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6" r:id="rId2"/>
    <p:sldId id="257" r:id="rId3"/>
    <p:sldId id="272" r:id="rId4"/>
    <p:sldId id="274" r:id="rId5"/>
    <p:sldId id="271" r:id="rId6"/>
    <p:sldId id="280" r:id="rId7"/>
    <p:sldId id="264" r:id="rId8"/>
    <p:sldId id="269" r:id="rId9"/>
    <p:sldId id="260" r:id="rId10"/>
    <p:sldId id="275" r:id="rId11"/>
    <p:sldId id="259" r:id="rId12"/>
    <p:sldId id="281" r:id="rId13"/>
    <p:sldId id="273" r:id="rId14"/>
    <p:sldId id="263" r:id="rId15"/>
    <p:sldId id="282" r:id="rId16"/>
    <p:sldId id="278" r:id="rId17"/>
    <p:sldId id="261" r:id="rId18"/>
    <p:sldId id="262" r:id="rId19"/>
    <p:sldId id="279" r:id="rId2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333399"/>
    <a:srgbClr val="262626"/>
    <a:srgbClr val="808080"/>
    <a:srgbClr val="4C4CC4"/>
    <a:srgbClr val="3EA9F5"/>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64787" autoAdjust="0"/>
  </p:normalViewPr>
  <p:slideViewPr>
    <p:cSldViewPr snapToGrid="0">
      <p:cViewPr varScale="1">
        <p:scale>
          <a:sx n="74" d="100"/>
          <a:sy n="74" d="100"/>
        </p:scale>
        <p:origin x="199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3" y="1"/>
            <a:ext cx="3043343" cy="467072"/>
          </a:xfrm>
          <a:prstGeom prst="rect">
            <a:avLst/>
          </a:prstGeom>
        </p:spPr>
        <p:txBody>
          <a:bodyPr vert="horz" lIns="93324" tIns="46662" rIns="93324" bIns="46662" rtlCol="0"/>
          <a:lstStyle>
            <a:lvl1pPr algn="r">
              <a:defRPr sz="1200"/>
            </a:lvl1pPr>
          </a:lstStyle>
          <a:p>
            <a:fld id="{5DB48E2B-F96E-488C-B75D-7DC18452FB07}" type="datetimeFigureOut">
              <a:rPr lang="en-US" smtClean="0"/>
              <a:t>9/19/2022</a:t>
            </a:fld>
            <a:endParaRPr lang="en-US"/>
          </a:p>
        </p:txBody>
      </p:sp>
      <p:sp>
        <p:nvSpPr>
          <p:cNvPr id="4" name="Footer Placeholder 3"/>
          <p:cNvSpPr>
            <a:spLocks noGrp="1"/>
          </p:cNvSpPr>
          <p:nvPr>
            <p:ph type="ftr" sz="quarter" idx="2"/>
          </p:nvPr>
        </p:nvSpPr>
        <p:spPr>
          <a:xfrm>
            <a:off x="1"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0"/>
            <a:ext cx="3043343" cy="467071"/>
          </a:xfrm>
          <a:prstGeom prst="rect">
            <a:avLst/>
          </a:prstGeom>
        </p:spPr>
        <p:txBody>
          <a:bodyPr vert="horz" lIns="93324" tIns="46662" rIns="93324" bIns="46662" rtlCol="0" anchor="b"/>
          <a:lstStyle>
            <a:lvl1pPr algn="r">
              <a:defRPr sz="1200"/>
            </a:lvl1pPr>
          </a:lstStyle>
          <a:p>
            <a:fld id="{6C49D0EF-AD43-437F-AE0B-BB8BB008A043}" type="slidenum">
              <a:rPr lang="en-US" smtClean="0"/>
              <a:t>‹#›</a:t>
            </a:fld>
            <a:endParaRPr lang="en-US"/>
          </a:p>
        </p:txBody>
      </p:sp>
    </p:spTree>
    <p:extLst>
      <p:ext uri="{BB962C8B-B14F-4D97-AF65-F5344CB8AC3E}">
        <p14:creationId xmlns:p14="http://schemas.microsoft.com/office/powerpoint/2010/main" val="3282028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3" y="1"/>
            <a:ext cx="3043343" cy="467072"/>
          </a:xfrm>
          <a:prstGeom prst="rect">
            <a:avLst/>
          </a:prstGeom>
        </p:spPr>
        <p:txBody>
          <a:bodyPr vert="horz" lIns="93324" tIns="46662" rIns="93324" bIns="46662" rtlCol="0"/>
          <a:lstStyle>
            <a:lvl1pPr algn="r">
              <a:defRPr sz="1200"/>
            </a:lvl1pPr>
          </a:lstStyle>
          <a:p>
            <a:fld id="{5E6F26B2-A334-48CB-9EC7-2B5C35AF4E44}" type="datetimeFigureOut">
              <a:rPr lang="en-US" smtClean="0"/>
              <a:t>9/19/2022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3"/>
            <a:ext cx="5618480" cy="3665459"/>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7071"/>
          </a:xfrm>
          <a:prstGeom prst="rect">
            <a:avLst/>
          </a:prstGeom>
        </p:spPr>
        <p:txBody>
          <a:bodyPr vert="horz" lIns="93324" tIns="46662" rIns="93324" bIns="46662" rtlCol="0" anchor="b"/>
          <a:lstStyle>
            <a:lvl1pPr algn="r">
              <a:defRPr sz="1200"/>
            </a:lvl1pPr>
          </a:lstStyle>
          <a:p>
            <a:fld id="{9DD52C0D-EA9D-45E2-A905-27ECF9FDA683}" type="slidenum">
              <a:rPr lang="en-US" smtClean="0"/>
              <a:t>‹#›</a:t>
            </a:fld>
            <a:endParaRPr lang="en-US"/>
          </a:p>
        </p:txBody>
      </p:sp>
    </p:spTree>
    <p:extLst>
      <p:ext uri="{BB962C8B-B14F-4D97-AF65-F5344CB8AC3E}">
        <p14:creationId xmlns:p14="http://schemas.microsoft.com/office/powerpoint/2010/main" val="3770870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D52C0D-EA9D-45E2-A905-27ECF9FDA683}" type="slidenum">
              <a:rPr lang="en-US" smtClean="0"/>
              <a:t>1</a:t>
            </a:fld>
            <a:endParaRPr lang="en-US"/>
          </a:p>
        </p:txBody>
      </p:sp>
    </p:spTree>
    <p:extLst>
      <p:ext uri="{BB962C8B-B14F-4D97-AF65-F5344CB8AC3E}">
        <p14:creationId xmlns:p14="http://schemas.microsoft.com/office/powerpoint/2010/main" val="2095116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will begin to discuss the idea of skill application.  Explain the company has many roles that can be filled but they have to be aware that they can do the work to find those roles, the key players and what’s needed. They will need to know what their skills are and what skills they need. </a:t>
            </a:r>
          </a:p>
        </p:txBody>
      </p:sp>
      <p:sp>
        <p:nvSpPr>
          <p:cNvPr id="4" name="Slide Number Placeholder 3"/>
          <p:cNvSpPr>
            <a:spLocks noGrp="1"/>
          </p:cNvSpPr>
          <p:nvPr>
            <p:ph type="sldNum" sz="quarter" idx="5"/>
          </p:nvPr>
        </p:nvSpPr>
        <p:spPr/>
        <p:txBody>
          <a:bodyPr/>
          <a:lstStyle/>
          <a:p>
            <a:fld id="{9DD52C0D-EA9D-45E2-A905-27ECF9FDA683}" type="slidenum">
              <a:rPr lang="en-US" smtClean="0"/>
              <a:t>11</a:t>
            </a:fld>
            <a:endParaRPr lang="en-US"/>
          </a:p>
        </p:txBody>
      </p:sp>
    </p:spTree>
    <p:extLst>
      <p:ext uri="{BB962C8B-B14F-4D97-AF65-F5344CB8AC3E}">
        <p14:creationId xmlns:p14="http://schemas.microsoft.com/office/powerpoint/2010/main" val="3373890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want to show them how the process works. </a:t>
            </a:r>
          </a:p>
          <a:p>
            <a:r>
              <a:rPr lang="en-US" dirty="0"/>
              <a:t>Have them look at the position noted. Look at the skills. </a:t>
            </a:r>
          </a:p>
          <a:p>
            <a:r>
              <a:rPr lang="en-US" dirty="0"/>
              <a:t>Ask if they think this role needs any additional skills. </a:t>
            </a:r>
          </a:p>
          <a:p>
            <a:r>
              <a:rPr lang="en-US" dirty="0"/>
              <a:t>Once they answer have them tell you who they should reach out to in the department they want to go to. </a:t>
            </a:r>
          </a:p>
          <a:p>
            <a:pPr marL="174982" indent="-174982">
              <a:buFont typeface="Arial" panose="020B0604020202020204" pitchFamily="34" charset="0"/>
              <a:buChar char="•"/>
            </a:pPr>
            <a:r>
              <a:rPr lang="en-US" dirty="0"/>
              <a:t>Is it the manager John Smith or someone else? </a:t>
            </a:r>
          </a:p>
          <a:p>
            <a:pPr marL="174982" indent="-174982">
              <a:buFont typeface="Arial" panose="020B0604020202020204" pitchFamily="34" charset="0"/>
              <a:buChar char="•"/>
            </a:pPr>
            <a:r>
              <a:rPr lang="en-US" dirty="0"/>
              <a:t>Can they ask them to mentor them or what about shadow an employee? </a:t>
            </a:r>
          </a:p>
          <a:p>
            <a:pPr marL="174982" indent="-174982">
              <a:buFont typeface="Arial" panose="020B0604020202020204" pitchFamily="34" charset="0"/>
              <a:buChar char="•"/>
            </a:pPr>
            <a:r>
              <a:rPr lang="en-US" dirty="0"/>
              <a:t>Should they reach out to the managers under John ? </a:t>
            </a:r>
          </a:p>
          <a:p>
            <a:r>
              <a:rPr lang="en-US" dirty="0"/>
              <a:t>Have them look at required skills. Ask what they need to add to make sure they can fill this position. Have them think on internal roles they want to obtain. What would they have to do to obtain them? </a:t>
            </a:r>
          </a:p>
        </p:txBody>
      </p:sp>
      <p:sp>
        <p:nvSpPr>
          <p:cNvPr id="4" name="Slide Number Placeholder 3"/>
          <p:cNvSpPr>
            <a:spLocks noGrp="1"/>
          </p:cNvSpPr>
          <p:nvPr>
            <p:ph type="sldNum" sz="quarter" idx="5"/>
          </p:nvPr>
        </p:nvSpPr>
        <p:spPr/>
        <p:txBody>
          <a:bodyPr/>
          <a:lstStyle/>
          <a:p>
            <a:fld id="{9DD52C0D-EA9D-45E2-A905-27ECF9FDA683}" type="slidenum">
              <a:rPr lang="en-US" smtClean="0"/>
              <a:t>12</a:t>
            </a:fld>
            <a:endParaRPr lang="en-US"/>
          </a:p>
        </p:txBody>
      </p:sp>
    </p:spTree>
    <p:extLst>
      <p:ext uri="{BB962C8B-B14F-4D97-AF65-F5344CB8AC3E}">
        <p14:creationId xmlns:p14="http://schemas.microsoft.com/office/powerpoint/2010/main" val="771894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Here is a 6 step process to learning the method of pathing. </a:t>
            </a:r>
          </a:p>
          <a:p>
            <a:r>
              <a:rPr lang="en-US" dirty="0"/>
              <a:t>This is a SKILL. Point that out to them. </a:t>
            </a:r>
          </a:p>
          <a:p>
            <a:pPr marL="174982" indent="-174982">
              <a:buFont typeface="Arial" panose="020B0604020202020204" pitchFamily="34" charset="0"/>
              <a:buChar char="•"/>
            </a:pPr>
            <a:r>
              <a:rPr lang="en-US" dirty="0"/>
              <a:t>Ask them if anything is missing in this. </a:t>
            </a:r>
          </a:p>
          <a:p>
            <a:pPr marL="174982" indent="-174982">
              <a:buFont typeface="Arial" panose="020B0604020202020204" pitchFamily="34" charset="0"/>
              <a:buChar char="•"/>
            </a:pPr>
            <a:r>
              <a:rPr lang="en-US" dirty="0"/>
              <a:t>Get feedback. </a:t>
            </a:r>
          </a:p>
          <a:p>
            <a:pPr marL="174982" indent="-174982">
              <a:buFont typeface="Arial" panose="020B0604020202020204" pitchFamily="34" charset="0"/>
              <a:buChar char="•"/>
            </a:pPr>
            <a:r>
              <a:rPr lang="en-US" dirty="0"/>
              <a:t>Explain HR’s role in this. Explain your role in this. </a:t>
            </a:r>
          </a:p>
        </p:txBody>
      </p:sp>
      <p:sp>
        <p:nvSpPr>
          <p:cNvPr id="4" name="Slide Number Placeholder 3"/>
          <p:cNvSpPr>
            <a:spLocks noGrp="1"/>
          </p:cNvSpPr>
          <p:nvPr>
            <p:ph type="sldNum" sz="quarter" idx="10"/>
          </p:nvPr>
        </p:nvSpPr>
        <p:spPr/>
        <p:txBody>
          <a:bodyPr/>
          <a:lstStyle/>
          <a:p>
            <a:fld id="{614FBAAE-2F6C-45B0-8459-41765635C1CB}" type="slidenum">
              <a:rPr lang="en-US" smtClean="0"/>
              <a:pPr/>
              <a:t>13</a:t>
            </a:fld>
            <a:endParaRPr lang="en-US"/>
          </a:p>
        </p:txBody>
      </p:sp>
    </p:spTree>
    <p:extLst>
      <p:ext uri="{BB962C8B-B14F-4D97-AF65-F5344CB8AC3E}">
        <p14:creationId xmlns:p14="http://schemas.microsoft.com/office/powerpoint/2010/main" val="767042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the importance of planning!!!!!!! Planning is key. If they are trying obtain a higher level role they need to gain the skills both hard and soft to do so. Transitioning into leadership or higher leadership levels often requires coaching to go from being a peer to a manager. Also exempt vs non exempt requirements need different learning curves. This is based on what levels your company has. If there is a repository online in their employee profile online they need to update it. </a:t>
            </a:r>
          </a:p>
        </p:txBody>
      </p:sp>
      <p:sp>
        <p:nvSpPr>
          <p:cNvPr id="4" name="Slide Number Placeholder 3"/>
          <p:cNvSpPr>
            <a:spLocks noGrp="1"/>
          </p:cNvSpPr>
          <p:nvPr>
            <p:ph type="sldNum" sz="quarter" idx="5"/>
          </p:nvPr>
        </p:nvSpPr>
        <p:spPr/>
        <p:txBody>
          <a:bodyPr/>
          <a:lstStyle/>
          <a:p>
            <a:fld id="{9DD52C0D-EA9D-45E2-A905-27ECF9FDA683}" type="slidenum">
              <a:rPr lang="en-US" smtClean="0"/>
              <a:t>14</a:t>
            </a:fld>
            <a:endParaRPr lang="en-US"/>
          </a:p>
        </p:txBody>
      </p:sp>
    </p:spTree>
    <p:extLst>
      <p:ext uri="{BB962C8B-B14F-4D97-AF65-F5344CB8AC3E}">
        <p14:creationId xmlns:p14="http://schemas.microsoft.com/office/powerpoint/2010/main" val="16194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break may be good here or you can decide to keep pushing. </a:t>
            </a:r>
          </a:p>
        </p:txBody>
      </p:sp>
      <p:sp>
        <p:nvSpPr>
          <p:cNvPr id="4" name="Slide Number Placeholder 3"/>
          <p:cNvSpPr>
            <a:spLocks noGrp="1"/>
          </p:cNvSpPr>
          <p:nvPr>
            <p:ph type="sldNum" sz="quarter" idx="5"/>
          </p:nvPr>
        </p:nvSpPr>
        <p:spPr/>
        <p:txBody>
          <a:bodyPr/>
          <a:lstStyle/>
          <a:p>
            <a:fld id="{9DD52C0D-EA9D-45E2-A905-27ECF9FDA683}" type="slidenum">
              <a:rPr lang="en-US" smtClean="0"/>
              <a:t>15</a:t>
            </a:fld>
            <a:endParaRPr lang="en-US"/>
          </a:p>
        </p:txBody>
      </p:sp>
    </p:spTree>
    <p:extLst>
      <p:ext uri="{BB962C8B-B14F-4D97-AF65-F5344CB8AC3E}">
        <p14:creationId xmlns:p14="http://schemas.microsoft.com/office/powerpoint/2010/main" val="628321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may experience fear so they won’t do what is necessary to work on their career path. Address this! </a:t>
            </a:r>
          </a:p>
          <a:p>
            <a:r>
              <a:rPr lang="en-US" dirty="0"/>
              <a:t>Fear of change is normal, fear of new skills is normal. Leaving the comfort of what they are used to is normal but this is why this workshop is necessary. </a:t>
            </a:r>
          </a:p>
          <a:p>
            <a:r>
              <a:rPr lang="en-US" dirty="0"/>
              <a:t>Now move to the next slide. </a:t>
            </a:r>
          </a:p>
          <a:p>
            <a:r>
              <a:rPr lang="en-US" dirty="0"/>
              <a:t>You will explain it and then do the Prioritization worksheet. </a:t>
            </a:r>
          </a:p>
          <a:p>
            <a:r>
              <a:rPr lang="en-US" dirty="0"/>
              <a:t>This worksheet is to help them develop their plan for what they need to do by putting things in the order of importance. </a:t>
            </a:r>
          </a:p>
        </p:txBody>
      </p:sp>
      <p:sp>
        <p:nvSpPr>
          <p:cNvPr id="4" name="Slide Number Placeholder 3"/>
          <p:cNvSpPr>
            <a:spLocks noGrp="1"/>
          </p:cNvSpPr>
          <p:nvPr>
            <p:ph type="sldNum" sz="quarter" idx="5"/>
          </p:nvPr>
        </p:nvSpPr>
        <p:spPr/>
        <p:txBody>
          <a:bodyPr/>
          <a:lstStyle/>
          <a:p>
            <a:fld id="{9DD52C0D-EA9D-45E2-A905-27ECF9FDA683}" type="slidenum">
              <a:rPr lang="en-US" smtClean="0"/>
              <a:t>16</a:t>
            </a:fld>
            <a:endParaRPr lang="en-US"/>
          </a:p>
        </p:txBody>
      </p:sp>
    </p:spTree>
    <p:extLst>
      <p:ext uri="{BB962C8B-B14F-4D97-AF65-F5344CB8AC3E}">
        <p14:creationId xmlns:p14="http://schemas.microsoft.com/office/powerpoint/2010/main" val="1345573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it’s time to begin planning the path but they can’t unless they understand concepts of prioritization and order. </a:t>
            </a:r>
          </a:p>
          <a:p>
            <a:r>
              <a:rPr lang="en-US" dirty="0"/>
              <a:t>Stress doing things in an order that is beneficial to themselves so they can keep track of their progression. </a:t>
            </a:r>
          </a:p>
          <a:p>
            <a:r>
              <a:rPr lang="en-US" dirty="0"/>
              <a:t>They will now do a worksheet that works on time and organization management. </a:t>
            </a:r>
          </a:p>
          <a:p>
            <a:r>
              <a:rPr lang="en-US" dirty="0"/>
              <a:t>This can be used for many things but I this case we will use it to determine how to put things in order they need to do to map out a better career plan for themselves.  </a:t>
            </a:r>
          </a:p>
          <a:p>
            <a:r>
              <a:rPr lang="en-US" dirty="0"/>
              <a:t>This should take 15-20 minutes . Encourage them to dig deep. ****NOTE-</a:t>
            </a:r>
            <a:r>
              <a:rPr lang="en-US" dirty="0">
                <a:sym typeface="Wingdings" panose="05000000000000000000" pitchFamily="2" charset="2"/>
              </a:rPr>
              <a:t></a:t>
            </a:r>
            <a:r>
              <a:rPr lang="en-US" dirty="0"/>
              <a:t>If you need more time. </a:t>
            </a:r>
          </a:p>
          <a:p>
            <a:r>
              <a:rPr lang="en-US" dirty="0"/>
              <a:t>Do one sheet where they use it for current goals and responsibilities and then do another sheet for prioritizing and listing the things they need to get skills in order for their career path. </a:t>
            </a:r>
          </a:p>
        </p:txBody>
      </p:sp>
      <p:sp>
        <p:nvSpPr>
          <p:cNvPr id="4" name="Slide Number Placeholder 3"/>
          <p:cNvSpPr>
            <a:spLocks noGrp="1"/>
          </p:cNvSpPr>
          <p:nvPr>
            <p:ph type="sldNum" sz="quarter" idx="5"/>
          </p:nvPr>
        </p:nvSpPr>
        <p:spPr/>
        <p:txBody>
          <a:bodyPr/>
          <a:lstStyle/>
          <a:p>
            <a:fld id="{9DD52C0D-EA9D-45E2-A905-27ECF9FDA683}" type="slidenum">
              <a:rPr lang="en-US" smtClean="0"/>
              <a:t>17</a:t>
            </a:fld>
            <a:endParaRPr lang="en-US"/>
          </a:p>
        </p:txBody>
      </p:sp>
    </p:spTree>
    <p:extLst>
      <p:ext uri="{BB962C8B-B14F-4D97-AF65-F5344CB8AC3E}">
        <p14:creationId xmlns:p14="http://schemas.microsoft.com/office/powerpoint/2010/main" val="3193497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9DD52C0D-EA9D-45E2-A905-27ECF9FDA683}" type="slidenum">
              <a:rPr lang="en-US" smtClean="0"/>
              <a:t>18</a:t>
            </a:fld>
            <a:endParaRPr lang="en-US"/>
          </a:p>
        </p:txBody>
      </p:sp>
    </p:spTree>
    <p:extLst>
      <p:ext uri="{BB962C8B-B14F-4D97-AF65-F5344CB8AC3E}">
        <p14:creationId xmlns:p14="http://schemas.microsoft.com/office/powerpoint/2010/main" val="3244632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9DD52C0D-EA9D-45E2-A905-27ECF9FDA683}" type="slidenum">
              <a:rPr lang="en-US" smtClean="0"/>
              <a:t>19</a:t>
            </a:fld>
            <a:endParaRPr lang="en-US"/>
          </a:p>
        </p:txBody>
      </p:sp>
    </p:spTree>
    <p:extLst>
      <p:ext uri="{BB962C8B-B14F-4D97-AF65-F5344CB8AC3E}">
        <p14:creationId xmlns:p14="http://schemas.microsoft.com/office/powerpoint/2010/main" val="283191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D52C0D-EA9D-45E2-A905-27ECF9FDA683}" type="slidenum">
              <a:rPr lang="en-US" smtClean="0"/>
              <a:t>2</a:t>
            </a:fld>
            <a:endParaRPr lang="en-US"/>
          </a:p>
        </p:txBody>
      </p:sp>
    </p:spTree>
    <p:extLst>
      <p:ext uri="{BB962C8B-B14F-4D97-AF65-F5344CB8AC3E}">
        <p14:creationId xmlns:p14="http://schemas.microsoft.com/office/powerpoint/2010/main" val="1399825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 audience give you responses here. </a:t>
            </a:r>
          </a:p>
        </p:txBody>
      </p:sp>
      <p:sp>
        <p:nvSpPr>
          <p:cNvPr id="4" name="Slide Number Placeholder 3"/>
          <p:cNvSpPr>
            <a:spLocks noGrp="1"/>
          </p:cNvSpPr>
          <p:nvPr>
            <p:ph type="sldNum" sz="quarter" idx="5"/>
          </p:nvPr>
        </p:nvSpPr>
        <p:spPr/>
        <p:txBody>
          <a:bodyPr/>
          <a:lstStyle/>
          <a:p>
            <a:fld id="{9DD52C0D-EA9D-45E2-A905-27ECF9FDA683}" type="slidenum">
              <a:rPr lang="en-US" smtClean="0"/>
              <a:t>3</a:t>
            </a:fld>
            <a:endParaRPr lang="en-US"/>
          </a:p>
        </p:txBody>
      </p:sp>
    </p:spTree>
    <p:extLst>
      <p:ext uri="{BB962C8B-B14F-4D97-AF65-F5344CB8AC3E}">
        <p14:creationId xmlns:p14="http://schemas.microsoft.com/office/powerpoint/2010/main" val="2350511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up with this slide of the true definition and confirm or support what they already said.</a:t>
            </a:r>
          </a:p>
        </p:txBody>
      </p:sp>
      <p:sp>
        <p:nvSpPr>
          <p:cNvPr id="4" name="Slide Number Placeholder 3"/>
          <p:cNvSpPr>
            <a:spLocks noGrp="1"/>
          </p:cNvSpPr>
          <p:nvPr>
            <p:ph type="sldNum" sz="quarter" idx="5"/>
          </p:nvPr>
        </p:nvSpPr>
        <p:spPr/>
        <p:txBody>
          <a:bodyPr/>
          <a:lstStyle/>
          <a:p>
            <a:fld id="{9DD52C0D-EA9D-45E2-A905-27ECF9FDA683}" type="slidenum">
              <a:rPr lang="en-US" smtClean="0"/>
              <a:t>4</a:t>
            </a:fld>
            <a:endParaRPr lang="en-US"/>
          </a:p>
        </p:txBody>
      </p:sp>
    </p:spTree>
    <p:extLst>
      <p:ext uri="{BB962C8B-B14F-4D97-AF65-F5344CB8AC3E}">
        <p14:creationId xmlns:p14="http://schemas.microsoft.com/office/powerpoint/2010/main" val="1634462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Explain how each of these subsets has a role in helping on the career path. Have the audience help. </a:t>
            </a:r>
          </a:p>
          <a:p>
            <a:r>
              <a:rPr lang="en-US" dirty="0"/>
              <a:t>Make this interactive. </a:t>
            </a:r>
          </a:p>
          <a:p>
            <a:r>
              <a:rPr lang="en-US" dirty="0"/>
              <a:t>Use a Whiteboard or Easel Pad to have people tell you ways in which each player helps along the way in the career path. </a:t>
            </a:r>
          </a:p>
          <a:p>
            <a:pPr marL="233309" indent="-233309">
              <a:buFont typeface="+mj-lt"/>
              <a:buAutoNum type="arabicPeriod"/>
            </a:pPr>
            <a:r>
              <a:rPr lang="en-US" dirty="0"/>
              <a:t>The employees are themselves so </a:t>
            </a:r>
            <a:r>
              <a:rPr lang="en-US" dirty="0">
                <a:solidFill>
                  <a:srgbClr val="FF0000"/>
                </a:solidFill>
              </a:rPr>
              <a:t>they need to know what their role is in the path to furthering their own career</a:t>
            </a:r>
            <a:r>
              <a:rPr lang="en-US" dirty="0"/>
              <a:t>. </a:t>
            </a:r>
          </a:p>
          <a:p>
            <a:pPr marL="233309" indent="-233309">
              <a:buFont typeface="+mj-lt"/>
              <a:buAutoNum type="arabicPeriod"/>
            </a:pPr>
            <a:r>
              <a:rPr lang="en-US" dirty="0"/>
              <a:t>They need to know what their managers and front line leaders are capable of and how they can help. </a:t>
            </a:r>
          </a:p>
          <a:p>
            <a:pPr marL="233309" indent="-233309">
              <a:buFont typeface="+mj-lt"/>
              <a:buAutoNum type="arabicPeriod"/>
            </a:pPr>
            <a:r>
              <a:rPr lang="en-US" dirty="0"/>
              <a:t>They need to know what Human resources offers like training materials, skills gap analysis, job descriptions to help with planning. </a:t>
            </a:r>
          </a:p>
          <a:p>
            <a:pPr marL="233309" indent="-233309">
              <a:buFont typeface="+mj-lt"/>
              <a:buAutoNum type="arabicPeriod"/>
            </a:pPr>
            <a:r>
              <a:rPr lang="en-US" dirty="0"/>
              <a:t>They need to know if there is tuition reimbursement for job related training or possibility of external training. </a:t>
            </a:r>
          </a:p>
          <a:p>
            <a:pPr marL="233309" indent="-233309">
              <a:buFont typeface="+mj-lt"/>
              <a:buAutoNum type="arabicPeriod"/>
            </a:pPr>
            <a:r>
              <a:rPr lang="en-US" dirty="0"/>
              <a:t>They need to know if they can get someone to coach them internally or at their level if external coaches can be considered. If internally, can they be assigned to projects in the area they want to switch to? </a:t>
            </a:r>
          </a:p>
          <a:p>
            <a:pPr marL="233309" indent="-233309">
              <a:buFont typeface="+mj-lt"/>
              <a:buAutoNum type="arabicPeriod"/>
            </a:pPr>
            <a:r>
              <a:rPr lang="en-US" dirty="0"/>
              <a:t>Last, what can their peers or colleagues do to help them and what can they do to help their peers or colleagues. This should take at least 15-20 min (can last a half hour if very interactive.)</a:t>
            </a:r>
          </a:p>
        </p:txBody>
      </p:sp>
      <p:sp>
        <p:nvSpPr>
          <p:cNvPr id="4" name="Slide Number Placeholder 3"/>
          <p:cNvSpPr>
            <a:spLocks noGrp="1"/>
          </p:cNvSpPr>
          <p:nvPr>
            <p:ph type="sldNum" sz="quarter" idx="10"/>
          </p:nvPr>
        </p:nvSpPr>
        <p:spPr/>
        <p:txBody>
          <a:bodyPr/>
          <a:lstStyle/>
          <a:p>
            <a:fld id="{614FBAAE-2F6C-45B0-8459-41765635C1CB}" type="slidenum">
              <a:rPr lang="en-US" smtClean="0"/>
              <a:pPr/>
              <a:t>5</a:t>
            </a:fld>
            <a:endParaRPr lang="en-US"/>
          </a:p>
        </p:txBody>
      </p:sp>
    </p:spTree>
    <p:extLst>
      <p:ext uri="{BB962C8B-B14F-4D97-AF65-F5344CB8AC3E}">
        <p14:creationId xmlns:p14="http://schemas.microsoft.com/office/powerpoint/2010/main" val="875757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break may be good here or you can decide to keep pushing. </a:t>
            </a:r>
          </a:p>
        </p:txBody>
      </p:sp>
      <p:sp>
        <p:nvSpPr>
          <p:cNvPr id="4" name="Slide Number Placeholder 3"/>
          <p:cNvSpPr>
            <a:spLocks noGrp="1"/>
          </p:cNvSpPr>
          <p:nvPr>
            <p:ph type="sldNum" sz="quarter" idx="5"/>
          </p:nvPr>
        </p:nvSpPr>
        <p:spPr/>
        <p:txBody>
          <a:bodyPr/>
          <a:lstStyle/>
          <a:p>
            <a:fld id="{9DD52C0D-EA9D-45E2-A905-27ECF9FDA683}" type="slidenum">
              <a:rPr lang="en-US" smtClean="0"/>
              <a:t>6</a:t>
            </a:fld>
            <a:endParaRPr lang="en-US"/>
          </a:p>
        </p:txBody>
      </p:sp>
    </p:spTree>
    <p:extLst>
      <p:ext uri="{BB962C8B-B14F-4D97-AF65-F5344CB8AC3E}">
        <p14:creationId xmlns:p14="http://schemas.microsoft.com/office/powerpoint/2010/main" val="4015824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will discuss the roles in the company. </a:t>
            </a:r>
          </a:p>
          <a:p>
            <a:pPr marL="174982" indent="-174982">
              <a:buFont typeface="Arial" panose="020B0604020202020204" pitchFamily="34" charset="0"/>
              <a:buChar char="•"/>
            </a:pPr>
            <a:r>
              <a:rPr lang="en-US" dirty="0"/>
              <a:t>You will note where they are in comparison to other roles in the company. </a:t>
            </a:r>
          </a:p>
          <a:p>
            <a:pPr marL="174982" indent="-174982">
              <a:buFont typeface="Arial" panose="020B0604020202020204" pitchFamily="34" charset="0"/>
              <a:buChar char="•"/>
            </a:pPr>
            <a:r>
              <a:rPr lang="en-US" dirty="0"/>
              <a:t>You will note what it took for them to get to where they currently are and what skills were required. </a:t>
            </a:r>
          </a:p>
          <a:p>
            <a:pPr marL="174982" indent="-174982">
              <a:buFont typeface="Arial" panose="020B0604020202020204" pitchFamily="34" charset="0"/>
              <a:buChar char="•"/>
            </a:pPr>
            <a:r>
              <a:rPr lang="en-US" dirty="0"/>
              <a:t>You will further discuss what it takes to remain in their position as the global workforce evolves. </a:t>
            </a:r>
          </a:p>
          <a:p>
            <a:pPr marL="174982" indent="-174982">
              <a:buFont typeface="Arial" panose="020B0604020202020204" pitchFamily="34" charset="0"/>
              <a:buChar char="•"/>
            </a:pPr>
            <a:r>
              <a:rPr lang="en-US" dirty="0"/>
              <a:t>Further you will then talk GENERALLY about what it COULD take to get to the next level being careful not to be too specific so you don’t pigeon hole yourself. </a:t>
            </a:r>
          </a:p>
          <a:p>
            <a:pPr marL="174982" indent="-174982">
              <a:buFont typeface="Arial" panose="020B0604020202020204" pitchFamily="34" charset="0"/>
              <a:buChar char="•"/>
            </a:pPr>
            <a:r>
              <a:rPr lang="en-US" dirty="0"/>
              <a:t>Ask them what they think it takes. </a:t>
            </a:r>
          </a:p>
          <a:p>
            <a:pPr marL="174982" indent="-174982">
              <a:buFont typeface="Arial" panose="020B0604020202020204" pitchFamily="34" charset="0"/>
              <a:buChar char="•"/>
            </a:pPr>
            <a:r>
              <a:rPr lang="en-US" dirty="0"/>
              <a:t>Discussion. </a:t>
            </a:r>
          </a:p>
          <a:p>
            <a:pPr marL="174982" indent="-174982">
              <a:buFont typeface="Arial" panose="020B0604020202020204" pitchFamily="34" charset="0"/>
              <a:buChar char="•"/>
            </a:pPr>
            <a:r>
              <a:rPr lang="en-US" dirty="0"/>
              <a:t>Then discuss what they believe are the qualifications for a senior level manager. </a:t>
            </a:r>
          </a:p>
          <a:p>
            <a:pPr marL="174982" indent="-174982">
              <a:buFont typeface="Arial" panose="020B0604020202020204" pitchFamily="34" charset="0"/>
              <a:buChar char="•"/>
            </a:pPr>
            <a:r>
              <a:rPr lang="en-US" dirty="0"/>
              <a:t>Discuss what you KNOW are some of the qualifications. Do you have success story you can share with them? Storytelling will keep them engaged and also take up time for your workshop. </a:t>
            </a:r>
          </a:p>
        </p:txBody>
      </p:sp>
      <p:sp>
        <p:nvSpPr>
          <p:cNvPr id="4" name="Slide Number Placeholder 3"/>
          <p:cNvSpPr>
            <a:spLocks noGrp="1"/>
          </p:cNvSpPr>
          <p:nvPr>
            <p:ph type="sldNum" sz="quarter" idx="5"/>
          </p:nvPr>
        </p:nvSpPr>
        <p:spPr/>
        <p:txBody>
          <a:bodyPr/>
          <a:lstStyle/>
          <a:p>
            <a:fld id="{BE9171AF-FDB5-4897-8524-5D802D9ACBA2}" type="slidenum">
              <a:rPr lang="en-IN" smtClean="0"/>
              <a:t>7</a:t>
            </a:fld>
            <a:endParaRPr lang="en-IN"/>
          </a:p>
        </p:txBody>
      </p:sp>
    </p:spTree>
    <p:extLst>
      <p:ext uri="{BB962C8B-B14F-4D97-AF65-F5344CB8AC3E}">
        <p14:creationId xmlns:p14="http://schemas.microsoft.com/office/powerpoint/2010/main" val="915838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want to push the company and how there are opportunities within the company. </a:t>
            </a:r>
          </a:p>
          <a:p>
            <a:r>
              <a:rPr lang="en-US" dirty="0"/>
              <a:t>You want to have them think about all of their previous jobs. </a:t>
            </a:r>
          </a:p>
          <a:p>
            <a:pPr marL="174982" indent="-174982">
              <a:buFont typeface="Arial" panose="020B0604020202020204" pitchFamily="34" charset="0"/>
              <a:buChar char="•"/>
            </a:pPr>
            <a:r>
              <a:rPr lang="en-US" dirty="0"/>
              <a:t>Have then envision all of the skills they’ve learned in the past. </a:t>
            </a:r>
          </a:p>
          <a:p>
            <a:pPr marL="174982" indent="-174982">
              <a:buFont typeface="Arial" panose="020B0604020202020204" pitchFamily="34" charset="0"/>
              <a:buChar char="•"/>
            </a:pPr>
            <a:r>
              <a:rPr lang="en-US" dirty="0"/>
              <a:t>They will need to think about their skillset from a hard skills to soft skills mindset. Ask questions around what soft skills are so EVERYONE knows how to do this exercise. </a:t>
            </a:r>
          </a:p>
          <a:p>
            <a:pPr marL="174982" indent="-174982">
              <a:buFont typeface="Arial" panose="020B0604020202020204" pitchFamily="34" charset="0"/>
              <a:buChar char="•"/>
            </a:pPr>
            <a:r>
              <a:rPr lang="en-US" dirty="0"/>
              <a:t>They can write on the back of the worksheet if needed. </a:t>
            </a:r>
          </a:p>
          <a:p>
            <a:pPr marL="174982" indent="-174982">
              <a:buFont typeface="Arial" panose="020B0604020202020204" pitchFamily="34" charset="0"/>
              <a:buChar char="•"/>
            </a:pPr>
            <a:r>
              <a:rPr lang="en-US" dirty="0"/>
              <a:t>Explain to them what a GAP SKILLS ANALYSIS IS. This worksheet is a scaled down analysis of their skills. </a:t>
            </a:r>
          </a:p>
        </p:txBody>
      </p:sp>
      <p:sp>
        <p:nvSpPr>
          <p:cNvPr id="4" name="Slide Number Placeholder 3"/>
          <p:cNvSpPr>
            <a:spLocks noGrp="1"/>
          </p:cNvSpPr>
          <p:nvPr>
            <p:ph type="sldNum" sz="quarter" idx="5"/>
          </p:nvPr>
        </p:nvSpPr>
        <p:spPr/>
        <p:txBody>
          <a:bodyPr/>
          <a:lstStyle/>
          <a:p>
            <a:fld id="{9DD52C0D-EA9D-45E2-A905-27ECF9FDA683}" type="slidenum">
              <a:rPr lang="en-US" smtClean="0"/>
              <a:t>9</a:t>
            </a:fld>
            <a:endParaRPr lang="en-US"/>
          </a:p>
        </p:txBody>
      </p:sp>
    </p:spTree>
    <p:extLst>
      <p:ext uri="{BB962C8B-B14F-4D97-AF65-F5344CB8AC3E}">
        <p14:creationId xmlns:p14="http://schemas.microsoft.com/office/powerpoint/2010/main" val="2909850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discussion. </a:t>
            </a:r>
          </a:p>
        </p:txBody>
      </p:sp>
      <p:sp>
        <p:nvSpPr>
          <p:cNvPr id="4" name="Slide Number Placeholder 3"/>
          <p:cNvSpPr>
            <a:spLocks noGrp="1"/>
          </p:cNvSpPr>
          <p:nvPr>
            <p:ph type="sldNum" sz="quarter" idx="5"/>
          </p:nvPr>
        </p:nvSpPr>
        <p:spPr/>
        <p:txBody>
          <a:bodyPr/>
          <a:lstStyle/>
          <a:p>
            <a:fld id="{9DD52C0D-EA9D-45E2-A905-27ECF9FDA683}" type="slidenum">
              <a:rPr lang="en-US" smtClean="0"/>
              <a:t>10</a:t>
            </a:fld>
            <a:endParaRPr lang="en-US"/>
          </a:p>
        </p:txBody>
      </p:sp>
    </p:spTree>
    <p:extLst>
      <p:ext uri="{BB962C8B-B14F-4D97-AF65-F5344CB8AC3E}">
        <p14:creationId xmlns:p14="http://schemas.microsoft.com/office/powerpoint/2010/main" val="2735991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554B0A-3214-4E52-BBE3-FC0F19CDA09B}" type="datetime1">
              <a:rPr lang="en-US" smtClean="0"/>
              <a:t>9/19/2022</a:t>
            </a:fld>
            <a:endParaRPr lang="en-US"/>
          </a:p>
        </p:txBody>
      </p:sp>
      <p:sp>
        <p:nvSpPr>
          <p:cNvPr id="5" name="Footer Placeholder 4"/>
          <p:cNvSpPr>
            <a:spLocks noGrp="1"/>
          </p:cNvSpPr>
          <p:nvPr>
            <p:ph type="ftr" sz="quarter" idx="11"/>
          </p:nvPr>
        </p:nvSpPr>
        <p:spPr/>
        <p:txBody>
          <a:bodyPr/>
          <a:lstStyle/>
          <a:p>
            <a:r>
              <a:rPr lang="en-US"/>
              <a:t>A Word &amp; Company Copyright 2019</a:t>
            </a:r>
          </a:p>
        </p:txBody>
      </p:sp>
      <p:sp>
        <p:nvSpPr>
          <p:cNvPr id="6" name="Slide Number Placeholder 5"/>
          <p:cNvSpPr>
            <a:spLocks noGrp="1"/>
          </p:cNvSpPr>
          <p:nvPr>
            <p:ph type="sldNum" sz="quarter" idx="12"/>
          </p:nvPr>
        </p:nvSpPr>
        <p:spPr/>
        <p:txBody>
          <a:bodyPr/>
          <a:lstStyle/>
          <a:p>
            <a:fld id="{B2936822-2815-4A98-B8E1-2BBE0B69F322}" type="slidenum">
              <a:rPr lang="en-US" smtClean="0"/>
              <a:t>‹#›</a:t>
            </a:fld>
            <a:endParaRPr lang="en-US"/>
          </a:p>
        </p:txBody>
      </p:sp>
    </p:spTree>
    <p:extLst>
      <p:ext uri="{BB962C8B-B14F-4D97-AF65-F5344CB8AC3E}">
        <p14:creationId xmlns:p14="http://schemas.microsoft.com/office/powerpoint/2010/main" val="31706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65253B-CEB8-402B-AF54-1D48CABAF7A6}" type="datetime1">
              <a:rPr lang="en-US" smtClean="0"/>
              <a:t>9/19/2022</a:t>
            </a:fld>
            <a:endParaRPr lang="en-US"/>
          </a:p>
        </p:txBody>
      </p:sp>
      <p:sp>
        <p:nvSpPr>
          <p:cNvPr id="5" name="Footer Placeholder 4"/>
          <p:cNvSpPr>
            <a:spLocks noGrp="1"/>
          </p:cNvSpPr>
          <p:nvPr>
            <p:ph type="ftr" sz="quarter" idx="11"/>
          </p:nvPr>
        </p:nvSpPr>
        <p:spPr/>
        <p:txBody>
          <a:bodyPr/>
          <a:lstStyle/>
          <a:p>
            <a:r>
              <a:rPr lang="en-US"/>
              <a:t>A Word &amp; Company Copyright 2019</a:t>
            </a:r>
          </a:p>
        </p:txBody>
      </p:sp>
      <p:sp>
        <p:nvSpPr>
          <p:cNvPr id="6" name="Slide Number Placeholder 5"/>
          <p:cNvSpPr>
            <a:spLocks noGrp="1"/>
          </p:cNvSpPr>
          <p:nvPr>
            <p:ph type="sldNum" sz="quarter" idx="12"/>
          </p:nvPr>
        </p:nvSpPr>
        <p:spPr/>
        <p:txBody>
          <a:bodyPr/>
          <a:lstStyle/>
          <a:p>
            <a:fld id="{B2936822-2815-4A98-B8E1-2BBE0B69F322}" type="slidenum">
              <a:rPr lang="en-US" smtClean="0"/>
              <a:t>‹#›</a:t>
            </a:fld>
            <a:endParaRPr lang="en-US"/>
          </a:p>
        </p:txBody>
      </p:sp>
    </p:spTree>
    <p:extLst>
      <p:ext uri="{BB962C8B-B14F-4D97-AF65-F5344CB8AC3E}">
        <p14:creationId xmlns:p14="http://schemas.microsoft.com/office/powerpoint/2010/main" val="1189189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19FD5E-11F2-48A9-9DE1-E643A9BFB92C}" type="datetime1">
              <a:rPr lang="en-US" smtClean="0"/>
              <a:t>9/19/2022</a:t>
            </a:fld>
            <a:endParaRPr lang="en-US"/>
          </a:p>
        </p:txBody>
      </p:sp>
      <p:sp>
        <p:nvSpPr>
          <p:cNvPr id="5" name="Footer Placeholder 4"/>
          <p:cNvSpPr>
            <a:spLocks noGrp="1"/>
          </p:cNvSpPr>
          <p:nvPr>
            <p:ph type="ftr" sz="quarter" idx="11"/>
          </p:nvPr>
        </p:nvSpPr>
        <p:spPr/>
        <p:txBody>
          <a:bodyPr/>
          <a:lstStyle/>
          <a:p>
            <a:r>
              <a:rPr lang="en-US"/>
              <a:t>A Word &amp; Company Copyright 2019</a:t>
            </a:r>
          </a:p>
        </p:txBody>
      </p:sp>
      <p:sp>
        <p:nvSpPr>
          <p:cNvPr id="6" name="Slide Number Placeholder 5"/>
          <p:cNvSpPr>
            <a:spLocks noGrp="1"/>
          </p:cNvSpPr>
          <p:nvPr>
            <p:ph type="sldNum" sz="quarter" idx="12"/>
          </p:nvPr>
        </p:nvSpPr>
        <p:spPr/>
        <p:txBody>
          <a:bodyPr/>
          <a:lstStyle/>
          <a:p>
            <a:fld id="{B2936822-2815-4A98-B8E1-2BBE0B69F322}" type="slidenum">
              <a:rPr lang="en-US" smtClean="0"/>
              <a:t>‹#›</a:t>
            </a:fld>
            <a:endParaRPr lang="en-US"/>
          </a:p>
        </p:txBody>
      </p:sp>
    </p:spTree>
    <p:extLst>
      <p:ext uri="{BB962C8B-B14F-4D97-AF65-F5344CB8AC3E}">
        <p14:creationId xmlns:p14="http://schemas.microsoft.com/office/powerpoint/2010/main" val="3932494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84D1655D-1BD4-4998-8549-5A8BF29F0150}"/>
              </a:ext>
            </a:extLst>
          </p:cNvPr>
          <p:cNvSpPr txBox="1">
            <a:spLocks/>
          </p:cNvSpPr>
          <p:nvPr/>
        </p:nvSpPr>
        <p:spPr>
          <a:xfrm>
            <a:off x="695325" y="1916937"/>
            <a:ext cx="4879211" cy="4136833"/>
          </a:xfrm>
          <a:custGeom>
            <a:avLst/>
            <a:gdLst>
              <a:gd name="connsiteX0" fmla="*/ 0 w 4879210"/>
              <a:gd name="connsiteY0" fmla="*/ 0 h 4136833"/>
              <a:gd name="connsiteX1" fmla="*/ 4879210 w 4879210"/>
              <a:gd name="connsiteY1" fmla="*/ 0 h 4136833"/>
              <a:gd name="connsiteX2" fmla="*/ 4879210 w 4879210"/>
              <a:gd name="connsiteY2" fmla="*/ 4136833 h 4136833"/>
              <a:gd name="connsiteX3" fmla="*/ 0 w 4879210"/>
              <a:gd name="connsiteY3" fmla="*/ 4136833 h 4136833"/>
              <a:gd name="connsiteX4" fmla="*/ 0 w 4879210"/>
              <a:gd name="connsiteY4" fmla="*/ 0 h 4136833"/>
              <a:gd name="connsiteX5" fmla="*/ 466324 w 4879210"/>
              <a:gd name="connsiteY5" fmla="*/ 157905 h 4136833"/>
              <a:gd name="connsiteX6" fmla="*/ 2537206 w 4879210"/>
              <a:gd name="connsiteY6" fmla="*/ 3764096 h 4136833"/>
              <a:gd name="connsiteX7" fmla="*/ 4608088 w 4879210"/>
              <a:gd name="connsiteY7" fmla="*/ 157905 h 4136833"/>
              <a:gd name="connsiteX8" fmla="*/ 466324 w 4879210"/>
              <a:gd name="connsiteY8" fmla="*/ 157905 h 413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9210" h="4136833">
                <a:moveTo>
                  <a:pt x="0" y="0"/>
                </a:moveTo>
                <a:lnTo>
                  <a:pt x="4879210" y="0"/>
                </a:lnTo>
                <a:lnTo>
                  <a:pt x="4879210" y="4136833"/>
                </a:lnTo>
                <a:lnTo>
                  <a:pt x="0" y="4136833"/>
                </a:lnTo>
                <a:lnTo>
                  <a:pt x="0" y="0"/>
                </a:lnTo>
                <a:close/>
                <a:moveTo>
                  <a:pt x="466324" y="157905"/>
                </a:moveTo>
                <a:lnTo>
                  <a:pt x="2537206" y="3764096"/>
                </a:lnTo>
                <a:lnTo>
                  <a:pt x="4608088" y="157905"/>
                </a:lnTo>
                <a:lnTo>
                  <a:pt x="466324" y="157905"/>
                </a:lnTo>
                <a:close/>
              </a:path>
            </a:pathLst>
          </a:cu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800"/>
          </a:p>
        </p:txBody>
      </p:sp>
      <p:sp>
        <p:nvSpPr>
          <p:cNvPr id="12" name="Freeform: Shape 11">
            <a:extLst>
              <a:ext uri="{FF2B5EF4-FFF2-40B4-BE49-F238E27FC236}">
                <a16:creationId xmlns:a16="http://schemas.microsoft.com/office/drawing/2014/main" id="{7AF63C1B-E299-47A1-B631-1D3449835ACA}"/>
              </a:ext>
            </a:extLst>
          </p:cNvPr>
          <p:cNvSpPr txBox="1">
            <a:spLocks/>
          </p:cNvSpPr>
          <p:nvPr/>
        </p:nvSpPr>
        <p:spPr>
          <a:xfrm>
            <a:off x="0" y="1257302"/>
            <a:ext cx="6096000" cy="5110163"/>
          </a:xfrm>
          <a:custGeom>
            <a:avLst/>
            <a:gdLst>
              <a:gd name="connsiteX0" fmla="*/ 0 w 6096000"/>
              <a:gd name="connsiteY0" fmla="*/ 0 h 5110163"/>
              <a:gd name="connsiteX1" fmla="*/ 6096000 w 6096000"/>
              <a:gd name="connsiteY1" fmla="*/ 0 h 5110163"/>
              <a:gd name="connsiteX2" fmla="*/ 6096000 w 6096000"/>
              <a:gd name="connsiteY2" fmla="*/ 5110163 h 5110163"/>
              <a:gd name="connsiteX3" fmla="*/ 0 w 6096000"/>
              <a:gd name="connsiteY3" fmla="*/ 5110163 h 5110163"/>
              <a:gd name="connsiteX4" fmla="*/ 0 w 6096000"/>
              <a:gd name="connsiteY4" fmla="*/ 0 h 5110163"/>
              <a:gd name="connsiteX5" fmla="*/ 695325 w 6096000"/>
              <a:gd name="connsiteY5" fmla="*/ 659635 h 5110163"/>
              <a:gd name="connsiteX6" fmla="*/ 695325 w 6096000"/>
              <a:gd name="connsiteY6" fmla="*/ 4796468 h 5110163"/>
              <a:gd name="connsiteX7" fmla="*/ 5574535 w 6096000"/>
              <a:gd name="connsiteY7" fmla="*/ 4796468 h 5110163"/>
              <a:gd name="connsiteX8" fmla="*/ 5574535 w 6096000"/>
              <a:gd name="connsiteY8" fmla="*/ 659635 h 5110163"/>
              <a:gd name="connsiteX9" fmla="*/ 695325 w 6096000"/>
              <a:gd name="connsiteY9" fmla="*/ 659635 h 511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5110163">
                <a:moveTo>
                  <a:pt x="0" y="0"/>
                </a:moveTo>
                <a:lnTo>
                  <a:pt x="6096000" y="0"/>
                </a:lnTo>
                <a:lnTo>
                  <a:pt x="6096000" y="5110163"/>
                </a:lnTo>
                <a:lnTo>
                  <a:pt x="0" y="5110163"/>
                </a:lnTo>
                <a:lnTo>
                  <a:pt x="0" y="0"/>
                </a:lnTo>
                <a:close/>
                <a:moveTo>
                  <a:pt x="695325" y="659635"/>
                </a:moveTo>
                <a:lnTo>
                  <a:pt x="695325" y="4796468"/>
                </a:lnTo>
                <a:lnTo>
                  <a:pt x="5574535" y="4796468"/>
                </a:lnTo>
                <a:lnTo>
                  <a:pt x="5574535" y="659635"/>
                </a:lnTo>
                <a:lnTo>
                  <a:pt x="695325" y="659635"/>
                </a:lnTo>
                <a:close/>
              </a:path>
            </a:pathLst>
          </a:cu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800"/>
          </a:p>
        </p:txBody>
      </p:sp>
      <p:sp>
        <p:nvSpPr>
          <p:cNvPr id="11" name="Freeform: Shape 10">
            <a:extLst>
              <a:ext uri="{FF2B5EF4-FFF2-40B4-BE49-F238E27FC236}">
                <a16:creationId xmlns:a16="http://schemas.microsoft.com/office/drawing/2014/main" id="{4154455C-CB0D-442F-9122-B8AD0C1D55FE}"/>
              </a:ext>
            </a:extLst>
          </p:cNvPr>
          <p:cNvSpPr txBox="1">
            <a:spLocks/>
          </p:cNvSpPr>
          <p:nvPr/>
        </p:nvSpPr>
        <p:spPr>
          <a:xfrm>
            <a:off x="1161650" y="2074841"/>
            <a:ext cx="4141764" cy="3606191"/>
          </a:xfrm>
          <a:custGeom>
            <a:avLst/>
            <a:gdLst>
              <a:gd name="connsiteX0" fmla="*/ 0 w 4141764"/>
              <a:gd name="connsiteY0" fmla="*/ 0 h 3606191"/>
              <a:gd name="connsiteX1" fmla="*/ 4141764 w 4141764"/>
              <a:gd name="connsiteY1" fmla="*/ 0 h 3606191"/>
              <a:gd name="connsiteX2" fmla="*/ 2070882 w 4141764"/>
              <a:gd name="connsiteY2" fmla="*/ 3606191 h 3606191"/>
              <a:gd name="connsiteX3" fmla="*/ 0 w 4141764"/>
              <a:gd name="connsiteY3" fmla="*/ 0 h 3606191"/>
            </a:gdLst>
            <a:ahLst/>
            <a:cxnLst>
              <a:cxn ang="0">
                <a:pos x="connsiteX0" y="connsiteY0"/>
              </a:cxn>
              <a:cxn ang="0">
                <a:pos x="connsiteX1" y="connsiteY1"/>
              </a:cxn>
              <a:cxn ang="0">
                <a:pos x="connsiteX2" y="connsiteY2"/>
              </a:cxn>
              <a:cxn ang="0">
                <a:pos x="connsiteX3" y="connsiteY3"/>
              </a:cxn>
            </a:cxnLst>
            <a:rect l="l" t="t" r="r" b="b"/>
            <a:pathLst>
              <a:path w="4141764" h="3606191">
                <a:moveTo>
                  <a:pt x="0" y="0"/>
                </a:moveTo>
                <a:lnTo>
                  <a:pt x="4141764" y="0"/>
                </a:lnTo>
                <a:lnTo>
                  <a:pt x="2070882" y="3606191"/>
                </a:lnTo>
                <a:lnTo>
                  <a:pt x="0" y="0"/>
                </a:lnTo>
                <a:close/>
              </a:path>
            </a:pathLst>
          </a:cu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800"/>
          </a:p>
        </p:txBody>
      </p:sp>
    </p:spTree>
    <p:extLst>
      <p:ext uri="{BB962C8B-B14F-4D97-AF65-F5344CB8AC3E}">
        <p14:creationId xmlns:p14="http://schemas.microsoft.com/office/powerpoint/2010/main" val="107966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D794C5-25F6-4D15-AB8D-E76BBF7B1799}" type="datetime1">
              <a:rPr lang="en-US" smtClean="0"/>
              <a:t>9/19/2022</a:t>
            </a:fld>
            <a:endParaRPr lang="en-US"/>
          </a:p>
        </p:txBody>
      </p:sp>
      <p:sp>
        <p:nvSpPr>
          <p:cNvPr id="5" name="Footer Placeholder 4"/>
          <p:cNvSpPr>
            <a:spLocks noGrp="1"/>
          </p:cNvSpPr>
          <p:nvPr>
            <p:ph type="ftr" sz="quarter" idx="11"/>
          </p:nvPr>
        </p:nvSpPr>
        <p:spPr/>
        <p:txBody>
          <a:bodyPr/>
          <a:lstStyle/>
          <a:p>
            <a:r>
              <a:rPr lang="en-US"/>
              <a:t>A Word &amp; Company Copyright 2019</a:t>
            </a:r>
          </a:p>
        </p:txBody>
      </p:sp>
      <p:sp>
        <p:nvSpPr>
          <p:cNvPr id="6" name="Slide Number Placeholder 5"/>
          <p:cNvSpPr>
            <a:spLocks noGrp="1"/>
          </p:cNvSpPr>
          <p:nvPr>
            <p:ph type="sldNum" sz="quarter" idx="12"/>
          </p:nvPr>
        </p:nvSpPr>
        <p:spPr/>
        <p:txBody>
          <a:bodyPr/>
          <a:lstStyle/>
          <a:p>
            <a:fld id="{B2936822-2815-4A98-B8E1-2BBE0B69F322}" type="slidenum">
              <a:rPr lang="en-US" smtClean="0"/>
              <a:t>‹#›</a:t>
            </a:fld>
            <a:endParaRPr lang="en-US"/>
          </a:p>
        </p:txBody>
      </p:sp>
    </p:spTree>
    <p:extLst>
      <p:ext uri="{BB962C8B-B14F-4D97-AF65-F5344CB8AC3E}">
        <p14:creationId xmlns:p14="http://schemas.microsoft.com/office/powerpoint/2010/main" val="421118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A2A821-957E-4379-BC9B-1B5B795BAF14}" type="datetime1">
              <a:rPr lang="en-US" smtClean="0"/>
              <a:t>9/19/2022</a:t>
            </a:fld>
            <a:endParaRPr lang="en-US"/>
          </a:p>
        </p:txBody>
      </p:sp>
      <p:sp>
        <p:nvSpPr>
          <p:cNvPr id="5" name="Footer Placeholder 4"/>
          <p:cNvSpPr>
            <a:spLocks noGrp="1"/>
          </p:cNvSpPr>
          <p:nvPr>
            <p:ph type="ftr" sz="quarter" idx="11"/>
          </p:nvPr>
        </p:nvSpPr>
        <p:spPr/>
        <p:txBody>
          <a:bodyPr/>
          <a:lstStyle/>
          <a:p>
            <a:r>
              <a:rPr lang="en-US"/>
              <a:t>A Word &amp; Company Copyright 2019</a:t>
            </a:r>
          </a:p>
        </p:txBody>
      </p:sp>
      <p:sp>
        <p:nvSpPr>
          <p:cNvPr id="6" name="Slide Number Placeholder 5"/>
          <p:cNvSpPr>
            <a:spLocks noGrp="1"/>
          </p:cNvSpPr>
          <p:nvPr>
            <p:ph type="sldNum" sz="quarter" idx="12"/>
          </p:nvPr>
        </p:nvSpPr>
        <p:spPr/>
        <p:txBody>
          <a:bodyPr/>
          <a:lstStyle/>
          <a:p>
            <a:fld id="{B2936822-2815-4A98-B8E1-2BBE0B69F322}" type="slidenum">
              <a:rPr lang="en-US" smtClean="0"/>
              <a:t>‹#›</a:t>
            </a:fld>
            <a:endParaRPr lang="en-US"/>
          </a:p>
        </p:txBody>
      </p:sp>
    </p:spTree>
    <p:extLst>
      <p:ext uri="{BB962C8B-B14F-4D97-AF65-F5344CB8AC3E}">
        <p14:creationId xmlns:p14="http://schemas.microsoft.com/office/powerpoint/2010/main" val="3174023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B61F15-39E3-4102-92D7-16F2F3660D75}" type="datetime1">
              <a:rPr lang="en-US" smtClean="0"/>
              <a:t>9/19/2022</a:t>
            </a:fld>
            <a:endParaRPr lang="en-US"/>
          </a:p>
        </p:txBody>
      </p:sp>
      <p:sp>
        <p:nvSpPr>
          <p:cNvPr id="6" name="Footer Placeholder 5"/>
          <p:cNvSpPr>
            <a:spLocks noGrp="1"/>
          </p:cNvSpPr>
          <p:nvPr>
            <p:ph type="ftr" sz="quarter" idx="11"/>
          </p:nvPr>
        </p:nvSpPr>
        <p:spPr/>
        <p:txBody>
          <a:bodyPr/>
          <a:lstStyle/>
          <a:p>
            <a:r>
              <a:rPr lang="en-US"/>
              <a:t>A Word &amp; Company Copyright 2019</a:t>
            </a:r>
          </a:p>
        </p:txBody>
      </p:sp>
      <p:sp>
        <p:nvSpPr>
          <p:cNvPr id="7" name="Slide Number Placeholder 6"/>
          <p:cNvSpPr>
            <a:spLocks noGrp="1"/>
          </p:cNvSpPr>
          <p:nvPr>
            <p:ph type="sldNum" sz="quarter" idx="12"/>
          </p:nvPr>
        </p:nvSpPr>
        <p:spPr/>
        <p:txBody>
          <a:bodyPr/>
          <a:lstStyle/>
          <a:p>
            <a:fld id="{B2936822-2815-4A98-B8E1-2BBE0B69F322}" type="slidenum">
              <a:rPr lang="en-US" smtClean="0"/>
              <a:t>‹#›</a:t>
            </a:fld>
            <a:endParaRPr lang="en-US"/>
          </a:p>
        </p:txBody>
      </p:sp>
    </p:spTree>
    <p:extLst>
      <p:ext uri="{BB962C8B-B14F-4D97-AF65-F5344CB8AC3E}">
        <p14:creationId xmlns:p14="http://schemas.microsoft.com/office/powerpoint/2010/main" val="3019718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003551-2612-416B-85C0-A5D713736203}" type="datetime1">
              <a:rPr lang="en-US" smtClean="0"/>
              <a:t>9/19/2022</a:t>
            </a:fld>
            <a:endParaRPr lang="en-US"/>
          </a:p>
        </p:txBody>
      </p:sp>
      <p:sp>
        <p:nvSpPr>
          <p:cNvPr id="8" name="Footer Placeholder 7"/>
          <p:cNvSpPr>
            <a:spLocks noGrp="1"/>
          </p:cNvSpPr>
          <p:nvPr>
            <p:ph type="ftr" sz="quarter" idx="11"/>
          </p:nvPr>
        </p:nvSpPr>
        <p:spPr/>
        <p:txBody>
          <a:bodyPr/>
          <a:lstStyle/>
          <a:p>
            <a:r>
              <a:rPr lang="en-US"/>
              <a:t>A Word &amp; Company Copyright 2019</a:t>
            </a:r>
          </a:p>
        </p:txBody>
      </p:sp>
      <p:sp>
        <p:nvSpPr>
          <p:cNvPr id="9" name="Slide Number Placeholder 8"/>
          <p:cNvSpPr>
            <a:spLocks noGrp="1"/>
          </p:cNvSpPr>
          <p:nvPr>
            <p:ph type="sldNum" sz="quarter" idx="12"/>
          </p:nvPr>
        </p:nvSpPr>
        <p:spPr/>
        <p:txBody>
          <a:bodyPr/>
          <a:lstStyle/>
          <a:p>
            <a:fld id="{B2936822-2815-4A98-B8E1-2BBE0B69F322}" type="slidenum">
              <a:rPr lang="en-US" smtClean="0"/>
              <a:t>‹#›</a:t>
            </a:fld>
            <a:endParaRPr lang="en-US"/>
          </a:p>
        </p:txBody>
      </p:sp>
    </p:spTree>
    <p:extLst>
      <p:ext uri="{BB962C8B-B14F-4D97-AF65-F5344CB8AC3E}">
        <p14:creationId xmlns:p14="http://schemas.microsoft.com/office/powerpoint/2010/main" val="3267641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93446A-2265-4DDD-AF9C-46EE4B95A543}" type="datetime1">
              <a:rPr lang="en-US" smtClean="0"/>
              <a:t>9/19/2022</a:t>
            </a:fld>
            <a:endParaRPr lang="en-US"/>
          </a:p>
        </p:txBody>
      </p:sp>
      <p:sp>
        <p:nvSpPr>
          <p:cNvPr id="4" name="Footer Placeholder 3"/>
          <p:cNvSpPr>
            <a:spLocks noGrp="1"/>
          </p:cNvSpPr>
          <p:nvPr>
            <p:ph type="ftr" sz="quarter" idx="11"/>
          </p:nvPr>
        </p:nvSpPr>
        <p:spPr/>
        <p:txBody>
          <a:bodyPr/>
          <a:lstStyle/>
          <a:p>
            <a:r>
              <a:rPr lang="en-US"/>
              <a:t>A Word &amp; Company Copyright 2019</a:t>
            </a:r>
          </a:p>
        </p:txBody>
      </p:sp>
      <p:sp>
        <p:nvSpPr>
          <p:cNvPr id="5" name="Slide Number Placeholder 4"/>
          <p:cNvSpPr>
            <a:spLocks noGrp="1"/>
          </p:cNvSpPr>
          <p:nvPr>
            <p:ph type="sldNum" sz="quarter" idx="12"/>
          </p:nvPr>
        </p:nvSpPr>
        <p:spPr/>
        <p:txBody>
          <a:bodyPr/>
          <a:lstStyle/>
          <a:p>
            <a:fld id="{B2936822-2815-4A98-B8E1-2BBE0B69F322}" type="slidenum">
              <a:rPr lang="en-US" smtClean="0"/>
              <a:t>‹#›</a:t>
            </a:fld>
            <a:endParaRPr lang="en-US"/>
          </a:p>
        </p:txBody>
      </p:sp>
    </p:spTree>
    <p:extLst>
      <p:ext uri="{BB962C8B-B14F-4D97-AF65-F5344CB8AC3E}">
        <p14:creationId xmlns:p14="http://schemas.microsoft.com/office/powerpoint/2010/main" val="8526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D9A6F-7E7F-4AC8-8FC0-5E489E47B721}" type="datetime1">
              <a:rPr lang="en-US" smtClean="0"/>
              <a:t>9/19/2022</a:t>
            </a:fld>
            <a:endParaRPr lang="en-US"/>
          </a:p>
        </p:txBody>
      </p:sp>
      <p:sp>
        <p:nvSpPr>
          <p:cNvPr id="3" name="Footer Placeholder 2"/>
          <p:cNvSpPr>
            <a:spLocks noGrp="1"/>
          </p:cNvSpPr>
          <p:nvPr>
            <p:ph type="ftr" sz="quarter" idx="11"/>
          </p:nvPr>
        </p:nvSpPr>
        <p:spPr/>
        <p:txBody>
          <a:bodyPr/>
          <a:lstStyle/>
          <a:p>
            <a:r>
              <a:rPr lang="en-US"/>
              <a:t>A Word &amp; Company Copyright 2019</a:t>
            </a:r>
          </a:p>
        </p:txBody>
      </p:sp>
      <p:sp>
        <p:nvSpPr>
          <p:cNvPr id="4" name="Slide Number Placeholder 3"/>
          <p:cNvSpPr>
            <a:spLocks noGrp="1"/>
          </p:cNvSpPr>
          <p:nvPr>
            <p:ph type="sldNum" sz="quarter" idx="12"/>
          </p:nvPr>
        </p:nvSpPr>
        <p:spPr/>
        <p:txBody>
          <a:bodyPr/>
          <a:lstStyle/>
          <a:p>
            <a:fld id="{B2936822-2815-4A98-B8E1-2BBE0B69F322}" type="slidenum">
              <a:rPr lang="en-US" smtClean="0"/>
              <a:t>‹#›</a:t>
            </a:fld>
            <a:endParaRPr lang="en-US"/>
          </a:p>
        </p:txBody>
      </p:sp>
    </p:spTree>
    <p:extLst>
      <p:ext uri="{BB962C8B-B14F-4D97-AF65-F5344CB8AC3E}">
        <p14:creationId xmlns:p14="http://schemas.microsoft.com/office/powerpoint/2010/main" val="271263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C130EE-E537-4907-B2E1-5C049BF1ECEE}" type="datetime1">
              <a:rPr lang="en-US" smtClean="0"/>
              <a:t>9/19/2022</a:t>
            </a:fld>
            <a:endParaRPr lang="en-US"/>
          </a:p>
        </p:txBody>
      </p:sp>
      <p:sp>
        <p:nvSpPr>
          <p:cNvPr id="6" name="Footer Placeholder 5"/>
          <p:cNvSpPr>
            <a:spLocks noGrp="1"/>
          </p:cNvSpPr>
          <p:nvPr>
            <p:ph type="ftr" sz="quarter" idx="11"/>
          </p:nvPr>
        </p:nvSpPr>
        <p:spPr/>
        <p:txBody>
          <a:bodyPr/>
          <a:lstStyle/>
          <a:p>
            <a:r>
              <a:rPr lang="en-US"/>
              <a:t>A Word &amp; Company Copyright 2019</a:t>
            </a:r>
          </a:p>
        </p:txBody>
      </p:sp>
      <p:sp>
        <p:nvSpPr>
          <p:cNvPr id="7" name="Slide Number Placeholder 6"/>
          <p:cNvSpPr>
            <a:spLocks noGrp="1"/>
          </p:cNvSpPr>
          <p:nvPr>
            <p:ph type="sldNum" sz="quarter" idx="12"/>
          </p:nvPr>
        </p:nvSpPr>
        <p:spPr/>
        <p:txBody>
          <a:bodyPr/>
          <a:lstStyle/>
          <a:p>
            <a:fld id="{B2936822-2815-4A98-B8E1-2BBE0B69F322}" type="slidenum">
              <a:rPr lang="en-US" smtClean="0"/>
              <a:t>‹#›</a:t>
            </a:fld>
            <a:endParaRPr lang="en-US"/>
          </a:p>
        </p:txBody>
      </p:sp>
    </p:spTree>
    <p:extLst>
      <p:ext uri="{BB962C8B-B14F-4D97-AF65-F5344CB8AC3E}">
        <p14:creationId xmlns:p14="http://schemas.microsoft.com/office/powerpoint/2010/main" val="263749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9D95FA-00EE-46EF-942A-021961CDDA4C}" type="datetime1">
              <a:rPr lang="en-US" smtClean="0"/>
              <a:t>9/19/2022</a:t>
            </a:fld>
            <a:endParaRPr lang="en-US"/>
          </a:p>
        </p:txBody>
      </p:sp>
      <p:sp>
        <p:nvSpPr>
          <p:cNvPr id="6" name="Footer Placeholder 5"/>
          <p:cNvSpPr>
            <a:spLocks noGrp="1"/>
          </p:cNvSpPr>
          <p:nvPr>
            <p:ph type="ftr" sz="quarter" idx="11"/>
          </p:nvPr>
        </p:nvSpPr>
        <p:spPr/>
        <p:txBody>
          <a:bodyPr/>
          <a:lstStyle/>
          <a:p>
            <a:r>
              <a:rPr lang="en-US"/>
              <a:t>A Word &amp; Company Copyright 2019</a:t>
            </a:r>
          </a:p>
        </p:txBody>
      </p:sp>
      <p:sp>
        <p:nvSpPr>
          <p:cNvPr id="7" name="Slide Number Placeholder 6"/>
          <p:cNvSpPr>
            <a:spLocks noGrp="1"/>
          </p:cNvSpPr>
          <p:nvPr>
            <p:ph type="sldNum" sz="quarter" idx="12"/>
          </p:nvPr>
        </p:nvSpPr>
        <p:spPr/>
        <p:txBody>
          <a:bodyPr/>
          <a:lstStyle/>
          <a:p>
            <a:fld id="{B2936822-2815-4A98-B8E1-2BBE0B69F322}" type="slidenum">
              <a:rPr lang="en-US" smtClean="0"/>
              <a:t>‹#›</a:t>
            </a:fld>
            <a:endParaRPr lang="en-US"/>
          </a:p>
        </p:txBody>
      </p:sp>
    </p:spTree>
    <p:extLst>
      <p:ext uri="{BB962C8B-B14F-4D97-AF65-F5344CB8AC3E}">
        <p14:creationId xmlns:p14="http://schemas.microsoft.com/office/powerpoint/2010/main" val="2934168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89531-4BBD-4519-9E82-AFB833A9FA91}" type="datetime1">
              <a:rPr lang="en-US" smtClean="0"/>
              <a:t>9/19/2022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 Word &amp; Company Copyright 2019</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36822-2815-4A98-B8E1-2BBE0B69F322}" type="slidenum">
              <a:rPr lang="en-US" smtClean="0"/>
              <a:t>‹#›</a:t>
            </a:fld>
            <a:endParaRPr lang="en-US"/>
          </a:p>
        </p:txBody>
      </p:sp>
    </p:spTree>
    <p:extLst>
      <p:ext uri="{BB962C8B-B14F-4D97-AF65-F5344CB8AC3E}">
        <p14:creationId xmlns:p14="http://schemas.microsoft.com/office/powerpoint/2010/main" val="888626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9329"/>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flipH="1">
            <a:off x="5969330" y="-39327"/>
            <a:ext cx="6222670" cy="4572000"/>
          </a:xfrm>
          <a:prstGeom prst="parallelogram">
            <a:avLst>
              <a:gd name="adj" fmla="val 47338"/>
            </a:avLst>
          </a:prstGeom>
          <a:solidFill>
            <a:srgbClr val="80808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0844" y="3422097"/>
            <a:ext cx="9496540" cy="923330"/>
          </a:xfrm>
          <a:prstGeom prst="rect">
            <a:avLst/>
          </a:prstGeom>
          <a:noFill/>
        </p:spPr>
        <p:txBody>
          <a:bodyPr wrap="square" rtlCol="0">
            <a:spAutoFit/>
          </a:bodyPr>
          <a:lstStyle/>
          <a:p>
            <a:r>
              <a:rPr lang="en-US" sz="5400" b="1" spc="-150" dirty="0">
                <a:solidFill>
                  <a:schemeClr val="bg1"/>
                </a:solidFill>
                <a:latin typeface="Arial" panose="020B0604020202020204" pitchFamily="34" charset="0"/>
                <a:cs typeface="Arial" panose="020B0604020202020204" pitchFamily="34" charset="0"/>
              </a:rPr>
              <a:t>Where is Your Career Going?</a:t>
            </a:r>
          </a:p>
        </p:txBody>
      </p:sp>
      <p:sp>
        <p:nvSpPr>
          <p:cNvPr id="6" name="TextBox 5"/>
          <p:cNvSpPr txBox="1"/>
          <p:nvPr/>
        </p:nvSpPr>
        <p:spPr>
          <a:xfrm>
            <a:off x="550844" y="4690612"/>
            <a:ext cx="8196549" cy="1200329"/>
          </a:xfrm>
          <a:prstGeom prst="rect">
            <a:avLst/>
          </a:prstGeom>
          <a:noFill/>
        </p:spPr>
        <p:txBody>
          <a:bodyPr wrap="square" rtlCol="0">
            <a:spAutoFit/>
          </a:bodyPr>
          <a:lstStyle/>
          <a:p>
            <a:r>
              <a:rPr lang="en-US" sz="3600" spc="-150" dirty="0">
                <a:solidFill>
                  <a:schemeClr val="accent6"/>
                </a:solidFill>
                <a:latin typeface="Arial" panose="020B0604020202020204" pitchFamily="34" charset="0"/>
                <a:cs typeface="Arial" panose="020B0604020202020204" pitchFamily="34" charset="0"/>
              </a:rPr>
              <a:t>Determining Your Path as a Leader of Today &amp; Tomorrow!</a:t>
            </a:r>
          </a:p>
        </p:txBody>
      </p:sp>
      <p:sp>
        <p:nvSpPr>
          <p:cNvPr id="3" name="Slide Number Placeholder 2">
            <a:extLst>
              <a:ext uri="{FF2B5EF4-FFF2-40B4-BE49-F238E27FC236}">
                <a16:creationId xmlns:a16="http://schemas.microsoft.com/office/drawing/2014/main" id="{370F398E-5402-45EC-9EF7-7389C620C26D}"/>
              </a:ext>
            </a:extLst>
          </p:cNvPr>
          <p:cNvSpPr>
            <a:spLocks noGrp="1"/>
          </p:cNvSpPr>
          <p:nvPr>
            <p:ph type="sldNum" sz="quarter" idx="12"/>
          </p:nvPr>
        </p:nvSpPr>
        <p:spPr/>
        <p:txBody>
          <a:bodyPr/>
          <a:lstStyle/>
          <a:p>
            <a:fld id="{B2936822-2815-4A98-B8E1-2BBE0B69F322}" type="slidenum">
              <a:rPr lang="en-US" smtClean="0"/>
              <a:t>1</a:t>
            </a:fld>
            <a:endParaRPr lang="en-US"/>
          </a:p>
        </p:txBody>
      </p:sp>
    </p:spTree>
    <p:extLst>
      <p:ext uri="{BB962C8B-B14F-4D97-AF65-F5344CB8AC3E}">
        <p14:creationId xmlns:p14="http://schemas.microsoft.com/office/powerpoint/2010/main" val="64185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3965" y="794948"/>
            <a:ext cx="9496540" cy="1323439"/>
          </a:xfrm>
          <a:prstGeom prst="rect">
            <a:avLst/>
          </a:prstGeom>
          <a:noFill/>
        </p:spPr>
        <p:txBody>
          <a:bodyPr wrap="square" rtlCol="0">
            <a:spAutoFit/>
          </a:bodyPr>
          <a:lstStyle/>
          <a:p>
            <a:r>
              <a:rPr lang="en-US" sz="4000" spc="-150" dirty="0">
                <a:solidFill>
                  <a:schemeClr val="accent6"/>
                </a:solidFill>
                <a:latin typeface="Arial" panose="020B0604020202020204" pitchFamily="34" charset="0"/>
                <a:cs typeface="Arial" panose="020B0604020202020204" pitchFamily="34" charset="0"/>
              </a:rPr>
              <a:t>The Road to Success</a:t>
            </a:r>
          </a:p>
          <a:p>
            <a:r>
              <a:rPr lang="en-US" sz="4000" spc="-150" dirty="0">
                <a:solidFill>
                  <a:schemeClr val="accent6"/>
                </a:solidFill>
                <a:latin typeface="Arial" panose="020B0604020202020204" pitchFamily="34" charset="0"/>
                <a:cs typeface="Arial" panose="020B0604020202020204" pitchFamily="34" charset="0"/>
              </a:rPr>
              <a:t>DISCUSSION POINTS!</a:t>
            </a:r>
          </a:p>
        </p:txBody>
      </p:sp>
      <p:sp>
        <p:nvSpPr>
          <p:cNvPr id="4" name="Oval 3"/>
          <p:cNvSpPr/>
          <p:nvPr/>
        </p:nvSpPr>
        <p:spPr>
          <a:xfrm>
            <a:off x="789592" y="2422566"/>
            <a:ext cx="914400" cy="914400"/>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150" dirty="0">
                <a:latin typeface="Arial" panose="020B0604020202020204" pitchFamily="34" charset="0"/>
                <a:cs typeface="Arial" panose="020B0604020202020204" pitchFamily="34" charset="0"/>
              </a:rPr>
              <a:t>01</a:t>
            </a:r>
          </a:p>
        </p:txBody>
      </p:sp>
      <p:sp>
        <p:nvSpPr>
          <p:cNvPr id="7" name="TextBox 6"/>
          <p:cNvSpPr txBox="1"/>
          <p:nvPr/>
        </p:nvSpPr>
        <p:spPr>
          <a:xfrm>
            <a:off x="1834618" y="2556601"/>
            <a:ext cx="4132613" cy="646331"/>
          </a:xfrm>
          <a:prstGeom prst="rect">
            <a:avLst/>
          </a:prstGeom>
          <a:noFill/>
        </p:spPr>
        <p:txBody>
          <a:bodyPr wrap="square" rtlCol="0">
            <a:spAutoFit/>
          </a:bodyPr>
          <a:lstStyle/>
          <a:p>
            <a:r>
              <a:rPr lang="en-US" kern="0" dirty="0">
                <a:solidFill>
                  <a:schemeClr val="tx1">
                    <a:lumMod val="75000"/>
                    <a:lumOff val="25000"/>
                  </a:schemeClr>
                </a:solidFill>
                <a:latin typeface="Arial" pitchFamily="34" charset="0"/>
                <a:cs typeface="Arial" pitchFamily="34" charset="0"/>
              </a:rPr>
              <a:t>What did you learn about yourself doing that exercise?</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Oval 4"/>
          <p:cNvSpPr/>
          <p:nvPr/>
        </p:nvSpPr>
        <p:spPr>
          <a:xfrm>
            <a:off x="753965" y="3722553"/>
            <a:ext cx="914400" cy="914400"/>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150" dirty="0">
                <a:latin typeface="Arial" panose="020B0604020202020204" pitchFamily="34" charset="0"/>
                <a:cs typeface="Arial" panose="020B0604020202020204" pitchFamily="34" charset="0"/>
              </a:rPr>
              <a:t>02</a:t>
            </a:r>
          </a:p>
        </p:txBody>
      </p:sp>
      <p:sp>
        <p:nvSpPr>
          <p:cNvPr id="8" name="TextBox 7"/>
          <p:cNvSpPr txBox="1"/>
          <p:nvPr/>
        </p:nvSpPr>
        <p:spPr>
          <a:xfrm>
            <a:off x="1834616" y="3878488"/>
            <a:ext cx="4132613" cy="646331"/>
          </a:xfrm>
          <a:prstGeom prst="rect">
            <a:avLst/>
          </a:prstGeom>
          <a:noFill/>
        </p:spPr>
        <p:txBody>
          <a:bodyPr wrap="square" rtlCol="0">
            <a:spAutoFit/>
          </a:bodyPr>
          <a:lstStyle/>
          <a:p>
            <a:r>
              <a:rPr lang="en-US" kern="0" dirty="0">
                <a:solidFill>
                  <a:schemeClr val="tx1">
                    <a:lumMod val="75000"/>
                    <a:lumOff val="25000"/>
                  </a:schemeClr>
                </a:solidFill>
                <a:latin typeface="Arial" pitchFamily="34" charset="0"/>
                <a:cs typeface="Arial" pitchFamily="34" charset="0"/>
              </a:rPr>
              <a:t>Were you surprised by putting it all down on paper?</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Oval 5"/>
          <p:cNvSpPr/>
          <p:nvPr/>
        </p:nvSpPr>
        <p:spPr>
          <a:xfrm>
            <a:off x="753965" y="5022541"/>
            <a:ext cx="914400" cy="914400"/>
          </a:xfrm>
          <a:prstGeom prst="ellipse">
            <a:avLst/>
          </a:prstGeom>
          <a:solidFill>
            <a:schemeClr val="accent6"/>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spc="-150" dirty="0">
                <a:latin typeface="Arial" panose="020B0604020202020204" pitchFamily="34" charset="0"/>
                <a:cs typeface="Arial" panose="020B0604020202020204" pitchFamily="34" charset="0"/>
              </a:rPr>
              <a:t>03</a:t>
            </a:r>
          </a:p>
        </p:txBody>
      </p:sp>
      <p:sp>
        <p:nvSpPr>
          <p:cNvPr id="9" name="TextBox 8"/>
          <p:cNvSpPr txBox="1"/>
          <p:nvPr/>
        </p:nvSpPr>
        <p:spPr>
          <a:xfrm>
            <a:off x="1834617" y="5200376"/>
            <a:ext cx="4132613" cy="646331"/>
          </a:xfrm>
          <a:prstGeom prst="rect">
            <a:avLst/>
          </a:prstGeom>
          <a:noFill/>
        </p:spPr>
        <p:txBody>
          <a:bodyPr wrap="square" rtlCol="0">
            <a:spAutoFit/>
          </a:bodyPr>
          <a:lstStyle/>
          <a:p>
            <a:r>
              <a:rPr lang="en-US" kern="0" dirty="0">
                <a:solidFill>
                  <a:schemeClr val="tx1">
                    <a:lumMod val="75000"/>
                    <a:lumOff val="25000"/>
                  </a:schemeClr>
                </a:solidFill>
                <a:latin typeface="Arial" pitchFamily="34" charset="0"/>
                <a:cs typeface="Arial" pitchFamily="34" charset="0"/>
              </a:rPr>
              <a:t>How can this help you in laying out the path to your career?</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3" name="Snip Diagonal Corner Rectangle 22"/>
          <p:cNvSpPr/>
          <p:nvPr/>
        </p:nvSpPr>
        <p:spPr>
          <a:xfrm>
            <a:off x="6662057" y="4495352"/>
            <a:ext cx="4892634" cy="988545"/>
          </a:xfrm>
          <a:prstGeom prst="snip2DiagRect">
            <a:avLst>
              <a:gd name="adj1" fmla="val 0"/>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dirty="0">
              <a:solidFill>
                <a:schemeClr val="bg1"/>
              </a:solidFill>
              <a:latin typeface="Arial" pitchFamily="34" charset="0"/>
              <a:cs typeface="Arial" pitchFamily="34" charset="0"/>
            </a:endParaRPr>
          </a:p>
        </p:txBody>
      </p:sp>
      <p:sp>
        <p:nvSpPr>
          <p:cNvPr id="24" name="Snip Diagonal Corner Rectangle 23"/>
          <p:cNvSpPr/>
          <p:nvPr/>
        </p:nvSpPr>
        <p:spPr>
          <a:xfrm flipH="1">
            <a:off x="6662057" y="3074006"/>
            <a:ext cx="4892634" cy="988545"/>
          </a:xfrm>
          <a:prstGeom prst="snip2DiagRect">
            <a:avLst>
              <a:gd name="adj1" fmla="val 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25" name="Snip Diagonal Corner Rectangle 24"/>
          <p:cNvSpPr/>
          <p:nvPr/>
        </p:nvSpPr>
        <p:spPr>
          <a:xfrm>
            <a:off x="6662056" y="1650768"/>
            <a:ext cx="4892634" cy="988545"/>
          </a:xfrm>
          <a:prstGeom prst="snip2DiagRect">
            <a:avLst>
              <a:gd name="adj1" fmla="val 0"/>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27" name="Rectangle 26"/>
          <p:cNvSpPr/>
          <p:nvPr/>
        </p:nvSpPr>
        <p:spPr>
          <a:xfrm>
            <a:off x="6662057" y="0"/>
            <a:ext cx="855024" cy="16526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0699667" y="5483897"/>
            <a:ext cx="855024" cy="137410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662056" y="4062551"/>
            <a:ext cx="855024" cy="4403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0699667" y="2637421"/>
            <a:ext cx="855024" cy="4403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2695" y="2632808"/>
            <a:ext cx="4381995" cy="219673"/>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2056" y="4058645"/>
            <a:ext cx="4381995" cy="215182"/>
          </a:xfrm>
          <a:prstGeom prst="rect">
            <a:avLst/>
          </a:prstGeom>
        </p:spPr>
      </p:pic>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2696" y="5487025"/>
            <a:ext cx="4381995" cy="460639"/>
          </a:xfrm>
          <a:prstGeom prst="rect">
            <a:avLst/>
          </a:prstGeom>
        </p:spPr>
      </p:pic>
      <p:sp>
        <p:nvSpPr>
          <p:cNvPr id="3" name="TextBox 2">
            <a:extLst>
              <a:ext uri="{FF2B5EF4-FFF2-40B4-BE49-F238E27FC236}">
                <a16:creationId xmlns:a16="http://schemas.microsoft.com/office/drawing/2014/main" id="{E312ACB5-0F93-4AD6-8085-B9BDA87AAD9E}"/>
              </a:ext>
            </a:extLst>
          </p:cNvPr>
          <p:cNvSpPr txBox="1"/>
          <p:nvPr/>
        </p:nvSpPr>
        <p:spPr>
          <a:xfrm>
            <a:off x="7172695" y="1776204"/>
            <a:ext cx="3750944" cy="523220"/>
          </a:xfrm>
          <a:prstGeom prst="rect">
            <a:avLst/>
          </a:prstGeom>
          <a:noFill/>
        </p:spPr>
        <p:txBody>
          <a:bodyPr wrap="square" rtlCol="0">
            <a:spAutoFit/>
          </a:bodyPr>
          <a:lstStyle/>
          <a:p>
            <a:r>
              <a:rPr lang="en-US" sz="2800" dirty="0">
                <a:solidFill>
                  <a:schemeClr val="bg1"/>
                </a:solidFill>
              </a:rPr>
              <a:t>All About me . . .</a:t>
            </a:r>
          </a:p>
        </p:txBody>
      </p:sp>
      <p:sp>
        <p:nvSpPr>
          <p:cNvPr id="10" name="Slide Number Placeholder 9">
            <a:extLst>
              <a:ext uri="{FF2B5EF4-FFF2-40B4-BE49-F238E27FC236}">
                <a16:creationId xmlns:a16="http://schemas.microsoft.com/office/drawing/2014/main" id="{656A1148-CA62-4B9E-AA32-1CFB29DC24D9}"/>
              </a:ext>
            </a:extLst>
          </p:cNvPr>
          <p:cNvSpPr>
            <a:spLocks noGrp="1"/>
          </p:cNvSpPr>
          <p:nvPr>
            <p:ph type="sldNum" sz="quarter" idx="12"/>
          </p:nvPr>
        </p:nvSpPr>
        <p:spPr/>
        <p:txBody>
          <a:bodyPr/>
          <a:lstStyle/>
          <a:p>
            <a:fld id="{B2936822-2815-4A98-B8E1-2BBE0B69F322}" type="slidenum">
              <a:rPr lang="en-US" smtClean="0"/>
              <a:t>10</a:t>
            </a:fld>
            <a:endParaRPr lang="en-US"/>
          </a:p>
        </p:txBody>
      </p:sp>
    </p:spTree>
    <p:extLst>
      <p:ext uri="{BB962C8B-B14F-4D97-AF65-F5344CB8AC3E}">
        <p14:creationId xmlns:p14="http://schemas.microsoft.com/office/powerpoint/2010/main" val="2620600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3346" y="2006927"/>
            <a:ext cx="2719450" cy="1615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Know the Roles</a:t>
            </a:r>
          </a:p>
        </p:txBody>
      </p:sp>
      <p:sp>
        <p:nvSpPr>
          <p:cNvPr id="8" name="Rectangle 7"/>
          <p:cNvSpPr/>
          <p:nvPr/>
        </p:nvSpPr>
        <p:spPr>
          <a:xfrm>
            <a:off x="3305299" y="2006927"/>
            <a:ext cx="2719450" cy="16150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Learn the Key Players</a:t>
            </a:r>
          </a:p>
        </p:txBody>
      </p:sp>
      <p:sp>
        <p:nvSpPr>
          <p:cNvPr id="10" name="Rectangle 9"/>
          <p:cNvSpPr/>
          <p:nvPr/>
        </p:nvSpPr>
        <p:spPr>
          <a:xfrm>
            <a:off x="6167252" y="2006927"/>
            <a:ext cx="2719450" cy="16150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Research the Skills</a:t>
            </a:r>
          </a:p>
        </p:txBody>
      </p:sp>
      <p:sp>
        <p:nvSpPr>
          <p:cNvPr id="12" name="Rectangle 11"/>
          <p:cNvSpPr/>
          <p:nvPr/>
        </p:nvSpPr>
        <p:spPr>
          <a:xfrm>
            <a:off x="9029205" y="2006927"/>
            <a:ext cx="2719450" cy="16150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Assess What’s Not There </a:t>
            </a:r>
          </a:p>
        </p:txBody>
      </p:sp>
      <p:sp>
        <p:nvSpPr>
          <p:cNvPr id="5" name="Rectangle 4"/>
          <p:cNvSpPr/>
          <p:nvPr/>
        </p:nvSpPr>
        <p:spPr>
          <a:xfrm>
            <a:off x="443346" y="3621972"/>
            <a:ext cx="2719450" cy="665018"/>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50" dirty="0">
                <a:latin typeface="Arial" panose="020B0604020202020204" pitchFamily="34" charset="0"/>
                <a:cs typeface="Arial" panose="020B0604020202020204" pitchFamily="34" charset="0"/>
              </a:rPr>
              <a:t>Jobs Available by Dept.</a:t>
            </a:r>
          </a:p>
        </p:txBody>
      </p:sp>
      <p:sp>
        <p:nvSpPr>
          <p:cNvPr id="7" name="Rectangle 6"/>
          <p:cNvSpPr/>
          <p:nvPr/>
        </p:nvSpPr>
        <p:spPr>
          <a:xfrm>
            <a:off x="3305299" y="3621972"/>
            <a:ext cx="2719450" cy="665018"/>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50" dirty="0">
                <a:latin typeface="Arial" panose="020B0604020202020204" pitchFamily="34" charset="0"/>
                <a:cs typeface="Arial" panose="020B0604020202020204" pitchFamily="34" charset="0"/>
              </a:rPr>
              <a:t>Who is Who?</a:t>
            </a:r>
          </a:p>
        </p:txBody>
      </p:sp>
      <p:sp>
        <p:nvSpPr>
          <p:cNvPr id="9" name="Rectangle 8"/>
          <p:cNvSpPr/>
          <p:nvPr/>
        </p:nvSpPr>
        <p:spPr>
          <a:xfrm>
            <a:off x="6115665" y="3621971"/>
            <a:ext cx="2771037" cy="694389"/>
          </a:xfrm>
          <a:prstGeom prst="rect">
            <a:avLst/>
          </a:prstGeom>
          <a:solidFill>
            <a:schemeClr val="accent3">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50" dirty="0">
                <a:latin typeface="Arial" panose="020B0604020202020204" pitchFamily="34" charset="0"/>
                <a:cs typeface="Arial" panose="020B0604020202020204" pitchFamily="34" charset="0"/>
              </a:rPr>
              <a:t>Required Skills</a:t>
            </a:r>
          </a:p>
        </p:txBody>
      </p:sp>
      <p:sp>
        <p:nvSpPr>
          <p:cNvPr id="11" name="Rectangle 10"/>
          <p:cNvSpPr/>
          <p:nvPr/>
        </p:nvSpPr>
        <p:spPr>
          <a:xfrm>
            <a:off x="9029205" y="3621972"/>
            <a:ext cx="2719450" cy="665018"/>
          </a:xfrm>
          <a:prstGeom prst="rect">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50" dirty="0">
                <a:latin typeface="Arial" panose="020B0604020202020204" pitchFamily="34" charset="0"/>
                <a:cs typeface="Arial" panose="020B0604020202020204" pitchFamily="34" charset="0"/>
              </a:rPr>
              <a:t>Skills </a:t>
            </a:r>
          </a:p>
        </p:txBody>
      </p:sp>
      <p:sp>
        <p:nvSpPr>
          <p:cNvPr id="18" name="TextBox 17"/>
          <p:cNvSpPr txBox="1"/>
          <p:nvPr/>
        </p:nvSpPr>
        <p:spPr>
          <a:xfrm>
            <a:off x="1347730" y="503482"/>
            <a:ext cx="9496540" cy="830997"/>
          </a:xfrm>
          <a:prstGeom prst="rect">
            <a:avLst/>
          </a:prstGeom>
          <a:noFill/>
        </p:spPr>
        <p:txBody>
          <a:bodyPr wrap="square" rtlCol="0">
            <a:spAutoFit/>
          </a:bodyPr>
          <a:lstStyle/>
          <a:p>
            <a:pPr algn="ctr"/>
            <a:r>
              <a:rPr lang="en-US" sz="4800" spc="-150" dirty="0">
                <a:solidFill>
                  <a:schemeClr val="accent6"/>
                </a:solidFill>
                <a:latin typeface="Arial" panose="020B0604020202020204" pitchFamily="34" charset="0"/>
                <a:cs typeface="Arial" panose="020B0604020202020204" pitchFamily="34" charset="0"/>
              </a:rPr>
              <a:t>Knowing Your Agency's Offerings</a:t>
            </a:r>
          </a:p>
        </p:txBody>
      </p:sp>
      <p:sp>
        <p:nvSpPr>
          <p:cNvPr id="2" name="TextBox 1">
            <a:extLst>
              <a:ext uri="{FF2B5EF4-FFF2-40B4-BE49-F238E27FC236}">
                <a16:creationId xmlns:a16="http://schemas.microsoft.com/office/drawing/2014/main" id="{43CC75C5-B3F8-47ED-BC7A-2D2FB55BE41A}"/>
              </a:ext>
            </a:extLst>
          </p:cNvPr>
          <p:cNvSpPr txBox="1"/>
          <p:nvPr/>
        </p:nvSpPr>
        <p:spPr>
          <a:xfrm>
            <a:off x="443346" y="1622323"/>
            <a:ext cx="2506331" cy="369332"/>
          </a:xfrm>
          <a:prstGeom prst="rect">
            <a:avLst/>
          </a:prstGeom>
          <a:noFill/>
        </p:spPr>
        <p:txBody>
          <a:bodyPr wrap="square" rtlCol="0">
            <a:spAutoFit/>
          </a:bodyPr>
          <a:lstStyle/>
          <a:p>
            <a:r>
              <a:rPr lang="en-US" dirty="0"/>
              <a:t>THINK ABOUT THIS…….</a:t>
            </a:r>
          </a:p>
        </p:txBody>
      </p:sp>
      <p:sp>
        <p:nvSpPr>
          <p:cNvPr id="3" name="Slide Number Placeholder 2">
            <a:extLst>
              <a:ext uri="{FF2B5EF4-FFF2-40B4-BE49-F238E27FC236}">
                <a16:creationId xmlns:a16="http://schemas.microsoft.com/office/drawing/2014/main" id="{CDE8B274-E14F-4520-A55D-195088F9D6F0}"/>
              </a:ext>
            </a:extLst>
          </p:cNvPr>
          <p:cNvSpPr>
            <a:spLocks noGrp="1"/>
          </p:cNvSpPr>
          <p:nvPr>
            <p:ph type="sldNum" sz="quarter" idx="12"/>
          </p:nvPr>
        </p:nvSpPr>
        <p:spPr/>
        <p:txBody>
          <a:bodyPr/>
          <a:lstStyle/>
          <a:p>
            <a:fld id="{B2936822-2815-4A98-B8E1-2BBE0B69F322}" type="slidenum">
              <a:rPr lang="en-US" smtClean="0"/>
              <a:t>11</a:t>
            </a:fld>
            <a:endParaRPr lang="en-US"/>
          </a:p>
        </p:txBody>
      </p:sp>
    </p:spTree>
    <p:extLst>
      <p:ext uri="{BB962C8B-B14F-4D97-AF65-F5344CB8AC3E}">
        <p14:creationId xmlns:p14="http://schemas.microsoft.com/office/powerpoint/2010/main" val="325366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1)">
                                      <p:cBhvr>
                                        <p:cTn id="16" dur="2000"/>
                                        <p:tgtEl>
                                          <p:spTgt spid="12"/>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2000" fill="hold"/>
                                        <p:tgtEl>
                                          <p:spTgt spid="5"/>
                                        </p:tgtEl>
                                        <p:attrNameLst>
                                          <p:attrName>fillcolor</p:attrName>
                                        </p:attrNameLst>
                                      </p:cBhvr>
                                      <p:to>
                                        <a:schemeClr val="accent2"/>
                                      </p:to>
                                    </p:animClr>
                                    <p:set>
                                      <p:cBhvr>
                                        <p:cTn id="20" dur="2000" fill="hold"/>
                                        <p:tgtEl>
                                          <p:spTgt spid="5"/>
                                        </p:tgtEl>
                                        <p:attrNameLst>
                                          <p:attrName>fill.type</p:attrName>
                                        </p:attrNameLst>
                                      </p:cBhvr>
                                      <p:to>
                                        <p:strVal val="solid"/>
                                      </p:to>
                                    </p:set>
                                    <p:set>
                                      <p:cBhvr>
                                        <p:cTn id="21" dur="2000" fill="hold"/>
                                        <p:tgtEl>
                                          <p:spTgt spid="5"/>
                                        </p:tgtEl>
                                        <p:attrNameLst>
                                          <p:attrName>fill.on</p:attrName>
                                        </p:attrNameLst>
                                      </p:cBhvr>
                                      <p:to>
                                        <p:strVal val="true"/>
                                      </p:to>
                                    </p:set>
                                  </p:childTnLst>
                                </p:cTn>
                              </p:par>
                              <p:par>
                                <p:cTn id="22" presetID="1" presetClass="emph" presetSubtype="2" fill="hold" nodeType="withEffect">
                                  <p:stCondLst>
                                    <p:cond delay="0"/>
                                  </p:stCondLst>
                                  <p:childTnLst>
                                    <p:animClr clrSpc="rgb" dir="cw">
                                      <p:cBhvr>
                                        <p:cTn id="23" dur="2000" fill="hold"/>
                                        <p:tgtEl>
                                          <p:spTgt spid="7"/>
                                        </p:tgtEl>
                                        <p:attrNameLst>
                                          <p:attrName>fillcolor</p:attrName>
                                        </p:attrNameLst>
                                      </p:cBhvr>
                                      <p:to>
                                        <a:schemeClr val="accent2"/>
                                      </p:to>
                                    </p:animClr>
                                    <p:set>
                                      <p:cBhvr>
                                        <p:cTn id="24" dur="2000" fill="hold"/>
                                        <p:tgtEl>
                                          <p:spTgt spid="7"/>
                                        </p:tgtEl>
                                        <p:attrNameLst>
                                          <p:attrName>fill.type</p:attrName>
                                        </p:attrNameLst>
                                      </p:cBhvr>
                                      <p:to>
                                        <p:strVal val="solid"/>
                                      </p:to>
                                    </p:set>
                                    <p:set>
                                      <p:cBhvr>
                                        <p:cTn id="25" dur="2000" fill="hold"/>
                                        <p:tgtEl>
                                          <p:spTgt spid="7"/>
                                        </p:tgtEl>
                                        <p:attrNameLst>
                                          <p:attrName>fill.on</p:attrName>
                                        </p:attrNameLst>
                                      </p:cBhvr>
                                      <p:to>
                                        <p:strVal val="true"/>
                                      </p:to>
                                    </p:set>
                                  </p:childTnLst>
                                </p:cTn>
                              </p:par>
                            </p:childTnLst>
                          </p:cTn>
                        </p:par>
                        <p:par>
                          <p:cTn id="26" fill="hold">
                            <p:stCondLst>
                              <p:cond delay="4000"/>
                            </p:stCondLst>
                            <p:childTnLst>
                              <p:par>
                                <p:cTn id="27" presetID="1" presetClass="emph" presetSubtype="2" fill="hold" nodeType="afterEffect">
                                  <p:stCondLst>
                                    <p:cond delay="0"/>
                                  </p:stCondLst>
                                  <p:childTnLst>
                                    <p:animClr clrSpc="rgb" dir="cw">
                                      <p:cBhvr>
                                        <p:cTn id="28" dur="2000" fill="hold"/>
                                        <p:tgtEl>
                                          <p:spTgt spid="9"/>
                                        </p:tgtEl>
                                        <p:attrNameLst>
                                          <p:attrName>fillcolor</p:attrName>
                                        </p:attrNameLst>
                                      </p:cBhvr>
                                      <p:to>
                                        <a:schemeClr val="accent2"/>
                                      </p:to>
                                    </p:animClr>
                                    <p:set>
                                      <p:cBhvr>
                                        <p:cTn id="29" dur="2000" fill="hold"/>
                                        <p:tgtEl>
                                          <p:spTgt spid="9"/>
                                        </p:tgtEl>
                                        <p:attrNameLst>
                                          <p:attrName>fill.type</p:attrName>
                                        </p:attrNameLst>
                                      </p:cBhvr>
                                      <p:to>
                                        <p:strVal val="solid"/>
                                      </p:to>
                                    </p:set>
                                    <p:set>
                                      <p:cBhvr>
                                        <p:cTn id="30" dur="2000" fill="hold"/>
                                        <p:tgtEl>
                                          <p:spTgt spid="9"/>
                                        </p:tgtEl>
                                        <p:attrNameLst>
                                          <p:attrName>fill.on</p:attrName>
                                        </p:attrNameLst>
                                      </p:cBhvr>
                                      <p:to>
                                        <p:strVal val="true"/>
                                      </p:to>
                                    </p:set>
                                  </p:childTnLst>
                                </p:cTn>
                              </p:par>
                            </p:childTnLst>
                          </p:cTn>
                        </p:par>
                        <p:par>
                          <p:cTn id="31" fill="hold">
                            <p:stCondLst>
                              <p:cond delay="6000"/>
                            </p:stCondLst>
                            <p:childTnLst>
                              <p:par>
                                <p:cTn id="32" presetID="1" presetClass="emph" presetSubtype="2" fill="hold" nodeType="afterEffect">
                                  <p:stCondLst>
                                    <p:cond delay="0"/>
                                  </p:stCondLst>
                                  <p:childTnLst>
                                    <p:animClr clrSpc="rgb" dir="cw">
                                      <p:cBhvr>
                                        <p:cTn id="33" dur="2000" fill="hold"/>
                                        <p:tgtEl>
                                          <p:spTgt spid="11"/>
                                        </p:tgtEl>
                                        <p:attrNameLst>
                                          <p:attrName>fillcolor</p:attrName>
                                        </p:attrNameLst>
                                      </p:cBhvr>
                                      <p:to>
                                        <a:schemeClr val="accent2"/>
                                      </p:to>
                                    </p:animClr>
                                    <p:set>
                                      <p:cBhvr>
                                        <p:cTn id="34" dur="2000" fill="hold"/>
                                        <p:tgtEl>
                                          <p:spTgt spid="11"/>
                                        </p:tgtEl>
                                        <p:attrNameLst>
                                          <p:attrName>fill.type</p:attrName>
                                        </p:attrNameLst>
                                      </p:cBhvr>
                                      <p:to>
                                        <p:strVal val="solid"/>
                                      </p:to>
                                    </p:set>
                                    <p:set>
                                      <p:cBhvr>
                                        <p:cTn id="35"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3346" y="2006927"/>
            <a:ext cx="2719450" cy="1615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Know the Roles</a:t>
            </a:r>
          </a:p>
        </p:txBody>
      </p:sp>
      <p:sp>
        <p:nvSpPr>
          <p:cNvPr id="8" name="Rectangle 7"/>
          <p:cNvSpPr/>
          <p:nvPr/>
        </p:nvSpPr>
        <p:spPr>
          <a:xfrm>
            <a:off x="3305299" y="2006927"/>
            <a:ext cx="2719450" cy="16150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Learn the Key Players</a:t>
            </a:r>
          </a:p>
        </p:txBody>
      </p:sp>
      <p:sp>
        <p:nvSpPr>
          <p:cNvPr id="10" name="Rectangle 9"/>
          <p:cNvSpPr/>
          <p:nvPr/>
        </p:nvSpPr>
        <p:spPr>
          <a:xfrm>
            <a:off x="6167252" y="2006927"/>
            <a:ext cx="2719450" cy="16150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Research the Skills</a:t>
            </a:r>
          </a:p>
        </p:txBody>
      </p:sp>
      <p:sp>
        <p:nvSpPr>
          <p:cNvPr id="12" name="Rectangle 11"/>
          <p:cNvSpPr/>
          <p:nvPr/>
        </p:nvSpPr>
        <p:spPr>
          <a:xfrm>
            <a:off x="9029205" y="2006927"/>
            <a:ext cx="2719450" cy="16150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Assess What’s Not There </a:t>
            </a:r>
          </a:p>
        </p:txBody>
      </p:sp>
      <p:sp>
        <p:nvSpPr>
          <p:cNvPr id="5" name="Rectangle 4"/>
          <p:cNvSpPr/>
          <p:nvPr/>
        </p:nvSpPr>
        <p:spPr>
          <a:xfrm>
            <a:off x="443346" y="3621972"/>
            <a:ext cx="2719450" cy="665018"/>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50" dirty="0">
                <a:latin typeface="Arial" panose="020B0604020202020204" pitchFamily="34" charset="0"/>
                <a:cs typeface="Arial" panose="020B0604020202020204" pitchFamily="34" charset="0"/>
              </a:rPr>
              <a:t>Market Research Analyst</a:t>
            </a:r>
          </a:p>
        </p:txBody>
      </p:sp>
      <p:sp>
        <p:nvSpPr>
          <p:cNvPr id="7" name="Rectangle 6"/>
          <p:cNvSpPr/>
          <p:nvPr/>
        </p:nvSpPr>
        <p:spPr>
          <a:xfrm>
            <a:off x="3305299" y="3621972"/>
            <a:ext cx="2719450" cy="665018"/>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50" dirty="0">
                <a:latin typeface="Arial" panose="020B0604020202020204" pitchFamily="34" charset="0"/>
                <a:cs typeface="Arial" panose="020B0604020202020204" pitchFamily="34" charset="0"/>
              </a:rPr>
              <a:t>SVP John Smith</a:t>
            </a:r>
          </a:p>
        </p:txBody>
      </p:sp>
      <p:sp>
        <p:nvSpPr>
          <p:cNvPr id="9" name="Rectangle 8"/>
          <p:cNvSpPr/>
          <p:nvPr/>
        </p:nvSpPr>
        <p:spPr>
          <a:xfrm>
            <a:off x="6167252" y="3621972"/>
            <a:ext cx="2719450" cy="665018"/>
          </a:xfrm>
          <a:prstGeom prst="rect">
            <a:avLst/>
          </a:prstGeom>
          <a:solidFill>
            <a:schemeClr val="accent3">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50" dirty="0">
                <a:latin typeface="Arial" panose="020B0604020202020204" pitchFamily="34" charset="0"/>
                <a:cs typeface="Arial" panose="020B0604020202020204" pitchFamily="34" charset="0"/>
              </a:rPr>
              <a:t>Required Skills</a:t>
            </a:r>
          </a:p>
        </p:txBody>
      </p:sp>
      <p:sp>
        <p:nvSpPr>
          <p:cNvPr id="11" name="Rectangle 10"/>
          <p:cNvSpPr/>
          <p:nvPr/>
        </p:nvSpPr>
        <p:spPr>
          <a:xfrm>
            <a:off x="9029205" y="3621972"/>
            <a:ext cx="2719450" cy="665018"/>
          </a:xfrm>
          <a:prstGeom prst="rect">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50" dirty="0">
                <a:latin typeface="Arial" panose="020B0604020202020204" pitchFamily="34" charset="0"/>
                <a:cs typeface="Arial" panose="020B0604020202020204" pitchFamily="34" charset="0"/>
              </a:rPr>
              <a:t>Skills Gap</a:t>
            </a:r>
          </a:p>
        </p:txBody>
      </p:sp>
      <p:sp>
        <p:nvSpPr>
          <p:cNvPr id="14" name="Rectangle 13"/>
          <p:cNvSpPr/>
          <p:nvPr/>
        </p:nvSpPr>
        <p:spPr>
          <a:xfrm>
            <a:off x="443346" y="4286990"/>
            <a:ext cx="2719450" cy="2970044"/>
          </a:xfrm>
          <a:prstGeom prst="rect">
            <a:avLst/>
          </a:prstGeom>
        </p:spPr>
        <p:txBody>
          <a:bodyPr wrap="square">
            <a:spAutoFit/>
          </a:bodyPr>
          <a:lstStyle/>
          <a:p>
            <a:pPr marL="285750" indent="-285750">
              <a:spcAft>
                <a:spcPts val="600"/>
              </a:spcAft>
              <a:buFont typeface="Arial" panose="020B0604020202020204" pitchFamily="34" charset="0"/>
              <a:buChar char="•"/>
            </a:pPr>
            <a:r>
              <a:rPr lang="en-US" sz="1300" kern="0" dirty="0">
                <a:solidFill>
                  <a:schemeClr val="tx1">
                    <a:lumMod val="75000"/>
                    <a:lumOff val="25000"/>
                  </a:schemeClr>
                </a:solidFill>
                <a:latin typeface="Arial" pitchFamily="34" charset="0"/>
                <a:cs typeface="Arial" pitchFamily="34" charset="0"/>
              </a:rPr>
              <a:t>Monitor/Forecast trends</a:t>
            </a:r>
          </a:p>
          <a:p>
            <a:pPr marL="285750" indent="-285750">
              <a:spcAft>
                <a:spcPts val="600"/>
              </a:spcAft>
              <a:buFont typeface="Arial" panose="020B0604020202020204" pitchFamily="34" charset="0"/>
              <a:buChar char="•"/>
            </a:pPr>
            <a:r>
              <a:rPr lang="en-US" sz="1300" kern="0" dirty="0">
                <a:solidFill>
                  <a:schemeClr val="tx1">
                    <a:lumMod val="75000"/>
                    <a:lumOff val="25000"/>
                  </a:schemeClr>
                </a:solidFill>
                <a:latin typeface="Arial" pitchFamily="34" charset="0"/>
                <a:cs typeface="Arial" pitchFamily="34" charset="0"/>
              </a:rPr>
              <a:t>Gather consumer data</a:t>
            </a:r>
          </a:p>
          <a:p>
            <a:pPr marL="285750" indent="-285750">
              <a:spcAft>
                <a:spcPts val="600"/>
              </a:spcAft>
              <a:buFont typeface="Arial" panose="020B0604020202020204" pitchFamily="34" charset="0"/>
              <a:buChar char="•"/>
            </a:pPr>
            <a:r>
              <a:rPr lang="en-US" sz="1300" kern="0" dirty="0">
                <a:solidFill>
                  <a:schemeClr val="tx1">
                    <a:lumMod val="75000"/>
                    <a:lumOff val="25000"/>
                  </a:schemeClr>
                </a:solidFill>
                <a:latin typeface="Arial" pitchFamily="34" charset="0"/>
                <a:cs typeface="Arial" pitchFamily="34" charset="0"/>
              </a:rPr>
              <a:t>Analyze Data with Statistical Software, convert data into charts, tables ,graphs, reports</a:t>
            </a:r>
          </a:p>
          <a:p>
            <a:pPr marL="285750" indent="-285750">
              <a:spcAft>
                <a:spcPts val="600"/>
              </a:spcAft>
              <a:buFont typeface="Arial" panose="020B0604020202020204" pitchFamily="34" charset="0"/>
              <a:buChar char="•"/>
            </a:pPr>
            <a:r>
              <a:rPr lang="en-US" sz="1300" kern="0" dirty="0">
                <a:solidFill>
                  <a:schemeClr val="tx1">
                    <a:lumMod val="75000"/>
                    <a:lumOff val="25000"/>
                  </a:schemeClr>
                </a:solidFill>
                <a:latin typeface="Arial" pitchFamily="34" charset="0"/>
                <a:cs typeface="Arial" pitchFamily="34" charset="0"/>
              </a:rPr>
              <a:t>Measure effectiveness programs</a:t>
            </a:r>
          </a:p>
          <a:p>
            <a:pPr marL="285750" indent="-285750">
              <a:spcAft>
                <a:spcPts val="600"/>
              </a:spcAft>
              <a:buFont typeface="Arial" panose="020B0604020202020204" pitchFamily="34" charset="0"/>
              <a:buChar char="•"/>
            </a:pPr>
            <a:r>
              <a:rPr lang="en-US" sz="1300" kern="0" dirty="0">
                <a:solidFill>
                  <a:schemeClr val="tx1">
                    <a:lumMod val="75000"/>
                    <a:lumOff val="25000"/>
                  </a:schemeClr>
                </a:solidFill>
                <a:latin typeface="Arial" pitchFamily="34" charset="0"/>
                <a:cs typeface="Arial" pitchFamily="34" charset="0"/>
              </a:rPr>
              <a:t>Make presentations</a:t>
            </a:r>
          </a:p>
          <a:p>
            <a:pPr marL="285750" indent="-285750">
              <a:spcAft>
                <a:spcPts val="600"/>
              </a:spcAft>
              <a:buFont typeface="Arial" panose="020B0604020202020204" pitchFamily="34" charset="0"/>
              <a:buChar char="•"/>
            </a:pPr>
            <a:r>
              <a:rPr lang="en-US" sz="1300" kern="0" dirty="0">
                <a:solidFill>
                  <a:schemeClr val="tx1">
                    <a:lumMod val="75000"/>
                    <a:lumOff val="25000"/>
                  </a:schemeClr>
                </a:solidFill>
                <a:latin typeface="Arial" pitchFamily="34" charset="0"/>
                <a:cs typeface="Arial" pitchFamily="34" charset="0"/>
              </a:rPr>
              <a:t>Convince stakeholders to support new programs</a:t>
            </a:r>
          </a:p>
          <a:p>
            <a:pPr>
              <a:lnSpc>
                <a:spcPct val="150000"/>
              </a:lnSpc>
            </a:pPr>
            <a:endParaRPr lang="en-US" dirty="0"/>
          </a:p>
        </p:txBody>
      </p:sp>
      <p:sp>
        <p:nvSpPr>
          <p:cNvPr id="15" name="Rectangle 14"/>
          <p:cNvSpPr/>
          <p:nvPr/>
        </p:nvSpPr>
        <p:spPr>
          <a:xfrm>
            <a:off x="3305299" y="4464089"/>
            <a:ext cx="2719450" cy="1461939"/>
          </a:xfrm>
          <a:prstGeom prst="rect">
            <a:avLst/>
          </a:prstGeom>
        </p:spPr>
        <p:txBody>
          <a:bodyPr wrap="square">
            <a:spAutoFit/>
          </a:bodyPr>
          <a:lstStyle/>
          <a:p>
            <a:pPr>
              <a:spcAft>
                <a:spcPts val="600"/>
              </a:spcAft>
            </a:pPr>
            <a:r>
              <a:rPr lang="en-US" sz="1400" kern="0" dirty="0">
                <a:solidFill>
                  <a:schemeClr val="tx1">
                    <a:lumMod val="75000"/>
                    <a:lumOff val="25000"/>
                  </a:schemeClr>
                </a:solidFill>
                <a:latin typeface="Arial" pitchFamily="34" charset="0"/>
                <a:cs typeface="Arial" pitchFamily="34" charset="0"/>
              </a:rPr>
              <a:t>John is a Senior Vice President with a staff of 30 people. He has 4 managers under him and 2 supervisors. </a:t>
            </a:r>
          </a:p>
          <a:p>
            <a:pPr>
              <a:spcAft>
                <a:spcPts val="600"/>
              </a:spcAft>
            </a:pPr>
            <a:r>
              <a:rPr lang="en-US" sz="1400" kern="0" dirty="0">
                <a:solidFill>
                  <a:schemeClr val="tx1">
                    <a:lumMod val="75000"/>
                    <a:lumOff val="25000"/>
                  </a:schemeClr>
                </a:solidFill>
                <a:latin typeface="Arial" pitchFamily="34" charset="0"/>
                <a:cs typeface="Arial" pitchFamily="34" charset="0"/>
              </a:rPr>
              <a:t>Who are the key players to get into his department?</a:t>
            </a:r>
            <a:endParaRPr lang="en-US" sz="1400" dirty="0"/>
          </a:p>
        </p:txBody>
      </p:sp>
      <p:sp>
        <p:nvSpPr>
          <p:cNvPr id="16" name="Rectangle 15"/>
          <p:cNvSpPr/>
          <p:nvPr/>
        </p:nvSpPr>
        <p:spPr>
          <a:xfrm>
            <a:off x="6167252" y="4434836"/>
            <a:ext cx="2719450" cy="2278509"/>
          </a:xfrm>
          <a:prstGeom prst="rect">
            <a:avLst/>
          </a:prstGeom>
        </p:spPr>
        <p:txBody>
          <a:bodyPr wrap="square">
            <a:spAutoFit/>
          </a:bodyPr>
          <a:lstStyle/>
          <a:p>
            <a:pPr marL="285750" indent="-285750">
              <a:lnSpc>
                <a:spcPct val="150000"/>
              </a:lnSpc>
              <a:buFont typeface="Arial" panose="020B0604020202020204" pitchFamily="34" charset="0"/>
              <a:buChar char="•"/>
            </a:pPr>
            <a:r>
              <a:rPr lang="en-US" sz="1200" kern="0" dirty="0">
                <a:solidFill>
                  <a:schemeClr val="tx1">
                    <a:lumMod val="75000"/>
                    <a:lumOff val="25000"/>
                  </a:schemeClr>
                </a:solidFill>
                <a:latin typeface="Arial" pitchFamily="34" charset="0"/>
                <a:cs typeface="Arial" pitchFamily="34" charset="0"/>
              </a:rPr>
              <a:t>Statistical Data Software</a:t>
            </a:r>
          </a:p>
          <a:p>
            <a:pPr marL="285750" indent="-285750">
              <a:lnSpc>
                <a:spcPct val="150000"/>
              </a:lnSpc>
              <a:buFont typeface="Arial" panose="020B0604020202020204" pitchFamily="34" charset="0"/>
              <a:buChar char="•"/>
            </a:pPr>
            <a:r>
              <a:rPr lang="en-US" sz="1200" kern="0" dirty="0">
                <a:solidFill>
                  <a:schemeClr val="tx1">
                    <a:lumMod val="75000"/>
                    <a:lumOff val="25000"/>
                  </a:schemeClr>
                </a:solidFill>
                <a:latin typeface="Arial" pitchFamily="34" charset="0"/>
                <a:cs typeface="Arial" pitchFamily="34" charset="0"/>
              </a:rPr>
              <a:t>Advanced MS Excel</a:t>
            </a:r>
          </a:p>
          <a:p>
            <a:pPr marL="285750" indent="-285750">
              <a:lnSpc>
                <a:spcPct val="150000"/>
              </a:lnSpc>
              <a:buFont typeface="Arial" panose="020B0604020202020204" pitchFamily="34" charset="0"/>
              <a:buChar char="•"/>
            </a:pPr>
            <a:r>
              <a:rPr lang="en-US" sz="1200" kern="0" dirty="0">
                <a:solidFill>
                  <a:schemeClr val="tx1">
                    <a:lumMod val="75000"/>
                    <a:lumOff val="25000"/>
                  </a:schemeClr>
                </a:solidFill>
                <a:latin typeface="Arial" pitchFamily="34" charset="0"/>
                <a:cs typeface="Arial" pitchFamily="34" charset="0"/>
              </a:rPr>
              <a:t>Database Management</a:t>
            </a:r>
          </a:p>
          <a:p>
            <a:pPr marL="285750" indent="-285750">
              <a:lnSpc>
                <a:spcPct val="150000"/>
              </a:lnSpc>
              <a:buFont typeface="Arial" panose="020B0604020202020204" pitchFamily="34" charset="0"/>
              <a:buChar char="•"/>
            </a:pPr>
            <a:r>
              <a:rPr lang="en-US" sz="1200" kern="0" dirty="0">
                <a:solidFill>
                  <a:schemeClr val="tx1">
                    <a:lumMod val="75000"/>
                    <a:lumOff val="25000"/>
                  </a:schemeClr>
                </a:solidFill>
                <a:latin typeface="Arial" pitchFamily="34" charset="0"/>
                <a:cs typeface="Arial" pitchFamily="34" charset="0"/>
              </a:rPr>
              <a:t>Research methods</a:t>
            </a:r>
          </a:p>
          <a:p>
            <a:pPr marL="285750" indent="-285750">
              <a:lnSpc>
                <a:spcPct val="150000"/>
              </a:lnSpc>
              <a:buFont typeface="Arial" panose="020B0604020202020204" pitchFamily="34" charset="0"/>
              <a:buChar char="•"/>
            </a:pPr>
            <a:r>
              <a:rPr lang="en-US" sz="1200" kern="0" dirty="0">
                <a:solidFill>
                  <a:schemeClr val="tx1">
                    <a:lumMod val="75000"/>
                    <a:lumOff val="25000"/>
                  </a:schemeClr>
                </a:solidFill>
                <a:latin typeface="Arial" pitchFamily="34" charset="0"/>
                <a:cs typeface="Arial" pitchFamily="34" charset="0"/>
              </a:rPr>
              <a:t>Oral presentation skills</a:t>
            </a:r>
          </a:p>
          <a:p>
            <a:pPr marL="285750" indent="-285750">
              <a:lnSpc>
                <a:spcPct val="150000"/>
              </a:lnSpc>
              <a:buFont typeface="Arial" panose="020B0604020202020204" pitchFamily="34" charset="0"/>
              <a:buChar char="•"/>
            </a:pPr>
            <a:r>
              <a:rPr lang="en-US" sz="1200" kern="0" dirty="0" err="1">
                <a:solidFill>
                  <a:schemeClr val="tx1">
                    <a:lumMod val="75000"/>
                    <a:lumOff val="25000"/>
                  </a:schemeClr>
                </a:solidFill>
                <a:latin typeface="Arial" pitchFamily="34" charset="0"/>
                <a:cs typeface="Arial" pitchFamily="34" charset="0"/>
              </a:rPr>
              <a:t>Powerpoint</a:t>
            </a:r>
            <a:endParaRPr lang="en-US" sz="1200" kern="0" dirty="0">
              <a:solidFill>
                <a:schemeClr val="tx1">
                  <a:lumMod val="75000"/>
                  <a:lumOff val="25000"/>
                </a:schemeClr>
              </a:solidFill>
              <a:latin typeface="Arial" pitchFamily="34" charset="0"/>
              <a:cs typeface="Arial" pitchFamily="34" charset="0"/>
            </a:endParaRPr>
          </a:p>
          <a:p>
            <a:pPr marL="285750" indent="-285750">
              <a:lnSpc>
                <a:spcPct val="150000"/>
              </a:lnSpc>
              <a:buFont typeface="Arial" panose="020B0604020202020204" pitchFamily="34" charset="0"/>
              <a:buChar char="•"/>
            </a:pPr>
            <a:r>
              <a:rPr lang="en-US" sz="1200" kern="0" dirty="0">
                <a:solidFill>
                  <a:schemeClr val="tx1">
                    <a:lumMod val="75000"/>
                    <a:lumOff val="25000"/>
                  </a:schemeClr>
                </a:solidFill>
                <a:latin typeface="Arial" pitchFamily="34" charset="0"/>
                <a:cs typeface="Arial" pitchFamily="34" charset="0"/>
              </a:rPr>
              <a:t>Bachelor’s Degree in Market Research or Equivalent. </a:t>
            </a:r>
            <a:endParaRPr lang="en-US" sz="1200" dirty="0"/>
          </a:p>
        </p:txBody>
      </p:sp>
      <p:sp>
        <p:nvSpPr>
          <p:cNvPr id="17" name="Rectangle 16"/>
          <p:cNvSpPr/>
          <p:nvPr/>
        </p:nvSpPr>
        <p:spPr>
          <a:xfrm>
            <a:off x="9029205" y="4542747"/>
            <a:ext cx="2719450" cy="969496"/>
          </a:xfrm>
          <a:prstGeom prst="rect">
            <a:avLst/>
          </a:prstGeom>
        </p:spPr>
        <p:txBody>
          <a:bodyPr wrap="square">
            <a:spAutoFit/>
          </a:bodyPr>
          <a:lstStyle/>
          <a:p>
            <a:pPr marL="285750" indent="-285750">
              <a:spcAft>
                <a:spcPts val="600"/>
              </a:spcAft>
              <a:buFont typeface="Arial" panose="020B0604020202020204" pitchFamily="34" charset="0"/>
              <a:buChar char="•"/>
            </a:pPr>
            <a:r>
              <a:rPr lang="en-US" sz="1300" kern="0" dirty="0">
                <a:solidFill>
                  <a:schemeClr val="tx1">
                    <a:lumMod val="75000"/>
                    <a:lumOff val="25000"/>
                  </a:schemeClr>
                </a:solidFill>
                <a:latin typeface="Arial" pitchFamily="34" charset="0"/>
                <a:cs typeface="Arial" pitchFamily="34" charset="0"/>
              </a:rPr>
              <a:t>Statistical data software proficiency</a:t>
            </a:r>
          </a:p>
          <a:p>
            <a:pPr marL="285750" indent="-285750">
              <a:spcAft>
                <a:spcPts val="600"/>
              </a:spcAft>
              <a:buFont typeface="Arial" panose="020B0604020202020204" pitchFamily="34" charset="0"/>
              <a:buChar char="•"/>
            </a:pPr>
            <a:r>
              <a:rPr lang="en-US" sz="1300" kern="0" dirty="0">
                <a:solidFill>
                  <a:schemeClr val="tx1">
                    <a:lumMod val="75000"/>
                    <a:lumOff val="25000"/>
                  </a:schemeClr>
                </a:solidFill>
                <a:latin typeface="Arial" pitchFamily="34" charset="0"/>
                <a:cs typeface="Arial" pitchFamily="34" charset="0"/>
              </a:rPr>
              <a:t>Experience with market research methods </a:t>
            </a:r>
          </a:p>
        </p:txBody>
      </p:sp>
      <p:sp>
        <p:nvSpPr>
          <p:cNvPr id="18" name="TextBox 17"/>
          <p:cNvSpPr txBox="1"/>
          <p:nvPr/>
        </p:nvSpPr>
        <p:spPr>
          <a:xfrm>
            <a:off x="1347730" y="503482"/>
            <a:ext cx="9496540" cy="830997"/>
          </a:xfrm>
          <a:prstGeom prst="rect">
            <a:avLst/>
          </a:prstGeom>
          <a:noFill/>
        </p:spPr>
        <p:txBody>
          <a:bodyPr wrap="square" rtlCol="0">
            <a:spAutoFit/>
          </a:bodyPr>
          <a:lstStyle/>
          <a:p>
            <a:pPr algn="ctr"/>
            <a:r>
              <a:rPr lang="en-US" sz="4800" spc="-150" dirty="0">
                <a:solidFill>
                  <a:schemeClr val="accent6"/>
                </a:solidFill>
                <a:latin typeface="Arial" panose="020B0604020202020204" pitchFamily="34" charset="0"/>
                <a:cs typeface="Arial" panose="020B0604020202020204" pitchFamily="34" charset="0"/>
              </a:rPr>
              <a:t>Knowing Your Agency’s Offerings</a:t>
            </a:r>
          </a:p>
        </p:txBody>
      </p:sp>
      <p:sp>
        <p:nvSpPr>
          <p:cNvPr id="2" name="TextBox 1">
            <a:extLst>
              <a:ext uri="{FF2B5EF4-FFF2-40B4-BE49-F238E27FC236}">
                <a16:creationId xmlns:a16="http://schemas.microsoft.com/office/drawing/2014/main" id="{43CC75C5-B3F8-47ED-BC7A-2D2FB55BE41A}"/>
              </a:ext>
            </a:extLst>
          </p:cNvPr>
          <p:cNvSpPr txBox="1"/>
          <p:nvPr/>
        </p:nvSpPr>
        <p:spPr>
          <a:xfrm>
            <a:off x="443346" y="1622323"/>
            <a:ext cx="2506331" cy="369332"/>
          </a:xfrm>
          <a:prstGeom prst="rect">
            <a:avLst/>
          </a:prstGeom>
          <a:noFill/>
        </p:spPr>
        <p:txBody>
          <a:bodyPr wrap="square" rtlCol="0">
            <a:spAutoFit/>
          </a:bodyPr>
          <a:lstStyle/>
          <a:p>
            <a:r>
              <a:rPr lang="en-US" dirty="0"/>
              <a:t>THINK ABOUT THIS…….</a:t>
            </a:r>
          </a:p>
        </p:txBody>
      </p:sp>
      <p:sp>
        <p:nvSpPr>
          <p:cNvPr id="3" name="Slide Number Placeholder 2">
            <a:extLst>
              <a:ext uri="{FF2B5EF4-FFF2-40B4-BE49-F238E27FC236}">
                <a16:creationId xmlns:a16="http://schemas.microsoft.com/office/drawing/2014/main" id="{BA022FF4-8316-4D73-A440-CF51B77C1776}"/>
              </a:ext>
            </a:extLst>
          </p:cNvPr>
          <p:cNvSpPr>
            <a:spLocks noGrp="1"/>
          </p:cNvSpPr>
          <p:nvPr>
            <p:ph type="sldNum" sz="quarter" idx="12"/>
          </p:nvPr>
        </p:nvSpPr>
        <p:spPr/>
        <p:txBody>
          <a:bodyPr/>
          <a:lstStyle/>
          <a:p>
            <a:fld id="{B2936822-2815-4A98-B8E1-2BBE0B69F322}" type="slidenum">
              <a:rPr lang="en-US" smtClean="0"/>
              <a:t>12</a:t>
            </a:fld>
            <a:endParaRPr lang="en-US"/>
          </a:p>
        </p:txBody>
      </p:sp>
    </p:spTree>
    <p:extLst>
      <p:ext uri="{BB962C8B-B14F-4D97-AF65-F5344CB8AC3E}">
        <p14:creationId xmlns:p14="http://schemas.microsoft.com/office/powerpoint/2010/main" val="37547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3334512" y="773527"/>
            <a:ext cx="5522976" cy="5726582"/>
            <a:chOff x="2020192" y="1083429"/>
            <a:chExt cx="4876562" cy="5056337"/>
          </a:xfrm>
        </p:grpSpPr>
        <p:grpSp>
          <p:nvGrpSpPr>
            <p:cNvPr id="41" name="Group 40"/>
            <p:cNvGrpSpPr/>
            <p:nvPr/>
          </p:nvGrpSpPr>
          <p:grpSpPr>
            <a:xfrm>
              <a:off x="2751344" y="1596302"/>
              <a:ext cx="3736312" cy="3736312"/>
              <a:chOff x="2751344" y="1596302"/>
              <a:chExt cx="3736311" cy="3736313"/>
            </a:xfrm>
          </p:grpSpPr>
          <p:sp>
            <p:nvSpPr>
              <p:cNvPr id="130" name="Oval 129"/>
              <p:cNvSpPr/>
              <p:nvPr/>
            </p:nvSpPr>
            <p:spPr>
              <a:xfrm>
                <a:off x="2751344" y="1596302"/>
                <a:ext cx="3736311" cy="3736313"/>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39" name="Group 38"/>
              <p:cNvGrpSpPr/>
              <p:nvPr/>
            </p:nvGrpSpPr>
            <p:grpSpPr>
              <a:xfrm>
                <a:off x="3525622" y="2040699"/>
                <a:ext cx="2201146" cy="2790846"/>
                <a:chOff x="3525622" y="2040699"/>
                <a:chExt cx="2201146" cy="2790846"/>
              </a:xfrm>
            </p:grpSpPr>
            <p:grpSp>
              <p:nvGrpSpPr>
                <p:cNvPr id="139" name="Group 138"/>
                <p:cNvGrpSpPr/>
                <p:nvPr/>
              </p:nvGrpSpPr>
              <p:grpSpPr>
                <a:xfrm rot="19800000">
                  <a:off x="4904141" y="4213475"/>
                  <a:ext cx="822627" cy="618070"/>
                  <a:chOff x="4091428" y="4729437"/>
                  <a:chExt cx="903997" cy="679207"/>
                </a:xfrm>
              </p:grpSpPr>
              <p:sp>
                <p:nvSpPr>
                  <p:cNvPr id="147" name="Rounded Rectangle 146"/>
                  <p:cNvSpPr/>
                  <p:nvPr/>
                </p:nvSpPr>
                <p:spPr>
                  <a:xfrm>
                    <a:off x="4227514" y="5183393"/>
                    <a:ext cx="631825" cy="114487"/>
                  </a:xfrm>
                  <a:prstGeom prst="roundRect">
                    <a:avLst>
                      <a:gd name="adj" fmla="val 50000"/>
                    </a:avLst>
                  </a:prstGeom>
                  <a:solidFill>
                    <a:srgbClr val="8080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8" name="Rectangle 2"/>
                  <p:cNvSpPr/>
                  <p:nvPr/>
                </p:nvSpPr>
                <p:spPr>
                  <a:xfrm>
                    <a:off x="4288633" y="5298074"/>
                    <a:ext cx="509587" cy="110570"/>
                  </a:xfrm>
                  <a:custGeom>
                    <a:avLst/>
                    <a:gdLst>
                      <a:gd name="connsiteX0" fmla="*/ 0 w 509587"/>
                      <a:gd name="connsiteY0" fmla="*/ 0 h 161925"/>
                      <a:gd name="connsiteX1" fmla="*/ 509587 w 509587"/>
                      <a:gd name="connsiteY1" fmla="*/ 0 h 161925"/>
                      <a:gd name="connsiteX2" fmla="*/ 509587 w 509587"/>
                      <a:gd name="connsiteY2" fmla="*/ 161925 h 161925"/>
                      <a:gd name="connsiteX3" fmla="*/ 0 w 509587"/>
                      <a:gd name="connsiteY3" fmla="*/ 161925 h 161925"/>
                      <a:gd name="connsiteX4" fmla="*/ 0 w 509587"/>
                      <a:gd name="connsiteY4" fmla="*/ 0 h 161925"/>
                      <a:gd name="connsiteX0" fmla="*/ 0 w 509587"/>
                      <a:gd name="connsiteY0" fmla="*/ 0 h 161925"/>
                      <a:gd name="connsiteX1" fmla="*/ 509587 w 509587"/>
                      <a:gd name="connsiteY1" fmla="*/ 0 h 161925"/>
                      <a:gd name="connsiteX2" fmla="*/ 509587 w 509587"/>
                      <a:gd name="connsiteY2" fmla="*/ 161925 h 161925"/>
                      <a:gd name="connsiteX3" fmla="*/ 147637 w 509587"/>
                      <a:gd name="connsiteY3" fmla="*/ 90488 h 161925"/>
                      <a:gd name="connsiteX4" fmla="*/ 0 w 509587"/>
                      <a:gd name="connsiteY4" fmla="*/ 0 h 161925"/>
                      <a:gd name="connsiteX0" fmla="*/ 0 w 509587"/>
                      <a:gd name="connsiteY0" fmla="*/ 0 h 161925"/>
                      <a:gd name="connsiteX1" fmla="*/ 509587 w 509587"/>
                      <a:gd name="connsiteY1" fmla="*/ 0 h 161925"/>
                      <a:gd name="connsiteX2" fmla="*/ 509587 w 509587"/>
                      <a:gd name="connsiteY2" fmla="*/ 161925 h 161925"/>
                      <a:gd name="connsiteX3" fmla="*/ 147637 w 509587"/>
                      <a:gd name="connsiteY3" fmla="*/ 90488 h 161925"/>
                      <a:gd name="connsiteX4" fmla="*/ 0 w 509587"/>
                      <a:gd name="connsiteY4" fmla="*/ 0 h 161925"/>
                      <a:gd name="connsiteX0" fmla="*/ 0 w 509587"/>
                      <a:gd name="connsiteY0" fmla="*/ 0 h 161925"/>
                      <a:gd name="connsiteX1" fmla="*/ 509587 w 509587"/>
                      <a:gd name="connsiteY1" fmla="*/ 0 h 161925"/>
                      <a:gd name="connsiteX2" fmla="*/ 509587 w 509587"/>
                      <a:gd name="connsiteY2" fmla="*/ 161925 h 161925"/>
                      <a:gd name="connsiteX3" fmla="*/ 147637 w 509587"/>
                      <a:gd name="connsiteY3" fmla="*/ 90488 h 161925"/>
                      <a:gd name="connsiteX4" fmla="*/ 0 w 509587"/>
                      <a:gd name="connsiteY4" fmla="*/ 0 h 161925"/>
                      <a:gd name="connsiteX0" fmla="*/ 0 w 509587"/>
                      <a:gd name="connsiteY0" fmla="*/ 0 h 92868"/>
                      <a:gd name="connsiteX1" fmla="*/ 509587 w 509587"/>
                      <a:gd name="connsiteY1" fmla="*/ 0 h 92868"/>
                      <a:gd name="connsiteX2" fmla="*/ 314324 w 509587"/>
                      <a:gd name="connsiteY2" fmla="*/ 92868 h 92868"/>
                      <a:gd name="connsiteX3" fmla="*/ 147637 w 509587"/>
                      <a:gd name="connsiteY3" fmla="*/ 90488 h 92868"/>
                      <a:gd name="connsiteX4" fmla="*/ 0 w 509587"/>
                      <a:gd name="connsiteY4" fmla="*/ 0 h 92868"/>
                      <a:gd name="connsiteX0" fmla="*/ 0 w 509587"/>
                      <a:gd name="connsiteY0" fmla="*/ 0 h 92868"/>
                      <a:gd name="connsiteX1" fmla="*/ 509587 w 509587"/>
                      <a:gd name="connsiteY1" fmla="*/ 0 h 92868"/>
                      <a:gd name="connsiteX2" fmla="*/ 314324 w 509587"/>
                      <a:gd name="connsiteY2" fmla="*/ 92868 h 92868"/>
                      <a:gd name="connsiteX3" fmla="*/ 147637 w 509587"/>
                      <a:gd name="connsiteY3" fmla="*/ 90488 h 92868"/>
                      <a:gd name="connsiteX4" fmla="*/ 0 w 509587"/>
                      <a:gd name="connsiteY4" fmla="*/ 0 h 92868"/>
                      <a:gd name="connsiteX0" fmla="*/ 0 w 509587"/>
                      <a:gd name="connsiteY0" fmla="*/ 0 h 92868"/>
                      <a:gd name="connsiteX1" fmla="*/ 509587 w 509587"/>
                      <a:gd name="connsiteY1" fmla="*/ 0 h 92868"/>
                      <a:gd name="connsiteX2" fmla="*/ 314324 w 509587"/>
                      <a:gd name="connsiteY2" fmla="*/ 92868 h 92868"/>
                      <a:gd name="connsiteX3" fmla="*/ 159543 w 509587"/>
                      <a:gd name="connsiteY3" fmla="*/ 90488 h 92868"/>
                      <a:gd name="connsiteX4" fmla="*/ 0 w 509587"/>
                      <a:gd name="connsiteY4" fmla="*/ 0 h 92868"/>
                      <a:gd name="connsiteX0" fmla="*/ 0 w 509587"/>
                      <a:gd name="connsiteY0" fmla="*/ 0 h 105054"/>
                      <a:gd name="connsiteX1" fmla="*/ 509587 w 509587"/>
                      <a:gd name="connsiteY1" fmla="*/ 0 h 105054"/>
                      <a:gd name="connsiteX2" fmla="*/ 314324 w 509587"/>
                      <a:gd name="connsiteY2" fmla="*/ 92868 h 105054"/>
                      <a:gd name="connsiteX3" fmla="*/ 159543 w 509587"/>
                      <a:gd name="connsiteY3" fmla="*/ 90488 h 105054"/>
                      <a:gd name="connsiteX4" fmla="*/ 0 w 509587"/>
                      <a:gd name="connsiteY4" fmla="*/ 0 h 105054"/>
                      <a:gd name="connsiteX0" fmla="*/ 0 w 509587"/>
                      <a:gd name="connsiteY0" fmla="*/ 0 h 110570"/>
                      <a:gd name="connsiteX1" fmla="*/ 509587 w 509587"/>
                      <a:gd name="connsiteY1" fmla="*/ 0 h 110570"/>
                      <a:gd name="connsiteX2" fmla="*/ 314324 w 509587"/>
                      <a:gd name="connsiteY2" fmla="*/ 92868 h 110570"/>
                      <a:gd name="connsiteX3" fmla="*/ 159543 w 509587"/>
                      <a:gd name="connsiteY3" fmla="*/ 90488 h 110570"/>
                      <a:gd name="connsiteX4" fmla="*/ 0 w 509587"/>
                      <a:gd name="connsiteY4" fmla="*/ 0 h 110570"/>
                      <a:gd name="connsiteX0" fmla="*/ 0 w 509587"/>
                      <a:gd name="connsiteY0" fmla="*/ 0 h 110570"/>
                      <a:gd name="connsiteX1" fmla="*/ 509587 w 509587"/>
                      <a:gd name="connsiteY1" fmla="*/ 0 h 110570"/>
                      <a:gd name="connsiteX2" fmla="*/ 314324 w 509587"/>
                      <a:gd name="connsiteY2" fmla="*/ 92868 h 110570"/>
                      <a:gd name="connsiteX3" fmla="*/ 159543 w 509587"/>
                      <a:gd name="connsiteY3" fmla="*/ 90488 h 110570"/>
                      <a:gd name="connsiteX4" fmla="*/ 0 w 509587"/>
                      <a:gd name="connsiteY4" fmla="*/ 0 h 110570"/>
                      <a:gd name="connsiteX0" fmla="*/ 0 w 509587"/>
                      <a:gd name="connsiteY0" fmla="*/ 0 h 110570"/>
                      <a:gd name="connsiteX1" fmla="*/ 509587 w 509587"/>
                      <a:gd name="connsiteY1" fmla="*/ 0 h 110570"/>
                      <a:gd name="connsiteX2" fmla="*/ 321467 w 509587"/>
                      <a:gd name="connsiteY2" fmla="*/ 92868 h 110570"/>
                      <a:gd name="connsiteX3" fmla="*/ 159543 w 509587"/>
                      <a:gd name="connsiteY3" fmla="*/ 90488 h 110570"/>
                      <a:gd name="connsiteX4" fmla="*/ 0 w 509587"/>
                      <a:gd name="connsiteY4" fmla="*/ 0 h 11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587" h="110570">
                        <a:moveTo>
                          <a:pt x="0" y="0"/>
                        </a:moveTo>
                        <a:lnTo>
                          <a:pt x="509587" y="0"/>
                        </a:lnTo>
                        <a:lnTo>
                          <a:pt x="321467" y="92868"/>
                        </a:lnTo>
                        <a:cubicBezTo>
                          <a:pt x="284161" y="111125"/>
                          <a:pt x="218281" y="122237"/>
                          <a:pt x="159543" y="90488"/>
                        </a:cubicBezTo>
                        <a:cubicBezTo>
                          <a:pt x="96044" y="41275"/>
                          <a:pt x="58737" y="13494"/>
                          <a:pt x="0" y="0"/>
                        </a:cubicBezTo>
                        <a:close/>
                      </a:path>
                    </a:pathLst>
                  </a:custGeom>
                  <a:solidFill>
                    <a:srgbClr val="8080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9" name="Rounded Rectangle 148"/>
                  <p:cNvSpPr/>
                  <p:nvPr/>
                </p:nvSpPr>
                <p:spPr>
                  <a:xfrm>
                    <a:off x="4091428" y="5035251"/>
                    <a:ext cx="903997" cy="114487"/>
                  </a:xfrm>
                  <a:prstGeom prst="roundRect">
                    <a:avLst>
                      <a:gd name="adj" fmla="val 50000"/>
                    </a:avLst>
                  </a:prstGeom>
                  <a:solidFill>
                    <a:srgbClr val="8080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0" name="Rounded Rectangle 149"/>
                  <p:cNvSpPr/>
                  <p:nvPr/>
                </p:nvSpPr>
                <p:spPr>
                  <a:xfrm>
                    <a:off x="4091428" y="4879964"/>
                    <a:ext cx="903997" cy="114487"/>
                  </a:xfrm>
                  <a:prstGeom prst="roundRect">
                    <a:avLst>
                      <a:gd name="adj" fmla="val 50000"/>
                    </a:avLst>
                  </a:prstGeom>
                  <a:solidFill>
                    <a:srgbClr val="8080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1" name="Rounded Rectangle 150"/>
                  <p:cNvSpPr/>
                  <p:nvPr/>
                </p:nvSpPr>
                <p:spPr>
                  <a:xfrm>
                    <a:off x="4091428" y="4729437"/>
                    <a:ext cx="903997" cy="114487"/>
                  </a:xfrm>
                  <a:prstGeom prst="roundRect">
                    <a:avLst>
                      <a:gd name="adj" fmla="val 50000"/>
                    </a:avLst>
                  </a:prstGeom>
                  <a:solidFill>
                    <a:srgbClr val="8080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38" name="Group 37"/>
                <p:cNvGrpSpPr/>
                <p:nvPr/>
              </p:nvGrpSpPr>
              <p:grpSpPr>
                <a:xfrm>
                  <a:off x="3525622" y="2040699"/>
                  <a:ext cx="1997319" cy="2425294"/>
                  <a:chOff x="3525622" y="2040699"/>
                  <a:chExt cx="1997319" cy="2425294"/>
                </a:xfrm>
              </p:grpSpPr>
              <p:grpSp>
                <p:nvGrpSpPr>
                  <p:cNvPr id="36" name="Group 35"/>
                  <p:cNvGrpSpPr/>
                  <p:nvPr/>
                </p:nvGrpSpPr>
                <p:grpSpPr>
                  <a:xfrm>
                    <a:off x="3737378" y="3015799"/>
                    <a:ext cx="894231" cy="884786"/>
                    <a:chOff x="3737378" y="3015799"/>
                    <a:chExt cx="894231" cy="884786"/>
                  </a:xfrm>
                </p:grpSpPr>
                <p:sp>
                  <p:nvSpPr>
                    <p:cNvPr id="144" name="Freeform 143"/>
                    <p:cNvSpPr/>
                    <p:nvPr/>
                  </p:nvSpPr>
                  <p:spPr>
                    <a:xfrm rot="19800000">
                      <a:off x="3737378" y="3015799"/>
                      <a:ext cx="894231" cy="884786"/>
                    </a:xfrm>
                    <a:custGeom>
                      <a:avLst/>
                      <a:gdLst>
                        <a:gd name="connsiteX0" fmla="*/ 114541 w 1940329"/>
                        <a:gd name="connsiteY0" fmla="*/ 0 h 1919835"/>
                        <a:gd name="connsiteX1" fmla="*/ 756546 w 1940329"/>
                        <a:gd name="connsiteY1" fmla="*/ 370662 h 1919835"/>
                        <a:gd name="connsiteX2" fmla="*/ 761268 w 1940329"/>
                        <a:gd name="connsiteY2" fmla="*/ 366560 h 1919835"/>
                        <a:gd name="connsiteX3" fmla="*/ 778581 w 1940329"/>
                        <a:gd name="connsiteY3" fmla="*/ 335314 h 1919835"/>
                        <a:gd name="connsiteX4" fmla="*/ 785395 w 1940329"/>
                        <a:gd name="connsiteY4" fmla="*/ 284631 h 1919835"/>
                        <a:gd name="connsiteX5" fmla="*/ 794451 w 1940329"/>
                        <a:gd name="connsiteY5" fmla="*/ 196673 h 1919835"/>
                        <a:gd name="connsiteX6" fmla="*/ 959932 w 1940329"/>
                        <a:gd name="connsiteY6" fmla="*/ 158171 h 1919835"/>
                        <a:gd name="connsiteX7" fmla="*/ 1010289 w 1940329"/>
                        <a:gd name="connsiteY7" fmla="*/ 322586 h 1919835"/>
                        <a:gd name="connsiteX8" fmla="*/ 926705 w 1940329"/>
                        <a:gd name="connsiteY8" fmla="*/ 376713 h 1919835"/>
                        <a:gd name="connsiteX9" fmla="*/ 888738 w 1940329"/>
                        <a:gd name="connsiteY9" fmla="*/ 402792 h 1919835"/>
                        <a:gd name="connsiteX10" fmla="*/ 875234 w 1940329"/>
                        <a:gd name="connsiteY10" fmla="*/ 431687 h 1919835"/>
                        <a:gd name="connsiteX11" fmla="*/ 874465 w 1940329"/>
                        <a:gd name="connsiteY11" fmla="*/ 438742 h 1919835"/>
                        <a:gd name="connsiteX12" fmla="*/ 1940329 w 1940329"/>
                        <a:gd name="connsiteY12" fmla="*/ 1054119 h 1919835"/>
                        <a:gd name="connsiteX13" fmla="*/ 876785 w 1940329"/>
                        <a:gd name="connsiteY13" fmla="*/ 1668156 h 1919835"/>
                        <a:gd name="connsiteX14" fmla="*/ 870245 w 1940329"/>
                        <a:gd name="connsiteY14" fmla="*/ 1663382 h 1919835"/>
                        <a:gd name="connsiteX15" fmla="*/ 851934 w 1940329"/>
                        <a:gd name="connsiteY15" fmla="*/ 1637266 h 1919835"/>
                        <a:gd name="connsiteX16" fmla="*/ 848263 w 1940329"/>
                        <a:gd name="connsiteY16" fmla="*/ 1591352 h 1919835"/>
                        <a:gd name="connsiteX17" fmla="*/ 843030 w 1940329"/>
                        <a:gd name="connsiteY17" fmla="*/ 1491911 h 1919835"/>
                        <a:gd name="connsiteX18" fmla="*/ 675407 w 1940329"/>
                        <a:gd name="connsiteY18" fmla="*/ 1453565 h 1919835"/>
                        <a:gd name="connsiteX19" fmla="*/ 626254 w 1940329"/>
                        <a:gd name="connsiteY19" fmla="*/ 1616201 h 1919835"/>
                        <a:gd name="connsiteX20" fmla="*/ 697978 w 1940329"/>
                        <a:gd name="connsiteY20" fmla="*/ 1667915 h 1919835"/>
                        <a:gd name="connsiteX21" fmla="*/ 738511 w 1940329"/>
                        <a:gd name="connsiteY21" fmla="*/ 1699097 h 1919835"/>
                        <a:gd name="connsiteX22" fmla="*/ 756959 w 1940329"/>
                        <a:gd name="connsiteY22" fmla="*/ 1729686 h 1919835"/>
                        <a:gd name="connsiteX23" fmla="*/ 758304 w 1940329"/>
                        <a:gd name="connsiteY23" fmla="*/ 1736561 h 1919835"/>
                        <a:gd name="connsiteX24" fmla="*/ 440864 w 1940329"/>
                        <a:gd name="connsiteY24" fmla="*/ 1919835 h 1919835"/>
                        <a:gd name="connsiteX25" fmla="*/ 331440 w 1940329"/>
                        <a:gd name="connsiteY25" fmla="*/ 1765768 h 1919835"/>
                        <a:gd name="connsiteX26" fmla="*/ 0 w 1940329"/>
                        <a:gd name="connsiteY26" fmla="*/ 667560 h 1919835"/>
                        <a:gd name="connsiteX27" fmla="*/ 87249 w 1940329"/>
                        <a:gd name="connsiteY27" fmla="*/ 76383 h 191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40329" h="1919835">
                          <a:moveTo>
                            <a:pt x="114541" y="0"/>
                          </a:moveTo>
                          <a:lnTo>
                            <a:pt x="756546" y="370662"/>
                          </a:lnTo>
                          <a:lnTo>
                            <a:pt x="761268" y="366560"/>
                          </a:lnTo>
                          <a:cubicBezTo>
                            <a:pt x="768173" y="358380"/>
                            <a:pt x="774359" y="348124"/>
                            <a:pt x="778581" y="335314"/>
                          </a:cubicBezTo>
                          <a:cubicBezTo>
                            <a:pt x="783153" y="321905"/>
                            <a:pt x="785673" y="300869"/>
                            <a:pt x="785395" y="284631"/>
                          </a:cubicBezTo>
                          <a:cubicBezTo>
                            <a:pt x="785864" y="255968"/>
                            <a:pt x="779057" y="223060"/>
                            <a:pt x="794451" y="196673"/>
                          </a:cubicBezTo>
                          <a:cubicBezTo>
                            <a:pt x="826637" y="141500"/>
                            <a:pt x="901728" y="124217"/>
                            <a:pt x="959932" y="158171"/>
                          </a:cubicBezTo>
                          <a:cubicBezTo>
                            <a:pt x="1020560" y="193540"/>
                            <a:pt x="1042475" y="267413"/>
                            <a:pt x="1010289" y="322586"/>
                          </a:cubicBezTo>
                          <a:cubicBezTo>
                            <a:pt x="992096" y="353771"/>
                            <a:pt x="959075" y="360229"/>
                            <a:pt x="926705" y="376713"/>
                          </a:cubicBezTo>
                          <a:cubicBezTo>
                            <a:pt x="915232" y="379665"/>
                            <a:pt x="899560" y="389814"/>
                            <a:pt x="888738" y="402792"/>
                          </a:cubicBezTo>
                          <a:cubicBezTo>
                            <a:pt x="881928" y="411680"/>
                            <a:pt x="877718" y="421683"/>
                            <a:pt x="875234" y="431687"/>
                          </a:cubicBezTo>
                          <a:lnTo>
                            <a:pt x="874465" y="438742"/>
                          </a:lnTo>
                          <a:lnTo>
                            <a:pt x="1940329" y="1054119"/>
                          </a:lnTo>
                          <a:lnTo>
                            <a:pt x="876785" y="1668156"/>
                          </a:lnTo>
                          <a:lnTo>
                            <a:pt x="870245" y="1663382"/>
                          </a:lnTo>
                          <a:cubicBezTo>
                            <a:pt x="862812" y="1656239"/>
                            <a:pt x="856242" y="1647601"/>
                            <a:pt x="851934" y="1637266"/>
                          </a:cubicBezTo>
                          <a:cubicBezTo>
                            <a:pt x="846081" y="1621414"/>
                            <a:pt x="845100" y="1602769"/>
                            <a:pt x="848263" y="1591352"/>
                          </a:cubicBezTo>
                          <a:cubicBezTo>
                            <a:pt x="850118" y="1555074"/>
                            <a:pt x="860988" y="1523231"/>
                            <a:pt x="843030" y="1491911"/>
                          </a:cubicBezTo>
                          <a:cubicBezTo>
                            <a:pt x="811259" y="1436498"/>
                            <a:pt x="736299" y="1418652"/>
                            <a:pt x="675407" y="1453565"/>
                          </a:cubicBezTo>
                          <a:cubicBezTo>
                            <a:pt x="616950" y="1487082"/>
                            <a:pt x="594483" y="1560788"/>
                            <a:pt x="626254" y="1616201"/>
                          </a:cubicBezTo>
                          <a:cubicBezTo>
                            <a:pt x="641449" y="1642703"/>
                            <a:pt x="673367" y="1653214"/>
                            <a:pt x="697978" y="1667915"/>
                          </a:cubicBezTo>
                          <a:cubicBezTo>
                            <a:pt x="712192" y="1675772"/>
                            <a:pt x="729168" y="1688447"/>
                            <a:pt x="738511" y="1699097"/>
                          </a:cubicBezTo>
                          <a:cubicBezTo>
                            <a:pt x="747508" y="1709144"/>
                            <a:pt x="753313" y="1719622"/>
                            <a:pt x="756959" y="1729686"/>
                          </a:cubicBezTo>
                          <a:lnTo>
                            <a:pt x="758304" y="1736561"/>
                          </a:lnTo>
                          <a:lnTo>
                            <a:pt x="440864" y="1919835"/>
                          </a:lnTo>
                          <a:lnTo>
                            <a:pt x="331440" y="1765768"/>
                          </a:lnTo>
                          <a:cubicBezTo>
                            <a:pt x="122185" y="1444039"/>
                            <a:pt x="0" y="1079292"/>
                            <a:pt x="0" y="667560"/>
                          </a:cubicBezTo>
                          <a:cubicBezTo>
                            <a:pt x="0" y="461694"/>
                            <a:pt x="30546" y="263136"/>
                            <a:pt x="87249" y="76383"/>
                          </a:cubicBezTo>
                          <a:close/>
                        </a:path>
                      </a:pathLst>
                    </a:custGeom>
                    <a:solidFill>
                      <a:srgbClr val="00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26" name="Group 125"/>
                    <p:cNvGrpSpPr/>
                    <p:nvPr/>
                  </p:nvGrpSpPr>
                  <p:grpSpPr>
                    <a:xfrm>
                      <a:off x="3865722" y="3381309"/>
                      <a:ext cx="308242" cy="271572"/>
                      <a:chOff x="-13396916" y="-6511294"/>
                      <a:chExt cx="24990189" cy="22017253"/>
                    </a:xfrm>
                    <a:solidFill>
                      <a:srgbClr val="FFFFFF"/>
                    </a:solidFill>
                    <a:effectLst/>
                  </p:grpSpPr>
                  <p:grpSp>
                    <p:nvGrpSpPr>
                      <p:cNvPr id="127" name="Group 126"/>
                      <p:cNvGrpSpPr/>
                      <p:nvPr/>
                    </p:nvGrpSpPr>
                    <p:grpSpPr>
                      <a:xfrm>
                        <a:off x="-13396916" y="5194746"/>
                        <a:ext cx="13562574" cy="10311213"/>
                        <a:chOff x="5749546" y="4855816"/>
                        <a:chExt cx="696086" cy="529213"/>
                      </a:xfrm>
                      <a:grpFill/>
                    </p:grpSpPr>
                    <p:grpSp>
                      <p:nvGrpSpPr>
                        <p:cNvPr id="137" name="Group 136"/>
                        <p:cNvGrpSpPr/>
                        <p:nvPr/>
                      </p:nvGrpSpPr>
                      <p:grpSpPr>
                        <a:xfrm>
                          <a:off x="5749546" y="5033563"/>
                          <a:ext cx="696086" cy="351466"/>
                          <a:chOff x="7030522" y="4565651"/>
                          <a:chExt cx="275154" cy="138930"/>
                        </a:xfrm>
                        <a:grpFill/>
                      </p:grpSpPr>
                      <p:sp>
                        <p:nvSpPr>
                          <p:cNvPr id="153" name="Freeform 1452"/>
                          <p:cNvSpPr>
                            <a:spLocks/>
                          </p:cNvSpPr>
                          <p:nvPr/>
                        </p:nvSpPr>
                        <p:spPr bwMode="auto">
                          <a:xfrm rot="60000">
                            <a:off x="7030522" y="4572005"/>
                            <a:ext cx="273540" cy="132576"/>
                          </a:xfrm>
                          <a:custGeom>
                            <a:avLst/>
                            <a:gdLst>
                              <a:gd name="T0" fmla="*/ 2 w 172"/>
                              <a:gd name="T1" fmla="*/ 0 h 85"/>
                              <a:gd name="T2" fmla="*/ 172 w 172"/>
                              <a:gd name="T3" fmla="*/ 76 h 85"/>
                              <a:gd name="T4" fmla="*/ 172 w 172"/>
                              <a:gd name="T5" fmla="*/ 78 h 85"/>
                              <a:gd name="T6" fmla="*/ 170 w 172"/>
                              <a:gd name="T7" fmla="*/ 81 h 85"/>
                              <a:gd name="T8" fmla="*/ 169 w 172"/>
                              <a:gd name="T9" fmla="*/ 82 h 85"/>
                              <a:gd name="T10" fmla="*/ 166 w 172"/>
                              <a:gd name="T11" fmla="*/ 85 h 85"/>
                              <a:gd name="T12" fmla="*/ 163 w 172"/>
                              <a:gd name="T13" fmla="*/ 85 h 85"/>
                              <a:gd name="T14" fmla="*/ 160 w 172"/>
                              <a:gd name="T15" fmla="*/ 84 h 85"/>
                              <a:gd name="T16" fmla="*/ 4 w 172"/>
                              <a:gd name="T17" fmla="*/ 14 h 85"/>
                              <a:gd name="T18" fmla="*/ 2 w 172"/>
                              <a:gd name="T19" fmla="*/ 12 h 85"/>
                              <a:gd name="T20" fmla="*/ 0 w 172"/>
                              <a:gd name="T21" fmla="*/ 10 h 85"/>
                              <a:gd name="T22" fmla="*/ 0 w 172"/>
                              <a:gd name="T23" fmla="*/ 7 h 85"/>
                              <a:gd name="T24" fmla="*/ 0 w 172"/>
                              <a:gd name="T25" fmla="*/ 3 h 85"/>
                              <a:gd name="T26" fmla="*/ 2 w 172"/>
                              <a:gd name="T27" fmla="*/ 1 h 85"/>
                              <a:gd name="T28" fmla="*/ 2 w 172"/>
                              <a:gd name="T29" fmla="*/ 0 h 85"/>
                              <a:gd name="connsiteX0" fmla="*/ 116 w 10000"/>
                              <a:gd name="connsiteY0" fmla="*/ 0 h 10000"/>
                              <a:gd name="connsiteX1" fmla="*/ 10000 w 10000"/>
                              <a:gd name="connsiteY1" fmla="*/ 8941 h 10000"/>
                              <a:gd name="connsiteX2" fmla="*/ 10000 w 10000"/>
                              <a:gd name="connsiteY2" fmla="*/ 9176 h 10000"/>
                              <a:gd name="connsiteX3" fmla="*/ 9884 w 10000"/>
                              <a:gd name="connsiteY3" fmla="*/ 9529 h 10000"/>
                              <a:gd name="connsiteX4" fmla="*/ 9826 w 10000"/>
                              <a:gd name="connsiteY4" fmla="*/ 9647 h 10000"/>
                              <a:gd name="connsiteX5" fmla="*/ 9651 w 10000"/>
                              <a:gd name="connsiteY5" fmla="*/ 10000 h 10000"/>
                              <a:gd name="connsiteX6" fmla="*/ 9477 w 10000"/>
                              <a:gd name="connsiteY6" fmla="*/ 10000 h 10000"/>
                              <a:gd name="connsiteX7" fmla="*/ 9302 w 10000"/>
                              <a:gd name="connsiteY7" fmla="*/ 9882 h 10000"/>
                              <a:gd name="connsiteX8" fmla="*/ 233 w 10000"/>
                              <a:gd name="connsiteY8" fmla="*/ 1647 h 10000"/>
                              <a:gd name="connsiteX9" fmla="*/ 116 w 10000"/>
                              <a:gd name="connsiteY9" fmla="*/ 1412 h 10000"/>
                              <a:gd name="connsiteX10" fmla="*/ 0 w 10000"/>
                              <a:gd name="connsiteY10" fmla="*/ 824 h 10000"/>
                              <a:gd name="connsiteX11" fmla="*/ 0 w 10000"/>
                              <a:gd name="connsiteY11" fmla="*/ 353 h 10000"/>
                              <a:gd name="connsiteX12" fmla="*/ 116 w 10000"/>
                              <a:gd name="connsiteY12" fmla="*/ 118 h 10000"/>
                              <a:gd name="connsiteX13" fmla="*/ 116 w 10000"/>
                              <a:gd name="connsiteY13" fmla="*/ 0 h 10000"/>
                              <a:gd name="connsiteX0" fmla="*/ 116 w 10000"/>
                              <a:gd name="connsiteY0" fmla="*/ 0 h 10000"/>
                              <a:gd name="connsiteX1" fmla="*/ 10000 w 10000"/>
                              <a:gd name="connsiteY1" fmla="*/ 8941 h 10000"/>
                              <a:gd name="connsiteX2" fmla="*/ 10000 w 10000"/>
                              <a:gd name="connsiteY2" fmla="*/ 9176 h 10000"/>
                              <a:gd name="connsiteX3" fmla="*/ 9884 w 10000"/>
                              <a:gd name="connsiteY3" fmla="*/ 9529 h 10000"/>
                              <a:gd name="connsiteX4" fmla="*/ 9826 w 10000"/>
                              <a:gd name="connsiteY4" fmla="*/ 9647 h 10000"/>
                              <a:gd name="connsiteX5" fmla="*/ 9651 w 10000"/>
                              <a:gd name="connsiteY5" fmla="*/ 10000 h 10000"/>
                              <a:gd name="connsiteX6" fmla="*/ 9477 w 10000"/>
                              <a:gd name="connsiteY6" fmla="*/ 10000 h 10000"/>
                              <a:gd name="connsiteX7" fmla="*/ 9302 w 10000"/>
                              <a:gd name="connsiteY7" fmla="*/ 9882 h 10000"/>
                              <a:gd name="connsiteX8" fmla="*/ 233 w 10000"/>
                              <a:gd name="connsiteY8" fmla="*/ 1647 h 10000"/>
                              <a:gd name="connsiteX9" fmla="*/ 116 w 10000"/>
                              <a:gd name="connsiteY9" fmla="*/ 1412 h 10000"/>
                              <a:gd name="connsiteX10" fmla="*/ 0 w 10000"/>
                              <a:gd name="connsiteY10" fmla="*/ 824 h 10000"/>
                              <a:gd name="connsiteX11" fmla="*/ 116 w 10000"/>
                              <a:gd name="connsiteY11" fmla="*/ 118 h 10000"/>
                              <a:gd name="connsiteX12" fmla="*/ 116 w 10000"/>
                              <a:gd name="connsiteY12" fmla="*/ 0 h 10000"/>
                              <a:gd name="connsiteX0" fmla="*/ 9 w 9893"/>
                              <a:gd name="connsiteY0" fmla="*/ 0 h 10000"/>
                              <a:gd name="connsiteX1" fmla="*/ 9893 w 9893"/>
                              <a:gd name="connsiteY1" fmla="*/ 8941 h 10000"/>
                              <a:gd name="connsiteX2" fmla="*/ 9893 w 9893"/>
                              <a:gd name="connsiteY2" fmla="*/ 9176 h 10000"/>
                              <a:gd name="connsiteX3" fmla="*/ 9777 w 9893"/>
                              <a:gd name="connsiteY3" fmla="*/ 9529 h 10000"/>
                              <a:gd name="connsiteX4" fmla="*/ 9719 w 9893"/>
                              <a:gd name="connsiteY4" fmla="*/ 9647 h 10000"/>
                              <a:gd name="connsiteX5" fmla="*/ 9544 w 9893"/>
                              <a:gd name="connsiteY5" fmla="*/ 10000 h 10000"/>
                              <a:gd name="connsiteX6" fmla="*/ 9370 w 9893"/>
                              <a:gd name="connsiteY6" fmla="*/ 10000 h 10000"/>
                              <a:gd name="connsiteX7" fmla="*/ 9195 w 9893"/>
                              <a:gd name="connsiteY7" fmla="*/ 9882 h 10000"/>
                              <a:gd name="connsiteX8" fmla="*/ 126 w 9893"/>
                              <a:gd name="connsiteY8" fmla="*/ 1647 h 10000"/>
                              <a:gd name="connsiteX9" fmla="*/ 9 w 9893"/>
                              <a:gd name="connsiteY9" fmla="*/ 1412 h 10000"/>
                              <a:gd name="connsiteX10" fmla="*/ 9 w 9893"/>
                              <a:gd name="connsiteY10" fmla="*/ 118 h 10000"/>
                              <a:gd name="connsiteX11" fmla="*/ 9 w 9893"/>
                              <a:gd name="connsiteY11" fmla="*/ 0 h 10000"/>
                              <a:gd name="connsiteX0" fmla="*/ 0 w 9991"/>
                              <a:gd name="connsiteY0" fmla="*/ 0 h 10000"/>
                              <a:gd name="connsiteX1" fmla="*/ 9991 w 9991"/>
                              <a:gd name="connsiteY1" fmla="*/ 8941 h 10000"/>
                              <a:gd name="connsiteX2" fmla="*/ 9991 w 9991"/>
                              <a:gd name="connsiteY2" fmla="*/ 9176 h 10000"/>
                              <a:gd name="connsiteX3" fmla="*/ 9874 w 9991"/>
                              <a:gd name="connsiteY3" fmla="*/ 9529 h 10000"/>
                              <a:gd name="connsiteX4" fmla="*/ 9815 w 9991"/>
                              <a:gd name="connsiteY4" fmla="*/ 9647 h 10000"/>
                              <a:gd name="connsiteX5" fmla="*/ 9638 w 9991"/>
                              <a:gd name="connsiteY5" fmla="*/ 10000 h 10000"/>
                              <a:gd name="connsiteX6" fmla="*/ 9462 w 9991"/>
                              <a:gd name="connsiteY6" fmla="*/ 10000 h 10000"/>
                              <a:gd name="connsiteX7" fmla="*/ 9285 w 9991"/>
                              <a:gd name="connsiteY7" fmla="*/ 9882 h 10000"/>
                              <a:gd name="connsiteX8" fmla="*/ 118 w 9991"/>
                              <a:gd name="connsiteY8" fmla="*/ 1647 h 10000"/>
                              <a:gd name="connsiteX9" fmla="*/ 0 w 9991"/>
                              <a:gd name="connsiteY9" fmla="*/ 118 h 10000"/>
                              <a:gd name="connsiteX10" fmla="*/ 0 w 9991"/>
                              <a:gd name="connsiteY10" fmla="*/ 0 h 10000"/>
                              <a:gd name="connsiteX0" fmla="*/ 60 w 10060"/>
                              <a:gd name="connsiteY0" fmla="*/ 0 h 10000"/>
                              <a:gd name="connsiteX1" fmla="*/ 10060 w 10060"/>
                              <a:gd name="connsiteY1" fmla="*/ 8941 h 10000"/>
                              <a:gd name="connsiteX2" fmla="*/ 10060 w 10060"/>
                              <a:gd name="connsiteY2" fmla="*/ 9176 h 10000"/>
                              <a:gd name="connsiteX3" fmla="*/ 9943 w 10060"/>
                              <a:gd name="connsiteY3" fmla="*/ 9529 h 10000"/>
                              <a:gd name="connsiteX4" fmla="*/ 9884 w 10060"/>
                              <a:gd name="connsiteY4" fmla="*/ 9647 h 10000"/>
                              <a:gd name="connsiteX5" fmla="*/ 9707 w 10060"/>
                              <a:gd name="connsiteY5" fmla="*/ 10000 h 10000"/>
                              <a:gd name="connsiteX6" fmla="*/ 9531 w 10060"/>
                              <a:gd name="connsiteY6" fmla="*/ 10000 h 10000"/>
                              <a:gd name="connsiteX7" fmla="*/ 9353 w 10060"/>
                              <a:gd name="connsiteY7" fmla="*/ 9882 h 10000"/>
                              <a:gd name="connsiteX8" fmla="*/ 178 w 10060"/>
                              <a:gd name="connsiteY8" fmla="*/ 1647 h 10000"/>
                              <a:gd name="connsiteX9" fmla="*/ 60 w 10060"/>
                              <a:gd name="connsiteY9" fmla="*/ 118 h 10000"/>
                              <a:gd name="connsiteX10" fmla="*/ 60 w 10060"/>
                              <a:gd name="connsiteY10" fmla="*/ 0 h 10000"/>
                              <a:gd name="connsiteX0" fmla="*/ 60 w 10060"/>
                              <a:gd name="connsiteY0" fmla="*/ 0 h 9882"/>
                              <a:gd name="connsiteX1" fmla="*/ 10060 w 10060"/>
                              <a:gd name="connsiteY1" fmla="*/ 8823 h 9882"/>
                              <a:gd name="connsiteX2" fmla="*/ 10060 w 10060"/>
                              <a:gd name="connsiteY2" fmla="*/ 9058 h 9882"/>
                              <a:gd name="connsiteX3" fmla="*/ 9943 w 10060"/>
                              <a:gd name="connsiteY3" fmla="*/ 9411 h 9882"/>
                              <a:gd name="connsiteX4" fmla="*/ 9884 w 10060"/>
                              <a:gd name="connsiteY4" fmla="*/ 9529 h 9882"/>
                              <a:gd name="connsiteX5" fmla="*/ 9707 w 10060"/>
                              <a:gd name="connsiteY5" fmla="*/ 9882 h 9882"/>
                              <a:gd name="connsiteX6" fmla="*/ 9531 w 10060"/>
                              <a:gd name="connsiteY6" fmla="*/ 9882 h 9882"/>
                              <a:gd name="connsiteX7" fmla="*/ 9353 w 10060"/>
                              <a:gd name="connsiteY7" fmla="*/ 9764 h 9882"/>
                              <a:gd name="connsiteX8" fmla="*/ 178 w 10060"/>
                              <a:gd name="connsiteY8" fmla="*/ 1529 h 9882"/>
                              <a:gd name="connsiteX9" fmla="*/ 60 w 10060"/>
                              <a:gd name="connsiteY9" fmla="*/ 0 h 9882"/>
                              <a:gd name="connsiteX0" fmla="*/ 173 w 10113"/>
                              <a:gd name="connsiteY0" fmla="*/ 0 h 10000"/>
                              <a:gd name="connsiteX1" fmla="*/ 10113 w 10113"/>
                              <a:gd name="connsiteY1" fmla="*/ 8928 h 10000"/>
                              <a:gd name="connsiteX2" fmla="*/ 10113 w 10113"/>
                              <a:gd name="connsiteY2" fmla="*/ 9166 h 10000"/>
                              <a:gd name="connsiteX3" fmla="*/ 9997 w 10113"/>
                              <a:gd name="connsiteY3" fmla="*/ 9523 h 10000"/>
                              <a:gd name="connsiteX4" fmla="*/ 9938 w 10113"/>
                              <a:gd name="connsiteY4" fmla="*/ 9643 h 10000"/>
                              <a:gd name="connsiteX5" fmla="*/ 9762 w 10113"/>
                              <a:gd name="connsiteY5" fmla="*/ 10000 h 10000"/>
                              <a:gd name="connsiteX6" fmla="*/ 9587 w 10113"/>
                              <a:gd name="connsiteY6" fmla="*/ 10000 h 10000"/>
                              <a:gd name="connsiteX7" fmla="*/ 9410 w 10113"/>
                              <a:gd name="connsiteY7" fmla="*/ 9881 h 10000"/>
                              <a:gd name="connsiteX8" fmla="*/ 290 w 10113"/>
                              <a:gd name="connsiteY8" fmla="*/ 1547 h 10000"/>
                              <a:gd name="connsiteX9" fmla="*/ 173 w 10113"/>
                              <a:gd name="connsiteY9" fmla="*/ 0 h 10000"/>
                              <a:gd name="connsiteX0" fmla="*/ 99 w 10039"/>
                              <a:gd name="connsiteY0" fmla="*/ 0 h 10000"/>
                              <a:gd name="connsiteX1" fmla="*/ 10039 w 10039"/>
                              <a:gd name="connsiteY1" fmla="*/ 8928 h 10000"/>
                              <a:gd name="connsiteX2" fmla="*/ 10039 w 10039"/>
                              <a:gd name="connsiteY2" fmla="*/ 9166 h 10000"/>
                              <a:gd name="connsiteX3" fmla="*/ 9923 w 10039"/>
                              <a:gd name="connsiteY3" fmla="*/ 9523 h 10000"/>
                              <a:gd name="connsiteX4" fmla="*/ 9864 w 10039"/>
                              <a:gd name="connsiteY4" fmla="*/ 9643 h 10000"/>
                              <a:gd name="connsiteX5" fmla="*/ 9688 w 10039"/>
                              <a:gd name="connsiteY5" fmla="*/ 10000 h 10000"/>
                              <a:gd name="connsiteX6" fmla="*/ 9513 w 10039"/>
                              <a:gd name="connsiteY6" fmla="*/ 10000 h 10000"/>
                              <a:gd name="connsiteX7" fmla="*/ 9336 w 10039"/>
                              <a:gd name="connsiteY7" fmla="*/ 9881 h 10000"/>
                              <a:gd name="connsiteX8" fmla="*/ 216 w 10039"/>
                              <a:gd name="connsiteY8" fmla="*/ 1547 h 10000"/>
                              <a:gd name="connsiteX9" fmla="*/ 99 w 10039"/>
                              <a:gd name="connsiteY9" fmla="*/ 0 h 10000"/>
                              <a:gd name="connsiteX0" fmla="*/ 128 w 10068"/>
                              <a:gd name="connsiteY0" fmla="*/ 0 h 10000"/>
                              <a:gd name="connsiteX1" fmla="*/ 10068 w 10068"/>
                              <a:gd name="connsiteY1" fmla="*/ 8928 h 10000"/>
                              <a:gd name="connsiteX2" fmla="*/ 10068 w 10068"/>
                              <a:gd name="connsiteY2" fmla="*/ 9166 h 10000"/>
                              <a:gd name="connsiteX3" fmla="*/ 9952 w 10068"/>
                              <a:gd name="connsiteY3" fmla="*/ 9523 h 10000"/>
                              <a:gd name="connsiteX4" fmla="*/ 9893 w 10068"/>
                              <a:gd name="connsiteY4" fmla="*/ 9643 h 10000"/>
                              <a:gd name="connsiteX5" fmla="*/ 9717 w 10068"/>
                              <a:gd name="connsiteY5" fmla="*/ 10000 h 10000"/>
                              <a:gd name="connsiteX6" fmla="*/ 9542 w 10068"/>
                              <a:gd name="connsiteY6" fmla="*/ 10000 h 10000"/>
                              <a:gd name="connsiteX7" fmla="*/ 9365 w 10068"/>
                              <a:gd name="connsiteY7" fmla="*/ 9881 h 10000"/>
                              <a:gd name="connsiteX8" fmla="*/ 245 w 10068"/>
                              <a:gd name="connsiteY8" fmla="*/ 1547 h 10000"/>
                              <a:gd name="connsiteX9" fmla="*/ 128 w 10068"/>
                              <a:gd name="connsiteY9" fmla="*/ 0 h 10000"/>
                              <a:gd name="connsiteX0" fmla="*/ 160 w 10100"/>
                              <a:gd name="connsiteY0" fmla="*/ 0 h 10000"/>
                              <a:gd name="connsiteX1" fmla="*/ 10100 w 10100"/>
                              <a:gd name="connsiteY1" fmla="*/ 8928 h 10000"/>
                              <a:gd name="connsiteX2" fmla="*/ 10100 w 10100"/>
                              <a:gd name="connsiteY2" fmla="*/ 9166 h 10000"/>
                              <a:gd name="connsiteX3" fmla="*/ 9984 w 10100"/>
                              <a:gd name="connsiteY3" fmla="*/ 9523 h 10000"/>
                              <a:gd name="connsiteX4" fmla="*/ 9925 w 10100"/>
                              <a:gd name="connsiteY4" fmla="*/ 9643 h 10000"/>
                              <a:gd name="connsiteX5" fmla="*/ 9749 w 10100"/>
                              <a:gd name="connsiteY5" fmla="*/ 10000 h 10000"/>
                              <a:gd name="connsiteX6" fmla="*/ 9574 w 10100"/>
                              <a:gd name="connsiteY6" fmla="*/ 10000 h 10000"/>
                              <a:gd name="connsiteX7" fmla="*/ 9397 w 10100"/>
                              <a:gd name="connsiteY7" fmla="*/ 9881 h 10000"/>
                              <a:gd name="connsiteX8" fmla="*/ 277 w 10100"/>
                              <a:gd name="connsiteY8" fmla="*/ 1547 h 10000"/>
                              <a:gd name="connsiteX9" fmla="*/ 160 w 10100"/>
                              <a:gd name="connsiteY9" fmla="*/ 0 h 10000"/>
                              <a:gd name="connsiteX0" fmla="*/ 130 w 10070"/>
                              <a:gd name="connsiteY0" fmla="*/ 0 h 10000"/>
                              <a:gd name="connsiteX1" fmla="*/ 10070 w 10070"/>
                              <a:gd name="connsiteY1" fmla="*/ 8928 h 10000"/>
                              <a:gd name="connsiteX2" fmla="*/ 10070 w 10070"/>
                              <a:gd name="connsiteY2" fmla="*/ 9166 h 10000"/>
                              <a:gd name="connsiteX3" fmla="*/ 9954 w 10070"/>
                              <a:gd name="connsiteY3" fmla="*/ 9523 h 10000"/>
                              <a:gd name="connsiteX4" fmla="*/ 9895 w 10070"/>
                              <a:gd name="connsiteY4" fmla="*/ 9643 h 10000"/>
                              <a:gd name="connsiteX5" fmla="*/ 9719 w 10070"/>
                              <a:gd name="connsiteY5" fmla="*/ 10000 h 10000"/>
                              <a:gd name="connsiteX6" fmla="*/ 9544 w 10070"/>
                              <a:gd name="connsiteY6" fmla="*/ 10000 h 10000"/>
                              <a:gd name="connsiteX7" fmla="*/ 9367 w 10070"/>
                              <a:gd name="connsiteY7" fmla="*/ 9881 h 10000"/>
                              <a:gd name="connsiteX8" fmla="*/ 247 w 10070"/>
                              <a:gd name="connsiteY8" fmla="*/ 1547 h 10000"/>
                              <a:gd name="connsiteX9" fmla="*/ 130 w 10070"/>
                              <a:gd name="connsiteY9" fmla="*/ 0 h 10000"/>
                              <a:gd name="connsiteX0" fmla="*/ 136 w 10076"/>
                              <a:gd name="connsiteY0" fmla="*/ 0 h 10000"/>
                              <a:gd name="connsiteX1" fmla="*/ 10076 w 10076"/>
                              <a:gd name="connsiteY1" fmla="*/ 8928 h 10000"/>
                              <a:gd name="connsiteX2" fmla="*/ 10076 w 10076"/>
                              <a:gd name="connsiteY2" fmla="*/ 9166 h 10000"/>
                              <a:gd name="connsiteX3" fmla="*/ 9960 w 10076"/>
                              <a:gd name="connsiteY3" fmla="*/ 9523 h 10000"/>
                              <a:gd name="connsiteX4" fmla="*/ 9901 w 10076"/>
                              <a:gd name="connsiteY4" fmla="*/ 9643 h 10000"/>
                              <a:gd name="connsiteX5" fmla="*/ 9725 w 10076"/>
                              <a:gd name="connsiteY5" fmla="*/ 10000 h 10000"/>
                              <a:gd name="connsiteX6" fmla="*/ 9550 w 10076"/>
                              <a:gd name="connsiteY6" fmla="*/ 10000 h 10000"/>
                              <a:gd name="connsiteX7" fmla="*/ 9373 w 10076"/>
                              <a:gd name="connsiteY7" fmla="*/ 9881 h 10000"/>
                              <a:gd name="connsiteX8" fmla="*/ 253 w 10076"/>
                              <a:gd name="connsiteY8" fmla="*/ 1547 h 10000"/>
                              <a:gd name="connsiteX9" fmla="*/ 136 w 10076"/>
                              <a:gd name="connsiteY9" fmla="*/ 0 h 10000"/>
                              <a:gd name="connsiteX0" fmla="*/ 136 w 10076"/>
                              <a:gd name="connsiteY0" fmla="*/ 0 h 10000"/>
                              <a:gd name="connsiteX1" fmla="*/ 10076 w 10076"/>
                              <a:gd name="connsiteY1" fmla="*/ 8928 h 10000"/>
                              <a:gd name="connsiteX2" fmla="*/ 10076 w 10076"/>
                              <a:gd name="connsiteY2" fmla="*/ 9166 h 10000"/>
                              <a:gd name="connsiteX3" fmla="*/ 9960 w 10076"/>
                              <a:gd name="connsiteY3" fmla="*/ 9523 h 10000"/>
                              <a:gd name="connsiteX4" fmla="*/ 9901 w 10076"/>
                              <a:gd name="connsiteY4" fmla="*/ 9643 h 10000"/>
                              <a:gd name="connsiteX5" fmla="*/ 9550 w 10076"/>
                              <a:gd name="connsiteY5" fmla="*/ 10000 h 10000"/>
                              <a:gd name="connsiteX6" fmla="*/ 9373 w 10076"/>
                              <a:gd name="connsiteY6" fmla="*/ 9881 h 10000"/>
                              <a:gd name="connsiteX7" fmla="*/ 253 w 10076"/>
                              <a:gd name="connsiteY7" fmla="*/ 1547 h 10000"/>
                              <a:gd name="connsiteX8" fmla="*/ 136 w 10076"/>
                              <a:gd name="connsiteY8" fmla="*/ 0 h 10000"/>
                              <a:gd name="connsiteX0" fmla="*/ 136 w 10076"/>
                              <a:gd name="connsiteY0" fmla="*/ 0 h 10000"/>
                              <a:gd name="connsiteX1" fmla="*/ 10076 w 10076"/>
                              <a:gd name="connsiteY1" fmla="*/ 8928 h 10000"/>
                              <a:gd name="connsiteX2" fmla="*/ 10076 w 10076"/>
                              <a:gd name="connsiteY2" fmla="*/ 9166 h 10000"/>
                              <a:gd name="connsiteX3" fmla="*/ 9960 w 10076"/>
                              <a:gd name="connsiteY3" fmla="*/ 9523 h 10000"/>
                              <a:gd name="connsiteX4" fmla="*/ 9550 w 10076"/>
                              <a:gd name="connsiteY4" fmla="*/ 10000 h 10000"/>
                              <a:gd name="connsiteX5" fmla="*/ 9373 w 10076"/>
                              <a:gd name="connsiteY5" fmla="*/ 9881 h 10000"/>
                              <a:gd name="connsiteX6" fmla="*/ 253 w 10076"/>
                              <a:gd name="connsiteY6" fmla="*/ 1547 h 10000"/>
                              <a:gd name="connsiteX7" fmla="*/ 136 w 10076"/>
                              <a:gd name="connsiteY7" fmla="*/ 0 h 10000"/>
                              <a:gd name="connsiteX0" fmla="*/ 136 w 10076"/>
                              <a:gd name="connsiteY0" fmla="*/ 0 h 10000"/>
                              <a:gd name="connsiteX1" fmla="*/ 10076 w 10076"/>
                              <a:gd name="connsiteY1" fmla="*/ 8928 h 10000"/>
                              <a:gd name="connsiteX2" fmla="*/ 10076 w 10076"/>
                              <a:gd name="connsiteY2" fmla="*/ 9166 h 10000"/>
                              <a:gd name="connsiteX3" fmla="*/ 9550 w 10076"/>
                              <a:gd name="connsiteY3" fmla="*/ 10000 h 10000"/>
                              <a:gd name="connsiteX4" fmla="*/ 9373 w 10076"/>
                              <a:gd name="connsiteY4" fmla="*/ 9881 h 10000"/>
                              <a:gd name="connsiteX5" fmla="*/ 253 w 10076"/>
                              <a:gd name="connsiteY5" fmla="*/ 1547 h 10000"/>
                              <a:gd name="connsiteX6" fmla="*/ 136 w 10076"/>
                              <a:gd name="connsiteY6" fmla="*/ 0 h 10000"/>
                              <a:gd name="connsiteX0" fmla="*/ 136 w 10076"/>
                              <a:gd name="connsiteY0" fmla="*/ 0 h 10000"/>
                              <a:gd name="connsiteX1" fmla="*/ 10076 w 10076"/>
                              <a:gd name="connsiteY1" fmla="*/ 8928 h 10000"/>
                              <a:gd name="connsiteX2" fmla="*/ 9550 w 10076"/>
                              <a:gd name="connsiteY2" fmla="*/ 10000 h 10000"/>
                              <a:gd name="connsiteX3" fmla="*/ 9373 w 10076"/>
                              <a:gd name="connsiteY3" fmla="*/ 9881 h 10000"/>
                              <a:gd name="connsiteX4" fmla="*/ 253 w 10076"/>
                              <a:gd name="connsiteY4" fmla="*/ 1547 h 10000"/>
                              <a:gd name="connsiteX5" fmla="*/ 136 w 10076"/>
                              <a:gd name="connsiteY5" fmla="*/ 0 h 10000"/>
                              <a:gd name="connsiteX0" fmla="*/ 136 w 10076"/>
                              <a:gd name="connsiteY0" fmla="*/ 0 h 9881"/>
                              <a:gd name="connsiteX1" fmla="*/ 10076 w 10076"/>
                              <a:gd name="connsiteY1" fmla="*/ 8928 h 9881"/>
                              <a:gd name="connsiteX2" fmla="*/ 9373 w 10076"/>
                              <a:gd name="connsiteY2" fmla="*/ 9881 h 9881"/>
                              <a:gd name="connsiteX3" fmla="*/ 253 w 10076"/>
                              <a:gd name="connsiteY3" fmla="*/ 1547 h 9881"/>
                              <a:gd name="connsiteX4" fmla="*/ 136 w 10076"/>
                              <a:gd name="connsiteY4" fmla="*/ 0 h 9881"/>
                              <a:gd name="connsiteX0" fmla="*/ 135 w 10000"/>
                              <a:gd name="connsiteY0" fmla="*/ 0 h 10110"/>
                              <a:gd name="connsiteX1" fmla="*/ 10000 w 10000"/>
                              <a:gd name="connsiteY1" fmla="*/ 9036 h 10110"/>
                              <a:gd name="connsiteX2" fmla="*/ 9302 w 10000"/>
                              <a:gd name="connsiteY2" fmla="*/ 10000 h 10110"/>
                              <a:gd name="connsiteX3" fmla="*/ 251 w 10000"/>
                              <a:gd name="connsiteY3" fmla="*/ 1566 h 10110"/>
                              <a:gd name="connsiteX4" fmla="*/ 135 w 10000"/>
                              <a:gd name="connsiteY4" fmla="*/ 0 h 10110"/>
                              <a:gd name="connsiteX0" fmla="*/ 135 w 10000"/>
                              <a:gd name="connsiteY0" fmla="*/ 0 h 10122"/>
                              <a:gd name="connsiteX1" fmla="*/ 10000 w 10000"/>
                              <a:gd name="connsiteY1" fmla="*/ 9036 h 10122"/>
                              <a:gd name="connsiteX2" fmla="*/ 9302 w 10000"/>
                              <a:gd name="connsiteY2" fmla="*/ 10000 h 10122"/>
                              <a:gd name="connsiteX3" fmla="*/ 251 w 10000"/>
                              <a:gd name="connsiteY3" fmla="*/ 1566 h 10122"/>
                              <a:gd name="connsiteX4" fmla="*/ 135 w 10000"/>
                              <a:gd name="connsiteY4" fmla="*/ 0 h 10122"/>
                              <a:gd name="connsiteX0" fmla="*/ 135 w 10000"/>
                              <a:gd name="connsiteY0" fmla="*/ 0 h 10068"/>
                              <a:gd name="connsiteX1" fmla="*/ 10000 w 10000"/>
                              <a:gd name="connsiteY1" fmla="*/ 9036 h 10068"/>
                              <a:gd name="connsiteX2" fmla="*/ 9302 w 10000"/>
                              <a:gd name="connsiteY2" fmla="*/ 10000 h 10068"/>
                              <a:gd name="connsiteX3" fmla="*/ 251 w 10000"/>
                              <a:gd name="connsiteY3" fmla="*/ 1566 h 10068"/>
                              <a:gd name="connsiteX4" fmla="*/ 135 w 10000"/>
                              <a:gd name="connsiteY4" fmla="*/ 0 h 10068"/>
                              <a:gd name="connsiteX0" fmla="*/ 135 w 9999"/>
                              <a:gd name="connsiteY0" fmla="*/ 0 h 10062"/>
                              <a:gd name="connsiteX1" fmla="*/ 9999 w 9999"/>
                              <a:gd name="connsiteY1" fmla="*/ 8934 h 10062"/>
                              <a:gd name="connsiteX2" fmla="*/ 9302 w 9999"/>
                              <a:gd name="connsiteY2" fmla="*/ 10000 h 10062"/>
                              <a:gd name="connsiteX3" fmla="*/ 251 w 9999"/>
                              <a:gd name="connsiteY3" fmla="*/ 1566 h 10062"/>
                              <a:gd name="connsiteX4" fmla="*/ 135 w 9999"/>
                              <a:gd name="connsiteY4" fmla="*/ 0 h 1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9" h="10062">
                                <a:moveTo>
                                  <a:pt x="135" y="0"/>
                                </a:moveTo>
                                <a:cubicBezTo>
                                  <a:pt x="3423" y="3012"/>
                                  <a:pt x="6711" y="5922"/>
                                  <a:pt x="9999" y="8934"/>
                                </a:cubicBezTo>
                                <a:cubicBezTo>
                                  <a:pt x="9912" y="9407"/>
                                  <a:pt x="9744" y="10307"/>
                                  <a:pt x="9302" y="10000"/>
                                </a:cubicBezTo>
                                <a:lnTo>
                                  <a:pt x="251" y="1566"/>
                                </a:lnTo>
                                <a:cubicBezTo>
                                  <a:pt x="-166" y="1113"/>
                                  <a:pt x="39" y="237"/>
                                  <a:pt x="13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154" name="Freeform 1456"/>
                          <p:cNvSpPr>
                            <a:spLocks noEditPoints="1"/>
                          </p:cNvSpPr>
                          <p:nvPr/>
                        </p:nvSpPr>
                        <p:spPr bwMode="auto">
                          <a:xfrm>
                            <a:off x="7035801" y="4565651"/>
                            <a:ext cx="269875" cy="123825"/>
                          </a:xfrm>
                          <a:custGeom>
                            <a:avLst/>
                            <a:gdLst>
                              <a:gd name="T0" fmla="*/ 42 w 170"/>
                              <a:gd name="T1" fmla="*/ 6 h 78"/>
                              <a:gd name="T2" fmla="*/ 59 w 170"/>
                              <a:gd name="T3" fmla="*/ 15 h 78"/>
                              <a:gd name="T4" fmla="*/ 121 w 170"/>
                              <a:gd name="T5" fmla="*/ 42 h 78"/>
                              <a:gd name="T6" fmla="*/ 139 w 170"/>
                              <a:gd name="T7" fmla="*/ 51 h 78"/>
                              <a:gd name="T8" fmla="*/ 170 w 170"/>
                              <a:gd name="T9" fmla="*/ 78 h 78"/>
                              <a:gd name="T10" fmla="*/ 85 w 170"/>
                              <a:gd name="T11" fmla="*/ 39 h 78"/>
                              <a:gd name="T12" fmla="*/ 0 w 170"/>
                              <a:gd name="T13" fmla="*/ 0 h 78"/>
                              <a:gd name="T14" fmla="*/ 42 w 170"/>
                              <a:gd name="T15" fmla="*/ 6 h 78"/>
                              <a:gd name="T16" fmla="*/ 89 w 170"/>
                              <a:gd name="T17" fmla="*/ 30 h 78"/>
                              <a:gd name="T18" fmla="*/ 43 w 170"/>
                              <a:gd name="T19" fmla="*/ 10 h 78"/>
                              <a:gd name="T20" fmla="*/ 27 w 170"/>
                              <a:gd name="T21" fmla="*/ 9 h 78"/>
                              <a:gd name="T22" fmla="*/ 87 w 170"/>
                              <a:gd name="T23" fmla="*/ 36 h 78"/>
                              <a:gd name="T24" fmla="*/ 146 w 170"/>
                              <a:gd name="T25" fmla="*/ 64 h 78"/>
                              <a:gd name="T26" fmla="*/ 134 w 170"/>
                              <a:gd name="T27" fmla="*/ 51 h 78"/>
                              <a:gd name="T28" fmla="*/ 89 w 170"/>
                              <a:gd name="T29" fmla="*/ 3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78">
                                <a:moveTo>
                                  <a:pt x="42" y="6"/>
                                </a:moveTo>
                                <a:lnTo>
                                  <a:pt x="59" y="15"/>
                                </a:lnTo>
                                <a:lnTo>
                                  <a:pt x="121" y="42"/>
                                </a:lnTo>
                                <a:lnTo>
                                  <a:pt x="139" y="51"/>
                                </a:lnTo>
                                <a:lnTo>
                                  <a:pt x="170" y="78"/>
                                </a:lnTo>
                                <a:lnTo>
                                  <a:pt x="85" y="39"/>
                                </a:lnTo>
                                <a:lnTo>
                                  <a:pt x="0" y="0"/>
                                </a:lnTo>
                                <a:lnTo>
                                  <a:pt x="42" y="6"/>
                                </a:lnTo>
                                <a:close/>
                                <a:moveTo>
                                  <a:pt x="89" y="30"/>
                                </a:moveTo>
                                <a:lnTo>
                                  <a:pt x="43" y="10"/>
                                </a:lnTo>
                                <a:lnTo>
                                  <a:pt x="27" y="9"/>
                                </a:lnTo>
                                <a:lnTo>
                                  <a:pt x="87" y="36"/>
                                </a:lnTo>
                                <a:lnTo>
                                  <a:pt x="146" y="64"/>
                                </a:lnTo>
                                <a:lnTo>
                                  <a:pt x="134" y="51"/>
                                </a:lnTo>
                                <a:lnTo>
                                  <a:pt x="89" y="3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grpSp>
                    <p:sp>
                      <p:nvSpPr>
                        <p:cNvPr id="152" name="Freeform 702"/>
                        <p:cNvSpPr>
                          <a:spLocks noEditPoints="1"/>
                        </p:cNvSpPr>
                        <p:nvPr/>
                      </p:nvSpPr>
                      <p:spPr bwMode="auto">
                        <a:xfrm rot="13500000">
                          <a:off x="6049252" y="4950784"/>
                          <a:ext cx="354976" cy="165040"/>
                        </a:xfrm>
                        <a:custGeom>
                          <a:avLst/>
                          <a:gdLst>
                            <a:gd name="T0" fmla="*/ 455 w 810"/>
                            <a:gd name="T1" fmla="*/ 251 h 388"/>
                            <a:gd name="T2" fmla="*/ 543 w 810"/>
                            <a:gd name="T3" fmla="*/ 276 h 388"/>
                            <a:gd name="T4" fmla="*/ 607 w 810"/>
                            <a:gd name="T5" fmla="*/ 314 h 388"/>
                            <a:gd name="T6" fmla="*/ 595 w 810"/>
                            <a:gd name="T7" fmla="*/ 378 h 388"/>
                            <a:gd name="T8" fmla="*/ 547 w 810"/>
                            <a:gd name="T9" fmla="*/ 342 h 388"/>
                            <a:gd name="T10" fmla="*/ 479 w 810"/>
                            <a:gd name="T11" fmla="*/ 313 h 388"/>
                            <a:gd name="T12" fmla="*/ 397 w 810"/>
                            <a:gd name="T13" fmla="*/ 304 h 388"/>
                            <a:gd name="T14" fmla="*/ 318 w 810"/>
                            <a:gd name="T15" fmla="*/ 321 h 388"/>
                            <a:gd name="T16" fmla="*/ 246 w 810"/>
                            <a:gd name="T17" fmla="*/ 360 h 388"/>
                            <a:gd name="T18" fmla="*/ 175 w 810"/>
                            <a:gd name="T19" fmla="*/ 348 h 388"/>
                            <a:gd name="T20" fmla="*/ 245 w 810"/>
                            <a:gd name="T21" fmla="*/ 293 h 388"/>
                            <a:gd name="T22" fmla="*/ 324 w 810"/>
                            <a:gd name="T23" fmla="*/ 259 h 388"/>
                            <a:gd name="T24" fmla="*/ 411 w 810"/>
                            <a:gd name="T25" fmla="*/ 248 h 388"/>
                            <a:gd name="T26" fmla="*/ 485 w 810"/>
                            <a:gd name="T27" fmla="*/ 130 h 388"/>
                            <a:gd name="T28" fmla="*/ 594 w 810"/>
                            <a:gd name="T29" fmla="*/ 163 h 388"/>
                            <a:gd name="T30" fmla="*/ 684 w 810"/>
                            <a:gd name="T31" fmla="*/ 216 h 388"/>
                            <a:gd name="T32" fmla="*/ 682 w 810"/>
                            <a:gd name="T33" fmla="*/ 291 h 388"/>
                            <a:gd name="T34" fmla="*/ 611 w 810"/>
                            <a:gd name="T35" fmla="*/ 236 h 388"/>
                            <a:gd name="T36" fmla="*/ 521 w 810"/>
                            <a:gd name="T37" fmla="*/ 196 h 388"/>
                            <a:gd name="T38" fmla="*/ 419 w 810"/>
                            <a:gd name="T39" fmla="*/ 180 h 388"/>
                            <a:gd name="T40" fmla="*/ 318 w 810"/>
                            <a:gd name="T41" fmla="*/ 191 h 388"/>
                            <a:gd name="T42" fmla="*/ 231 w 810"/>
                            <a:gd name="T43" fmla="*/ 224 h 388"/>
                            <a:gd name="T44" fmla="*/ 159 w 810"/>
                            <a:gd name="T45" fmla="*/ 270 h 388"/>
                            <a:gd name="T46" fmla="*/ 88 w 810"/>
                            <a:gd name="T47" fmla="*/ 260 h 388"/>
                            <a:gd name="T48" fmla="*/ 173 w 810"/>
                            <a:gd name="T49" fmla="*/ 192 h 388"/>
                            <a:gd name="T50" fmla="*/ 270 w 810"/>
                            <a:gd name="T51" fmla="*/ 146 h 388"/>
                            <a:gd name="T52" fmla="*/ 376 w 810"/>
                            <a:gd name="T53" fmla="*/ 125 h 388"/>
                            <a:gd name="T54" fmla="*/ 412 w 810"/>
                            <a:gd name="T55" fmla="*/ 0 h 388"/>
                            <a:gd name="T56" fmla="*/ 529 w 810"/>
                            <a:gd name="T57" fmla="*/ 12 h 388"/>
                            <a:gd name="T58" fmla="*/ 644 w 810"/>
                            <a:gd name="T59" fmla="*/ 50 h 388"/>
                            <a:gd name="T60" fmla="*/ 734 w 810"/>
                            <a:gd name="T61" fmla="*/ 100 h 388"/>
                            <a:gd name="T62" fmla="*/ 810 w 810"/>
                            <a:gd name="T63" fmla="*/ 163 h 388"/>
                            <a:gd name="T64" fmla="*/ 737 w 810"/>
                            <a:gd name="T65" fmla="*/ 173 h 388"/>
                            <a:gd name="T66" fmla="*/ 662 w 810"/>
                            <a:gd name="T67" fmla="*/ 121 h 388"/>
                            <a:gd name="T68" fmla="*/ 564 w 810"/>
                            <a:gd name="T69" fmla="*/ 80 h 388"/>
                            <a:gd name="T70" fmla="*/ 449 w 810"/>
                            <a:gd name="T71" fmla="*/ 57 h 388"/>
                            <a:gd name="T72" fmla="*/ 336 w 810"/>
                            <a:gd name="T73" fmla="*/ 62 h 388"/>
                            <a:gd name="T74" fmla="*/ 225 w 810"/>
                            <a:gd name="T75" fmla="*/ 90 h 388"/>
                            <a:gd name="T76" fmla="*/ 127 w 810"/>
                            <a:gd name="T77" fmla="*/ 141 h 388"/>
                            <a:gd name="T78" fmla="*/ 40 w 810"/>
                            <a:gd name="T79" fmla="*/ 212 h 388"/>
                            <a:gd name="T80" fmla="*/ 43 w 810"/>
                            <a:gd name="T81" fmla="*/ 132 h 388"/>
                            <a:gd name="T82" fmla="*/ 138 w 810"/>
                            <a:gd name="T83" fmla="*/ 69 h 388"/>
                            <a:gd name="T84" fmla="*/ 243 w 810"/>
                            <a:gd name="T85" fmla="*/ 24 h 388"/>
                            <a:gd name="T86" fmla="*/ 355 w 810"/>
                            <a:gd name="T87" fmla="*/ 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0" h="388">
                              <a:moveTo>
                                <a:pt x="411" y="248"/>
                              </a:moveTo>
                              <a:lnTo>
                                <a:pt x="455" y="251"/>
                              </a:lnTo>
                              <a:lnTo>
                                <a:pt x="499" y="260"/>
                              </a:lnTo>
                              <a:lnTo>
                                <a:pt x="543" y="276"/>
                              </a:lnTo>
                              <a:lnTo>
                                <a:pt x="577" y="293"/>
                              </a:lnTo>
                              <a:lnTo>
                                <a:pt x="607" y="314"/>
                              </a:lnTo>
                              <a:lnTo>
                                <a:pt x="635" y="338"/>
                              </a:lnTo>
                              <a:lnTo>
                                <a:pt x="595" y="378"/>
                              </a:lnTo>
                              <a:lnTo>
                                <a:pt x="572" y="359"/>
                              </a:lnTo>
                              <a:lnTo>
                                <a:pt x="547" y="342"/>
                              </a:lnTo>
                              <a:lnTo>
                                <a:pt x="519" y="327"/>
                              </a:lnTo>
                              <a:lnTo>
                                <a:pt x="479" y="313"/>
                              </a:lnTo>
                              <a:lnTo>
                                <a:pt x="438" y="305"/>
                              </a:lnTo>
                              <a:lnTo>
                                <a:pt x="397" y="304"/>
                              </a:lnTo>
                              <a:lnTo>
                                <a:pt x="356" y="310"/>
                              </a:lnTo>
                              <a:lnTo>
                                <a:pt x="318" y="321"/>
                              </a:lnTo>
                              <a:lnTo>
                                <a:pt x="280" y="338"/>
                              </a:lnTo>
                              <a:lnTo>
                                <a:pt x="246" y="360"/>
                              </a:lnTo>
                              <a:lnTo>
                                <a:pt x="215" y="388"/>
                              </a:lnTo>
                              <a:lnTo>
                                <a:pt x="175" y="348"/>
                              </a:lnTo>
                              <a:lnTo>
                                <a:pt x="208" y="318"/>
                              </a:lnTo>
                              <a:lnTo>
                                <a:pt x="245" y="293"/>
                              </a:lnTo>
                              <a:lnTo>
                                <a:pt x="283" y="274"/>
                              </a:lnTo>
                              <a:lnTo>
                                <a:pt x="324" y="259"/>
                              </a:lnTo>
                              <a:lnTo>
                                <a:pt x="367" y="251"/>
                              </a:lnTo>
                              <a:lnTo>
                                <a:pt x="411" y="248"/>
                              </a:lnTo>
                              <a:close/>
                              <a:moveTo>
                                <a:pt x="431" y="124"/>
                              </a:moveTo>
                              <a:lnTo>
                                <a:pt x="485" y="130"/>
                              </a:lnTo>
                              <a:lnTo>
                                <a:pt x="539" y="142"/>
                              </a:lnTo>
                              <a:lnTo>
                                <a:pt x="594" y="163"/>
                              </a:lnTo>
                              <a:lnTo>
                                <a:pt x="640" y="187"/>
                              </a:lnTo>
                              <a:lnTo>
                                <a:pt x="684" y="216"/>
                              </a:lnTo>
                              <a:lnTo>
                                <a:pt x="723" y="251"/>
                              </a:lnTo>
                              <a:lnTo>
                                <a:pt x="682" y="291"/>
                              </a:lnTo>
                              <a:lnTo>
                                <a:pt x="648" y="261"/>
                              </a:lnTo>
                              <a:lnTo>
                                <a:pt x="611" y="236"/>
                              </a:lnTo>
                              <a:lnTo>
                                <a:pt x="571" y="214"/>
                              </a:lnTo>
                              <a:lnTo>
                                <a:pt x="521" y="196"/>
                              </a:lnTo>
                              <a:lnTo>
                                <a:pt x="470" y="185"/>
                              </a:lnTo>
                              <a:lnTo>
                                <a:pt x="419" y="180"/>
                              </a:lnTo>
                              <a:lnTo>
                                <a:pt x="367" y="182"/>
                              </a:lnTo>
                              <a:lnTo>
                                <a:pt x="318" y="191"/>
                              </a:lnTo>
                              <a:lnTo>
                                <a:pt x="270" y="205"/>
                              </a:lnTo>
                              <a:lnTo>
                                <a:pt x="231" y="224"/>
                              </a:lnTo>
                              <a:lnTo>
                                <a:pt x="193" y="244"/>
                              </a:lnTo>
                              <a:lnTo>
                                <a:pt x="159" y="270"/>
                              </a:lnTo>
                              <a:lnTo>
                                <a:pt x="128" y="300"/>
                              </a:lnTo>
                              <a:lnTo>
                                <a:pt x="88" y="260"/>
                              </a:lnTo>
                              <a:lnTo>
                                <a:pt x="128" y="223"/>
                              </a:lnTo>
                              <a:lnTo>
                                <a:pt x="173" y="192"/>
                              </a:lnTo>
                              <a:lnTo>
                                <a:pt x="220" y="166"/>
                              </a:lnTo>
                              <a:lnTo>
                                <a:pt x="270" y="146"/>
                              </a:lnTo>
                              <a:lnTo>
                                <a:pt x="322" y="132"/>
                              </a:lnTo>
                              <a:lnTo>
                                <a:pt x="376" y="125"/>
                              </a:lnTo>
                              <a:lnTo>
                                <a:pt x="431" y="124"/>
                              </a:lnTo>
                              <a:close/>
                              <a:moveTo>
                                <a:pt x="412" y="0"/>
                              </a:moveTo>
                              <a:lnTo>
                                <a:pt x="471" y="3"/>
                              </a:lnTo>
                              <a:lnTo>
                                <a:pt x="529" y="12"/>
                              </a:lnTo>
                              <a:lnTo>
                                <a:pt x="586" y="28"/>
                              </a:lnTo>
                              <a:lnTo>
                                <a:pt x="644" y="50"/>
                              </a:lnTo>
                              <a:lnTo>
                                <a:pt x="690" y="73"/>
                              </a:lnTo>
                              <a:lnTo>
                                <a:pt x="734" y="100"/>
                              </a:lnTo>
                              <a:lnTo>
                                <a:pt x="774" y="130"/>
                              </a:lnTo>
                              <a:lnTo>
                                <a:pt x="810" y="163"/>
                              </a:lnTo>
                              <a:lnTo>
                                <a:pt x="770" y="202"/>
                              </a:lnTo>
                              <a:lnTo>
                                <a:pt x="737" y="173"/>
                              </a:lnTo>
                              <a:lnTo>
                                <a:pt x="701" y="146"/>
                              </a:lnTo>
                              <a:lnTo>
                                <a:pt x="662" y="121"/>
                              </a:lnTo>
                              <a:lnTo>
                                <a:pt x="620" y="101"/>
                              </a:lnTo>
                              <a:lnTo>
                                <a:pt x="564" y="80"/>
                              </a:lnTo>
                              <a:lnTo>
                                <a:pt x="507" y="65"/>
                              </a:lnTo>
                              <a:lnTo>
                                <a:pt x="449" y="57"/>
                              </a:lnTo>
                              <a:lnTo>
                                <a:pt x="392" y="56"/>
                              </a:lnTo>
                              <a:lnTo>
                                <a:pt x="336" y="62"/>
                              </a:lnTo>
                              <a:lnTo>
                                <a:pt x="280" y="73"/>
                              </a:lnTo>
                              <a:lnTo>
                                <a:pt x="225" y="90"/>
                              </a:lnTo>
                              <a:lnTo>
                                <a:pt x="175" y="113"/>
                              </a:lnTo>
                              <a:lnTo>
                                <a:pt x="127" y="141"/>
                              </a:lnTo>
                              <a:lnTo>
                                <a:pt x="82" y="174"/>
                              </a:lnTo>
                              <a:lnTo>
                                <a:pt x="40" y="212"/>
                              </a:lnTo>
                              <a:lnTo>
                                <a:pt x="0" y="173"/>
                              </a:lnTo>
                              <a:lnTo>
                                <a:pt x="43" y="132"/>
                              </a:lnTo>
                              <a:lnTo>
                                <a:pt x="89" y="98"/>
                              </a:lnTo>
                              <a:lnTo>
                                <a:pt x="138" y="69"/>
                              </a:lnTo>
                              <a:lnTo>
                                <a:pt x="190" y="43"/>
                              </a:lnTo>
                              <a:lnTo>
                                <a:pt x="243" y="24"/>
                              </a:lnTo>
                              <a:lnTo>
                                <a:pt x="298" y="11"/>
                              </a:lnTo>
                              <a:lnTo>
                                <a:pt x="355" y="2"/>
                              </a:lnTo>
                              <a:lnTo>
                                <a:pt x="4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grpSp>
                  <p:sp>
                    <p:nvSpPr>
                      <p:cNvPr id="128" name="Rectangle 95"/>
                      <p:cNvSpPr/>
                      <p:nvPr/>
                    </p:nvSpPr>
                    <p:spPr>
                      <a:xfrm>
                        <a:off x="-2450013" y="-6511294"/>
                        <a:ext cx="14043286" cy="17080721"/>
                      </a:xfrm>
                      <a:custGeom>
                        <a:avLst/>
                        <a:gdLst>
                          <a:gd name="connsiteX0" fmla="*/ 0 w 6635262"/>
                          <a:gd name="connsiteY0" fmla="*/ 0 h 8042031"/>
                          <a:gd name="connsiteX1" fmla="*/ 6635262 w 6635262"/>
                          <a:gd name="connsiteY1" fmla="*/ 0 h 8042031"/>
                          <a:gd name="connsiteX2" fmla="*/ 6635262 w 6635262"/>
                          <a:gd name="connsiteY2" fmla="*/ 8042031 h 8042031"/>
                          <a:gd name="connsiteX3" fmla="*/ 0 w 6635262"/>
                          <a:gd name="connsiteY3" fmla="*/ 8042031 h 8042031"/>
                          <a:gd name="connsiteX4" fmla="*/ 0 w 6635262"/>
                          <a:gd name="connsiteY4" fmla="*/ 0 h 8042031"/>
                          <a:gd name="connsiteX0" fmla="*/ 0 w 6635262"/>
                          <a:gd name="connsiteY0" fmla="*/ 0 h 8042031"/>
                          <a:gd name="connsiteX1" fmla="*/ 6635262 w 6635262"/>
                          <a:gd name="connsiteY1" fmla="*/ 0 h 8042031"/>
                          <a:gd name="connsiteX2" fmla="*/ 6635262 w 6635262"/>
                          <a:gd name="connsiteY2" fmla="*/ 8042031 h 8042031"/>
                          <a:gd name="connsiteX3" fmla="*/ 1266093 w 6635262"/>
                          <a:gd name="connsiteY3" fmla="*/ 1477108 h 8042031"/>
                          <a:gd name="connsiteX4" fmla="*/ 0 w 6635262"/>
                          <a:gd name="connsiteY4" fmla="*/ 0 h 8042031"/>
                          <a:gd name="connsiteX0" fmla="*/ 23446 w 5369169"/>
                          <a:gd name="connsiteY0" fmla="*/ 492369 h 8042031"/>
                          <a:gd name="connsiteX1" fmla="*/ 5369169 w 5369169"/>
                          <a:gd name="connsiteY1" fmla="*/ 0 h 8042031"/>
                          <a:gd name="connsiteX2" fmla="*/ 5369169 w 5369169"/>
                          <a:gd name="connsiteY2" fmla="*/ 8042031 h 8042031"/>
                          <a:gd name="connsiteX3" fmla="*/ 0 w 5369169"/>
                          <a:gd name="connsiteY3" fmla="*/ 1477108 h 8042031"/>
                          <a:gd name="connsiteX4" fmla="*/ 23446 w 5369169"/>
                          <a:gd name="connsiteY4" fmla="*/ 492369 h 8042031"/>
                          <a:gd name="connsiteX0" fmla="*/ 23446 w 5369169"/>
                          <a:gd name="connsiteY0" fmla="*/ 914400 h 8464062"/>
                          <a:gd name="connsiteX1" fmla="*/ 2719754 w 5369169"/>
                          <a:gd name="connsiteY1" fmla="*/ 0 h 8464062"/>
                          <a:gd name="connsiteX2" fmla="*/ 5369169 w 5369169"/>
                          <a:gd name="connsiteY2" fmla="*/ 8464062 h 8464062"/>
                          <a:gd name="connsiteX3" fmla="*/ 0 w 5369169"/>
                          <a:gd name="connsiteY3" fmla="*/ 1899139 h 8464062"/>
                          <a:gd name="connsiteX4" fmla="*/ 23446 w 5369169"/>
                          <a:gd name="connsiteY4" fmla="*/ 914400 h 8464062"/>
                          <a:gd name="connsiteX0" fmla="*/ 93785 w 5369169"/>
                          <a:gd name="connsiteY0" fmla="*/ 937846 h 8464062"/>
                          <a:gd name="connsiteX1" fmla="*/ 2719754 w 5369169"/>
                          <a:gd name="connsiteY1" fmla="*/ 0 h 8464062"/>
                          <a:gd name="connsiteX2" fmla="*/ 5369169 w 5369169"/>
                          <a:gd name="connsiteY2" fmla="*/ 8464062 h 8464062"/>
                          <a:gd name="connsiteX3" fmla="*/ 0 w 5369169"/>
                          <a:gd name="connsiteY3" fmla="*/ 1899139 h 8464062"/>
                          <a:gd name="connsiteX4" fmla="*/ 93785 w 5369169"/>
                          <a:gd name="connsiteY4" fmla="*/ 937846 h 8464062"/>
                          <a:gd name="connsiteX0" fmla="*/ 251632 w 5527016"/>
                          <a:gd name="connsiteY0" fmla="*/ 937846 h 8464062"/>
                          <a:gd name="connsiteX1" fmla="*/ 2877601 w 5527016"/>
                          <a:gd name="connsiteY1" fmla="*/ 0 h 8464062"/>
                          <a:gd name="connsiteX2" fmla="*/ 5527016 w 5527016"/>
                          <a:gd name="connsiteY2" fmla="*/ 8464062 h 8464062"/>
                          <a:gd name="connsiteX3" fmla="*/ 157847 w 5527016"/>
                          <a:gd name="connsiteY3" fmla="*/ 1899139 h 8464062"/>
                          <a:gd name="connsiteX4" fmla="*/ 251632 w 5527016"/>
                          <a:gd name="connsiteY4" fmla="*/ 937846 h 8464062"/>
                          <a:gd name="connsiteX0" fmla="*/ 337921 w 5613305"/>
                          <a:gd name="connsiteY0" fmla="*/ 937846 h 8464062"/>
                          <a:gd name="connsiteX1" fmla="*/ 2963890 w 5613305"/>
                          <a:gd name="connsiteY1" fmla="*/ 0 h 8464062"/>
                          <a:gd name="connsiteX2" fmla="*/ 5613305 w 5613305"/>
                          <a:gd name="connsiteY2" fmla="*/ 8464062 h 8464062"/>
                          <a:gd name="connsiteX3" fmla="*/ 244136 w 5613305"/>
                          <a:gd name="connsiteY3" fmla="*/ 1899139 h 8464062"/>
                          <a:gd name="connsiteX4" fmla="*/ 337921 w 5613305"/>
                          <a:gd name="connsiteY4" fmla="*/ 937846 h 8464062"/>
                          <a:gd name="connsiteX0" fmla="*/ 310695 w 5586079"/>
                          <a:gd name="connsiteY0" fmla="*/ 937846 h 8464062"/>
                          <a:gd name="connsiteX1" fmla="*/ 2936664 w 5586079"/>
                          <a:gd name="connsiteY1" fmla="*/ 0 h 8464062"/>
                          <a:gd name="connsiteX2" fmla="*/ 5586079 w 5586079"/>
                          <a:gd name="connsiteY2" fmla="*/ 8464062 h 8464062"/>
                          <a:gd name="connsiteX3" fmla="*/ 216910 w 5586079"/>
                          <a:gd name="connsiteY3" fmla="*/ 1899139 h 8464062"/>
                          <a:gd name="connsiteX4" fmla="*/ 310695 w 5586079"/>
                          <a:gd name="connsiteY4" fmla="*/ 937846 h 8464062"/>
                          <a:gd name="connsiteX0" fmla="*/ 346551 w 5621935"/>
                          <a:gd name="connsiteY0" fmla="*/ 937846 h 8464062"/>
                          <a:gd name="connsiteX1" fmla="*/ 2972520 w 5621935"/>
                          <a:gd name="connsiteY1" fmla="*/ 0 h 8464062"/>
                          <a:gd name="connsiteX2" fmla="*/ 5621935 w 5621935"/>
                          <a:gd name="connsiteY2" fmla="*/ 8464062 h 8464062"/>
                          <a:gd name="connsiteX3" fmla="*/ 252766 w 5621935"/>
                          <a:gd name="connsiteY3" fmla="*/ 1899139 h 8464062"/>
                          <a:gd name="connsiteX4" fmla="*/ 346551 w 5621935"/>
                          <a:gd name="connsiteY4" fmla="*/ 937846 h 8464062"/>
                          <a:gd name="connsiteX0" fmla="*/ 346551 w 5621935"/>
                          <a:gd name="connsiteY0" fmla="*/ 937846 h 8464062"/>
                          <a:gd name="connsiteX1" fmla="*/ 2972520 w 5621935"/>
                          <a:gd name="connsiteY1" fmla="*/ 0 h 8464062"/>
                          <a:gd name="connsiteX2" fmla="*/ 5621935 w 5621935"/>
                          <a:gd name="connsiteY2" fmla="*/ 8464062 h 8464062"/>
                          <a:gd name="connsiteX3" fmla="*/ 3371105 w 5621935"/>
                          <a:gd name="connsiteY3" fmla="*/ 5673970 h 8464062"/>
                          <a:gd name="connsiteX4" fmla="*/ 252766 w 5621935"/>
                          <a:gd name="connsiteY4" fmla="*/ 1899139 h 8464062"/>
                          <a:gd name="connsiteX5" fmla="*/ 346551 w 5621935"/>
                          <a:gd name="connsiteY5" fmla="*/ 937846 h 8464062"/>
                          <a:gd name="connsiteX0" fmla="*/ 346551 w 5621935"/>
                          <a:gd name="connsiteY0" fmla="*/ 937846 h 8464062"/>
                          <a:gd name="connsiteX1" fmla="*/ 2972520 w 5621935"/>
                          <a:gd name="connsiteY1" fmla="*/ 0 h 8464062"/>
                          <a:gd name="connsiteX2" fmla="*/ 5621935 w 5621935"/>
                          <a:gd name="connsiteY2" fmla="*/ 8464062 h 8464062"/>
                          <a:gd name="connsiteX3" fmla="*/ 346551 w 5621935"/>
                          <a:gd name="connsiteY3" fmla="*/ 4783016 h 8464062"/>
                          <a:gd name="connsiteX4" fmla="*/ 252766 w 5621935"/>
                          <a:gd name="connsiteY4" fmla="*/ 1899139 h 8464062"/>
                          <a:gd name="connsiteX5" fmla="*/ 346551 w 5621935"/>
                          <a:gd name="connsiteY5" fmla="*/ 937846 h 8464062"/>
                          <a:gd name="connsiteX0" fmla="*/ 346551 w 5621935"/>
                          <a:gd name="connsiteY0" fmla="*/ 937846 h 8464062"/>
                          <a:gd name="connsiteX1" fmla="*/ 2972520 w 5621935"/>
                          <a:gd name="connsiteY1" fmla="*/ 0 h 8464062"/>
                          <a:gd name="connsiteX2" fmla="*/ 5621935 w 5621935"/>
                          <a:gd name="connsiteY2" fmla="*/ 8464062 h 8464062"/>
                          <a:gd name="connsiteX3" fmla="*/ 346551 w 5621935"/>
                          <a:gd name="connsiteY3" fmla="*/ 4783016 h 8464062"/>
                          <a:gd name="connsiteX4" fmla="*/ 252766 w 5621935"/>
                          <a:gd name="connsiteY4" fmla="*/ 1899139 h 8464062"/>
                          <a:gd name="connsiteX5" fmla="*/ 346551 w 5621935"/>
                          <a:gd name="connsiteY5" fmla="*/ 937846 h 8464062"/>
                          <a:gd name="connsiteX0" fmla="*/ 346551 w 5621935"/>
                          <a:gd name="connsiteY0" fmla="*/ 937846 h 8464062"/>
                          <a:gd name="connsiteX1" fmla="*/ 2972520 w 5621935"/>
                          <a:gd name="connsiteY1" fmla="*/ 0 h 8464062"/>
                          <a:gd name="connsiteX2" fmla="*/ 5621935 w 5621935"/>
                          <a:gd name="connsiteY2" fmla="*/ 8464062 h 8464062"/>
                          <a:gd name="connsiteX3" fmla="*/ 346551 w 5621935"/>
                          <a:gd name="connsiteY3" fmla="*/ 4783016 h 8464062"/>
                          <a:gd name="connsiteX4" fmla="*/ 252766 w 5621935"/>
                          <a:gd name="connsiteY4" fmla="*/ 1899139 h 8464062"/>
                          <a:gd name="connsiteX5" fmla="*/ 346551 w 5621935"/>
                          <a:gd name="connsiteY5" fmla="*/ 937846 h 8464062"/>
                          <a:gd name="connsiteX0" fmla="*/ 272597 w 5547981"/>
                          <a:gd name="connsiteY0" fmla="*/ 937846 h 8464062"/>
                          <a:gd name="connsiteX1" fmla="*/ 2898566 w 5547981"/>
                          <a:gd name="connsiteY1" fmla="*/ 0 h 8464062"/>
                          <a:gd name="connsiteX2" fmla="*/ 5547981 w 5547981"/>
                          <a:gd name="connsiteY2" fmla="*/ 8464062 h 8464062"/>
                          <a:gd name="connsiteX3" fmla="*/ 272597 w 5547981"/>
                          <a:gd name="connsiteY3" fmla="*/ 4783016 h 8464062"/>
                          <a:gd name="connsiteX4" fmla="*/ 366381 w 5547981"/>
                          <a:gd name="connsiteY4" fmla="*/ 1852247 h 8464062"/>
                          <a:gd name="connsiteX5" fmla="*/ 272597 w 5547981"/>
                          <a:gd name="connsiteY5" fmla="*/ 937846 h 8464062"/>
                          <a:gd name="connsiteX0" fmla="*/ 299301 w 5574685"/>
                          <a:gd name="connsiteY0" fmla="*/ 937846 h 8464062"/>
                          <a:gd name="connsiteX1" fmla="*/ 2925270 w 5574685"/>
                          <a:gd name="connsiteY1" fmla="*/ 0 h 8464062"/>
                          <a:gd name="connsiteX2" fmla="*/ 5574685 w 5574685"/>
                          <a:gd name="connsiteY2" fmla="*/ 8464062 h 8464062"/>
                          <a:gd name="connsiteX3" fmla="*/ 299301 w 5574685"/>
                          <a:gd name="connsiteY3" fmla="*/ 4783016 h 8464062"/>
                          <a:gd name="connsiteX4" fmla="*/ 393085 w 5574685"/>
                          <a:gd name="connsiteY4" fmla="*/ 1852247 h 8464062"/>
                          <a:gd name="connsiteX5" fmla="*/ 299301 w 5574685"/>
                          <a:gd name="connsiteY5" fmla="*/ 937846 h 8464062"/>
                          <a:gd name="connsiteX0" fmla="*/ 299301 w 5574685"/>
                          <a:gd name="connsiteY0" fmla="*/ 937846 h 8464062"/>
                          <a:gd name="connsiteX1" fmla="*/ 2925270 w 5574685"/>
                          <a:gd name="connsiteY1" fmla="*/ 0 h 8464062"/>
                          <a:gd name="connsiteX2" fmla="*/ 5574685 w 5574685"/>
                          <a:gd name="connsiteY2" fmla="*/ 8464062 h 8464062"/>
                          <a:gd name="connsiteX3" fmla="*/ 1518501 w 5574685"/>
                          <a:gd name="connsiteY3" fmla="*/ 5650524 h 8464062"/>
                          <a:gd name="connsiteX4" fmla="*/ 299301 w 5574685"/>
                          <a:gd name="connsiteY4" fmla="*/ 4783016 h 8464062"/>
                          <a:gd name="connsiteX5" fmla="*/ 393085 w 5574685"/>
                          <a:gd name="connsiteY5" fmla="*/ 1852247 h 8464062"/>
                          <a:gd name="connsiteX6" fmla="*/ 299301 w 5574685"/>
                          <a:gd name="connsiteY6" fmla="*/ 937846 h 8464062"/>
                          <a:gd name="connsiteX0" fmla="*/ 586154 w 5861538"/>
                          <a:gd name="connsiteY0" fmla="*/ 937846 h 8464062"/>
                          <a:gd name="connsiteX1" fmla="*/ 3212123 w 5861538"/>
                          <a:gd name="connsiteY1" fmla="*/ 0 h 8464062"/>
                          <a:gd name="connsiteX2" fmla="*/ 5861538 w 5861538"/>
                          <a:gd name="connsiteY2" fmla="*/ 8464062 h 8464062"/>
                          <a:gd name="connsiteX3" fmla="*/ 0 w 5861538"/>
                          <a:gd name="connsiteY3" fmla="*/ 6611816 h 8464062"/>
                          <a:gd name="connsiteX4" fmla="*/ 586154 w 5861538"/>
                          <a:gd name="connsiteY4" fmla="*/ 4783016 h 8464062"/>
                          <a:gd name="connsiteX5" fmla="*/ 679938 w 5861538"/>
                          <a:gd name="connsiteY5" fmla="*/ 1852247 h 8464062"/>
                          <a:gd name="connsiteX6" fmla="*/ 586154 w 5861538"/>
                          <a:gd name="connsiteY6"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288682 w 6150220"/>
                          <a:gd name="connsiteY3" fmla="*/ 6611816 h 8464062"/>
                          <a:gd name="connsiteX4" fmla="*/ 874836 w 6150220"/>
                          <a:gd name="connsiteY4" fmla="*/ 4783016 h 8464062"/>
                          <a:gd name="connsiteX5" fmla="*/ 968620 w 6150220"/>
                          <a:gd name="connsiteY5" fmla="*/ 1852247 h 8464062"/>
                          <a:gd name="connsiteX6" fmla="*/ 874836 w 6150220"/>
                          <a:gd name="connsiteY6"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2703636 w 6150220"/>
                          <a:gd name="connsiteY3" fmla="*/ 7385539 h 8464062"/>
                          <a:gd name="connsiteX4" fmla="*/ 288682 w 6150220"/>
                          <a:gd name="connsiteY4" fmla="*/ 6611816 h 8464062"/>
                          <a:gd name="connsiteX5" fmla="*/ 874836 w 6150220"/>
                          <a:gd name="connsiteY5" fmla="*/ 4783016 h 8464062"/>
                          <a:gd name="connsiteX6" fmla="*/ 968620 w 6150220"/>
                          <a:gd name="connsiteY6" fmla="*/ 1852247 h 8464062"/>
                          <a:gd name="connsiteX7" fmla="*/ 874836 w 6150220"/>
                          <a:gd name="connsiteY7"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804498 w 6150220"/>
                          <a:gd name="connsiteY3" fmla="*/ 6869724 h 8464062"/>
                          <a:gd name="connsiteX4" fmla="*/ 288682 w 6150220"/>
                          <a:gd name="connsiteY4" fmla="*/ 6611816 h 8464062"/>
                          <a:gd name="connsiteX5" fmla="*/ 874836 w 6150220"/>
                          <a:gd name="connsiteY5" fmla="*/ 4783016 h 8464062"/>
                          <a:gd name="connsiteX6" fmla="*/ 968620 w 6150220"/>
                          <a:gd name="connsiteY6" fmla="*/ 1852247 h 8464062"/>
                          <a:gd name="connsiteX7" fmla="*/ 874836 w 6150220"/>
                          <a:gd name="connsiteY7"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804498 w 6150220"/>
                          <a:gd name="connsiteY3" fmla="*/ 6869724 h 8464062"/>
                          <a:gd name="connsiteX4" fmla="*/ 288682 w 6150220"/>
                          <a:gd name="connsiteY4" fmla="*/ 6611816 h 8464062"/>
                          <a:gd name="connsiteX5" fmla="*/ 874836 w 6150220"/>
                          <a:gd name="connsiteY5" fmla="*/ 4783016 h 8464062"/>
                          <a:gd name="connsiteX6" fmla="*/ 968620 w 6150220"/>
                          <a:gd name="connsiteY6" fmla="*/ 1852247 h 8464062"/>
                          <a:gd name="connsiteX7" fmla="*/ 874836 w 6150220"/>
                          <a:gd name="connsiteY7"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3430467 w 6150220"/>
                          <a:gd name="connsiteY3" fmla="*/ 7620001 h 8464062"/>
                          <a:gd name="connsiteX4" fmla="*/ 804498 w 6150220"/>
                          <a:gd name="connsiteY4" fmla="*/ 6869724 h 8464062"/>
                          <a:gd name="connsiteX5" fmla="*/ 288682 w 6150220"/>
                          <a:gd name="connsiteY5" fmla="*/ 6611816 h 8464062"/>
                          <a:gd name="connsiteX6" fmla="*/ 874836 w 6150220"/>
                          <a:gd name="connsiteY6" fmla="*/ 4783016 h 8464062"/>
                          <a:gd name="connsiteX7" fmla="*/ 968620 w 6150220"/>
                          <a:gd name="connsiteY7" fmla="*/ 1852247 h 8464062"/>
                          <a:gd name="connsiteX8" fmla="*/ 874836 w 6150220"/>
                          <a:gd name="connsiteY8"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781051 w 6150220"/>
                          <a:gd name="connsiteY3" fmla="*/ 7408985 h 8464062"/>
                          <a:gd name="connsiteX4" fmla="*/ 804498 w 6150220"/>
                          <a:gd name="connsiteY4" fmla="*/ 6869724 h 8464062"/>
                          <a:gd name="connsiteX5" fmla="*/ 288682 w 6150220"/>
                          <a:gd name="connsiteY5" fmla="*/ 6611816 h 8464062"/>
                          <a:gd name="connsiteX6" fmla="*/ 874836 w 6150220"/>
                          <a:gd name="connsiteY6" fmla="*/ 4783016 h 8464062"/>
                          <a:gd name="connsiteX7" fmla="*/ 968620 w 6150220"/>
                          <a:gd name="connsiteY7" fmla="*/ 1852247 h 8464062"/>
                          <a:gd name="connsiteX8" fmla="*/ 874836 w 6150220"/>
                          <a:gd name="connsiteY8"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3008436 w 6150220"/>
                          <a:gd name="connsiteY3" fmla="*/ 7877908 h 8464062"/>
                          <a:gd name="connsiteX4" fmla="*/ 781051 w 6150220"/>
                          <a:gd name="connsiteY4" fmla="*/ 7408985 h 8464062"/>
                          <a:gd name="connsiteX5" fmla="*/ 804498 w 6150220"/>
                          <a:gd name="connsiteY5" fmla="*/ 6869724 h 8464062"/>
                          <a:gd name="connsiteX6" fmla="*/ 288682 w 6150220"/>
                          <a:gd name="connsiteY6" fmla="*/ 6611816 h 8464062"/>
                          <a:gd name="connsiteX7" fmla="*/ 874836 w 6150220"/>
                          <a:gd name="connsiteY7" fmla="*/ 4783016 h 8464062"/>
                          <a:gd name="connsiteX8" fmla="*/ 968620 w 6150220"/>
                          <a:gd name="connsiteY8" fmla="*/ 1852247 h 8464062"/>
                          <a:gd name="connsiteX9" fmla="*/ 874836 w 6150220"/>
                          <a:gd name="connsiteY9"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1015513 w 6150220"/>
                          <a:gd name="connsiteY3" fmla="*/ 8042031 h 8464062"/>
                          <a:gd name="connsiteX4" fmla="*/ 781051 w 6150220"/>
                          <a:gd name="connsiteY4" fmla="*/ 7408985 h 8464062"/>
                          <a:gd name="connsiteX5" fmla="*/ 804498 w 6150220"/>
                          <a:gd name="connsiteY5" fmla="*/ 6869724 h 8464062"/>
                          <a:gd name="connsiteX6" fmla="*/ 288682 w 6150220"/>
                          <a:gd name="connsiteY6" fmla="*/ 6611816 h 8464062"/>
                          <a:gd name="connsiteX7" fmla="*/ 874836 w 6150220"/>
                          <a:gd name="connsiteY7" fmla="*/ 4783016 h 8464062"/>
                          <a:gd name="connsiteX8" fmla="*/ 968620 w 6150220"/>
                          <a:gd name="connsiteY8" fmla="*/ 1852247 h 8464062"/>
                          <a:gd name="connsiteX9" fmla="*/ 874836 w 6150220"/>
                          <a:gd name="connsiteY9"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1015513 w 6150220"/>
                          <a:gd name="connsiteY3" fmla="*/ 8042031 h 8464062"/>
                          <a:gd name="connsiteX4" fmla="*/ 781051 w 6150220"/>
                          <a:gd name="connsiteY4" fmla="*/ 7408985 h 8464062"/>
                          <a:gd name="connsiteX5" fmla="*/ 804498 w 6150220"/>
                          <a:gd name="connsiteY5" fmla="*/ 6869724 h 8464062"/>
                          <a:gd name="connsiteX6" fmla="*/ 288682 w 6150220"/>
                          <a:gd name="connsiteY6" fmla="*/ 6611816 h 8464062"/>
                          <a:gd name="connsiteX7" fmla="*/ 874836 w 6150220"/>
                          <a:gd name="connsiteY7" fmla="*/ 4783016 h 8464062"/>
                          <a:gd name="connsiteX8" fmla="*/ 968620 w 6150220"/>
                          <a:gd name="connsiteY8" fmla="*/ 1852247 h 8464062"/>
                          <a:gd name="connsiteX9" fmla="*/ 874836 w 6150220"/>
                          <a:gd name="connsiteY9"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1015513 w 6150220"/>
                          <a:gd name="connsiteY3" fmla="*/ 8042031 h 8464062"/>
                          <a:gd name="connsiteX4" fmla="*/ 781051 w 6150220"/>
                          <a:gd name="connsiteY4" fmla="*/ 7408985 h 8464062"/>
                          <a:gd name="connsiteX5" fmla="*/ 804498 w 6150220"/>
                          <a:gd name="connsiteY5" fmla="*/ 6869724 h 8464062"/>
                          <a:gd name="connsiteX6" fmla="*/ 288682 w 6150220"/>
                          <a:gd name="connsiteY6" fmla="*/ 6611816 h 8464062"/>
                          <a:gd name="connsiteX7" fmla="*/ 874836 w 6150220"/>
                          <a:gd name="connsiteY7" fmla="*/ 4783016 h 8464062"/>
                          <a:gd name="connsiteX8" fmla="*/ 968620 w 6150220"/>
                          <a:gd name="connsiteY8" fmla="*/ 1852247 h 8464062"/>
                          <a:gd name="connsiteX9" fmla="*/ 874836 w 6150220"/>
                          <a:gd name="connsiteY9"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1015513 w 6150220"/>
                          <a:gd name="connsiteY3" fmla="*/ 8042031 h 8464062"/>
                          <a:gd name="connsiteX4" fmla="*/ 781051 w 6150220"/>
                          <a:gd name="connsiteY4" fmla="*/ 7408985 h 8464062"/>
                          <a:gd name="connsiteX5" fmla="*/ 804498 w 6150220"/>
                          <a:gd name="connsiteY5" fmla="*/ 6869724 h 8464062"/>
                          <a:gd name="connsiteX6" fmla="*/ 288682 w 6150220"/>
                          <a:gd name="connsiteY6" fmla="*/ 6611816 h 8464062"/>
                          <a:gd name="connsiteX7" fmla="*/ 874836 w 6150220"/>
                          <a:gd name="connsiteY7" fmla="*/ 4783016 h 8464062"/>
                          <a:gd name="connsiteX8" fmla="*/ 968620 w 6150220"/>
                          <a:gd name="connsiteY8" fmla="*/ 1852247 h 8464062"/>
                          <a:gd name="connsiteX9" fmla="*/ 874836 w 6150220"/>
                          <a:gd name="connsiteY9"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1015513 w 6150220"/>
                          <a:gd name="connsiteY3" fmla="*/ 8042031 h 8464062"/>
                          <a:gd name="connsiteX4" fmla="*/ 781051 w 6150220"/>
                          <a:gd name="connsiteY4" fmla="*/ 7408985 h 8464062"/>
                          <a:gd name="connsiteX5" fmla="*/ 804498 w 6150220"/>
                          <a:gd name="connsiteY5" fmla="*/ 6869724 h 8464062"/>
                          <a:gd name="connsiteX6" fmla="*/ 288682 w 6150220"/>
                          <a:gd name="connsiteY6" fmla="*/ 6611816 h 8464062"/>
                          <a:gd name="connsiteX7" fmla="*/ 874836 w 6150220"/>
                          <a:gd name="connsiteY7" fmla="*/ 4783016 h 8464062"/>
                          <a:gd name="connsiteX8" fmla="*/ 968620 w 6150220"/>
                          <a:gd name="connsiteY8" fmla="*/ 1852247 h 8464062"/>
                          <a:gd name="connsiteX9" fmla="*/ 874836 w 6150220"/>
                          <a:gd name="connsiteY9"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945175 w 6150220"/>
                          <a:gd name="connsiteY3" fmla="*/ 7831015 h 8464062"/>
                          <a:gd name="connsiteX4" fmla="*/ 781051 w 6150220"/>
                          <a:gd name="connsiteY4" fmla="*/ 7408985 h 8464062"/>
                          <a:gd name="connsiteX5" fmla="*/ 804498 w 6150220"/>
                          <a:gd name="connsiteY5" fmla="*/ 6869724 h 8464062"/>
                          <a:gd name="connsiteX6" fmla="*/ 288682 w 6150220"/>
                          <a:gd name="connsiteY6" fmla="*/ 6611816 h 8464062"/>
                          <a:gd name="connsiteX7" fmla="*/ 874836 w 6150220"/>
                          <a:gd name="connsiteY7" fmla="*/ 4783016 h 8464062"/>
                          <a:gd name="connsiteX8" fmla="*/ 968620 w 6150220"/>
                          <a:gd name="connsiteY8" fmla="*/ 1852247 h 8464062"/>
                          <a:gd name="connsiteX9" fmla="*/ 874836 w 6150220"/>
                          <a:gd name="connsiteY9"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945175 w 6150220"/>
                          <a:gd name="connsiteY3" fmla="*/ 7831015 h 8464062"/>
                          <a:gd name="connsiteX4" fmla="*/ 781051 w 6150220"/>
                          <a:gd name="connsiteY4" fmla="*/ 7408985 h 8464062"/>
                          <a:gd name="connsiteX5" fmla="*/ 804498 w 6150220"/>
                          <a:gd name="connsiteY5" fmla="*/ 6869724 h 8464062"/>
                          <a:gd name="connsiteX6" fmla="*/ 288682 w 6150220"/>
                          <a:gd name="connsiteY6" fmla="*/ 6611816 h 8464062"/>
                          <a:gd name="connsiteX7" fmla="*/ 874836 w 6150220"/>
                          <a:gd name="connsiteY7" fmla="*/ 4783016 h 8464062"/>
                          <a:gd name="connsiteX8" fmla="*/ 968620 w 6150220"/>
                          <a:gd name="connsiteY8" fmla="*/ 1852247 h 8464062"/>
                          <a:gd name="connsiteX9" fmla="*/ 874836 w 6150220"/>
                          <a:gd name="connsiteY9"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1883021 w 6150220"/>
                          <a:gd name="connsiteY3" fmla="*/ 7924801 h 8464062"/>
                          <a:gd name="connsiteX4" fmla="*/ 945175 w 6150220"/>
                          <a:gd name="connsiteY4" fmla="*/ 7831015 h 8464062"/>
                          <a:gd name="connsiteX5" fmla="*/ 781051 w 6150220"/>
                          <a:gd name="connsiteY5" fmla="*/ 7408985 h 8464062"/>
                          <a:gd name="connsiteX6" fmla="*/ 804498 w 6150220"/>
                          <a:gd name="connsiteY6" fmla="*/ 6869724 h 8464062"/>
                          <a:gd name="connsiteX7" fmla="*/ 288682 w 6150220"/>
                          <a:gd name="connsiteY7" fmla="*/ 6611816 h 8464062"/>
                          <a:gd name="connsiteX8" fmla="*/ 874836 w 6150220"/>
                          <a:gd name="connsiteY8" fmla="*/ 4783016 h 8464062"/>
                          <a:gd name="connsiteX9" fmla="*/ 968620 w 6150220"/>
                          <a:gd name="connsiteY9" fmla="*/ 1852247 h 8464062"/>
                          <a:gd name="connsiteX10" fmla="*/ 874836 w 6150220"/>
                          <a:gd name="connsiteY10"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1179636 w 6150220"/>
                          <a:gd name="connsiteY3" fmla="*/ 8393724 h 8464062"/>
                          <a:gd name="connsiteX4" fmla="*/ 945175 w 6150220"/>
                          <a:gd name="connsiteY4" fmla="*/ 7831015 h 8464062"/>
                          <a:gd name="connsiteX5" fmla="*/ 781051 w 6150220"/>
                          <a:gd name="connsiteY5" fmla="*/ 7408985 h 8464062"/>
                          <a:gd name="connsiteX6" fmla="*/ 804498 w 6150220"/>
                          <a:gd name="connsiteY6" fmla="*/ 6869724 h 8464062"/>
                          <a:gd name="connsiteX7" fmla="*/ 288682 w 6150220"/>
                          <a:gd name="connsiteY7" fmla="*/ 6611816 h 8464062"/>
                          <a:gd name="connsiteX8" fmla="*/ 874836 w 6150220"/>
                          <a:gd name="connsiteY8" fmla="*/ 4783016 h 8464062"/>
                          <a:gd name="connsiteX9" fmla="*/ 968620 w 6150220"/>
                          <a:gd name="connsiteY9" fmla="*/ 1852247 h 8464062"/>
                          <a:gd name="connsiteX10" fmla="*/ 874836 w 6150220"/>
                          <a:gd name="connsiteY10"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1179636 w 6150220"/>
                          <a:gd name="connsiteY3" fmla="*/ 8393724 h 8464062"/>
                          <a:gd name="connsiteX4" fmla="*/ 945175 w 6150220"/>
                          <a:gd name="connsiteY4" fmla="*/ 7831015 h 8464062"/>
                          <a:gd name="connsiteX5" fmla="*/ 781051 w 6150220"/>
                          <a:gd name="connsiteY5" fmla="*/ 7408985 h 8464062"/>
                          <a:gd name="connsiteX6" fmla="*/ 804498 w 6150220"/>
                          <a:gd name="connsiteY6" fmla="*/ 6869724 h 8464062"/>
                          <a:gd name="connsiteX7" fmla="*/ 288682 w 6150220"/>
                          <a:gd name="connsiteY7" fmla="*/ 6611816 h 8464062"/>
                          <a:gd name="connsiteX8" fmla="*/ 874836 w 6150220"/>
                          <a:gd name="connsiteY8" fmla="*/ 4783016 h 8464062"/>
                          <a:gd name="connsiteX9" fmla="*/ 968620 w 6150220"/>
                          <a:gd name="connsiteY9" fmla="*/ 1852247 h 8464062"/>
                          <a:gd name="connsiteX10" fmla="*/ 874836 w 6150220"/>
                          <a:gd name="connsiteY10"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3196005 w 6150220"/>
                          <a:gd name="connsiteY3" fmla="*/ 8417170 h 8464062"/>
                          <a:gd name="connsiteX4" fmla="*/ 1179636 w 6150220"/>
                          <a:gd name="connsiteY4" fmla="*/ 8393724 h 8464062"/>
                          <a:gd name="connsiteX5" fmla="*/ 945175 w 6150220"/>
                          <a:gd name="connsiteY5" fmla="*/ 7831015 h 8464062"/>
                          <a:gd name="connsiteX6" fmla="*/ 781051 w 6150220"/>
                          <a:gd name="connsiteY6" fmla="*/ 7408985 h 8464062"/>
                          <a:gd name="connsiteX7" fmla="*/ 804498 w 6150220"/>
                          <a:gd name="connsiteY7" fmla="*/ 6869724 h 8464062"/>
                          <a:gd name="connsiteX8" fmla="*/ 288682 w 6150220"/>
                          <a:gd name="connsiteY8" fmla="*/ 6611816 h 8464062"/>
                          <a:gd name="connsiteX9" fmla="*/ 874836 w 6150220"/>
                          <a:gd name="connsiteY9" fmla="*/ 4783016 h 8464062"/>
                          <a:gd name="connsiteX10" fmla="*/ 968620 w 6150220"/>
                          <a:gd name="connsiteY10" fmla="*/ 1852247 h 8464062"/>
                          <a:gd name="connsiteX11" fmla="*/ 874836 w 6150220"/>
                          <a:gd name="connsiteY11" fmla="*/ 937846 h 8464062"/>
                          <a:gd name="connsiteX0" fmla="*/ 874836 w 6150220"/>
                          <a:gd name="connsiteY0" fmla="*/ 937846 h 9472247"/>
                          <a:gd name="connsiteX1" fmla="*/ 3500805 w 6150220"/>
                          <a:gd name="connsiteY1" fmla="*/ 0 h 9472247"/>
                          <a:gd name="connsiteX2" fmla="*/ 6150220 w 6150220"/>
                          <a:gd name="connsiteY2" fmla="*/ 8464062 h 9472247"/>
                          <a:gd name="connsiteX3" fmla="*/ 1672005 w 6150220"/>
                          <a:gd name="connsiteY3" fmla="*/ 9472247 h 9472247"/>
                          <a:gd name="connsiteX4" fmla="*/ 1179636 w 6150220"/>
                          <a:gd name="connsiteY4" fmla="*/ 8393724 h 9472247"/>
                          <a:gd name="connsiteX5" fmla="*/ 945175 w 6150220"/>
                          <a:gd name="connsiteY5" fmla="*/ 7831015 h 9472247"/>
                          <a:gd name="connsiteX6" fmla="*/ 781051 w 6150220"/>
                          <a:gd name="connsiteY6" fmla="*/ 7408985 h 9472247"/>
                          <a:gd name="connsiteX7" fmla="*/ 804498 w 6150220"/>
                          <a:gd name="connsiteY7" fmla="*/ 6869724 h 9472247"/>
                          <a:gd name="connsiteX8" fmla="*/ 288682 w 6150220"/>
                          <a:gd name="connsiteY8" fmla="*/ 6611816 h 9472247"/>
                          <a:gd name="connsiteX9" fmla="*/ 874836 w 6150220"/>
                          <a:gd name="connsiteY9" fmla="*/ 4783016 h 9472247"/>
                          <a:gd name="connsiteX10" fmla="*/ 968620 w 6150220"/>
                          <a:gd name="connsiteY10" fmla="*/ 1852247 h 9472247"/>
                          <a:gd name="connsiteX11" fmla="*/ 874836 w 6150220"/>
                          <a:gd name="connsiteY11" fmla="*/ 937846 h 9472247"/>
                          <a:gd name="connsiteX0" fmla="*/ 874836 w 6150220"/>
                          <a:gd name="connsiteY0" fmla="*/ 937846 h 9472247"/>
                          <a:gd name="connsiteX1" fmla="*/ 3500805 w 6150220"/>
                          <a:gd name="connsiteY1" fmla="*/ 0 h 9472247"/>
                          <a:gd name="connsiteX2" fmla="*/ 6150220 w 6150220"/>
                          <a:gd name="connsiteY2" fmla="*/ 8464062 h 9472247"/>
                          <a:gd name="connsiteX3" fmla="*/ 1672005 w 6150220"/>
                          <a:gd name="connsiteY3" fmla="*/ 9472247 h 9472247"/>
                          <a:gd name="connsiteX4" fmla="*/ 1179636 w 6150220"/>
                          <a:gd name="connsiteY4" fmla="*/ 8393724 h 9472247"/>
                          <a:gd name="connsiteX5" fmla="*/ 945175 w 6150220"/>
                          <a:gd name="connsiteY5" fmla="*/ 7831015 h 9472247"/>
                          <a:gd name="connsiteX6" fmla="*/ 781051 w 6150220"/>
                          <a:gd name="connsiteY6" fmla="*/ 7408985 h 9472247"/>
                          <a:gd name="connsiteX7" fmla="*/ 804498 w 6150220"/>
                          <a:gd name="connsiteY7" fmla="*/ 6869724 h 9472247"/>
                          <a:gd name="connsiteX8" fmla="*/ 288682 w 6150220"/>
                          <a:gd name="connsiteY8" fmla="*/ 6611816 h 9472247"/>
                          <a:gd name="connsiteX9" fmla="*/ 874836 w 6150220"/>
                          <a:gd name="connsiteY9" fmla="*/ 4783016 h 9472247"/>
                          <a:gd name="connsiteX10" fmla="*/ 968620 w 6150220"/>
                          <a:gd name="connsiteY10" fmla="*/ 1852247 h 9472247"/>
                          <a:gd name="connsiteX11" fmla="*/ 874836 w 6150220"/>
                          <a:gd name="connsiteY11" fmla="*/ 937846 h 9472247"/>
                          <a:gd name="connsiteX0" fmla="*/ 874836 w 6150220"/>
                          <a:gd name="connsiteY0" fmla="*/ 937846 h 9472247"/>
                          <a:gd name="connsiteX1" fmla="*/ 3500805 w 6150220"/>
                          <a:gd name="connsiteY1" fmla="*/ 0 h 9472247"/>
                          <a:gd name="connsiteX2" fmla="*/ 6150220 w 6150220"/>
                          <a:gd name="connsiteY2" fmla="*/ 8464062 h 9472247"/>
                          <a:gd name="connsiteX3" fmla="*/ 1672005 w 6150220"/>
                          <a:gd name="connsiteY3" fmla="*/ 9472247 h 9472247"/>
                          <a:gd name="connsiteX4" fmla="*/ 1179636 w 6150220"/>
                          <a:gd name="connsiteY4" fmla="*/ 8393724 h 9472247"/>
                          <a:gd name="connsiteX5" fmla="*/ 945175 w 6150220"/>
                          <a:gd name="connsiteY5" fmla="*/ 7831015 h 9472247"/>
                          <a:gd name="connsiteX6" fmla="*/ 781051 w 6150220"/>
                          <a:gd name="connsiteY6" fmla="*/ 7408985 h 9472247"/>
                          <a:gd name="connsiteX7" fmla="*/ 804498 w 6150220"/>
                          <a:gd name="connsiteY7" fmla="*/ 6869724 h 9472247"/>
                          <a:gd name="connsiteX8" fmla="*/ 288682 w 6150220"/>
                          <a:gd name="connsiteY8" fmla="*/ 6611816 h 9472247"/>
                          <a:gd name="connsiteX9" fmla="*/ 874836 w 6150220"/>
                          <a:gd name="connsiteY9" fmla="*/ 4783016 h 9472247"/>
                          <a:gd name="connsiteX10" fmla="*/ 968620 w 6150220"/>
                          <a:gd name="connsiteY10" fmla="*/ 1852247 h 9472247"/>
                          <a:gd name="connsiteX11" fmla="*/ 874836 w 6150220"/>
                          <a:gd name="connsiteY11" fmla="*/ 937846 h 9472247"/>
                          <a:gd name="connsiteX0" fmla="*/ 874836 w 6150220"/>
                          <a:gd name="connsiteY0" fmla="*/ 937846 h 9472247"/>
                          <a:gd name="connsiteX1" fmla="*/ 3500805 w 6150220"/>
                          <a:gd name="connsiteY1" fmla="*/ 0 h 9472247"/>
                          <a:gd name="connsiteX2" fmla="*/ 6150220 w 6150220"/>
                          <a:gd name="connsiteY2" fmla="*/ 8464062 h 9472247"/>
                          <a:gd name="connsiteX3" fmla="*/ 4180744 w 6150220"/>
                          <a:gd name="connsiteY3" fmla="*/ 8956431 h 9472247"/>
                          <a:gd name="connsiteX4" fmla="*/ 1672005 w 6150220"/>
                          <a:gd name="connsiteY4" fmla="*/ 9472247 h 9472247"/>
                          <a:gd name="connsiteX5" fmla="*/ 1179636 w 6150220"/>
                          <a:gd name="connsiteY5" fmla="*/ 8393724 h 9472247"/>
                          <a:gd name="connsiteX6" fmla="*/ 945175 w 6150220"/>
                          <a:gd name="connsiteY6" fmla="*/ 7831015 h 9472247"/>
                          <a:gd name="connsiteX7" fmla="*/ 781051 w 6150220"/>
                          <a:gd name="connsiteY7" fmla="*/ 7408985 h 9472247"/>
                          <a:gd name="connsiteX8" fmla="*/ 804498 w 6150220"/>
                          <a:gd name="connsiteY8" fmla="*/ 6869724 h 9472247"/>
                          <a:gd name="connsiteX9" fmla="*/ 288682 w 6150220"/>
                          <a:gd name="connsiteY9" fmla="*/ 6611816 h 9472247"/>
                          <a:gd name="connsiteX10" fmla="*/ 874836 w 6150220"/>
                          <a:gd name="connsiteY10" fmla="*/ 4783016 h 9472247"/>
                          <a:gd name="connsiteX11" fmla="*/ 968620 w 6150220"/>
                          <a:gd name="connsiteY11" fmla="*/ 1852247 h 9472247"/>
                          <a:gd name="connsiteX12" fmla="*/ 874836 w 6150220"/>
                          <a:gd name="connsiteY12" fmla="*/ 937846 h 9472247"/>
                          <a:gd name="connsiteX0" fmla="*/ 874836 w 6150220"/>
                          <a:gd name="connsiteY0" fmla="*/ 937846 h 9472247"/>
                          <a:gd name="connsiteX1" fmla="*/ 3500805 w 6150220"/>
                          <a:gd name="connsiteY1" fmla="*/ 0 h 9472247"/>
                          <a:gd name="connsiteX2" fmla="*/ 6150220 w 6150220"/>
                          <a:gd name="connsiteY2" fmla="*/ 8464062 h 9472247"/>
                          <a:gd name="connsiteX3" fmla="*/ 3242897 w 6150220"/>
                          <a:gd name="connsiteY3" fmla="*/ 8815754 h 9472247"/>
                          <a:gd name="connsiteX4" fmla="*/ 1672005 w 6150220"/>
                          <a:gd name="connsiteY4" fmla="*/ 9472247 h 9472247"/>
                          <a:gd name="connsiteX5" fmla="*/ 1179636 w 6150220"/>
                          <a:gd name="connsiteY5" fmla="*/ 8393724 h 9472247"/>
                          <a:gd name="connsiteX6" fmla="*/ 945175 w 6150220"/>
                          <a:gd name="connsiteY6" fmla="*/ 7831015 h 9472247"/>
                          <a:gd name="connsiteX7" fmla="*/ 781051 w 6150220"/>
                          <a:gd name="connsiteY7" fmla="*/ 7408985 h 9472247"/>
                          <a:gd name="connsiteX8" fmla="*/ 804498 w 6150220"/>
                          <a:gd name="connsiteY8" fmla="*/ 6869724 h 9472247"/>
                          <a:gd name="connsiteX9" fmla="*/ 288682 w 6150220"/>
                          <a:gd name="connsiteY9" fmla="*/ 6611816 h 9472247"/>
                          <a:gd name="connsiteX10" fmla="*/ 874836 w 6150220"/>
                          <a:gd name="connsiteY10" fmla="*/ 4783016 h 9472247"/>
                          <a:gd name="connsiteX11" fmla="*/ 968620 w 6150220"/>
                          <a:gd name="connsiteY11" fmla="*/ 1852247 h 9472247"/>
                          <a:gd name="connsiteX12" fmla="*/ 874836 w 6150220"/>
                          <a:gd name="connsiteY12" fmla="*/ 937846 h 9472247"/>
                          <a:gd name="connsiteX0" fmla="*/ 874836 w 6150220"/>
                          <a:gd name="connsiteY0" fmla="*/ 937846 h 9472247"/>
                          <a:gd name="connsiteX1" fmla="*/ 3500805 w 6150220"/>
                          <a:gd name="connsiteY1" fmla="*/ 0 h 9472247"/>
                          <a:gd name="connsiteX2" fmla="*/ 6150220 w 6150220"/>
                          <a:gd name="connsiteY2" fmla="*/ 8464062 h 9472247"/>
                          <a:gd name="connsiteX3" fmla="*/ 4977913 w 6150220"/>
                          <a:gd name="connsiteY3" fmla="*/ 8604739 h 9472247"/>
                          <a:gd name="connsiteX4" fmla="*/ 3242897 w 6150220"/>
                          <a:gd name="connsiteY4" fmla="*/ 8815754 h 9472247"/>
                          <a:gd name="connsiteX5" fmla="*/ 1672005 w 6150220"/>
                          <a:gd name="connsiteY5" fmla="*/ 9472247 h 9472247"/>
                          <a:gd name="connsiteX6" fmla="*/ 1179636 w 6150220"/>
                          <a:gd name="connsiteY6" fmla="*/ 8393724 h 9472247"/>
                          <a:gd name="connsiteX7" fmla="*/ 945175 w 6150220"/>
                          <a:gd name="connsiteY7" fmla="*/ 7831015 h 9472247"/>
                          <a:gd name="connsiteX8" fmla="*/ 781051 w 6150220"/>
                          <a:gd name="connsiteY8" fmla="*/ 7408985 h 9472247"/>
                          <a:gd name="connsiteX9" fmla="*/ 804498 w 6150220"/>
                          <a:gd name="connsiteY9" fmla="*/ 6869724 h 9472247"/>
                          <a:gd name="connsiteX10" fmla="*/ 288682 w 6150220"/>
                          <a:gd name="connsiteY10" fmla="*/ 6611816 h 9472247"/>
                          <a:gd name="connsiteX11" fmla="*/ 874836 w 6150220"/>
                          <a:gd name="connsiteY11" fmla="*/ 4783016 h 9472247"/>
                          <a:gd name="connsiteX12" fmla="*/ 968620 w 6150220"/>
                          <a:gd name="connsiteY12" fmla="*/ 1852247 h 9472247"/>
                          <a:gd name="connsiteX13" fmla="*/ 874836 w 6150220"/>
                          <a:gd name="connsiteY13" fmla="*/ 937846 h 9472247"/>
                          <a:gd name="connsiteX0" fmla="*/ 874836 w 6150220"/>
                          <a:gd name="connsiteY0" fmla="*/ 937846 h 9472247"/>
                          <a:gd name="connsiteX1" fmla="*/ 3500805 w 6150220"/>
                          <a:gd name="connsiteY1" fmla="*/ 0 h 9472247"/>
                          <a:gd name="connsiteX2" fmla="*/ 6150220 w 6150220"/>
                          <a:gd name="connsiteY2" fmla="*/ 8464062 h 9472247"/>
                          <a:gd name="connsiteX3" fmla="*/ 3758713 w 6150220"/>
                          <a:gd name="connsiteY3" fmla="*/ 8839201 h 9472247"/>
                          <a:gd name="connsiteX4" fmla="*/ 3242897 w 6150220"/>
                          <a:gd name="connsiteY4" fmla="*/ 8815754 h 9472247"/>
                          <a:gd name="connsiteX5" fmla="*/ 1672005 w 6150220"/>
                          <a:gd name="connsiteY5" fmla="*/ 9472247 h 9472247"/>
                          <a:gd name="connsiteX6" fmla="*/ 1179636 w 6150220"/>
                          <a:gd name="connsiteY6" fmla="*/ 8393724 h 9472247"/>
                          <a:gd name="connsiteX7" fmla="*/ 945175 w 6150220"/>
                          <a:gd name="connsiteY7" fmla="*/ 7831015 h 9472247"/>
                          <a:gd name="connsiteX8" fmla="*/ 781051 w 6150220"/>
                          <a:gd name="connsiteY8" fmla="*/ 7408985 h 9472247"/>
                          <a:gd name="connsiteX9" fmla="*/ 804498 w 6150220"/>
                          <a:gd name="connsiteY9" fmla="*/ 6869724 h 9472247"/>
                          <a:gd name="connsiteX10" fmla="*/ 288682 w 6150220"/>
                          <a:gd name="connsiteY10" fmla="*/ 6611816 h 9472247"/>
                          <a:gd name="connsiteX11" fmla="*/ 874836 w 6150220"/>
                          <a:gd name="connsiteY11" fmla="*/ 4783016 h 9472247"/>
                          <a:gd name="connsiteX12" fmla="*/ 968620 w 6150220"/>
                          <a:gd name="connsiteY12" fmla="*/ 1852247 h 9472247"/>
                          <a:gd name="connsiteX13" fmla="*/ 874836 w 6150220"/>
                          <a:gd name="connsiteY13" fmla="*/ 937846 h 9472247"/>
                          <a:gd name="connsiteX0" fmla="*/ 874836 w 5048251"/>
                          <a:gd name="connsiteY0" fmla="*/ 937846 h 10245970"/>
                          <a:gd name="connsiteX1" fmla="*/ 3500805 w 5048251"/>
                          <a:gd name="connsiteY1" fmla="*/ 0 h 10245970"/>
                          <a:gd name="connsiteX2" fmla="*/ 5048251 w 5048251"/>
                          <a:gd name="connsiteY2" fmla="*/ 10245970 h 10245970"/>
                          <a:gd name="connsiteX3" fmla="*/ 3758713 w 5048251"/>
                          <a:gd name="connsiteY3" fmla="*/ 8839201 h 10245970"/>
                          <a:gd name="connsiteX4" fmla="*/ 3242897 w 5048251"/>
                          <a:gd name="connsiteY4" fmla="*/ 8815754 h 10245970"/>
                          <a:gd name="connsiteX5" fmla="*/ 1672005 w 5048251"/>
                          <a:gd name="connsiteY5" fmla="*/ 9472247 h 10245970"/>
                          <a:gd name="connsiteX6" fmla="*/ 1179636 w 5048251"/>
                          <a:gd name="connsiteY6" fmla="*/ 8393724 h 10245970"/>
                          <a:gd name="connsiteX7" fmla="*/ 945175 w 5048251"/>
                          <a:gd name="connsiteY7" fmla="*/ 7831015 h 10245970"/>
                          <a:gd name="connsiteX8" fmla="*/ 781051 w 5048251"/>
                          <a:gd name="connsiteY8" fmla="*/ 7408985 h 10245970"/>
                          <a:gd name="connsiteX9" fmla="*/ 804498 w 5048251"/>
                          <a:gd name="connsiteY9" fmla="*/ 6869724 h 10245970"/>
                          <a:gd name="connsiteX10" fmla="*/ 288682 w 5048251"/>
                          <a:gd name="connsiteY10" fmla="*/ 6611816 h 10245970"/>
                          <a:gd name="connsiteX11" fmla="*/ 874836 w 5048251"/>
                          <a:gd name="connsiteY11" fmla="*/ 4783016 h 10245970"/>
                          <a:gd name="connsiteX12" fmla="*/ 968620 w 5048251"/>
                          <a:gd name="connsiteY12" fmla="*/ 1852247 h 10245970"/>
                          <a:gd name="connsiteX13" fmla="*/ 874836 w 5048251"/>
                          <a:gd name="connsiteY13" fmla="*/ 937846 h 10245970"/>
                          <a:gd name="connsiteX0" fmla="*/ 874836 w 5048251"/>
                          <a:gd name="connsiteY0" fmla="*/ 937846 h 10245970"/>
                          <a:gd name="connsiteX1" fmla="*/ 3500805 w 5048251"/>
                          <a:gd name="connsiteY1" fmla="*/ 0 h 10245970"/>
                          <a:gd name="connsiteX2" fmla="*/ 5048251 w 5048251"/>
                          <a:gd name="connsiteY2" fmla="*/ 10245970 h 10245970"/>
                          <a:gd name="connsiteX3" fmla="*/ 3758713 w 5048251"/>
                          <a:gd name="connsiteY3" fmla="*/ 8839201 h 10245970"/>
                          <a:gd name="connsiteX4" fmla="*/ 3242897 w 5048251"/>
                          <a:gd name="connsiteY4" fmla="*/ 8815754 h 10245970"/>
                          <a:gd name="connsiteX5" fmla="*/ 1672005 w 5048251"/>
                          <a:gd name="connsiteY5" fmla="*/ 9472247 h 10245970"/>
                          <a:gd name="connsiteX6" fmla="*/ 1179636 w 5048251"/>
                          <a:gd name="connsiteY6" fmla="*/ 8393724 h 10245970"/>
                          <a:gd name="connsiteX7" fmla="*/ 945175 w 5048251"/>
                          <a:gd name="connsiteY7" fmla="*/ 7831015 h 10245970"/>
                          <a:gd name="connsiteX8" fmla="*/ 781051 w 5048251"/>
                          <a:gd name="connsiteY8" fmla="*/ 7408985 h 10245970"/>
                          <a:gd name="connsiteX9" fmla="*/ 804498 w 5048251"/>
                          <a:gd name="connsiteY9" fmla="*/ 6869724 h 10245970"/>
                          <a:gd name="connsiteX10" fmla="*/ 288682 w 5048251"/>
                          <a:gd name="connsiteY10" fmla="*/ 6611816 h 10245970"/>
                          <a:gd name="connsiteX11" fmla="*/ 874836 w 5048251"/>
                          <a:gd name="connsiteY11" fmla="*/ 4783016 h 10245970"/>
                          <a:gd name="connsiteX12" fmla="*/ 968620 w 5048251"/>
                          <a:gd name="connsiteY12" fmla="*/ 1852247 h 10245970"/>
                          <a:gd name="connsiteX13" fmla="*/ 874836 w 5048251"/>
                          <a:gd name="connsiteY13" fmla="*/ 937846 h 10245970"/>
                          <a:gd name="connsiteX0" fmla="*/ 874836 w 5048251"/>
                          <a:gd name="connsiteY0" fmla="*/ 937846 h 10245970"/>
                          <a:gd name="connsiteX1" fmla="*/ 3500805 w 5048251"/>
                          <a:gd name="connsiteY1" fmla="*/ 0 h 10245970"/>
                          <a:gd name="connsiteX2" fmla="*/ 5048251 w 5048251"/>
                          <a:gd name="connsiteY2" fmla="*/ 10245970 h 10245970"/>
                          <a:gd name="connsiteX3" fmla="*/ 3758713 w 5048251"/>
                          <a:gd name="connsiteY3" fmla="*/ 8839201 h 10245970"/>
                          <a:gd name="connsiteX4" fmla="*/ 3242897 w 5048251"/>
                          <a:gd name="connsiteY4" fmla="*/ 8815754 h 10245970"/>
                          <a:gd name="connsiteX5" fmla="*/ 1672005 w 5048251"/>
                          <a:gd name="connsiteY5" fmla="*/ 9472247 h 10245970"/>
                          <a:gd name="connsiteX6" fmla="*/ 1179636 w 5048251"/>
                          <a:gd name="connsiteY6" fmla="*/ 8393724 h 10245970"/>
                          <a:gd name="connsiteX7" fmla="*/ 945175 w 5048251"/>
                          <a:gd name="connsiteY7" fmla="*/ 7831015 h 10245970"/>
                          <a:gd name="connsiteX8" fmla="*/ 781051 w 5048251"/>
                          <a:gd name="connsiteY8" fmla="*/ 7408985 h 10245970"/>
                          <a:gd name="connsiteX9" fmla="*/ 804498 w 5048251"/>
                          <a:gd name="connsiteY9" fmla="*/ 6869724 h 10245970"/>
                          <a:gd name="connsiteX10" fmla="*/ 288682 w 5048251"/>
                          <a:gd name="connsiteY10" fmla="*/ 6611816 h 10245970"/>
                          <a:gd name="connsiteX11" fmla="*/ 874836 w 5048251"/>
                          <a:gd name="connsiteY11" fmla="*/ 4783016 h 10245970"/>
                          <a:gd name="connsiteX12" fmla="*/ 968620 w 5048251"/>
                          <a:gd name="connsiteY12" fmla="*/ 1852247 h 10245970"/>
                          <a:gd name="connsiteX13" fmla="*/ 874836 w 5048251"/>
                          <a:gd name="connsiteY13" fmla="*/ 937846 h 10245970"/>
                          <a:gd name="connsiteX0" fmla="*/ 874836 w 5048251"/>
                          <a:gd name="connsiteY0" fmla="*/ 937846 h 10245970"/>
                          <a:gd name="connsiteX1" fmla="*/ 3500805 w 5048251"/>
                          <a:gd name="connsiteY1" fmla="*/ 0 h 10245970"/>
                          <a:gd name="connsiteX2" fmla="*/ 5048251 w 5048251"/>
                          <a:gd name="connsiteY2" fmla="*/ 10245970 h 10245970"/>
                          <a:gd name="connsiteX3" fmla="*/ 3758713 w 5048251"/>
                          <a:gd name="connsiteY3" fmla="*/ 8839201 h 10245970"/>
                          <a:gd name="connsiteX4" fmla="*/ 2984989 w 5048251"/>
                          <a:gd name="connsiteY4" fmla="*/ 8932984 h 10245970"/>
                          <a:gd name="connsiteX5" fmla="*/ 1672005 w 5048251"/>
                          <a:gd name="connsiteY5" fmla="*/ 9472247 h 10245970"/>
                          <a:gd name="connsiteX6" fmla="*/ 1179636 w 5048251"/>
                          <a:gd name="connsiteY6" fmla="*/ 8393724 h 10245970"/>
                          <a:gd name="connsiteX7" fmla="*/ 945175 w 5048251"/>
                          <a:gd name="connsiteY7" fmla="*/ 7831015 h 10245970"/>
                          <a:gd name="connsiteX8" fmla="*/ 781051 w 5048251"/>
                          <a:gd name="connsiteY8" fmla="*/ 7408985 h 10245970"/>
                          <a:gd name="connsiteX9" fmla="*/ 804498 w 5048251"/>
                          <a:gd name="connsiteY9" fmla="*/ 6869724 h 10245970"/>
                          <a:gd name="connsiteX10" fmla="*/ 288682 w 5048251"/>
                          <a:gd name="connsiteY10" fmla="*/ 6611816 h 10245970"/>
                          <a:gd name="connsiteX11" fmla="*/ 874836 w 5048251"/>
                          <a:gd name="connsiteY11" fmla="*/ 4783016 h 10245970"/>
                          <a:gd name="connsiteX12" fmla="*/ 968620 w 5048251"/>
                          <a:gd name="connsiteY12" fmla="*/ 1852247 h 10245970"/>
                          <a:gd name="connsiteX13" fmla="*/ 874836 w 5048251"/>
                          <a:gd name="connsiteY13" fmla="*/ 937846 h 10245970"/>
                          <a:gd name="connsiteX0" fmla="*/ 874836 w 5048251"/>
                          <a:gd name="connsiteY0" fmla="*/ 937846 h 10245970"/>
                          <a:gd name="connsiteX1" fmla="*/ 3500805 w 5048251"/>
                          <a:gd name="connsiteY1" fmla="*/ 0 h 10245970"/>
                          <a:gd name="connsiteX2" fmla="*/ 5048251 w 5048251"/>
                          <a:gd name="connsiteY2" fmla="*/ 10245970 h 10245970"/>
                          <a:gd name="connsiteX3" fmla="*/ 3758713 w 5048251"/>
                          <a:gd name="connsiteY3" fmla="*/ 8839201 h 10245970"/>
                          <a:gd name="connsiteX4" fmla="*/ 2984989 w 5048251"/>
                          <a:gd name="connsiteY4" fmla="*/ 8932984 h 10245970"/>
                          <a:gd name="connsiteX5" fmla="*/ 1672005 w 5048251"/>
                          <a:gd name="connsiteY5" fmla="*/ 9472247 h 10245970"/>
                          <a:gd name="connsiteX6" fmla="*/ 1179636 w 5048251"/>
                          <a:gd name="connsiteY6" fmla="*/ 8393724 h 10245970"/>
                          <a:gd name="connsiteX7" fmla="*/ 945175 w 5048251"/>
                          <a:gd name="connsiteY7" fmla="*/ 7831015 h 10245970"/>
                          <a:gd name="connsiteX8" fmla="*/ 781051 w 5048251"/>
                          <a:gd name="connsiteY8" fmla="*/ 7408985 h 10245970"/>
                          <a:gd name="connsiteX9" fmla="*/ 804498 w 5048251"/>
                          <a:gd name="connsiteY9" fmla="*/ 6869724 h 10245970"/>
                          <a:gd name="connsiteX10" fmla="*/ 288682 w 5048251"/>
                          <a:gd name="connsiteY10" fmla="*/ 6611816 h 10245970"/>
                          <a:gd name="connsiteX11" fmla="*/ 874836 w 5048251"/>
                          <a:gd name="connsiteY11" fmla="*/ 4783016 h 10245970"/>
                          <a:gd name="connsiteX12" fmla="*/ 968620 w 5048251"/>
                          <a:gd name="connsiteY12" fmla="*/ 1852247 h 10245970"/>
                          <a:gd name="connsiteX13" fmla="*/ 874836 w 5048251"/>
                          <a:gd name="connsiteY13" fmla="*/ 937846 h 10245970"/>
                          <a:gd name="connsiteX0" fmla="*/ 874836 w 5048251"/>
                          <a:gd name="connsiteY0" fmla="*/ 937846 h 10245970"/>
                          <a:gd name="connsiteX1" fmla="*/ 3500805 w 5048251"/>
                          <a:gd name="connsiteY1" fmla="*/ 0 h 10245970"/>
                          <a:gd name="connsiteX2" fmla="*/ 5048251 w 5048251"/>
                          <a:gd name="connsiteY2" fmla="*/ 10245970 h 10245970"/>
                          <a:gd name="connsiteX3" fmla="*/ 3758713 w 5048251"/>
                          <a:gd name="connsiteY3" fmla="*/ 8839201 h 10245970"/>
                          <a:gd name="connsiteX4" fmla="*/ 2984989 w 5048251"/>
                          <a:gd name="connsiteY4" fmla="*/ 8932984 h 10245970"/>
                          <a:gd name="connsiteX5" fmla="*/ 1672005 w 5048251"/>
                          <a:gd name="connsiteY5" fmla="*/ 9472247 h 10245970"/>
                          <a:gd name="connsiteX6" fmla="*/ 1179636 w 5048251"/>
                          <a:gd name="connsiteY6" fmla="*/ 8393724 h 10245970"/>
                          <a:gd name="connsiteX7" fmla="*/ 945175 w 5048251"/>
                          <a:gd name="connsiteY7" fmla="*/ 7831015 h 10245970"/>
                          <a:gd name="connsiteX8" fmla="*/ 781051 w 5048251"/>
                          <a:gd name="connsiteY8" fmla="*/ 7408985 h 10245970"/>
                          <a:gd name="connsiteX9" fmla="*/ 804498 w 5048251"/>
                          <a:gd name="connsiteY9" fmla="*/ 6869724 h 10245970"/>
                          <a:gd name="connsiteX10" fmla="*/ 288682 w 5048251"/>
                          <a:gd name="connsiteY10" fmla="*/ 6611816 h 10245970"/>
                          <a:gd name="connsiteX11" fmla="*/ 874836 w 5048251"/>
                          <a:gd name="connsiteY11" fmla="*/ 4783016 h 10245970"/>
                          <a:gd name="connsiteX12" fmla="*/ 968620 w 5048251"/>
                          <a:gd name="connsiteY12" fmla="*/ 1852247 h 10245970"/>
                          <a:gd name="connsiteX13" fmla="*/ 874836 w 5048251"/>
                          <a:gd name="connsiteY13" fmla="*/ 937846 h 10245970"/>
                          <a:gd name="connsiteX0" fmla="*/ 874836 w 5048251"/>
                          <a:gd name="connsiteY0" fmla="*/ 937846 h 10245970"/>
                          <a:gd name="connsiteX1" fmla="*/ 3500805 w 5048251"/>
                          <a:gd name="connsiteY1" fmla="*/ 0 h 10245970"/>
                          <a:gd name="connsiteX2" fmla="*/ 5048251 w 5048251"/>
                          <a:gd name="connsiteY2" fmla="*/ 10245970 h 10245970"/>
                          <a:gd name="connsiteX3" fmla="*/ 3758713 w 5048251"/>
                          <a:gd name="connsiteY3" fmla="*/ 8839201 h 10245970"/>
                          <a:gd name="connsiteX4" fmla="*/ 2984989 w 5048251"/>
                          <a:gd name="connsiteY4" fmla="*/ 8932984 h 10245970"/>
                          <a:gd name="connsiteX5" fmla="*/ 1672005 w 5048251"/>
                          <a:gd name="connsiteY5" fmla="*/ 9472247 h 10245970"/>
                          <a:gd name="connsiteX6" fmla="*/ 1179636 w 5048251"/>
                          <a:gd name="connsiteY6" fmla="*/ 8393724 h 10245970"/>
                          <a:gd name="connsiteX7" fmla="*/ 945175 w 5048251"/>
                          <a:gd name="connsiteY7" fmla="*/ 7831015 h 10245970"/>
                          <a:gd name="connsiteX8" fmla="*/ 781051 w 5048251"/>
                          <a:gd name="connsiteY8" fmla="*/ 7408985 h 10245970"/>
                          <a:gd name="connsiteX9" fmla="*/ 804498 w 5048251"/>
                          <a:gd name="connsiteY9" fmla="*/ 6869724 h 10245970"/>
                          <a:gd name="connsiteX10" fmla="*/ 288682 w 5048251"/>
                          <a:gd name="connsiteY10" fmla="*/ 6611816 h 10245970"/>
                          <a:gd name="connsiteX11" fmla="*/ 874836 w 5048251"/>
                          <a:gd name="connsiteY11" fmla="*/ 4783016 h 10245970"/>
                          <a:gd name="connsiteX12" fmla="*/ 968620 w 5048251"/>
                          <a:gd name="connsiteY12" fmla="*/ 1852247 h 10245970"/>
                          <a:gd name="connsiteX13" fmla="*/ 874836 w 5048251"/>
                          <a:gd name="connsiteY13" fmla="*/ 937846 h 10245970"/>
                          <a:gd name="connsiteX0" fmla="*/ 874836 w 5048251"/>
                          <a:gd name="connsiteY0" fmla="*/ 937846 h 10245970"/>
                          <a:gd name="connsiteX1" fmla="*/ 3500805 w 5048251"/>
                          <a:gd name="connsiteY1" fmla="*/ 0 h 10245970"/>
                          <a:gd name="connsiteX2" fmla="*/ 5048251 w 5048251"/>
                          <a:gd name="connsiteY2" fmla="*/ 10245970 h 10245970"/>
                          <a:gd name="connsiteX3" fmla="*/ 3758713 w 5048251"/>
                          <a:gd name="connsiteY3" fmla="*/ 8839201 h 10245970"/>
                          <a:gd name="connsiteX4" fmla="*/ 2984989 w 5048251"/>
                          <a:gd name="connsiteY4" fmla="*/ 8932984 h 10245970"/>
                          <a:gd name="connsiteX5" fmla="*/ 1672005 w 5048251"/>
                          <a:gd name="connsiteY5" fmla="*/ 9472247 h 10245970"/>
                          <a:gd name="connsiteX6" fmla="*/ 1179636 w 5048251"/>
                          <a:gd name="connsiteY6" fmla="*/ 8393724 h 10245970"/>
                          <a:gd name="connsiteX7" fmla="*/ 945175 w 5048251"/>
                          <a:gd name="connsiteY7" fmla="*/ 7831015 h 10245970"/>
                          <a:gd name="connsiteX8" fmla="*/ 781051 w 5048251"/>
                          <a:gd name="connsiteY8" fmla="*/ 7408985 h 10245970"/>
                          <a:gd name="connsiteX9" fmla="*/ 804498 w 5048251"/>
                          <a:gd name="connsiteY9" fmla="*/ 6869724 h 10245970"/>
                          <a:gd name="connsiteX10" fmla="*/ 288682 w 5048251"/>
                          <a:gd name="connsiteY10" fmla="*/ 6611816 h 10245970"/>
                          <a:gd name="connsiteX11" fmla="*/ 874836 w 5048251"/>
                          <a:gd name="connsiteY11" fmla="*/ 4783016 h 10245970"/>
                          <a:gd name="connsiteX12" fmla="*/ 968620 w 5048251"/>
                          <a:gd name="connsiteY12" fmla="*/ 1852247 h 10245970"/>
                          <a:gd name="connsiteX13" fmla="*/ 874836 w 5048251"/>
                          <a:gd name="connsiteY13" fmla="*/ 937846 h 10245970"/>
                          <a:gd name="connsiteX0" fmla="*/ 874836 w 5048251"/>
                          <a:gd name="connsiteY0" fmla="*/ 937846 h 10245970"/>
                          <a:gd name="connsiteX1" fmla="*/ 3500805 w 5048251"/>
                          <a:gd name="connsiteY1" fmla="*/ 0 h 10245970"/>
                          <a:gd name="connsiteX2" fmla="*/ 5048251 w 5048251"/>
                          <a:gd name="connsiteY2" fmla="*/ 10245970 h 10245970"/>
                          <a:gd name="connsiteX3" fmla="*/ 3758713 w 5048251"/>
                          <a:gd name="connsiteY3" fmla="*/ 8839201 h 10245970"/>
                          <a:gd name="connsiteX4" fmla="*/ 2891205 w 5048251"/>
                          <a:gd name="connsiteY4" fmla="*/ 8932984 h 10245970"/>
                          <a:gd name="connsiteX5" fmla="*/ 1672005 w 5048251"/>
                          <a:gd name="connsiteY5" fmla="*/ 9472247 h 10245970"/>
                          <a:gd name="connsiteX6" fmla="*/ 1179636 w 5048251"/>
                          <a:gd name="connsiteY6" fmla="*/ 8393724 h 10245970"/>
                          <a:gd name="connsiteX7" fmla="*/ 945175 w 5048251"/>
                          <a:gd name="connsiteY7" fmla="*/ 7831015 h 10245970"/>
                          <a:gd name="connsiteX8" fmla="*/ 781051 w 5048251"/>
                          <a:gd name="connsiteY8" fmla="*/ 7408985 h 10245970"/>
                          <a:gd name="connsiteX9" fmla="*/ 804498 w 5048251"/>
                          <a:gd name="connsiteY9" fmla="*/ 6869724 h 10245970"/>
                          <a:gd name="connsiteX10" fmla="*/ 288682 w 5048251"/>
                          <a:gd name="connsiteY10" fmla="*/ 6611816 h 10245970"/>
                          <a:gd name="connsiteX11" fmla="*/ 874836 w 5048251"/>
                          <a:gd name="connsiteY11" fmla="*/ 4783016 h 10245970"/>
                          <a:gd name="connsiteX12" fmla="*/ 968620 w 5048251"/>
                          <a:gd name="connsiteY12" fmla="*/ 1852247 h 10245970"/>
                          <a:gd name="connsiteX13" fmla="*/ 874836 w 5048251"/>
                          <a:gd name="connsiteY13" fmla="*/ 937846 h 10245970"/>
                          <a:gd name="connsiteX0" fmla="*/ 874836 w 5048251"/>
                          <a:gd name="connsiteY0" fmla="*/ 937846 h 10245970"/>
                          <a:gd name="connsiteX1" fmla="*/ 3500805 w 5048251"/>
                          <a:gd name="connsiteY1" fmla="*/ 0 h 10245970"/>
                          <a:gd name="connsiteX2" fmla="*/ 5048251 w 5048251"/>
                          <a:gd name="connsiteY2" fmla="*/ 10245970 h 10245970"/>
                          <a:gd name="connsiteX3" fmla="*/ 3758713 w 5048251"/>
                          <a:gd name="connsiteY3" fmla="*/ 8839201 h 10245970"/>
                          <a:gd name="connsiteX4" fmla="*/ 2891205 w 5048251"/>
                          <a:gd name="connsiteY4" fmla="*/ 8932984 h 10245970"/>
                          <a:gd name="connsiteX5" fmla="*/ 1672005 w 5048251"/>
                          <a:gd name="connsiteY5" fmla="*/ 9472247 h 10245970"/>
                          <a:gd name="connsiteX6" fmla="*/ 1179636 w 5048251"/>
                          <a:gd name="connsiteY6" fmla="*/ 8393724 h 10245970"/>
                          <a:gd name="connsiteX7" fmla="*/ 945175 w 5048251"/>
                          <a:gd name="connsiteY7" fmla="*/ 7831015 h 10245970"/>
                          <a:gd name="connsiteX8" fmla="*/ 781051 w 5048251"/>
                          <a:gd name="connsiteY8" fmla="*/ 7408985 h 10245970"/>
                          <a:gd name="connsiteX9" fmla="*/ 804498 w 5048251"/>
                          <a:gd name="connsiteY9" fmla="*/ 6869724 h 10245970"/>
                          <a:gd name="connsiteX10" fmla="*/ 288682 w 5048251"/>
                          <a:gd name="connsiteY10" fmla="*/ 6611816 h 10245970"/>
                          <a:gd name="connsiteX11" fmla="*/ 874836 w 5048251"/>
                          <a:gd name="connsiteY11" fmla="*/ 4783016 h 10245970"/>
                          <a:gd name="connsiteX12" fmla="*/ 968620 w 5048251"/>
                          <a:gd name="connsiteY12" fmla="*/ 1852247 h 10245970"/>
                          <a:gd name="connsiteX13" fmla="*/ 874836 w 5048251"/>
                          <a:gd name="connsiteY13" fmla="*/ 937846 h 10245970"/>
                          <a:gd name="connsiteX0" fmla="*/ 874836 w 5048251"/>
                          <a:gd name="connsiteY0" fmla="*/ 937846 h 10245970"/>
                          <a:gd name="connsiteX1" fmla="*/ 3500805 w 5048251"/>
                          <a:gd name="connsiteY1" fmla="*/ 0 h 10245970"/>
                          <a:gd name="connsiteX2" fmla="*/ 5048251 w 5048251"/>
                          <a:gd name="connsiteY2" fmla="*/ 10245970 h 10245970"/>
                          <a:gd name="connsiteX3" fmla="*/ 3758713 w 5048251"/>
                          <a:gd name="connsiteY3" fmla="*/ 8839201 h 10245970"/>
                          <a:gd name="connsiteX4" fmla="*/ 2891205 w 5048251"/>
                          <a:gd name="connsiteY4" fmla="*/ 8932984 h 10245970"/>
                          <a:gd name="connsiteX5" fmla="*/ 1672005 w 5048251"/>
                          <a:gd name="connsiteY5" fmla="*/ 9472247 h 10245970"/>
                          <a:gd name="connsiteX6" fmla="*/ 1179636 w 5048251"/>
                          <a:gd name="connsiteY6" fmla="*/ 8393724 h 10245970"/>
                          <a:gd name="connsiteX7" fmla="*/ 945175 w 5048251"/>
                          <a:gd name="connsiteY7" fmla="*/ 7831015 h 10245970"/>
                          <a:gd name="connsiteX8" fmla="*/ 781051 w 5048251"/>
                          <a:gd name="connsiteY8" fmla="*/ 7408985 h 10245970"/>
                          <a:gd name="connsiteX9" fmla="*/ 804498 w 5048251"/>
                          <a:gd name="connsiteY9" fmla="*/ 6869724 h 10245970"/>
                          <a:gd name="connsiteX10" fmla="*/ 288682 w 5048251"/>
                          <a:gd name="connsiteY10" fmla="*/ 6611816 h 10245970"/>
                          <a:gd name="connsiteX11" fmla="*/ 874836 w 5048251"/>
                          <a:gd name="connsiteY11" fmla="*/ 4783016 h 10245970"/>
                          <a:gd name="connsiteX12" fmla="*/ 968620 w 5048251"/>
                          <a:gd name="connsiteY12" fmla="*/ 1852247 h 10245970"/>
                          <a:gd name="connsiteX13" fmla="*/ 874836 w 5048251"/>
                          <a:gd name="connsiteY13" fmla="*/ 937846 h 10245970"/>
                          <a:gd name="connsiteX0" fmla="*/ 874836 w 4977913"/>
                          <a:gd name="connsiteY0" fmla="*/ 937846 h 10222524"/>
                          <a:gd name="connsiteX1" fmla="*/ 3500805 w 4977913"/>
                          <a:gd name="connsiteY1" fmla="*/ 0 h 10222524"/>
                          <a:gd name="connsiteX2" fmla="*/ 4977913 w 4977913"/>
                          <a:gd name="connsiteY2" fmla="*/ 10222524 h 10222524"/>
                          <a:gd name="connsiteX3" fmla="*/ 3758713 w 4977913"/>
                          <a:gd name="connsiteY3" fmla="*/ 8839201 h 10222524"/>
                          <a:gd name="connsiteX4" fmla="*/ 2891205 w 4977913"/>
                          <a:gd name="connsiteY4" fmla="*/ 8932984 h 10222524"/>
                          <a:gd name="connsiteX5" fmla="*/ 1672005 w 4977913"/>
                          <a:gd name="connsiteY5" fmla="*/ 9472247 h 10222524"/>
                          <a:gd name="connsiteX6" fmla="*/ 1179636 w 4977913"/>
                          <a:gd name="connsiteY6" fmla="*/ 8393724 h 10222524"/>
                          <a:gd name="connsiteX7" fmla="*/ 945175 w 4977913"/>
                          <a:gd name="connsiteY7" fmla="*/ 7831015 h 10222524"/>
                          <a:gd name="connsiteX8" fmla="*/ 781051 w 4977913"/>
                          <a:gd name="connsiteY8" fmla="*/ 7408985 h 10222524"/>
                          <a:gd name="connsiteX9" fmla="*/ 804498 w 4977913"/>
                          <a:gd name="connsiteY9" fmla="*/ 6869724 h 10222524"/>
                          <a:gd name="connsiteX10" fmla="*/ 288682 w 4977913"/>
                          <a:gd name="connsiteY10" fmla="*/ 6611816 h 10222524"/>
                          <a:gd name="connsiteX11" fmla="*/ 874836 w 4977913"/>
                          <a:gd name="connsiteY11" fmla="*/ 4783016 h 10222524"/>
                          <a:gd name="connsiteX12" fmla="*/ 968620 w 4977913"/>
                          <a:gd name="connsiteY12" fmla="*/ 1852247 h 10222524"/>
                          <a:gd name="connsiteX13" fmla="*/ 874836 w 4977913"/>
                          <a:gd name="connsiteY13" fmla="*/ 937846 h 10222524"/>
                          <a:gd name="connsiteX0" fmla="*/ 874836 w 4977913"/>
                          <a:gd name="connsiteY0" fmla="*/ 937846 h 10222524"/>
                          <a:gd name="connsiteX1" fmla="*/ 3500805 w 4977913"/>
                          <a:gd name="connsiteY1" fmla="*/ 0 h 10222524"/>
                          <a:gd name="connsiteX2" fmla="*/ 4368314 w 4977913"/>
                          <a:gd name="connsiteY2" fmla="*/ 5955323 h 10222524"/>
                          <a:gd name="connsiteX3" fmla="*/ 4977913 w 4977913"/>
                          <a:gd name="connsiteY3" fmla="*/ 10222524 h 10222524"/>
                          <a:gd name="connsiteX4" fmla="*/ 3758713 w 4977913"/>
                          <a:gd name="connsiteY4" fmla="*/ 8839201 h 10222524"/>
                          <a:gd name="connsiteX5" fmla="*/ 2891205 w 4977913"/>
                          <a:gd name="connsiteY5" fmla="*/ 8932984 h 10222524"/>
                          <a:gd name="connsiteX6" fmla="*/ 1672005 w 4977913"/>
                          <a:gd name="connsiteY6" fmla="*/ 9472247 h 10222524"/>
                          <a:gd name="connsiteX7" fmla="*/ 1179636 w 4977913"/>
                          <a:gd name="connsiteY7" fmla="*/ 8393724 h 10222524"/>
                          <a:gd name="connsiteX8" fmla="*/ 945175 w 4977913"/>
                          <a:gd name="connsiteY8" fmla="*/ 7831015 h 10222524"/>
                          <a:gd name="connsiteX9" fmla="*/ 781051 w 4977913"/>
                          <a:gd name="connsiteY9" fmla="*/ 7408985 h 10222524"/>
                          <a:gd name="connsiteX10" fmla="*/ 804498 w 4977913"/>
                          <a:gd name="connsiteY10" fmla="*/ 6869724 h 10222524"/>
                          <a:gd name="connsiteX11" fmla="*/ 288682 w 4977913"/>
                          <a:gd name="connsiteY11" fmla="*/ 6611816 h 10222524"/>
                          <a:gd name="connsiteX12" fmla="*/ 874836 w 4977913"/>
                          <a:gd name="connsiteY12" fmla="*/ 4783016 h 10222524"/>
                          <a:gd name="connsiteX13" fmla="*/ 968620 w 4977913"/>
                          <a:gd name="connsiteY13" fmla="*/ 1852247 h 10222524"/>
                          <a:gd name="connsiteX14" fmla="*/ 874836 w 4977913"/>
                          <a:gd name="connsiteY14" fmla="*/ 937846 h 10222524"/>
                          <a:gd name="connsiteX0" fmla="*/ 874836 w 7603883"/>
                          <a:gd name="connsiteY0" fmla="*/ 937846 h 10222524"/>
                          <a:gd name="connsiteX1" fmla="*/ 3500805 w 7603883"/>
                          <a:gd name="connsiteY1" fmla="*/ 0 h 10222524"/>
                          <a:gd name="connsiteX2" fmla="*/ 7603883 w 7603883"/>
                          <a:gd name="connsiteY2" fmla="*/ 7971692 h 10222524"/>
                          <a:gd name="connsiteX3" fmla="*/ 4977913 w 7603883"/>
                          <a:gd name="connsiteY3" fmla="*/ 10222524 h 10222524"/>
                          <a:gd name="connsiteX4" fmla="*/ 3758713 w 7603883"/>
                          <a:gd name="connsiteY4" fmla="*/ 8839201 h 10222524"/>
                          <a:gd name="connsiteX5" fmla="*/ 2891205 w 7603883"/>
                          <a:gd name="connsiteY5" fmla="*/ 8932984 h 10222524"/>
                          <a:gd name="connsiteX6" fmla="*/ 1672005 w 7603883"/>
                          <a:gd name="connsiteY6" fmla="*/ 9472247 h 10222524"/>
                          <a:gd name="connsiteX7" fmla="*/ 1179636 w 7603883"/>
                          <a:gd name="connsiteY7" fmla="*/ 8393724 h 10222524"/>
                          <a:gd name="connsiteX8" fmla="*/ 945175 w 7603883"/>
                          <a:gd name="connsiteY8" fmla="*/ 7831015 h 10222524"/>
                          <a:gd name="connsiteX9" fmla="*/ 781051 w 7603883"/>
                          <a:gd name="connsiteY9" fmla="*/ 7408985 h 10222524"/>
                          <a:gd name="connsiteX10" fmla="*/ 804498 w 7603883"/>
                          <a:gd name="connsiteY10" fmla="*/ 6869724 h 10222524"/>
                          <a:gd name="connsiteX11" fmla="*/ 288682 w 7603883"/>
                          <a:gd name="connsiteY11" fmla="*/ 6611816 h 10222524"/>
                          <a:gd name="connsiteX12" fmla="*/ 874836 w 7603883"/>
                          <a:gd name="connsiteY12" fmla="*/ 4783016 h 10222524"/>
                          <a:gd name="connsiteX13" fmla="*/ 968620 w 7603883"/>
                          <a:gd name="connsiteY13" fmla="*/ 1852247 h 10222524"/>
                          <a:gd name="connsiteX14" fmla="*/ 874836 w 7603883"/>
                          <a:gd name="connsiteY14" fmla="*/ 937846 h 10222524"/>
                          <a:gd name="connsiteX0" fmla="*/ 874836 w 7603883"/>
                          <a:gd name="connsiteY0" fmla="*/ 937846 h 10222524"/>
                          <a:gd name="connsiteX1" fmla="*/ 3500805 w 7603883"/>
                          <a:gd name="connsiteY1" fmla="*/ 0 h 10222524"/>
                          <a:gd name="connsiteX2" fmla="*/ 5259268 w 7603883"/>
                          <a:gd name="connsiteY2" fmla="*/ 3399692 h 10222524"/>
                          <a:gd name="connsiteX3" fmla="*/ 7603883 w 7603883"/>
                          <a:gd name="connsiteY3" fmla="*/ 7971692 h 10222524"/>
                          <a:gd name="connsiteX4" fmla="*/ 4977913 w 7603883"/>
                          <a:gd name="connsiteY4" fmla="*/ 10222524 h 10222524"/>
                          <a:gd name="connsiteX5" fmla="*/ 3758713 w 7603883"/>
                          <a:gd name="connsiteY5" fmla="*/ 8839201 h 10222524"/>
                          <a:gd name="connsiteX6" fmla="*/ 2891205 w 7603883"/>
                          <a:gd name="connsiteY6" fmla="*/ 8932984 h 10222524"/>
                          <a:gd name="connsiteX7" fmla="*/ 1672005 w 7603883"/>
                          <a:gd name="connsiteY7" fmla="*/ 9472247 h 10222524"/>
                          <a:gd name="connsiteX8" fmla="*/ 1179636 w 7603883"/>
                          <a:gd name="connsiteY8" fmla="*/ 8393724 h 10222524"/>
                          <a:gd name="connsiteX9" fmla="*/ 945175 w 7603883"/>
                          <a:gd name="connsiteY9" fmla="*/ 7831015 h 10222524"/>
                          <a:gd name="connsiteX10" fmla="*/ 781051 w 7603883"/>
                          <a:gd name="connsiteY10" fmla="*/ 7408985 h 10222524"/>
                          <a:gd name="connsiteX11" fmla="*/ 804498 w 7603883"/>
                          <a:gd name="connsiteY11" fmla="*/ 6869724 h 10222524"/>
                          <a:gd name="connsiteX12" fmla="*/ 288682 w 7603883"/>
                          <a:gd name="connsiteY12" fmla="*/ 6611816 h 10222524"/>
                          <a:gd name="connsiteX13" fmla="*/ 874836 w 7603883"/>
                          <a:gd name="connsiteY13" fmla="*/ 4783016 h 10222524"/>
                          <a:gd name="connsiteX14" fmla="*/ 968620 w 7603883"/>
                          <a:gd name="connsiteY14" fmla="*/ 1852247 h 10222524"/>
                          <a:gd name="connsiteX15" fmla="*/ 874836 w 7603883"/>
                          <a:gd name="connsiteY15" fmla="*/ 937846 h 10222524"/>
                          <a:gd name="connsiteX0" fmla="*/ 874836 w 7603883"/>
                          <a:gd name="connsiteY0" fmla="*/ 937846 h 10222524"/>
                          <a:gd name="connsiteX1" fmla="*/ 3500805 w 7603883"/>
                          <a:gd name="connsiteY1" fmla="*/ 0 h 10222524"/>
                          <a:gd name="connsiteX2" fmla="*/ 7345975 w 7603883"/>
                          <a:gd name="connsiteY2" fmla="*/ 5931877 h 10222524"/>
                          <a:gd name="connsiteX3" fmla="*/ 7603883 w 7603883"/>
                          <a:gd name="connsiteY3" fmla="*/ 7971692 h 10222524"/>
                          <a:gd name="connsiteX4" fmla="*/ 4977913 w 7603883"/>
                          <a:gd name="connsiteY4" fmla="*/ 10222524 h 10222524"/>
                          <a:gd name="connsiteX5" fmla="*/ 3758713 w 7603883"/>
                          <a:gd name="connsiteY5" fmla="*/ 8839201 h 10222524"/>
                          <a:gd name="connsiteX6" fmla="*/ 2891205 w 7603883"/>
                          <a:gd name="connsiteY6" fmla="*/ 8932984 h 10222524"/>
                          <a:gd name="connsiteX7" fmla="*/ 1672005 w 7603883"/>
                          <a:gd name="connsiteY7" fmla="*/ 9472247 h 10222524"/>
                          <a:gd name="connsiteX8" fmla="*/ 1179636 w 7603883"/>
                          <a:gd name="connsiteY8" fmla="*/ 8393724 h 10222524"/>
                          <a:gd name="connsiteX9" fmla="*/ 945175 w 7603883"/>
                          <a:gd name="connsiteY9" fmla="*/ 7831015 h 10222524"/>
                          <a:gd name="connsiteX10" fmla="*/ 781051 w 7603883"/>
                          <a:gd name="connsiteY10" fmla="*/ 7408985 h 10222524"/>
                          <a:gd name="connsiteX11" fmla="*/ 804498 w 7603883"/>
                          <a:gd name="connsiteY11" fmla="*/ 6869724 h 10222524"/>
                          <a:gd name="connsiteX12" fmla="*/ 288682 w 7603883"/>
                          <a:gd name="connsiteY12" fmla="*/ 6611816 h 10222524"/>
                          <a:gd name="connsiteX13" fmla="*/ 874836 w 7603883"/>
                          <a:gd name="connsiteY13" fmla="*/ 4783016 h 10222524"/>
                          <a:gd name="connsiteX14" fmla="*/ 968620 w 7603883"/>
                          <a:gd name="connsiteY14" fmla="*/ 1852247 h 10222524"/>
                          <a:gd name="connsiteX15" fmla="*/ 874836 w 7603883"/>
                          <a:gd name="connsiteY15" fmla="*/ 937846 h 10222524"/>
                          <a:gd name="connsiteX0" fmla="*/ 874836 w 7603883"/>
                          <a:gd name="connsiteY0" fmla="*/ 937846 h 10222524"/>
                          <a:gd name="connsiteX1" fmla="*/ 3500805 w 7603883"/>
                          <a:gd name="connsiteY1" fmla="*/ 0 h 10222524"/>
                          <a:gd name="connsiteX2" fmla="*/ 7345975 w 7603883"/>
                          <a:gd name="connsiteY2" fmla="*/ 5931877 h 10222524"/>
                          <a:gd name="connsiteX3" fmla="*/ 7603883 w 7603883"/>
                          <a:gd name="connsiteY3" fmla="*/ 7971692 h 10222524"/>
                          <a:gd name="connsiteX4" fmla="*/ 4977913 w 7603883"/>
                          <a:gd name="connsiteY4" fmla="*/ 10222524 h 10222524"/>
                          <a:gd name="connsiteX5" fmla="*/ 3758713 w 7603883"/>
                          <a:gd name="connsiteY5" fmla="*/ 8839201 h 10222524"/>
                          <a:gd name="connsiteX6" fmla="*/ 2891205 w 7603883"/>
                          <a:gd name="connsiteY6" fmla="*/ 8932984 h 10222524"/>
                          <a:gd name="connsiteX7" fmla="*/ 1672005 w 7603883"/>
                          <a:gd name="connsiteY7" fmla="*/ 9472247 h 10222524"/>
                          <a:gd name="connsiteX8" fmla="*/ 1179636 w 7603883"/>
                          <a:gd name="connsiteY8" fmla="*/ 8393724 h 10222524"/>
                          <a:gd name="connsiteX9" fmla="*/ 945175 w 7603883"/>
                          <a:gd name="connsiteY9" fmla="*/ 7831015 h 10222524"/>
                          <a:gd name="connsiteX10" fmla="*/ 781051 w 7603883"/>
                          <a:gd name="connsiteY10" fmla="*/ 7408985 h 10222524"/>
                          <a:gd name="connsiteX11" fmla="*/ 804498 w 7603883"/>
                          <a:gd name="connsiteY11" fmla="*/ 6869724 h 10222524"/>
                          <a:gd name="connsiteX12" fmla="*/ 288682 w 7603883"/>
                          <a:gd name="connsiteY12" fmla="*/ 6611816 h 10222524"/>
                          <a:gd name="connsiteX13" fmla="*/ 874836 w 7603883"/>
                          <a:gd name="connsiteY13" fmla="*/ 4783016 h 10222524"/>
                          <a:gd name="connsiteX14" fmla="*/ 968620 w 7603883"/>
                          <a:gd name="connsiteY14" fmla="*/ 1852247 h 10222524"/>
                          <a:gd name="connsiteX15" fmla="*/ 874836 w 7603883"/>
                          <a:gd name="connsiteY15" fmla="*/ 937846 h 10222524"/>
                          <a:gd name="connsiteX0" fmla="*/ 874836 w 7603883"/>
                          <a:gd name="connsiteY0" fmla="*/ 937846 h 10222524"/>
                          <a:gd name="connsiteX1" fmla="*/ 3500805 w 7603883"/>
                          <a:gd name="connsiteY1" fmla="*/ 0 h 10222524"/>
                          <a:gd name="connsiteX2" fmla="*/ 7345975 w 7603883"/>
                          <a:gd name="connsiteY2" fmla="*/ 5931877 h 10222524"/>
                          <a:gd name="connsiteX3" fmla="*/ 7603883 w 7603883"/>
                          <a:gd name="connsiteY3" fmla="*/ 7971692 h 10222524"/>
                          <a:gd name="connsiteX4" fmla="*/ 4977913 w 7603883"/>
                          <a:gd name="connsiteY4" fmla="*/ 10222524 h 10222524"/>
                          <a:gd name="connsiteX5" fmla="*/ 3758713 w 7603883"/>
                          <a:gd name="connsiteY5" fmla="*/ 8839201 h 10222524"/>
                          <a:gd name="connsiteX6" fmla="*/ 2891205 w 7603883"/>
                          <a:gd name="connsiteY6" fmla="*/ 8932984 h 10222524"/>
                          <a:gd name="connsiteX7" fmla="*/ 1672005 w 7603883"/>
                          <a:gd name="connsiteY7" fmla="*/ 9472247 h 10222524"/>
                          <a:gd name="connsiteX8" fmla="*/ 1179636 w 7603883"/>
                          <a:gd name="connsiteY8" fmla="*/ 8393724 h 10222524"/>
                          <a:gd name="connsiteX9" fmla="*/ 945175 w 7603883"/>
                          <a:gd name="connsiteY9" fmla="*/ 7831015 h 10222524"/>
                          <a:gd name="connsiteX10" fmla="*/ 781051 w 7603883"/>
                          <a:gd name="connsiteY10" fmla="*/ 7408985 h 10222524"/>
                          <a:gd name="connsiteX11" fmla="*/ 804498 w 7603883"/>
                          <a:gd name="connsiteY11" fmla="*/ 6869724 h 10222524"/>
                          <a:gd name="connsiteX12" fmla="*/ 288682 w 7603883"/>
                          <a:gd name="connsiteY12" fmla="*/ 6611816 h 10222524"/>
                          <a:gd name="connsiteX13" fmla="*/ 874836 w 7603883"/>
                          <a:gd name="connsiteY13" fmla="*/ 4783016 h 10222524"/>
                          <a:gd name="connsiteX14" fmla="*/ 968620 w 7603883"/>
                          <a:gd name="connsiteY14" fmla="*/ 1852247 h 10222524"/>
                          <a:gd name="connsiteX15" fmla="*/ 874836 w 7603883"/>
                          <a:gd name="connsiteY15" fmla="*/ 937846 h 10222524"/>
                          <a:gd name="connsiteX0" fmla="*/ 874836 w 7603883"/>
                          <a:gd name="connsiteY0" fmla="*/ 937846 h 10222524"/>
                          <a:gd name="connsiteX1" fmla="*/ 3500805 w 7603883"/>
                          <a:gd name="connsiteY1" fmla="*/ 0 h 10222524"/>
                          <a:gd name="connsiteX2" fmla="*/ 7345975 w 7603883"/>
                          <a:gd name="connsiteY2" fmla="*/ 5931877 h 10222524"/>
                          <a:gd name="connsiteX3" fmla="*/ 7603883 w 7603883"/>
                          <a:gd name="connsiteY3" fmla="*/ 7971692 h 10222524"/>
                          <a:gd name="connsiteX4" fmla="*/ 4977913 w 7603883"/>
                          <a:gd name="connsiteY4" fmla="*/ 10222524 h 10222524"/>
                          <a:gd name="connsiteX5" fmla="*/ 3758713 w 7603883"/>
                          <a:gd name="connsiteY5" fmla="*/ 8839201 h 10222524"/>
                          <a:gd name="connsiteX6" fmla="*/ 2891205 w 7603883"/>
                          <a:gd name="connsiteY6" fmla="*/ 8932984 h 10222524"/>
                          <a:gd name="connsiteX7" fmla="*/ 1672005 w 7603883"/>
                          <a:gd name="connsiteY7" fmla="*/ 9472247 h 10222524"/>
                          <a:gd name="connsiteX8" fmla="*/ 1179636 w 7603883"/>
                          <a:gd name="connsiteY8" fmla="*/ 8393724 h 10222524"/>
                          <a:gd name="connsiteX9" fmla="*/ 945175 w 7603883"/>
                          <a:gd name="connsiteY9" fmla="*/ 7831015 h 10222524"/>
                          <a:gd name="connsiteX10" fmla="*/ 781051 w 7603883"/>
                          <a:gd name="connsiteY10" fmla="*/ 7408985 h 10222524"/>
                          <a:gd name="connsiteX11" fmla="*/ 804498 w 7603883"/>
                          <a:gd name="connsiteY11" fmla="*/ 6869724 h 10222524"/>
                          <a:gd name="connsiteX12" fmla="*/ 288682 w 7603883"/>
                          <a:gd name="connsiteY12" fmla="*/ 6611816 h 10222524"/>
                          <a:gd name="connsiteX13" fmla="*/ 874836 w 7603883"/>
                          <a:gd name="connsiteY13" fmla="*/ 4783016 h 10222524"/>
                          <a:gd name="connsiteX14" fmla="*/ 968620 w 7603883"/>
                          <a:gd name="connsiteY14" fmla="*/ 1852247 h 10222524"/>
                          <a:gd name="connsiteX15" fmla="*/ 874836 w 7603883"/>
                          <a:gd name="connsiteY15" fmla="*/ 937846 h 10222524"/>
                          <a:gd name="connsiteX0" fmla="*/ 874836 w 7603883"/>
                          <a:gd name="connsiteY0" fmla="*/ 937846 h 10222524"/>
                          <a:gd name="connsiteX1" fmla="*/ 3500805 w 7603883"/>
                          <a:gd name="connsiteY1" fmla="*/ 0 h 10222524"/>
                          <a:gd name="connsiteX2" fmla="*/ 5728191 w 7603883"/>
                          <a:gd name="connsiteY2" fmla="*/ 3423138 h 10222524"/>
                          <a:gd name="connsiteX3" fmla="*/ 7345975 w 7603883"/>
                          <a:gd name="connsiteY3" fmla="*/ 5931877 h 10222524"/>
                          <a:gd name="connsiteX4" fmla="*/ 7603883 w 7603883"/>
                          <a:gd name="connsiteY4" fmla="*/ 7971692 h 10222524"/>
                          <a:gd name="connsiteX5" fmla="*/ 4977913 w 7603883"/>
                          <a:gd name="connsiteY5" fmla="*/ 10222524 h 10222524"/>
                          <a:gd name="connsiteX6" fmla="*/ 3758713 w 7603883"/>
                          <a:gd name="connsiteY6" fmla="*/ 8839201 h 10222524"/>
                          <a:gd name="connsiteX7" fmla="*/ 2891205 w 7603883"/>
                          <a:gd name="connsiteY7" fmla="*/ 8932984 h 10222524"/>
                          <a:gd name="connsiteX8" fmla="*/ 1672005 w 7603883"/>
                          <a:gd name="connsiteY8" fmla="*/ 9472247 h 10222524"/>
                          <a:gd name="connsiteX9" fmla="*/ 1179636 w 7603883"/>
                          <a:gd name="connsiteY9" fmla="*/ 8393724 h 10222524"/>
                          <a:gd name="connsiteX10" fmla="*/ 945175 w 7603883"/>
                          <a:gd name="connsiteY10" fmla="*/ 7831015 h 10222524"/>
                          <a:gd name="connsiteX11" fmla="*/ 781051 w 7603883"/>
                          <a:gd name="connsiteY11" fmla="*/ 7408985 h 10222524"/>
                          <a:gd name="connsiteX12" fmla="*/ 804498 w 7603883"/>
                          <a:gd name="connsiteY12" fmla="*/ 6869724 h 10222524"/>
                          <a:gd name="connsiteX13" fmla="*/ 288682 w 7603883"/>
                          <a:gd name="connsiteY13" fmla="*/ 6611816 h 10222524"/>
                          <a:gd name="connsiteX14" fmla="*/ 874836 w 7603883"/>
                          <a:gd name="connsiteY14" fmla="*/ 4783016 h 10222524"/>
                          <a:gd name="connsiteX15" fmla="*/ 968620 w 7603883"/>
                          <a:gd name="connsiteY15" fmla="*/ 1852247 h 10222524"/>
                          <a:gd name="connsiteX16" fmla="*/ 874836 w 7603883"/>
                          <a:gd name="connsiteY16" fmla="*/ 937846 h 10222524"/>
                          <a:gd name="connsiteX0" fmla="*/ 874836 w 8588622"/>
                          <a:gd name="connsiteY0" fmla="*/ 937846 h 10222524"/>
                          <a:gd name="connsiteX1" fmla="*/ 3500805 w 8588622"/>
                          <a:gd name="connsiteY1" fmla="*/ 0 h 10222524"/>
                          <a:gd name="connsiteX2" fmla="*/ 8588622 w 8588622"/>
                          <a:gd name="connsiteY2" fmla="*/ 4009292 h 10222524"/>
                          <a:gd name="connsiteX3" fmla="*/ 7345975 w 8588622"/>
                          <a:gd name="connsiteY3" fmla="*/ 5931877 h 10222524"/>
                          <a:gd name="connsiteX4" fmla="*/ 7603883 w 8588622"/>
                          <a:gd name="connsiteY4" fmla="*/ 7971692 h 10222524"/>
                          <a:gd name="connsiteX5" fmla="*/ 4977913 w 8588622"/>
                          <a:gd name="connsiteY5" fmla="*/ 10222524 h 10222524"/>
                          <a:gd name="connsiteX6" fmla="*/ 3758713 w 8588622"/>
                          <a:gd name="connsiteY6" fmla="*/ 8839201 h 10222524"/>
                          <a:gd name="connsiteX7" fmla="*/ 2891205 w 8588622"/>
                          <a:gd name="connsiteY7" fmla="*/ 8932984 h 10222524"/>
                          <a:gd name="connsiteX8" fmla="*/ 1672005 w 8588622"/>
                          <a:gd name="connsiteY8" fmla="*/ 9472247 h 10222524"/>
                          <a:gd name="connsiteX9" fmla="*/ 1179636 w 8588622"/>
                          <a:gd name="connsiteY9" fmla="*/ 8393724 h 10222524"/>
                          <a:gd name="connsiteX10" fmla="*/ 945175 w 8588622"/>
                          <a:gd name="connsiteY10" fmla="*/ 7831015 h 10222524"/>
                          <a:gd name="connsiteX11" fmla="*/ 781051 w 8588622"/>
                          <a:gd name="connsiteY11" fmla="*/ 7408985 h 10222524"/>
                          <a:gd name="connsiteX12" fmla="*/ 804498 w 8588622"/>
                          <a:gd name="connsiteY12" fmla="*/ 6869724 h 10222524"/>
                          <a:gd name="connsiteX13" fmla="*/ 288682 w 8588622"/>
                          <a:gd name="connsiteY13" fmla="*/ 6611816 h 10222524"/>
                          <a:gd name="connsiteX14" fmla="*/ 874836 w 8588622"/>
                          <a:gd name="connsiteY14" fmla="*/ 4783016 h 10222524"/>
                          <a:gd name="connsiteX15" fmla="*/ 968620 w 8588622"/>
                          <a:gd name="connsiteY15" fmla="*/ 1852247 h 10222524"/>
                          <a:gd name="connsiteX16" fmla="*/ 874836 w 8588622"/>
                          <a:gd name="connsiteY16" fmla="*/ 937846 h 10222524"/>
                          <a:gd name="connsiteX0" fmla="*/ 874836 w 8588622"/>
                          <a:gd name="connsiteY0" fmla="*/ 937846 h 10222524"/>
                          <a:gd name="connsiteX1" fmla="*/ 3500805 w 8588622"/>
                          <a:gd name="connsiteY1" fmla="*/ 0 h 10222524"/>
                          <a:gd name="connsiteX2" fmla="*/ 8588622 w 8588622"/>
                          <a:gd name="connsiteY2" fmla="*/ 4009292 h 10222524"/>
                          <a:gd name="connsiteX3" fmla="*/ 7345975 w 8588622"/>
                          <a:gd name="connsiteY3" fmla="*/ 5931877 h 10222524"/>
                          <a:gd name="connsiteX4" fmla="*/ 7603883 w 8588622"/>
                          <a:gd name="connsiteY4" fmla="*/ 7971692 h 10222524"/>
                          <a:gd name="connsiteX5" fmla="*/ 4977913 w 8588622"/>
                          <a:gd name="connsiteY5" fmla="*/ 10222524 h 10222524"/>
                          <a:gd name="connsiteX6" fmla="*/ 3758713 w 8588622"/>
                          <a:gd name="connsiteY6" fmla="*/ 8839201 h 10222524"/>
                          <a:gd name="connsiteX7" fmla="*/ 2891205 w 8588622"/>
                          <a:gd name="connsiteY7" fmla="*/ 8932984 h 10222524"/>
                          <a:gd name="connsiteX8" fmla="*/ 1672005 w 8588622"/>
                          <a:gd name="connsiteY8" fmla="*/ 9472247 h 10222524"/>
                          <a:gd name="connsiteX9" fmla="*/ 1179636 w 8588622"/>
                          <a:gd name="connsiteY9" fmla="*/ 8393724 h 10222524"/>
                          <a:gd name="connsiteX10" fmla="*/ 945175 w 8588622"/>
                          <a:gd name="connsiteY10" fmla="*/ 7831015 h 10222524"/>
                          <a:gd name="connsiteX11" fmla="*/ 781051 w 8588622"/>
                          <a:gd name="connsiteY11" fmla="*/ 7408985 h 10222524"/>
                          <a:gd name="connsiteX12" fmla="*/ 804498 w 8588622"/>
                          <a:gd name="connsiteY12" fmla="*/ 6869724 h 10222524"/>
                          <a:gd name="connsiteX13" fmla="*/ 288682 w 8588622"/>
                          <a:gd name="connsiteY13" fmla="*/ 6611816 h 10222524"/>
                          <a:gd name="connsiteX14" fmla="*/ 874836 w 8588622"/>
                          <a:gd name="connsiteY14" fmla="*/ 4783016 h 10222524"/>
                          <a:gd name="connsiteX15" fmla="*/ 968620 w 8588622"/>
                          <a:gd name="connsiteY15" fmla="*/ 1852247 h 10222524"/>
                          <a:gd name="connsiteX16" fmla="*/ 874836 w 8588622"/>
                          <a:gd name="connsiteY16" fmla="*/ 937846 h 10222524"/>
                          <a:gd name="connsiteX0" fmla="*/ 874836 w 8494838"/>
                          <a:gd name="connsiteY0" fmla="*/ 937846 h 10222524"/>
                          <a:gd name="connsiteX1" fmla="*/ 3500805 w 8494838"/>
                          <a:gd name="connsiteY1" fmla="*/ 0 h 10222524"/>
                          <a:gd name="connsiteX2" fmla="*/ 8494838 w 8494838"/>
                          <a:gd name="connsiteY2" fmla="*/ 3938954 h 10222524"/>
                          <a:gd name="connsiteX3" fmla="*/ 7345975 w 8494838"/>
                          <a:gd name="connsiteY3" fmla="*/ 5931877 h 10222524"/>
                          <a:gd name="connsiteX4" fmla="*/ 7603883 w 8494838"/>
                          <a:gd name="connsiteY4" fmla="*/ 7971692 h 10222524"/>
                          <a:gd name="connsiteX5" fmla="*/ 4977913 w 8494838"/>
                          <a:gd name="connsiteY5" fmla="*/ 10222524 h 10222524"/>
                          <a:gd name="connsiteX6" fmla="*/ 3758713 w 8494838"/>
                          <a:gd name="connsiteY6" fmla="*/ 8839201 h 10222524"/>
                          <a:gd name="connsiteX7" fmla="*/ 2891205 w 8494838"/>
                          <a:gd name="connsiteY7" fmla="*/ 8932984 h 10222524"/>
                          <a:gd name="connsiteX8" fmla="*/ 1672005 w 8494838"/>
                          <a:gd name="connsiteY8" fmla="*/ 9472247 h 10222524"/>
                          <a:gd name="connsiteX9" fmla="*/ 1179636 w 8494838"/>
                          <a:gd name="connsiteY9" fmla="*/ 8393724 h 10222524"/>
                          <a:gd name="connsiteX10" fmla="*/ 945175 w 8494838"/>
                          <a:gd name="connsiteY10" fmla="*/ 7831015 h 10222524"/>
                          <a:gd name="connsiteX11" fmla="*/ 781051 w 8494838"/>
                          <a:gd name="connsiteY11" fmla="*/ 7408985 h 10222524"/>
                          <a:gd name="connsiteX12" fmla="*/ 804498 w 8494838"/>
                          <a:gd name="connsiteY12" fmla="*/ 6869724 h 10222524"/>
                          <a:gd name="connsiteX13" fmla="*/ 288682 w 8494838"/>
                          <a:gd name="connsiteY13" fmla="*/ 6611816 h 10222524"/>
                          <a:gd name="connsiteX14" fmla="*/ 874836 w 8494838"/>
                          <a:gd name="connsiteY14" fmla="*/ 4783016 h 10222524"/>
                          <a:gd name="connsiteX15" fmla="*/ 968620 w 8494838"/>
                          <a:gd name="connsiteY15" fmla="*/ 1852247 h 10222524"/>
                          <a:gd name="connsiteX16" fmla="*/ 874836 w 8494838"/>
                          <a:gd name="connsiteY16" fmla="*/ 937846 h 10222524"/>
                          <a:gd name="connsiteX0" fmla="*/ 874836 w 8497540"/>
                          <a:gd name="connsiteY0" fmla="*/ 937846 h 10222524"/>
                          <a:gd name="connsiteX1" fmla="*/ 3500805 w 8497540"/>
                          <a:gd name="connsiteY1" fmla="*/ 0 h 10222524"/>
                          <a:gd name="connsiteX2" fmla="*/ 8494838 w 8497540"/>
                          <a:gd name="connsiteY2" fmla="*/ 3938954 h 10222524"/>
                          <a:gd name="connsiteX3" fmla="*/ 7345975 w 8497540"/>
                          <a:gd name="connsiteY3" fmla="*/ 5931877 h 10222524"/>
                          <a:gd name="connsiteX4" fmla="*/ 7603883 w 8497540"/>
                          <a:gd name="connsiteY4" fmla="*/ 7971692 h 10222524"/>
                          <a:gd name="connsiteX5" fmla="*/ 4977913 w 8497540"/>
                          <a:gd name="connsiteY5" fmla="*/ 10222524 h 10222524"/>
                          <a:gd name="connsiteX6" fmla="*/ 3758713 w 8497540"/>
                          <a:gd name="connsiteY6" fmla="*/ 8839201 h 10222524"/>
                          <a:gd name="connsiteX7" fmla="*/ 2891205 w 8497540"/>
                          <a:gd name="connsiteY7" fmla="*/ 8932984 h 10222524"/>
                          <a:gd name="connsiteX8" fmla="*/ 1672005 w 8497540"/>
                          <a:gd name="connsiteY8" fmla="*/ 9472247 h 10222524"/>
                          <a:gd name="connsiteX9" fmla="*/ 1179636 w 8497540"/>
                          <a:gd name="connsiteY9" fmla="*/ 8393724 h 10222524"/>
                          <a:gd name="connsiteX10" fmla="*/ 945175 w 8497540"/>
                          <a:gd name="connsiteY10" fmla="*/ 7831015 h 10222524"/>
                          <a:gd name="connsiteX11" fmla="*/ 781051 w 8497540"/>
                          <a:gd name="connsiteY11" fmla="*/ 7408985 h 10222524"/>
                          <a:gd name="connsiteX12" fmla="*/ 804498 w 8497540"/>
                          <a:gd name="connsiteY12" fmla="*/ 6869724 h 10222524"/>
                          <a:gd name="connsiteX13" fmla="*/ 288682 w 8497540"/>
                          <a:gd name="connsiteY13" fmla="*/ 6611816 h 10222524"/>
                          <a:gd name="connsiteX14" fmla="*/ 874836 w 8497540"/>
                          <a:gd name="connsiteY14" fmla="*/ 4783016 h 10222524"/>
                          <a:gd name="connsiteX15" fmla="*/ 968620 w 8497540"/>
                          <a:gd name="connsiteY15" fmla="*/ 1852247 h 10222524"/>
                          <a:gd name="connsiteX16" fmla="*/ 874836 w 8497540"/>
                          <a:gd name="connsiteY16" fmla="*/ 937846 h 10222524"/>
                          <a:gd name="connsiteX0" fmla="*/ 874836 w 8497698"/>
                          <a:gd name="connsiteY0" fmla="*/ 937846 h 10222524"/>
                          <a:gd name="connsiteX1" fmla="*/ 3500805 w 8497698"/>
                          <a:gd name="connsiteY1" fmla="*/ 0 h 10222524"/>
                          <a:gd name="connsiteX2" fmla="*/ 8494838 w 8497698"/>
                          <a:gd name="connsiteY2" fmla="*/ 3938954 h 10222524"/>
                          <a:gd name="connsiteX3" fmla="*/ 7345975 w 8497698"/>
                          <a:gd name="connsiteY3" fmla="*/ 5931877 h 10222524"/>
                          <a:gd name="connsiteX4" fmla="*/ 7603883 w 8497698"/>
                          <a:gd name="connsiteY4" fmla="*/ 7971692 h 10222524"/>
                          <a:gd name="connsiteX5" fmla="*/ 4977913 w 8497698"/>
                          <a:gd name="connsiteY5" fmla="*/ 10222524 h 10222524"/>
                          <a:gd name="connsiteX6" fmla="*/ 3758713 w 8497698"/>
                          <a:gd name="connsiteY6" fmla="*/ 8839201 h 10222524"/>
                          <a:gd name="connsiteX7" fmla="*/ 2891205 w 8497698"/>
                          <a:gd name="connsiteY7" fmla="*/ 8932984 h 10222524"/>
                          <a:gd name="connsiteX8" fmla="*/ 1672005 w 8497698"/>
                          <a:gd name="connsiteY8" fmla="*/ 9472247 h 10222524"/>
                          <a:gd name="connsiteX9" fmla="*/ 1179636 w 8497698"/>
                          <a:gd name="connsiteY9" fmla="*/ 8393724 h 10222524"/>
                          <a:gd name="connsiteX10" fmla="*/ 945175 w 8497698"/>
                          <a:gd name="connsiteY10" fmla="*/ 7831015 h 10222524"/>
                          <a:gd name="connsiteX11" fmla="*/ 781051 w 8497698"/>
                          <a:gd name="connsiteY11" fmla="*/ 7408985 h 10222524"/>
                          <a:gd name="connsiteX12" fmla="*/ 804498 w 8497698"/>
                          <a:gd name="connsiteY12" fmla="*/ 6869724 h 10222524"/>
                          <a:gd name="connsiteX13" fmla="*/ 288682 w 8497698"/>
                          <a:gd name="connsiteY13" fmla="*/ 6611816 h 10222524"/>
                          <a:gd name="connsiteX14" fmla="*/ 874836 w 8497698"/>
                          <a:gd name="connsiteY14" fmla="*/ 4783016 h 10222524"/>
                          <a:gd name="connsiteX15" fmla="*/ 968620 w 8497698"/>
                          <a:gd name="connsiteY15" fmla="*/ 1852247 h 10222524"/>
                          <a:gd name="connsiteX16" fmla="*/ 874836 w 8497698"/>
                          <a:gd name="connsiteY16" fmla="*/ 937846 h 10222524"/>
                          <a:gd name="connsiteX0" fmla="*/ 874836 w 8497698"/>
                          <a:gd name="connsiteY0" fmla="*/ 937846 h 10222524"/>
                          <a:gd name="connsiteX1" fmla="*/ 3500805 w 8497698"/>
                          <a:gd name="connsiteY1" fmla="*/ 0 h 10222524"/>
                          <a:gd name="connsiteX2" fmla="*/ 8494838 w 8497698"/>
                          <a:gd name="connsiteY2" fmla="*/ 3938954 h 10222524"/>
                          <a:gd name="connsiteX3" fmla="*/ 7345975 w 8497698"/>
                          <a:gd name="connsiteY3" fmla="*/ 5931877 h 10222524"/>
                          <a:gd name="connsiteX4" fmla="*/ 7603883 w 8497698"/>
                          <a:gd name="connsiteY4" fmla="*/ 7971692 h 10222524"/>
                          <a:gd name="connsiteX5" fmla="*/ 4977913 w 8497698"/>
                          <a:gd name="connsiteY5" fmla="*/ 10222524 h 10222524"/>
                          <a:gd name="connsiteX6" fmla="*/ 3758713 w 8497698"/>
                          <a:gd name="connsiteY6" fmla="*/ 8839201 h 10222524"/>
                          <a:gd name="connsiteX7" fmla="*/ 2891205 w 8497698"/>
                          <a:gd name="connsiteY7" fmla="*/ 8932984 h 10222524"/>
                          <a:gd name="connsiteX8" fmla="*/ 1672005 w 8497698"/>
                          <a:gd name="connsiteY8" fmla="*/ 9472247 h 10222524"/>
                          <a:gd name="connsiteX9" fmla="*/ 1179636 w 8497698"/>
                          <a:gd name="connsiteY9" fmla="*/ 8393724 h 10222524"/>
                          <a:gd name="connsiteX10" fmla="*/ 945175 w 8497698"/>
                          <a:gd name="connsiteY10" fmla="*/ 7831015 h 10222524"/>
                          <a:gd name="connsiteX11" fmla="*/ 781051 w 8497698"/>
                          <a:gd name="connsiteY11" fmla="*/ 7408985 h 10222524"/>
                          <a:gd name="connsiteX12" fmla="*/ 804498 w 8497698"/>
                          <a:gd name="connsiteY12" fmla="*/ 6869724 h 10222524"/>
                          <a:gd name="connsiteX13" fmla="*/ 288682 w 8497698"/>
                          <a:gd name="connsiteY13" fmla="*/ 6611816 h 10222524"/>
                          <a:gd name="connsiteX14" fmla="*/ 874836 w 8497698"/>
                          <a:gd name="connsiteY14" fmla="*/ 4783016 h 10222524"/>
                          <a:gd name="connsiteX15" fmla="*/ 968620 w 8497698"/>
                          <a:gd name="connsiteY15" fmla="*/ 1852247 h 10222524"/>
                          <a:gd name="connsiteX16" fmla="*/ 874836 w 8497698"/>
                          <a:gd name="connsiteY16" fmla="*/ 937846 h 10222524"/>
                          <a:gd name="connsiteX0" fmla="*/ 874836 w 8497698"/>
                          <a:gd name="connsiteY0" fmla="*/ 937846 h 10222524"/>
                          <a:gd name="connsiteX1" fmla="*/ 3500805 w 8497698"/>
                          <a:gd name="connsiteY1" fmla="*/ 0 h 10222524"/>
                          <a:gd name="connsiteX2" fmla="*/ 8494838 w 8497698"/>
                          <a:gd name="connsiteY2" fmla="*/ 3938954 h 10222524"/>
                          <a:gd name="connsiteX3" fmla="*/ 7345975 w 8497698"/>
                          <a:gd name="connsiteY3" fmla="*/ 5931877 h 10222524"/>
                          <a:gd name="connsiteX4" fmla="*/ 7603883 w 8497698"/>
                          <a:gd name="connsiteY4" fmla="*/ 7971692 h 10222524"/>
                          <a:gd name="connsiteX5" fmla="*/ 4977913 w 8497698"/>
                          <a:gd name="connsiteY5" fmla="*/ 10222524 h 10222524"/>
                          <a:gd name="connsiteX6" fmla="*/ 3758713 w 8497698"/>
                          <a:gd name="connsiteY6" fmla="*/ 8839201 h 10222524"/>
                          <a:gd name="connsiteX7" fmla="*/ 2891205 w 8497698"/>
                          <a:gd name="connsiteY7" fmla="*/ 8932984 h 10222524"/>
                          <a:gd name="connsiteX8" fmla="*/ 1672005 w 8497698"/>
                          <a:gd name="connsiteY8" fmla="*/ 9472247 h 10222524"/>
                          <a:gd name="connsiteX9" fmla="*/ 1179636 w 8497698"/>
                          <a:gd name="connsiteY9" fmla="*/ 8393724 h 10222524"/>
                          <a:gd name="connsiteX10" fmla="*/ 945175 w 8497698"/>
                          <a:gd name="connsiteY10" fmla="*/ 7831015 h 10222524"/>
                          <a:gd name="connsiteX11" fmla="*/ 781051 w 8497698"/>
                          <a:gd name="connsiteY11" fmla="*/ 7408985 h 10222524"/>
                          <a:gd name="connsiteX12" fmla="*/ 804498 w 8497698"/>
                          <a:gd name="connsiteY12" fmla="*/ 6869724 h 10222524"/>
                          <a:gd name="connsiteX13" fmla="*/ 288682 w 8497698"/>
                          <a:gd name="connsiteY13" fmla="*/ 6611816 h 10222524"/>
                          <a:gd name="connsiteX14" fmla="*/ 874836 w 8497698"/>
                          <a:gd name="connsiteY14" fmla="*/ 4783016 h 10222524"/>
                          <a:gd name="connsiteX15" fmla="*/ 968620 w 8497698"/>
                          <a:gd name="connsiteY15" fmla="*/ 1852247 h 10222524"/>
                          <a:gd name="connsiteX16" fmla="*/ 874836 w 8497698"/>
                          <a:gd name="connsiteY16" fmla="*/ 937846 h 10222524"/>
                          <a:gd name="connsiteX0" fmla="*/ 874836 w 8497616"/>
                          <a:gd name="connsiteY0" fmla="*/ 937846 h 10222524"/>
                          <a:gd name="connsiteX1" fmla="*/ 3500805 w 8497616"/>
                          <a:gd name="connsiteY1" fmla="*/ 0 h 10222524"/>
                          <a:gd name="connsiteX2" fmla="*/ 8494838 w 8497616"/>
                          <a:gd name="connsiteY2" fmla="*/ 3938954 h 10222524"/>
                          <a:gd name="connsiteX3" fmla="*/ 7322528 w 8497616"/>
                          <a:gd name="connsiteY3" fmla="*/ 5861538 h 10222524"/>
                          <a:gd name="connsiteX4" fmla="*/ 7603883 w 8497616"/>
                          <a:gd name="connsiteY4" fmla="*/ 7971692 h 10222524"/>
                          <a:gd name="connsiteX5" fmla="*/ 4977913 w 8497616"/>
                          <a:gd name="connsiteY5" fmla="*/ 10222524 h 10222524"/>
                          <a:gd name="connsiteX6" fmla="*/ 3758713 w 8497616"/>
                          <a:gd name="connsiteY6" fmla="*/ 8839201 h 10222524"/>
                          <a:gd name="connsiteX7" fmla="*/ 2891205 w 8497616"/>
                          <a:gd name="connsiteY7" fmla="*/ 8932984 h 10222524"/>
                          <a:gd name="connsiteX8" fmla="*/ 1672005 w 8497616"/>
                          <a:gd name="connsiteY8" fmla="*/ 9472247 h 10222524"/>
                          <a:gd name="connsiteX9" fmla="*/ 1179636 w 8497616"/>
                          <a:gd name="connsiteY9" fmla="*/ 8393724 h 10222524"/>
                          <a:gd name="connsiteX10" fmla="*/ 945175 w 8497616"/>
                          <a:gd name="connsiteY10" fmla="*/ 7831015 h 10222524"/>
                          <a:gd name="connsiteX11" fmla="*/ 781051 w 8497616"/>
                          <a:gd name="connsiteY11" fmla="*/ 7408985 h 10222524"/>
                          <a:gd name="connsiteX12" fmla="*/ 804498 w 8497616"/>
                          <a:gd name="connsiteY12" fmla="*/ 6869724 h 10222524"/>
                          <a:gd name="connsiteX13" fmla="*/ 288682 w 8497616"/>
                          <a:gd name="connsiteY13" fmla="*/ 6611816 h 10222524"/>
                          <a:gd name="connsiteX14" fmla="*/ 874836 w 8497616"/>
                          <a:gd name="connsiteY14" fmla="*/ 4783016 h 10222524"/>
                          <a:gd name="connsiteX15" fmla="*/ 968620 w 8497616"/>
                          <a:gd name="connsiteY15" fmla="*/ 1852247 h 10222524"/>
                          <a:gd name="connsiteX16" fmla="*/ 874836 w 8497616"/>
                          <a:gd name="connsiteY16" fmla="*/ 937846 h 10222524"/>
                          <a:gd name="connsiteX0" fmla="*/ 874836 w 8497616"/>
                          <a:gd name="connsiteY0" fmla="*/ 937846 h 10222524"/>
                          <a:gd name="connsiteX1" fmla="*/ 3500805 w 8497616"/>
                          <a:gd name="connsiteY1" fmla="*/ 0 h 10222524"/>
                          <a:gd name="connsiteX2" fmla="*/ 8494838 w 8497616"/>
                          <a:gd name="connsiteY2" fmla="*/ 3938954 h 10222524"/>
                          <a:gd name="connsiteX3" fmla="*/ 7322528 w 8497616"/>
                          <a:gd name="connsiteY3" fmla="*/ 5861538 h 10222524"/>
                          <a:gd name="connsiteX4" fmla="*/ 7603883 w 8497616"/>
                          <a:gd name="connsiteY4" fmla="*/ 7971692 h 10222524"/>
                          <a:gd name="connsiteX5" fmla="*/ 4977913 w 8497616"/>
                          <a:gd name="connsiteY5" fmla="*/ 10222524 h 10222524"/>
                          <a:gd name="connsiteX6" fmla="*/ 3758713 w 8497616"/>
                          <a:gd name="connsiteY6" fmla="*/ 8839201 h 10222524"/>
                          <a:gd name="connsiteX7" fmla="*/ 2891205 w 8497616"/>
                          <a:gd name="connsiteY7" fmla="*/ 8932984 h 10222524"/>
                          <a:gd name="connsiteX8" fmla="*/ 1672005 w 8497616"/>
                          <a:gd name="connsiteY8" fmla="*/ 9472247 h 10222524"/>
                          <a:gd name="connsiteX9" fmla="*/ 1179636 w 8497616"/>
                          <a:gd name="connsiteY9" fmla="*/ 8393724 h 10222524"/>
                          <a:gd name="connsiteX10" fmla="*/ 945175 w 8497616"/>
                          <a:gd name="connsiteY10" fmla="*/ 7831015 h 10222524"/>
                          <a:gd name="connsiteX11" fmla="*/ 781051 w 8497616"/>
                          <a:gd name="connsiteY11" fmla="*/ 7408985 h 10222524"/>
                          <a:gd name="connsiteX12" fmla="*/ 804498 w 8497616"/>
                          <a:gd name="connsiteY12" fmla="*/ 6869724 h 10222524"/>
                          <a:gd name="connsiteX13" fmla="*/ 288682 w 8497616"/>
                          <a:gd name="connsiteY13" fmla="*/ 6611816 h 10222524"/>
                          <a:gd name="connsiteX14" fmla="*/ 874836 w 8497616"/>
                          <a:gd name="connsiteY14" fmla="*/ 4783016 h 10222524"/>
                          <a:gd name="connsiteX15" fmla="*/ 968620 w 8497616"/>
                          <a:gd name="connsiteY15" fmla="*/ 1852247 h 10222524"/>
                          <a:gd name="connsiteX16" fmla="*/ 874836 w 8497616"/>
                          <a:gd name="connsiteY16" fmla="*/ 937846 h 10222524"/>
                          <a:gd name="connsiteX0" fmla="*/ 874836 w 8497616"/>
                          <a:gd name="connsiteY0" fmla="*/ 937846 h 10222524"/>
                          <a:gd name="connsiteX1" fmla="*/ 3500805 w 8497616"/>
                          <a:gd name="connsiteY1" fmla="*/ 0 h 10222524"/>
                          <a:gd name="connsiteX2" fmla="*/ 6032990 w 8497616"/>
                          <a:gd name="connsiteY2" fmla="*/ 1992923 h 10222524"/>
                          <a:gd name="connsiteX3" fmla="*/ 8494838 w 8497616"/>
                          <a:gd name="connsiteY3" fmla="*/ 3938954 h 10222524"/>
                          <a:gd name="connsiteX4" fmla="*/ 7322528 w 8497616"/>
                          <a:gd name="connsiteY4" fmla="*/ 5861538 h 10222524"/>
                          <a:gd name="connsiteX5" fmla="*/ 7603883 w 8497616"/>
                          <a:gd name="connsiteY5" fmla="*/ 7971692 h 10222524"/>
                          <a:gd name="connsiteX6" fmla="*/ 4977913 w 8497616"/>
                          <a:gd name="connsiteY6" fmla="*/ 10222524 h 10222524"/>
                          <a:gd name="connsiteX7" fmla="*/ 3758713 w 8497616"/>
                          <a:gd name="connsiteY7" fmla="*/ 8839201 h 10222524"/>
                          <a:gd name="connsiteX8" fmla="*/ 2891205 w 8497616"/>
                          <a:gd name="connsiteY8" fmla="*/ 8932984 h 10222524"/>
                          <a:gd name="connsiteX9" fmla="*/ 1672005 w 8497616"/>
                          <a:gd name="connsiteY9" fmla="*/ 9472247 h 10222524"/>
                          <a:gd name="connsiteX10" fmla="*/ 1179636 w 8497616"/>
                          <a:gd name="connsiteY10" fmla="*/ 8393724 h 10222524"/>
                          <a:gd name="connsiteX11" fmla="*/ 945175 w 8497616"/>
                          <a:gd name="connsiteY11" fmla="*/ 7831015 h 10222524"/>
                          <a:gd name="connsiteX12" fmla="*/ 781051 w 8497616"/>
                          <a:gd name="connsiteY12" fmla="*/ 7408985 h 10222524"/>
                          <a:gd name="connsiteX13" fmla="*/ 804498 w 8497616"/>
                          <a:gd name="connsiteY13" fmla="*/ 6869724 h 10222524"/>
                          <a:gd name="connsiteX14" fmla="*/ 288682 w 8497616"/>
                          <a:gd name="connsiteY14" fmla="*/ 6611816 h 10222524"/>
                          <a:gd name="connsiteX15" fmla="*/ 874836 w 8497616"/>
                          <a:gd name="connsiteY15" fmla="*/ 4783016 h 10222524"/>
                          <a:gd name="connsiteX16" fmla="*/ 968620 w 8497616"/>
                          <a:gd name="connsiteY16" fmla="*/ 1852247 h 10222524"/>
                          <a:gd name="connsiteX17" fmla="*/ 874836 w 8497616"/>
                          <a:gd name="connsiteY17" fmla="*/ 937846 h 10222524"/>
                          <a:gd name="connsiteX0" fmla="*/ 874836 w 8497616"/>
                          <a:gd name="connsiteY0" fmla="*/ 937846 h 10222524"/>
                          <a:gd name="connsiteX1" fmla="*/ 3500805 w 8497616"/>
                          <a:gd name="connsiteY1" fmla="*/ 0 h 10222524"/>
                          <a:gd name="connsiteX2" fmla="*/ 7955575 w 8497616"/>
                          <a:gd name="connsiteY2" fmla="*/ 3962400 h 10222524"/>
                          <a:gd name="connsiteX3" fmla="*/ 8494838 w 8497616"/>
                          <a:gd name="connsiteY3" fmla="*/ 3938954 h 10222524"/>
                          <a:gd name="connsiteX4" fmla="*/ 7322528 w 8497616"/>
                          <a:gd name="connsiteY4" fmla="*/ 5861538 h 10222524"/>
                          <a:gd name="connsiteX5" fmla="*/ 7603883 w 8497616"/>
                          <a:gd name="connsiteY5" fmla="*/ 7971692 h 10222524"/>
                          <a:gd name="connsiteX6" fmla="*/ 4977913 w 8497616"/>
                          <a:gd name="connsiteY6" fmla="*/ 10222524 h 10222524"/>
                          <a:gd name="connsiteX7" fmla="*/ 3758713 w 8497616"/>
                          <a:gd name="connsiteY7" fmla="*/ 8839201 h 10222524"/>
                          <a:gd name="connsiteX8" fmla="*/ 2891205 w 8497616"/>
                          <a:gd name="connsiteY8" fmla="*/ 8932984 h 10222524"/>
                          <a:gd name="connsiteX9" fmla="*/ 1672005 w 8497616"/>
                          <a:gd name="connsiteY9" fmla="*/ 9472247 h 10222524"/>
                          <a:gd name="connsiteX10" fmla="*/ 1179636 w 8497616"/>
                          <a:gd name="connsiteY10" fmla="*/ 8393724 h 10222524"/>
                          <a:gd name="connsiteX11" fmla="*/ 945175 w 8497616"/>
                          <a:gd name="connsiteY11" fmla="*/ 7831015 h 10222524"/>
                          <a:gd name="connsiteX12" fmla="*/ 781051 w 8497616"/>
                          <a:gd name="connsiteY12" fmla="*/ 7408985 h 10222524"/>
                          <a:gd name="connsiteX13" fmla="*/ 804498 w 8497616"/>
                          <a:gd name="connsiteY13" fmla="*/ 6869724 h 10222524"/>
                          <a:gd name="connsiteX14" fmla="*/ 288682 w 8497616"/>
                          <a:gd name="connsiteY14" fmla="*/ 6611816 h 10222524"/>
                          <a:gd name="connsiteX15" fmla="*/ 874836 w 8497616"/>
                          <a:gd name="connsiteY15" fmla="*/ 4783016 h 10222524"/>
                          <a:gd name="connsiteX16" fmla="*/ 968620 w 8497616"/>
                          <a:gd name="connsiteY16" fmla="*/ 1852247 h 10222524"/>
                          <a:gd name="connsiteX17" fmla="*/ 874836 w 8497616"/>
                          <a:gd name="connsiteY17" fmla="*/ 937846 h 10222524"/>
                          <a:gd name="connsiteX0" fmla="*/ 874836 w 8497616"/>
                          <a:gd name="connsiteY0" fmla="*/ 937846 h 10222524"/>
                          <a:gd name="connsiteX1" fmla="*/ 3500805 w 8497616"/>
                          <a:gd name="connsiteY1" fmla="*/ 0 h 10222524"/>
                          <a:gd name="connsiteX2" fmla="*/ 6759821 w 8497616"/>
                          <a:gd name="connsiteY2" fmla="*/ 2813538 h 10222524"/>
                          <a:gd name="connsiteX3" fmla="*/ 7955575 w 8497616"/>
                          <a:gd name="connsiteY3" fmla="*/ 3962400 h 10222524"/>
                          <a:gd name="connsiteX4" fmla="*/ 8494838 w 8497616"/>
                          <a:gd name="connsiteY4" fmla="*/ 3938954 h 10222524"/>
                          <a:gd name="connsiteX5" fmla="*/ 7322528 w 8497616"/>
                          <a:gd name="connsiteY5" fmla="*/ 5861538 h 10222524"/>
                          <a:gd name="connsiteX6" fmla="*/ 7603883 w 8497616"/>
                          <a:gd name="connsiteY6" fmla="*/ 7971692 h 10222524"/>
                          <a:gd name="connsiteX7" fmla="*/ 4977913 w 8497616"/>
                          <a:gd name="connsiteY7" fmla="*/ 10222524 h 10222524"/>
                          <a:gd name="connsiteX8" fmla="*/ 3758713 w 8497616"/>
                          <a:gd name="connsiteY8" fmla="*/ 8839201 h 10222524"/>
                          <a:gd name="connsiteX9" fmla="*/ 2891205 w 8497616"/>
                          <a:gd name="connsiteY9" fmla="*/ 8932984 h 10222524"/>
                          <a:gd name="connsiteX10" fmla="*/ 1672005 w 8497616"/>
                          <a:gd name="connsiteY10" fmla="*/ 9472247 h 10222524"/>
                          <a:gd name="connsiteX11" fmla="*/ 1179636 w 8497616"/>
                          <a:gd name="connsiteY11" fmla="*/ 8393724 h 10222524"/>
                          <a:gd name="connsiteX12" fmla="*/ 945175 w 8497616"/>
                          <a:gd name="connsiteY12" fmla="*/ 7831015 h 10222524"/>
                          <a:gd name="connsiteX13" fmla="*/ 781051 w 8497616"/>
                          <a:gd name="connsiteY13" fmla="*/ 7408985 h 10222524"/>
                          <a:gd name="connsiteX14" fmla="*/ 804498 w 8497616"/>
                          <a:gd name="connsiteY14" fmla="*/ 6869724 h 10222524"/>
                          <a:gd name="connsiteX15" fmla="*/ 288682 w 8497616"/>
                          <a:gd name="connsiteY15" fmla="*/ 6611816 h 10222524"/>
                          <a:gd name="connsiteX16" fmla="*/ 874836 w 8497616"/>
                          <a:gd name="connsiteY16" fmla="*/ 4783016 h 10222524"/>
                          <a:gd name="connsiteX17" fmla="*/ 968620 w 8497616"/>
                          <a:gd name="connsiteY17" fmla="*/ 1852247 h 10222524"/>
                          <a:gd name="connsiteX18" fmla="*/ 874836 w 8497616"/>
                          <a:gd name="connsiteY18" fmla="*/ 937846 h 10222524"/>
                          <a:gd name="connsiteX0" fmla="*/ 874836 w 8497616"/>
                          <a:gd name="connsiteY0" fmla="*/ 937846 h 10222524"/>
                          <a:gd name="connsiteX1" fmla="*/ 3500805 w 8497616"/>
                          <a:gd name="connsiteY1" fmla="*/ 0 h 10222524"/>
                          <a:gd name="connsiteX2" fmla="*/ 7814898 w 8497616"/>
                          <a:gd name="connsiteY2" fmla="*/ 5064369 h 10222524"/>
                          <a:gd name="connsiteX3" fmla="*/ 7955575 w 8497616"/>
                          <a:gd name="connsiteY3" fmla="*/ 3962400 h 10222524"/>
                          <a:gd name="connsiteX4" fmla="*/ 8494838 w 8497616"/>
                          <a:gd name="connsiteY4" fmla="*/ 3938954 h 10222524"/>
                          <a:gd name="connsiteX5" fmla="*/ 7322528 w 8497616"/>
                          <a:gd name="connsiteY5" fmla="*/ 5861538 h 10222524"/>
                          <a:gd name="connsiteX6" fmla="*/ 7603883 w 8497616"/>
                          <a:gd name="connsiteY6" fmla="*/ 7971692 h 10222524"/>
                          <a:gd name="connsiteX7" fmla="*/ 4977913 w 8497616"/>
                          <a:gd name="connsiteY7" fmla="*/ 10222524 h 10222524"/>
                          <a:gd name="connsiteX8" fmla="*/ 3758713 w 8497616"/>
                          <a:gd name="connsiteY8" fmla="*/ 8839201 h 10222524"/>
                          <a:gd name="connsiteX9" fmla="*/ 2891205 w 8497616"/>
                          <a:gd name="connsiteY9" fmla="*/ 8932984 h 10222524"/>
                          <a:gd name="connsiteX10" fmla="*/ 1672005 w 8497616"/>
                          <a:gd name="connsiteY10" fmla="*/ 9472247 h 10222524"/>
                          <a:gd name="connsiteX11" fmla="*/ 1179636 w 8497616"/>
                          <a:gd name="connsiteY11" fmla="*/ 8393724 h 10222524"/>
                          <a:gd name="connsiteX12" fmla="*/ 945175 w 8497616"/>
                          <a:gd name="connsiteY12" fmla="*/ 7831015 h 10222524"/>
                          <a:gd name="connsiteX13" fmla="*/ 781051 w 8497616"/>
                          <a:gd name="connsiteY13" fmla="*/ 7408985 h 10222524"/>
                          <a:gd name="connsiteX14" fmla="*/ 804498 w 8497616"/>
                          <a:gd name="connsiteY14" fmla="*/ 6869724 h 10222524"/>
                          <a:gd name="connsiteX15" fmla="*/ 288682 w 8497616"/>
                          <a:gd name="connsiteY15" fmla="*/ 6611816 h 10222524"/>
                          <a:gd name="connsiteX16" fmla="*/ 874836 w 8497616"/>
                          <a:gd name="connsiteY16" fmla="*/ 4783016 h 10222524"/>
                          <a:gd name="connsiteX17" fmla="*/ 968620 w 8497616"/>
                          <a:gd name="connsiteY17" fmla="*/ 1852247 h 10222524"/>
                          <a:gd name="connsiteX18" fmla="*/ 874836 w 8497616"/>
                          <a:gd name="connsiteY18" fmla="*/ 937846 h 10222524"/>
                          <a:gd name="connsiteX0" fmla="*/ 874836 w 8497616"/>
                          <a:gd name="connsiteY0" fmla="*/ 937846 h 10222524"/>
                          <a:gd name="connsiteX1" fmla="*/ 3500805 w 8497616"/>
                          <a:gd name="connsiteY1" fmla="*/ 0 h 10222524"/>
                          <a:gd name="connsiteX2" fmla="*/ 5470282 w 8497616"/>
                          <a:gd name="connsiteY2" fmla="*/ 2250830 h 10222524"/>
                          <a:gd name="connsiteX3" fmla="*/ 7814898 w 8497616"/>
                          <a:gd name="connsiteY3" fmla="*/ 5064369 h 10222524"/>
                          <a:gd name="connsiteX4" fmla="*/ 7955575 w 8497616"/>
                          <a:gd name="connsiteY4" fmla="*/ 3962400 h 10222524"/>
                          <a:gd name="connsiteX5" fmla="*/ 8494838 w 8497616"/>
                          <a:gd name="connsiteY5" fmla="*/ 3938954 h 10222524"/>
                          <a:gd name="connsiteX6" fmla="*/ 7322528 w 8497616"/>
                          <a:gd name="connsiteY6" fmla="*/ 5861538 h 10222524"/>
                          <a:gd name="connsiteX7" fmla="*/ 7603883 w 8497616"/>
                          <a:gd name="connsiteY7" fmla="*/ 7971692 h 10222524"/>
                          <a:gd name="connsiteX8" fmla="*/ 4977913 w 8497616"/>
                          <a:gd name="connsiteY8" fmla="*/ 10222524 h 10222524"/>
                          <a:gd name="connsiteX9" fmla="*/ 3758713 w 8497616"/>
                          <a:gd name="connsiteY9" fmla="*/ 8839201 h 10222524"/>
                          <a:gd name="connsiteX10" fmla="*/ 2891205 w 8497616"/>
                          <a:gd name="connsiteY10" fmla="*/ 8932984 h 10222524"/>
                          <a:gd name="connsiteX11" fmla="*/ 1672005 w 8497616"/>
                          <a:gd name="connsiteY11" fmla="*/ 9472247 h 10222524"/>
                          <a:gd name="connsiteX12" fmla="*/ 1179636 w 8497616"/>
                          <a:gd name="connsiteY12" fmla="*/ 8393724 h 10222524"/>
                          <a:gd name="connsiteX13" fmla="*/ 945175 w 8497616"/>
                          <a:gd name="connsiteY13" fmla="*/ 7831015 h 10222524"/>
                          <a:gd name="connsiteX14" fmla="*/ 781051 w 8497616"/>
                          <a:gd name="connsiteY14" fmla="*/ 7408985 h 10222524"/>
                          <a:gd name="connsiteX15" fmla="*/ 804498 w 8497616"/>
                          <a:gd name="connsiteY15" fmla="*/ 6869724 h 10222524"/>
                          <a:gd name="connsiteX16" fmla="*/ 288682 w 8497616"/>
                          <a:gd name="connsiteY16" fmla="*/ 6611816 h 10222524"/>
                          <a:gd name="connsiteX17" fmla="*/ 874836 w 8497616"/>
                          <a:gd name="connsiteY17" fmla="*/ 4783016 h 10222524"/>
                          <a:gd name="connsiteX18" fmla="*/ 968620 w 8497616"/>
                          <a:gd name="connsiteY18" fmla="*/ 1852247 h 10222524"/>
                          <a:gd name="connsiteX19" fmla="*/ 874836 w 8497616"/>
                          <a:gd name="connsiteY19" fmla="*/ 937846 h 10222524"/>
                          <a:gd name="connsiteX0" fmla="*/ 874836 w 8497616"/>
                          <a:gd name="connsiteY0" fmla="*/ 937846 h 10222524"/>
                          <a:gd name="connsiteX1" fmla="*/ 3500805 w 8497616"/>
                          <a:gd name="connsiteY1" fmla="*/ 0 h 10222524"/>
                          <a:gd name="connsiteX2" fmla="*/ 5798529 w 8497616"/>
                          <a:gd name="connsiteY2" fmla="*/ 5040922 h 10222524"/>
                          <a:gd name="connsiteX3" fmla="*/ 7814898 w 8497616"/>
                          <a:gd name="connsiteY3" fmla="*/ 5064369 h 10222524"/>
                          <a:gd name="connsiteX4" fmla="*/ 7955575 w 8497616"/>
                          <a:gd name="connsiteY4" fmla="*/ 3962400 h 10222524"/>
                          <a:gd name="connsiteX5" fmla="*/ 8494838 w 8497616"/>
                          <a:gd name="connsiteY5" fmla="*/ 3938954 h 10222524"/>
                          <a:gd name="connsiteX6" fmla="*/ 7322528 w 8497616"/>
                          <a:gd name="connsiteY6" fmla="*/ 5861538 h 10222524"/>
                          <a:gd name="connsiteX7" fmla="*/ 7603883 w 8497616"/>
                          <a:gd name="connsiteY7" fmla="*/ 7971692 h 10222524"/>
                          <a:gd name="connsiteX8" fmla="*/ 4977913 w 8497616"/>
                          <a:gd name="connsiteY8" fmla="*/ 10222524 h 10222524"/>
                          <a:gd name="connsiteX9" fmla="*/ 3758713 w 8497616"/>
                          <a:gd name="connsiteY9" fmla="*/ 8839201 h 10222524"/>
                          <a:gd name="connsiteX10" fmla="*/ 2891205 w 8497616"/>
                          <a:gd name="connsiteY10" fmla="*/ 8932984 h 10222524"/>
                          <a:gd name="connsiteX11" fmla="*/ 1672005 w 8497616"/>
                          <a:gd name="connsiteY11" fmla="*/ 9472247 h 10222524"/>
                          <a:gd name="connsiteX12" fmla="*/ 1179636 w 8497616"/>
                          <a:gd name="connsiteY12" fmla="*/ 8393724 h 10222524"/>
                          <a:gd name="connsiteX13" fmla="*/ 945175 w 8497616"/>
                          <a:gd name="connsiteY13" fmla="*/ 7831015 h 10222524"/>
                          <a:gd name="connsiteX14" fmla="*/ 781051 w 8497616"/>
                          <a:gd name="connsiteY14" fmla="*/ 7408985 h 10222524"/>
                          <a:gd name="connsiteX15" fmla="*/ 804498 w 8497616"/>
                          <a:gd name="connsiteY15" fmla="*/ 6869724 h 10222524"/>
                          <a:gd name="connsiteX16" fmla="*/ 288682 w 8497616"/>
                          <a:gd name="connsiteY16" fmla="*/ 6611816 h 10222524"/>
                          <a:gd name="connsiteX17" fmla="*/ 874836 w 8497616"/>
                          <a:gd name="connsiteY17" fmla="*/ 4783016 h 10222524"/>
                          <a:gd name="connsiteX18" fmla="*/ 968620 w 8497616"/>
                          <a:gd name="connsiteY18" fmla="*/ 1852247 h 10222524"/>
                          <a:gd name="connsiteX19" fmla="*/ 874836 w 8497616"/>
                          <a:gd name="connsiteY19" fmla="*/ 937846 h 10222524"/>
                          <a:gd name="connsiteX0" fmla="*/ 874836 w 8497616"/>
                          <a:gd name="connsiteY0" fmla="*/ 937846 h 10222524"/>
                          <a:gd name="connsiteX1" fmla="*/ 3500805 w 8497616"/>
                          <a:gd name="connsiteY1" fmla="*/ 0 h 10222524"/>
                          <a:gd name="connsiteX2" fmla="*/ 4860682 w 8497616"/>
                          <a:gd name="connsiteY2" fmla="*/ 3048000 h 10222524"/>
                          <a:gd name="connsiteX3" fmla="*/ 5798529 w 8497616"/>
                          <a:gd name="connsiteY3" fmla="*/ 5040922 h 10222524"/>
                          <a:gd name="connsiteX4" fmla="*/ 7814898 w 8497616"/>
                          <a:gd name="connsiteY4" fmla="*/ 5064369 h 10222524"/>
                          <a:gd name="connsiteX5" fmla="*/ 7955575 w 8497616"/>
                          <a:gd name="connsiteY5" fmla="*/ 3962400 h 10222524"/>
                          <a:gd name="connsiteX6" fmla="*/ 8494838 w 8497616"/>
                          <a:gd name="connsiteY6" fmla="*/ 3938954 h 10222524"/>
                          <a:gd name="connsiteX7" fmla="*/ 7322528 w 8497616"/>
                          <a:gd name="connsiteY7" fmla="*/ 5861538 h 10222524"/>
                          <a:gd name="connsiteX8" fmla="*/ 7603883 w 8497616"/>
                          <a:gd name="connsiteY8" fmla="*/ 7971692 h 10222524"/>
                          <a:gd name="connsiteX9" fmla="*/ 4977913 w 8497616"/>
                          <a:gd name="connsiteY9" fmla="*/ 10222524 h 10222524"/>
                          <a:gd name="connsiteX10" fmla="*/ 3758713 w 8497616"/>
                          <a:gd name="connsiteY10" fmla="*/ 8839201 h 10222524"/>
                          <a:gd name="connsiteX11" fmla="*/ 2891205 w 8497616"/>
                          <a:gd name="connsiteY11" fmla="*/ 8932984 h 10222524"/>
                          <a:gd name="connsiteX12" fmla="*/ 1672005 w 8497616"/>
                          <a:gd name="connsiteY12" fmla="*/ 9472247 h 10222524"/>
                          <a:gd name="connsiteX13" fmla="*/ 1179636 w 8497616"/>
                          <a:gd name="connsiteY13" fmla="*/ 8393724 h 10222524"/>
                          <a:gd name="connsiteX14" fmla="*/ 945175 w 8497616"/>
                          <a:gd name="connsiteY14" fmla="*/ 7831015 h 10222524"/>
                          <a:gd name="connsiteX15" fmla="*/ 781051 w 8497616"/>
                          <a:gd name="connsiteY15" fmla="*/ 7408985 h 10222524"/>
                          <a:gd name="connsiteX16" fmla="*/ 804498 w 8497616"/>
                          <a:gd name="connsiteY16" fmla="*/ 6869724 h 10222524"/>
                          <a:gd name="connsiteX17" fmla="*/ 288682 w 8497616"/>
                          <a:gd name="connsiteY17" fmla="*/ 6611816 h 10222524"/>
                          <a:gd name="connsiteX18" fmla="*/ 874836 w 8497616"/>
                          <a:gd name="connsiteY18" fmla="*/ 4783016 h 10222524"/>
                          <a:gd name="connsiteX19" fmla="*/ 968620 w 8497616"/>
                          <a:gd name="connsiteY19" fmla="*/ 1852247 h 10222524"/>
                          <a:gd name="connsiteX20" fmla="*/ 874836 w 8497616"/>
                          <a:gd name="connsiteY20" fmla="*/ 937846 h 10222524"/>
                          <a:gd name="connsiteX0" fmla="*/ 874836 w 8497616"/>
                          <a:gd name="connsiteY0" fmla="*/ 937846 h 10222524"/>
                          <a:gd name="connsiteX1" fmla="*/ 3500805 w 8497616"/>
                          <a:gd name="connsiteY1" fmla="*/ 0 h 10222524"/>
                          <a:gd name="connsiteX2" fmla="*/ 5775082 w 8497616"/>
                          <a:gd name="connsiteY2" fmla="*/ 3962400 h 10222524"/>
                          <a:gd name="connsiteX3" fmla="*/ 5798529 w 8497616"/>
                          <a:gd name="connsiteY3" fmla="*/ 5040922 h 10222524"/>
                          <a:gd name="connsiteX4" fmla="*/ 7814898 w 8497616"/>
                          <a:gd name="connsiteY4" fmla="*/ 5064369 h 10222524"/>
                          <a:gd name="connsiteX5" fmla="*/ 7955575 w 8497616"/>
                          <a:gd name="connsiteY5" fmla="*/ 3962400 h 10222524"/>
                          <a:gd name="connsiteX6" fmla="*/ 8494838 w 8497616"/>
                          <a:gd name="connsiteY6" fmla="*/ 3938954 h 10222524"/>
                          <a:gd name="connsiteX7" fmla="*/ 7322528 w 8497616"/>
                          <a:gd name="connsiteY7" fmla="*/ 5861538 h 10222524"/>
                          <a:gd name="connsiteX8" fmla="*/ 7603883 w 8497616"/>
                          <a:gd name="connsiteY8" fmla="*/ 7971692 h 10222524"/>
                          <a:gd name="connsiteX9" fmla="*/ 4977913 w 8497616"/>
                          <a:gd name="connsiteY9" fmla="*/ 10222524 h 10222524"/>
                          <a:gd name="connsiteX10" fmla="*/ 3758713 w 8497616"/>
                          <a:gd name="connsiteY10" fmla="*/ 8839201 h 10222524"/>
                          <a:gd name="connsiteX11" fmla="*/ 2891205 w 8497616"/>
                          <a:gd name="connsiteY11" fmla="*/ 8932984 h 10222524"/>
                          <a:gd name="connsiteX12" fmla="*/ 1672005 w 8497616"/>
                          <a:gd name="connsiteY12" fmla="*/ 9472247 h 10222524"/>
                          <a:gd name="connsiteX13" fmla="*/ 1179636 w 8497616"/>
                          <a:gd name="connsiteY13" fmla="*/ 8393724 h 10222524"/>
                          <a:gd name="connsiteX14" fmla="*/ 945175 w 8497616"/>
                          <a:gd name="connsiteY14" fmla="*/ 7831015 h 10222524"/>
                          <a:gd name="connsiteX15" fmla="*/ 781051 w 8497616"/>
                          <a:gd name="connsiteY15" fmla="*/ 7408985 h 10222524"/>
                          <a:gd name="connsiteX16" fmla="*/ 804498 w 8497616"/>
                          <a:gd name="connsiteY16" fmla="*/ 6869724 h 10222524"/>
                          <a:gd name="connsiteX17" fmla="*/ 288682 w 8497616"/>
                          <a:gd name="connsiteY17" fmla="*/ 6611816 h 10222524"/>
                          <a:gd name="connsiteX18" fmla="*/ 874836 w 8497616"/>
                          <a:gd name="connsiteY18" fmla="*/ 4783016 h 10222524"/>
                          <a:gd name="connsiteX19" fmla="*/ 968620 w 8497616"/>
                          <a:gd name="connsiteY19" fmla="*/ 1852247 h 10222524"/>
                          <a:gd name="connsiteX20" fmla="*/ 874836 w 8497616"/>
                          <a:gd name="connsiteY20" fmla="*/ 937846 h 10222524"/>
                          <a:gd name="connsiteX0" fmla="*/ 874836 w 8497616"/>
                          <a:gd name="connsiteY0" fmla="*/ 937846 h 10222524"/>
                          <a:gd name="connsiteX1" fmla="*/ 3500805 w 8497616"/>
                          <a:gd name="connsiteY1" fmla="*/ 0 h 10222524"/>
                          <a:gd name="connsiteX2" fmla="*/ 4720005 w 8497616"/>
                          <a:gd name="connsiteY2" fmla="*/ 2180492 h 10222524"/>
                          <a:gd name="connsiteX3" fmla="*/ 5775082 w 8497616"/>
                          <a:gd name="connsiteY3" fmla="*/ 3962400 h 10222524"/>
                          <a:gd name="connsiteX4" fmla="*/ 5798529 w 8497616"/>
                          <a:gd name="connsiteY4" fmla="*/ 5040922 h 10222524"/>
                          <a:gd name="connsiteX5" fmla="*/ 7814898 w 8497616"/>
                          <a:gd name="connsiteY5" fmla="*/ 5064369 h 10222524"/>
                          <a:gd name="connsiteX6" fmla="*/ 7955575 w 8497616"/>
                          <a:gd name="connsiteY6" fmla="*/ 3962400 h 10222524"/>
                          <a:gd name="connsiteX7" fmla="*/ 8494838 w 8497616"/>
                          <a:gd name="connsiteY7" fmla="*/ 3938954 h 10222524"/>
                          <a:gd name="connsiteX8" fmla="*/ 7322528 w 8497616"/>
                          <a:gd name="connsiteY8" fmla="*/ 5861538 h 10222524"/>
                          <a:gd name="connsiteX9" fmla="*/ 7603883 w 8497616"/>
                          <a:gd name="connsiteY9" fmla="*/ 7971692 h 10222524"/>
                          <a:gd name="connsiteX10" fmla="*/ 4977913 w 8497616"/>
                          <a:gd name="connsiteY10" fmla="*/ 10222524 h 10222524"/>
                          <a:gd name="connsiteX11" fmla="*/ 3758713 w 8497616"/>
                          <a:gd name="connsiteY11" fmla="*/ 8839201 h 10222524"/>
                          <a:gd name="connsiteX12" fmla="*/ 2891205 w 8497616"/>
                          <a:gd name="connsiteY12" fmla="*/ 8932984 h 10222524"/>
                          <a:gd name="connsiteX13" fmla="*/ 1672005 w 8497616"/>
                          <a:gd name="connsiteY13" fmla="*/ 9472247 h 10222524"/>
                          <a:gd name="connsiteX14" fmla="*/ 1179636 w 8497616"/>
                          <a:gd name="connsiteY14" fmla="*/ 8393724 h 10222524"/>
                          <a:gd name="connsiteX15" fmla="*/ 945175 w 8497616"/>
                          <a:gd name="connsiteY15" fmla="*/ 7831015 h 10222524"/>
                          <a:gd name="connsiteX16" fmla="*/ 781051 w 8497616"/>
                          <a:gd name="connsiteY16" fmla="*/ 7408985 h 10222524"/>
                          <a:gd name="connsiteX17" fmla="*/ 804498 w 8497616"/>
                          <a:gd name="connsiteY17" fmla="*/ 6869724 h 10222524"/>
                          <a:gd name="connsiteX18" fmla="*/ 288682 w 8497616"/>
                          <a:gd name="connsiteY18" fmla="*/ 6611816 h 10222524"/>
                          <a:gd name="connsiteX19" fmla="*/ 874836 w 8497616"/>
                          <a:gd name="connsiteY19" fmla="*/ 4783016 h 10222524"/>
                          <a:gd name="connsiteX20" fmla="*/ 968620 w 8497616"/>
                          <a:gd name="connsiteY20" fmla="*/ 1852247 h 10222524"/>
                          <a:gd name="connsiteX21" fmla="*/ 874836 w 8497616"/>
                          <a:gd name="connsiteY21" fmla="*/ 937846 h 10222524"/>
                          <a:gd name="connsiteX0" fmla="*/ 874836 w 8497616"/>
                          <a:gd name="connsiteY0" fmla="*/ 937846 h 10222524"/>
                          <a:gd name="connsiteX1" fmla="*/ 3500805 w 8497616"/>
                          <a:gd name="connsiteY1" fmla="*/ 0 h 10222524"/>
                          <a:gd name="connsiteX2" fmla="*/ 3500805 w 8497616"/>
                          <a:gd name="connsiteY2" fmla="*/ 3915508 h 10222524"/>
                          <a:gd name="connsiteX3" fmla="*/ 5775082 w 8497616"/>
                          <a:gd name="connsiteY3" fmla="*/ 3962400 h 10222524"/>
                          <a:gd name="connsiteX4" fmla="*/ 5798529 w 8497616"/>
                          <a:gd name="connsiteY4" fmla="*/ 5040922 h 10222524"/>
                          <a:gd name="connsiteX5" fmla="*/ 7814898 w 8497616"/>
                          <a:gd name="connsiteY5" fmla="*/ 5064369 h 10222524"/>
                          <a:gd name="connsiteX6" fmla="*/ 7955575 w 8497616"/>
                          <a:gd name="connsiteY6" fmla="*/ 3962400 h 10222524"/>
                          <a:gd name="connsiteX7" fmla="*/ 8494838 w 8497616"/>
                          <a:gd name="connsiteY7" fmla="*/ 3938954 h 10222524"/>
                          <a:gd name="connsiteX8" fmla="*/ 7322528 w 8497616"/>
                          <a:gd name="connsiteY8" fmla="*/ 5861538 h 10222524"/>
                          <a:gd name="connsiteX9" fmla="*/ 7603883 w 8497616"/>
                          <a:gd name="connsiteY9" fmla="*/ 7971692 h 10222524"/>
                          <a:gd name="connsiteX10" fmla="*/ 4977913 w 8497616"/>
                          <a:gd name="connsiteY10" fmla="*/ 10222524 h 10222524"/>
                          <a:gd name="connsiteX11" fmla="*/ 3758713 w 8497616"/>
                          <a:gd name="connsiteY11" fmla="*/ 8839201 h 10222524"/>
                          <a:gd name="connsiteX12" fmla="*/ 2891205 w 8497616"/>
                          <a:gd name="connsiteY12" fmla="*/ 8932984 h 10222524"/>
                          <a:gd name="connsiteX13" fmla="*/ 1672005 w 8497616"/>
                          <a:gd name="connsiteY13" fmla="*/ 9472247 h 10222524"/>
                          <a:gd name="connsiteX14" fmla="*/ 1179636 w 8497616"/>
                          <a:gd name="connsiteY14" fmla="*/ 8393724 h 10222524"/>
                          <a:gd name="connsiteX15" fmla="*/ 945175 w 8497616"/>
                          <a:gd name="connsiteY15" fmla="*/ 7831015 h 10222524"/>
                          <a:gd name="connsiteX16" fmla="*/ 781051 w 8497616"/>
                          <a:gd name="connsiteY16" fmla="*/ 7408985 h 10222524"/>
                          <a:gd name="connsiteX17" fmla="*/ 804498 w 8497616"/>
                          <a:gd name="connsiteY17" fmla="*/ 6869724 h 10222524"/>
                          <a:gd name="connsiteX18" fmla="*/ 288682 w 8497616"/>
                          <a:gd name="connsiteY18" fmla="*/ 6611816 h 10222524"/>
                          <a:gd name="connsiteX19" fmla="*/ 874836 w 8497616"/>
                          <a:gd name="connsiteY19" fmla="*/ 4783016 h 10222524"/>
                          <a:gd name="connsiteX20" fmla="*/ 968620 w 8497616"/>
                          <a:gd name="connsiteY20" fmla="*/ 1852247 h 10222524"/>
                          <a:gd name="connsiteX21" fmla="*/ 874836 w 8497616"/>
                          <a:gd name="connsiteY21" fmla="*/ 937846 h 10222524"/>
                          <a:gd name="connsiteX0" fmla="*/ 874836 w 8497616"/>
                          <a:gd name="connsiteY0" fmla="*/ 937846 h 10222524"/>
                          <a:gd name="connsiteX1" fmla="*/ 3500805 w 8497616"/>
                          <a:gd name="connsiteY1" fmla="*/ 0 h 10222524"/>
                          <a:gd name="connsiteX2" fmla="*/ 3477359 w 8497616"/>
                          <a:gd name="connsiteY2" fmla="*/ 2133600 h 10222524"/>
                          <a:gd name="connsiteX3" fmla="*/ 3500805 w 8497616"/>
                          <a:gd name="connsiteY3" fmla="*/ 3915508 h 10222524"/>
                          <a:gd name="connsiteX4" fmla="*/ 5775082 w 8497616"/>
                          <a:gd name="connsiteY4" fmla="*/ 3962400 h 10222524"/>
                          <a:gd name="connsiteX5" fmla="*/ 5798529 w 8497616"/>
                          <a:gd name="connsiteY5" fmla="*/ 5040922 h 10222524"/>
                          <a:gd name="connsiteX6" fmla="*/ 7814898 w 8497616"/>
                          <a:gd name="connsiteY6" fmla="*/ 5064369 h 10222524"/>
                          <a:gd name="connsiteX7" fmla="*/ 7955575 w 8497616"/>
                          <a:gd name="connsiteY7" fmla="*/ 3962400 h 10222524"/>
                          <a:gd name="connsiteX8" fmla="*/ 8494838 w 8497616"/>
                          <a:gd name="connsiteY8" fmla="*/ 3938954 h 10222524"/>
                          <a:gd name="connsiteX9" fmla="*/ 7322528 w 8497616"/>
                          <a:gd name="connsiteY9" fmla="*/ 5861538 h 10222524"/>
                          <a:gd name="connsiteX10" fmla="*/ 7603883 w 8497616"/>
                          <a:gd name="connsiteY10" fmla="*/ 7971692 h 10222524"/>
                          <a:gd name="connsiteX11" fmla="*/ 4977913 w 8497616"/>
                          <a:gd name="connsiteY11" fmla="*/ 10222524 h 10222524"/>
                          <a:gd name="connsiteX12" fmla="*/ 3758713 w 8497616"/>
                          <a:gd name="connsiteY12" fmla="*/ 8839201 h 10222524"/>
                          <a:gd name="connsiteX13" fmla="*/ 2891205 w 8497616"/>
                          <a:gd name="connsiteY13" fmla="*/ 8932984 h 10222524"/>
                          <a:gd name="connsiteX14" fmla="*/ 1672005 w 8497616"/>
                          <a:gd name="connsiteY14" fmla="*/ 9472247 h 10222524"/>
                          <a:gd name="connsiteX15" fmla="*/ 1179636 w 8497616"/>
                          <a:gd name="connsiteY15" fmla="*/ 8393724 h 10222524"/>
                          <a:gd name="connsiteX16" fmla="*/ 945175 w 8497616"/>
                          <a:gd name="connsiteY16" fmla="*/ 7831015 h 10222524"/>
                          <a:gd name="connsiteX17" fmla="*/ 781051 w 8497616"/>
                          <a:gd name="connsiteY17" fmla="*/ 7408985 h 10222524"/>
                          <a:gd name="connsiteX18" fmla="*/ 804498 w 8497616"/>
                          <a:gd name="connsiteY18" fmla="*/ 6869724 h 10222524"/>
                          <a:gd name="connsiteX19" fmla="*/ 288682 w 8497616"/>
                          <a:gd name="connsiteY19" fmla="*/ 6611816 h 10222524"/>
                          <a:gd name="connsiteX20" fmla="*/ 874836 w 8497616"/>
                          <a:gd name="connsiteY20" fmla="*/ 4783016 h 10222524"/>
                          <a:gd name="connsiteX21" fmla="*/ 968620 w 8497616"/>
                          <a:gd name="connsiteY21" fmla="*/ 1852247 h 10222524"/>
                          <a:gd name="connsiteX22" fmla="*/ 874836 w 8497616"/>
                          <a:gd name="connsiteY22" fmla="*/ 937846 h 10222524"/>
                          <a:gd name="connsiteX0" fmla="*/ 874836 w 8497616"/>
                          <a:gd name="connsiteY0" fmla="*/ 937846 h 10222524"/>
                          <a:gd name="connsiteX1" fmla="*/ 3500805 w 8497616"/>
                          <a:gd name="connsiteY1" fmla="*/ 0 h 10222524"/>
                          <a:gd name="connsiteX2" fmla="*/ 4649667 w 8497616"/>
                          <a:gd name="connsiteY2" fmla="*/ 2766646 h 10222524"/>
                          <a:gd name="connsiteX3" fmla="*/ 3500805 w 8497616"/>
                          <a:gd name="connsiteY3" fmla="*/ 3915508 h 10222524"/>
                          <a:gd name="connsiteX4" fmla="*/ 5775082 w 8497616"/>
                          <a:gd name="connsiteY4" fmla="*/ 3962400 h 10222524"/>
                          <a:gd name="connsiteX5" fmla="*/ 5798529 w 8497616"/>
                          <a:gd name="connsiteY5" fmla="*/ 5040922 h 10222524"/>
                          <a:gd name="connsiteX6" fmla="*/ 7814898 w 8497616"/>
                          <a:gd name="connsiteY6" fmla="*/ 5064369 h 10222524"/>
                          <a:gd name="connsiteX7" fmla="*/ 7955575 w 8497616"/>
                          <a:gd name="connsiteY7" fmla="*/ 3962400 h 10222524"/>
                          <a:gd name="connsiteX8" fmla="*/ 8494838 w 8497616"/>
                          <a:gd name="connsiteY8" fmla="*/ 3938954 h 10222524"/>
                          <a:gd name="connsiteX9" fmla="*/ 7322528 w 8497616"/>
                          <a:gd name="connsiteY9" fmla="*/ 5861538 h 10222524"/>
                          <a:gd name="connsiteX10" fmla="*/ 7603883 w 8497616"/>
                          <a:gd name="connsiteY10" fmla="*/ 7971692 h 10222524"/>
                          <a:gd name="connsiteX11" fmla="*/ 4977913 w 8497616"/>
                          <a:gd name="connsiteY11" fmla="*/ 10222524 h 10222524"/>
                          <a:gd name="connsiteX12" fmla="*/ 3758713 w 8497616"/>
                          <a:gd name="connsiteY12" fmla="*/ 8839201 h 10222524"/>
                          <a:gd name="connsiteX13" fmla="*/ 2891205 w 8497616"/>
                          <a:gd name="connsiteY13" fmla="*/ 8932984 h 10222524"/>
                          <a:gd name="connsiteX14" fmla="*/ 1672005 w 8497616"/>
                          <a:gd name="connsiteY14" fmla="*/ 9472247 h 10222524"/>
                          <a:gd name="connsiteX15" fmla="*/ 1179636 w 8497616"/>
                          <a:gd name="connsiteY15" fmla="*/ 8393724 h 10222524"/>
                          <a:gd name="connsiteX16" fmla="*/ 945175 w 8497616"/>
                          <a:gd name="connsiteY16" fmla="*/ 7831015 h 10222524"/>
                          <a:gd name="connsiteX17" fmla="*/ 781051 w 8497616"/>
                          <a:gd name="connsiteY17" fmla="*/ 7408985 h 10222524"/>
                          <a:gd name="connsiteX18" fmla="*/ 804498 w 8497616"/>
                          <a:gd name="connsiteY18" fmla="*/ 6869724 h 10222524"/>
                          <a:gd name="connsiteX19" fmla="*/ 288682 w 8497616"/>
                          <a:gd name="connsiteY19" fmla="*/ 6611816 h 10222524"/>
                          <a:gd name="connsiteX20" fmla="*/ 874836 w 8497616"/>
                          <a:gd name="connsiteY20" fmla="*/ 4783016 h 10222524"/>
                          <a:gd name="connsiteX21" fmla="*/ 968620 w 8497616"/>
                          <a:gd name="connsiteY21" fmla="*/ 1852247 h 10222524"/>
                          <a:gd name="connsiteX22" fmla="*/ 874836 w 8497616"/>
                          <a:gd name="connsiteY22" fmla="*/ 937846 h 10222524"/>
                          <a:gd name="connsiteX0" fmla="*/ 874836 w 8497616"/>
                          <a:gd name="connsiteY0" fmla="*/ 937846 h 10222524"/>
                          <a:gd name="connsiteX1" fmla="*/ 3500805 w 8497616"/>
                          <a:gd name="connsiteY1" fmla="*/ 0 h 10222524"/>
                          <a:gd name="connsiteX2" fmla="*/ 4649667 w 8497616"/>
                          <a:gd name="connsiteY2" fmla="*/ 2766646 h 10222524"/>
                          <a:gd name="connsiteX3" fmla="*/ 4040067 w 8497616"/>
                          <a:gd name="connsiteY3" fmla="*/ 3329354 h 10222524"/>
                          <a:gd name="connsiteX4" fmla="*/ 3500805 w 8497616"/>
                          <a:gd name="connsiteY4" fmla="*/ 3915508 h 10222524"/>
                          <a:gd name="connsiteX5" fmla="*/ 5775082 w 8497616"/>
                          <a:gd name="connsiteY5" fmla="*/ 3962400 h 10222524"/>
                          <a:gd name="connsiteX6" fmla="*/ 5798529 w 8497616"/>
                          <a:gd name="connsiteY6" fmla="*/ 5040922 h 10222524"/>
                          <a:gd name="connsiteX7" fmla="*/ 7814898 w 8497616"/>
                          <a:gd name="connsiteY7" fmla="*/ 5064369 h 10222524"/>
                          <a:gd name="connsiteX8" fmla="*/ 7955575 w 8497616"/>
                          <a:gd name="connsiteY8" fmla="*/ 3962400 h 10222524"/>
                          <a:gd name="connsiteX9" fmla="*/ 8494838 w 8497616"/>
                          <a:gd name="connsiteY9" fmla="*/ 3938954 h 10222524"/>
                          <a:gd name="connsiteX10" fmla="*/ 7322528 w 8497616"/>
                          <a:gd name="connsiteY10" fmla="*/ 5861538 h 10222524"/>
                          <a:gd name="connsiteX11" fmla="*/ 7603883 w 8497616"/>
                          <a:gd name="connsiteY11" fmla="*/ 7971692 h 10222524"/>
                          <a:gd name="connsiteX12" fmla="*/ 4977913 w 8497616"/>
                          <a:gd name="connsiteY12" fmla="*/ 10222524 h 10222524"/>
                          <a:gd name="connsiteX13" fmla="*/ 3758713 w 8497616"/>
                          <a:gd name="connsiteY13" fmla="*/ 8839201 h 10222524"/>
                          <a:gd name="connsiteX14" fmla="*/ 2891205 w 8497616"/>
                          <a:gd name="connsiteY14" fmla="*/ 8932984 h 10222524"/>
                          <a:gd name="connsiteX15" fmla="*/ 1672005 w 8497616"/>
                          <a:gd name="connsiteY15" fmla="*/ 9472247 h 10222524"/>
                          <a:gd name="connsiteX16" fmla="*/ 1179636 w 8497616"/>
                          <a:gd name="connsiteY16" fmla="*/ 8393724 h 10222524"/>
                          <a:gd name="connsiteX17" fmla="*/ 945175 w 8497616"/>
                          <a:gd name="connsiteY17" fmla="*/ 7831015 h 10222524"/>
                          <a:gd name="connsiteX18" fmla="*/ 781051 w 8497616"/>
                          <a:gd name="connsiteY18" fmla="*/ 7408985 h 10222524"/>
                          <a:gd name="connsiteX19" fmla="*/ 804498 w 8497616"/>
                          <a:gd name="connsiteY19" fmla="*/ 6869724 h 10222524"/>
                          <a:gd name="connsiteX20" fmla="*/ 288682 w 8497616"/>
                          <a:gd name="connsiteY20" fmla="*/ 6611816 h 10222524"/>
                          <a:gd name="connsiteX21" fmla="*/ 874836 w 8497616"/>
                          <a:gd name="connsiteY21" fmla="*/ 4783016 h 10222524"/>
                          <a:gd name="connsiteX22" fmla="*/ 968620 w 8497616"/>
                          <a:gd name="connsiteY22" fmla="*/ 1852247 h 10222524"/>
                          <a:gd name="connsiteX23" fmla="*/ 874836 w 8497616"/>
                          <a:gd name="connsiteY23" fmla="*/ 937846 h 10222524"/>
                          <a:gd name="connsiteX0" fmla="*/ 874836 w 8497616"/>
                          <a:gd name="connsiteY0" fmla="*/ 937846 h 10222524"/>
                          <a:gd name="connsiteX1" fmla="*/ 3500805 w 8497616"/>
                          <a:gd name="connsiteY1" fmla="*/ 0 h 10222524"/>
                          <a:gd name="connsiteX2" fmla="*/ 4649667 w 8497616"/>
                          <a:gd name="connsiteY2" fmla="*/ 2766646 h 10222524"/>
                          <a:gd name="connsiteX3" fmla="*/ 3664929 w 8497616"/>
                          <a:gd name="connsiteY3" fmla="*/ 2836985 h 10222524"/>
                          <a:gd name="connsiteX4" fmla="*/ 3500805 w 8497616"/>
                          <a:gd name="connsiteY4" fmla="*/ 3915508 h 10222524"/>
                          <a:gd name="connsiteX5" fmla="*/ 5775082 w 8497616"/>
                          <a:gd name="connsiteY5" fmla="*/ 3962400 h 10222524"/>
                          <a:gd name="connsiteX6" fmla="*/ 5798529 w 8497616"/>
                          <a:gd name="connsiteY6" fmla="*/ 5040922 h 10222524"/>
                          <a:gd name="connsiteX7" fmla="*/ 7814898 w 8497616"/>
                          <a:gd name="connsiteY7" fmla="*/ 5064369 h 10222524"/>
                          <a:gd name="connsiteX8" fmla="*/ 7955575 w 8497616"/>
                          <a:gd name="connsiteY8" fmla="*/ 3962400 h 10222524"/>
                          <a:gd name="connsiteX9" fmla="*/ 8494838 w 8497616"/>
                          <a:gd name="connsiteY9" fmla="*/ 3938954 h 10222524"/>
                          <a:gd name="connsiteX10" fmla="*/ 7322528 w 8497616"/>
                          <a:gd name="connsiteY10" fmla="*/ 5861538 h 10222524"/>
                          <a:gd name="connsiteX11" fmla="*/ 7603883 w 8497616"/>
                          <a:gd name="connsiteY11" fmla="*/ 7971692 h 10222524"/>
                          <a:gd name="connsiteX12" fmla="*/ 4977913 w 8497616"/>
                          <a:gd name="connsiteY12" fmla="*/ 10222524 h 10222524"/>
                          <a:gd name="connsiteX13" fmla="*/ 3758713 w 8497616"/>
                          <a:gd name="connsiteY13" fmla="*/ 8839201 h 10222524"/>
                          <a:gd name="connsiteX14" fmla="*/ 2891205 w 8497616"/>
                          <a:gd name="connsiteY14" fmla="*/ 8932984 h 10222524"/>
                          <a:gd name="connsiteX15" fmla="*/ 1672005 w 8497616"/>
                          <a:gd name="connsiteY15" fmla="*/ 9472247 h 10222524"/>
                          <a:gd name="connsiteX16" fmla="*/ 1179636 w 8497616"/>
                          <a:gd name="connsiteY16" fmla="*/ 8393724 h 10222524"/>
                          <a:gd name="connsiteX17" fmla="*/ 945175 w 8497616"/>
                          <a:gd name="connsiteY17" fmla="*/ 7831015 h 10222524"/>
                          <a:gd name="connsiteX18" fmla="*/ 781051 w 8497616"/>
                          <a:gd name="connsiteY18" fmla="*/ 7408985 h 10222524"/>
                          <a:gd name="connsiteX19" fmla="*/ 804498 w 8497616"/>
                          <a:gd name="connsiteY19" fmla="*/ 6869724 h 10222524"/>
                          <a:gd name="connsiteX20" fmla="*/ 288682 w 8497616"/>
                          <a:gd name="connsiteY20" fmla="*/ 6611816 h 10222524"/>
                          <a:gd name="connsiteX21" fmla="*/ 874836 w 8497616"/>
                          <a:gd name="connsiteY21" fmla="*/ 4783016 h 10222524"/>
                          <a:gd name="connsiteX22" fmla="*/ 968620 w 8497616"/>
                          <a:gd name="connsiteY22" fmla="*/ 1852247 h 10222524"/>
                          <a:gd name="connsiteX23" fmla="*/ 874836 w 8497616"/>
                          <a:gd name="connsiteY23" fmla="*/ 937846 h 10222524"/>
                          <a:gd name="connsiteX0" fmla="*/ 874836 w 8497616"/>
                          <a:gd name="connsiteY0" fmla="*/ 937846 h 10222524"/>
                          <a:gd name="connsiteX1" fmla="*/ 3500805 w 8497616"/>
                          <a:gd name="connsiteY1" fmla="*/ 0 h 10222524"/>
                          <a:gd name="connsiteX2" fmla="*/ 4649667 w 8497616"/>
                          <a:gd name="connsiteY2" fmla="*/ 2766646 h 10222524"/>
                          <a:gd name="connsiteX3" fmla="*/ 3524252 w 8497616"/>
                          <a:gd name="connsiteY3" fmla="*/ 2836985 h 10222524"/>
                          <a:gd name="connsiteX4" fmla="*/ 3500805 w 8497616"/>
                          <a:gd name="connsiteY4" fmla="*/ 3915508 h 10222524"/>
                          <a:gd name="connsiteX5" fmla="*/ 5775082 w 8497616"/>
                          <a:gd name="connsiteY5" fmla="*/ 3962400 h 10222524"/>
                          <a:gd name="connsiteX6" fmla="*/ 5798529 w 8497616"/>
                          <a:gd name="connsiteY6" fmla="*/ 5040922 h 10222524"/>
                          <a:gd name="connsiteX7" fmla="*/ 7814898 w 8497616"/>
                          <a:gd name="connsiteY7" fmla="*/ 5064369 h 10222524"/>
                          <a:gd name="connsiteX8" fmla="*/ 7955575 w 8497616"/>
                          <a:gd name="connsiteY8" fmla="*/ 3962400 h 10222524"/>
                          <a:gd name="connsiteX9" fmla="*/ 8494838 w 8497616"/>
                          <a:gd name="connsiteY9" fmla="*/ 3938954 h 10222524"/>
                          <a:gd name="connsiteX10" fmla="*/ 7322528 w 8497616"/>
                          <a:gd name="connsiteY10" fmla="*/ 5861538 h 10222524"/>
                          <a:gd name="connsiteX11" fmla="*/ 7603883 w 8497616"/>
                          <a:gd name="connsiteY11" fmla="*/ 7971692 h 10222524"/>
                          <a:gd name="connsiteX12" fmla="*/ 4977913 w 8497616"/>
                          <a:gd name="connsiteY12" fmla="*/ 10222524 h 10222524"/>
                          <a:gd name="connsiteX13" fmla="*/ 3758713 w 8497616"/>
                          <a:gd name="connsiteY13" fmla="*/ 8839201 h 10222524"/>
                          <a:gd name="connsiteX14" fmla="*/ 2891205 w 8497616"/>
                          <a:gd name="connsiteY14" fmla="*/ 8932984 h 10222524"/>
                          <a:gd name="connsiteX15" fmla="*/ 1672005 w 8497616"/>
                          <a:gd name="connsiteY15" fmla="*/ 9472247 h 10222524"/>
                          <a:gd name="connsiteX16" fmla="*/ 1179636 w 8497616"/>
                          <a:gd name="connsiteY16" fmla="*/ 8393724 h 10222524"/>
                          <a:gd name="connsiteX17" fmla="*/ 945175 w 8497616"/>
                          <a:gd name="connsiteY17" fmla="*/ 7831015 h 10222524"/>
                          <a:gd name="connsiteX18" fmla="*/ 781051 w 8497616"/>
                          <a:gd name="connsiteY18" fmla="*/ 7408985 h 10222524"/>
                          <a:gd name="connsiteX19" fmla="*/ 804498 w 8497616"/>
                          <a:gd name="connsiteY19" fmla="*/ 6869724 h 10222524"/>
                          <a:gd name="connsiteX20" fmla="*/ 288682 w 8497616"/>
                          <a:gd name="connsiteY20" fmla="*/ 6611816 h 10222524"/>
                          <a:gd name="connsiteX21" fmla="*/ 874836 w 8497616"/>
                          <a:gd name="connsiteY21" fmla="*/ 4783016 h 10222524"/>
                          <a:gd name="connsiteX22" fmla="*/ 968620 w 8497616"/>
                          <a:gd name="connsiteY22" fmla="*/ 1852247 h 10222524"/>
                          <a:gd name="connsiteX23" fmla="*/ 874836 w 8497616"/>
                          <a:gd name="connsiteY23" fmla="*/ 937846 h 10222524"/>
                          <a:gd name="connsiteX0" fmla="*/ 874836 w 8497616"/>
                          <a:gd name="connsiteY0" fmla="*/ 937846 h 10222524"/>
                          <a:gd name="connsiteX1" fmla="*/ 3500805 w 8497616"/>
                          <a:gd name="connsiteY1" fmla="*/ 0 h 10222524"/>
                          <a:gd name="connsiteX2" fmla="*/ 4086959 w 8497616"/>
                          <a:gd name="connsiteY2" fmla="*/ 1430215 h 10222524"/>
                          <a:gd name="connsiteX3" fmla="*/ 4649667 w 8497616"/>
                          <a:gd name="connsiteY3" fmla="*/ 2766646 h 10222524"/>
                          <a:gd name="connsiteX4" fmla="*/ 3524252 w 8497616"/>
                          <a:gd name="connsiteY4" fmla="*/ 2836985 h 10222524"/>
                          <a:gd name="connsiteX5" fmla="*/ 3500805 w 8497616"/>
                          <a:gd name="connsiteY5" fmla="*/ 3915508 h 10222524"/>
                          <a:gd name="connsiteX6" fmla="*/ 5775082 w 8497616"/>
                          <a:gd name="connsiteY6" fmla="*/ 3962400 h 10222524"/>
                          <a:gd name="connsiteX7" fmla="*/ 5798529 w 8497616"/>
                          <a:gd name="connsiteY7" fmla="*/ 5040922 h 10222524"/>
                          <a:gd name="connsiteX8" fmla="*/ 7814898 w 8497616"/>
                          <a:gd name="connsiteY8" fmla="*/ 5064369 h 10222524"/>
                          <a:gd name="connsiteX9" fmla="*/ 7955575 w 8497616"/>
                          <a:gd name="connsiteY9" fmla="*/ 3962400 h 10222524"/>
                          <a:gd name="connsiteX10" fmla="*/ 8494838 w 8497616"/>
                          <a:gd name="connsiteY10" fmla="*/ 3938954 h 10222524"/>
                          <a:gd name="connsiteX11" fmla="*/ 7322528 w 8497616"/>
                          <a:gd name="connsiteY11" fmla="*/ 5861538 h 10222524"/>
                          <a:gd name="connsiteX12" fmla="*/ 7603883 w 8497616"/>
                          <a:gd name="connsiteY12" fmla="*/ 7971692 h 10222524"/>
                          <a:gd name="connsiteX13" fmla="*/ 4977913 w 8497616"/>
                          <a:gd name="connsiteY13" fmla="*/ 10222524 h 10222524"/>
                          <a:gd name="connsiteX14" fmla="*/ 3758713 w 8497616"/>
                          <a:gd name="connsiteY14" fmla="*/ 8839201 h 10222524"/>
                          <a:gd name="connsiteX15" fmla="*/ 2891205 w 8497616"/>
                          <a:gd name="connsiteY15" fmla="*/ 8932984 h 10222524"/>
                          <a:gd name="connsiteX16" fmla="*/ 1672005 w 8497616"/>
                          <a:gd name="connsiteY16" fmla="*/ 9472247 h 10222524"/>
                          <a:gd name="connsiteX17" fmla="*/ 1179636 w 8497616"/>
                          <a:gd name="connsiteY17" fmla="*/ 8393724 h 10222524"/>
                          <a:gd name="connsiteX18" fmla="*/ 945175 w 8497616"/>
                          <a:gd name="connsiteY18" fmla="*/ 7831015 h 10222524"/>
                          <a:gd name="connsiteX19" fmla="*/ 781051 w 8497616"/>
                          <a:gd name="connsiteY19" fmla="*/ 7408985 h 10222524"/>
                          <a:gd name="connsiteX20" fmla="*/ 804498 w 8497616"/>
                          <a:gd name="connsiteY20" fmla="*/ 6869724 h 10222524"/>
                          <a:gd name="connsiteX21" fmla="*/ 288682 w 8497616"/>
                          <a:gd name="connsiteY21" fmla="*/ 6611816 h 10222524"/>
                          <a:gd name="connsiteX22" fmla="*/ 874836 w 8497616"/>
                          <a:gd name="connsiteY22" fmla="*/ 4783016 h 10222524"/>
                          <a:gd name="connsiteX23" fmla="*/ 968620 w 8497616"/>
                          <a:gd name="connsiteY23" fmla="*/ 1852247 h 10222524"/>
                          <a:gd name="connsiteX24" fmla="*/ 874836 w 8497616"/>
                          <a:gd name="connsiteY24" fmla="*/ 937846 h 10222524"/>
                          <a:gd name="connsiteX0" fmla="*/ 874836 w 8497616"/>
                          <a:gd name="connsiteY0" fmla="*/ 937846 h 10222524"/>
                          <a:gd name="connsiteX1" fmla="*/ 3500805 w 8497616"/>
                          <a:gd name="connsiteY1" fmla="*/ 0 h 10222524"/>
                          <a:gd name="connsiteX2" fmla="*/ 4649667 w 8497616"/>
                          <a:gd name="connsiteY2" fmla="*/ 656492 h 10222524"/>
                          <a:gd name="connsiteX3" fmla="*/ 4649667 w 8497616"/>
                          <a:gd name="connsiteY3" fmla="*/ 2766646 h 10222524"/>
                          <a:gd name="connsiteX4" fmla="*/ 3524252 w 8497616"/>
                          <a:gd name="connsiteY4" fmla="*/ 2836985 h 10222524"/>
                          <a:gd name="connsiteX5" fmla="*/ 3500805 w 8497616"/>
                          <a:gd name="connsiteY5" fmla="*/ 3915508 h 10222524"/>
                          <a:gd name="connsiteX6" fmla="*/ 5775082 w 8497616"/>
                          <a:gd name="connsiteY6" fmla="*/ 3962400 h 10222524"/>
                          <a:gd name="connsiteX7" fmla="*/ 5798529 w 8497616"/>
                          <a:gd name="connsiteY7" fmla="*/ 5040922 h 10222524"/>
                          <a:gd name="connsiteX8" fmla="*/ 7814898 w 8497616"/>
                          <a:gd name="connsiteY8" fmla="*/ 5064369 h 10222524"/>
                          <a:gd name="connsiteX9" fmla="*/ 7955575 w 8497616"/>
                          <a:gd name="connsiteY9" fmla="*/ 3962400 h 10222524"/>
                          <a:gd name="connsiteX10" fmla="*/ 8494838 w 8497616"/>
                          <a:gd name="connsiteY10" fmla="*/ 3938954 h 10222524"/>
                          <a:gd name="connsiteX11" fmla="*/ 7322528 w 8497616"/>
                          <a:gd name="connsiteY11" fmla="*/ 5861538 h 10222524"/>
                          <a:gd name="connsiteX12" fmla="*/ 7603883 w 8497616"/>
                          <a:gd name="connsiteY12" fmla="*/ 7971692 h 10222524"/>
                          <a:gd name="connsiteX13" fmla="*/ 4977913 w 8497616"/>
                          <a:gd name="connsiteY13" fmla="*/ 10222524 h 10222524"/>
                          <a:gd name="connsiteX14" fmla="*/ 3758713 w 8497616"/>
                          <a:gd name="connsiteY14" fmla="*/ 8839201 h 10222524"/>
                          <a:gd name="connsiteX15" fmla="*/ 2891205 w 8497616"/>
                          <a:gd name="connsiteY15" fmla="*/ 8932984 h 10222524"/>
                          <a:gd name="connsiteX16" fmla="*/ 1672005 w 8497616"/>
                          <a:gd name="connsiteY16" fmla="*/ 9472247 h 10222524"/>
                          <a:gd name="connsiteX17" fmla="*/ 1179636 w 8497616"/>
                          <a:gd name="connsiteY17" fmla="*/ 8393724 h 10222524"/>
                          <a:gd name="connsiteX18" fmla="*/ 945175 w 8497616"/>
                          <a:gd name="connsiteY18" fmla="*/ 7831015 h 10222524"/>
                          <a:gd name="connsiteX19" fmla="*/ 781051 w 8497616"/>
                          <a:gd name="connsiteY19" fmla="*/ 7408985 h 10222524"/>
                          <a:gd name="connsiteX20" fmla="*/ 804498 w 8497616"/>
                          <a:gd name="connsiteY20" fmla="*/ 6869724 h 10222524"/>
                          <a:gd name="connsiteX21" fmla="*/ 288682 w 8497616"/>
                          <a:gd name="connsiteY21" fmla="*/ 6611816 h 10222524"/>
                          <a:gd name="connsiteX22" fmla="*/ 874836 w 8497616"/>
                          <a:gd name="connsiteY22" fmla="*/ 4783016 h 10222524"/>
                          <a:gd name="connsiteX23" fmla="*/ 968620 w 8497616"/>
                          <a:gd name="connsiteY23" fmla="*/ 1852247 h 10222524"/>
                          <a:gd name="connsiteX24" fmla="*/ 874836 w 8497616"/>
                          <a:gd name="connsiteY24" fmla="*/ 937846 h 10222524"/>
                          <a:gd name="connsiteX0" fmla="*/ 874836 w 8497616"/>
                          <a:gd name="connsiteY0" fmla="*/ 937846 h 10222524"/>
                          <a:gd name="connsiteX1" fmla="*/ 3500805 w 8497616"/>
                          <a:gd name="connsiteY1" fmla="*/ 0 h 10222524"/>
                          <a:gd name="connsiteX2" fmla="*/ 3993175 w 8497616"/>
                          <a:gd name="connsiteY2" fmla="*/ 257907 h 10222524"/>
                          <a:gd name="connsiteX3" fmla="*/ 4649667 w 8497616"/>
                          <a:gd name="connsiteY3" fmla="*/ 656492 h 10222524"/>
                          <a:gd name="connsiteX4" fmla="*/ 4649667 w 8497616"/>
                          <a:gd name="connsiteY4" fmla="*/ 2766646 h 10222524"/>
                          <a:gd name="connsiteX5" fmla="*/ 3524252 w 8497616"/>
                          <a:gd name="connsiteY5" fmla="*/ 2836985 h 10222524"/>
                          <a:gd name="connsiteX6" fmla="*/ 3500805 w 8497616"/>
                          <a:gd name="connsiteY6" fmla="*/ 3915508 h 10222524"/>
                          <a:gd name="connsiteX7" fmla="*/ 5775082 w 8497616"/>
                          <a:gd name="connsiteY7" fmla="*/ 3962400 h 10222524"/>
                          <a:gd name="connsiteX8" fmla="*/ 5798529 w 8497616"/>
                          <a:gd name="connsiteY8" fmla="*/ 5040922 h 10222524"/>
                          <a:gd name="connsiteX9" fmla="*/ 7814898 w 8497616"/>
                          <a:gd name="connsiteY9" fmla="*/ 5064369 h 10222524"/>
                          <a:gd name="connsiteX10" fmla="*/ 7955575 w 8497616"/>
                          <a:gd name="connsiteY10" fmla="*/ 3962400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4977913 w 8497616"/>
                          <a:gd name="connsiteY14" fmla="*/ 10222524 h 10222524"/>
                          <a:gd name="connsiteX15" fmla="*/ 3758713 w 8497616"/>
                          <a:gd name="connsiteY15" fmla="*/ 8839201 h 10222524"/>
                          <a:gd name="connsiteX16" fmla="*/ 2891205 w 8497616"/>
                          <a:gd name="connsiteY16" fmla="*/ 8932984 h 10222524"/>
                          <a:gd name="connsiteX17" fmla="*/ 1672005 w 8497616"/>
                          <a:gd name="connsiteY17" fmla="*/ 9472247 h 10222524"/>
                          <a:gd name="connsiteX18" fmla="*/ 1179636 w 8497616"/>
                          <a:gd name="connsiteY18" fmla="*/ 8393724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766646 h 10222524"/>
                          <a:gd name="connsiteX5" fmla="*/ 3524252 w 8497616"/>
                          <a:gd name="connsiteY5" fmla="*/ 2836985 h 10222524"/>
                          <a:gd name="connsiteX6" fmla="*/ 3500805 w 8497616"/>
                          <a:gd name="connsiteY6" fmla="*/ 3915508 h 10222524"/>
                          <a:gd name="connsiteX7" fmla="*/ 5775082 w 8497616"/>
                          <a:gd name="connsiteY7" fmla="*/ 3962400 h 10222524"/>
                          <a:gd name="connsiteX8" fmla="*/ 5798529 w 8497616"/>
                          <a:gd name="connsiteY8" fmla="*/ 5040922 h 10222524"/>
                          <a:gd name="connsiteX9" fmla="*/ 7814898 w 8497616"/>
                          <a:gd name="connsiteY9" fmla="*/ 5064369 h 10222524"/>
                          <a:gd name="connsiteX10" fmla="*/ 7955575 w 8497616"/>
                          <a:gd name="connsiteY10" fmla="*/ 3962400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4977913 w 8497616"/>
                          <a:gd name="connsiteY14" fmla="*/ 10222524 h 10222524"/>
                          <a:gd name="connsiteX15" fmla="*/ 3758713 w 8497616"/>
                          <a:gd name="connsiteY15" fmla="*/ 8839201 h 10222524"/>
                          <a:gd name="connsiteX16" fmla="*/ 2891205 w 8497616"/>
                          <a:gd name="connsiteY16" fmla="*/ 8932984 h 10222524"/>
                          <a:gd name="connsiteX17" fmla="*/ 1672005 w 8497616"/>
                          <a:gd name="connsiteY17" fmla="*/ 9472247 h 10222524"/>
                          <a:gd name="connsiteX18" fmla="*/ 1179636 w 8497616"/>
                          <a:gd name="connsiteY18" fmla="*/ 8393724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75082 w 8497616"/>
                          <a:gd name="connsiteY7" fmla="*/ 3962400 h 10222524"/>
                          <a:gd name="connsiteX8" fmla="*/ 5798529 w 8497616"/>
                          <a:gd name="connsiteY8" fmla="*/ 5040922 h 10222524"/>
                          <a:gd name="connsiteX9" fmla="*/ 7814898 w 8497616"/>
                          <a:gd name="connsiteY9" fmla="*/ 5064369 h 10222524"/>
                          <a:gd name="connsiteX10" fmla="*/ 7955575 w 8497616"/>
                          <a:gd name="connsiteY10" fmla="*/ 3962400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4977913 w 8497616"/>
                          <a:gd name="connsiteY14" fmla="*/ 10222524 h 10222524"/>
                          <a:gd name="connsiteX15" fmla="*/ 3758713 w 8497616"/>
                          <a:gd name="connsiteY15" fmla="*/ 8839201 h 10222524"/>
                          <a:gd name="connsiteX16" fmla="*/ 2891205 w 8497616"/>
                          <a:gd name="connsiteY16" fmla="*/ 8932984 h 10222524"/>
                          <a:gd name="connsiteX17" fmla="*/ 1672005 w 8497616"/>
                          <a:gd name="connsiteY17" fmla="*/ 9472247 h 10222524"/>
                          <a:gd name="connsiteX18" fmla="*/ 1179636 w 8497616"/>
                          <a:gd name="connsiteY18" fmla="*/ 8393724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98529 w 8497616"/>
                          <a:gd name="connsiteY8" fmla="*/ 5040922 h 10222524"/>
                          <a:gd name="connsiteX9" fmla="*/ 7814898 w 8497616"/>
                          <a:gd name="connsiteY9" fmla="*/ 5064369 h 10222524"/>
                          <a:gd name="connsiteX10" fmla="*/ 7955575 w 8497616"/>
                          <a:gd name="connsiteY10" fmla="*/ 3962400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4977913 w 8497616"/>
                          <a:gd name="connsiteY14" fmla="*/ 10222524 h 10222524"/>
                          <a:gd name="connsiteX15" fmla="*/ 3758713 w 8497616"/>
                          <a:gd name="connsiteY15" fmla="*/ 8839201 h 10222524"/>
                          <a:gd name="connsiteX16" fmla="*/ 2891205 w 8497616"/>
                          <a:gd name="connsiteY16" fmla="*/ 8932984 h 10222524"/>
                          <a:gd name="connsiteX17" fmla="*/ 1672005 w 8497616"/>
                          <a:gd name="connsiteY17" fmla="*/ 9472247 h 10222524"/>
                          <a:gd name="connsiteX18" fmla="*/ 1179636 w 8497616"/>
                          <a:gd name="connsiteY18" fmla="*/ 8393724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955575 w 8497616"/>
                          <a:gd name="connsiteY10" fmla="*/ 3962400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4977913 w 8497616"/>
                          <a:gd name="connsiteY14" fmla="*/ 10222524 h 10222524"/>
                          <a:gd name="connsiteX15" fmla="*/ 3758713 w 8497616"/>
                          <a:gd name="connsiteY15" fmla="*/ 8839201 h 10222524"/>
                          <a:gd name="connsiteX16" fmla="*/ 2891205 w 8497616"/>
                          <a:gd name="connsiteY16" fmla="*/ 8932984 h 10222524"/>
                          <a:gd name="connsiteX17" fmla="*/ 1672005 w 8497616"/>
                          <a:gd name="connsiteY17" fmla="*/ 9472247 h 10222524"/>
                          <a:gd name="connsiteX18" fmla="*/ 1179636 w 8497616"/>
                          <a:gd name="connsiteY18" fmla="*/ 8393724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4977913 w 8497616"/>
                          <a:gd name="connsiteY14" fmla="*/ 10222524 h 10222524"/>
                          <a:gd name="connsiteX15" fmla="*/ 3758713 w 8497616"/>
                          <a:gd name="connsiteY15" fmla="*/ 8839201 h 10222524"/>
                          <a:gd name="connsiteX16" fmla="*/ 2891205 w 8497616"/>
                          <a:gd name="connsiteY16" fmla="*/ 8932984 h 10222524"/>
                          <a:gd name="connsiteX17" fmla="*/ 1672005 w 8497616"/>
                          <a:gd name="connsiteY17" fmla="*/ 9472247 h 10222524"/>
                          <a:gd name="connsiteX18" fmla="*/ 1179636 w 8497616"/>
                          <a:gd name="connsiteY18" fmla="*/ 8393724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4977913 w 8497616"/>
                          <a:gd name="connsiteY14" fmla="*/ 10222524 h 10222524"/>
                          <a:gd name="connsiteX15" fmla="*/ 3758713 w 8497616"/>
                          <a:gd name="connsiteY15" fmla="*/ 8839201 h 10222524"/>
                          <a:gd name="connsiteX16" fmla="*/ 2891205 w 8497616"/>
                          <a:gd name="connsiteY16" fmla="*/ 8932984 h 10222524"/>
                          <a:gd name="connsiteX17" fmla="*/ 1672005 w 8497616"/>
                          <a:gd name="connsiteY17" fmla="*/ 9472247 h 10222524"/>
                          <a:gd name="connsiteX18" fmla="*/ 1179636 w 8497616"/>
                          <a:gd name="connsiteY18" fmla="*/ 8393724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4977913 w 8497616"/>
                          <a:gd name="connsiteY14" fmla="*/ 10222524 h 10222524"/>
                          <a:gd name="connsiteX15" fmla="*/ 3805606 w 8497616"/>
                          <a:gd name="connsiteY15" fmla="*/ 8815755 h 10222524"/>
                          <a:gd name="connsiteX16" fmla="*/ 2891205 w 8497616"/>
                          <a:gd name="connsiteY16" fmla="*/ 8932984 h 10222524"/>
                          <a:gd name="connsiteX17" fmla="*/ 1672005 w 8497616"/>
                          <a:gd name="connsiteY17" fmla="*/ 9472247 h 10222524"/>
                          <a:gd name="connsiteX18" fmla="*/ 1179636 w 8497616"/>
                          <a:gd name="connsiteY18" fmla="*/ 8393724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4977913 w 8497616"/>
                          <a:gd name="connsiteY14" fmla="*/ 10222524 h 10222524"/>
                          <a:gd name="connsiteX15" fmla="*/ 3805606 w 8497616"/>
                          <a:gd name="connsiteY15" fmla="*/ 8815755 h 10222524"/>
                          <a:gd name="connsiteX16" fmla="*/ 2891205 w 8497616"/>
                          <a:gd name="connsiteY16" fmla="*/ 8932984 h 10222524"/>
                          <a:gd name="connsiteX17" fmla="*/ 1672005 w 8497616"/>
                          <a:gd name="connsiteY17" fmla="*/ 9472247 h 10222524"/>
                          <a:gd name="connsiteX18" fmla="*/ 1179636 w 8497616"/>
                          <a:gd name="connsiteY18" fmla="*/ 8393724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199078"/>
                          <a:gd name="connsiteX1" fmla="*/ 3500805 w 8497616"/>
                          <a:gd name="connsiteY1" fmla="*/ 0 h 10199078"/>
                          <a:gd name="connsiteX2" fmla="*/ 3500806 w 8497616"/>
                          <a:gd name="connsiteY2" fmla="*/ 656491 h 10199078"/>
                          <a:gd name="connsiteX3" fmla="*/ 4649667 w 8497616"/>
                          <a:gd name="connsiteY3" fmla="*/ 656492 h 10199078"/>
                          <a:gd name="connsiteX4" fmla="*/ 4649667 w 8497616"/>
                          <a:gd name="connsiteY4" fmla="*/ 2836984 h 10199078"/>
                          <a:gd name="connsiteX5" fmla="*/ 3524252 w 8497616"/>
                          <a:gd name="connsiteY5" fmla="*/ 2836985 h 10199078"/>
                          <a:gd name="connsiteX6" fmla="*/ 3500805 w 8497616"/>
                          <a:gd name="connsiteY6" fmla="*/ 3915508 h 10199078"/>
                          <a:gd name="connsiteX7" fmla="*/ 5751635 w 8497616"/>
                          <a:gd name="connsiteY7" fmla="*/ 3892061 h 10199078"/>
                          <a:gd name="connsiteX8" fmla="*/ 5728190 w 8497616"/>
                          <a:gd name="connsiteY8" fmla="*/ 5040922 h 10199078"/>
                          <a:gd name="connsiteX9" fmla="*/ 7814898 w 8497616"/>
                          <a:gd name="connsiteY9" fmla="*/ 5064369 h 10199078"/>
                          <a:gd name="connsiteX10" fmla="*/ 7814898 w 8497616"/>
                          <a:gd name="connsiteY10" fmla="*/ 3985846 h 10199078"/>
                          <a:gd name="connsiteX11" fmla="*/ 8494838 w 8497616"/>
                          <a:gd name="connsiteY11" fmla="*/ 3938954 h 10199078"/>
                          <a:gd name="connsiteX12" fmla="*/ 7322528 w 8497616"/>
                          <a:gd name="connsiteY12" fmla="*/ 5861538 h 10199078"/>
                          <a:gd name="connsiteX13" fmla="*/ 7603883 w 8497616"/>
                          <a:gd name="connsiteY13" fmla="*/ 7971692 h 10199078"/>
                          <a:gd name="connsiteX14" fmla="*/ 5024805 w 8497616"/>
                          <a:gd name="connsiteY14" fmla="*/ 10199078 h 10199078"/>
                          <a:gd name="connsiteX15" fmla="*/ 3805606 w 8497616"/>
                          <a:gd name="connsiteY15" fmla="*/ 8815755 h 10199078"/>
                          <a:gd name="connsiteX16" fmla="*/ 2891205 w 8497616"/>
                          <a:gd name="connsiteY16" fmla="*/ 8932984 h 10199078"/>
                          <a:gd name="connsiteX17" fmla="*/ 1672005 w 8497616"/>
                          <a:gd name="connsiteY17" fmla="*/ 9472247 h 10199078"/>
                          <a:gd name="connsiteX18" fmla="*/ 1179636 w 8497616"/>
                          <a:gd name="connsiteY18" fmla="*/ 8393724 h 10199078"/>
                          <a:gd name="connsiteX19" fmla="*/ 945175 w 8497616"/>
                          <a:gd name="connsiteY19" fmla="*/ 7831015 h 10199078"/>
                          <a:gd name="connsiteX20" fmla="*/ 781051 w 8497616"/>
                          <a:gd name="connsiteY20" fmla="*/ 7408985 h 10199078"/>
                          <a:gd name="connsiteX21" fmla="*/ 804498 w 8497616"/>
                          <a:gd name="connsiteY21" fmla="*/ 6869724 h 10199078"/>
                          <a:gd name="connsiteX22" fmla="*/ 288682 w 8497616"/>
                          <a:gd name="connsiteY22" fmla="*/ 6611816 h 10199078"/>
                          <a:gd name="connsiteX23" fmla="*/ 874836 w 8497616"/>
                          <a:gd name="connsiteY23" fmla="*/ 4783016 h 10199078"/>
                          <a:gd name="connsiteX24" fmla="*/ 968620 w 8497616"/>
                          <a:gd name="connsiteY24" fmla="*/ 1852247 h 10199078"/>
                          <a:gd name="connsiteX25" fmla="*/ 874836 w 8497616"/>
                          <a:gd name="connsiteY25" fmla="*/ 937846 h 10199078"/>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5024805 w 8497616"/>
                          <a:gd name="connsiteY14" fmla="*/ 10222524 h 10222524"/>
                          <a:gd name="connsiteX15" fmla="*/ 3805606 w 8497616"/>
                          <a:gd name="connsiteY15" fmla="*/ 8815755 h 10222524"/>
                          <a:gd name="connsiteX16" fmla="*/ 2891205 w 8497616"/>
                          <a:gd name="connsiteY16" fmla="*/ 8932984 h 10222524"/>
                          <a:gd name="connsiteX17" fmla="*/ 1672005 w 8497616"/>
                          <a:gd name="connsiteY17" fmla="*/ 9472247 h 10222524"/>
                          <a:gd name="connsiteX18" fmla="*/ 1179636 w 8497616"/>
                          <a:gd name="connsiteY18" fmla="*/ 8393724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5024805 w 8497616"/>
                          <a:gd name="connsiteY14" fmla="*/ 10222524 h 10222524"/>
                          <a:gd name="connsiteX15" fmla="*/ 3805606 w 8497616"/>
                          <a:gd name="connsiteY15" fmla="*/ 8815755 h 10222524"/>
                          <a:gd name="connsiteX16" fmla="*/ 2891205 w 8497616"/>
                          <a:gd name="connsiteY16" fmla="*/ 8932984 h 10222524"/>
                          <a:gd name="connsiteX17" fmla="*/ 1765790 w 8497616"/>
                          <a:gd name="connsiteY17" fmla="*/ 9495694 h 10222524"/>
                          <a:gd name="connsiteX18" fmla="*/ 1179636 w 8497616"/>
                          <a:gd name="connsiteY18" fmla="*/ 8393724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5024805 w 8497616"/>
                          <a:gd name="connsiteY14" fmla="*/ 10222524 h 10222524"/>
                          <a:gd name="connsiteX15" fmla="*/ 3805606 w 8497616"/>
                          <a:gd name="connsiteY15" fmla="*/ 8815755 h 10222524"/>
                          <a:gd name="connsiteX16" fmla="*/ 2891205 w 8497616"/>
                          <a:gd name="connsiteY16" fmla="*/ 8932984 h 10222524"/>
                          <a:gd name="connsiteX17" fmla="*/ 1765790 w 8497616"/>
                          <a:gd name="connsiteY17" fmla="*/ 9495694 h 10222524"/>
                          <a:gd name="connsiteX18" fmla="*/ 1179636 w 8497616"/>
                          <a:gd name="connsiteY18" fmla="*/ 8393724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5024805 w 8497616"/>
                          <a:gd name="connsiteY14" fmla="*/ 10222524 h 10222524"/>
                          <a:gd name="connsiteX15" fmla="*/ 3805606 w 8497616"/>
                          <a:gd name="connsiteY15" fmla="*/ 8815755 h 10222524"/>
                          <a:gd name="connsiteX16" fmla="*/ 2891205 w 8497616"/>
                          <a:gd name="connsiteY16" fmla="*/ 8932984 h 10222524"/>
                          <a:gd name="connsiteX17" fmla="*/ 1765790 w 8497616"/>
                          <a:gd name="connsiteY17" fmla="*/ 9378463 h 10222524"/>
                          <a:gd name="connsiteX18" fmla="*/ 1179636 w 8497616"/>
                          <a:gd name="connsiteY18" fmla="*/ 8393724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5024805 w 8497616"/>
                          <a:gd name="connsiteY14" fmla="*/ 10222524 h 10222524"/>
                          <a:gd name="connsiteX15" fmla="*/ 3805606 w 8497616"/>
                          <a:gd name="connsiteY15" fmla="*/ 8815755 h 10222524"/>
                          <a:gd name="connsiteX16" fmla="*/ 2891205 w 8497616"/>
                          <a:gd name="connsiteY16" fmla="*/ 8932984 h 10222524"/>
                          <a:gd name="connsiteX17" fmla="*/ 1765790 w 8497616"/>
                          <a:gd name="connsiteY17" fmla="*/ 9378463 h 10222524"/>
                          <a:gd name="connsiteX18" fmla="*/ 1179636 w 8497616"/>
                          <a:gd name="connsiteY18" fmla="*/ 8393724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5024805 w 8497616"/>
                          <a:gd name="connsiteY14" fmla="*/ 10222524 h 10222524"/>
                          <a:gd name="connsiteX15" fmla="*/ 3805606 w 8497616"/>
                          <a:gd name="connsiteY15" fmla="*/ 8815755 h 10222524"/>
                          <a:gd name="connsiteX16" fmla="*/ 2891205 w 8497616"/>
                          <a:gd name="connsiteY16" fmla="*/ 8932984 h 10222524"/>
                          <a:gd name="connsiteX17" fmla="*/ 1765790 w 8497616"/>
                          <a:gd name="connsiteY17" fmla="*/ 9378463 h 10222524"/>
                          <a:gd name="connsiteX18" fmla="*/ 1179636 w 8497616"/>
                          <a:gd name="connsiteY18" fmla="*/ 8393724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5024805 w 8497616"/>
                          <a:gd name="connsiteY14" fmla="*/ 10222524 h 10222524"/>
                          <a:gd name="connsiteX15" fmla="*/ 3805606 w 8497616"/>
                          <a:gd name="connsiteY15" fmla="*/ 8815755 h 10222524"/>
                          <a:gd name="connsiteX16" fmla="*/ 2891205 w 8497616"/>
                          <a:gd name="connsiteY16" fmla="*/ 8932984 h 10222524"/>
                          <a:gd name="connsiteX17" fmla="*/ 1765790 w 8497616"/>
                          <a:gd name="connsiteY17" fmla="*/ 9378463 h 10222524"/>
                          <a:gd name="connsiteX18" fmla="*/ 1109298 w 8497616"/>
                          <a:gd name="connsiteY18" fmla="*/ 8299939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5024805 w 8497616"/>
                          <a:gd name="connsiteY14" fmla="*/ 10222524 h 10222524"/>
                          <a:gd name="connsiteX15" fmla="*/ 3805606 w 8497616"/>
                          <a:gd name="connsiteY15" fmla="*/ 8815755 h 10222524"/>
                          <a:gd name="connsiteX16" fmla="*/ 2891205 w 8497616"/>
                          <a:gd name="connsiteY16" fmla="*/ 8932984 h 10222524"/>
                          <a:gd name="connsiteX17" fmla="*/ 1765790 w 8497616"/>
                          <a:gd name="connsiteY17" fmla="*/ 9378463 h 10222524"/>
                          <a:gd name="connsiteX18" fmla="*/ 1109298 w 8497616"/>
                          <a:gd name="connsiteY18" fmla="*/ 8299939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5024805 w 8497616"/>
                          <a:gd name="connsiteY14" fmla="*/ 10222524 h 10222524"/>
                          <a:gd name="connsiteX15" fmla="*/ 3805606 w 8497616"/>
                          <a:gd name="connsiteY15" fmla="*/ 8815755 h 10222524"/>
                          <a:gd name="connsiteX16" fmla="*/ 2891205 w 8497616"/>
                          <a:gd name="connsiteY16" fmla="*/ 8932984 h 10222524"/>
                          <a:gd name="connsiteX17" fmla="*/ 1765790 w 8497616"/>
                          <a:gd name="connsiteY17" fmla="*/ 9378463 h 10222524"/>
                          <a:gd name="connsiteX18" fmla="*/ 1109298 w 8497616"/>
                          <a:gd name="connsiteY18" fmla="*/ 8299939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5024805 w 8497616"/>
                          <a:gd name="connsiteY14" fmla="*/ 10222524 h 10222524"/>
                          <a:gd name="connsiteX15" fmla="*/ 3805606 w 8497616"/>
                          <a:gd name="connsiteY15" fmla="*/ 8815755 h 10222524"/>
                          <a:gd name="connsiteX16" fmla="*/ 2891205 w 8497616"/>
                          <a:gd name="connsiteY16" fmla="*/ 8932984 h 10222524"/>
                          <a:gd name="connsiteX17" fmla="*/ 1765790 w 8497616"/>
                          <a:gd name="connsiteY17" fmla="*/ 9378463 h 10222524"/>
                          <a:gd name="connsiteX18" fmla="*/ 1109298 w 8497616"/>
                          <a:gd name="connsiteY18" fmla="*/ 8299939 h 10222524"/>
                          <a:gd name="connsiteX19" fmla="*/ 945175 w 8497616"/>
                          <a:gd name="connsiteY19" fmla="*/ 7831015 h 10222524"/>
                          <a:gd name="connsiteX20" fmla="*/ 781051 w 8497616"/>
                          <a:gd name="connsiteY20" fmla="*/ 7408985 h 10222524"/>
                          <a:gd name="connsiteX21" fmla="*/ 828817 w 8497616"/>
                          <a:gd name="connsiteY21" fmla="*/ 6864860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5024805 w 8497616"/>
                          <a:gd name="connsiteY14" fmla="*/ 10222524 h 10222524"/>
                          <a:gd name="connsiteX15" fmla="*/ 3805606 w 8497616"/>
                          <a:gd name="connsiteY15" fmla="*/ 8815755 h 10222524"/>
                          <a:gd name="connsiteX16" fmla="*/ 2891205 w 8497616"/>
                          <a:gd name="connsiteY16" fmla="*/ 8932984 h 10222524"/>
                          <a:gd name="connsiteX17" fmla="*/ 1765790 w 8497616"/>
                          <a:gd name="connsiteY17" fmla="*/ 9378463 h 10222524"/>
                          <a:gd name="connsiteX18" fmla="*/ 1109298 w 8497616"/>
                          <a:gd name="connsiteY18" fmla="*/ 8299939 h 10222524"/>
                          <a:gd name="connsiteX19" fmla="*/ 945175 w 8497616"/>
                          <a:gd name="connsiteY19" fmla="*/ 7831015 h 10222524"/>
                          <a:gd name="connsiteX20" fmla="*/ 781051 w 8497616"/>
                          <a:gd name="connsiteY20" fmla="*/ 7408985 h 10222524"/>
                          <a:gd name="connsiteX21" fmla="*/ 828817 w 8497616"/>
                          <a:gd name="connsiteY21" fmla="*/ 6864860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5024805 w 8497616"/>
                          <a:gd name="connsiteY14" fmla="*/ 10222524 h 10222524"/>
                          <a:gd name="connsiteX15" fmla="*/ 3805606 w 8497616"/>
                          <a:gd name="connsiteY15" fmla="*/ 8815755 h 10222524"/>
                          <a:gd name="connsiteX16" fmla="*/ 2891205 w 8497616"/>
                          <a:gd name="connsiteY16" fmla="*/ 8932984 h 10222524"/>
                          <a:gd name="connsiteX17" fmla="*/ 1765790 w 8497616"/>
                          <a:gd name="connsiteY17" fmla="*/ 9378463 h 10222524"/>
                          <a:gd name="connsiteX18" fmla="*/ 1109298 w 8497616"/>
                          <a:gd name="connsiteY18" fmla="*/ 8299939 h 10222524"/>
                          <a:gd name="connsiteX19" fmla="*/ 945175 w 8497616"/>
                          <a:gd name="connsiteY19" fmla="*/ 7831015 h 10222524"/>
                          <a:gd name="connsiteX20" fmla="*/ 781051 w 8497616"/>
                          <a:gd name="connsiteY20" fmla="*/ 7408985 h 10222524"/>
                          <a:gd name="connsiteX21" fmla="*/ 828817 w 8497616"/>
                          <a:gd name="connsiteY21" fmla="*/ 6864860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5024805 w 8497616"/>
                          <a:gd name="connsiteY14" fmla="*/ 10222524 h 10222524"/>
                          <a:gd name="connsiteX15" fmla="*/ 3805606 w 8497616"/>
                          <a:gd name="connsiteY15" fmla="*/ 8815755 h 10222524"/>
                          <a:gd name="connsiteX16" fmla="*/ 2891205 w 8497616"/>
                          <a:gd name="connsiteY16" fmla="*/ 8932984 h 10222524"/>
                          <a:gd name="connsiteX17" fmla="*/ 1765790 w 8497616"/>
                          <a:gd name="connsiteY17" fmla="*/ 9378463 h 10222524"/>
                          <a:gd name="connsiteX18" fmla="*/ 1109298 w 8497616"/>
                          <a:gd name="connsiteY18" fmla="*/ 8299939 h 10222524"/>
                          <a:gd name="connsiteX19" fmla="*/ 945175 w 8497616"/>
                          <a:gd name="connsiteY19" fmla="*/ 7831015 h 10222524"/>
                          <a:gd name="connsiteX20" fmla="*/ 781051 w 8497616"/>
                          <a:gd name="connsiteY20" fmla="*/ 7408985 h 10222524"/>
                          <a:gd name="connsiteX21" fmla="*/ 828817 w 8497616"/>
                          <a:gd name="connsiteY21" fmla="*/ 6864860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5024805 w 8497616"/>
                          <a:gd name="connsiteY14" fmla="*/ 10222524 h 10222524"/>
                          <a:gd name="connsiteX15" fmla="*/ 3805606 w 8497616"/>
                          <a:gd name="connsiteY15" fmla="*/ 8815755 h 10222524"/>
                          <a:gd name="connsiteX16" fmla="*/ 2891205 w 8497616"/>
                          <a:gd name="connsiteY16" fmla="*/ 8932984 h 10222524"/>
                          <a:gd name="connsiteX17" fmla="*/ 1765790 w 8497616"/>
                          <a:gd name="connsiteY17" fmla="*/ 9378463 h 10222524"/>
                          <a:gd name="connsiteX18" fmla="*/ 1109298 w 8497616"/>
                          <a:gd name="connsiteY18" fmla="*/ 8299939 h 10222524"/>
                          <a:gd name="connsiteX19" fmla="*/ 945175 w 8497616"/>
                          <a:gd name="connsiteY19" fmla="*/ 7831015 h 10222524"/>
                          <a:gd name="connsiteX20" fmla="*/ 781051 w 8497616"/>
                          <a:gd name="connsiteY20" fmla="*/ 7408985 h 10222524"/>
                          <a:gd name="connsiteX21" fmla="*/ 828817 w 8497616"/>
                          <a:gd name="connsiteY21" fmla="*/ 6864860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5751635 w 8497616"/>
                          <a:gd name="connsiteY6" fmla="*/ 3892061 h 10222524"/>
                          <a:gd name="connsiteX7" fmla="*/ 5728190 w 8497616"/>
                          <a:gd name="connsiteY7" fmla="*/ 5040922 h 10222524"/>
                          <a:gd name="connsiteX8" fmla="*/ 7814898 w 8497616"/>
                          <a:gd name="connsiteY8" fmla="*/ 5064369 h 10222524"/>
                          <a:gd name="connsiteX9" fmla="*/ 7814898 w 8497616"/>
                          <a:gd name="connsiteY9" fmla="*/ 3985846 h 10222524"/>
                          <a:gd name="connsiteX10" fmla="*/ 8494838 w 8497616"/>
                          <a:gd name="connsiteY10" fmla="*/ 3938954 h 10222524"/>
                          <a:gd name="connsiteX11" fmla="*/ 7322528 w 8497616"/>
                          <a:gd name="connsiteY11" fmla="*/ 5861538 h 10222524"/>
                          <a:gd name="connsiteX12" fmla="*/ 7603883 w 8497616"/>
                          <a:gd name="connsiteY12" fmla="*/ 7971692 h 10222524"/>
                          <a:gd name="connsiteX13" fmla="*/ 5024805 w 8497616"/>
                          <a:gd name="connsiteY13" fmla="*/ 10222524 h 10222524"/>
                          <a:gd name="connsiteX14" fmla="*/ 3805606 w 8497616"/>
                          <a:gd name="connsiteY14" fmla="*/ 8815755 h 10222524"/>
                          <a:gd name="connsiteX15" fmla="*/ 2891205 w 8497616"/>
                          <a:gd name="connsiteY15" fmla="*/ 8932984 h 10222524"/>
                          <a:gd name="connsiteX16" fmla="*/ 1765790 w 8497616"/>
                          <a:gd name="connsiteY16" fmla="*/ 9378463 h 10222524"/>
                          <a:gd name="connsiteX17" fmla="*/ 1109298 w 8497616"/>
                          <a:gd name="connsiteY17" fmla="*/ 8299939 h 10222524"/>
                          <a:gd name="connsiteX18" fmla="*/ 945175 w 8497616"/>
                          <a:gd name="connsiteY18" fmla="*/ 7831015 h 10222524"/>
                          <a:gd name="connsiteX19" fmla="*/ 781051 w 8497616"/>
                          <a:gd name="connsiteY19" fmla="*/ 7408985 h 10222524"/>
                          <a:gd name="connsiteX20" fmla="*/ 828817 w 8497616"/>
                          <a:gd name="connsiteY20" fmla="*/ 6864860 h 10222524"/>
                          <a:gd name="connsiteX21" fmla="*/ 288682 w 8497616"/>
                          <a:gd name="connsiteY21" fmla="*/ 6611816 h 10222524"/>
                          <a:gd name="connsiteX22" fmla="*/ 874836 w 8497616"/>
                          <a:gd name="connsiteY22" fmla="*/ 4783016 h 10222524"/>
                          <a:gd name="connsiteX23" fmla="*/ 968620 w 8497616"/>
                          <a:gd name="connsiteY23" fmla="*/ 1852247 h 10222524"/>
                          <a:gd name="connsiteX24" fmla="*/ 874836 w 8497616"/>
                          <a:gd name="connsiteY24"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5751635 w 8497616"/>
                          <a:gd name="connsiteY5" fmla="*/ 3892061 h 10222524"/>
                          <a:gd name="connsiteX6" fmla="*/ 5728190 w 8497616"/>
                          <a:gd name="connsiteY6" fmla="*/ 5040922 h 10222524"/>
                          <a:gd name="connsiteX7" fmla="*/ 7814898 w 8497616"/>
                          <a:gd name="connsiteY7" fmla="*/ 5064369 h 10222524"/>
                          <a:gd name="connsiteX8" fmla="*/ 7814898 w 8497616"/>
                          <a:gd name="connsiteY8" fmla="*/ 3985846 h 10222524"/>
                          <a:gd name="connsiteX9" fmla="*/ 8494838 w 8497616"/>
                          <a:gd name="connsiteY9" fmla="*/ 3938954 h 10222524"/>
                          <a:gd name="connsiteX10" fmla="*/ 7322528 w 8497616"/>
                          <a:gd name="connsiteY10" fmla="*/ 5861538 h 10222524"/>
                          <a:gd name="connsiteX11" fmla="*/ 7603883 w 8497616"/>
                          <a:gd name="connsiteY11" fmla="*/ 7971692 h 10222524"/>
                          <a:gd name="connsiteX12" fmla="*/ 5024805 w 8497616"/>
                          <a:gd name="connsiteY12" fmla="*/ 10222524 h 10222524"/>
                          <a:gd name="connsiteX13" fmla="*/ 3805606 w 8497616"/>
                          <a:gd name="connsiteY13" fmla="*/ 8815755 h 10222524"/>
                          <a:gd name="connsiteX14" fmla="*/ 2891205 w 8497616"/>
                          <a:gd name="connsiteY14" fmla="*/ 8932984 h 10222524"/>
                          <a:gd name="connsiteX15" fmla="*/ 1765790 w 8497616"/>
                          <a:gd name="connsiteY15" fmla="*/ 9378463 h 10222524"/>
                          <a:gd name="connsiteX16" fmla="*/ 1109298 w 8497616"/>
                          <a:gd name="connsiteY16" fmla="*/ 8299939 h 10222524"/>
                          <a:gd name="connsiteX17" fmla="*/ 945175 w 8497616"/>
                          <a:gd name="connsiteY17" fmla="*/ 7831015 h 10222524"/>
                          <a:gd name="connsiteX18" fmla="*/ 781051 w 8497616"/>
                          <a:gd name="connsiteY18" fmla="*/ 7408985 h 10222524"/>
                          <a:gd name="connsiteX19" fmla="*/ 828817 w 8497616"/>
                          <a:gd name="connsiteY19" fmla="*/ 6864860 h 10222524"/>
                          <a:gd name="connsiteX20" fmla="*/ 288682 w 8497616"/>
                          <a:gd name="connsiteY20" fmla="*/ 6611816 h 10222524"/>
                          <a:gd name="connsiteX21" fmla="*/ 874836 w 8497616"/>
                          <a:gd name="connsiteY21" fmla="*/ 4783016 h 10222524"/>
                          <a:gd name="connsiteX22" fmla="*/ 968620 w 8497616"/>
                          <a:gd name="connsiteY22" fmla="*/ 1852247 h 10222524"/>
                          <a:gd name="connsiteX23" fmla="*/ 874836 w 8497616"/>
                          <a:gd name="connsiteY23"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5751635 w 8497616"/>
                          <a:gd name="connsiteY4" fmla="*/ 3892061 h 10222524"/>
                          <a:gd name="connsiteX5" fmla="*/ 5728190 w 8497616"/>
                          <a:gd name="connsiteY5" fmla="*/ 5040922 h 10222524"/>
                          <a:gd name="connsiteX6" fmla="*/ 7814898 w 8497616"/>
                          <a:gd name="connsiteY6" fmla="*/ 5064369 h 10222524"/>
                          <a:gd name="connsiteX7" fmla="*/ 7814898 w 8497616"/>
                          <a:gd name="connsiteY7" fmla="*/ 3985846 h 10222524"/>
                          <a:gd name="connsiteX8" fmla="*/ 8494838 w 8497616"/>
                          <a:gd name="connsiteY8" fmla="*/ 3938954 h 10222524"/>
                          <a:gd name="connsiteX9" fmla="*/ 7322528 w 8497616"/>
                          <a:gd name="connsiteY9" fmla="*/ 5861538 h 10222524"/>
                          <a:gd name="connsiteX10" fmla="*/ 7603883 w 8497616"/>
                          <a:gd name="connsiteY10" fmla="*/ 7971692 h 10222524"/>
                          <a:gd name="connsiteX11" fmla="*/ 5024805 w 8497616"/>
                          <a:gd name="connsiteY11" fmla="*/ 10222524 h 10222524"/>
                          <a:gd name="connsiteX12" fmla="*/ 3805606 w 8497616"/>
                          <a:gd name="connsiteY12" fmla="*/ 8815755 h 10222524"/>
                          <a:gd name="connsiteX13" fmla="*/ 2891205 w 8497616"/>
                          <a:gd name="connsiteY13" fmla="*/ 8932984 h 10222524"/>
                          <a:gd name="connsiteX14" fmla="*/ 1765790 w 8497616"/>
                          <a:gd name="connsiteY14" fmla="*/ 9378463 h 10222524"/>
                          <a:gd name="connsiteX15" fmla="*/ 1109298 w 8497616"/>
                          <a:gd name="connsiteY15" fmla="*/ 8299939 h 10222524"/>
                          <a:gd name="connsiteX16" fmla="*/ 945175 w 8497616"/>
                          <a:gd name="connsiteY16" fmla="*/ 7831015 h 10222524"/>
                          <a:gd name="connsiteX17" fmla="*/ 781051 w 8497616"/>
                          <a:gd name="connsiteY17" fmla="*/ 7408985 h 10222524"/>
                          <a:gd name="connsiteX18" fmla="*/ 828817 w 8497616"/>
                          <a:gd name="connsiteY18" fmla="*/ 6864860 h 10222524"/>
                          <a:gd name="connsiteX19" fmla="*/ 288682 w 8497616"/>
                          <a:gd name="connsiteY19" fmla="*/ 6611816 h 10222524"/>
                          <a:gd name="connsiteX20" fmla="*/ 874836 w 8497616"/>
                          <a:gd name="connsiteY20" fmla="*/ 4783016 h 10222524"/>
                          <a:gd name="connsiteX21" fmla="*/ 968620 w 8497616"/>
                          <a:gd name="connsiteY21" fmla="*/ 1852247 h 10222524"/>
                          <a:gd name="connsiteX22" fmla="*/ 874836 w 8497616"/>
                          <a:gd name="connsiteY22"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5751635 w 8497616"/>
                          <a:gd name="connsiteY4" fmla="*/ 3892061 h 10222524"/>
                          <a:gd name="connsiteX5" fmla="*/ 7814898 w 8497616"/>
                          <a:gd name="connsiteY5" fmla="*/ 5064369 h 10222524"/>
                          <a:gd name="connsiteX6" fmla="*/ 7814898 w 8497616"/>
                          <a:gd name="connsiteY6" fmla="*/ 3985846 h 10222524"/>
                          <a:gd name="connsiteX7" fmla="*/ 8494838 w 8497616"/>
                          <a:gd name="connsiteY7" fmla="*/ 3938954 h 10222524"/>
                          <a:gd name="connsiteX8" fmla="*/ 7322528 w 8497616"/>
                          <a:gd name="connsiteY8" fmla="*/ 5861538 h 10222524"/>
                          <a:gd name="connsiteX9" fmla="*/ 7603883 w 8497616"/>
                          <a:gd name="connsiteY9" fmla="*/ 7971692 h 10222524"/>
                          <a:gd name="connsiteX10" fmla="*/ 5024805 w 8497616"/>
                          <a:gd name="connsiteY10" fmla="*/ 10222524 h 10222524"/>
                          <a:gd name="connsiteX11" fmla="*/ 3805606 w 8497616"/>
                          <a:gd name="connsiteY11" fmla="*/ 8815755 h 10222524"/>
                          <a:gd name="connsiteX12" fmla="*/ 2891205 w 8497616"/>
                          <a:gd name="connsiteY12" fmla="*/ 8932984 h 10222524"/>
                          <a:gd name="connsiteX13" fmla="*/ 1765790 w 8497616"/>
                          <a:gd name="connsiteY13" fmla="*/ 9378463 h 10222524"/>
                          <a:gd name="connsiteX14" fmla="*/ 1109298 w 8497616"/>
                          <a:gd name="connsiteY14" fmla="*/ 8299939 h 10222524"/>
                          <a:gd name="connsiteX15" fmla="*/ 945175 w 8497616"/>
                          <a:gd name="connsiteY15" fmla="*/ 7831015 h 10222524"/>
                          <a:gd name="connsiteX16" fmla="*/ 781051 w 8497616"/>
                          <a:gd name="connsiteY16" fmla="*/ 7408985 h 10222524"/>
                          <a:gd name="connsiteX17" fmla="*/ 828817 w 8497616"/>
                          <a:gd name="connsiteY17" fmla="*/ 6864860 h 10222524"/>
                          <a:gd name="connsiteX18" fmla="*/ 288682 w 8497616"/>
                          <a:gd name="connsiteY18" fmla="*/ 6611816 h 10222524"/>
                          <a:gd name="connsiteX19" fmla="*/ 874836 w 8497616"/>
                          <a:gd name="connsiteY19" fmla="*/ 4783016 h 10222524"/>
                          <a:gd name="connsiteX20" fmla="*/ 968620 w 8497616"/>
                          <a:gd name="connsiteY20" fmla="*/ 1852247 h 10222524"/>
                          <a:gd name="connsiteX21" fmla="*/ 874836 w 8497616"/>
                          <a:gd name="connsiteY21"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7814898 w 8497616"/>
                          <a:gd name="connsiteY4" fmla="*/ 5064369 h 10222524"/>
                          <a:gd name="connsiteX5" fmla="*/ 7814898 w 8497616"/>
                          <a:gd name="connsiteY5" fmla="*/ 3985846 h 10222524"/>
                          <a:gd name="connsiteX6" fmla="*/ 8494838 w 8497616"/>
                          <a:gd name="connsiteY6" fmla="*/ 3938954 h 10222524"/>
                          <a:gd name="connsiteX7" fmla="*/ 7322528 w 8497616"/>
                          <a:gd name="connsiteY7" fmla="*/ 5861538 h 10222524"/>
                          <a:gd name="connsiteX8" fmla="*/ 7603883 w 8497616"/>
                          <a:gd name="connsiteY8" fmla="*/ 7971692 h 10222524"/>
                          <a:gd name="connsiteX9" fmla="*/ 5024805 w 8497616"/>
                          <a:gd name="connsiteY9" fmla="*/ 10222524 h 10222524"/>
                          <a:gd name="connsiteX10" fmla="*/ 3805606 w 8497616"/>
                          <a:gd name="connsiteY10" fmla="*/ 8815755 h 10222524"/>
                          <a:gd name="connsiteX11" fmla="*/ 2891205 w 8497616"/>
                          <a:gd name="connsiteY11" fmla="*/ 8932984 h 10222524"/>
                          <a:gd name="connsiteX12" fmla="*/ 1765790 w 8497616"/>
                          <a:gd name="connsiteY12" fmla="*/ 9378463 h 10222524"/>
                          <a:gd name="connsiteX13" fmla="*/ 1109298 w 8497616"/>
                          <a:gd name="connsiteY13" fmla="*/ 8299939 h 10222524"/>
                          <a:gd name="connsiteX14" fmla="*/ 945175 w 8497616"/>
                          <a:gd name="connsiteY14" fmla="*/ 7831015 h 10222524"/>
                          <a:gd name="connsiteX15" fmla="*/ 781051 w 8497616"/>
                          <a:gd name="connsiteY15" fmla="*/ 7408985 h 10222524"/>
                          <a:gd name="connsiteX16" fmla="*/ 828817 w 8497616"/>
                          <a:gd name="connsiteY16" fmla="*/ 6864860 h 10222524"/>
                          <a:gd name="connsiteX17" fmla="*/ 288682 w 8497616"/>
                          <a:gd name="connsiteY17" fmla="*/ 6611816 h 10222524"/>
                          <a:gd name="connsiteX18" fmla="*/ 874836 w 8497616"/>
                          <a:gd name="connsiteY18" fmla="*/ 4783016 h 10222524"/>
                          <a:gd name="connsiteX19" fmla="*/ 968620 w 8497616"/>
                          <a:gd name="connsiteY19" fmla="*/ 1852247 h 10222524"/>
                          <a:gd name="connsiteX20" fmla="*/ 874836 w 8497616"/>
                          <a:gd name="connsiteY20"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7814898 w 8497616"/>
                          <a:gd name="connsiteY4" fmla="*/ 3985846 h 10222524"/>
                          <a:gd name="connsiteX5" fmla="*/ 8494838 w 8497616"/>
                          <a:gd name="connsiteY5" fmla="*/ 3938954 h 10222524"/>
                          <a:gd name="connsiteX6" fmla="*/ 7322528 w 8497616"/>
                          <a:gd name="connsiteY6" fmla="*/ 5861538 h 10222524"/>
                          <a:gd name="connsiteX7" fmla="*/ 7603883 w 8497616"/>
                          <a:gd name="connsiteY7" fmla="*/ 7971692 h 10222524"/>
                          <a:gd name="connsiteX8" fmla="*/ 5024805 w 8497616"/>
                          <a:gd name="connsiteY8" fmla="*/ 10222524 h 10222524"/>
                          <a:gd name="connsiteX9" fmla="*/ 3805606 w 8497616"/>
                          <a:gd name="connsiteY9" fmla="*/ 8815755 h 10222524"/>
                          <a:gd name="connsiteX10" fmla="*/ 2891205 w 8497616"/>
                          <a:gd name="connsiteY10" fmla="*/ 8932984 h 10222524"/>
                          <a:gd name="connsiteX11" fmla="*/ 1765790 w 8497616"/>
                          <a:gd name="connsiteY11" fmla="*/ 9378463 h 10222524"/>
                          <a:gd name="connsiteX12" fmla="*/ 1109298 w 8497616"/>
                          <a:gd name="connsiteY12" fmla="*/ 8299939 h 10222524"/>
                          <a:gd name="connsiteX13" fmla="*/ 945175 w 8497616"/>
                          <a:gd name="connsiteY13" fmla="*/ 7831015 h 10222524"/>
                          <a:gd name="connsiteX14" fmla="*/ 781051 w 8497616"/>
                          <a:gd name="connsiteY14" fmla="*/ 7408985 h 10222524"/>
                          <a:gd name="connsiteX15" fmla="*/ 828817 w 8497616"/>
                          <a:gd name="connsiteY15" fmla="*/ 6864860 h 10222524"/>
                          <a:gd name="connsiteX16" fmla="*/ 288682 w 8497616"/>
                          <a:gd name="connsiteY16" fmla="*/ 6611816 h 10222524"/>
                          <a:gd name="connsiteX17" fmla="*/ 874836 w 8497616"/>
                          <a:gd name="connsiteY17" fmla="*/ 4783016 h 10222524"/>
                          <a:gd name="connsiteX18" fmla="*/ 968620 w 8497616"/>
                          <a:gd name="connsiteY18" fmla="*/ 1852247 h 10222524"/>
                          <a:gd name="connsiteX19" fmla="*/ 874836 w 8497616"/>
                          <a:gd name="connsiteY19"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8494838 w 8497616"/>
                          <a:gd name="connsiteY4" fmla="*/ 3938954 h 10222524"/>
                          <a:gd name="connsiteX5" fmla="*/ 7322528 w 8497616"/>
                          <a:gd name="connsiteY5" fmla="*/ 5861538 h 10222524"/>
                          <a:gd name="connsiteX6" fmla="*/ 7603883 w 8497616"/>
                          <a:gd name="connsiteY6" fmla="*/ 7971692 h 10222524"/>
                          <a:gd name="connsiteX7" fmla="*/ 5024805 w 8497616"/>
                          <a:gd name="connsiteY7" fmla="*/ 10222524 h 10222524"/>
                          <a:gd name="connsiteX8" fmla="*/ 3805606 w 8497616"/>
                          <a:gd name="connsiteY8" fmla="*/ 8815755 h 10222524"/>
                          <a:gd name="connsiteX9" fmla="*/ 2891205 w 8497616"/>
                          <a:gd name="connsiteY9" fmla="*/ 8932984 h 10222524"/>
                          <a:gd name="connsiteX10" fmla="*/ 1765790 w 8497616"/>
                          <a:gd name="connsiteY10" fmla="*/ 9378463 h 10222524"/>
                          <a:gd name="connsiteX11" fmla="*/ 1109298 w 8497616"/>
                          <a:gd name="connsiteY11" fmla="*/ 8299939 h 10222524"/>
                          <a:gd name="connsiteX12" fmla="*/ 945175 w 8497616"/>
                          <a:gd name="connsiteY12" fmla="*/ 7831015 h 10222524"/>
                          <a:gd name="connsiteX13" fmla="*/ 781051 w 8497616"/>
                          <a:gd name="connsiteY13" fmla="*/ 7408985 h 10222524"/>
                          <a:gd name="connsiteX14" fmla="*/ 828817 w 8497616"/>
                          <a:gd name="connsiteY14" fmla="*/ 6864860 h 10222524"/>
                          <a:gd name="connsiteX15" fmla="*/ 288682 w 8497616"/>
                          <a:gd name="connsiteY15" fmla="*/ 6611816 h 10222524"/>
                          <a:gd name="connsiteX16" fmla="*/ 874836 w 8497616"/>
                          <a:gd name="connsiteY16" fmla="*/ 4783016 h 10222524"/>
                          <a:gd name="connsiteX17" fmla="*/ 968620 w 8497616"/>
                          <a:gd name="connsiteY17" fmla="*/ 1852247 h 10222524"/>
                          <a:gd name="connsiteX18" fmla="*/ 874836 w 8497616"/>
                          <a:gd name="connsiteY18" fmla="*/ 937846 h 10222524"/>
                          <a:gd name="connsiteX0" fmla="*/ 874836 w 8497616"/>
                          <a:gd name="connsiteY0" fmla="*/ 951095 h 10235773"/>
                          <a:gd name="connsiteX1" fmla="*/ 3500805 w 8497616"/>
                          <a:gd name="connsiteY1" fmla="*/ 13249 h 10235773"/>
                          <a:gd name="connsiteX2" fmla="*/ 4649667 w 8497616"/>
                          <a:gd name="connsiteY2" fmla="*/ 669741 h 10235773"/>
                          <a:gd name="connsiteX3" fmla="*/ 8494838 w 8497616"/>
                          <a:gd name="connsiteY3" fmla="*/ 3952203 h 10235773"/>
                          <a:gd name="connsiteX4" fmla="*/ 7322528 w 8497616"/>
                          <a:gd name="connsiteY4" fmla="*/ 5874787 h 10235773"/>
                          <a:gd name="connsiteX5" fmla="*/ 7603883 w 8497616"/>
                          <a:gd name="connsiteY5" fmla="*/ 7984941 h 10235773"/>
                          <a:gd name="connsiteX6" fmla="*/ 5024805 w 8497616"/>
                          <a:gd name="connsiteY6" fmla="*/ 10235773 h 10235773"/>
                          <a:gd name="connsiteX7" fmla="*/ 3805606 w 8497616"/>
                          <a:gd name="connsiteY7" fmla="*/ 8829004 h 10235773"/>
                          <a:gd name="connsiteX8" fmla="*/ 2891205 w 8497616"/>
                          <a:gd name="connsiteY8" fmla="*/ 8946233 h 10235773"/>
                          <a:gd name="connsiteX9" fmla="*/ 1765790 w 8497616"/>
                          <a:gd name="connsiteY9" fmla="*/ 9391712 h 10235773"/>
                          <a:gd name="connsiteX10" fmla="*/ 1109298 w 8497616"/>
                          <a:gd name="connsiteY10" fmla="*/ 8313188 h 10235773"/>
                          <a:gd name="connsiteX11" fmla="*/ 945175 w 8497616"/>
                          <a:gd name="connsiteY11" fmla="*/ 7844264 h 10235773"/>
                          <a:gd name="connsiteX12" fmla="*/ 781051 w 8497616"/>
                          <a:gd name="connsiteY12" fmla="*/ 7422234 h 10235773"/>
                          <a:gd name="connsiteX13" fmla="*/ 828817 w 8497616"/>
                          <a:gd name="connsiteY13" fmla="*/ 6878109 h 10235773"/>
                          <a:gd name="connsiteX14" fmla="*/ 288682 w 8497616"/>
                          <a:gd name="connsiteY14" fmla="*/ 6625065 h 10235773"/>
                          <a:gd name="connsiteX15" fmla="*/ 874836 w 8497616"/>
                          <a:gd name="connsiteY15" fmla="*/ 4796265 h 10235773"/>
                          <a:gd name="connsiteX16" fmla="*/ 968620 w 8497616"/>
                          <a:gd name="connsiteY16" fmla="*/ 1865496 h 10235773"/>
                          <a:gd name="connsiteX17" fmla="*/ 874836 w 8497616"/>
                          <a:gd name="connsiteY17" fmla="*/ 951095 h 10235773"/>
                          <a:gd name="connsiteX0" fmla="*/ 874836 w 8497616"/>
                          <a:gd name="connsiteY0" fmla="*/ 937846 h 10222524"/>
                          <a:gd name="connsiteX1" fmla="*/ 3500805 w 8497616"/>
                          <a:gd name="connsiteY1" fmla="*/ 0 h 10222524"/>
                          <a:gd name="connsiteX2" fmla="*/ 8494838 w 8497616"/>
                          <a:gd name="connsiteY2" fmla="*/ 3938954 h 10222524"/>
                          <a:gd name="connsiteX3" fmla="*/ 7322528 w 8497616"/>
                          <a:gd name="connsiteY3" fmla="*/ 5861538 h 10222524"/>
                          <a:gd name="connsiteX4" fmla="*/ 7603883 w 8497616"/>
                          <a:gd name="connsiteY4" fmla="*/ 7971692 h 10222524"/>
                          <a:gd name="connsiteX5" fmla="*/ 5024805 w 8497616"/>
                          <a:gd name="connsiteY5" fmla="*/ 10222524 h 10222524"/>
                          <a:gd name="connsiteX6" fmla="*/ 3805606 w 8497616"/>
                          <a:gd name="connsiteY6" fmla="*/ 8815755 h 10222524"/>
                          <a:gd name="connsiteX7" fmla="*/ 2891205 w 8497616"/>
                          <a:gd name="connsiteY7" fmla="*/ 8932984 h 10222524"/>
                          <a:gd name="connsiteX8" fmla="*/ 1765790 w 8497616"/>
                          <a:gd name="connsiteY8" fmla="*/ 9378463 h 10222524"/>
                          <a:gd name="connsiteX9" fmla="*/ 1109298 w 8497616"/>
                          <a:gd name="connsiteY9" fmla="*/ 8299939 h 10222524"/>
                          <a:gd name="connsiteX10" fmla="*/ 945175 w 8497616"/>
                          <a:gd name="connsiteY10" fmla="*/ 7831015 h 10222524"/>
                          <a:gd name="connsiteX11" fmla="*/ 781051 w 8497616"/>
                          <a:gd name="connsiteY11" fmla="*/ 7408985 h 10222524"/>
                          <a:gd name="connsiteX12" fmla="*/ 828817 w 8497616"/>
                          <a:gd name="connsiteY12" fmla="*/ 6864860 h 10222524"/>
                          <a:gd name="connsiteX13" fmla="*/ 288682 w 8497616"/>
                          <a:gd name="connsiteY13" fmla="*/ 6611816 h 10222524"/>
                          <a:gd name="connsiteX14" fmla="*/ 874836 w 8497616"/>
                          <a:gd name="connsiteY14" fmla="*/ 4783016 h 10222524"/>
                          <a:gd name="connsiteX15" fmla="*/ 968620 w 8497616"/>
                          <a:gd name="connsiteY15" fmla="*/ 1852247 h 10222524"/>
                          <a:gd name="connsiteX16" fmla="*/ 874836 w 8497616"/>
                          <a:gd name="connsiteY16" fmla="*/ 937846 h 10222524"/>
                          <a:gd name="connsiteX0" fmla="*/ 874836 w 8497616"/>
                          <a:gd name="connsiteY0" fmla="*/ 980976 h 10265654"/>
                          <a:gd name="connsiteX1" fmla="*/ 3500805 w 8497616"/>
                          <a:gd name="connsiteY1" fmla="*/ 43130 h 10265654"/>
                          <a:gd name="connsiteX2" fmla="*/ 8494838 w 8497616"/>
                          <a:gd name="connsiteY2" fmla="*/ 3982084 h 10265654"/>
                          <a:gd name="connsiteX3" fmla="*/ 7322528 w 8497616"/>
                          <a:gd name="connsiteY3" fmla="*/ 5904668 h 10265654"/>
                          <a:gd name="connsiteX4" fmla="*/ 7603883 w 8497616"/>
                          <a:gd name="connsiteY4" fmla="*/ 8014822 h 10265654"/>
                          <a:gd name="connsiteX5" fmla="*/ 5024805 w 8497616"/>
                          <a:gd name="connsiteY5" fmla="*/ 10265654 h 10265654"/>
                          <a:gd name="connsiteX6" fmla="*/ 3805606 w 8497616"/>
                          <a:gd name="connsiteY6" fmla="*/ 8858885 h 10265654"/>
                          <a:gd name="connsiteX7" fmla="*/ 2891205 w 8497616"/>
                          <a:gd name="connsiteY7" fmla="*/ 8976114 h 10265654"/>
                          <a:gd name="connsiteX8" fmla="*/ 1765790 w 8497616"/>
                          <a:gd name="connsiteY8" fmla="*/ 9421593 h 10265654"/>
                          <a:gd name="connsiteX9" fmla="*/ 1109298 w 8497616"/>
                          <a:gd name="connsiteY9" fmla="*/ 8343069 h 10265654"/>
                          <a:gd name="connsiteX10" fmla="*/ 945175 w 8497616"/>
                          <a:gd name="connsiteY10" fmla="*/ 7874145 h 10265654"/>
                          <a:gd name="connsiteX11" fmla="*/ 781051 w 8497616"/>
                          <a:gd name="connsiteY11" fmla="*/ 7452115 h 10265654"/>
                          <a:gd name="connsiteX12" fmla="*/ 828817 w 8497616"/>
                          <a:gd name="connsiteY12" fmla="*/ 6907990 h 10265654"/>
                          <a:gd name="connsiteX13" fmla="*/ 288682 w 8497616"/>
                          <a:gd name="connsiteY13" fmla="*/ 6654946 h 10265654"/>
                          <a:gd name="connsiteX14" fmla="*/ 874836 w 8497616"/>
                          <a:gd name="connsiteY14" fmla="*/ 4826146 h 10265654"/>
                          <a:gd name="connsiteX15" fmla="*/ 968620 w 8497616"/>
                          <a:gd name="connsiteY15" fmla="*/ 1895377 h 10265654"/>
                          <a:gd name="connsiteX16" fmla="*/ 874836 w 8497616"/>
                          <a:gd name="connsiteY16" fmla="*/ 980976 h 10265654"/>
                          <a:gd name="connsiteX0" fmla="*/ 874836 w 8545969"/>
                          <a:gd name="connsiteY0" fmla="*/ 999715 h 10284393"/>
                          <a:gd name="connsiteX1" fmla="*/ 3500805 w 8545969"/>
                          <a:gd name="connsiteY1" fmla="*/ 61869 h 10284393"/>
                          <a:gd name="connsiteX2" fmla="*/ 8494838 w 8545969"/>
                          <a:gd name="connsiteY2" fmla="*/ 4000823 h 10284393"/>
                          <a:gd name="connsiteX3" fmla="*/ 7322528 w 8545969"/>
                          <a:gd name="connsiteY3" fmla="*/ 5923407 h 10284393"/>
                          <a:gd name="connsiteX4" fmla="*/ 7603883 w 8545969"/>
                          <a:gd name="connsiteY4" fmla="*/ 8033561 h 10284393"/>
                          <a:gd name="connsiteX5" fmla="*/ 5024805 w 8545969"/>
                          <a:gd name="connsiteY5" fmla="*/ 10284393 h 10284393"/>
                          <a:gd name="connsiteX6" fmla="*/ 3805606 w 8545969"/>
                          <a:gd name="connsiteY6" fmla="*/ 8877624 h 10284393"/>
                          <a:gd name="connsiteX7" fmla="*/ 2891205 w 8545969"/>
                          <a:gd name="connsiteY7" fmla="*/ 8994853 h 10284393"/>
                          <a:gd name="connsiteX8" fmla="*/ 1765790 w 8545969"/>
                          <a:gd name="connsiteY8" fmla="*/ 9440332 h 10284393"/>
                          <a:gd name="connsiteX9" fmla="*/ 1109298 w 8545969"/>
                          <a:gd name="connsiteY9" fmla="*/ 8361808 h 10284393"/>
                          <a:gd name="connsiteX10" fmla="*/ 945175 w 8545969"/>
                          <a:gd name="connsiteY10" fmla="*/ 7892884 h 10284393"/>
                          <a:gd name="connsiteX11" fmla="*/ 781051 w 8545969"/>
                          <a:gd name="connsiteY11" fmla="*/ 7470854 h 10284393"/>
                          <a:gd name="connsiteX12" fmla="*/ 828817 w 8545969"/>
                          <a:gd name="connsiteY12" fmla="*/ 6926729 h 10284393"/>
                          <a:gd name="connsiteX13" fmla="*/ 288682 w 8545969"/>
                          <a:gd name="connsiteY13" fmla="*/ 6673685 h 10284393"/>
                          <a:gd name="connsiteX14" fmla="*/ 874836 w 8545969"/>
                          <a:gd name="connsiteY14" fmla="*/ 4844885 h 10284393"/>
                          <a:gd name="connsiteX15" fmla="*/ 968620 w 8545969"/>
                          <a:gd name="connsiteY15" fmla="*/ 1914116 h 10284393"/>
                          <a:gd name="connsiteX16" fmla="*/ 874836 w 8545969"/>
                          <a:gd name="connsiteY16" fmla="*/ 999715 h 10284393"/>
                          <a:gd name="connsiteX0" fmla="*/ 874836 w 8555959"/>
                          <a:gd name="connsiteY0" fmla="*/ 1010559 h 10295237"/>
                          <a:gd name="connsiteX1" fmla="*/ 3500805 w 8555959"/>
                          <a:gd name="connsiteY1" fmla="*/ 72713 h 10295237"/>
                          <a:gd name="connsiteX2" fmla="*/ 8494838 w 8555959"/>
                          <a:gd name="connsiteY2" fmla="*/ 4011667 h 10295237"/>
                          <a:gd name="connsiteX3" fmla="*/ 7322528 w 8555959"/>
                          <a:gd name="connsiteY3" fmla="*/ 5934251 h 10295237"/>
                          <a:gd name="connsiteX4" fmla="*/ 7603883 w 8555959"/>
                          <a:gd name="connsiteY4" fmla="*/ 8044405 h 10295237"/>
                          <a:gd name="connsiteX5" fmla="*/ 5024805 w 8555959"/>
                          <a:gd name="connsiteY5" fmla="*/ 10295237 h 10295237"/>
                          <a:gd name="connsiteX6" fmla="*/ 3805606 w 8555959"/>
                          <a:gd name="connsiteY6" fmla="*/ 8888468 h 10295237"/>
                          <a:gd name="connsiteX7" fmla="*/ 2891205 w 8555959"/>
                          <a:gd name="connsiteY7" fmla="*/ 9005697 h 10295237"/>
                          <a:gd name="connsiteX8" fmla="*/ 1765790 w 8555959"/>
                          <a:gd name="connsiteY8" fmla="*/ 9451176 h 10295237"/>
                          <a:gd name="connsiteX9" fmla="*/ 1109298 w 8555959"/>
                          <a:gd name="connsiteY9" fmla="*/ 8372652 h 10295237"/>
                          <a:gd name="connsiteX10" fmla="*/ 945175 w 8555959"/>
                          <a:gd name="connsiteY10" fmla="*/ 7903728 h 10295237"/>
                          <a:gd name="connsiteX11" fmla="*/ 781051 w 8555959"/>
                          <a:gd name="connsiteY11" fmla="*/ 7481698 h 10295237"/>
                          <a:gd name="connsiteX12" fmla="*/ 828817 w 8555959"/>
                          <a:gd name="connsiteY12" fmla="*/ 6937573 h 10295237"/>
                          <a:gd name="connsiteX13" fmla="*/ 288682 w 8555959"/>
                          <a:gd name="connsiteY13" fmla="*/ 6684529 h 10295237"/>
                          <a:gd name="connsiteX14" fmla="*/ 874836 w 8555959"/>
                          <a:gd name="connsiteY14" fmla="*/ 4855729 h 10295237"/>
                          <a:gd name="connsiteX15" fmla="*/ 968620 w 8555959"/>
                          <a:gd name="connsiteY15" fmla="*/ 1924960 h 10295237"/>
                          <a:gd name="connsiteX16" fmla="*/ 874836 w 8555959"/>
                          <a:gd name="connsiteY16" fmla="*/ 1010559 h 10295237"/>
                          <a:gd name="connsiteX0" fmla="*/ 874836 w 8544240"/>
                          <a:gd name="connsiteY0" fmla="*/ 1087637 h 10372315"/>
                          <a:gd name="connsiteX1" fmla="*/ 3500805 w 8544240"/>
                          <a:gd name="connsiteY1" fmla="*/ 149791 h 10372315"/>
                          <a:gd name="connsiteX2" fmla="*/ 8494838 w 8544240"/>
                          <a:gd name="connsiteY2" fmla="*/ 4088745 h 10372315"/>
                          <a:gd name="connsiteX3" fmla="*/ 7322528 w 8544240"/>
                          <a:gd name="connsiteY3" fmla="*/ 6011329 h 10372315"/>
                          <a:gd name="connsiteX4" fmla="*/ 7603883 w 8544240"/>
                          <a:gd name="connsiteY4" fmla="*/ 8121483 h 10372315"/>
                          <a:gd name="connsiteX5" fmla="*/ 5024805 w 8544240"/>
                          <a:gd name="connsiteY5" fmla="*/ 10372315 h 10372315"/>
                          <a:gd name="connsiteX6" fmla="*/ 3805606 w 8544240"/>
                          <a:gd name="connsiteY6" fmla="*/ 8965546 h 10372315"/>
                          <a:gd name="connsiteX7" fmla="*/ 2891205 w 8544240"/>
                          <a:gd name="connsiteY7" fmla="*/ 9082775 h 10372315"/>
                          <a:gd name="connsiteX8" fmla="*/ 1765790 w 8544240"/>
                          <a:gd name="connsiteY8" fmla="*/ 9528254 h 10372315"/>
                          <a:gd name="connsiteX9" fmla="*/ 1109298 w 8544240"/>
                          <a:gd name="connsiteY9" fmla="*/ 8449730 h 10372315"/>
                          <a:gd name="connsiteX10" fmla="*/ 945175 w 8544240"/>
                          <a:gd name="connsiteY10" fmla="*/ 7980806 h 10372315"/>
                          <a:gd name="connsiteX11" fmla="*/ 781051 w 8544240"/>
                          <a:gd name="connsiteY11" fmla="*/ 7558776 h 10372315"/>
                          <a:gd name="connsiteX12" fmla="*/ 828817 w 8544240"/>
                          <a:gd name="connsiteY12" fmla="*/ 7014651 h 10372315"/>
                          <a:gd name="connsiteX13" fmla="*/ 288682 w 8544240"/>
                          <a:gd name="connsiteY13" fmla="*/ 6761607 h 10372315"/>
                          <a:gd name="connsiteX14" fmla="*/ 874836 w 8544240"/>
                          <a:gd name="connsiteY14" fmla="*/ 4932807 h 10372315"/>
                          <a:gd name="connsiteX15" fmla="*/ 968620 w 8544240"/>
                          <a:gd name="connsiteY15" fmla="*/ 2002038 h 10372315"/>
                          <a:gd name="connsiteX16" fmla="*/ 874836 w 8544240"/>
                          <a:gd name="connsiteY16" fmla="*/ 1087637 h 10372315"/>
                          <a:gd name="connsiteX0" fmla="*/ 874836 w 8544240"/>
                          <a:gd name="connsiteY0" fmla="*/ 1087637 h 10372315"/>
                          <a:gd name="connsiteX1" fmla="*/ 3500805 w 8544240"/>
                          <a:gd name="connsiteY1" fmla="*/ 149791 h 10372315"/>
                          <a:gd name="connsiteX2" fmla="*/ 8494838 w 8544240"/>
                          <a:gd name="connsiteY2" fmla="*/ 4088745 h 10372315"/>
                          <a:gd name="connsiteX3" fmla="*/ 7322528 w 8544240"/>
                          <a:gd name="connsiteY3" fmla="*/ 6011329 h 10372315"/>
                          <a:gd name="connsiteX4" fmla="*/ 7603883 w 8544240"/>
                          <a:gd name="connsiteY4" fmla="*/ 8121483 h 10372315"/>
                          <a:gd name="connsiteX5" fmla="*/ 5024805 w 8544240"/>
                          <a:gd name="connsiteY5" fmla="*/ 10372315 h 10372315"/>
                          <a:gd name="connsiteX6" fmla="*/ 3805606 w 8544240"/>
                          <a:gd name="connsiteY6" fmla="*/ 8965546 h 10372315"/>
                          <a:gd name="connsiteX7" fmla="*/ 2891205 w 8544240"/>
                          <a:gd name="connsiteY7" fmla="*/ 9082775 h 10372315"/>
                          <a:gd name="connsiteX8" fmla="*/ 1765790 w 8544240"/>
                          <a:gd name="connsiteY8" fmla="*/ 9528254 h 10372315"/>
                          <a:gd name="connsiteX9" fmla="*/ 1109298 w 8544240"/>
                          <a:gd name="connsiteY9" fmla="*/ 8449730 h 10372315"/>
                          <a:gd name="connsiteX10" fmla="*/ 945175 w 8544240"/>
                          <a:gd name="connsiteY10" fmla="*/ 7980806 h 10372315"/>
                          <a:gd name="connsiteX11" fmla="*/ 781051 w 8544240"/>
                          <a:gd name="connsiteY11" fmla="*/ 7558776 h 10372315"/>
                          <a:gd name="connsiteX12" fmla="*/ 828817 w 8544240"/>
                          <a:gd name="connsiteY12" fmla="*/ 7014651 h 10372315"/>
                          <a:gd name="connsiteX13" fmla="*/ 288682 w 8544240"/>
                          <a:gd name="connsiteY13" fmla="*/ 6761607 h 10372315"/>
                          <a:gd name="connsiteX14" fmla="*/ 874836 w 8544240"/>
                          <a:gd name="connsiteY14" fmla="*/ 4932807 h 10372315"/>
                          <a:gd name="connsiteX15" fmla="*/ 968620 w 8544240"/>
                          <a:gd name="connsiteY15" fmla="*/ 2002038 h 10372315"/>
                          <a:gd name="connsiteX16" fmla="*/ 874836 w 8544240"/>
                          <a:gd name="connsiteY16" fmla="*/ 1087637 h 10372315"/>
                          <a:gd name="connsiteX0" fmla="*/ 874836 w 8545504"/>
                          <a:gd name="connsiteY0" fmla="*/ 1010560 h 10295238"/>
                          <a:gd name="connsiteX1" fmla="*/ 3500805 w 8545504"/>
                          <a:gd name="connsiteY1" fmla="*/ 72714 h 10295238"/>
                          <a:gd name="connsiteX2" fmla="*/ 8494838 w 8545504"/>
                          <a:gd name="connsiteY2" fmla="*/ 4011668 h 10295238"/>
                          <a:gd name="connsiteX3" fmla="*/ 7322528 w 8545504"/>
                          <a:gd name="connsiteY3" fmla="*/ 5934252 h 10295238"/>
                          <a:gd name="connsiteX4" fmla="*/ 7603883 w 8545504"/>
                          <a:gd name="connsiteY4" fmla="*/ 8044406 h 10295238"/>
                          <a:gd name="connsiteX5" fmla="*/ 5024805 w 8545504"/>
                          <a:gd name="connsiteY5" fmla="*/ 10295238 h 10295238"/>
                          <a:gd name="connsiteX6" fmla="*/ 3805606 w 8545504"/>
                          <a:gd name="connsiteY6" fmla="*/ 8888469 h 10295238"/>
                          <a:gd name="connsiteX7" fmla="*/ 2891205 w 8545504"/>
                          <a:gd name="connsiteY7" fmla="*/ 9005698 h 10295238"/>
                          <a:gd name="connsiteX8" fmla="*/ 1765790 w 8545504"/>
                          <a:gd name="connsiteY8" fmla="*/ 9451177 h 10295238"/>
                          <a:gd name="connsiteX9" fmla="*/ 1109298 w 8545504"/>
                          <a:gd name="connsiteY9" fmla="*/ 8372653 h 10295238"/>
                          <a:gd name="connsiteX10" fmla="*/ 945175 w 8545504"/>
                          <a:gd name="connsiteY10" fmla="*/ 7903729 h 10295238"/>
                          <a:gd name="connsiteX11" fmla="*/ 781051 w 8545504"/>
                          <a:gd name="connsiteY11" fmla="*/ 7481699 h 10295238"/>
                          <a:gd name="connsiteX12" fmla="*/ 828817 w 8545504"/>
                          <a:gd name="connsiteY12" fmla="*/ 6937574 h 10295238"/>
                          <a:gd name="connsiteX13" fmla="*/ 288682 w 8545504"/>
                          <a:gd name="connsiteY13" fmla="*/ 6684530 h 10295238"/>
                          <a:gd name="connsiteX14" fmla="*/ 874836 w 8545504"/>
                          <a:gd name="connsiteY14" fmla="*/ 4855730 h 10295238"/>
                          <a:gd name="connsiteX15" fmla="*/ 968620 w 8545504"/>
                          <a:gd name="connsiteY15" fmla="*/ 1924961 h 10295238"/>
                          <a:gd name="connsiteX16" fmla="*/ 874836 w 8545504"/>
                          <a:gd name="connsiteY16" fmla="*/ 1010560 h 10295238"/>
                          <a:gd name="connsiteX0" fmla="*/ 874836 w 8497616"/>
                          <a:gd name="connsiteY0" fmla="*/ 1033161 h 10317839"/>
                          <a:gd name="connsiteX1" fmla="*/ 3500805 w 8497616"/>
                          <a:gd name="connsiteY1" fmla="*/ 95315 h 10317839"/>
                          <a:gd name="connsiteX2" fmla="*/ 8494838 w 8497616"/>
                          <a:gd name="connsiteY2" fmla="*/ 4034269 h 10317839"/>
                          <a:gd name="connsiteX3" fmla="*/ 7322528 w 8497616"/>
                          <a:gd name="connsiteY3" fmla="*/ 5956853 h 10317839"/>
                          <a:gd name="connsiteX4" fmla="*/ 7603883 w 8497616"/>
                          <a:gd name="connsiteY4" fmla="*/ 8067007 h 10317839"/>
                          <a:gd name="connsiteX5" fmla="*/ 5024805 w 8497616"/>
                          <a:gd name="connsiteY5" fmla="*/ 10317839 h 10317839"/>
                          <a:gd name="connsiteX6" fmla="*/ 3805606 w 8497616"/>
                          <a:gd name="connsiteY6" fmla="*/ 8911070 h 10317839"/>
                          <a:gd name="connsiteX7" fmla="*/ 2891205 w 8497616"/>
                          <a:gd name="connsiteY7" fmla="*/ 9028299 h 10317839"/>
                          <a:gd name="connsiteX8" fmla="*/ 1765790 w 8497616"/>
                          <a:gd name="connsiteY8" fmla="*/ 9473778 h 10317839"/>
                          <a:gd name="connsiteX9" fmla="*/ 1109298 w 8497616"/>
                          <a:gd name="connsiteY9" fmla="*/ 8395254 h 10317839"/>
                          <a:gd name="connsiteX10" fmla="*/ 945175 w 8497616"/>
                          <a:gd name="connsiteY10" fmla="*/ 7926330 h 10317839"/>
                          <a:gd name="connsiteX11" fmla="*/ 781051 w 8497616"/>
                          <a:gd name="connsiteY11" fmla="*/ 7504300 h 10317839"/>
                          <a:gd name="connsiteX12" fmla="*/ 828817 w 8497616"/>
                          <a:gd name="connsiteY12" fmla="*/ 6960175 h 10317839"/>
                          <a:gd name="connsiteX13" fmla="*/ 288682 w 8497616"/>
                          <a:gd name="connsiteY13" fmla="*/ 6707131 h 10317839"/>
                          <a:gd name="connsiteX14" fmla="*/ 874836 w 8497616"/>
                          <a:gd name="connsiteY14" fmla="*/ 4878331 h 10317839"/>
                          <a:gd name="connsiteX15" fmla="*/ 968620 w 8497616"/>
                          <a:gd name="connsiteY15" fmla="*/ 1947562 h 10317839"/>
                          <a:gd name="connsiteX16" fmla="*/ 874836 w 8497616"/>
                          <a:gd name="connsiteY16" fmla="*/ 1033161 h 10317839"/>
                          <a:gd name="connsiteX0" fmla="*/ 874836 w 8494838"/>
                          <a:gd name="connsiteY0" fmla="*/ 1033161 h 10317839"/>
                          <a:gd name="connsiteX1" fmla="*/ 3500805 w 8494838"/>
                          <a:gd name="connsiteY1" fmla="*/ 95315 h 10317839"/>
                          <a:gd name="connsiteX2" fmla="*/ 8494838 w 8494838"/>
                          <a:gd name="connsiteY2" fmla="*/ 4034269 h 10317839"/>
                          <a:gd name="connsiteX3" fmla="*/ 7322528 w 8494838"/>
                          <a:gd name="connsiteY3" fmla="*/ 5956853 h 10317839"/>
                          <a:gd name="connsiteX4" fmla="*/ 7603883 w 8494838"/>
                          <a:gd name="connsiteY4" fmla="*/ 8067007 h 10317839"/>
                          <a:gd name="connsiteX5" fmla="*/ 5024805 w 8494838"/>
                          <a:gd name="connsiteY5" fmla="*/ 10317839 h 10317839"/>
                          <a:gd name="connsiteX6" fmla="*/ 3805606 w 8494838"/>
                          <a:gd name="connsiteY6" fmla="*/ 8911070 h 10317839"/>
                          <a:gd name="connsiteX7" fmla="*/ 2891205 w 8494838"/>
                          <a:gd name="connsiteY7" fmla="*/ 9028299 h 10317839"/>
                          <a:gd name="connsiteX8" fmla="*/ 1765790 w 8494838"/>
                          <a:gd name="connsiteY8" fmla="*/ 9473778 h 10317839"/>
                          <a:gd name="connsiteX9" fmla="*/ 1109298 w 8494838"/>
                          <a:gd name="connsiteY9" fmla="*/ 8395254 h 10317839"/>
                          <a:gd name="connsiteX10" fmla="*/ 945175 w 8494838"/>
                          <a:gd name="connsiteY10" fmla="*/ 7926330 h 10317839"/>
                          <a:gd name="connsiteX11" fmla="*/ 781051 w 8494838"/>
                          <a:gd name="connsiteY11" fmla="*/ 7504300 h 10317839"/>
                          <a:gd name="connsiteX12" fmla="*/ 828817 w 8494838"/>
                          <a:gd name="connsiteY12" fmla="*/ 6960175 h 10317839"/>
                          <a:gd name="connsiteX13" fmla="*/ 288682 w 8494838"/>
                          <a:gd name="connsiteY13" fmla="*/ 6707131 h 10317839"/>
                          <a:gd name="connsiteX14" fmla="*/ 874836 w 8494838"/>
                          <a:gd name="connsiteY14" fmla="*/ 4878331 h 10317839"/>
                          <a:gd name="connsiteX15" fmla="*/ 968620 w 8494838"/>
                          <a:gd name="connsiteY15" fmla="*/ 1947562 h 10317839"/>
                          <a:gd name="connsiteX16" fmla="*/ 874836 w 8494838"/>
                          <a:gd name="connsiteY16" fmla="*/ 1033161 h 10317839"/>
                          <a:gd name="connsiteX0" fmla="*/ 874836 w 8494838"/>
                          <a:gd name="connsiteY0" fmla="*/ 1033161 h 10317839"/>
                          <a:gd name="connsiteX1" fmla="*/ 3500805 w 8494838"/>
                          <a:gd name="connsiteY1" fmla="*/ 95315 h 10317839"/>
                          <a:gd name="connsiteX2" fmla="*/ 8494838 w 8494838"/>
                          <a:gd name="connsiteY2" fmla="*/ 4034269 h 10317839"/>
                          <a:gd name="connsiteX3" fmla="*/ 7322528 w 8494838"/>
                          <a:gd name="connsiteY3" fmla="*/ 5956853 h 10317839"/>
                          <a:gd name="connsiteX4" fmla="*/ 7603883 w 8494838"/>
                          <a:gd name="connsiteY4" fmla="*/ 8067007 h 10317839"/>
                          <a:gd name="connsiteX5" fmla="*/ 5024805 w 8494838"/>
                          <a:gd name="connsiteY5" fmla="*/ 10317839 h 10317839"/>
                          <a:gd name="connsiteX6" fmla="*/ 3805606 w 8494838"/>
                          <a:gd name="connsiteY6" fmla="*/ 8911070 h 10317839"/>
                          <a:gd name="connsiteX7" fmla="*/ 2891205 w 8494838"/>
                          <a:gd name="connsiteY7" fmla="*/ 9028299 h 10317839"/>
                          <a:gd name="connsiteX8" fmla="*/ 1765790 w 8494838"/>
                          <a:gd name="connsiteY8" fmla="*/ 9473778 h 10317839"/>
                          <a:gd name="connsiteX9" fmla="*/ 1109298 w 8494838"/>
                          <a:gd name="connsiteY9" fmla="*/ 8395254 h 10317839"/>
                          <a:gd name="connsiteX10" fmla="*/ 945175 w 8494838"/>
                          <a:gd name="connsiteY10" fmla="*/ 7926330 h 10317839"/>
                          <a:gd name="connsiteX11" fmla="*/ 781051 w 8494838"/>
                          <a:gd name="connsiteY11" fmla="*/ 7504300 h 10317839"/>
                          <a:gd name="connsiteX12" fmla="*/ 828817 w 8494838"/>
                          <a:gd name="connsiteY12" fmla="*/ 6960175 h 10317839"/>
                          <a:gd name="connsiteX13" fmla="*/ 288682 w 8494838"/>
                          <a:gd name="connsiteY13" fmla="*/ 6707131 h 10317839"/>
                          <a:gd name="connsiteX14" fmla="*/ 874836 w 8494838"/>
                          <a:gd name="connsiteY14" fmla="*/ 4878331 h 10317839"/>
                          <a:gd name="connsiteX15" fmla="*/ 968620 w 8494838"/>
                          <a:gd name="connsiteY15" fmla="*/ 1947562 h 10317839"/>
                          <a:gd name="connsiteX16" fmla="*/ 874836 w 8494838"/>
                          <a:gd name="connsiteY16" fmla="*/ 1033161 h 10317839"/>
                          <a:gd name="connsiteX0" fmla="*/ 874836 w 8420592"/>
                          <a:gd name="connsiteY0" fmla="*/ 1034427 h 10319105"/>
                          <a:gd name="connsiteX1" fmla="*/ 3500805 w 8420592"/>
                          <a:gd name="connsiteY1" fmla="*/ 96581 h 10319105"/>
                          <a:gd name="connsiteX2" fmla="*/ 8420592 w 8420592"/>
                          <a:gd name="connsiteY2" fmla="*/ 4010787 h 10319105"/>
                          <a:gd name="connsiteX3" fmla="*/ 7322528 w 8420592"/>
                          <a:gd name="connsiteY3" fmla="*/ 5958119 h 10319105"/>
                          <a:gd name="connsiteX4" fmla="*/ 7603883 w 8420592"/>
                          <a:gd name="connsiteY4" fmla="*/ 8068273 h 10319105"/>
                          <a:gd name="connsiteX5" fmla="*/ 5024805 w 8420592"/>
                          <a:gd name="connsiteY5" fmla="*/ 10319105 h 10319105"/>
                          <a:gd name="connsiteX6" fmla="*/ 3805606 w 8420592"/>
                          <a:gd name="connsiteY6" fmla="*/ 8912336 h 10319105"/>
                          <a:gd name="connsiteX7" fmla="*/ 2891205 w 8420592"/>
                          <a:gd name="connsiteY7" fmla="*/ 9029565 h 10319105"/>
                          <a:gd name="connsiteX8" fmla="*/ 1765790 w 8420592"/>
                          <a:gd name="connsiteY8" fmla="*/ 9475044 h 10319105"/>
                          <a:gd name="connsiteX9" fmla="*/ 1109298 w 8420592"/>
                          <a:gd name="connsiteY9" fmla="*/ 8396520 h 10319105"/>
                          <a:gd name="connsiteX10" fmla="*/ 945175 w 8420592"/>
                          <a:gd name="connsiteY10" fmla="*/ 7927596 h 10319105"/>
                          <a:gd name="connsiteX11" fmla="*/ 781051 w 8420592"/>
                          <a:gd name="connsiteY11" fmla="*/ 7505566 h 10319105"/>
                          <a:gd name="connsiteX12" fmla="*/ 828817 w 8420592"/>
                          <a:gd name="connsiteY12" fmla="*/ 6961441 h 10319105"/>
                          <a:gd name="connsiteX13" fmla="*/ 288682 w 8420592"/>
                          <a:gd name="connsiteY13" fmla="*/ 6708397 h 10319105"/>
                          <a:gd name="connsiteX14" fmla="*/ 874836 w 8420592"/>
                          <a:gd name="connsiteY14" fmla="*/ 4879597 h 10319105"/>
                          <a:gd name="connsiteX15" fmla="*/ 968620 w 8420592"/>
                          <a:gd name="connsiteY15" fmla="*/ 1948828 h 10319105"/>
                          <a:gd name="connsiteX16" fmla="*/ 874836 w 8420592"/>
                          <a:gd name="connsiteY16" fmla="*/ 1034427 h 10319105"/>
                          <a:gd name="connsiteX0" fmla="*/ 874836 w 8420592"/>
                          <a:gd name="connsiteY0" fmla="*/ 975979 h 10260657"/>
                          <a:gd name="connsiteX1" fmla="*/ 3500805 w 8420592"/>
                          <a:gd name="connsiteY1" fmla="*/ 38133 h 10260657"/>
                          <a:gd name="connsiteX2" fmla="*/ 8420592 w 8420592"/>
                          <a:gd name="connsiteY2" fmla="*/ 3952339 h 10260657"/>
                          <a:gd name="connsiteX3" fmla="*/ 7322528 w 8420592"/>
                          <a:gd name="connsiteY3" fmla="*/ 5899671 h 10260657"/>
                          <a:gd name="connsiteX4" fmla="*/ 7603883 w 8420592"/>
                          <a:gd name="connsiteY4" fmla="*/ 8009825 h 10260657"/>
                          <a:gd name="connsiteX5" fmla="*/ 5024805 w 8420592"/>
                          <a:gd name="connsiteY5" fmla="*/ 10260657 h 10260657"/>
                          <a:gd name="connsiteX6" fmla="*/ 3805606 w 8420592"/>
                          <a:gd name="connsiteY6" fmla="*/ 8853888 h 10260657"/>
                          <a:gd name="connsiteX7" fmla="*/ 2891205 w 8420592"/>
                          <a:gd name="connsiteY7" fmla="*/ 8971117 h 10260657"/>
                          <a:gd name="connsiteX8" fmla="*/ 1765790 w 8420592"/>
                          <a:gd name="connsiteY8" fmla="*/ 9416596 h 10260657"/>
                          <a:gd name="connsiteX9" fmla="*/ 1109298 w 8420592"/>
                          <a:gd name="connsiteY9" fmla="*/ 8338072 h 10260657"/>
                          <a:gd name="connsiteX10" fmla="*/ 945175 w 8420592"/>
                          <a:gd name="connsiteY10" fmla="*/ 7869148 h 10260657"/>
                          <a:gd name="connsiteX11" fmla="*/ 781051 w 8420592"/>
                          <a:gd name="connsiteY11" fmla="*/ 7447118 h 10260657"/>
                          <a:gd name="connsiteX12" fmla="*/ 828817 w 8420592"/>
                          <a:gd name="connsiteY12" fmla="*/ 6902993 h 10260657"/>
                          <a:gd name="connsiteX13" fmla="*/ 288682 w 8420592"/>
                          <a:gd name="connsiteY13" fmla="*/ 6649949 h 10260657"/>
                          <a:gd name="connsiteX14" fmla="*/ 874836 w 8420592"/>
                          <a:gd name="connsiteY14" fmla="*/ 4821149 h 10260657"/>
                          <a:gd name="connsiteX15" fmla="*/ 968620 w 8420592"/>
                          <a:gd name="connsiteY15" fmla="*/ 1890380 h 10260657"/>
                          <a:gd name="connsiteX16" fmla="*/ 874836 w 8420592"/>
                          <a:gd name="connsiteY16" fmla="*/ 975979 h 10260657"/>
                          <a:gd name="connsiteX0" fmla="*/ 874836 w 8481836"/>
                          <a:gd name="connsiteY0" fmla="*/ 975833 h 10260511"/>
                          <a:gd name="connsiteX1" fmla="*/ 3500805 w 8481836"/>
                          <a:gd name="connsiteY1" fmla="*/ 37987 h 10260511"/>
                          <a:gd name="connsiteX2" fmla="*/ 8481836 w 8481836"/>
                          <a:gd name="connsiteY2" fmla="*/ 3957581 h 10260511"/>
                          <a:gd name="connsiteX3" fmla="*/ 7322528 w 8481836"/>
                          <a:gd name="connsiteY3" fmla="*/ 5899525 h 10260511"/>
                          <a:gd name="connsiteX4" fmla="*/ 7603883 w 8481836"/>
                          <a:gd name="connsiteY4" fmla="*/ 8009679 h 10260511"/>
                          <a:gd name="connsiteX5" fmla="*/ 5024805 w 8481836"/>
                          <a:gd name="connsiteY5" fmla="*/ 10260511 h 10260511"/>
                          <a:gd name="connsiteX6" fmla="*/ 3805606 w 8481836"/>
                          <a:gd name="connsiteY6" fmla="*/ 8853742 h 10260511"/>
                          <a:gd name="connsiteX7" fmla="*/ 2891205 w 8481836"/>
                          <a:gd name="connsiteY7" fmla="*/ 8970971 h 10260511"/>
                          <a:gd name="connsiteX8" fmla="*/ 1765790 w 8481836"/>
                          <a:gd name="connsiteY8" fmla="*/ 9416450 h 10260511"/>
                          <a:gd name="connsiteX9" fmla="*/ 1109298 w 8481836"/>
                          <a:gd name="connsiteY9" fmla="*/ 8337926 h 10260511"/>
                          <a:gd name="connsiteX10" fmla="*/ 945175 w 8481836"/>
                          <a:gd name="connsiteY10" fmla="*/ 7869002 h 10260511"/>
                          <a:gd name="connsiteX11" fmla="*/ 781051 w 8481836"/>
                          <a:gd name="connsiteY11" fmla="*/ 7446972 h 10260511"/>
                          <a:gd name="connsiteX12" fmla="*/ 828817 w 8481836"/>
                          <a:gd name="connsiteY12" fmla="*/ 6902847 h 10260511"/>
                          <a:gd name="connsiteX13" fmla="*/ 288682 w 8481836"/>
                          <a:gd name="connsiteY13" fmla="*/ 6649803 h 10260511"/>
                          <a:gd name="connsiteX14" fmla="*/ 874836 w 8481836"/>
                          <a:gd name="connsiteY14" fmla="*/ 4821003 h 10260511"/>
                          <a:gd name="connsiteX15" fmla="*/ 968620 w 8481836"/>
                          <a:gd name="connsiteY15" fmla="*/ 1890234 h 10260511"/>
                          <a:gd name="connsiteX16" fmla="*/ 874836 w 8481836"/>
                          <a:gd name="connsiteY16" fmla="*/ 975833 h 10260511"/>
                          <a:gd name="connsiteX0" fmla="*/ 874836 w 8499807"/>
                          <a:gd name="connsiteY0" fmla="*/ 975140 h 10259818"/>
                          <a:gd name="connsiteX1" fmla="*/ 3500805 w 8499807"/>
                          <a:gd name="connsiteY1" fmla="*/ 37294 h 10259818"/>
                          <a:gd name="connsiteX2" fmla="*/ 8481836 w 8499807"/>
                          <a:gd name="connsiteY2" fmla="*/ 3956888 h 10259818"/>
                          <a:gd name="connsiteX3" fmla="*/ 7322528 w 8499807"/>
                          <a:gd name="connsiteY3" fmla="*/ 5898832 h 10259818"/>
                          <a:gd name="connsiteX4" fmla="*/ 7603883 w 8499807"/>
                          <a:gd name="connsiteY4" fmla="*/ 8008986 h 10259818"/>
                          <a:gd name="connsiteX5" fmla="*/ 5024805 w 8499807"/>
                          <a:gd name="connsiteY5" fmla="*/ 10259818 h 10259818"/>
                          <a:gd name="connsiteX6" fmla="*/ 3805606 w 8499807"/>
                          <a:gd name="connsiteY6" fmla="*/ 8853049 h 10259818"/>
                          <a:gd name="connsiteX7" fmla="*/ 2891205 w 8499807"/>
                          <a:gd name="connsiteY7" fmla="*/ 8970278 h 10259818"/>
                          <a:gd name="connsiteX8" fmla="*/ 1765790 w 8499807"/>
                          <a:gd name="connsiteY8" fmla="*/ 9415757 h 10259818"/>
                          <a:gd name="connsiteX9" fmla="*/ 1109298 w 8499807"/>
                          <a:gd name="connsiteY9" fmla="*/ 8337233 h 10259818"/>
                          <a:gd name="connsiteX10" fmla="*/ 945175 w 8499807"/>
                          <a:gd name="connsiteY10" fmla="*/ 7868309 h 10259818"/>
                          <a:gd name="connsiteX11" fmla="*/ 781051 w 8499807"/>
                          <a:gd name="connsiteY11" fmla="*/ 7446279 h 10259818"/>
                          <a:gd name="connsiteX12" fmla="*/ 828817 w 8499807"/>
                          <a:gd name="connsiteY12" fmla="*/ 6902154 h 10259818"/>
                          <a:gd name="connsiteX13" fmla="*/ 288682 w 8499807"/>
                          <a:gd name="connsiteY13" fmla="*/ 6649110 h 10259818"/>
                          <a:gd name="connsiteX14" fmla="*/ 874836 w 8499807"/>
                          <a:gd name="connsiteY14" fmla="*/ 4820310 h 10259818"/>
                          <a:gd name="connsiteX15" fmla="*/ 968620 w 8499807"/>
                          <a:gd name="connsiteY15" fmla="*/ 1889541 h 10259818"/>
                          <a:gd name="connsiteX16" fmla="*/ 874836 w 8499807"/>
                          <a:gd name="connsiteY16" fmla="*/ 975140 h 10259818"/>
                          <a:gd name="connsiteX0" fmla="*/ 874836 w 8497786"/>
                          <a:gd name="connsiteY0" fmla="*/ 1051120 h 10335798"/>
                          <a:gd name="connsiteX1" fmla="*/ 3500805 w 8497786"/>
                          <a:gd name="connsiteY1" fmla="*/ 113274 h 10335798"/>
                          <a:gd name="connsiteX2" fmla="*/ 8481836 w 8497786"/>
                          <a:gd name="connsiteY2" fmla="*/ 4032868 h 10335798"/>
                          <a:gd name="connsiteX3" fmla="*/ 7322528 w 8497786"/>
                          <a:gd name="connsiteY3" fmla="*/ 5974812 h 10335798"/>
                          <a:gd name="connsiteX4" fmla="*/ 7603883 w 8497786"/>
                          <a:gd name="connsiteY4" fmla="*/ 8084966 h 10335798"/>
                          <a:gd name="connsiteX5" fmla="*/ 5024805 w 8497786"/>
                          <a:gd name="connsiteY5" fmla="*/ 10335798 h 10335798"/>
                          <a:gd name="connsiteX6" fmla="*/ 3805606 w 8497786"/>
                          <a:gd name="connsiteY6" fmla="*/ 8929029 h 10335798"/>
                          <a:gd name="connsiteX7" fmla="*/ 2891205 w 8497786"/>
                          <a:gd name="connsiteY7" fmla="*/ 9046258 h 10335798"/>
                          <a:gd name="connsiteX8" fmla="*/ 1765790 w 8497786"/>
                          <a:gd name="connsiteY8" fmla="*/ 9491737 h 10335798"/>
                          <a:gd name="connsiteX9" fmla="*/ 1109298 w 8497786"/>
                          <a:gd name="connsiteY9" fmla="*/ 8413213 h 10335798"/>
                          <a:gd name="connsiteX10" fmla="*/ 945175 w 8497786"/>
                          <a:gd name="connsiteY10" fmla="*/ 7944289 h 10335798"/>
                          <a:gd name="connsiteX11" fmla="*/ 781051 w 8497786"/>
                          <a:gd name="connsiteY11" fmla="*/ 7522259 h 10335798"/>
                          <a:gd name="connsiteX12" fmla="*/ 828817 w 8497786"/>
                          <a:gd name="connsiteY12" fmla="*/ 6978134 h 10335798"/>
                          <a:gd name="connsiteX13" fmla="*/ 288682 w 8497786"/>
                          <a:gd name="connsiteY13" fmla="*/ 6725090 h 10335798"/>
                          <a:gd name="connsiteX14" fmla="*/ 874836 w 8497786"/>
                          <a:gd name="connsiteY14" fmla="*/ 4896290 h 10335798"/>
                          <a:gd name="connsiteX15" fmla="*/ 968620 w 8497786"/>
                          <a:gd name="connsiteY15" fmla="*/ 1965521 h 10335798"/>
                          <a:gd name="connsiteX16" fmla="*/ 874836 w 8497786"/>
                          <a:gd name="connsiteY16" fmla="*/ 1051120 h 1033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97786" h="10335798">
                            <a:moveTo>
                              <a:pt x="874836" y="1051120"/>
                            </a:moveTo>
                            <a:cubicBezTo>
                              <a:pt x="1750159" y="738505"/>
                              <a:pt x="1833524" y="500135"/>
                              <a:pt x="3500805" y="113274"/>
                            </a:cubicBezTo>
                            <a:cubicBezTo>
                              <a:pt x="6746979" y="-410572"/>
                              <a:pt x="8695568" y="880245"/>
                              <a:pt x="8481836" y="4032868"/>
                            </a:cubicBezTo>
                            <a:cubicBezTo>
                              <a:pt x="8313805" y="5447454"/>
                              <a:pt x="7783637" y="5451180"/>
                              <a:pt x="7322528" y="5974812"/>
                            </a:cubicBezTo>
                            <a:cubicBezTo>
                              <a:pt x="6798897" y="6490629"/>
                              <a:pt x="7424129" y="7662936"/>
                              <a:pt x="7603883" y="8084966"/>
                            </a:cubicBezTo>
                            <a:lnTo>
                              <a:pt x="5024805" y="10335798"/>
                            </a:lnTo>
                            <a:lnTo>
                              <a:pt x="3805606" y="8929029"/>
                            </a:lnTo>
                            <a:cubicBezTo>
                              <a:pt x="3516436" y="8663305"/>
                              <a:pt x="3344497" y="8866505"/>
                              <a:pt x="2891205" y="9046258"/>
                            </a:cubicBezTo>
                            <a:lnTo>
                              <a:pt x="1765790" y="9491737"/>
                            </a:lnTo>
                            <a:cubicBezTo>
                              <a:pt x="1077995" y="9591924"/>
                              <a:pt x="945175" y="8655490"/>
                              <a:pt x="1109298" y="8413213"/>
                            </a:cubicBezTo>
                            <a:cubicBezTo>
                              <a:pt x="726343" y="8295981"/>
                              <a:pt x="1023329" y="8131859"/>
                              <a:pt x="945175" y="7944289"/>
                            </a:cubicBezTo>
                            <a:cubicBezTo>
                              <a:pt x="867021" y="7827059"/>
                              <a:pt x="554405" y="7873950"/>
                              <a:pt x="781051" y="7522259"/>
                            </a:cubicBezTo>
                            <a:cubicBezTo>
                              <a:pt x="835759" y="7342505"/>
                              <a:pt x="835591" y="7177342"/>
                              <a:pt x="828817" y="6978134"/>
                            </a:cubicBezTo>
                            <a:cubicBezTo>
                              <a:pt x="823745" y="6602830"/>
                              <a:pt x="460621" y="6811059"/>
                              <a:pt x="288682" y="6725090"/>
                            </a:cubicBezTo>
                            <a:cubicBezTo>
                              <a:pt x="-547564" y="6537521"/>
                              <a:pt x="679451" y="5505890"/>
                              <a:pt x="874836" y="4896290"/>
                            </a:cubicBezTo>
                            <a:cubicBezTo>
                              <a:pt x="351205" y="3348844"/>
                              <a:pt x="695082" y="2504782"/>
                              <a:pt x="968620" y="1965521"/>
                            </a:cubicBezTo>
                            <a:cubicBezTo>
                              <a:pt x="507512" y="2067120"/>
                              <a:pt x="421543" y="1207428"/>
                              <a:pt x="874836" y="1051120"/>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cs typeface="Arial" panose="020B0604020202020204" pitchFamily="34" charset="0"/>
                        </a:endParaRPr>
                      </a:p>
                    </p:txBody>
                  </p:sp>
                </p:grpSp>
              </p:grpSp>
              <p:grpSp>
                <p:nvGrpSpPr>
                  <p:cNvPr id="32" name="Group 31"/>
                  <p:cNvGrpSpPr/>
                  <p:nvPr/>
                </p:nvGrpSpPr>
                <p:grpSpPr>
                  <a:xfrm>
                    <a:off x="4696930" y="3058821"/>
                    <a:ext cx="826011" cy="1094218"/>
                    <a:chOff x="4696930" y="3058821"/>
                    <a:chExt cx="826011" cy="1094218"/>
                  </a:xfrm>
                </p:grpSpPr>
                <p:sp>
                  <p:nvSpPr>
                    <p:cNvPr id="146" name="Freeform 145"/>
                    <p:cNvSpPr/>
                    <p:nvPr/>
                  </p:nvSpPr>
                  <p:spPr>
                    <a:xfrm rot="19800000">
                      <a:off x="4696930" y="3058821"/>
                      <a:ext cx="826011" cy="1094218"/>
                    </a:xfrm>
                    <a:custGeom>
                      <a:avLst/>
                      <a:gdLst>
                        <a:gd name="connsiteX0" fmla="*/ 288116 w 1792304"/>
                        <a:gd name="connsiteY0" fmla="*/ 0 h 2374267"/>
                        <a:gd name="connsiteX1" fmla="*/ 1344849 w 1792304"/>
                        <a:gd name="connsiteY1" fmla="*/ 610105 h 2374267"/>
                        <a:gd name="connsiteX2" fmla="*/ 1343734 w 1792304"/>
                        <a:gd name="connsiteY2" fmla="*/ 615979 h 2374267"/>
                        <a:gd name="connsiteX3" fmla="*/ 1325458 w 1792304"/>
                        <a:gd name="connsiteY3" fmla="*/ 646671 h 2374267"/>
                        <a:gd name="connsiteX4" fmla="*/ 1285101 w 1792304"/>
                        <a:gd name="connsiteY4" fmla="*/ 678080 h 2374267"/>
                        <a:gd name="connsiteX5" fmla="*/ 1213669 w 1792304"/>
                        <a:gd name="connsiteY5" fmla="*/ 730196 h 2374267"/>
                        <a:gd name="connsiteX6" fmla="*/ 1263735 w 1792304"/>
                        <a:gd name="connsiteY6" fmla="*/ 892553 h 2374267"/>
                        <a:gd name="connsiteX7" fmla="*/ 1431140 w 1792304"/>
                        <a:gd name="connsiteY7" fmla="*/ 853266 h 2374267"/>
                        <a:gd name="connsiteX8" fmla="*/ 1435814 w 1792304"/>
                        <a:gd name="connsiteY8" fmla="*/ 753798 h 2374267"/>
                        <a:gd name="connsiteX9" fmla="*/ 1439227 w 1792304"/>
                        <a:gd name="connsiteY9" fmla="*/ 707864 h 2374267"/>
                        <a:gd name="connsiteX10" fmla="*/ 1457391 w 1792304"/>
                        <a:gd name="connsiteY10" fmla="*/ 681645 h 2374267"/>
                        <a:gd name="connsiteX11" fmla="*/ 1462378 w 1792304"/>
                        <a:gd name="connsiteY11" fmla="*/ 677961 h 2374267"/>
                        <a:gd name="connsiteX12" fmla="*/ 1792304 w 1792304"/>
                        <a:gd name="connsiteY12" fmla="*/ 868443 h 2374267"/>
                        <a:gd name="connsiteX13" fmla="*/ 1785467 w 1792304"/>
                        <a:gd name="connsiteY13" fmla="*/ 877694 h 2374267"/>
                        <a:gd name="connsiteX14" fmla="*/ 1600620 w 1792304"/>
                        <a:gd name="connsiteY14" fmla="*/ 1108566 h 2374267"/>
                        <a:gd name="connsiteX15" fmla="*/ 1132057 w 1792304"/>
                        <a:gd name="connsiteY15" fmla="*/ 2374267 h 2374267"/>
                        <a:gd name="connsiteX16" fmla="*/ 288116 w 1792304"/>
                        <a:gd name="connsiteY16" fmla="*/ 2374267 h 2374267"/>
                        <a:gd name="connsiteX17" fmla="*/ 288116 w 1792304"/>
                        <a:gd name="connsiteY17" fmla="*/ 1361500 h 2374267"/>
                        <a:gd name="connsiteX18" fmla="*/ 280104 w 1792304"/>
                        <a:gd name="connsiteY18" fmla="*/ 1358779 h 2374267"/>
                        <a:gd name="connsiteX19" fmla="*/ 244391 w 1792304"/>
                        <a:gd name="connsiteY19" fmla="*/ 1359568 h 2374267"/>
                        <a:gd name="connsiteX20" fmla="*/ 197179 w 1792304"/>
                        <a:gd name="connsiteY20" fmla="*/ 1379222 h 2374267"/>
                        <a:gd name="connsiteX21" fmla="*/ 116641 w 1792304"/>
                        <a:gd name="connsiteY21" fmla="*/ 1415721 h 2374267"/>
                        <a:gd name="connsiteX22" fmla="*/ 0 w 1792304"/>
                        <a:gd name="connsiteY22" fmla="*/ 1292185 h 2374267"/>
                        <a:gd name="connsiteX23" fmla="*/ 116641 w 1792304"/>
                        <a:gd name="connsiteY23" fmla="*/ 1165841 h 2374267"/>
                        <a:gd name="connsiteX24" fmla="*/ 205511 w 1792304"/>
                        <a:gd name="connsiteY24" fmla="*/ 1210763 h 2374267"/>
                        <a:gd name="connsiteX25" fmla="*/ 247168 w 1792304"/>
                        <a:gd name="connsiteY25" fmla="*/ 1230417 h 2374267"/>
                        <a:gd name="connsiteX26" fmla="*/ 278932 w 1792304"/>
                        <a:gd name="connsiteY26" fmla="*/ 1227521 h 2374267"/>
                        <a:gd name="connsiteX27" fmla="*/ 288116 w 1792304"/>
                        <a:gd name="connsiteY27" fmla="*/ 1223426 h 237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92304" h="2374267">
                          <a:moveTo>
                            <a:pt x="288116" y="0"/>
                          </a:moveTo>
                          <a:lnTo>
                            <a:pt x="1344849" y="610105"/>
                          </a:lnTo>
                          <a:lnTo>
                            <a:pt x="1343734" y="615979"/>
                          </a:lnTo>
                          <a:cubicBezTo>
                            <a:pt x="1340145" y="626064"/>
                            <a:pt x="1334399" y="636573"/>
                            <a:pt x="1325458" y="646671"/>
                          </a:cubicBezTo>
                          <a:cubicBezTo>
                            <a:pt x="1316176" y="657373"/>
                            <a:pt x="1299270" y="670144"/>
                            <a:pt x="1285101" y="678080"/>
                          </a:cubicBezTo>
                          <a:cubicBezTo>
                            <a:pt x="1260573" y="692919"/>
                            <a:pt x="1228715" y="703609"/>
                            <a:pt x="1213669" y="730196"/>
                          </a:cubicBezTo>
                          <a:cubicBezTo>
                            <a:pt x="1182209" y="785787"/>
                            <a:pt x="1205091" y="859366"/>
                            <a:pt x="1263735" y="892553"/>
                          </a:cubicBezTo>
                          <a:cubicBezTo>
                            <a:pt x="1324822" y="927124"/>
                            <a:pt x="1399681" y="908857"/>
                            <a:pt x="1431140" y="853266"/>
                          </a:cubicBezTo>
                          <a:cubicBezTo>
                            <a:pt x="1448922" y="821846"/>
                            <a:pt x="1437873" y="790065"/>
                            <a:pt x="1435814" y="753798"/>
                          </a:cubicBezTo>
                          <a:cubicBezTo>
                            <a:pt x="1432587" y="742399"/>
                            <a:pt x="1433463" y="723748"/>
                            <a:pt x="1439227" y="707864"/>
                          </a:cubicBezTo>
                          <a:cubicBezTo>
                            <a:pt x="1443476" y="697504"/>
                            <a:pt x="1449998" y="688830"/>
                            <a:pt x="1457391" y="681645"/>
                          </a:cubicBezTo>
                          <a:lnTo>
                            <a:pt x="1462378" y="677961"/>
                          </a:lnTo>
                          <a:lnTo>
                            <a:pt x="1792304" y="868443"/>
                          </a:lnTo>
                          <a:lnTo>
                            <a:pt x="1785467" y="877694"/>
                          </a:lnTo>
                          <a:lnTo>
                            <a:pt x="1600620" y="1108566"/>
                          </a:lnTo>
                          <a:cubicBezTo>
                            <a:pt x="1279564" y="1573249"/>
                            <a:pt x="1433482" y="2109659"/>
                            <a:pt x="1132057" y="2374267"/>
                          </a:cubicBezTo>
                          <a:lnTo>
                            <a:pt x="288116" y="2374267"/>
                          </a:lnTo>
                          <a:lnTo>
                            <a:pt x="288116" y="1361500"/>
                          </a:lnTo>
                          <a:lnTo>
                            <a:pt x="280104" y="1358779"/>
                          </a:lnTo>
                          <a:cubicBezTo>
                            <a:pt x="269559" y="1356936"/>
                            <a:pt x="257583" y="1356761"/>
                            <a:pt x="244391" y="1359568"/>
                          </a:cubicBezTo>
                          <a:cubicBezTo>
                            <a:pt x="230505" y="1362376"/>
                            <a:pt x="211065" y="1370799"/>
                            <a:pt x="197179" y="1379222"/>
                          </a:cubicBezTo>
                          <a:cubicBezTo>
                            <a:pt x="172185" y="1393260"/>
                            <a:pt x="147190" y="1415721"/>
                            <a:pt x="116641" y="1415721"/>
                          </a:cubicBezTo>
                          <a:cubicBezTo>
                            <a:pt x="52766" y="1415721"/>
                            <a:pt x="0" y="1359568"/>
                            <a:pt x="0" y="1292185"/>
                          </a:cubicBezTo>
                          <a:cubicBezTo>
                            <a:pt x="0" y="1221994"/>
                            <a:pt x="52766" y="1165841"/>
                            <a:pt x="116641" y="1165841"/>
                          </a:cubicBezTo>
                          <a:cubicBezTo>
                            <a:pt x="152744" y="1165841"/>
                            <a:pt x="174962" y="1191110"/>
                            <a:pt x="205511" y="1210763"/>
                          </a:cubicBezTo>
                          <a:cubicBezTo>
                            <a:pt x="213842" y="1219186"/>
                            <a:pt x="230505" y="1227609"/>
                            <a:pt x="247168" y="1230417"/>
                          </a:cubicBezTo>
                          <a:cubicBezTo>
                            <a:pt x="258277" y="1231821"/>
                            <a:pt x="269039" y="1230417"/>
                            <a:pt x="278932" y="1227521"/>
                          </a:cubicBezTo>
                          <a:lnTo>
                            <a:pt x="288116" y="1223426"/>
                          </a:lnTo>
                          <a:close/>
                        </a:path>
                      </a:pathLst>
                    </a:custGeom>
                    <a:solidFill>
                      <a:srgbClr val="05E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55" name="Group 154"/>
                    <p:cNvGrpSpPr/>
                    <p:nvPr/>
                  </p:nvGrpSpPr>
                  <p:grpSpPr>
                    <a:xfrm>
                      <a:off x="5003705" y="3519469"/>
                      <a:ext cx="267838" cy="227446"/>
                      <a:chOff x="294252" y="4588371"/>
                      <a:chExt cx="1095664" cy="930422"/>
                    </a:xfrm>
                    <a:solidFill>
                      <a:srgbClr val="FFFFFF"/>
                    </a:solidFill>
                  </p:grpSpPr>
                  <p:grpSp>
                    <p:nvGrpSpPr>
                      <p:cNvPr id="156" name="Group 155"/>
                      <p:cNvGrpSpPr/>
                      <p:nvPr/>
                    </p:nvGrpSpPr>
                    <p:grpSpPr>
                      <a:xfrm>
                        <a:off x="603860" y="4588371"/>
                        <a:ext cx="431146" cy="734412"/>
                        <a:chOff x="3297053" y="4939926"/>
                        <a:chExt cx="203051" cy="345876"/>
                      </a:xfrm>
                      <a:grpFill/>
                    </p:grpSpPr>
                    <p:sp>
                      <p:nvSpPr>
                        <p:cNvPr id="163" name="Freeform 1090"/>
                        <p:cNvSpPr>
                          <a:spLocks noEditPoints="1"/>
                        </p:cNvSpPr>
                        <p:nvPr/>
                      </p:nvSpPr>
                      <p:spPr bwMode="auto">
                        <a:xfrm>
                          <a:off x="3297053" y="5039083"/>
                          <a:ext cx="200947" cy="140511"/>
                        </a:xfrm>
                        <a:custGeom>
                          <a:avLst/>
                          <a:gdLst>
                            <a:gd name="T0" fmla="*/ 124 w 133"/>
                            <a:gd name="T1" fmla="*/ 70 h 93"/>
                            <a:gd name="T2" fmla="*/ 124 w 133"/>
                            <a:gd name="T3" fmla="*/ 63 h 93"/>
                            <a:gd name="T4" fmla="*/ 87 w 133"/>
                            <a:gd name="T5" fmla="*/ 63 h 93"/>
                            <a:gd name="T6" fmla="*/ 87 w 133"/>
                            <a:gd name="T7" fmla="*/ 70 h 93"/>
                            <a:gd name="T8" fmla="*/ 124 w 133"/>
                            <a:gd name="T9" fmla="*/ 70 h 93"/>
                            <a:gd name="T10" fmla="*/ 133 w 133"/>
                            <a:gd name="T11" fmla="*/ 93 h 93"/>
                            <a:gd name="T12" fmla="*/ 0 w 133"/>
                            <a:gd name="T13" fmla="*/ 93 h 93"/>
                            <a:gd name="T14" fmla="*/ 0 w 133"/>
                            <a:gd name="T15" fmla="*/ 0 h 93"/>
                            <a:gd name="T16" fmla="*/ 66 w 133"/>
                            <a:gd name="T17" fmla="*/ 47 h 93"/>
                            <a:gd name="T18" fmla="*/ 133 w 133"/>
                            <a:gd name="T19" fmla="*/ 0 h 93"/>
                            <a:gd name="T20" fmla="*/ 133 w 133"/>
                            <a:gd name="T21" fmla="*/ 93 h 93"/>
                            <a:gd name="T22" fmla="*/ 124 w 133"/>
                            <a:gd name="T23" fmla="*/ 76 h 93"/>
                            <a:gd name="T24" fmla="*/ 87 w 133"/>
                            <a:gd name="T25" fmla="*/ 76 h 93"/>
                            <a:gd name="T26" fmla="*/ 87 w 133"/>
                            <a:gd name="T27" fmla="*/ 83 h 93"/>
                            <a:gd name="T28" fmla="*/ 124 w 133"/>
                            <a:gd name="T29" fmla="*/ 83 h 93"/>
                            <a:gd name="T30" fmla="*/ 124 w 133"/>
                            <a:gd name="T31" fmla="*/ 7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3" h="93">
                              <a:moveTo>
                                <a:pt x="124" y="70"/>
                              </a:moveTo>
                              <a:lnTo>
                                <a:pt x="124" y="63"/>
                              </a:lnTo>
                              <a:lnTo>
                                <a:pt x="87" y="63"/>
                              </a:lnTo>
                              <a:lnTo>
                                <a:pt x="87" y="70"/>
                              </a:lnTo>
                              <a:lnTo>
                                <a:pt x="124" y="70"/>
                              </a:lnTo>
                              <a:close/>
                              <a:moveTo>
                                <a:pt x="133" y="93"/>
                              </a:moveTo>
                              <a:lnTo>
                                <a:pt x="0" y="93"/>
                              </a:lnTo>
                              <a:lnTo>
                                <a:pt x="0" y="0"/>
                              </a:lnTo>
                              <a:lnTo>
                                <a:pt x="66" y="47"/>
                              </a:lnTo>
                              <a:lnTo>
                                <a:pt x="133" y="0"/>
                              </a:lnTo>
                              <a:lnTo>
                                <a:pt x="133" y="93"/>
                              </a:lnTo>
                              <a:close/>
                              <a:moveTo>
                                <a:pt x="124" y="76"/>
                              </a:moveTo>
                              <a:lnTo>
                                <a:pt x="87" y="76"/>
                              </a:lnTo>
                              <a:lnTo>
                                <a:pt x="87" y="83"/>
                              </a:lnTo>
                              <a:lnTo>
                                <a:pt x="124" y="83"/>
                              </a:lnTo>
                              <a:lnTo>
                                <a:pt x="124" y="76"/>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164" name="Freeform 1091"/>
                        <p:cNvSpPr>
                          <a:spLocks/>
                        </p:cNvSpPr>
                        <p:nvPr/>
                      </p:nvSpPr>
                      <p:spPr bwMode="auto">
                        <a:xfrm>
                          <a:off x="3297054" y="4939926"/>
                          <a:ext cx="203050" cy="90073"/>
                        </a:xfrm>
                        <a:custGeom>
                          <a:avLst/>
                          <a:gdLst>
                            <a:gd name="T0" fmla="*/ 133 w 133"/>
                            <a:gd name="T1" fmla="*/ 59 h 59"/>
                            <a:gd name="T2" fmla="*/ 0 w 133"/>
                            <a:gd name="T3" fmla="*/ 59 h 59"/>
                            <a:gd name="T4" fmla="*/ 0 w 133"/>
                            <a:gd name="T5" fmla="*/ 46 h 59"/>
                            <a:gd name="T6" fmla="*/ 66 w 133"/>
                            <a:gd name="T7" fmla="*/ 0 h 59"/>
                            <a:gd name="T8" fmla="*/ 133 w 133"/>
                            <a:gd name="T9" fmla="*/ 46 h 59"/>
                            <a:gd name="T10" fmla="*/ 133 w 133"/>
                            <a:gd name="T11" fmla="*/ 59 h 59"/>
                          </a:gdLst>
                          <a:ahLst/>
                          <a:cxnLst>
                            <a:cxn ang="0">
                              <a:pos x="T0" y="T1"/>
                            </a:cxn>
                            <a:cxn ang="0">
                              <a:pos x="T2" y="T3"/>
                            </a:cxn>
                            <a:cxn ang="0">
                              <a:pos x="T4" y="T5"/>
                            </a:cxn>
                            <a:cxn ang="0">
                              <a:pos x="T6" y="T7"/>
                            </a:cxn>
                            <a:cxn ang="0">
                              <a:pos x="T8" y="T9"/>
                            </a:cxn>
                            <a:cxn ang="0">
                              <a:pos x="T10" y="T11"/>
                            </a:cxn>
                          </a:cxnLst>
                          <a:rect l="0" t="0" r="r" b="b"/>
                          <a:pathLst>
                            <a:path w="133" h="59">
                              <a:moveTo>
                                <a:pt x="133" y="59"/>
                              </a:moveTo>
                              <a:lnTo>
                                <a:pt x="0" y="59"/>
                              </a:lnTo>
                              <a:lnTo>
                                <a:pt x="0" y="46"/>
                              </a:lnTo>
                              <a:lnTo>
                                <a:pt x="66" y="0"/>
                              </a:lnTo>
                              <a:lnTo>
                                <a:pt x="133" y="46"/>
                              </a:lnTo>
                              <a:lnTo>
                                <a:pt x="133" y="59"/>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165" name="Freeform 1092"/>
                        <p:cNvSpPr>
                          <a:spLocks/>
                        </p:cNvSpPr>
                        <p:nvPr/>
                      </p:nvSpPr>
                      <p:spPr bwMode="auto">
                        <a:xfrm>
                          <a:off x="3363380" y="5192221"/>
                          <a:ext cx="71985" cy="93581"/>
                        </a:xfrm>
                        <a:custGeom>
                          <a:avLst/>
                          <a:gdLst>
                            <a:gd name="T0" fmla="*/ 50 w 50"/>
                            <a:gd name="T1" fmla="*/ 0 h 65"/>
                            <a:gd name="T2" fmla="*/ 24 w 50"/>
                            <a:gd name="T3" fmla="*/ 65 h 65"/>
                            <a:gd name="T4" fmla="*/ 0 w 50"/>
                            <a:gd name="T5" fmla="*/ 0 h 65"/>
                            <a:gd name="T6" fmla="*/ 50 w 50"/>
                            <a:gd name="T7" fmla="*/ 0 h 65"/>
                          </a:gdLst>
                          <a:ahLst/>
                          <a:cxnLst>
                            <a:cxn ang="0">
                              <a:pos x="T0" y="T1"/>
                            </a:cxn>
                            <a:cxn ang="0">
                              <a:pos x="T2" y="T3"/>
                            </a:cxn>
                            <a:cxn ang="0">
                              <a:pos x="T4" y="T5"/>
                            </a:cxn>
                            <a:cxn ang="0">
                              <a:pos x="T6" y="T7"/>
                            </a:cxn>
                          </a:cxnLst>
                          <a:rect l="0" t="0" r="r" b="b"/>
                          <a:pathLst>
                            <a:path w="50" h="65">
                              <a:moveTo>
                                <a:pt x="50" y="0"/>
                              </a:moveTo>
                              <a:lnTo>
                                <a:pt x="24" y="65"/>
                              </a:lnTo>
                              <a:lnTo>
                                <a:pt x="0" y="0"/>
                              </a:lnTo>
                              <a:lnTo>
                                <a:pt x="50" y="0"/>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grpSp>
                  <p:grpSp>
                    <p:nvGrpSpPr>
                      <p:cNvPr id="157" name="Group 156"/>
                      <p:cNvGrpSpPr/>
                      <p:nvPr/>
                    </p:nvGrpSpPr>
                    <p:grpSpPr>
                      <a:xfrm>
                        <a:off x="879864" y="5242683"/>
                        <a:ext cx="510052" cy="276110"/>
                        <a:chOff x="879864" y="5242683"/>
                        <a:chExt cx="510052" cy="276110"/>
                      </a:xfrm>
                      <a:grpFill/>
                    </p:grpSpPr>
                    <p:sp>
                      <p:nvSpPr>
                        <p:cNvPr id="161" name="Freeform 160"/>
                        <p:cNvSpPr/>
                        <p:nvPr/>
                      </p:nvSpPr>
                      <p:spPr>
                        <a:xfrm>
                          <a:off x="879864" y="5246380"/>
                          <a:ext cx="349670" cy="272413"/>
                        </a:xfrm>
                        <a:custGeom>
                          <a:avLst/>
                          <a:gdLst>
                            <a:gd name="connsiteX0" fmla="*/ 175187 w 349670"/>
                            <a:gd name="connsiteY0" fmla="*/ 70727 h 272413"/>
                            <a:gd name="connsiteX1" fmla="*/ 142972 w 349670"/>
                            <a:gd name="connsiteY1" fmla="*/ 102622 h 272413"/>
                            <a:gd name="connsiteX2" fmla="*/ 175187 w 349670"/>
                            <a:gd name="connsiteY2" fmla="*/ 134517 h 272413"/>
                            <a:gd name="connsiteX3" fmla="*/ 207402 w 349670"/>
                            <a:gd name="connsiteY3" fmla="*/ 102622 h 272413"/>
                            <a:gd name="connsiteX4" fmla="*/ 175187 w 349670"/>
                            <a:gd name="connsiteY4" fmla="*/ 70727 h 272413"/>
                            <a:gd name="connsiteX5" fmla="*/ 214072 w 349670"/>
                            <a:gd name="connsiteY5" fmla="*/ 0 h 272413"/>
                            <a:gd name="connsiteX6" fmla="*/ 283971 w 349670"/>
                            <a:gd name="connsiteY6" fmla="*/ 20923 h 272413"/>
                            <a:gd name="connsiteX7" fmla="*/ 248617 w 349670"/>
                            <a:gd name="connsiteY7" fmla="*/ 145198 h 272413"/>
                            <a:gd name="connsiteX8" fmla="*/ 252004 w 349670"/>
                            <a:gd name="connsiteY8" fmla="*/ 174930 h 272413"/>
                            <a:gd name="connsiteX9" fmla="*/ 349670 w 349670"/>
                            <a:gd name="connsiteY9" fmla="*/ 143196 h 272413"/>
                            <a:gd name="connsiteX10" fmla="*/ 347606 w 349670"/>
                            <a:gd name="connsiteY10" fmla="*/ 163657 h 272413"/>
                            <a:gd name="connsiteX11" fmla="*/ 214072 w 349670"/>
                            <a:gd name="connsiteY11" fmla="*/ 272413 h 272413"/>
                            <a:gd name="connsiteX12" fmla="*/ 101048 w 349670"/>
                            <a:gd name="connsiteY12" fmla="*/ 212361 h 272413"/>
                            <a:gd name="connsiteX13" fmla="*/ 92954 w 349670"/>
                            <a:gd name="connsiteY13" fmla="*/ 197459 h 272413"/>
                            <a:gd name="connsiteX14" fmla="*/ 0 w 349670"/>
                            <a:gd name="connsiteY14" fmla="*/ 118521 h 272413"/>
                            <a:gd name="connsiteX15" fmla="*/ 87771 w 349670"/>
                            <a:gd name="connsiteY15" fmla="*/ 85474 h 272413"/>
                            <a:gd name="connsiteX16" fmla="*/ 88481 w 349670"/>
                            <a:gd name="connsiteY16" fmla="*/ 83189 h 272413"/>
                            <a:gd name="connsiteX17" fmla="*/ 214072 w 349670"/>
                            <a:gd name="connsiteY17" fmla="*/ 0 h 2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9670" h="272413">
                              <a:moveTo>
                                <a:pt x="175187" y="70727"/>
                              </a:moveTo>
                              <a:cubicBezTo>
                                <a:pt x="157395" y="70727"/>
                                <a:pt x="142972" y="85007"/>
                                <a:pt x="142972" y="102622"/>
                              </a:cubicBezTo>
                              <a:cubicBezTo>
                                <a:pt x="142972" y="120237"/>
                                <a:pt x="157395" y="134517"/>
                                <a:pt x="175187" y="134517"/>
                              </a:cubicBezTo>
                              <a:cubicBezTo>
                                <a:pt x="192979" y="134517"/>
                                <a:pt x="207402" y="120237"/>
                                <a:pt x="207402" y="102622"/>
                              </a:cubicBezTo>
                              <a:cubicBezTo>
                                <a:pt x="207402" y="85007"/>
                                <a:pt x="192979" y="70727"/>
                                <a:pt x="175187" y="70727"/>
                              </a:cubicBezTo>
                              <a:close/>
                              <a:moveTo>
                                <a:pt x="214072" y="0"/>
                              </a:moveTo>
                              <a:cubicBezTo>
                                <a:pt x="271875" y="0"/>
                                <a:pt x="284705" y="23387"/>
                                <a:pt x="283971" y="20923"/>
                              </a:cubicBezTo>
                              <a:cubicBezTo>
                                <a:pt x="250143" y="59463"/>
                                <a:pt x="244833" y="129688"/>
                                <a:pt x="248617" y="145198"/>
                              </a:cubicBezTo>
                              <a:lnTo>
                                <a:pt x="252004" y="174930"/>
                              </a:lnTo>
                              <a:lnTo>
                                <a:pt x="349670" y="143196"/>
                              </a:lnTo>
                              <a:lnTo>
                                <a:pt x="347606" y="163657"/>
                              </a:lnTo>
                              <a:cubicBezTo>
                                <a:pt x="334896" y="225724"/>
                                <a:pt x="279941" y="272413"/>
                                <a:pt x="214072" y="272413"/>
                              </a:cubicBezTo>
                              <a:cubicBezTo>
                                <a:pt x="167024" y="272413"/>
                                <a:pt x="125543" y="248592"/>
                                <a:pt x="101048" y="212361"/>
                              </a:cubicBezTo>
                              <a:lnTo>
                                <a:pt x="92954" y="197459"/>
                              </a:lnTo>
                              <a:lnTo>
                                <a:pt x="0" y="118521"/>
                              </a:lnTo>
                              <a:lnTo>
                                <a:pt x="87771" y="85474"/>
                              </a:lnTo>
                              <a:lnTo>
                                <a:pt x="88481" y="83189"/>
                              </a:lnTo>
                              <a:cubicBezTo>
                                <a:pt x="109173" y="34303"/>
                                <a:pt x="157614" y="0"/>
                                <a:pt x="214072"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latin typeface="Arial" panose="020B0604020202020204" pitchFamily="34" charset="0"/>
                            <a:cs typeface="Arial" panose="020B0604020202020204" pitchFamily="34" charset="0"/>
                          </a:endParaRPr>
                        </a:p>
                      </p:txBody>
                    </p:sp>
                    <p:sp>
                      <p:nvSpPr>
                        <p:cNvPr id="162" name="Pie 161"/>
                        <p:cNvSpPr/>
                        <p:nvPr/>
                      </p:nvSpPr>
                      <p:spPr>
                        <a:xfrm rot="4380000">
                          <a:off x="1152657" y="5236781"/>
                          <a:ext cx="231358" cy="243161"/>
                        </a:xfrm>
                        <a:prstGeom prst="pie">
                          <a:avLst>
                            <a:gd name="adj1" fmla="val 5378394"/>
                            <a:gd name="adj2" fmla="val 16200000"/>
                          </a:avLst>
                        </a:prstGeom>
                        <a:grpFill/>
                        <a:ln w="12700" cap="flat" cmpd="sng" algn="ctr">
                          <a:noFill/>
                          <a:prstDash val="solid"/>
                          <a:miter lim="800000"/>
                        </a:ln>
                        <a:effectLst/>
                      </p:spPr>
                      <p:txBody>
                        <a:bodyPr rtlCol="0" anchor="ctr"/>
                        <a:lstStyle/>
                        <a:p>
                          <a:pPr algn="ctr">
                            <a:defRPr/>
                          </a:pPr>
                          <a:endParaRPr lang="en-US" kern="0">
                            <a:solidFill>
                              <a:prstClr val="black"/>
                            </a:solidFill>
                            <a:latin typeface="Arial" panose="020B0604020202020204" pitchFamily="34" charset="0"/>
                            <a:cs typeface="Arial" panose="020B0604020202020204" pitchFamily="34" charset="0"/>
                          </a:endParaRPr>
                        </a:p>
                      </p:txBody>
                    </p:sp>
                  </p:grpSp>
                  <p:grpSp>
                    <p:nvGrpSpPr>
                      <p:cNvPr id="158" name="Group 157"/>
                      <p:cNvGrpSpPr/>
                      <p:nvPr/>
                    </p:nvGrpSpPr>
                    <p:grpSpPr>
                      <a:xfrm>
                        <a:off x="294252" y="5240383"/>
                        <a:ext cx="510053" cy="276110"/>
                        <a:chOff x="294252" y="5240383"/>
                        <a:chExt cx="510053" cy="276110"/>
                      </a:xfrm>
                      <a:grpFill/>
                    </p:grpSpPr>
                    <p:sp>
                      <p:nvSpPr>
                        <p:cNvPr id="159" name="Freeform 158"/>
                        <p:cNvSpPr/>
                        <p:nvPr/>
                      </p:nvSpPr>
                      <p:spPr>
                        <a:xfrm flipH="1">
                          <a:off x="454635" y="5244080"/>
                          <a:ext cx="349670" cy="272413"/>
                        </a:xfrm>
                        <a:custGeom>
                          <a:avLst/>
                          <a:gdLst>
                            <a:gd name="connsiteX0" fmla="*/ 175187 w 349670"/>
                            <a:gd name="connsiteY0" fmla="*/ 70727 h 272413"/>
                            <a:gd name="connsiteX1" fmla="*/ 207402 w 349670"/>
                            <a:gd name="connsiteY1" fmla="*/ 102622 h 272413"/>
                            <a:gd name="connsiteX2" fmla="*/ 175187 w 349670"/>
                            <a:gd name="connsiteY2" fmla="*/ 134517 h 272413"/>
                            <a:gd name="connsiteX3" fmla="*/ 142972 w 349670"/>
                            <a:gd name="connsiteY3" fmla="*/ 102622 h 272413"/>
                            <a:gd name="connsiteX4" fmla="*/ 175187 w 349670"/>
                            <a:gd name="connsiteY4" fmla="*/ 70727 h 272413"/>
                            <a:gd name="connsiteX5" fmla="*/ 214072 w 349670"/>
                            <a:gd name="connsiteY5" fmla="*/ 0 h 272413"/>
                            <a:gd name="connsiteX6" fmla="*/ 88481 w 349670"/>
                            <a:gd name="connsiteY6" fmla="*/ 83189 h 272413"/>
                            <a:gd name="connsiteX7" fmla="*/ 87771 w 349670"/>
                            <a:gd name="connsiteY7" fmla="*/ 85474 h 272413"/>
                            <a:gd name="connsiteX8" fmla="*/ 0 w 349670"/>
                            <a:gd name="connsiteY8" fmla="*/ 118521 h 272413"/>
                            <a:gd name="connsiteX9" fmla="*/ 92954 w 349670"/>
                            <a:gd name="connsiteY9" fmla="*/ 197459 h 272413"/>
                            <a:gd name="connsiteX10" fmla="*/ 101048 w 349670"/>
                            <a:gd name="connsiteY10" fmla="*/ 212361 h 272413"/>
                            <a:gd name="connsiteX11" fmla="*/ 214072 w 349670"/>
                            <a:gd name="connsiteY11" fmla="*/ 272413 h 272413"/>
                            <a:gd name="connsiteX12" fmla="*/ 347606 w 349670"/>
                            <a:gd name="connsiteY12" fmla="*/ 163657 h 272413"/>
                            <a:gd name="connsiteX13" fmla="*/ 349670 w 349670"/>
                            <a:gd name="connsiteY13" fmla="*/ 143196 h 272413"/>
                            <a:gd name="connsiteX14" fmla="*/ 252004 w 349670"/>
                            <a:gd name="connsiteY14" fmla="*/ 174930 h 272413"/>
                            <a:gd name="connsiteX15" fmla="*/ 248617 w 349670"/>
                            <a:gd name="connsiteY15" fmla="*/ 145198 h 272413"/>
                            <a:gd name="connsiteX16" fmla="*/ 283971 w 349670"/>
                            <a:gd name="connsiteY16" fmla="*/ 20923 h 272413"/>
                            <a:gd name="connsiteX17" fmla="*/ 214072 w 349670"/>
                            <a:gd name="connsiteY17" fmla="*/ 0 h 2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9670" h="272413">
                              <a:moveTo>
                                <a:pt x="175187" y="70727"/>
                              </a:moveTo>
                              <a:cubicBezTo>
                                <a:pt x="192979" y="70727"/>
                                <a:pt x="207402" y="85007"/>
                                <a:pt x="207402" y="102622"/>
                              </a:cubicBezTo>
                              <a:cubicBezTo>
                                <a:pt x="207402" y="120237"/>
                                <a:pt x="192979" y="134517"/>
                                <a:pt x="175187" y="134517"/>
                              </a:cubicBezTo>
                              <a:cubicBezTo>
                                <a:pt x="157395" y="134517"/>
                                <a:pt x="142972" y="120237"/>
                                <a:pt x="142972" y="102622"/>
                              </a:cubicBezTo>
                              <a:cubicBezTo>
                                <a:pt x="142972" y="85007"/>
                                <a:pt x="157395" y="70727"/>
                                <a:pt x="175187" y="70727"/>
                              </a:cubicBezTo>
                              <a:close/>
                              <a:moveTo>
                                <a:pt x="214072" y="0"/>
                              </a:moveTo>
                              <a:cubicBezTo>
                                <a:pt x="157614" y="0"/>
                                <a:pt x="109173" y="34303"/>
                                <a:pt x="88481" y="83189"/>
                              </a:cubicBezTo>
                              <a:lnTo>
                                <a:pt x="87771" y="85474"/>
                              </a:lnTo>
                              <a:lnTo>
                                <a:pt x="0" y="118521"/>
                              </a:lnTo>
                              <a:lnTo>
                                <a:pt x="92954" y="197459"/>
                              </a:lnTo>
                              <a:lnTo>
                                <a:pt x="101048" y="212361"/>
                              </a:lnTo>
                              <a:cubicBezTo>
                                <a:pt x="125543" y="248592"/>
                                <a:pt x="167024" y="272413"/>
                                <a:pt x="214072" y="272413"/>
                              </a:cubicBezTo>
                              <a:cubicBezTo>
                                <a:pt x="279941" y="272413"/>
                                <a:pt x="334896" y="225724"/>
                                <a:pt x="347606" y="163657"/>
                              </a:cubicBezTo>
                              <a:lnTo>
                                <a:pt x="349670" y="143196"/>
                              </a:lnTo>
                              <a:lnTo>
                                <a:pt x="252004" y="174930"/>
                              </a:lnTo>
                              <a:lnTo>
                                <a:pt x="248617" y="145198"/>
                              </a:lnTo>
                              <a:cubicBezTo>
                                <a:pt x="244833" y="129688"/>
                                <a:pt x="250143" y="59463"/>
                                <a:pt x="283971" y="20923"/>
                              </a:cubicBezTo>
                              <a:cubicBezTo>
                                <a:pt x="284705" y="23387"/>
                                <a:pt x="271874" y="0"/>
                                <a:pt x="214072"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latin typeface="Arial" panose="020B0604020202020204" pitchFamily="34" charset="0"/>
                            <a:cs typeface="Arial" panose="020B0604020202020204" pitchFamily="34" charset="0"/>
                          </a:endParaRPr>
                        </a:p>
                      </p:txBody>
                    </p:sp>
                    <p:sp>
                      <p:nvSpPr>
                        <p:cNvPr id="160" name="Pie 159"/>
                        <p:cNvSpPr/>
                        <p:nvPr/>
                      </p:nvSpPr>
                      <p:spPr>
                        <a:xfrm rot="17220000" flipH="1">
                          <a:off x="300154" y="5234481"/>
                          <a:ext cx="231358" cy="243161"/>
                        </a:xfrm>
                        <a:prstGeom prst="pie">
                          <a:avLst>
                            <a:gd name="adj1" fmla="val 5378394"/>
                            <a:gd name="adj2" fmla="val 16200000"/>
                          </a:avLst>
                        </a:prstGeom>
                        <a:grpFill/>
                        <a:ln w="12700" cap="flat" cmpd="sng" algn="ctr">
                          <a:noFill/>
                          <a:prstDash val="solid"/>
                          <a:miter lim="800000"/>
                        </a:ln>
                        <a:effectLst/>
                      </p:spPr>
                      <p:txBody>
                        <a:bodyPr rtlCol="0" anchor="ctr"/>
                        <a:lstStyle/>
                        <a:p>
                          <a:pPr algn="ctr">
                            <a:defRPr/>
                          </a:pPr>
                          <a:endParaRPr lang="en-US" kern="0">
                            <a:solidFill>
                              <a:prstClr val="black"/>
                            </a:solidFill>
                            <a:latin typeface="Arial" panose="020B0604020202020204" pitchFamily="34" charset="0"/>
                            <a:cs typeface="Arial" panose="020B0604020202020204" pitchFamily="34" charset="0"/>
                          </a:endParaRPr>
                        </a:p>
                      </p:txBody>
                    </p:sp>
                  </p:grpSp>
                </p:grpSp>
              </p:grpSp>
              <p:grpSp>
                <p:nvGrpSpPr>
                  <p:cNvPr id="26" name="Group 25"/>
                  <p:cNvGrpSpPr/>
                  <p:nvPr/>
                </p:nvGrpSpPr>
                <p:grpSpPr>
                  <a:xfrm>
                    <a:off x="4517242" y="2567136"/>
                    <a:ext cx="894231" cy="905386"/>
                    <a:chOff x="4517242" y="2567136"/>
                    <a:chExt cx="894231" cy="905386"/>
                  </a:xfrm>
                </p:grpSpPr>
                <p:sp>
                  <p:nvSpPr>
                    <p:cNvPr id="143" name="Freeform 142"/>
                    <p:cNvSpPr/>
                    <p:nvPr/>
                  </p:nvSpPr>
                  <p:spPr>
                    <a:xfrm rot="19800000">
                      <a:off x="4517242" y="2567136"/>
                      <a:ext cx="894231" cy="905386"/>
                    </a:xfrm>
                    <a:custGeom>
                      <a:avLst/>
                      <a:gdLst>
                        <a:gd name="connsiteX0" fmla="*/ 1825789 w 1940329"/>
                        <a:gd name="connsiteY0" fmla="*/ 0 h 1964535"/>
                        <a:gd name="connsiteX1" fmla="*/ 1853080 w 1940329"/>
                        <a:gd name="connsiteY1" fmla="*/ 76384 h 1964535"/>
                        <a:gd name="connsiteX2" fmla="*/ 1940329 w 1940329"/>
                        <a:gd name="connsiteY2" fmla="*/ 667561 h 1964535"/>
                        <a:gd name="connsiteX3" fmla="*/ 1595698 w 1940329"/>
                        <a:gd name="connsiteY3" fmla="*/ 1798827 h 1964535"/>
                        <a:gd name="connsiteX4" fmla="*/ 1504223 w 1940329"/>
                        <a:gd name="connsiteY4" fmla="*/ 1922583 h 1964535"/>
                        <a:gd name="connsiteX5" fmla="*/ 1174398 w 1940329"/>
                        <a:gd name="connsiteY5" fmla="*/ 1732159 h 1964535"/>
                        <a:gd name="connsiteX6" fmla="*/ 1169094 w 1940329"/>
                        <a:gd name="connsiteY6" fmla="*/ 1736077 h 1964535"/>
                        <a:gd name="connsiteX7" fmla="*/ 1150930 w 1940329"/>
                        <a:gd name="connsiteY7" fmla="*/ 1762296 h 1964535"/>
                        <a:gd name="connsiteX8" fmla="*/ 1147517 w 1940329"/>
                        <a:gd name="connsiteY8" fmla="*/ 1808230 h 1964535"/>
                        <a:gd name="connsiteX9" fmla="*/ 1142843 w 1940329"/>
                        <a:gd name="connsiteY9" fmla="*/ 1907698 h 1964535"/>
                        <a:gd name="connsiteX10" fmla="*/ 975438 w 1940329"/>
                        <a:gd name="connsiteY10" fmla="*/ 1946985 h 1964535"/>
                        <a:gd name="connsiteX11" fmla="*/ 925372 w 1940329"/>
                        <a:gd name="connsiteY11" fmla="*/ 1784628 h 1964535"/>
                        <a:gd name="connsiteX12" fmla="*/ 996804 w 1940329"/>
                        <a:gd name="connsiteY12" fmla="*/ 1732512 h 1964535"/>
                        <a:gd name="connsiteX13" fmla="*/ 1037161 w 1940329"/>
                        <a:gd name="connsiteY13" fmla="*/ 1701103 h 1964535"/>
                        <a:gd name="connsiteX14" fmla="*/ 1055437 w 1940329"/>
                        <a:gd name="connsiteY14" fmla="*/ 1670411 h 1964535"/>
                        <a:gd name="connsiteX15" fmla="*/ 1056623 w 1940329"/>
                        <a:gd name="connsiteY15" fmla="*/ 1664161 h 1964535"/>
                        <a:gd name="connsiteX16" fmla="*/ 0 w 1940329"/>
                        <a:gd name="connsiteY16" fmla="*/ 1054120 h 1964535"/>
                        <a:gd name="connsiteX17" fmla="*/ 1048154 w 1940329"/>
                        <a:gd name="connsiteY17" fmla="*/ 448968 h 1964535"/>
                        <a:gd name="connsiteX18" fmla="*/ 1061423 w 1940329"/>
                        <a:gd name="connsiteY18" fmla="*/ 459802 h 1964535"/>
                        <a:gd name="connsiteX19" fmla="*/ 1079682 w 1940329"/>
                        <a:gd name="connsiteY19" fmla="*/ 490504 h 1964535"/>
                        <a:gd name="connsiteX20" fmla="*/ 1088041 w 1940329"/>
                        <a:gd name="connsiteY20" fmla="*/ 540955 h 1964535"/>
                        <a:gd name="connsiteX21" fmla="*/ 1099778 w 1940329"/>
                        <a:gd name="connsiteY21" fmla="*/ 628596 h 1964535"/>
                        <a:gd name="connsiteX22" fmla="*/ 1266358 w 1940329"/>
                        <a:gd name="connsiteY22" fmla="*/ 662026 h 1964535"/>
                        <a:gd name="connsiteX23" fmla="*/ 1311670 w 1940329"/>
                        <a:gd name="connsiteY23" fmla="*/ 496151 h 1964535"/>
                        <a:gd name="connsiteX24" fmla="*/ 1226473 w 1940329"/>
                        <a:gd name="connsiteY24" fmla="*/ 444602 h 1964535"/>
                        <a:gd name="connsiteX25" fmla="*/ 1187728 w 1940329"/>
                        <a:gd name="connsiteY25" fmla="*/ 419694 h 1964535"/>
                        <a:gd name="connsiteX26" fmla="*/ 1173347 w 1940329"/>
                        <a:gd name="connsiteY26" fmla="*/ 391224 h 1964535"/>
                        <a:gd name="connsiteX27" fmla="*/ 1171464 w 1940329"/>
                        <a:gd name="connsiteY27" fmla="*/ 377775 h 196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40329" h="1964535">
                          <a:moveTo>
                            <a:pt x="1825789" y="0"/>
                          </a:moveTo>
                          <a:lnTo>
                            <a:pt x="1853080" y="76384"/>
                          </a:lnTo>
                          <a:cubicBezTo>
                            <a:pt x="1909783" y="263137"/>
                            <a:pt x="1940329" y="461695"/>
                            <a:pt x="1940329" y="667561"/>
                          </a:cubicBezTo>
                          <a:cubicBezTo>
                            <a:pt x="1940329" y="1087871"/>
                            <a:pt x="1813000" y="1477716"/>
                            <a:pt x="1595698" y="1798827"/>
                          </a:cubicBezTo>
                          <a:lnTo>
                            <a:pt x="1504223" y="1922583"/>
                          </a:lnTo>
                          <a:lnTo>
                            <a:pt x="1174398" y="1732159"/>
                          </a:lnTo>
                          <a:lnTo>
                            <a:pt x="1169094" y="1736077"/>
                          </a:lnTo>
                          <a:cubicBezTo>
                            <a:pt x="1161701" y="1743262"/>
                            <a:pt x="1155179" y="1751936"/>
                            <a:pt x="1150930" y="1762296"/>
                          </a:cubicBezTo>
                          <a:cubicBezTo>
                            <a:pt x="1145166" y="1778180"/>
                            <a:pt x="1144290" y="1796831"/>
                            <a:pt x="1147517" y="1808230"/>
                          </a:cubicBezTo>
                          <a:cubicBezTo>
                            <a:pt x="1149576" y="1844497"/>
                            <a:pt x="1160625" y="1876278"/>
                            <a:pt x="1142843" y="1907698"/>
                          </a:cubicBezTo>
                          <a:cubicBezTo>
                            <a:pt x="1111384" y="1963289"/>
                            <a:pt x="1036525" y="1981556"/>
                            <a:pt x="975438" y="1946985"/>
                          </a:cubicBezTo>
                          <a:cubicBezTo>
                            <a:pt x="916794" y="1913798"/>
                            <a:pt x="893912" y="1840219"/>
                            <a:pt x="925372" y="1784628"/>
                          </a:cubicBezTo>
                          <a:cubicBezTo>
                            <a:pt x="940418" y="1758041"/>
                            <a:pt x="972276" y="1747351"/>
                            <a:pt x="996804" y="1732512"/>
                          </a:cubicBezTo>
                          <a:cubicBezTo>
                            <a:pt x="1010973" y="1724576"/>
                            <a:pt x="1027879" y="1711805"/>
                            <a:pt x="1037161" y="1701103"/>
                          </a:cubicBezTo>
                          <a:cubicBezTo>
                            <a:pt x="1046102" y="1691005"/>
                            <a:pt x="1051848" y="1680496"/>
                            <a:pt x="1055437" y="1670411"/>
                          </a:cubicBezTo>
                          <a:lnTo>
                            <a:pt x="1056623" y="1664161"/>
                          </a:lnTo>
                          <a:lnTo>
                            <a:pt x="0" y="1054120"/>
                          </a:lnTo>
                          <a:lnTo>
                            <a:pt x="1048154" y="448968"/>
                          </a:lnTo>
                          <a:lnTo>
                            <a:pt x="1061423" y="459802"/>
                          </a:lnTo>
                          <a:cubicBezTo>
                            <a:pt x="1068574" y="467767"/>
                            <a:pt x="1075071" y="477830"/>
                            <a:pt x="1079682" y="490504"/>
                          </a:cubicBezTo>
                          <a:cubicBezTo>
                            <a:pt x="1084662" y="503767"/>
                            <a:pt x="1087823" y="524716"/>
                            <a:pt x="1088041" y="540955"/>
                          </a:cubicBezTo>
                          <a:cubicBezTo>
                            <a:pt x="1089385" y="569591"/>
                            <a:pt x="1083586" y="602691"/>
                            <a:pt x="1099778" y="628596"/>
                          </a:cubicBezTo>
                          <a:cubicBezTo>
                            <a:pt x="1133634" y="682760"/>
                            <a:pt x="1209218" y="697742"/>
                            <a:pt x="1266358" y="662026"/>
                          </a:cubicBezTo>
                          <a:cubicBezTo>
                            <a:pt x="1325878" y="624823"/>
                            <a:pt x="1345526" y="550315"/>
                            <a:pt x="1311670" y="496151"/>
                          </a:cubicBezTo>
                          <a:cubicBezTo>
                            <a:pt x="1292534" y="465536"/>
                            <a:pt x="1259331" y="460090"/>
                            <a:pt x="1226473" y="444602"/>
                          </a:cubicBezTo>
                          <a:cubicBezTo>
                            <a:pt x="1214915" y="442001"/>
                            <a:pt x="1198941" y="432336"/>
                            <a:pt x="1187728" y="419694"/>
                          </a:cubicBezTo>
                          <a:cubicBezTo>
                            <a:pt x="1180649" y="411018"/>
                            <a:pt x="1176136" y="401149"/>
                            <a:pt x="1173347" y="391224"/>
                          </a:cubicBezTo>
                          <a:lnTo>
                            <a:pt x="1171464" y="377775"/>
                          </a:lnTo>
                          <a:close/>
                        </a:path>
                      </a:pathLst>
                    </a:custGeom>
                    <a:solidFill>
                      <a:srgbClr val="B6DA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66" name="Group 165"/>
                    <p:cNvGrpSpPr/>
                    <p:nvPr/>
                  </p:nvGrpSpPr>
                  <p:grpSpPr>
                    <a:xfrm>
                      <a:off x="4959426" y="2904584"/>
                      <a:ext cx="231348" cy="198976"/>
                      <a:chOff x="10086999" y="3831431"/>
                      <a:chExt cx="2148321" cy="1847712"/>
                    </a:xfrm>
                    <a:solidFill>
                      <a:srgbClr val="FFFFFF"/>
                    </a:solidFill>
                    <a:effectLst/>
                  </p:grpSpPr>
                  <p:grpSp>
                    <p:nvGrpSpPr>
                      <p:cNvPr id="167" name="Group 166"/>
                      <p:cNvGrpSpPr/>
                      <p:nvPr/>
                    </p:nvGrpSpPr>
                    <p:grpSpPr>
                      <a:xfrm>
                        <a:off x="10213460" y="3831431"/>
                        <a:ext cx="529640" cy="1676400"/>
                        <a:chOff x="10213460" y="3831431"/>
                        <a:chExt cx="529640" cy="1676400"/>
                      </a:xfrm>
                      <a:grpFill/>
                    </p:grpSpPr>
                    <p:sp>
                      <p:nvSpPr>
                        <p:cNvPr id="179" name="Freeform 178"/>
                        <p:cNvSpPr/>
                        <p:nvPr/>
                      </p:nvSpPr>
                      <p:spPr>
                        <a:xfrm>
                          <a:off x="10213460" y="3831431"/>
                          <a:ext cx="529640" cy="1676400"/>
                        </a:xfrm>
                        <a:custGeom>
                          <a:avLst/>
                          <a:gdLst>
                            <a:gd name="connsiteX0" fmla="*/ 264820 w 529640"/>
                            <a:gd name="connsiteY0" fmla="*/ 1174909 h 1676400"/>
                            <a:gd name="connsiteX1" fmla="*/ 72143 w 529640"/>
                            <a:gd name="connsiteY1" fmla="*/ 1367586 h 1676400"/>
                            <a:gd name="connsiteX2" fmla="*/ 264820 w 529640"/>
                            <a:gd name="connsiteY2" fmla="*/ 1560263 h 1676400"/>
                            <a:gd name="connsiteX3" fmla="*/ 457497 w 529640"/>
                            <a:gd name="connsiteY3" fmla="*/ 1367586 h 1676400"/>
                            <a:gd name="connsiteX4" fmla="*/ 264820 w 529640"/>
                            <a:gd name="connsiteY4" fmla="*/ 1174909 h 1676400"/>
                            <a:gd name="connsiteX5" fmla="*/ 146244 w 529640"/>
                            <a:gd name="connsiteY5" fmla="*/ 110942 h 1676400"/>
                            <a:gd name="connsiteX6" fmla="*/ 86954 w 529640"/>
                            <a:gd name="connsiteY6" fmla="*/ 170232 h 1676400"/>
                            <a:gd name="connsiteX7" fmla="*/ 86954 w 529640"/>
                            <a:gd name="connsiteY7" fmla="*/ 846485 h 1676400"/>
                            <a:gd name="connsiteX8" fmla="*/ 146244 w 529640"/>
                            <a:gd name="connsiteY8" fmla="*/ 905775 h 1676400"/>
                            <a:gd name="connsiteX9" fmla="*/ 383397 w 529640"/>
                            <a:gd name="connsiteY9" fmla="*/ 905775 h 1676400"/>
                            <a:gd name="connsiteX10" fmla="*/ 442687 w 529640"/>
                            <a:gd name="connsiteY10" fmla="*/ 846485 h 1676400"/>
                            <a:gd name="connsiteX11" fmla="*/ 442687 w 529640"/>
                            <a:gd name="connsiteY11" fmla="*/ 170232 h 1676400"/>
                            <a:gd name="connsiteX12" fmla="*/ 383397 w 529640"/>
                            <a:gd name="connsiteY12" fmla="*/ 110942 h 1676400"/>
                            <a:gd name="connsiteX13" fmla="*/ 88275 w 529640"/>
                            <a:gd name="connsiteY13" fmla="*/ 0 h 1676400"/>
                            <a:gd name="connsiteX14" fmla="*/ 441365 w 529640"/>
                            <a:gd name="connsiteY14" fmla="*/ 0 h 1676400"/>
                            <a:gd name="connsiteX15" fmla="*/ 529640 w 529640"/>
                            <a:gd name="connsiteY15" fmla="*/ 88275 h 1676400"/>
                            <a:gd name="connsiteX16" fmla="*/ 529640 w 529640"/>
                            <a:gd name="connsiteY16" fmla="*/ 1588125 h 1676400"/>
                            <a:gd name="connsiteX17" fmla="*/ 441365 w 529640"/>
                            <a:gd name="connsiteY17" fmla="*/ 1676400 h 1676400"/>
                            <a:gd name="connsiteX18" fmla="*/ 88275 w 529640"/>
                            <a:gd name="connsiteY18" fmla="*/ 1676400 h 1676400"/>
                            <a:gd name="connsiteX19" fmla="*/ 0 w 529640"/>
                            <a:gd name="connsiteY19" fmla="*/ 1588125 h 1676400"/>
                            <a:gd name="connsiteX20" fmla="*/ 0 w 529640"/>
                            <a:gd name="connsiteY20" fmla="*/ 88275 h 1676400"/>
                            <a:gd name="connsiteX21" fmla="*/ 88275 w 529640"/>
                            <a:gd name="connsiteY21" fmla="*/ 0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9640" h="1676400">
                              <a:moveTo>
                                <a:pt x="264820" y="1174909"/>
                              </a:moveTo>
                              <a:cubicBezTo>
                                <a:pt x="158407" y="1174909"/>
                                <a:pt x="72143" y="1261173"/>
                                <a:pt x="72143" y="1367586"/>
                              </a:cubicBezTo>
                              <a:cubicBezTo>
                                <a:pt x="72143" y="1473999"/>
                                <a:pt x="158407" y="1560263"/>
                                <a:pt x="264820" y="1560263"/>
                              </a:cubicBezTo>
                              <a:cubicBezTo>
                                <a:pt x="371233" y="1560263"/>
                                <a:pt x="457497" y="1473999"/>
                                <a:pt x="457497" y="1367586"/>
                              </a:cubicBezTo>
                              <a:cubicBezTo>
                                <a:pt x="457497" y="1261173"/>
                                <a:pt x="371233" y="1174909"/>
                                <a:pt x="264820" y="1174909"/>
                              </a:cubicBezTo>
                              <a:close/>
                              <a:moveTo>
                                <a:pt x="146244" y="110942"/>
                              </a:moveTo>
                              <a:cubicBezTo>
                                <a:pt x="113499" y="110942"/>
                                <a:pt x="86954" y="137487"/>
                                <a:pt x="86954" y="170232"/>
                              </a:cubicBezTo>
                              <a:lnTo>
                                <a:pt x="86954" y="846485"/>
                              </a:lnTo>
                              <a:cubicBezTo>
                                <a:pt x="86954" y="879230"/>
                                <a:pt x="113499" y="905775"/>
                                <a:pt x="146244" y="905775"/>
                              </a:cubicBezTo>
                              <a:lnTo>
                                <a:pt x="383397" y="905775"/>
                              </a:lnTo>
                              <a:cubicBezTo>
                                <a:pt x="416142" y="905775"/>
                                <a:pt x="442687" y="879230"/>
                                <a:pt x="442687" y="846485"/>
                              </a:cubicBezTo>
                              <a:lnTo>
                                <a:pt x="442687" y="170232"/>
                              </a:lnTo>
                              <a:cubicBezTo>
                                <a:pt x="442687" y="137487"/>
                                <a:pt x="416142" y="110942"/>
                                <a:pt x="383397" y="110942"/>
                              </a:cubicBezTo>
                              <a:close/>
                              <a:moveTo>
                                <a:pt x="88275" y="0"/>
                              </a:moveTo>
                              <a:lnTo>
                                <a:pt x="441365" y="0"/>
                              </a:lnTo>
                              <a:cubicBezTo>
                                <a:pt x="490118" y="0"/>
                                <a:pt x="529640" y="39522"/>
                                <a:pt x="529640" y="88275"/>
                              </a:cubicBezTo>
                              <a:lnTo>
                                <a:pt x="529640" y="1588125"/>
                              </a:lnTo>
                              <a:cubicBezTo>
                                <a:pt x="529640" y="1636878"/>
                                <a:pt x="490118" y="1676400"/>
                                <a:pt x="441365" y="1676400"/>
                              </a:cubicBezTo>
                              <a:lnTo>
                                <a:pt x="88275" y="1676400"/>
                              </a:lnTo>
                              <a:cubicBezTo>
                                <a:pt x="39522" y="1676400"/>
                                <a:pt x="0" y="1636878"/>
                                <a:pt x="0" y="1588125"/>
                              </a:cubicBezTo>
                              <a:lnTo>
                                <a:pt x="0" y="88275"/>
                              </a:lnTo>
                              <a:cubicBezTo>
                                <a:pt x="0" y="39522"/>
                                <a:pt x="39522" y="0"/>
                                <a:pt x="88275"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80" name="Oval 179"/>
                        <p:cNvSpPr/>
                        <p:nvPr/>
                      </p:nvSpPr>
                      <p:spPr>
                        <a:xfrm>
                          <a:off x="10402860" y="5123597"/>
                          <a:ext cx="150840" cy="15084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81" name="Rectangle 180"/>
                        <p:cNvSpPr/>
                        <p:nvPr/>
                      </p:nvSpPr>
                      <p:spPr>
                        <a:xfrm>
                          <a:off x="10365613" y="4395651"/>
                          <a:ext cx="225334" cy="8817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82" name="Rectangle 181"/>
                        <p:cNvSpPr/>
                        <p:nvPr/>
                      </p:nvSpPr>
                      <p:spPr>
                        <a:xfrm>
                          <a:off x="10365613" y="4194578"/>
                          <a:ext cx="225334" cy="6894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sp>
                    <p:nvSpPr>
                      <p:cNvPr id="168" name="Freeform 167"/>
                      <p:cNvSpPr/>
                      <p:nvPr/>
                    </p:nvSpPr>
                    <p:spPr>
                      <a:xfrm>
                        <a:off x="10086999" y="5473336"/>
                        <a:ext cx="2148321" cy="205807"/>
                      </a:xfrm>
                      <a:custGeom>
                        <a:avLst/>
                        <a:gdLst>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694452 w 2148321"/>
                          <a:gd name="connsiteY8" fmla="*/ 117632 h 205807"/>
                          <a:gd name="connsiteX9" fmla="*/ 682879 w 2148321"/>
                          <a:gd name="connsiteY9" fmla="*/ 61437 h 205807"/>
                          <a:gd name="connsiteX10" fmla="*/ 682879 w 2148321"/>
                          <a:gd name="connsiteY10" fmla="*/ 36602 h 205807"/>
                          <a:gd name="connsiteX11" fmla="*/ 690418 w 2148321"/>
                          <a:gd name="connsiteY11" fmla="*/ 0 h 205807"/>
                          <a:gd name="connsiteX12" fmla="*/ 727326 w 2148321"/>
                          <a:gd name="connsiteY12" fmla="*/ 0 h 205807"/>
                          <a:gd name="connsiteX13" fmla="*/ 744779 w 2148321"/>
                          <a:gd name="connsiteY13" fmla="*/ 0 h 205807"/>
                          <a:gd name="connsiteX14" fmla="*/ 775023 w 2148321"/>
                          <a:gd name="connsiteY14" fmla="*/ 0 h 205807"/>
                          <a:gd name="connsiteX15" fmla="*/ 782562 w 2148321"/>
                          <a:gd name="connsiteY15" fmla="*/ 36602 h 205807"/>
                          <a:gd name="connsiteX16" fmla="*/ 782562 w 2148321"/>
                          <a:gd name="connsiteY16" fmla="*/ 61437 h 205807"/>
                          <a:gd name="connsiteX17" fmla="*/ 770989 w 2148321"/>
                          <a:gd name="connsiteY17" fmla="*/ 117632 h 205807"/>
                          <a:gd name="connsiteX18" fmla="*/ 766799 w 2148321"/>
                          <a:gd name="connsiteY18" fmla="*/ 123723 h 205807"/>
                          <a:gd name="connsiteX19" fmla="*/ 798108 w 2148321"/>
                          <a:gd name="connsiteY19" fmla="*/ 144416 h 205807"/>
                          <a:gd name="connsiteX20" fmla="*/ 836995 w 2148321"/>
                          <a:gd name="connsiteY20" fmla="*/ 152112 h 205807"/>
                          <a:gd name="connsiteX21" fmla="*/ 1317989 w 2148321"/>
                          <a:gd name="connsiteY21" fmla="*/ 152112 h 205807"/>
                          <a:gd name="connsiteX22" fmla="*/ 1356876 w 2148321"/>
                          <a:gd name="connsiteY22" fmla="*/ 144416 h 205807"/>
                          <a:gd name="connsiteX23" fmla="*/ 1383604 w 2148321"/>
                          <a:gd name="connsiteY23" fmla="*/ 126751 h 205807"/>
                          <a:gd name="connsiteX24" fmla="*/ 1377332 w 2148321"/>
                          <a:gd name="connsiteY24" fmla="*/ 117632 h 205807"/>
                          <a:gd name="connsiteX25" fmla="*/ 1365759 w 2148321"/>
                          <a:gd name="connsiteY25" fmla="*/ 61437 h 205807"/>
                          <a:gd name="connsiteX26" fmla="*/ 1365759 w 2148321"/>
                          <a:gd name="connsiteY26" fmla="*/ 36602 h 205807"/>
                          <a:gd name="connsiteX27" fmla="*/ 1373298 w 2148321"/>
                          <a:gd name="connsiteY27" fmla="*/ 0 h 205807"/>
                          <a:gd name="connsiteX28" fmla="*/ 1410205 w 2148321"/>
                          <a:gd name="connsiteY28" fmla="*/ 0 h 205807"/>
                          <a:gd name="connsiteX29" fmla="*/ 1427659 w 2148321"/>
                          <a:gd name="connsiteY29" fmla="*/ 0 h 205807"/>
                          <a:gd name="connsiteX30" fmla="*/ 1457902 w 2148321"/>
                          <a:gd name="connsiteY30" fmla="*/ 0 h 205807"/>
                          <a:gd name="connsiteX31" fmla="*/ 1465441 w 2148321"/>
                          <a:gd name="connsiteY31" fmla="*/ 36602 h 205807"/>
                          <a:gd name="connsiteX32" fmla="*/ 1465441 w 2148321"/>
                          <a:gd name="connsiteY32" fmla="*/ 61437 h 205807"/>
                          <a:gd name="connsiteX33" fmla="*/ 1453868 w 2148321"/>
                          <a:gd name="connsiteY33" fmla="*/ 117632 h 205807"/>
                          <a:gd name="connsiteX34" fmla="*/ 1449679 w 2148321"/>
                          <a:gd name="connsiteY34" fmla="*/ 123723 h 205807"/>
                          <a:gd name="connsiteX35" fmla="*/ 1480988 w 2148321"/>
                          <a:gd name="connsiteY35" fmla="*/ 144416 h 205807"/>
                          <a:gd name="connsiteX36" fmla="*/ 1519875 w 2148321"/>
                          <a:gd name="connsiteY36" fmla="*/ 152112 h 205807"/>
                          <a:gd name="connsiteX37" fmla="*/ 2000869 w 2148321"/>
                          <a:gd name="connsiteY37" fmla="*/ 152112 h 205807"/>
                          <a:gd name="connsiteX38" fmla="*/ 2100772 w 2148321"/>
                          <a:gd name="connsiteY38" fmla="*/ 54177 h 205807"/>
                          <a:gd name="connsiteX39" fmla="*/ 2100772 w 2148321"/>
                          <a:gd name="connsiteY39" fmla="*/ 37329 h 205807"/>
                          <a:gd name="connsiteX40" fmla="*/ 2093085 w 2148321"/>
                          <a:gd name="connsiteY40" fmla="*/ 0 h 205807"/>
                          <a:gd name="connsiteX41" fmla="*/ 2140782 w 2148321"/>
                          <a:gd name="connsiteY41" fmla="*/ 0 h 205807"/>
                          <a:gd name="connsiteX42" fmla="*/ 2148321 w 2148321"/>
                          <a:gd name="connsiteY42" fmla="*/ 36602 h 205807"/>
                          <a:gd name="connsiteX43" fmla="*/ 2148321 w 2148321"/>
                          <a:gd name="connsiteY43" fmla="*/ 61437 h 205807"/>
                          <a:gd name="connsiteX44" fmla="*/ 2001049 w 2148321"/>
                          <a:gd name="connsiteY44" fmla="*/ 205807 h 205807"/>
                          <a:gd name="connsiteX45" fmla="*/ 1513031 w 2148321"/>
                          <a:gd name="connsiteY45" fmla="*/ 205807 h 205807"/>
                          <a:gd name="connsiteX46" fmla="*/ 1455706 w 2148321"/>
                          <a:gd name="connsiteY46" fmla="*/ 194462 h 205807"/>
                          <a:gd name="connsiteX47" fmla="*/ 1415600 w 2148321"/>
                          <a:gd name="connsiteY47" fmla="*/ 167954 h 205807"/>
                          <a:gd name="connsiteX48" fmla="*/ 1375494 w 2148321"/>
                          <a:gd name="connsiteY48" fmla="*/ 194462 h 205807"/>
                          <a:gd name="connsiteX49" fmla="*/ 1318169 w 2148321"/>
                          <a:gd name="connsiteY49" fmla="*/ 205807 h 205807"/>
                          <a:gd name="connsiteX50" fmla="*/ 830151 w 2148321"/>
                          <a:gd name="connsiteY50" fmla="*/ 205807 h 205807"/>
                          <a:gd name="connsiteX51" fmla="*/ 772826 w 2148321"/>
                          <a:gd name="connsiteY51" fmla="*/ 194462 h 205807"/>
                          <a:gd name="connsiteX52" fmla="*/ 732721 w 2148321"/>
                          <a:gd name="connsiteY52" fmla="*/ 167955 h 205807"/>
                          <a:gd name="connsiteX53" fmla="*/ 692615 w 2148321"/>
                          <a:gd name="connsiteY53" fmla="*/ 194462 h 205807"/>
                          <a:gd name="connsiteX54" fmla="*/ 635290 w 2148321"/>
                          <a:gd name="connsiteY54" fmla="*/ 205807 h 205807"/>
                          <a:gd name="connsiteX55" fmla="*/ 147272 w 2148321"/>
                          <a:gd name="connsiteY55" fmla="*/ 205807 h 205807"/>
                          <a:gd name="connsiteX56" fmla="*/ 0 w 2148321"/>
                          <a:gd name="connsiteY56" fmla="*/ 61437 h 205807"/>
                          <a:gd name="connsiteX57" fmla="*/ 0 w 2148321"/>
                          <a:gd name="connsiteY57" fmla="*/ 36602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694452 w 2148321"/>
                          <a:gd name="connsiteY8" fmla="*/ 117632 h 205807"/>
                          <a:gd name="connsiteX9" fmla="*/ 682879 w 2148321"/>
                          <a:gd name="connsiteY9" fmla="*/ 61437 h 205807"/>
                          <a:gd name="connsiteX10" fmla="*/ 682879 w 2148321"/>
                          <a:gd name="connsiteY10" fmla="*/ 36602 h 205807"/>
                          <a:gd name="connsiteX11" fmla="*/ 727326 w 2148321"/>
                          <a:gd name="connsiteY11" fmla="*/ 0 h 205807"/>
                          <a:gd name="connsiteX12" fmla="*/ 744779 w 2148321"/>
                          <a:gd name="connsiteY12" fmla="*/ 0 h 205807"/>
                          <a:gd name="connsiteX13" fmla="*/ 775023 w 2148321"/>
                          <a:gd name="connsiteY13" fmla="*/ 0 h 205807"/>
                          <a:gd name="connsiteX14" fmla="*/ 782562 w 2148321"/>
                          <a:gd name="connsiteY14" fmla="*/ 36602 h 205807"/>
                          <a:gd name="connsiteX15" fmla="*/ 782562 w 2148321"/>
                          <a:gd name="connsiteY15" fmla="*/ 61437 h 205807"/>
                          <a:gd name="connsiteX16" fmla="*/ 770989 w 2148321"/>
                          <a:gd name="connsiteY16" fmla="*/ 117632 h 205807"/>
                          <a:gd name="connsiteX17" fmla="*/ 766799 w 2148321"/>
                          <a:gd name="connsiteY17" fmla="*/ 123723 h 205807"/>
                          <a:gd name="connsiteX18" fmla="*/ 798108 w 2148321"/>
                          <a:gd name="connsiteY18" fmla="*/ 144416 h 205807"/>
                          <a:gd name="connsiteX19" fmla="*/ 836995 w 2148321"/>
                          <a:gd name="connsiteY19" fmla="*/ 152112 h 205807"/>
                          <a:gd name="connsiteX20" fmla="*/ 1317989 w 2148321"/>
                          <a:gd name="connsiteY20" fmla="*/ 152112 h 205807"/>
                          <a:gd name="connsiteX21" fmla="*/ 1356876 w 2148321"/>
                          <a:gd name="connsiteY21" fmla="*/ 144416 h 205807"/>
                          <a:gd name="connsiteX22" fmla="*/ 1383604 w 2148321"/>
                          <a:gd name="connsiteY22" fmla="*/ 126751 h 205807"/>
                          <a:gd name="connsiteX23" fmla="*/ 1377332 w 2148321"/>
                          <a:gd name="connsiteY23" fmla="*/ 117632 h 205807"/>
                          <a:gd name="connsiteX24" fmla="*/ 1365759 w 2148321"/>
                          <a:gd name="connsiteY24" fmla="*/ 61437 h 205807"/>
                          <a:gd name="connsiteX25" fmla="*/ 1365759 w 2148321"/>
                          <a:gd name="connsiteY25" fmla="*/ 36602 h 205807"/>
                          <a:gd name="connsiteX26" fmla="*/ 1373298 w 2148321"/>
                          <a:gd name="connsiteY26" fmla="*/ 0 h 205807"/>
                          <a:gd name="connsiteX27" fmla="*/ 1410205 w 2148321"/>
                          <a:gd name="connsiteY27" fmla="*/ 0 h 205807"/>
                          <a:gd name="connsiteX28" fmla="*/ 1427659 w 2148321"/>
                          <a:gd name="connsiteY28" fmla="*/ 0 h 205807"/>
                          <a:gd name="connsiteX29" fmla="*/ 1457902 w 2148321"/>
                          <a:gd name="connsiteY29" fmla="*/ 0 h 205807"/>
                          <a:gd name="connsiteX30" fmla="*/ 1465441 w 2148321"/>
                          <a:gd name="connsiteY30" fmla="*/ 36602 h 205807"/>
                          <a:gd name="connsiteX31" fmla="*/ 1465441 w 2148321"/>
                          <a:gd name="connsiteY31" fmla="*/ 61437 h 205807"/>
                          <a:gd name="connsiteX32" fmla="*/ 1453868 w 2148321"/>
                          <a:gd name="connsiteY32" fmla="*/ 117632 h 205807"/>
                          <a:gd name="connsiteX33" fmla="*/ 1449679 w 2148321"/>
                          <a:gd name="connsiteY33" fmla="*/ 123723 h 205807"/>
                          <a:gd name="connsiteX34" fmla="*/ 1480988 w 2148321"/>
                          <a:gd name="connsiteY34" fmla="*/ 144416 h 205807"/>
                          <a:gd name="connsiteX35" fmla="*/ 1519875 w 2148321"/>
                          <a:gd name="connsiteY35" fmla="*/ 152112 h 205807"/>
                          <a:gd name="connsiteX36" fmla="*/ 2000869 w 2148321"/>
                          <a:gd name="connsiteY36" fmla="*/ 152112 h 205807"/>
                          <a:gd name="connsiteX37" fmla="*/ 2100772 w 2148321"/>
                          <a:gd name="connsiteY37" fmla="*/ 54177 h 205807"/>
                          <a:gd name="connsiteX38" fmla="*/ 2100772 w 2148321"/>
                          <a:gd name="connsiteY38" fmla="*/ 37329 h 205807"/>
                          <a:gd name="connsiteX39" fmla="*/ 2093085 w 2148321"/>
                          <a:gd name="connsiteY39" fmla="*/ 0 h 205807"/>
                          <a:gd name="connsiteX40" fmla="*/ 2140782 w 2148321"/>
                          <a:gd name="connsiteY40" fmla="*/ 0 h 205807"/>
                          <a:gd name="connsiteX41" fmla="*/ 2148321 w 2148321"/>
                          <a:gd name="connsiteY41" fmla="*/ 36602 h 205807"/>
                          <a:gd name="connsiteX42" fmla="*/ 2148321 w 2148321"/>
                          <a:gd name="connsiteY42" fmla="*/ 61437 h 205807"/>
                          <a:gd name="connsiteX43" fmla="*/ 2001049 w 2148321"/>
                          <a:gd name="connsiteY43" fmla="*/ 205807 h 205807"/>
                          <a:gd name="connsiteX44" fmla="*/ 1513031 w 2148321"/>
                          <a:gd name="connsiteY44" fmla="*/ 205807 h 205807"/>
                          <a:gd name="connsiteX45" fmla="*/ 1455706 w 2148321"/>
                          <a:gd name="connsiteY45" fmla="*/ 194462 h 205807"/>
                          <a:gd name="connsiteX46" fmla="*/ 1415600 w 2148321"/>
                          <a:gd name="connsiteY46" fmla="*/ 167954 h 205807"/>
                          <a:gd name="connsiteX47" fmla="*/ 1375494 w 2148321"/>
                          <a:gd name="connsiteY47" fmla="*/ 194462 h 205807"/>
                          <a:gd name="connsiteX48" fmla="*/ 1318169 w 2148321"/>
                          <a:gd name="connsiteY48" fmla="*/ 205807 h 205807"/>
                          <a:gd name="connsiteX49" fmla="*/ 830151 w 2148321"/>
                          <a:gd name="connsiteY49" fmla="*/ 205807 h 205807"/>
                          <a:gd name="connsiteX50" fmla="*/ 772826 w 2148321"/>
                          <a:gd name="connsiteY50" fmla="*/ 194462 h 205807"/>
                          <a:gd name="connsiteX51" fmla="*/ 732721 w 2148321"/>
                          <a:gd name="connsiteY51" fmla="*/ 167955 h 205807"/>
                          <a:gd name="connsiteX52" fmla="*/ 692615 w 2148321"/>
                          <a:gd name="connsiteY52" fmla="*/ 194462 h 205807"/>
                          <a:gd name="connsiteX53" fmla="*/ 635290 w 2148321"/>
                          <a:gd name="connsiteY53" fmla="*/ 205807 h 205807"/>
                          <a:gd name="connsiteX54" fmla="*/ 147272 w 2148321"/>
                          <a:gd name="connsiteY54" fmla="*/ 205807 h 205807"/>
                          <a:gd name="connsiteX55" fmla="*/ 0 w 2148321"/>
                          <a:gd name="connsiteY55" fmla="*/ 61437 h 205807"/>
                          <a:gd name="connsiteX56" fmla="*/ 0 w 2148321"/>
                          <a:gd name="connsiteY56" fmla="*/ 36602 h 205807"/>
                          <a:gd name="connsiteX57" fmla="*/ 7539 w 2148321"/>
                          <a:gd name="connsiteY57"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694452 w 2148321"/>
                          <a:gd name="connsiteY8" fmla="*/ 117632 h 205807"/>
                          <a:gd name="connsiteX9" fmla="*/ 682879 w 2148321"/>
                          <a:gd name="connsiteY9" fmla="*/ 61437 h 205807"/>
                          <a:gd name="connsiteX10" fmla="*/ 682879 w 2148321"/>
                          <a:gd name="connsiteY10" fmla="*/ 36602 h 205807"/>
                          <a:gd name="connsiteX11" fmla="*/ 744779 w 2148321"/>
                          <a:gd name="connsiteY11" fmla="*/ 0 h 205807"/>
                          <a:gd name="connsiteX12" fmla="*/ 775023 w 2148321"/>
                          <a:gd name="connsiteY12" fmla="*/ 0 h 205807"/>
                          <a:gd name="connsiteX13" fmla="*/ 782562 w 2148321"/>
                          <a:gd name="connsiteY13" fmla="*/ 36602 h 205807"/>
                          <a:gd name="connsiteX14" fmla="*/ 782562 w 2148321"/>
                          <a:gd name="connsiteY14" fmla="*/ 61437 h 205807"/>
                          <a:gd name="connsiteX15" fmla="*/ 770989 w 2148321"/>
                          <a:gd name="connsiteY15" fmla="*/ 117632 h 205807"/>
                          <a:gd name="connsiteX16" fmla="*/ 766799 w 2148321"/>
                          <a:gd name="connsiteY16" fmla="*/ 123723 h 205807"/>
                          <a:gd name="connsiteX17" fmla="*/ 798108 w 2148321"/>
                          <a:gd name="connsiteY17" fmla="*/ 144416 h 205807"/>
                          <a:gd name="connsiteX18" fmla="*/ 836995 w 2148321"/>
                          <a:gd name="connsiteY18" fmla="*/ 152112 h 205807"/>
                          <a:gd name="connsiteX19" fmla="*/ 1317989 w 2148321"/>
                          <a:gd name="connsiteY19" fmla="*/ 152112 h 205807"/>
                          <a:gd name="connsiteX20" fmla="*/ 1356876 w 2148321"/>
                          <a:gd name="connsiteY20" fmla="*/ 144416 h 205807"/>
                          <a:gd name="connsiteX21" fmla="*/ 1383604 w 2148321"/>
                          <a:gd name="connsiteY21" fmla="*/ 126751 h 205807"/>
                          <a:gd name="connsiteX22" fmla="*/ 1377332 w 2148321"/>
                          <a:gd name="connsiteY22" fmla="*/ 117632 h 205807"/>
                          <a:gd name="connsiteX23" fmla="*/ 1365759 w 2148321"/>
                          <a:gd name="connsiteY23" fmla="*/ 61437 h 205807"/>
                          <a:gd name="connsiteX24" fmla="*/ 1365759 w 2148321"/>
                          <a:gd name="connsiteY24" fmla="*/ 36602 h 205807"/>
                          <a:gd name="connsiteX25" fmla="*/ 1373298 w 2148321"/>
                          <a:gd name="connsiteY25" fmla="*/ 0 h 205807"/>
                          <a:gd name="connsiteX26" fmla="*/ 1410205 w 2148321"/>
                          <a:gd name="connsiteY26" fmla="*/ 0 h 205807"/>
                          <a:gd name="connsiteX27" fmla="*/ 1427659 w 2148321"/>
                          <a:gd name="connsiteY27" fmla="*/ 0 h 205807"/>
                          <a:gd name="connsiteX28" fmla="*/ 1457902 w 2148321"/>
                          <a:gd name="connsiteY28" fmla="*/ 0 h 205807"/>
                          <a:gd name="connsiteX29" fmla="*/ 1465441 w 2148321"/>
                          <a:gd name="connsiteY29" fmla="*/ 36602 h 205807"/>
                          <a:gd name="connsiteX30" fmla="*/ 1465441 w 2148321"/>
                          <a:gd name="connsiteY30" fmla="*/ 61437 h 205807"/>
                          <a:gd name="connsiteX31" fmla="*/ 1453868 w 2148321"/>
                          <a:gd name="connsiteY31" fmla="*/ 117632 h 205807"/>
                          <a:gd name="connsiteX32" fmla="*/ 1449679 w 2148321"/>
                          <a:gd name="connsiteY32" fmla="*/ 123723 h 205807"/>
                          <a:gd name="connsiteX33" fmla="*/ 1480988 w 2148321"/>
                          <a:gd name="connsiteY33" fmla="*/ 144416 h 205807"/>
                          <a:gd name="connsiteX34" fmla="*/ 1519875 w 2148321"/>
                          <a:gd name="connsiteY34" fmla="*/ 152112 h 205807"/>
                          <a:gd name="connsiteX35" fmla="*/ 2000869 w 2148321"/>
                          <a:gd name="connsiteY35" fmla="*/ 152112 h 205807"/>
                          <a:gd name="connsiteX36" fmla="*/ 2100772 w 2148321"/>
                          <a:gd name="connsiteY36" fmla="*/ 54177 h 205807"/>
                          <a:gd name="connsiteX37" fmla="*/ 2100772 w 2148321"/>
                          <a:gd name="connsiteY37" fmla="*/ 37329 h 205807"/>
                          <a:gd name="connsiteX38" fmla="*/ 2093085 w 2148321"/>
                          <a:gd name="connsiteY38" fmla="*/ 0 h 205807"/>
                          <a:gd name="connsiteX39" fmla="*/ 2140782 w 2148321"/>
                          <a:gd name="connsiteY39" fmla="*/ 0 h 205807"/>
                          <a:gd name="connsiteX40" fmla="*/ 2148321 w 2148321"/>
                          <a:gd name="connsiteY40" fmla="*/ 36602 h 205807"/>
                          <a:gd name="connsiteX41" fmla="*/ 2148321 w 2148321"/>
                          <a:gd name="connsiteY41" fmla="*/ 61437 h 205807"/>
                          <a:gd name="connsiteX42" fmla="*/ 2001049 w 2148321"/>
                          <a:gd name="connsiteY42" fmla="*/ 205807 h 205807"/>
                          <a:gd name="connsiteX43" fmla="*/ 1513031 w 2148321"/>
                          <a:gd name="connsiteY43" fmla="*/ 205807 h 205807"/>
                          <a:gd name="connsiteX44" fmla="*/ 1455706 w 2148321"/>
                          <a:gd name="connsiteY44" fmla="*/ 194462 h 205807"/>
                          <a:gd name="connsiteX45" fmla="*/ 1415600 w 2148321"/>
                          <a:gd name="connsiteY45" fmla="*/ 167954 h 205807"/>
                          <a:gd name="connsiteX46" fmla="*/ 1375494 w 2148321"/>
                          <a:gd name="connsiteY46" fmla="*/ 194462 h 205807"/>
                          <a:gd name="connsiteX47" fmla="*/ 1318169 w 2148321"/>
                          <a:gd name="connsiteY47" fmla="*/ 205807 h 205807"/>
                          <a:gd name="connsiteX48" fmla="*/ 830151 w 2148321"/>
                          <a:gd name="connsiteY48" fmla="*/ 205807 h 205807"/>
                          <a:gd name="connsiteX49" fmla="*/ 772826 w 2148321"/>
                          <a:gd name="connsiteY49" fmla="*/ 194462 h 205807"/>
                          <a:gd name="connsiteX50" fmla="*/ 732721 w 2148321"/>
                          <a:gd name="connsiteY50" fmla="*/ 167955 h 205807"/>
                          <a:gd name="connsiteX51" fmla="*/ 692615 w 2148321"/>
                          <a:gd name="connsiteY51" fmla="*/ 194462 h 205807"/>
                          <a:gd name="connsiteX52" fmla="*/ 635290 w 2148321"/>
                          <a:gd name="connsiteY52" fmla="*/ 205807 h 205807"/>
                          <a:gd name="connsiteX53" fmla="*/ 147272 w 2148321"/>
                          <a:gd name="connsiteY53" fmla="*/ 205807 h 205807"/>
                          <a:gd name="connsiteX54" fmla="*/ 0 w 2148321"/>
                          <a:gd name="connsiteY54" fmla="*/ 61437 h 205807"/>
                          <a:gd name="connsiteX55" fmla="*/ 0 w 2148321"/>
                          <a:gd name="connsiteY55" fmla="*/ 36602 h 205807"/>
                          <a:gd name="connsiteX56" fmla="*/ 7539 w 2148321"/>
                          <a:gd name="connsiteY56"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694452 w 2148321"/>
                          <a:gd name="connsiteY8" fmla="*/ 117632 h 205807"/>
                          <a:gd name="connsiteX9" fmla="*/ 682879 w 2148321"/>
                          <a:gd name="connsiteY9" fmla="*/ 61437 h 205807"/>
                          <a:gd name="connsiteX10" fmla="*/ 682879 w 2148321"/>
                          <a:gd name="connsiteY10" fmla="*/ 36602 h 205807"/>
                          <a:gd name="connsiteX11" fmla="*/ 775023 w 2148321"/>
                          <a:gd name="connsiteY11" fmla="*/ 0 h 205807"/>
                          <a:gd name="connsiteX12" fmla="*/ 782562 w 2148321"/>
                          <a:gd name="connsiteY12" fmla="*/ 36602 h 205807"/>
                          <a:gd name="connsiteX13" fmla="*/ 782562 w 2148321"/>
                          <a:gd name="connsiteY13" fmla="*/ 61437 h 205807"/>
                          <a:gd name="connsiteX14" fmla="*/ 770989 w 2148321"/>
                          <a:gd name="connsiteY14" fmla="*/ 117632 h 205807"/>
                          <a:gd name="connsiteX15" fmla="*/ 766799 w 2148321"/>
                          <a:gd name="connsiteY15" fmla="*/ 123723 h 205807"/>
                          <a:gd name="connsiteX16" fmla="*/ 798108 w 2148321"/>
                          <a:gd name="connsiteY16" fmla="*/ 144416 h 205807"/>
                          <a:gd name="connsiteX17" fmla="*/ 836995 w 2148321"/>
                          <a:gd name="connsiteY17" fmla="*/ 152112 h 205807"/>
                          <a:gd name="connsiteX18" fmla="*/ 1317989 w 2148321"/>
                          <a:gd name="connsiteY18" fmla="*/ 152112 h 205807"/>
                          <a:gd name="connsiteX19" fmla="*/ 1356876 w 2148321"/>
                          <a:gd name="connsiteY19" fmla="*/ 144416 h 205807"/>
                          <a:gd name="connsiteX20" fmla="*/ 1383604 w 2148321"/>
                          <a:gd name="connsiteY20" fmla="*/ 126751 h 205807"/>
                          <a:gd name="connsiteX21" fmla="*/ 1377332 w 2148321"/>
                          <a:gd name="connsiteY21" fmla="*/ 117632 h 205807"/>
                          <a:gd name="connsiteX22" fmla="*/ 1365759 w 2148321"/>
                          <a:gd name="connsiteY22" fmla="*/ 61437 h 205807"/>
                          <a:gd name="connsiteX23" fmla="*/ 1365759 w 2148321"/>
                          <a:gd name="connsiteY23" fmla="*/ 36602 h 205807"/>
                          <a:gd name="connsiteX24" fmla="*/ 1373298 w 2148321"/>
                          <a:gd name="connsiteY24" fmla="*/ 0 h 205807"/>
                          <a:gd name="connsiteX25" fmla="*/ 1410205 w 2148321"/>
                          <a:gd name="connsiteY25" fmla="*/ 0 h 205807"/>
                          <a:gd name="connsiteX26" fmla="*/ 1427659 w 2148321"/>
                          <a:gd name="connsiteY26" fmla="*/ 0 h 205807"/>
                          <a:gd name="connsiteX27" fmla="*/ 1457902 w 2148321"/>
                          <a:gd name="connsiteY27" fmla="*/ 0 h 205807"/>
                          <a:gd name="connsiteX28" fmla="*/ 1465441 w 2148321"/>
                          <a:gd name="connsiteY28" fmla="*/ 36602 h 205807"/>
                          <a:gd name="connsiteX29" fmla="*/ 1465441 w 2148321"/>
                          <a:gd name="connsiteY29" fmla="*/ 61437 h 205807"/>
                          <a:gd name="connsiteX30" fmla="*/ 1453868 w 2148321"/>
                          <a:gd name="connsiteY30" fmla="*/ 117632 h 205807"/>
                          <a:gd name="connsiteX31" fmla="*/ 1449679 w 2148321"/>
                          <a:gd name="connsiteY31" fmla="*/ 123723 h 205807"/>
                          <a:gd name="connsiteX32" fmla="*/ 1480988 w 2148321"/>
                          <a:gd name="connsiteY32" fmla="*/ 144416 h 205807"/>
                          <a:gd name="connsiteX33" fmla="*/ 1519875 w 2148321"/>
                          <a:gd name="connsiteY33" fmla="*/ 152112 h 205807"/>
                          <a:gd name="connsiteX34" fmla="*/ 2000869 w 2148321"/>
                          <a:gd name="connsiteY34" fmla="*/ 152112 h 205807"/>
                          <a:gd name="connsiteX35" fmla="*/ 2100772 w 2148321"/>
                          <a:gd name="connsiteY35" fmla="*/ 54177 h 205807"/>
                          <a:gd name="connsiteX36" fmla="*/ 2100772 w 2148321"/>
                          <a:gd name="connsiteY36" fmla="*/ 37329 h 205807"/>
                          <a:gd name="connsiteX37" fmla="*/ 2093085 w 2148321"/>
                          <a:gd name="connsiteY37" fmla="*/ 0 h 205807"/>
                          <a:gd name="connsiteX38" fmla="*/ 2140782 w 2148321"/>
                          <a:gd name="connsiteY38" fmla="*/ 0 h 205807"/>
                          <a:gd name="connsiteX39" fmla="*/ 2148321 w 2148321"/>
                          <a:gd name="connsiteY39" fmla="*/ 36602 h 205807"/>
                          <a:gd name="connsiteX40" fmla="*/ 2148321 w 2148321"/>
                          <a:gd name="connsiteY40" fmla="*/ 61437 h 205807"/>
                          <a:gd name="connsiteX41" fmla="*/ 2001049 w 2148321"/>
                          <a:gd name="connsiteY41" fmla="*/ 205807 h 205807"/>
                          <a:gd name="connsiteX42" fmla="*/ 1513031 w 2148321"/>
                          <a:gd name="connsiteY42" fmla="*/ 205807 h 205807"/>
                          <a:gd name="connsiteX43" fmla="*/ 1455706 w 2148321"/>
                          <a:gd name="connsiteY43" fmla="*/ 194462 h 205807"/>
                          <a:gd name="connsiteX44" fmla="*/ 1415600 w 2148321"/>
                          <a:gd name="connsiteY44" fmla="*/ 167954 h 205807"/>
                          <a:gd name="connsiteX45" fmla="*/ 1375494 w 2148321"/>
                          <a:gd name="connsiteY45" fmla="*/ 194462 h 205807"/>
                          <a:gd name="connsiteX46" fmla="*/ 1318169 w 2148321"/>
                          <a:gd name="connsiteY46" fmla="*/ 205807 h 205807"/>
                          <a:gd name="connsiteX47" fmla="*/ 830151 w 2148321"/>
                          <a:gd name="connsiteY47" fmla="*/ 205807 h 205807"/>
                          <a:gd name="connsiteX48" fmla="*/ 772826 w 2148321"/>
                          <a:gd name="connsiteY48" fmla="*/ 194462 h 205807"/>
                          <a:gd name="connsiteX49" fmla="*/ 732721 w 2148321"/>
                          <a:gd name="connsiteY49" fmla="*/ 167955 h 205807"/>
                          <a:gd name="connsiteX50" fmla="*/ 692615 w 2148321"/>
                          <a:gd name="connsiteY50" fmla="*/ 194462 h 205807"/>
                          <a:gd name="connsiteX51" fmla="*/ 635290 w 2148321"/>
                          <a:gd name="connsiteY51" fmla="*/ 205807 h 205807"/>
                          <a:gd name="connsiteX52" fmla="*/ 147272 w 2148321"/>
                          <a:gd name="connsiteY52" fmla="*/ 205807 h 205807"/>
                          <a:gd name="connsiteX53" fmla="*/ 0 w 2148321"/>
                          <a:gd name="connsiteY53" fmla="*/ 61437 h 205807"/>
                          <a:gd name="connsiteX54" fmla="*/ 0 w 2148321"/>
                          <a:gd name="connsiteY54" fmla="*/ 36602 h 205807"/>
                          <a:gd name="connsiteX55" fmla="*/ 7539 w 2148321"/>
                          <a:gd name="connsiteY55"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694452 w 2148321"/>
                          <a:gd name="connsiteY8" fmla="*/ 117632 h 205807"/>
                          <a:gd name="connsiteX9" fmla="*/ 682879 w 2148321"/>
                          <a:gd name="connsiteY9" fmla="*/ 61437 h 205807"/>
                          <a:gd name="connsiteX10" fmla="*/ 682879 w 2148321"/>
                          <a:gd name="connsiteY10" fmla="*/ 36602 h 205807"/>
                          <a:gd name="connsiteX11" fmla="*/ 782562 w 2148321"/>
                          <a:gd name="connsiteY11" fmla="*/ 36602 h 205807"/>
                          <a:gd name="connsiteX12" fmla="*/ 782562 w 2148321"/>
                          <a:gd name="connsiteY12" fmla="*/ 61437 h 205807"/>
                          <a:gd name="connsiteX13" fmla="*/ 770989 w 2148321"/>
                          <a:gd name="connsiteY13" fmla="*/ 117632 h 205807"/>
                          <a:gd name="connsiteX14" fmla="*/ 766799 w 2148321"/>
                          <a:gd name="connsiteY14" fmla="*/ 123723 h 205807"/>
                          <a:gd name="connsiteX15" fmla="*/ 798108 w 2148321"/>
                          <a:gd name="connsiteY15" fmla="*/ 144416 h 205807"/>
                          <a:gd name="connsiteX16" fmla="*/ 836995 w 2148321"/>
                          <a:gd name="connsiteY16" fmla="*/ 152112 h 205807"/>
                          <a:gd name="connsiteX17" fmla="*/ 1317989 w 2148321"/>
                          <a:gd name="connsiteY17" fmla="*/ 152112 h 205807"/>
                          <a:gd name="connsiteX18" fmla="*/ 1356876 w 2148321"/>
                          <a:gd name="connsiteY18" fmla="*/ 144416 h 205807"/>
                          <a:gd name="connsiteX19" fmla="*/ 1383604 w 2148321"/>
                          <a:gd name="connsiteY19" fmla="*/ 126751 h 205807"/>
                          <a:gd name="connsiteX20" fmla="*/ 1377332 w 2148321"/>
                          <a:gd name="connsiteY20" fmla="*/ 117632 h 205807"/>
                          <a:gd name="connsiteX21" fmla="*/ 1365759 w 2148321"/>
                          <a:gd name="connsiteY21" fmla="*/ 61437 h 205807"/>
                          <a:gd name="connsiteX22" fmla="*/ 1365759 w 2148321"/>
                          <a:gd name="connsiteY22" fmla="*/ 36602 h 205807"/>
                          <a:gd name="connsiteX23" fmla="*/ 1373298 w 2148321"/>
                          <a:gd name="connsiteY23" fmla="*/ 0 h 205807"/>
                          <a:gd name="connsiteX24" fmla="*/ 1410205 w 2148321"/>
                          <a:gd name="connsiteY24" fmla="*/ 0 h 205807"/>
                          <a:gd name="connsiteX25" fmla="*/ 1427659 w 2148321"/>
                          <a:gd name="connsiteY25" fmla="*/ 0 h 205807"/>
                          <a:gd name="connsiteX26" fmla="*/ 1457902 w 2148321"/>
                          <a:gd name="connsiteY26" fmla="*/ 0 h 205807"/>
                          <a:gd name="connsiteX27" fmla="*/ 1465441 w 2148321"/>
                          <a:gd name="connsiteY27" fmla="*/ 36602 h 205807"/>
                          <a:gd name="connsiteX28" fmla="*/ 1465441 w 2148321"/>
                          <a:gd name="connsiteY28" fmla="*/ 61437 h 205807"/>
                          <a:gd name="connsiteX29" fmla="*/ 1453868 w 2148321"/>
                          <a:gd name="connsiteY29" fmla="*/ 117632 h 205807"/>
                          <a:gd name="connsiteX30" fmla="*/ 1449679 w 2148321"/>
                          <a:gd name="connsiteY30" fmla="*/ 123723 h 205807"/>
                          <a:gd name="connsiteX31" fmla="*/ 1480988 w 2148321"/>
                          <a:gd name="connsiteY31" fmla="*/ 144416 h 205807"/>
                          <a:gd name="connsiteX32" fmla="*/ 1519875 w 2148321"/>
                          <a:gd name="connsiteY32" fmla="*/ 152112 h 205807"/>
                          <a:gd name="connsiteX33" fmla="*/ 2000869 w 2148321"/>
                          <a:gd name="connsiteY33" fmla="*/ 152112 h 205807"/>
                          <a:gd name="connsiteX34" fmla="*/ 2100772 w 2148321"/>
                          <a:gd name="connsiteY34" fmla="*/ 54177 h 205807"/>
                          <a:gd name="connsiteX35" fmla="*/ 2100772 w 2148321"/>
                          <a:gd name="connsiteY35" fmla="*/ 37329 h 205807"/>
                          <a:gd name="connsiteX36" fmla="*/ 2093085 w 2148321"/>
                          <a:gd name="connsiteY36" fmla="*/ 0 h 205807"/>
                          <a:gd name="connsiteX37" fmla="*/ 2140782 w 2148321"/>
                          <a:gd name="connsiteY37" fmla="*/ 0 h 205807"/>
                          <a:gd name="connsiteX38" fmla="*/ 2148321 w 2148321"/>
                          <a:gd name="connsiteY38" fmla="*/ 36602 h 205807"/>
                          <a:gd name="connsiteX39" fmla="*/ 2148321 w 2148321"/>
                          <a:gd name="connsiteY39" fmla="*/ 61437 h 205807"/>
                          <a:gd name="connsiteX40" fmla="*/ 2001049 w 2148321"/>
                          <a:gd name="connsiteY40" fmla="*/ 205807 h 205807"/>
                          <a:gd name="connsiteX41" fmla="*/ 1513031 w 2148321"/>
                          <a:gd name="connsiteY41" fmla="*/ 205807 h 205807"/>
                          <a:gd name="connsiteX42" fmla="*/ 1455706 w 2148321"/>
                          <a:gd name="connsiteY42" fmla="*/ 194462 h 205807"/>
                          <a:gd name="connsiteX43" fmla="*/ 1415600 w 2148321"/>
                          <a:gd name="connsiteY43" fmla="*/ 167954 h 205807"/>
                          <a:gd name="connsiteX44" fmla="*/ 1375494 w 2148321"/>
                          <a:gd name="connsiteY44" fmla="*/ 194462 h 205807"/>
                          <a:gd name="connsiteX45" fmla="*/ 1318169 w 2148321"/>
                          <a:gd name="connsiteY45" fmla="*/ 205807 h 205807"/>
                          <a:gd name="connsiteX46" fmla="*/ 830151 w 2148321"/>
                          <a:gd name="connsiteY46" fmla="*/ 205807 h 205807"/>
                          <a:gd name="connsiteX47" fmla="*/ 772826 w 2148321"/>
                          <a:gd name="connsiteY47" fmla="*/ 194462 h 205807"/>
                          <a:gd name="connsiteX48" fmla="*/ 732721 w 2148321"/>
                          <a:gd name="connsiteY48" fmla="*/ 167955 h 205807"/>
                          <a:gd name="connsiteX49" fmla="*/ 692615 w 2148321"/>
                          <a:gd name="connsiteY49" fmla="*/ 194462 h 205807"/>
                          <a:gd name="connsiteX50" fmla="*/ 635290 w 2148321"/>
                          <a:gd name="connsiteY50" fmla="*/ 205807 h 205807"/>
                          <a:gd name="connsiteX51" fmla="*/ 147272 w 2148321"/>
                          <a:gd name="connsiteY51" fmla="*/ 205807 h 205807"/>
                          <a:gd name="connsiteX52" fmla="*/ 0 w 2148321"/>
                          <a:gd name="connsiteY52" fmla="*/ 61437 h 205807"/>
                          <a:gd name="connsiteX53" fmla="*/ 0 w 2148321"/>
                          <a:gd name="connsiteY53" fmla="*/ 36602 h 205807"/>
                          <a:gd name="connsiteX54" fmla="*/ 7539 w 2148321"/>
                          <a:gd name="connsiteY54"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694452 w 2148321"/>
                          <a:gd name="connsiteY8" fmla="*/ 117632 h 205807"/>
                          <a:gd name="connsiteX9" fmla="*/ 682879 w 2148321"/>
                          <a:gd name="connsiteY9" fmla="*/ 61437 h 205807"/>
                          <a:gd name="connsiteX10" fmla="*/ 782562 w 2148321"/>
                          <a:gd name="connsiteY10" fmla="*/ 36602 h 205807"/>
                          <a:gd name="connsiteX11" fmla="*/ 782562 w 2148321"/>
                          <a:gd name="connsiteY11" fmla="*/ 61437 h 205807"/>
                          <a:gd name="connsiteX12" fmla="*/ 770989 w 2148321"/>
                          <a:gd name="connsiteY12" fmla="*/ 117632 h 205807"/>
                          <a:gd name="connsiteX13" fmla="*/ 766799 w 2148321"/>
                          <a:gd name="connsiteY13" fmla="*/ 123723 h 205807"/>
                          <a:gd name="connsiteX14" fmla="*/ 798108 w 2148321"/>
                          <a:gd name="connsiteY14" fmla="*/ 144416 h 205807"/>
                          <a:gd name="connsiteX15" fmla="*/ 836995 w 2148321"/>
                          <a:gd name="connsiteY15" fmla="*/ 152112 h 205807"/>
                          <a:gd name="connsiteX16" fmla="*/ 1317989 w 2148321"/>
                          <a:gd name="connsiteY16" fmla="*/ 152112 h 205807"/>
                          <a:gd name="connsiteX17" fmla="*/ 1356876 w 2148321"/>
                          <a:gd name="connsiteY17" fmla="*/ 144416 h 205807"/>
                          <a:gd name="connsiteX18" fmla="*/ 1383604 w 2148321"/>
                          <a:gd name="connsiteY18" fmla="*/ 126751 h 205807"/>
                          <a:gd name="connsiteX19" fmla="*/ 1377332 w 2148321"/>
                          <a:gd name="connsiteY19" fmla="*/ 117632 h 205807"/>
                          <a:gd name="connsiteX20" fmla="*/ 1365759 w 2148321"/>
                          <a:gd name="connsiteY20" fmla="*/ 61437 h 205807"/>
                          <a:gd name="connsiteX21" fmla="*/ 1365759 w 2148321"/>
                          <a:gd name="connsiteY21" fmla="*/ 36602 h 205807"/>
                          <a:gd name="connsiteX22" fmla="*/ 1373298 w 2148321"/>
                          <a:gd name="connsiteY22" fmla="*/ 0 h 205807"/>
                          <a:gd name="connsiteX23" fmla="*/ 1410205 w 2148321"/>
                          <a:gd name="connsiteY23" fmla="*/ 0 h 205807"/>
                          <a:gd name="connsiteX24" fmla="*/ 1427659 w 2148321"/>
                          <a:gd name="connsiteY24" fmla="*/ 0 h 205807"/>
                          <a:gd name="connsiteX25" fmla="*/ 1457902 w 2148321"/>
                          <a:gd name="connsiteY25" fmla="*/ 0 h 205807"/>
                          <a:gd name="connsiteX26" fmla="*/ 1465441 w 2148321"/>
                          <a:gd name="connsiteY26" fmla="*/ 36602 h 205807"/>
                          <a:gd name="connsiteX27" fmla="*/ 1465441 w 2148321"/>
                          <a:gd name="connsiteY27" fmla="*/ 61437 h 205807"/>
                          <a:gd name="connsiteX28" fmla="*/ 1453868 w 2148321"/>
                          <a:gd name="connsiteY28" fmla="*/ 117632 h 205807"/>
                          <a:gd name="connsiteX29" fmla="*/ 1449679 w 2148321"/>
                          <a:gd name="connsiteY29" fmla="*/ 123723 h 205807"/>
                          <a:gd name="connsiteX30" fmla="*/ 1480988 w 2148321"/>
                          <a:gd name="connsiteY30" fmla="*/ 144416 h 205807"/>
                          <a:gd name="connsiteX31" fmla="*/ 1519875 w 2148321"/>
                          <a:gd name="connsiteY31" fmla="*/ 152112 h 205807"/>
                          <a:gd name="connsiteX32" fmla="*/ 2000869 w 2148321"/>
                          <a:gd name="connsiteY32" fmla="*/ 152112 h 205807"/>
                          <a:gd name="connsiteX33" fmla="*/ 2100772 w 2148321"/>
                          <a:gd name="connsiteY33" fmla="*/ 54177 h 205807"/>
                          <a:gd name="connsiteX34" fmla="*/ 2100772 w 2148321"/>
                          <a:gd name="connsiteY34" fmla="*/ 37329 h 205807"/>
                          <a:gd name="connsiteX35" fmla="*/ 2093085 w 2148321"/>
                          <a:gd name="connsiteY35" fmla="*/ 0 h 205807"/>
                          <a:gd name="connsiteX36" fmla="*/ 2140782 w 2148321"/>
                          <a:gd name="connsiteY36" fmla="*/ 0 h 205807"/>
                          <a:gd name="connsiteX37" fmla="*/ 2148321 w 2148321"/>
                          <a:gd name="connsiteY37" fmla="*/ 36602 h 205807"/>
                          <a:gd name="connsiteX38" fmla="*/ 2148321 w 2148321"/>
                          <a:gd name="connsiteY38" fmla="*/ 61437 h 205807"/>
                          <a:gd name="connsiteX39" fmla="*/ 2001049 w 2148321"/>
                          <a:gd name="connsiteY39" fmla="*/ 205807 h 205807"/>
                          <a:gd name="connsiteX40" fmla="*/ 1513031 w 2148321"/>
                          <a:gd name="connsiteY40" fmla="*/ 205807 h 205807"/>
                          <a:gd name="connsiteX41" fmla="*/ 1455706 w 2148321"/>
                          <a:gd name="connsiteY41" fmla="*/ 194462 h 205807"/>
                          <a:gd name="connsiteX42" fmla="*/ 1415600 w 2148321"/>
                          <a:gd name="connsiteY42" fmla="*/ 167954 h 205807"/>
                          <a:gd name="connsiteX43" fmla="*/ 1375494 w 2148321"/>
                          <a:gd name="connsiteY43" fmla="*/ 194462 h 205807"/>
                          <a:gd name="connsiteX44" fmla="*/ 1318169 w 2148321"/>
                          <a:gd name="connsiteY44" fmla="*/ 205807 h 205807"/>
                          <a:gd name="connsiteX45" fmla="*/ 830151 w 2148321"/>
                          <a:gd name="connsiteY45" fmla="*/ 205807 h 205807"/>
                          <a:gd name="connsiteX46" fmla="*/ 772826 w 2148321"/>
                          <a:gd name="connsiteY46" fmla="*/ 194462 h 205807"/>
                          <a:gd name="connsiteX47" fmla="*/ 732721 w 2148321"/>
                          <a:gd name="connsiteY47" fmla="*/ 167955 h 205807"/>
                          <a:gd name="connsiteX48" fmla="*/ 692615 w 2148321"/>
                          <a:gd name="connsiteY48" fmla="*/ 194462 h 205807"/>
                          <a:gd name="connsiteX49" fmla="*/ 635290 w 2148321"/>
                          <a:gd name="connsiteY49" fmla="*/ 205807 h 205807"/>
                          <a:gd name="connsiteX50" fmla="*/ 147272 w 2148321"/>
                          <a:gd name="connsiteY50" fmla="*/ 205807 h 205807"/>
                          <a:gd name="connsiteX51" fmla="*/ 0 w 2148321"/>
                          <a:gd name="connsiteY51" fmla="*/ 61437 h 205807"/>
                          <a:gd name="connsiteX52" fmla="*/ 0 w 2148321"/>
                          <a:gd name="connsiteY52" fmla="*/ 36602 h 205807"/>
                          <a:gd name="connsiteX53" fmla="*/ 7539 w 2148321"/>
                          <a:gd name="connsiteY53"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694452 w 2148321"/>
                          <a:gd name="connsiteY8" fmla="*/ 117632 h 205807"/>
                          <a:gd name="connsiteX9" fmla="*/ 682879 w 2148321"/>
                          <a:gd name="connsiteY9" fmla="*/ 61437 h 205807"/>
                          <a:gd name="connsiteX10" fmla="*/ 782562 w 2148321"/>
                          <a:gd name="connsiteY10" fmla="*/ 61437 h 205807"/>
                          <a:gd name="connsiteX11" fmla="*/ 770989 w 2148321"/>
                          <a:gd name="connsiteY11" fmla="*/ 117632 h 205807"/>
                          <a:gd name="connsiteX12" fmla="*/ 766799 w 2148321"/>
                          <a:gd name="connsiteY12" fmla="*/ 123723 h 205807"/>
                          <a:gd name="connsiteX13" fmla="*/ 798108 w 2148321"/>
                          <a:gd name="connsiteY13" fmla="*/ 144416 h 205807"/>
                          <a:gd name="connsiteX14" fmla="*/ 836995 w 2148321"/>
                          <a:gd name="connsiteY14" fmla="*/ 152112 h 205807"/>
                          <a:gd name="connsiteX15" fmla="*/ 1317989 w 2148321"/>
                          <a:gd name="connsiteY15" fmla="*/ 152112 h 205807"/>
                          <a:gd name="connsiteX16" fmla="*/ 1356876 w 2148321"/>
                          <a:gd name="connsiteY16" fmla="*/ 144416 h 205807"/>
                          <a:gd name="connsiteX17" fmla="*/ 1383604 w 2148321"/>
                          <a:gd name="connsiteY17" fmla="*/ 126751 h 205807"/>
                          <a:gd name="connsiteX18" fmla="*/ 1377332 w 2148321"/>
                          <a:gd name="connsiteY18" fmla="*/ 117632 h 205807"/>
                          <a:gd name="connsiteX19" fmla="*/ 1365759 w 2148321"/>
                          <a:gd name="connsiteY19" fmla="*/ 61437 h 205807"/>
                          <a:gd name="connsiteX20" fmla="*/ 1365759 w 2148321"/>
                          <a:gd name="connsiteY20" fmla="*/ 36602 h 205807"/>
                          <a:gd name="connsiteX21" fmla="*/ 1373298 w 2148321"/>
                          <a:gd name="connsiteY21" fmla="*/ 0 h 205807"/>
                          <a:gd name="connsiteX22" fmla="*/ 1410205 w 2148321"/>
                          <a:gd name="connsiteY22" fmla="*/ 0 h 205807"/>
                          <a:gd name="connsiteX23" fmla="*/ 1427659 w 2148321"/>
                          <a:gd name="connsiteY23" fmla="*/ 0 h 205807"/>
                          <a:gd name="connsiteX24" fmla="*/ 1457902 w 2148321"/>
                          <a:gd name="connsiteY24" fmla="*/ 0 h 205807"/>
                          <a:gd name="connsiteX25" fmla="*/ 1465441 w 2148321"/>
                          <a:gd name="connsiteY25" fmla="*/ 36602 h 205807"/>
                          <a:gd name="connsiteX26" fmla="*/ 1465441 w 2148321"/>
                          <a:gd name="connsiteY26" fmla="*/ 61437 h 205807"/>
                          <a:gd name="connsiteX27" fmla="*/ 1453868 w 2148321"/>
                          <a:gd name="connsiteY27" fmla="*/ 117632 h 205807"/>
                          <a:gd name="connsiteX28" fmla="*/ 1449679 w 2148321"/>
                          <a:gd name="connsiteY28" fmla="*/ 123723 h 205807"/>
                          <a:gd name="connsiteX29" fmla="*/ 1480988 w 2148321"/>
                          <a:gd name="connsiteY29" fmla="*/ 144416 h 205807"/>
                          <a:gd name="connsiteX30" fmla="*/ 1519875 w 2148321"/>
                          <a:gd name="connsiteY30" fmla="*/ 152112 h 205807"/>
                          <a:gd name="connsiteX31" fmla="*/ 2000869 w 2148321"/>
                          <a:gd name="connsiteY31" fmla="*/ 152112 h 205807"/>
                          <a:gd name="connsiteX32" fmla="*/ 2100772 w 2148321"/>
                          <a:gd name="connsiteY32" fmla="*/ 54177 h 205807"/>
                          <a:gd name="connsiteX33" fmla="*/ 2100772 w 2148321"/>
                          <a:gd name="connsiteY33" fmla="*/ 37329 h 205807"/>
                          <a:gd name="connsiteX34" fmla="*/ 2093085 w 2148321"/>
                          <a:gd name="connsiteY34" fmla="*/ 0 h 205807"/>
                          <a:gd name="connsiteX35" fmla="*/ 2140782 w 2148321"/>
                          <a:gd name="connsiteY35" fmla="*/ 0 h 205807"/>
                          <a:gd name="connsiteX36" fmla="*/ 2148321 w 2148321"/>
                          <a:gd name="connsiteY36" fmla="*/ 36602 h 205807"/>
                          <a:gd name="connsiteX37" fmla="*/ 2148321 w 2148321"/>
                          <a:gd name="connsiteY37" fmla="*/ 61437 h 205807"/>
                          <a:gd name="connsiteX38" fmla="*/ 2001049 w 2148321"/>
                          <a:gd name="connsiteY38" fmla="*/ 205807 h 205807"/>
                          <a:gd name="connsiteX39" fmla="*/ 1513031 w 2148321"/>
                          <a:gd name="connsiteY39" fmla="*/ 205807 h 205807"/>
                          <a:gd name="connsiteX40" fmla="*/ 1455706 w 2148321"/>
                          <a:gd name="connsiteY40" fmla="*/ 194462 h 205807"/>
                          <a:gd name="connsiteX41" fmla="*/ 1415600 w 2148321"/>
                          <a:gd name="connsiteY41" fmla="*/ 167954 h 205807"/>
                          <a:gd name="connsiteX42" fmla="*/ 1375494 w 2148321"/>
                          <a:gd name="connsiteY42" fmla="*/ 194462 h 205807"/>
                          <a:gd name="connsiteX43" fmla="*/ 1318169 w 2148321"/>
                          <a:gd name="connsiteY43" fmla="*/ 205807 h 205807"/>
                          <a:gd name="connsiteX44" fmla="*/ 830151 w 2148321"/>
                          <a:gd name="connsiteY44" fmla="*/ 205807 h 205807"/>
                          <a:gd name="connsiteX45" fmla="*/ 772826 w 2148321"/>
                          <a:gd name="connsiteY45" fmla="*/ 194462 h 205807"/>
                          <a:gd name="connsiteX46" fmla="*/ 732721 w 2148321"/>
                          <a:gd name="connsiteY46" fmla="*/ 167955 h 205807"/>
                          <a:gd name="connsiteX47" fmla="*/ 692615 w 2148321"/>
                          <a:gd name="connsiteY47" fmla="*/ 194462 h 205807"/>
                          <a:gd name="connsiteX48" fmla="*/ 635290 w 2148321"/>
                          <a:gd name="connsiteY48" fmla="*/ 205807 h 205807"/>
                          <a:gd name="connsiteX49" fmla="*/ 147272 w 2148321"/>
                          <a:gd name="connsiteY49" fmla="*/ 205807 h 205807"/>
                          <a:gd name="connsiteX50" fmla="*/ 0 w 2148321"/>
                          <a:gd name="connsiteY50" fmla="*/ 61437 h 205807"/>
                          <a:gd name="connsiteX51" fmla="*/ 0 w 2148321"/>
                          <a:gd name="connsiteY51" fmla="*/ 36602 h 205807"/>
                          <a:gd name="connsiteX52" fmla="*/ 7539 w 2148321"/>
                          <a:gd name="connsiteY52"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694452 w 2148321"/>
                          <a:gd name="connsiteY8" fmla="*/ 117632 h 205807"/>
                          <a:gd name="connsiteX9" fmla="*/ 682879 w 2148321"/>
                          <a:gd name="connsiteY9" fmla="*/ 61437 h 205807"/>
                          <a:gd name="connsiteX10" fmla="*/ 728639 w 2148321"/>
                          <a:gd name="connsiteY10" fmla="*/ 60689 h 205807"/>
                          <a:gd name="connsiteX11" fmla="*/ 782562 w 2148321"/>
                          <a:gd name="connsiteY11" fmla="*/ 61437 h 205807"/>
                          <a:gd name="connsiteX12" fmla="*/ 770989 w 2148321"/>
                          <a:gd name="connsiteY12" fmla="*/ 117632 h 205807"/>
                          <a:gd name="connsiteX13" fmla="*/ 766799 w 2148321"/>
                          <a:gd name="connsiteY13" fmla="*/ 123723 h 205807"/>
                          <a:gd name="connsiteX14" fmla="*/ 798108 w 2148321"/>
                          <a:gd name="connsiteY14" fmla="*/ 144416 h 205807"/>
                          <a:gd name="connsiteX15" fmla="*/ 836995 w 2148321"/>
                          <a:gd name="connsiteY15" fmla="*/ 152112 h 205807"/>
                          <a:gd name="connsiteX16" fmla="*/ 1317989 w 2148321"/>
                          <a:gd name="connsiteY16" fmla="*/ 152112 h 205807"/>
                          <a:gd name="connsiteX17" fmla="*/ 1356876 w 2148321"/>
                          <a:gd name="connsiteY17" fmla="*/ 144416 h 205807"/>
                          <a:gd name="connsiteX18" fmla="*/ 1383604 w 2148321"/>
                          <a:gd name="connsiteY18" fmla="*/ 126751 h 205807"/>
                          <a:gd name="connsiteX19" fmla="*/ 1377332 w 2148321"/>
                          <a:gd name="connsiteY19" fmla="*/ 117632 h 205807"/>
                          <a:gd name="connsiteX20" fmla="*/ 1365759 w 2148321"/>
                          <a:gd name="connsiteY20" fmla="*/ 61437 h 205807"/>
                          <a:gd name="connsiteX21" fmla="*/ 1365759 w 2148321"/>
                          <a:gd name="connsiteY21" fmla="*/ 36602 h 205807"/>
                          <a:gd name="connsiteX22" fmla="*/ 1373298 w 2148321"/>
                          <a:gd name="connsiteY22" fmla="*/ 0 h 205807"/>
                          <a:gd name="connsiteX23" fmla="*/ 1410205 w 2148321"/>
                          <a:gd name="connsiteY23" fmla="*/ 0 h 205807"/>
                          <a:gd name="connsiteX24" fmla="*/ 1427659 w 2148321"/>
                          <a:gd name="connsiteY24" fmla="*/ 0 h 205807"/>
                          <a:gd name="connsiteX25" fmla="*/ 1457902 w 2148321"/>
                          <a:gd name="connsiteY25" fmla="*/ 0 h 205807"/>
                          <a:gd name="connsiteX26" fmla="*/ 1465441 w 2148321"/>
                          <a:gd name="connsiteY26" fmla="*/ 36602 h 205807"/>
                          <a:gd name="connsiteX27" fmla="*/ 1465441 w 2148321"/>
                          <a:gd name="connsiteY27" fmla="*/ 61437 h 205807"/>
                          <a:gd name="connsiteX28" fmla="*/ 1453868 w 2148321"/>
                          <a:gd name="connsiteY28" fmla="*/ 117632 h 205807"/>
                          <a:gd name="connsiteX29" fmla="*/ 1449679 w 2148321"/>
                          <a:gd name="connsiteY29" fmla="*/ 123723 h 205807"/>
                          <a:gd name="connsiteX30" fmla="*/ 1480988 w 2148321"/>
                          <a:gd name="connsiteY30" fmla="*/ 144416 h 205807"/>
                          <a:gd name="connsiteX31" fmla="*/ 1519875 w 2148321"/>
                          <a:gd name="connsiteY31" fmla="*/ 152112 h 205807"/>
                          <a:gd name="connsiteX32" fmla="*/ 2000869 w 2148321"/>
                          <a:gd name="connsiteY32" fmla="*/ 152112 h 205807"/>
                          <a:gd name="connsiteX33" fmla="*/ 2100772 w 2148321"/>
                          <a:gd name="connsiteY33" fmla="*/ 54177 h 205807"/>
                          <a:gd name="connsiteX34" fmla="*/ 2100772 w 2148321"/>
                          <a:gd name="connsiteY34" fmla="*/ 37329 h 205807"/>
                          <a:gd name="connsiteX35" fmla="*/ 2093085 w 2148321"/>
                          <a:gd name="connsiteY35" fmla="*/ 0 h 205807"/>
                          <a:gd name="connsiteX36" fmla="*/ 2140782 w 2148321"/>
                          <a:gd name="connsiteY36" fmla="*/ 0 h 205807"/>
                          <a:gd name="connsiteX37" fmla="*/ 2148321 w 2148321"/>
                          <a:gd name="connsiteY37" fmla="*/ 36602 h 205807"/>
                          <a:gd name="connsiteX38" fmla="*/ 2148321 w 2148321"/>
                          <a:gd name="connsiteY38" fmla="*/ 61437 h 205807"/>
                          <a:gd name="connsiteX39" fmla="*/ 2001049 w 2148321"/>
                          <a:gd name="connsiteY39" fmla="*/ 205807 h 205807"/>
                          <a:gd name="connsiteX40" fmla="*/ 1513031 w 2148321"/>
                          <a:gd name="connsiteY40" fmla="*/ 205807 h 205807"/>
                          <a:gd name="connsiteX41" fmla="*/ 1455706 w 2148321"/>
                          <a:gd name="connsiteY41" fmla="*/ 194462 h 205807"/>
                          <a:gd name="connsiteX42" fmla="*/ 1415600 w 2148321"/>
                          <a:gd name="connsiteY42" fmla="*/ 167954 h 205807"/>
                          <a:gd name="connsiteX43" fmla="*/ 1375494 w 2148321"/>
                          <a:gd name="connsiteY43" fmla="*/ 194462 h 205807"/>
                          <a:gd name="connsiteX44" fmla="*/ 1318169 w 2148321"/>
                          <a:gd name="connsiteY44" fmla="*/ 205807 h 205807"/>
                          <a:gd name="connsiteX45" fmla="*/ 830151 w 2148321"/>
                          <a:gd name="connsiteY45" fmla="*/ 205807 h 205807"/>
                          <a:gd name="connsiteX46" fmla="*/ 772826 w 2148321"/>
                          <a:gd name="connsiteY46" fmla="*/ 194462 h 205807"/>
                          <a:gd name="connsiteX47" fmla="*/ 732721 w 2148321"/>
                          <a:gd name="connsiteY47" fmla="*/ 167955 h 205807"/>
                          <a:gd name="connsiteX48" fmla="*/ 692615 w 2148321"/>
                          <a:gd name="connsiteY48" fmla="*/ 194462 h 205807"/>
                          <a:gd name="connsiteX49" fmla="*/ 635290 w 2148321"/>
                          <a:gd name="connsiteY49" fmla="*/ 205807 h 205807"/>
                          <a:gd name="connsiteX50" fmla="*/ 147272 w 2148321"/>
                          <a:gd name="connsiteY50" fmla="*/ 205807 h 205807"/>
                          <a:gd name="connsiteX51" fmla="*/ 0 w 2148321"/>
                          <a:gd name="connsiteY51" fmla="*/ 61437 h 205807"/>
                          <a:gd name="connsiteX52" fmla="*/ 0 w 2148321"/>
                          <a:gd name="connsiteY52" fmla="*/ 36602 h 205807"/>
                          <a:gd name="connsiteX53" fmla="*/ 7539 w 2148321"/>
                          <a:gd name="connsiteY53"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694452 w 2148321"/>
                          <a:gd name="connsiteY8" fmla="*/ 117632 h 205807"/>
                          <a:gd name="connsiteX9" fmla="*/ 728639 w 2148321"/>
                          <a:gd name="connsiteY9" fmla="*/ 60689 h 205807"/>
                          <a:gd name="connsiteX10" fmla="*/ 782562 w 2148321"/>
                          <a:gd name="connsiteY10" fmla="*/ 61437 h 205807"/>
                          <a:gd name="connsiteX11" fmla="*/ 770989 w 2148321"/>
                          <a:gd name="connsiteY11" fmla="*/ 117632 h 205807"/>
                          <a:gd name="connsiteX12" fmla="*/ 766799 w 2148321"/>
                          <a:gd name="connsiteY12" fmla="*/ 123723 h 205807"/>
                          <a:gd name="connsiteX13" fmla="*/ 798108 w 2148321"/>
                          <a:gd name="connsiteY13" fmla="*/ 144416 h 205807"/>
                          <a:gd name="connsiteX14" fmla="*/ 836995 w 2148321"/>
                          <a:gd name="connsiteY14" fmla="*/ 152112 h 205807"/>
                          <a:gd name="connsiteX15" fmla="*/ 1317989 w 2148321"/>
                          <a:gd name="connsiteY15" fmla="*/ 152112 h 205807"/>
                          <a:gd name="connsiteX16" fmla="*/ 1356876 w 2148321"/>
                          <a:gd name="connsiteY16" fmla="*/ 144416 h 205807"/>
                          <a:gd name="connsiteX17" fmla="*/ 1383604 w 2148321"/>
                          <a:gd name="connsiteY17" fmla="*/ 126751 h 205807"/>
                          <a:gd name="connsiteX18" fmla="*/ 1377332 w 2148321"/>
                          <a:gd name="connsiteY18" fmla="*/ 117632 h 205807"/>
                          <a:gd name="connsiteX19" fmla="*/ 1365759 w 2148321"/>
                          <a:gd name="connsiteY19" fmla="*/ 61437 h 205807"/>
                          <a:gd name="connsiteX20" fmla="*/ 1365759 w 2148321"/>
                          <a:gd name="connsiteY20" fmla="*/ 36602 h 205807"/>
                          <a:gd name="connsiteX21" fmla="*/ 1373298 w 2148321"/>
                          <a:gd name="connsiteY21" fmla="*/ 0 h 205807"/>
                          <a:gd name="connsiteX22" fmla="*/ 1410205 w 2148321"/>
                          <a:gd name="connsiteY22" fmla="*/ 0 h 205807"/>
                          <a:gd name="connsiteX23" fmla="*/ 1427659 w 2148321"/>
                          <a:gd name="connsiteY23" fmla="*/ 0 h 205807"/>
                          <a:gd name="connsiteX24" fmla="*/ 1457902 w 2148321"/>
                          <a:gd name="connsiteY24" fmla="*/ 0 h 205807"/>
                          <a:gd name="connsiteX25" fmla="*/ 1465441 w 2148321"/>
                          <a:gd name="connsiteY25" fmla="*/ 36602 h 205807"/>
                          <a:gd name="connsiteX26" fmla="*/ 1465441 w 2148321"/>
                          <a:gd name="connsiteY26" fmla="*/ 61437 h 205807"/>
                          <a:gd name="connsiteX27" fmla="*/ 1453868 w 2148321"/>
                          <a:gd name="connsiteY27" fmla="*/ 117632 h 205807"/>
                          <a:gd name="connsiteX28" fmla="*/ 1449679 w 2148321"/>
                          <a:gd name="connsiteY28" fmla="*/ 123723 h 205807"/>
                          <a:gd name="connsiteX29" fmla="*/ 1480988 w 2148321"/>
                          <a:gd name="connsiteY29" fmla="*/ 144416 h 205807"/>
                          <a:gd name="connsiteX30" fmla="*/ 1519875 w 2148321"/>
                          <a:gd name="connsiteY30" fmla="*/ 152112 h 205807"/>
                          <a:gd name="connsiteX31" fmla="*/ 2000869 w 2148321"/>
                          <a:gd name="connsiteY31" fmla="*/ 152112 h 205807"/>
                          <a:gd name="connsiteX32" fmla="*/ 2100772 w 2148321"/>
                          <a:gd name="connsiteY32" fmla="*/ 54177 h 205807"/>
                          <a:gd name="connsiteX33" fmla="*/ 2100772 w 2148321"/>
                          <a:gd name="connsiteY33" fmla="*/ 37329 h 205807"/>
                          <a:gd name="connsiteX34" fmla="*/ 2093085 w 2148321"/>
                          <a:gd name="connsiteY34" fmla="*/ 0 h 205807"/>
                          <a:gd name="connsiteX35" fmla="*/ 2140782 w 2148321"/>
                          <a:gd name="connsiteY35" fmla="*/ 0 h 205807"/>
                          <a:gd name="connsiteX36" fmla="*/ 2148321 w 2148321"/>
                          <a:gd name="connsiteY36" fmla="*/ 36602 h 205807"/>
                          <a:gd name="connsiteX37" fmla="*/ 2148321 w 2148321"/>
                          <a:gd name="connsiteY37" fmla="*/ 61437 h 205807"/>
                          <a:gd name="connsiteX38" fmla="*/ 2001049 w 2148321"/>
                          <a:gd name="connsiteY38" fmla="*/ 205807 h 205807"/>
                          <a:gd name="connsiteX39" fmla="*/ 1513031 w 2148321"/>
                          <a:gd name="connsiteY39" fmla="*/ 205807 h 205807"/>
                          <a:gd name="connsiteX40" fmla="*/ 1455706 w 2148321"/>
                          <a:gd name="connsiteY40" fmla="*/ 194462 h 205807"/>
                          <a:gd name="connsiteX41" fmla="*/ 1415600 w 2148321"/>
                          <a:gd name="connsiteY41" fmla="*/ 167954 h 205807"/>
                          <a:gd name="connsiteX42" fmla="*/ 1375494 w 2148321"/>
                          <a:gd name="connsiteY42" fmla="*/ 194462 h 205807"/>
                          <a:gd name="connsiteX43" fmla="*/ 1318169 w 2148321"/>
                          <a:gd name="connsiteY43" fmla="*/ 205807 h 205807"/>
                          <a:gd name="connsiteX44" fmla="*/ 830151 w 2148321"/>
                          <a:gd name="connsiteY44" fmla="*/ 205807 h 205807"/>
                          <a:gd name="connsiteX45" fmla="*/ 772826 w 2148321"/>
                          <a:gd name="connsiteY45" fmla="*/ 194462 h 205807"/>
                          <a:gd name="connsiteX46" fmla="*/ 732721 w 2148321"/>
                          <a:gd name="connsiteY46" fmla="*/ 167955 h 205807"/>
                          <a:gd name="connsiteX47" fmla="*/ 692615 w 2148321"/>
                          <a:gd name="connsiteY47" fmla="*/ 194462 h 205807"/>
                          <a:gd name="connsiteX48" fmla="*/ 635290 w 2148321"/>
                          <a:gd name="connsiteY48" fmla="*/ 205807 h 205807"/>
                          <a:gd name="connsiteX49" fmla="*/ 147272 w 2148321"/>
                          <a:gd name="connsiteY49" fmla="*/ 205807 h 205807"/>
                          <a:gd name="connsiteX50" fmla="*/ 0 w 2148321"/>
                          <a:gd name="connsiteY50" fmla="*/ 61437 h 205807"/>
                          <a:gd name="connsiteX51" fmla="*/ 0 w 2148321"/>
                          <a:gd name="connsiteY51" fmla="*/ 36602 h 205807"/>
                          <a:gd name="connsiteX52" fmla="*/ 7539 w 2148321"/>
                          <a:gd name="connsiteY52"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694452 w 2148321"/>
                          <a:gd name="connsiteY8" fmla="*/ 117632 h 205807"/>
                          <a:gd name="connsiteX9" fmla="*/ 728639 w 2148321"/>
                          <a:gd name="connsiteY9" fmla="*/ 60689 h 205807"/>
                          <a:gd name="connsiteX10" fmla="*/ 770989 w 2148321"/>
                          <a:gd name="connsiteY10" fmla="*/ 117632 h 205807"/>
                          <a:gd name="connsiteX11" fmla="*/ 766799 w 2148321"/>
                          <a:gd name="connsiteY11" fmla="*/ 123723 h 205807"/>
                          <a:gd name="connsiteX12" fmla="*/ 798108 w 2148321"/>
                          <a:gd name="connsiteY12" fmla="*/ 144416 h 205807"/>
                          <a:gd name="connsiteX13" fmla="*/ 836995 w 2148321"/>
                          <a:gd name="connsiteY13" fmla="*/ 152112 h 205807"/>
                          <a:gd name="connsiteX14" fmla="*/ 1317989 w 2148321"/>
                          <a:gd name="connsiteY14" fmla="*/ 152112 h 205807"/>
                          <a:gd name="connsiteX15" fmla="*/ 1356876 w 2148321"/>
                          <a:gd name="connsiteY15" fmla="*/ 144416 h 205807"/>
                          <a:gd name="connsiteX16" fmla="*/ 1383604 w 2148321"/>
                          <a:gd name="connsiteY16" fmla="*/ 126751 h 205807"/>
                          <a:gd name="connsiteX17" fmla="*/ 1377332 w 2148321"/>
                          <a:gd name="connsiteY17" fmla="*/ 117632 h 205807"/>
                          <a:gd name="connsiteX18" fmla="*/ 1365759 w 2148321"/>
                          <a:gd name="connsiteY18" fmla="*/ 61437 h 205807"/>
                          <a:gd name="connsiteX19" fmla="*/ 1365759 w 2148321"/>
                          <a:gd name="connsiteY19" fmla="*/ 36602 h 205807"/>
                          <a:gd name="connsiteX20" fmla="*/ 1373298 w 2148321"/>
                          <a:gd name="connsiteY20" fmla="*/ 0 h 205807"/>
                          <a:gd name="connsiteX21" fmla="*/ 1410205 w 2148321"/>
                          <a:gd name="connsiteY21" fmla="*/ 0 h 205807"/>
                          <a:gd name="connsiteX22" fmla="*/ 1427659 w 2148321"/>
                          <a:gd name="connsiteY22" fmla="*/ 0 h 205807"/>
                          <a:gd name="connsiteX23" fmla="*/ 1457902 w 2148321"/>
                          <a:gd name="connsiteY23" fmla="*/ 0 h 205807"/>
                          <a:gd name="connsiteX24" fmla="*/ 1465441 w 2148321"/>
                          <a:gd name="connsiteY24" fmla="*/ 36602 h 205807"/>
                          <a:gd name="connsiteX25" fmla="*/ 1465441 w 2148321"/>
                          <a:gd name="connsiteY25" fmla="*/ 61437 h 205807"/>
                          <a:gd name="connsiteX26" fmla="*/ 1453868 w 2148321"/>
                          <a:gd name="connsiteY26" fmla="*/ 117632 h 205807"/>
                          <a:gd name="connsiteX27" fmla="*/ 1449679 w 2148321"/>
                          <a:gd name="connsiteY27" fmla="*/ 123723 h 205807"/>
                          <a:gd name="connsiteX28" fmla="*/ 1480988 w 2148321"/>
                          <a:gd name="connsiteY28" fmla="*/ 144416 h 205807"/>
                          <a:gd name="connsiteX29" fmla="*/ 1519875 w 2148321"/>
                          <a:gd name="connsiteY29" fmla="*/ 152112 h 205807"/>
                          <a:gd name="connsiteX30" fmla="*/ 2000869 w 2148321"/>
                          <a:gd name="connsiteY30" fmla="*/ 152112 h 205807"/>
                          <a:gd name="connsiteX31" fmla="*/ 2100772 w 2148321"/>
                          <a:gd name="connsiteY31" fmla="*/ 54177 h 205807"/>
                          <a:gd name="connsiteX32" fmla="*/ 2100772 w 2148321"/>
                          <a:gd name="connsiteY32" fmla="*/ 37329 h 205807"/>
                          <a:gd name="connsiteX33" fmla="*/ 2093085 w 2148321"/>
                          <a:gd name="connsiteY33" fmla="*/ 0 h 205807"/>
                          <a:gd name="connsiteX34" fmla="*/ 2140782 w 2148321"/>
                          <a:gd name="connsiteY34" fmla="*/ 0 h 205807"/>
                          <a:gd name="connsiteX35" fmla="*/ 2148321 w 2148321"/>
                          <a:gd name="connsiteY35" fmla="*/ 36602 h 205807"/>
                          <a:gd name="connsiteX36" fmla="*/ 2148321 w 2148321"/>
                          <a:gd name="connsiteY36" fmla="*/ 61437 h 205807"/>
                          <a:gd name="connsiteX37" fmla="*/ 2001049 w 2148321"/>
                          <a:gd name="connsiteY37" fmla="*/ 205807 h 205807"/>
                          <a:gd name="connsiteX38" fmla="*/ 1513031 w 2148321"/>
                          <a:gd name="connsiteY38" fmla="*/ 205807 h 205807"/>
                          <a:gd name="connsiteX39" fmla="*/ 1455706 w 2148321"/>
                          <a:gd name="connsiteY39" fmla="*/ 194462 h 205807"/>
                          <a:gd name="connsiteX40" fmla="*/ 1415600 w 2148321"/>
                          <a:gd name="connsiteY40" fmla="*/ 167954 h 205807"/>
                          <a:gd name="connsiteX41" fmla="*/ 1375494 w 2148321"/>
                          <a:gd name="connsiteY41" fmla="*/ 194462 h 205807"/>
                          <a:gd name="connsiteX42" fmla="*/ 1318169 w 2148321"/>
                          <a:gd name="connsiteY42" fmla="*/ 205807 h 205807"/>
                          <a:gd name="connsiteX43" fmla="*/ 830151 w 2148321"/>
                          <a:gd name="connsiteY43" fmla="*/ 205807 h 205807"/>
                          <a:gd name="connsiteX44" fmla="*/ 772826 w 2148321"/>
                          <a:gd name="connsiteY44" fmla="*/ 194462 h 205807"/>
                          <a:gd name="connsiteX45" fmla="*/ 732721 w 2148321"/>
                          <a:gd name="connsiteY45" fmla="*/ 167955 h 205807"/>
                          <a:gd name="connsiteX46" fmla="*/ 692615 w 2148321"/>
                          <a:gd name="connsiteY46" fmla="*/ 194462 h 205807"/>
                          <a:gd name="connsiteX47" fmla="*/ 635290 w 2148321"/>
                          <a:gd name="connsiteY47" fmla="*/ 205807 h 205807"/>
                          <a:gd name="connsiteX48" fmla="*/ 147272 w 2148321"/>
                          <a:gd name="connsiteY48" fmla="*/ 205807 h 205807"/>
                          <a:gd name="connsiteX49" fmla="*/ 0 w 2148321"/>
                          <a:gd name="connsiteY49" fmla="*/ 61437 h 205807"/>
                          <a:gd name="connsiteX50" fmla="*/ 0 w 2148321"/>
                          <a:gd name="connsiteY50" fmla="*/ 36602 h 205807"/>
                          <a:gd name="connsiteX51" fmla="*/ 7539 w 2148321"/>
                          <a:gd name="connsiteY51"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28639 w 2148321"/>
                          <a:gd name="connsiteY8" fmla="*/ 60689 h 205807"/>
                          <a:gd name="connsiteX9" fmla="*/ 770989 w 2148321"/>
                          <a:gd name="connsiteY9" fmla="*/ 117632 h 205807"/>
                          <a:gd name="connsiteX10" fmla="*/ 766799 w 2148321"/>
                          <a:gd name="connsiteY10" fmla="*/ 123723 h 205807"/>
                          <a:gd name="connsiteX11" fmla="*/ 798108 w 2148321"/>
                          <a:gd name="connsiteY11" fmla="*/ 144416 h 205807"/>
                          <a:gd name="connsiteX12" fmla="*/ 836995 w 2148321"/>
                          <a:gd name="connsiteY12" fmla="*/ 152112 h 205807"/>
                          <a:gd name="connsiteX13" fmla="*/ 1317989 w 2148321"/>
                          <a:gd name="connsiteY13" fmla="*/ 152112 h 205807"/>
                          <a:gd name="connsiteX14" fmla="*/ 1356876 w 2148321"/>
                          <a:gd name="connsiteY14" fmla="*/ 144416 h 205807"/>
                          <a:gd name="connsiteX15" fmla="*/ 1383604 w 2148321"/>
                          <a:gd name="connsiteY15" fmla="*/ 126751 h 205807"/>
                          <a:gd name="connsiteX16" fmla="*/ 1377332 w 2148321"/>
                          <a:gd name="connsiteY16" fmla="*/ 117632 h 205807"/>
                          <a:gd name="connsiteX17" fmla="*/ 1365759 w 2148321"/>
                          <a:gd name="connsiteY17" fmla="*/ 61437 h 205807"/>
                          <a:gd name="connsiteX18" fmla="*/ 1365759 w 2148321"/>
                          <a:gd name="connsiteY18" fmla="*/ 36602 h 205807"/>
                          <a:gd name="connsiteX19" fmla="*/ 1373298 w 2148321"/>
                          <a:gd name="connsiteY19" fmla="*/ 0 h 205807"/>
                          <a:gd name="connsiteX20" fmla="*/ 1410205 w 2148321"/>
                          <a:gd name="connsiteY20" fmla="*/ 0 h 205807"/>
                          <a:gd name="connsiteX21" fmla="*/ 1427659 w 2148321"/>
                          <a:gd name="connsiteY21" fmla="*/ 0 h 205807"/>
                          <a:gd name="connsiteX22" fmla="*/ 1457902 w 2148321"/>
                          <a:gd name="connsiteY22" fmla="*/ 0 h 205807"/>
                          <a:gd name="connsiteX23" fmla="*/ 1465441 w 2148321"/>
                          <a:gd name="connsiteY23" fmla="*/ 36602 h 205807"/>
                          <a:gd name="connsiteX24" fmla="*/ 1465441 w 2148321"/>
                          <a:gd name="connsiteY24" fmla="*/ 61437 h 205807"/>
                          <a:gd name="connsiteX25" fmla="*/ 1453868 w 2148321"/>
                          <a:gd name="connsiteY25" fmla="*/ 117632 h 205807"/>
                          <a:gd name="connsiteX26" fmla="*/ 1449679 w 2148321"/>
                          <a:gd name="connsiteY26" fmla="*/ 123723 h 205807"/>
                          <a:gd name="connsiteX27" fmla="*/ 1480988 w 2148321"/>
                          <a:gd name="connsiteY27" fmla="*/ 144416 h 205807"/>
                          <a:gd name="connsiteX28" fmla="*/ 1519875 w 2148321"/>
                          <a:gd name="connsiteY28" fmla="*/ 152112 h 205807"/>
                          <a:gd name="connsiteX29" fmla="*/ 2000869 w 2148321"/>
                          <a:gd name="connsiteY29" fmla="*/ 152112 h 205807"/>
                          <a:gd name="connsiteX30" fmla="*/ 2100772 w 2148321"/>
                          <a:gd name="connsiteY30" fmla="*/ 54177 h 205807"/>
                          <a:gd name="connsiteX31" fmla="*/ 2100772 w 2148321"/>
                          <a:gd name="connsiteY31" fmla="*/ 37329 h 205807"/>
                          <a:gd name="connsiteX32" fmla="*/ 2093085 w 2148321"/>
                          <a:gd name="connsiteY32" fmla="*/ 0 h 205807"/>
                          <a:gd name="connsiteX33" fmla="*/ 2140782 w 2148321"/>
                          <a:gd name="connsiteY33" fmla="*/ 0 h 205807"/>
                          <a:gd name="connsiteX34" fmla="*/ 2148321 w 2148321"/>
                          <a:gd name="connsiteY34" fmla="*/ 36602 h 205807"/>
                          <a:gd name="connsiteX35" fmla="*/ 2148321 w 2148321"/>
                          <a:gd name="connsiteY35" fmla="*/ 61437 h 205807"/>
                          <a:gd name="connsiteX36" fmla="*/ 2001049 w 2148321"/>
                          <a:gd name="connsiteY36" fmla="*/ 205807 h 205807"/>
                          <a:gd name="connsiteX37" fmla="*/ 1513031 w 2148321"/>
                          <a:gd name="connsiteY37" fmla="*/ 205807 h 205807"/>
                          <a:gd name="connsiteX38" fmla="*/ 1455706 w 2148321"/>
                          <a:gd name="connsiteY38" fmla="*/ 194462 h 205807"/>
                          <a:gd name="connsiteX39" fmla="*/ 1415600 w 2148321"/>
                          <a:gd name="connsiteY39" fmla="*/ 167954 h 205807"/>
                          <a:gd name="connsiteX40" fmla="*/ 1375494 w 2148321"/>
                          <a:gd name="connsiteY40" fmla="*/ 194462 h 205807"/>
                          <a:gd name="connsiteX41" fmla="*/ 1318169 w 2148321"/>
                          <a:gd name="connsiteY41" fmla="*/ 205807 h 205807"/>
                          <a:gd name="connsiteX42" fmla="*/ 830151 w 2148321"/>
                          <a:gd name="connsiteY42" fmla="*/ 205807 h 205807"/>
                          <a:gd name="connsiteX43" fmla="*/ 772826 w 2148321"/>
                          <a:gd name="connsiteY43" fmla="*/ 194462 h 205807"/>
                          <a:gd name="connsiteX44" fmla="*/ 732721 w 2148321"/>
                          <a:gd name="connsiteY44" fmla="*/ 167955 h 205807"/>
                          <a:gd name="connsiteX45" fmla="*/ 692615 w 2148321"/>
                          <a:gd name="connsiteY45" fmla="*/ 194462 h 205807"/>
                          <a:gd name="connsiteX46" fmla="*/ 635290 w 2148321"/>
                          <a:gd name="connsiteY46" fmla="*/ 205807 h 205807"/>
                          <a:gd name="connsiteX47" fmla="*/ 147272 w 2148321"/>
                          <a:gd name="connsiteY47" fmla="*/ 205807 h 205807"/>
                          <a:gd name="connsiteX48" fmla="*/ 0 w 2148321"/>
                          <a:gd name="connsiteY48" fmla="*/ 61437 h 205807"/>
                          <a:gd name="connsiteX49" fmla="*/ 0 w 2148321"/>
                          <a:gd name="connsiteY49" fmla="*/ 36602 h 205807"/>
                          <a:gd name="connsiteX50" fmla="*/ 7539 w 2148321"/>
                          <a:gd name="connsiteY50"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28639 w 2148321"/>
                          <a:gd name="connsiteY8" fmla="*/ 60689 h 205807"/>
                          <a:gd name="connsiteX9" fmla="*/ 770989 w 2148321"/>
                          <a:gd name="connsiteY9" fmla="*/ 117632 h 205807"/>
                          <a:gd name="connsiteX10" fmla="*/ 798108 w 2148321"/>
                          <a:gd name="connsiteY10" fmla="*/ 144416 h 205807"/>
                          <a:gd name="connsiteX11" fmla="*/ 836995 w 2148321"/>
                          <a:gd name="connsiteY11" fmla="*/ 152112 h 205807"/>
                          <a:gd name="connsiteX12" fmla="*/ 1317989 w 2148321"/>
                          <a:gd name="connsiteY12" fmla="*/ 152112 h 205807"/>
                          <a:gd name="connsiteX13" fmla="*/ 1356876 w 2148321"/>
                          <a:gd name="connsiteY13" fmla="*/ 144416 h 205807"/>
                          <a:gd name="connsiteX14" fmla="*/ 1383604 w 2148321"/>
                          <a:gd name="connsiteY14" fmla="*/ 126751 h 205807"/>
                          <a:gd name="connsiteX15" fmla="*/ 1377332 w 2148321"/>
                          <a:gd name="connsiteY15" fmla="*/ 117632 h 205807"/>
                          <a:gd name="connsiteX16" fmla="*/ 1365759 w 2148321"/>
                          <a:gd name="connsiteY16" fmla="*/ 61437 h 205807"/>
                          <a:gd name="connsiteX17" fmla="*/ 1365759 w 2148321"/>
                          <a:gd name="connsiteY17" fmla="*/ 36602 h 205807"/>
                          <a:gd name="connsiteX18" fmla="*/ 1373298 w 2148321"/>
                          <a:gd name="connsiteY18" fmla="*/ 0 h 205807"/>
                          <a:gd name="connsiteX19" fmla="*/ 1410205 w 2148321"/>
                          <a:gd name="connsiteY19" fmla="*/ 0 h 205807"/>
                          <a:gd name="connsiteX20" fmla="*/ 1427659 w 2148321"/>
                          <a:gd name="connsiteY20" fmla="*/ 0 h 205807"/>
                          <a:gd name="connsiteX21" fmla="*/ 1457902 w 2148321"/>
                          <a:gd name="connsiteY21" fmla="*/ 0 h 205807"/>
                          <a:gd name="connsiteX22" fmla="*/ 1465441 w 2148321"/>
                          <a:gd name="connsiteY22" fmla="*/ 36602 h 205807"/>
                          <a:gd name="connsiteX23" fmla="*/ 1465441 w 2148321"/>
                          <a:gd name="connsiteY23" fmla="*/ 61437 h 205807"/>
                          <a:gd name="connsiteX24" fmla="*/ 1453868 w 2148321"/>
                          <a:gd name="connsiteY24" fmla="*/ 117632 h 205807"/>
                          <a:gd name="connsiteX25" fmla="*/ 1449679 w 2148321"/>
                          <a:gd name="connsiteY25" fmla="*/ 123723 h 205807"/>
                          <a:gd name="connsiteX26" fmla="*/ 1480988 w 2148321"/>
                          <a:gd name="connsiteY26" fmla="*/ 144416 h 205807"/>
                          <a:gd name="connsiteX27" fmla="*/ 1519875 w 2148321"/>
                          <a:gd name="connsiteY27" fmla="*/ 152112 h 205807"/>
                          <a:gd name="connsiteX28" fmla="*/ 2000869 w 2148321"/>
                          <a:gd name="connsiteY28" fmla="*/ 152112 h 205807"/>
                          <a:gd name="connsiteX29" fmla="*/ 2100772 w 2148321"/>
                          <a:gd name="connsiteY29" fmla="*/ 54177 h 205807"/>
                          <a:gd name="connsiteX30" fmla="*/ 2100772 w 2148321"/>
                          <a:gd name="connsiteY30" fmla="*/ 37329 h 205807"/>
                          <a:gd name="connsiteX31" fmla="*/ 2093085 w 2148321"/>
                          <a:gd name="connsiteY31" fmla="*/ 0 h 205807"/>
                          <a:gd name="connsiteX32" fmla="*/ 2140782 w 2148321"/>
                          <a:gd name="connsiteY32" fmla="*/ 0 h 205807"/>
                          <a:gd name="connsiteX33" fmla="*/ 2148321 w 2148321"/>
                          <a:gd name="connsiteY33" fmla="*/ 36602 h 205807"/>
                          <a:gd name="connsiteX34" fmla="*/ 2148321 w 2148321"/>
                          <a:gd name="connsiteY34" fmla="*/ 61437 h 205807"/>
                          <a:gd name="connsiteX35" fmla="*/ 2001049 w 2148321"/>
                          <a:gd name="connsiteY35" fmla="*/ 205807 h 205807"/>
                          <a:gd name="connsiteX36" fmla="*/ 1513031 w 2148321"/>
                          <a:gd name="connsiteY36" fmla="*/ 205807 h 205807"/>
                          <a:gd name="connsiteX37" fmla="*/ 1455706 w 2148321"/>
                          <a:gd name="connsiteY37" fmla="*/ 194462 h 205807"/>
                          <a:gd name="connsiteX38" fmla="*/ 1415600 w 2148321"/>
                          <a:gd name="connsiteY38" fmla="*/ 167954 h 205807"/>
                          <a:gd name="connsiteX39" fmla="*/ 1375494 w 2148321"/>
                          <a:gd name="connsiteY39" fmla="*/ 194462 h 205807"/>
                          <a:gd name="connsiteX40" fmla="*/ 1318169 w 2148321"/>
                          <a:gd name="connsiteY40" fmla="*/ 205807 h 205807"/>
                          <a:gd name="connsiteX41" fmla="*/ 830151 w 2148321"/>
                          <a:gd name="connsiteY41" fmla="*/ 205807 h 205807"/>
                          <a:gd name="connsiteX42" fmla="*/ 772826 w 2148321"/>
                          <a:gd name="connsiteY42" fmla="*/ 194462 h 205807"/>
                          <a:gd name="connsiteX43" fmla="*/ 732721 w 2148321"/>
                          <a:gd name="connsiteY43" fmla="*/ 167955 h 205807"/>
                          <a:gd name="connsiteX44" fmla="*/ 692615 w 2148321"/>
                          <a:gd name="connsiteY44" fmla="*/ 194462 h 205807"/>
                          <a:gd name="connsiteX45" fmla="*/ 635290 w 2148321"/>
                          <a:gd name="connsiteY45" fmla="*/ 205807 h 205807"/>
                          <a:gd name="connsiteX46" fmla="*/ 147272 w 2148321"/>
                          <a:gd name="connsiteY46" fmla="*/ 205807 h 205807"/>
                          <a:gd name="connsiteX47" fmla="*/ 0 w 2148321"/>
                          <a:gd name="connsiteY47" fmla="*/ 61437 h 205807"/>
                          <a:gd name="connsiteX48" fmla="*/ 0 w 2148321"/>
                          <a:gd name="connsiteY48" fmla="*/ 36602 h 205807"/>
                          <a:gd name="connsiteX49" fmla="*/ 7539 w 2148321"/>
                          <a:gd name="connsiteY49"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35783 w 2148321"/>
                          <a:gd name="connsiteY8" fmla="*/ 60689 h 205807"/>
                          <a:gd name="connsiteX9" fmla="*/ 770989 w 2148321"/>
                          <a:gd name="connsiteY9" fmla="*/ 117632 h 205807"/>
                          <a:gd name="connsiteX10" fmla="*/ 798108 w 2148321"/>
                          <a:gd name="connsiteY10" fmla="*/ 144416 h 205807"/>
                          <a:gd name="connsiteX11" fmla="*/ 836995 w 2148321"/>
                          <a:gd name="connsiteY11" fmla="*/ 152112 h 205807"/>
                          <a:gd name="connsiteX12" fmla="*/ 1317989 w 2148321"/>
                          <a:gd name="connsiteY12" fmla="*/ 152112 h 205807"/>
                          <a:gd name="connsiteX13" fmla="*/ 1356876 w 2148321"/>
                          <a:gd name="connsiteY13" fmla="*/ 144416 h 205807"/>
                          <a:gd name="connsiteX14" fmla="*/ 1383604 w 2148321"/>
                          <a:gd name="connsiteY14" fmla="*/ 126751 h 205807"/>
                          <a:gd name="connsiteX15" fmla="*/ 1377332 w 2148321"/>
                          <a:gd name="connsiteY15" fmla="*/ 117632 h 205807"/>
                          <a:gd name="connsiteX16" fmla="*/ 1365759 w 2148321"/>
                          <a:gd name="connsiteY16" fmla="*/ 61437 h 205807"/>
                          <a:gd name="connsiteX17" fmla="*/ 1365759 w 2148321"/>
                          <a:gd name="connsiteY17" fmla="*/ 36602 h 205807"/>
                          <a:gd name="connsiteX18" fmla="*/ 1373298 w 2148321"/>
                          <a:gd name="connsiteY18" fmla="*/ 0 h 205807"/>
                          <a:gd name="connsiteX19" fmla="*/ 1410205 w 2148321"/>
                          <a:gd name="connsiteY19" fmla="*/ 0 h 205807"/>
                          <a:gd name="connsiteX20" fmla="*/ 1427659 w 2148321"/>
                          <a:gd name="connsiteY20" fmla="*/ 0 h 205807"/>
                          <a:gd name="connsiteX21" fmla="*/ 1457902 w 2148321"/>
                          <a:gd name="connsiteY21" fmla="*/ 0 h 205807"/>
                          <a:gd name="connsiteX22" fmla="*/ 1465441 w 2148321"/>
                          <a:gd name="connsiteY22" fmla="*/ 36602 h 205807"/>
                          <a:gd name="connsiteX23" fmla="*/ 1465441 w 2148321"/>
                          <a:gd name="connsiteY23" fmla="*/ 61437 h 205807"/>
                          <a:gd name="connsiteX24" fmla="*/ 1453868 w 2148321"/>
                          <a:gd name="connsiteY24" fmla="*/ 117632 h 205807"/>
                          <a:gd name="connsiteX25" fmla="*/ 1449679 w 2148321"/>
                          <a:gd name="connsiteY25" fmla="*/ 123723 h 205807"/>
                          <a:gd name="connsiteX26" fmla="*/ 1480988 w 2148321"/>
                          <a:gd name="connsiteY26" fmla="*/ 144416 h 205807"/>
                          <a:gd name="connsiteX27" fmla="*/ 1519875 w 2148321"/>
                          <a:gd name="connsiteY27" fmla="*/ 152112 h 205807"/>
                          <a:gd name="connsiteX28" fmla="*/ 2000869 w 2148321"/>
                          <a:gd name="connsiteY28" fmla="*/ 152112 h 205807"/>
                          <a:gd name="connsiteX29" fmla="*/ 2100772 w 2148321"/>
                          <a:gd name="connsiteY29" fmla="*/ 54177 h 205807"/>
                          <a:gd name="connsiteX30" fmla="*/ 2100772 w 2148321"/>
                          <a:gd name="connsiteY30" fmla="*/ 37329 h 205807"/>
                          <a:gd name="connsiteX31" fmla="*/ 2093085 w 2148321"/>
                          <a:gd name="connsiteY31" fmla="*/ 0 h 205807"/>
                          <a:gd name="connsiteX32" fmla="*/ 2140782 w 2148321"/>
                          <a:gd name="connsiteY32" fmla="*/ 0 h 205807"/>
                          <a:gd name="connsiteX33" fmla="*/ 2148321 w 2148321"/>
                          <a:gd name="connsiteY33" fmla="*/ 36602 h 205807"/>
                          <a:gd name="connsiteX34" fmla="*/ 2148321 w 2148321"/>
                          <a:gd name="connsiteY34" fmla="*/ 61437 h 205807"/>
                          <a:gd name="connsiteX35" fmla="*/ 2001049 w 2148321"/>
                          <a:gd name="connsiteY35" fmla="*/ 205807 h 205807"/>
                          <a:gd name="connsiteX36" fmla="*/ 1513031 w 2148321"/>
                          <a:gd name="connsiteY36" fmla="*/ 205807 h 205807"/>
                          <a:gd name="connsiteX37" fmla="*/ 1455706 w 2148321"/>
                          <a:gd name="connsiteY37" fmla="*/ 194462 h 205807"/>
                          <a:gd name="connsiteX38" fmla="*/ 1415600 w 2148321"/>
                          <a:gd name="connsiteY38" fmla="*/ 167954 h 205807"/>
                          <a:gd name="connsiteX39" fmla="*/ 1375494 w 2148321"/>
                          <a:gd name="connsiteY39" fmla="*/ 194462 h 205807"/>
                          <a:gd name="connsiteX40" fmla="*/ 1318169 w 2148321"/>
                          <a:gd name="connsiteY40" fmla="*/ 205807 h 205807"/>
                          <a:gd name="connsiteX41" fmla="*/ 830151 w 2148321"/>
                          <a:gd name="connsiteY41" fmla="*/ 205807 h 205807"/>
                          <a:gd name="connsiteX42" fmla="*/ 772826 w 2148321"/>
                          <a:gd name="connsiteY42" fmla="*/ 194462 h 205807"/>
                          <a:gd name="connsiteX43" fmla="*/ 732721 w 2148321"/>
                          <a:gd name="connsiteY43" fmla="*/ 167955 h 205807"/>
                          <a:gd name="connsiteX44" fmla="*/ 692615 w 2148321"/>
                          <a:gd name="connsiteY44" fmla="*/ 194462 h 205807"/>
                          <a:gd name="connsiteX45" fmla="*/ 635290 w 2148321"/>
                          <a:gd name="connsiteY45" fmla="*/ 205807 h 205807"/>
                          <a:gd name="connsiteX46" fmla="*/ 147272 w 2148321"/>
                          <a:gd name="connsiteY46" fmla="*/ 205807 h 205807"/>
                          <a:gd name="connsiteX47" fmla="*/ 0 w 2148321"/>
                          <a:gd name="connsiteY47" fmla="*/ 61437 h 205807"/>
                          <a:gd name="connsiteX48" fmla="*/ 0 w 2148321"/>
                          <a:gd name="connsiteY48" fmla="*/ 36602 h 205807"/>
                          <a:gd name="connsiteX49" fmla="*/ 7539 w 2148321"/>
                          <a:gd name="connsiteY49"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38164 w 2148321"/>
                          <a:gd name="connsiteY8" fmla="*/ 60689 h 205807"/>
                          <a:gd name="connsiteX9" fmla="*/ 770989 w 2148321"/>
                          <a:gd name="connsiteY9" fmla="*/ 117632 h 205807"/>
                          <a:gd name="connsiteX10" fmla="*/ 798108 w 2148321"/>
                          <a:gd name="connsiteY10" fmla="*/ 144416 h 205807"/>
                          <a:gd name="connsiteX11" fmla="*/ 836995 w 2148321"/>
                          <a:gd name="connsiteY11" fmla="*/ 152112 h 205807"/>
                          <a:gd name="connsiteX12" fmla="*/ 1317989 w 2148321"/>
                          <a:gd name="connsiteY12" fmla="*/ 152112 h 205807"/>
                          <a:gd name="connsiteX13" fmla="*/ 1356876 w 2148321"/>
                          <a:gd name="connsiteY13" fmla="*/ 144416 h 205807"/>
                          <a:gd name="connsiteX14" fmla="*/ 1383604 w 2148321"/>
                          <a:gd name="connsiteY14" fmla="*/ 126751 h 205807"/>
                          <a:gd name="connsiteX15" fmla="*/ 1377332 w 2148321"/>
                          <a:gd name="connsiteY15" fmla="*/ 117632 h 205807"/>
                          <a:gd name="connsiteX16" fmla="*/ 1365759 w 2148321"/>
                          <a:gd name="connsiteY16" fmla="*/ 61437 h 205807"/>
                          <a:gd name="connsiteX17" fmla="*/ 1365759 w 2148321"/>
                          <a:gd name="connsiteY17" fmla="*/ 36602 h 205807"/>
                          <a:gd name="connsiteX18" fmla="*/ 1373298 w 2148321"/>
                          <a:gd name="connsiteY18" fmla="*/ 0 h 205807"/>
                          <a:gd name="connsiteX19" fmla="*/ 1410205 w 2148321"/>
                          <a:gd name="connsiteY19" fmla="*/ 0 h 205807"/>
                          <a:gd name="connsiteX20" fmla="*/ 1427659 w 2148321"/>
                          <a:gd name="connsiteY20" fmla="*/ 0 h 205807"/>
                          <a:gd name="connsiteX21" fmla="*/ 1457902 w 2148321"/>
                          <a:gd name="connsiteY21" fmla="*/ 0 h 205807"/>
                          <a:gd name="connsiteX22" fmla="*/ 1465441 w 2148321"/>
                          <a:gd name="connsiteY22" fmla="*/ 36602 h 205807"/>
                          <a:gd name="connsiteX23" fmla="*/ 1465441 w 2148321"/>
                          <a:gd name="connsiteY23" fmla="*/ 61437 h 205807"/>
                          <a:gd name="connsiteX24" fmla="*/ 1453868 w 2148321"/>
                          <a:gd name="connsiteY24" fmla="*/ 117632 h 205807"/>
                          <a:gd name="connsiteX25" fmla="*/ 1449679 w 2148321"/>
                          <a:gd name="connsiteY25" fmla="*/ 123723 h 205807"/>
                          <a:gd name="connsiteX26" fmla="*/ 1480988 w 2148321"/>
                          <a:gd name="connsiteY26" fmla="*/ 144416 h 205807"/>
                          <a:gd name="connsiteX27" fmla="*/ 1519875 w 2148321"/>
                          <a:gd name="connsiteY27" fmla="*/ 152112 h 205807"/>
                          <a:gd name="connsiteX28" fmla="*/ 2000869 w 2148321"/>
                          <a:gd name="connsiteY28" fmla="*/ 152112 h 205807"/>
                          <a:gd name="connsiteX29" fmla="*/ 2100772 w 2148321"/>
                          <a:gd name="connsiteY29" fmla="*/ 54177 h 205807"/>
                          <a:gd name="connsiteX30" fmla="*/ 2100772 w 2148321"/>
                          <a:gd name="connsiteY30" fmla="*/ 37329 h 205807"/>
                          <a:gd name="connsiteX31" fmla="*/ 2093085 w 2148321"/>
                          <a:gd name="connsiteY31" fmla="*/ 0 h 205807"/>
                          <a:gd name="connsiteX32" fmla="*/ 2140782 w 2148321"/>
                          <a:gd name="connsiteY32" fmla="*/ 0 h 205807"/>
                          <a:gd name="connsiteX33" fmla="*/ 2148321 w 2148321"/>
                          <a:gd name="connsiteY33" fmla="*/ 36602 h 205807"/>
                          <a:gd name="connsiteX34" fmla="*/ 2148321 w 2148321"/>
                          <a:gd name="connsiteY34" fmla="*/ 61437 h 205807"/>
                          <a:gd name="connsiteX35" fmla="*/ 2001049 w 2148321"/>
                          <a:gd name="connsiteY35" fmla="*/ 205807 h 205807"/>
                          <a:gd name="connsiteX36" fmla="*/ 1513031 w 2148321"/>
                          <a:gd name="connsiteY36" fmla="*/ 205807 h 205807"/>
                          <a:gd name="connsiteX37" fmla="*/ 1455706 w 2148321"/>
                          <a:gd name="connsiteY37" fmla="*/ 194462 h 205807"/>
                          <a:gd name="connsiteX38" fmla="*/ 1415600 w 2148321"/>
                          <a:gd name="connsiteY38" fmla="*/ 167954 h 205807"/>
                          <a:gd name="connsiteX39" fmla="*/ 1375494 w 2148321"/>
                          <a:gd name="connsiteY39" fmla="*/ 194462 h 205807"/>
                          <a:gd name="connsiteX40" fmla="*/ 1318169 w 2148321"/>
                          <a:gd name="connsiteY40" fmla="*/ 205807 h 205807"/>
                          <a:gd name="connsiteX41" fmla="*/ 830151 w 2148321"/>
                          <a:gd name="connsiteY41" fmla="*/ 205807 h 205807"/>
                          <a:gd name="connsiteX42" fmla="*/ 772826 w 2148321"/>
                          <a:gd name="connsiteY42" fmla="*/ 194462 h 205807"/>
                          <a:gd name="connsiteX43" fmla="*/ 732721 w 2148321"/>
                          <a:gd name="connsiteY43" fmla="*/ 167955 h 205807"/>
                          <a:gd name="connsiteX44" fmla="*/ 692615 w 2148321"/>
                          <a:gd name="connsiteY44" fmla="*/ 194462 h 205807"/>
                          <a:gd name="connsiteX45" fmla="*/ 635290 w 2148321"/>
                          <a:gd name="connsiteY45" fmla="*/ 205807 h 205807"/>
                          <a:gd name="connsiteX46" fmla="*/ 147272 w 2148321"/>
                          <a:gd name="connsiteY46" fmla="*/ 205807 h 205807"/>
                          <a:gd name="connsiteX47" fmla="*/ 0 w 2148321"/>
                          <a:gd name="connsiteY47" fmla="*/ 61437 h 205807"/>
                          <a:gd name="connsiteX48" fmla="*/ 0 w 2148321"/>
                          <a:gd name="connsiteY48" fmla="*/ 36602 h 205807"/>
                          <a:gd name="connsiteX49" fmla="*/ 7539 w 2148321"/>
                          <a:gd name="connsiteY49"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38164 w 2148321"/>
                          <a:gd name="connsiteY8" fmla="*/ 60689 h 205807"/>
                          <a:gd name="connsiteX9" fmla="*/ 770989 w 2148321"/>
                          <a:gd name="connsiteY9" fmla="*/ 117632 h 205807"/>
                          <a:gd name="connsiteX10" fmla="*/ 798108 w 2148321"/>
                          <a:gd name="connsiteY10" fmla="*/ 144416 h 205807"/>
                          <a:gd name="connsiteX11" fmla="*/ 836995 w 2148321"/>
                          <a:gd name="connsiteY11" fmla="*/ 152112 h 205807"/>
                          <a:gd name="connsiteX12" fmla="*/ 1317989 w 2148321"/>
                          <a:gd name="connsiteY12" fmla="*/ 152112 h 205807"/>
                          <a:gd name="connsiteX13" fmla="*/ 1356876 w 2148321"/>
                          <a:gd name="connsiteY13" fmla="*/ 144416 h 205807"/>
                          <a:gd name="connsiteX14" fmla="*/ 1383604 w 2148321"/>
                          <a:gd name="connsiteY14" fmla="*/ 126751 h 205807"/>
                          <a:gd name="connsiteX15" fmla="*/ 1377332 w 2148321"/>
                          <a:gd name="connsiteY15" fmla="*/ 117632 h 205807"/>
                          <a:gd name="connsiteX16" fmla="*/ 1365759 w 2148321"/>
                          <a:gd name="connsiteY16" fmla="*/ 61437 h 205807"/>
                          <a:gd name="connsiteX17" fmla="*/ 1365759 w 2148321"/>
                          <a:gd name="connsiteY17" fmla="*/ 36602 h 205807"/>
                          <a:gd name="connsiteX18" fmla="*/ 1410205 w 2148321"/>
                          <a:gd name="connsiteY18" fmla="*/ 0 h 205807"/>
                          <a:gd name="connsiteX19" fmla="*/ 1427659 w 2148321"/>
                          <a:gd name="connsiteY19" fmla="*/ 0 h 205807"/>
                          <a:gd name="connsiteX20" fmla="*/ 1457902 w 2148321"/>
                          <a:gd name="connsiteY20" fmla="*/ 0 h 205807"/>
                          <a:gd name="connsiteX21" fmla="*/ 1465441 w 2148321"/>
                          <a:gd name="connsiteY21" fmla="*/ 36602 h 205807"/>
                          <a:gd name="connsiteX22" fmla="*/ 1465441 w 2148321"/>
                          <a:gd name="connsiteY22" fmla="*/ 61437 h 205807"/>
                          <a:gd name="connsiteX23" fmla="*/ 1453868 w 2148321"/>
                          <a:gd name="connsiteY23" fmla="*/ 117632 h 205807"/>
                          <a:gd name="connsiteX24" fmla="*/ 1449679 w 2148321"/>
                          <a:gd name="connsiteY24" fmla="*/ 123723 h 205807"/>
                          <a:gd name="connsiteX25" fmla="*/ 1480988 w 2148321"/>
                          <a:gd name="connsiteY25" fmla="*/ 144416 h 205807"/>
                          <a:gd name="connsiteX26" fmla="*/ 1519875 w 2148321"/>
                          <a:gd name="connsiteY26" fmla="*/ 152112 h 205807"/>
                          <a:gd name="connsiteX27" fmla="*/ 2000869 w 2148321"/>
                          <a:gd name="connsiteY27" fmla="*/ 152112 h 205807"/>
                          <a:gd name="connsiteX28" fmla="*/ 2100772 w 2148321"/>
                          <a:gd name="connsiteY28" fmla="*/ 54177 h 205807"/>
                          <a:gd name="connsiteX29" fmla="*/ 2100772 w 2148321"/>
                          <a:gd name="connsiteY29" fmla="*/ 37329 h 205807"/>
                          <a:gd name="connsiteX30" fmla="*/ 2093085 w 2148321"/>
                          <a:gd name="connsiteY30" fmla="*/ 0 h 205807"/>
                          <a:gd name="connsiteX31" fmla="*/ 2140782 w 2148321"/>
                          <a:gd name="connsiteY31" fmla="*/ 0 h 205807"/>
                          <a:gd name="connsiteX32" fmla="*/ 2148321 w 2148321"/>
                          <a:gd name="connsiteY32" fmla="*/ 36602 h 205807"/>
                          <a:gd name="connsiteX33" fmla="*/ 2148321 w 2148321"/>
                          <a:gd name="connsiteY33" fmla="*/ 61437 h 205807"/>
                          <a:gd name="connsiteX34" fmla="*/ 2001049 w 2148321"/>
                          <a:gd name="connsiteY34" fmla="*/ 205807 h 205807"/>
                          <a:gd name="connsiteX35" fmla="*/ 1513031 w 2148321"/>
                          <a:gd name="connsiteY35" fmla="*/ 205807 h 205807"/>
                          <a:gd name="connsiteX36" fmla="*/ 1455706 w 2148321"/>
                          <a:gd name="connsiteY36" fmla="*/ 194462 h 205807"/>
                          <a:gd name="connsiteX37" fmla="*/ 1415600 w 2148321"/>
                          <a:gd name="connsiteY37" fmla="*/ 167954 h 205807"/>
                          <a:gd name="connsiteX38" fmla="*/ 1375494 w 2148321"/>
                          <a:gd name="connsiteY38" fmla="*/ 194462 h 205807"/>
                          <a:gd name="connsiteX39" fmla="*/ 1318169 w 2148321"/>
                          <a:gd name="connsiteY39" fmla="*/ 205807 h 205807"/>
                          <a:gd name="connsiteX40" fmla="*/ 830151 w 2148321"/>
                          <a:gd name="connsiteY40" fmla="*/ 205807 h 205807"/>
                          <a:gd name="connsiteX41" fmla="*/ 772826 w 2148321"/>
                          <a:gd name="connsiteY41" fmla="*/ 194462 h 205807"/>
                          <a:gd name="connsiteX42" fmla="*/ 732721 w 2148321"/>
                          <a:gd name="connsiteY42" fmla="*/ 167955 h 205807"/>
                          <a:gd name="connsiteX43" fmla="*/ 692615 w 2148321"/>
                          <a:gd name="connsiteY43" fmla="*/ 194462 h 205807"/>
                          <a:gd name="connsiteX44" fmla="*/ 635290 w 2148321"/>
                          <a:gd name="connsiteY44" fmla="*/ 205807 h 205807"/>
                          <a:gd name="connsiteX45" fmla="*/ 147272 w 2148321"/>
                          <a:gd name="connsiteY45" fmla="*/ 205807 h 205807"/>
                          <a:gd name="connsiteX46" fmla="*/ 0 w 2148321"/>
                          <a:gd name="connsiteY46" fmla="*/ 61437 h 205807"/>
                          <a:gd name="connsiteX47" fmla="*/ 0 w 2148321"/>
                          <a:gd name="connsiteY47" fmla="*/ 36602 h 205807"/>
                          <a:gd name="connsiteX48" fmla="*/ 7539 w 2148321"/>
                          <a:gd name="connsiteY48"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38164 w 2148321"/>
                          <a:gd name="connsiteY8" fmla="*/ 60689 h 205807"/>
                          <a:gd name="connsiteX9" fmla="*/ 770989 w 2148321"/>
                          <a:gd name="connsiteY9" fmla="*/ 117632 h 205807"/>
                          <a:gd name="connsiteX10" fmla="*/ 798108 w 2148321"/>
                          <a:gd name="connsiteY10" fmla="*/ 144416 h 205807"/>
                          <a:gd name="connsiteX11" fmla="*/ 836995 w 2148321"/>
                          <a:gd name="connsiteY11" fmla="*/ 152112 h 205807"/>
                          <a:gd name="connsiteX12" fmla="*/ 1317989 w 2148321"/>
                          <a:gd name="connsiteY12" fmla="*/ 152112 h 205807"/>
                          <a:gd name="connsiteX13" fmla="*/ 1356876 w 2148321"/>
                          <a:gd name="connsiteY13" fmla="*/ 144416 h 205807"/>
                          <a:gd name="connsiteX14" fmla="*/ 1383604 w 2148321"/>
                          <a:gd name="connsiteY14" fmla="*/ 126751 h 205807"/>
                          <a:gd name="connsiteX15" fmla="*/ 1377332 w 2148321"/>
                          <a:gd name="connsiteY15" fmla="*/ 117632 h 205807"/>
                          <a:gd name="connsiteX16" fmla="*/ 1365759 w 2148321"/>
                          <a:gd name="connsiteY16" fmla="*/ 61437 h 205807"/>
                          <a:gd name="connsiteX17" fmla="*/ 1365759 w 2148321"/>
                          <a:gd name="connsiteY17" fmla="*/ 36602 h 205807"/>
                          <a:gd name="connsiteX18" fmla="*/ 1410205 w 2148321"/>
                          <a:gd name="connsiteY18" fmla="*/ 0 h 205807"/>
                          <a:gd name="connsiteX19" fmla="*/ 1457902 w 2148321"/>
                          <a:gd name="connsiteY19" fmla="*/ 0 h 205807"/>
                          <a:gd name="connsiteX20" fmla="*/ 1465441 w 2148321"/>
                          <a:gd name="connsiteY20" fmla="*/ 36602 h 205807"/>
                          <a:gd name="connsiteX21" fmla="*/ 1465441 w 2148321"/>
                          <a:gd name="connsiteY21" fmla="*/ 61437 h 205807"/>
                          <a:gd name="connsiteX22" fmla="*/ 1453868 w 2148321"/>
                          <a:gd name="connsiteY22" fmla="*/ 117632 h 205807"/>
                          <a:gd name="connsiteX23" fmla="*/ 1449679 w 2148321"/>
                          <a:gd name="connsiteY23" fmla="*/ 123723 h 205807"/>
                          <a:gd name="connsiteX24" fmla="*/ 1480988 w 2148321"/>
                          <a:gd name="connsiteY24" fmla="*/ 144416 h 205807"/>
                          <a:gd name="connsiteX25" fmla="*/ 1519875 w 2148321"/>
                          <a:gd name="connsiteY25" fmla="*/ 152112 h 205807"/>
                          <a:gd name="connsiteX26" fmla="*/ 2000869 w 2148321"/>
                          <a:gd name="connsiteY26" fmla="*/ 152112 h 205807"/>
                          <a:gd name="connsiteX27" fmla="*/ 2100772 w 2148321"/>
                          <a:gd name="connsiteY27" fmla="*/ 54177 h 205807"/>
                          <a:gd name="connsiteX28" fmla="*/ 2100772 w 2148321"/>
                          <a:gd name="connsiteY28" fmla="*/ 37329 h 205807"/>
                          <a:gd name="connsiteX29" fmla="*/ 2093085 w 2148321"/>
                          <a:gd name="connsiteY29" fmla="*/ 0 h 205807"/>
                          <a:gd name="connsiteX30" fmla="*/ 2140782 w 2148321"/>
                          <a:gd name="connsiteY30" fmla="*/ 0 h 205807"/>
                          <a:gd name="connsiteX31" fmla="*/ 2148321 w 2148321"/>
                          <a:gd name="connsiteY31" fmla="*/ 36602 h 205807"/>
                          <a:gd name="connsiteX32" fmla="*/ 2148321 w 2148321"/>
                          <a:gd name="connsiteY32" fmla="*/ 61437 h 205807"/>
                          <a:gd name="connsiteX33" fmla="*/ 2001049 w 2148321"/>
                          <a:gd name="connsiteY33" fmla="*/ 205807 h 205807"/>
                          <a:gd name="connsiteX34" fmla="*/ 1513031 w 2148321"/>
                          <a:gd name="connsiteY34" fmla="*/ 205807 h 205807"/>
                          <a:gd name="connsiteX35" fmla="*/ 1455706 w 2148321"/>
                          <a:gd name="connsiteY35" fmla="*/ 194462 h 205807"/>
                          <a:gd name="connsiteX36" fmla="*/ 1415600 w 2148321"/>
                          <a:gd name="connsiteY36" fmla="*/ 167954 h 205807"/>
                          <a:gd name="connsiteX37" fmla="*/ 1375494 w 2148321"/>
                          <a:gd name="connsiteY37" fmla="*/ 194462 h 205807"/>
                          <a:gd name="connsiteX38" fmla="*/ 1318169 w 2148321"/>
                          <a:gd name="connsiteY38" fmla="*/ 205807 h 205807"/>
                          <a:gd name="connsiteX39" fmla="*/ 830151 w 2148321"/>
                          <a:gd name="connsiteY39" fmla="*/ 205807 h 205807"/>
                          <a:gd name="connsiteX40" fmla="*/ 772826 w 2148321"/>
                          <a:gd name="connsiteY40" fmla="*/ 194462 h 205807"/>
                          <a:gd name="connsiteX41" fmla="*/ 732721 w 2148321"/>
                          <a:gd name="connsiteY41" fmla="*/ 167955 h 205807"/>
                          <a:gd name="connsiteX42" fmla="*/ 692615 w 2148321"/>
                          <a:gd name="connsiteY42" fmla="*/ 194462 h 205807"/>
                          <a:gd name="connsiteX43" fmla="*/ 635290 w 2148321"/>
                          <a:gd name="connsiteY43" fmla="*/ 205807 h 205807"/>
                          <a:gd name="connsiteX44" fmla="*/ 147272 w 2148321"/>
                          <a:gd name="connsiteY44" fmla="*/ 205807 h 205807"/>
                          <a:gd name="connsiteX45" fmla="*/ 0 w 2148321"/>
                          <a:gd name="connsiteY45" fmla="*/ 61437 h 205807"/>
                          <a:gd name="connsiteX46" fmla="*/ 0 w 2148321"/>
                          <a:gd name="connsiteY46" fmla="*/ 36602 h 205807"/>
                          <a:gd name="connsiteX47" fmla="*/ 7539 w 2148321"/>
                          <a:gd name="connsiteY47"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38164 w 2148321"/>
                          <a:gd name="connsiteY8" fmla="*/ 60689 h 205807"/>
                          <a:gd name="connsiteX9" fmla="*/ 770989 w 2148321"/>
                          <a:gd name="connsiteY9" fmla="*/ 117632 h 205807"/>
                          <a:gd name="connsiteX10" fmla="*/ 798108 w 2148321"/>
                          <a:gd name="connsiteY10" fmla="*/ 144416 h 205807"/>
                          <a:gd name="connsiteX11" fmla="*/ 836995 w 2148321"/>
                          <a:gd name="connsiteY11" fmla="*/ 152112 h 205807"/>
                          <a:gd name="connsiteX12" fmla="*/ 1317989 w 2148321"/>
                          <a:gd name="connsiteY12" fmla="*/ 152112 h 205807"/>
                          <a:gd name="connsiteX13" fmla="*/ 1356876 w 2148321"/>
                          <a:gd name="connsiteY13" fmla="*/ 144416 h 205807"/>
                          <a:gd name="connsiteX14" fmla="*/ 1383604 w 2148321"/>
                          <a:gd name="connsiteY14" fmla="*/ 126751 h 205807"/>
                          <a:gd name="connsiteX15" fmla="*/ 1377332 w 2148321"/>
                          <a:gd name="connsiteY15" fmla="*/ 117632 h 205807"/>
                          <a:gd name="connsiteX16" fmla="*/ 1365759 w 2148321"/>
                          <a:gd name="connsiteY16" fmla="*/ 61437 h 205807"/>
                          <a:gd name="connsiteX17" fmla="*/ 1365759 w 2148321"/>
                          <a:gd name="connsiteY17" fmla="*/ 36602 h 205807"/>
                          <a:gd name="connsiteX18" fmla="*/ 1457902 w 2148321"/>
                          <a:gd name="connsiteY18" fmla="*/ 0 h 205807"/>
                          <a:gd name="connsiteX19" fmla="*/ 1465441 w 2148321"/>
                          <a:gd name="connsiteY19" fmla="*/ 36602 h 205807"/>
                          <a:gd name="connsiteX20" fmla="*/ 1465441 w 2148321"/>
                          <a:gd name="connsiteY20" fmla="*/ 61437 h 205807"/>
                          <a:gd name="connsiteX21" fmla="*/ 1453868 w 2148321"/>
                          <a:gd name="connsiteY21" fmla="*/ 117632 h 205807"/>
                          <a:gd name="connsiteX22" fmla="*/ 1449679 w 2148321"/>
                          <a:gd name="connsiteY22" fmla="*/ 123723 h 205807"/>
                          <a:gd name="connsiteX23" fmla="*/ 1480988 w 2148321"/>
                          <a:gd name="connsiteY23" fmla="*/ 144416 h 205807"/>
                          <a:gd name="connsiteX24" fmla="*/ 1519875 w 2148321"/>
                          <a:gd name="connsiteY24" fmla="*/ 152112 h 205807"/>
                          <a:gd name="connsiteX25" fmla="*/ 2000869 w 2148321"/>
                          <a:gd name="connsiteY25" fmla="*/ 152112 h 205807"/>
                          <a:gd name="connsiteX26" fmla="*/ 2100772 w 2148321"/>
                          <a:gd name="connsiteY26" fmla="*/ 54177 h 205807"/>
                          <a:gd name="connsiteX27" fmla="*/ 2100772 w 2148321"/>
                          <a:gd name="connsiteY27" fmla="*/ 37329 h 205807"/>
                          <a:gd name="connsiteX28" fmla="*/ 2093085 w 2148321"/>
                          <a:gd name="connsiteY28" fmla="*/ 0 h 205807"/>
                          <a:gd name="connsiteX29" fmla="*/ 2140782 w 2148321"/>
                          <a:gd name="connsiteY29" fmla="*/ 0 h 205807"/>
                          <a:gd name="connsiteX30" fmla="*/ 2148321 w 2148321"/>
                          <a:gd name="connsiteY30" fmla="*/ 36602 h 205807"/>
                          <a:gd name="connsiteX31" fmla="*/ 2148321 w 2148321"/>
                          <a:gd name="connsiteY31" fmla="*/ 61437 h 205807"/>
                          <a:gd name="connsiteX32" fmla="*/ 2001049 w 2148321"/>
                          <a:gd name="connsiteY32" fmla="*/ 205807 h 205807"/>
                          <a:gd name="connsiteX33" fmla="*/ 1513031 w 2148321"/>
                          <a:gd name="connsiteY33" fmla="*/ 205807 h 205807"/>
                          <a:gd name="connsiteX34" fmla="*/ 1455706 w 2148321"/>
                          <a:gd name="connsiteY34" fmla="*/ 194462 h 205807"/>
                          <a:gd name="connsiteX35" fmla="*/ 1415600 w 2148321"/>
                          <a:gd name="connsiteY35" fmla="*/ 167954 h 205807"/>
                          <a:gd name="connsiteX36" fmla="*/ 1375494 w 2148321"/>
                          <a:gd name="connsiteY36" fmla="*/ 194462 h 205807"/>
                          <a:gd name="connsiteX37" fmla="*/ 1318169 w 2148321"/>
                          <a:gd name="connsiteY37" fmla="*/ 205807 h 205807"/>
                          <a:gd name="connsiteX38" fmla="*/ 830151 w 2148321"/>
                          <a:gd name="connsiteY38" fmla="*/ 205807 h 205807"/>
                          <a:gd name="connsiteX39" fmla="*/ 772826 w 2148321"/>
                          <a:gd name="connsiteY39" fmla="*/ 194462 h 205807"/>
                          <a:gd name="connsiteX40" fmla="*/ 732721 w 2148321"/>
                          <a:gd name="connsiteY40" fmla="*/ 167955 h 205807"/>
                          <a:gd name="connsiteX41" fmla="*/ 692615 w 2148321"/>
                          <a:gd name="connsiteY41" fmla="*/ 194462 h 205807"/>
                          <a:gd name="connsiteX42" fmla="*/ 635290 w 2148321"/>
                          <a:gd name="connsiteY42" fmla="*/ 205807 h 205807"/>
                          <a:gd name="connsiteX43" fmla="*/ 147272 w 2148321"/>
                          <a:gd name="connsiteY43" fmla="*/ 205807 h 205807"/>
                          <a:gd name="connsiteX44" fmla="*/ 0 w 2148321"/>
                          <a:gd name="connsiteY44" fmla="*/ 61437 h 205807"/>
                          <a:gd name="connsiteX45" fmla="*/ 0 w 2148321"/>
                          <a:gd name="connsiteY45" fmla="*/ 36602 h 205807"/>
                          <a:gd name="connsiteX46" fmla="*/ 7539 w 2148321"/>
                          <a:gd name="connsiteY46"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38164 w 2148321"/>
                          <a:gd name="connsiteY8" fmla="*/ 60689 h 205807"/>
                          <a:gd name="connsiteX9" fmla="*/ 770989 w 2148321"/>
                          <a:gd name="connsiteY9" fmla="*/ 117632 h 205807"/>
                          <a:gd name="connsiteX10" fmla="*/ 798108 w 2148321"/>
                          <a:gd name="connsiteY10" fmla="*/ 144416 h 205807"/>
                          <a:gd name="connsiteX11" fmla="*/ 836995 w 2148321"/>
                          <a:gd name="connsiteY11" fmla="*/ 152112 h 205807"/>
                          <a:gd name="connsiteX12" fmla="*/ 1317989 w 2148321"/>
                          <a:gd name="connsiteY12" fmla="*/ 152112 h 205807"/>
                          <a:gd name="connsiteX13" fmla="*/ 1356876 w 2148321"/>
                          <a:gd name="connsiteY13" fmla="*/ 144416 h 205807"/>
                          <a:gd name="connsiteX14" fmla="*/ 1383604 w 2148321"/>
                          <a:gd name="connsiteY14" fmla="*/ 126751 h 205807"/>
                          <a:gd name="connsiteX15" fmla="*/ 1377332 w 2148321"/>
                          <a:gd name="connsiteY15" fmla="*/ 117632 h 205807"/>
                          <a:gd name="connsiteX16" fmla="*/ 1365759 w 2148321"/>
                          <a:gd name="connsiteY16" fmla="*/ 61437 h 205807"/>
                          <a:gd name="connsiteX17" fmla="*/ 1365759 w 2148321"/>
                          <a:gd name="connsiteY17" fmla="*/ 36602 h 205807"/>
                          <a:gd name="connsiteX18" fmla="*/ 1465441 w 2148321"/>
                          <a:gd name="connsiteY18" fmla="*/ 36602 h 205807"/>
                          <a:gd name="connsiteX19" fmla="*/ 1465441 w 2148321"/>
                          <a:gd name="connsiteY19" fmla="*/ 61437 h 205807"/>
                          <a:gd name="connsiteX20" fmla="*/ 1453868 w 2148321"/>
                          <a:gd name="connsiteY20" fmla="*/ 117632 h 205807"/>
                          <a:gd name="connsiteX21" fmla="*/ 1449679 w 2148321"/>
                          <a:gd name="connsiteY21" fmla="*/ 123723 h 205807"/>
                          <a:gd name="connsiteX22" fmla="*/ 1480988 w 2148321"/>
                          <a:gd name="connsiteY22" fmla="*/ 144416 h 205807"/>
                          <a:gd name="connsiteX23" fmla="*/ 1519875 w 2148321"/>
                          <a:gd name="connsiteY23" fmla="*/ 152112 h 205807"/>
                          <a:gd name="connsiteX24" fmla="*/ 2000869 w 2148321"/>
                          <a:gd name="connsiteY24" fmla="*/ 152112 h 205807"/>
                          <a:gd name="connsiteX25" fmla="*/ 2100772 w 2148321"/>
                          <a:gd name="connsiteY25" fmla="*/ 54177 h 205807"/>
                          <a:gd name="connsiteX26" fmla="*/ 2100772 w 2148321"/>
                          <a:gd name="connsiteY26" fmla="*/ 37329 h 205807"/>
                          <a:gd name="connsiteX27" fmla="*/ 2093085 w 2148321"/>
                          <a:gd name="connsiteY27" fmla="*/ 0 h 205807"/>
                          <a:gd name="connsiteX28" fmla="*/ 2140782 w 2148321"/>
                          <a:gd name="connsiteY28" fmla="*/ 0 h 205807"/>
                          <a:gd name="connsiteX29" fmla="*/ 2148321 w 2148321"/>
                          <a:gd name="connsiteY29" fmla="*/ 36602 h 205807"/>
                          <a:gd name="connsiteX30" fmla="*/ 2148321 w 2148321"/>
                          <a:gd name="connsiteY30" fmla="*/ 61437 h 205807"/>
                          <a:gd name="connsiteX31" fmla="*/ 2001049 w 2148321"/>
                          <a:gd name="connsiteY31" fmla="*/ 205807 h 205807"/>
                          <a:gd name="connsiteX32" fmla="*/ 1513031 w 2148321"/>
                          <a:gd name="connsiteY32" fmla="*/ 205807 h 205807"/>
                          <a:gd name="connsiteX33" fmla="*/ 1455706 w 2148321"/>
                          <a:gd name="connsiteY33" fmla="*/ 194462 h 205807"/>
                          <a:gd name="connsiteX34" fmla="*/ 1415600 w 2148321"/>
                          <a:gd name="connsiteY34" fmla="*/ 167954 h 205807"/>
                          <a:gd name="connsiteX35" fmla="*/ 1375494 w 2148321"/>
                          <a:gd name="connsiteY35" fmla="*/ 194462 h 205807"/>
                          <a:gd name="connsiteX36" fmla="*/ 1318169 w 2148321"/>
                          <a:gd name="connsiteY36" fmla="*/ 205807 h 205807"/>
                          <a:gd name="connsiteX37" fmla="*/ 830151 w 2148321"/>
                          <a:gd name="connsiteY37" fmla="*/ 205807 h 205807"/>
                          <a:gd name="connsiteX38" fmla="*/ 772826 w 2148321"/>
                          <a:gd name="connsiteY38" fmla="*/ 194462 h 205807"/>
                          <a:gd name="connsiteX39" fmla="*/ 732721 w 2148321"/>
                          <a:gd name="connsiteY39" fmla="*/ 167955 h 205807"/>
                          <a:gd name="connsiteX40" fmla="*/ 692615 w 2148321"/>
                          <a:gd name="connsiteY40" fmla="*/ 194462 h 205807"/>
                          <a:gd name="connsiteX41" fmla="*/ 635290 w 2148321"/>
                          <a:gd name="connsiteY41" fmla="*/ 205807 h 205807"/>
                          <a:gd name="connsiteX42" fmla="*/ 147272 w 2148321"/>
                          <a:gd name="connsiteY42" fmla="*/ 205807 h 205807"/>
                          <a:gd name="connsiteX43" fmla="*/ 0 w 2148321"/>
                          <a:gd name="connsiteY43" fmla="*/ 61437 h 205807"/>
                          <a:gd name="connsiteX44" fmla="*/ 0 w 2148321"/>
                          <a:gd name="connsiteY44" fmla="*/ 36602 h 205807"/>
                          <a:gd name="connsiteX45" fmla="*/ 7539 w 2148321"/>
                          <a:gd name="connsiteY45"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38164 w 2148321"/>
                          <a:gd name="connsiteY8" fmla="*/ 60689 h 205807"/>
                          <a:gd name="connsiteX9" fmla="*/ 770989 w 2148321"/>
                          <a:gd name="connsiteY9" fmla="*/ 117632 h 205807"/>
                          <a:gd name="connsiteX10" fmla="*/ 798108 w 2148321"/>
                          <a:gd name="connsiteY10" fmla="*/ 144416 h 205807"/>
                          <a:gd name="connsiteX11" fmla="*/ 836995 w 2148321"/>
                          <a:gd name="connsiteY11" fmla="*/ 152112 h 205807"/>
                          <a:gd name="connsiteX12" fmla="*/ 1317989 w 2148321"/>
                          <a:gd name="connsiteY12" fmla="*/ 152112 h 205807"/>
                          <a:gd name="connsiteX13" fmla="*/ 1356876 w 2148321"/>
                          <a:gd name="connsiteY13" fmla="*/ 144416 h 205807"/>
                          <a:gd name="connsiteX14" fmla="*/ 1383604 w 2148321"/>
                          <a:gd name="connsiteY14" fmla="*/ 126751 h 205807"/>
                          <a:gd name="connsiteX15" fmla="*/ 1377332 w 2148321"/>
                          <a:gd name="connsiteY15" fmla="*/ 117632 h 205807"/>
                          <a:gd name="connsiteX16" fmla="*/ 1365759 w 2148321"/>
                          <a:gd name="connsiteY16" fmla="*/ 61437 h 205807"/>
                          <a:gd name="connsiteX17" fmla="*/ 1465441 w 2148321"/>
                          <a:gd name="connsiteY17" fmla="*/ 36602 h 205807"/>
                          <a:gd name="connsiteX18" fmla="*/ 1465441 w 2148321"/>
                          <a:gd name="connsiteY18" fmla="*/ 61437 h 205807"/>
                          <a:gd name="connsiteX19" fmla="*/ 1453868 w 2148321"/>
                          <a:gd name="connsiteY19" fmla="*/ 117632 h 205807"/>
                          <a:gd name="connsiteX20" fmla="*/ 1449679 w 2148321"/>
                          <a:gd name="connsiteY20" fmla="*/ 123723 h 205807"/>
                          <a:gd name="connsiteX21" fmla="*/ 1480988 w 2148321"/>
                          <a:gd name="connsiteY21" fmla="*/ 144416 h 205807"/>
                          <a:gd name="connsiteX22" fmla="*/ 1519875 w 2148321"/>
                          <a:gd name="connsiteY22" fmla="*/ 152112 h 205807"/>
                          <a:gd name="connsiteX23" fmla="*/ 2000869 w 2148321"/>
                          <a:gd name="connsiteY23" fmla="*/ 152112 h 205807"/>
                          <a:gd name="connsiteX24" fmla="*/ 2100772 w 2148321"/>
                          <a:gd name="connsiteY24" fmla="*/ 54177 h 205807"/>
                          <a:gd name="connsiteX25" fmla="*/ 2100772 w 2148321"/>
                          <a:gd name="connsiteY25" fmla="*/ 37329 h 205807"/>
                          <a:gd name="connsiteX26" fmla="*/ 2093085 w 2148321"/>
                          <a:gd name="connsiteY26" fmla="*/ 0 h 205807"/>
                          <a:gd name="connsiteX27" fmla="*/ 2140782 w 2148321"/>
                          <a:gd name="connsiteY27" fmla="*/ 0 h 205807"/>
                          <a:gd name="connsiteX28" fmla="*/ 2148321 w 2148321"/>
                          <a:gd name="connsiteY28" fmla="*/ 36602 h 205807"/>
                          <a:gd name="connsiteX29" fmla="*/ 2148321 w 2148321"/>
                          <a:gd name="connsiteY29" fmla="*/ 61437 h 205807"/>
                          <a:gd name="connsiteX30" fmla="*/ 2001049 w 2148321"/>
                          <a:gd name="connsiteY30" fmla="*/ 205807 h 205807"/>
                          <a:gd name="connsiteX31" fmla="*/ 1513031 w 2148321"/>
                          <a:gd name="connsiteY31" fmla="*/ 205807 h 205807"/>
                          <a:gd name="connsiteX32" fmla="*/ 1455706 w 2148321"/>
                          <a:gd name="connsiteY32" fmla="*/ 194462 h 205807"/>
                          <a:gd name="connsiteX33" fmla="*/ 1415600 w 2148321"/>
                          <a:gd name="connsiteY33" fmla="*/ 167954 h 205807"/>
                          <a:gd name="connsiteX34" fmla="*/ 1375494 w 2148321"/>
                          <a:gd name="connsiteY34" fmla="*/ 194462 h 205807"/>
                          <a:gd name="connsiteX35" fmla="*/ 1318169 w 2148321"/>
                          <a:gd name="connsiteY35" fmla="*/ 205807 h 205807"/>
                          <a:gd name="connsiteX36" fmla="*/ 830151 w 2148321"/>
                          <a:gd name="connsiteY36" fmla="*/ 205807 h 205807"/>
                          <a:gd name="connsiteX37" fmla="*/ 772826 w 2148321"/>
                          <a:gd name="connsiteY37" fmla="*/ 194462 h 205807"/>
                          <a:gd name="connsiteX38" fmla="*/ 732721 w 2148321"/>
                          <a:gd name="connsiteY38" fmla="*/ 167955 h 205807"/>
                          <a:gd name="connsiteX39" fmla="*/ 692615 w 2148321"/>
                          <a:gd name="connsiteY39" fmla="*/ 194462 h 205807"/>
                          <a:gd name="connsiteX40" fmla="*/ 635290 w 2148321"/>
                          <a:gd name="connsiteY40" fmla="*/ 205807 h 205807"/>
                          <a:gd name="connsiteX41" fmla="*/ 147272 w 2148321"/>
                          <a:gd name="connsiteY41" fmla="*/ 205807 h 205807"/>
                          <a:gd name="connsiteX42" fmla="*/ 0 w 2148321"/>
                          <a:gd name="connsiteY42" fmla="*/ 61437 h 205807"/>
                          <a:gd name="connsiteX43" fmla="*/ 0 w 2148321"/>
                          <a:gd name="connsiteY43" fmla="*/ 36602 h 205807"/>
                          <a:gd name="connsiteX44" fmla="*/ 7539 w 2148321"/>
                          <a:gd name="connsiteY44"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38164 w 2148321"/>
                          <a:gd name="connsiteY8" fmla="*/ 60689 h 205807"/>
                          <a:gd name="connsiteX9" fmla="*/ 770989 w 2148321"/>
                          <a:gd name="connsiteY9" fmla="*/ 117632 h 205807"/>
                          <a:gd name="connsiteX10" fmla="*/ 798108 w 2148321"/>
                          <a:gd name="connsiteY10" fmla="*/ 144416 h 205807"/>
                          <a:gd name="connsiteX11" fmla="*/ 836995 w 2148321"/>
                          <a:gd name="connsiteY11" fmla="*/ 152112 h 205807"/>
                          <a:gd name="connsiteX12" fmla="*/ 1317989 w 2148321"/>
                          <a:gd name="connsiteY12" fmla="*/ 152112 h 205807"/>
                          <a:gd name="connsiteX13" fmla="*/ 1356876 w 2148321"/>
                          <a:gd name="connsiteY13" fmla="*/ 144416 h 205807"/>
                          <a:gd name="connsiteX14" fmla="*/ 1383604 w 2148321"/>
                          <a:gd name="connsiteY14" fmla="*/ 126751 h 205807"/>
                          <a:gd name="connsiteX15" fmla="*/ 1377332 w 2148321"/>
                          <a:gd name="connsiteY15" fmla="*/ 117632 h 205807"/>
                          <a:gd name="connsiteX16" fmla="*/ 1365759 w 2148321"/>
                          <a:gd name="connsiteY16" fmla="*/ 61437 h 205807"/>
                          <a:gd name="connsiteX17" fmla="*/ 1465441 w 2148321"/>
                          <a:gd name="connsiteY17" fmla="*/ 61437 h 205807"/>
                          <a:gd name="connsiteX18" fmla="*/ 1453868 w 2148321"/>
                          <a:gd name="connsiteY18" fmla="*/ 117632 h 205807"/>
                          <a:gd name="connsiteX19" fmla="*/ 1449679 w 2148321"/>
                          <a:gd name="connsiteY19" fmla="*/ 123723 h 205807"/>
                          <a:gd name="connsiteX20" fmla="*/ 1480988 w 2148321"/>
                          <a:gd name="connsiteY20" fmla="*/ 144416 h 205807"/>
                          <a:gd name="connsiteX21" fmla="*/ 1519875 w 2148321"/>
                          <a:gd name="connsiteY21" fmla="*/ 152112 h 205807"/>
                          <a:gd name="connsiteX22" fmla="*/ 2000869 w 2148321"/>
                          <a:gd name="connsiteY22" fmla="*/ 152112 h 205807"/>
                          <a:gd name="connsiteX23" fmla="*/ 2100772 w 2148321"/>
                          <a:gd name="connsiteY23" fmla="*/ 54177 h 205807"/>
                          <a:gd name="connsiteX24" fmla="*/ 2100772 w 2148321"/>
                          <a:gd name="connsiteY24" fmla="*/ 37329 h 205807"/>
                          <a:gd name="connsiteX25" fmla="*/ 2093085 w 2148321"/>
                          <a:gd name="connsiteY25" fmla="*/ 0 h 205807"/>
                          <a:gd name="connsiteX26" fmla="*/ 2140782 w 2148321"/>
                          <a:gd name="connsiteY26" fmla="*/ 0 h 205807"/>
                          <a:gd name="connsiteX27" fmla="*/ 2148321 w 2148321"/>
                          <a:gd name="connsiteY27" fmla="*/ 36602 h 205807"/>
                          <a:gd name="connsiteX28" fmla="*/ 2148321 w 2148321"/>
                          <a:gd name="connsiteY28" fmla="*/ 61437 h 205807"/>
                          <a:gd name="connsiteX29" fmla="*/ 2001049 w 2148321"/>
                          <a:gd name="connsiteY29" fmla="*/ 205807 h 205807"/>
                          <a:gd name="connsiteX30" fmla="*/ 1513031 w 2148321"/>
                          <a:gd name="connsiteY30" fmla="*/ 205807 h 205807"/>
                          <a:gd name="connsiteX31" fmla="*/ 1455706 w 2148321"/>
                          <a:gd name="connsiteY31" fmla="*/ 194462 h 205807"/>
                          <a:gd name="connsiteX32" fmla="*/ 1415600 w 2148321"/>
                          <a:gd name="connsiteY32" fmla="*/ 167954 h 205807"/>
                          <a:gd name="connsiteX33" fmla="*/ 1375494 w 2148321"/>
                          <a:gd name="connsiteY33" fmla="*/ 194462 h 205807"/>
                          <a:gd name="connsiteX34" fmla="*/ 1318169 w 2148321"/>
                          <a:gd name="connsiteY34" fmla="*/ 205807 h 205807"/>
                          <a:gd name="connsiteX35" fmla="*/ 830151 w 2148321"/>
                          <a:gd name="connsiteY35" fmla="*/ 205807 h 205807"/>
                          <a:gd name="connsiteX36" fmla="*/ 772826 w 2148321"/>
                          <a:gd name="connsiteY36" fmla="*/ 194462 h 205807"/>
                          <a:gd name="connsiteX37" fmla="*/ 732721 w 2148321"/>
                          <a:gd name="connsiteY37" fmla="*/ 167955 h 205807"/>
                          <a:gd name="connsiteX38" fmla="*/ 692615 w 2148321"/>
                          <a:gd name="connsiteY38" fmla="*/ 194462 h 205807"/>
                          <a:gd name="connsiteX39" fmla="*/ 635290 w 2148321"/>
                          <a:gd name="connsiteY39" fmla="*/ 205807 h 205807"/>
                          <a:gd name="connsiteX40" fmla="*/ 147272 w 2148321"/>
                          <a:gd name="connsiteY40" fmla="*/ 205807 h 205807"/>
                          <a:gd name="connsiteX41" fmla="*/ 0 w 2148321"/>
                          <a:gd name="connsiteY41" fmla="*/ 61437 h 205807"/>
                          <a:gd name="connsiteX42" fmla="*/ 0 w 2148321"/>
                          <a:gd name="connsiteY42" fmla="*/ 36602 h 205807"/>
                          <a:gd name="connsiteX43" fmla="*/ 7539 w 2148321"/>
                          <a:gd name="connsiteY43"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38164 w 2148321"/>
                          <a:gd name="connsiteY8" fmla="*/ 60689 h 205807"/>
                          <a:gd name="connsiteX9" fmla="*/ 770989 w 2148321"/>
                          <a:gd name="connsiteY9" fmla="*/ 117632 h 205807"/>
                          <a:gd name="connsiteX10" fmla="*/ 798108 w 2148321"/>
                          <a:gd name="connsiteY10" fmla="*/ 144416 h 205807"/>
                          <a:gd name="connsiteX11" fmla="*/ 836995 w 2148321"/>
                          <a:gd name="connsiteY11" fmla="*/ 152112 h 205807"/>
                          <a:gd name="connsiteX12" fmla="*/ 1317989 w 2148321"/>
                          <a:gd name="connsiteY12" fmla="*/ 152112 h 205807"/>
                          <a:gd name="connsiteX13" fmla="*/ 1356876 w 2148321"/>
                          <a:gd name="connsiteY13" fmla="*/ 144416 h 205807"/>
                          <a:gd name="connsiteX14" fmla="*/ 1383604 w 2148321"/>
                          <a:gd name="connsiteY14" fmla="*/ 126751 h 205807"/>
                          <a:gd name="connsiteX15" fmla="*/ 1377332 w 2148321"/>
                          <a:gd name="connsiteY15" fmla="*/ 117632 h 205807"/>
                          <a:gd name="connsiteX16" fmla="*/ 1365759 w 2148321"/>
                          <a:gd name="connsiteY16" fmla="*/ 61437 h 205807"/>
                          <a:gd name="connsiteX17" fmla="*/ 1416820 w 2148321"/>
                          <a:gd name="connsiteY17" fmla="*/ 58308 h 205807"/>
                          <a:gd name="connsiteX18" fmla="*/ 1465441 w 2148321"/>
                          <a:gd name="connsiteY18" fmla="*/ 61437 h 205807"/>
                          <a:gd name="connsiteX19" fmla="*/ 1453868 w 2148321"/>
                          <a:gd name="connsiteY19" fmla="*/ 117632 h 205807"/>
                          <a:gd name="connsiteX20" fmla="*/ 1449679 w 2148321"/>
                          <a:gd name="connsiteY20" fmla="*/ 123723 h 205807"/>
                          <a:gd name="connsiteX21" fmla="*/ 1480988 w 2148321"/>
                          <a:gd name="connsiteY21" fmla="*/ 144416 h 205807"/>
                          <a:gd name="connsiteX22" fmla="*/ 1519875 w 2148321"/>
                          <a:gd name="connsiteY22" fmla="*/ 152112 h 205807"/>
                          <a:gd name="connsiteX23" fmla="*/ 2000869 w 2148321"/>
                          <a:gd name="connsiteY23" fmla="*/ 152112 h 205807"/>
                          <a:gd name="connsiteX24" fmla="*/ 2100772 w 2148321"/>
                          <a:gd name="connsiteY24" fmla="*/ 54177 h 205807"/>
                          <a:gd name="connsiteX25" fmla="*/ 2100772 w 2148321"/>
                          <a:gd name="connsiteY25" fmla="*/ 37329 h 205807"/>
                          <a:gd name="connsiteX26" fmla="*/ 2093085 w 2148321"/>
                          <a:gd name="connsiteY26" fmla="*/ 0 h 205807"/>
                          <a:gd name="connsiteX27" fmla="*/ 2140782 w 2148321"/>
                          <a:gd name="connsiteY27" fmla="*/ 0 h 205807"/>
                          <a:gd name="connsiteX28" fmla="*/ 2148321 w 2148321"/>
                          <a:gd name="connsiteY28" fmla="*/ 36602 h 205807"/>
                          <a:gd name="connsiteX29" fmla="*/ 2148321 w 2148321"/>
                          <a:gd name="connsiteY29" fmla="*/ 61437 h 205807"/>
                          <a:gd name="connsiteX30" fmla="*/ 2001049 w 2148321"/>
                          <a:gd name="connsiteY30" fmla="*/ 205807 h 205807"/>
                          <a:gd name="connsiteX31" fmla="*/ 1513031 w 2148321"/>
                          <a:gd name="connsiteY31" fmla="*/ 205807 h 205807"/>
                          <a:gd name="connsiteX32" fmla="*/ 1455706 w 2148321"/>
                          <a:gd name="connsiteY32" fmla="*/ 194462 h 205807"/>
                          <a:gd name="connsiteX33" fmla="*/ 1415600 w 2148321"/>
                          <a:gd name="connsiteY33" fmla="*/ 167954 h 205807"/>
                          <a:gd name="connsiteX34" fmla="*/ 1375494 w 2148321"/>
                          <a:gd name="connsiteY34" fmla="*/ 194462 h 205807"/>
                          <a:gd name="connsiteX35" fmla="*/ 1318169 w 2148321"/>
                          <a:gd name="connsiteY35" fmla="*/ 205807 h 205807"/>
                          <a:gd name="connsiteX36" fmla="*/ 830151 w 2148321"/>
                          <a:gd name="connsiteY36" fmla="*/ 205807 h 205807"/>
                          <a:gd name="connsiteX37" fmla="*/ 772826 w 2148321"/>
                          <a:gd name="connsiteY37" fmla="*/ 194462 h 205807"/>
                          <a:gd name="connsiteX38" fmla="*/ 732721 w 2148321"/>
                          <a:gd name="connsiteY38" fmla="*/ 167955 h 205807"/>
                          <a:gd name="connsiteX39" fmla="*/ 692615 w 2148321"/>
                          <a:gd name="connsiteY39" fmla="*/ 194462 h 205807"/>
                          <a:gd name="connsiteX40" fmla="*/ 635290 w 2148321"/>
                          <a:gd name="connsiteY40" fmla="*/ 205807 h 205807"/>
                          <a:gd name="connsiteX41" fmla="*/ 147272 w 2148321"/>
                          <a:gd name="connsiteY41" fmla="*/ 205807 h 205807"/>
                          <a:gd name="connsiteX42" fmla="*/ 0 w 2148321"/>
                          <a:gd name="connsiteY42" fmla="*/ 61437 h 205807"/>
                          <a:gd name="connsiteX43" fmla="*/ 0 w 2148321"/>
                          <a:gd name="connsiteY43" fmla="*/ 36602 h 205807"/>
                          <a:gd name="connsiteX44" fmla="*/ 7539 w 2148321"/>
                          <a:gd name="connsiteY44"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38164 w 2148321"/>
                          <a:gd name="connsiteY8" fmla="*/ 60689 h 205807"/>
                          <a:gd name="connsiteX9" fmla="*/ 770989 w 2148321"/>
                          <a:gd name="connsiteY9" fmla="*/ 117632 h 205807"/>
                          <a:gd name="connsiteX10" fmla="*/ 798108 w 2148321"/>
                          <a:gd name="connsiteY10" fmla="*/ 144416 h 205807"/>
                          <a:gd name="connsiteX11" fmla="*/ 836995 w 2148321"/>
                          <a:gd name="connsiteY11" fmla="*/ 152112 h 205807"/>
                          <a:gd name="connsiteX12" fmla="*/ 1317989 w 2148321"/>
                          <a:gd name="connsiteY12" fmla="*/ 152112 h 205807"/>
                          <a:gd name="connsiteX13" fmla="*/ 1356876 w 2148321"/>
                          <a:gd name="connsiteY13" fmla="*/ 144416 h 205807"/>
                          <a:gd name="connsiteX14" fmla="*/ 1383604 w 2148321"/>
                          <a:gd name="connsiteY14" fmla="*/ 126751 h 205807"/>
                          <a:gd name="connsiteX15" fmla="*/ 1377332 w 2148321"/>
                          <a:gd name="connsiteY15" fmla="*/ 117632 h 205807"/>
                          <a:gd name="connsiteX16" fmla="*/ 1365759 w 2148321"/>
                          <a:gd name="connsiteY16" fmla="*/ 61437 h 205807"/>
                          <a:gd name="connsiteX17" fmla="*/ 1416820 w 2148321"/>
                          <a:gd name="connsiteY17" fmla="*/ 58308 h 205807"/>
                          <a:gd name="connsiteX18" fmla="*/ 1453868 w 2148321"/>
                          <a:gd name="connsiteY18" fmla="*/ 117632 h 205807"/>
                          <a:gd name="connsiteX19" fmla="*/ 1449679 w 2148321"/>
                          <a:gd name="connsiteY19" fmla="*/ 123723 h 205807"/>
                          <a:gd name="connsiteX20" fmla="*/ 1480988 w 2148321"/>
                          <a:gd name="connsiteY20" fmla="*/ 144416 h 205807"/>
                          <a:gd name="connsiteX21" fmla="*/ 1519875 w 2148321"/>
                          <a:gd name="connsiteY21" fmla="*/ 152112 h 205807"/>
                          <a:gd name="connsiteX22" fmla="*/ 2000869 w 2148321"/>
                          <a:gd name="connsiteY22" fmla="*/ 152112 h 205807"/>
                          <a:gd name="connsiteX23" fmla="*/ 2100772 w 2148321"/>
                          <a:gd name="connsiteY23" fmla="*/ 54177 h 205807"/>
                          <a:gd name="connsiteX24" fmla="*/ 2100772 w 2148321"/>
                          <a:gd name="connsiteY24" fmla="*/ 37329 h 205807"/>
                          <a:gd name="connsiteX25" fmla="*/ 2093085 w 2148321"/>
                          <a:gd name="connsiteY25" fmla="*/ 0 h 205807"/>
                          <a:gd name="connsiteX26" fmla="*/ 2140782 w 2148321"/>
                          <a:gd name="connsiteY26" fmla="*/ 0 h 205807"/>
                          <a:gd name="connsiteX27" fmla="*/ 2148321 w 2148321"/>
                          <a:gd name="connsiteY27" fmla="*/ 36602 h 205807"/>
                          <a:gd name="connsiteX28" fmla="*/ 2148321 w 2148321"/>
                          <a:gd name="connsiteY28" fmla="*/ 61437 h 205807"/>
                          <a:gd name="connsiteX29" fmla="*/ 2001049 w 2148321"/>
                          <a:gd name="connsiteY29" fmla="*/ 205807 h 205807"/>
                          <a:gd name="connsiteX30" fmla="*/ 1513031 w 2148321"/>
                          <a:gd name="connsiteY30" fmla="*/ 205807 h 205807"/>
                          <a:gd name="connsiteX31" fmla="*/ 1455706 w 2148321"/>
                          <a:gd name="connsiteY31" fmla="*/ 194462 h 205807"/>
                          <a:gd name="connsiteX32" fmla="*/ 1415600 w 2148321"/>
                          <a:gd name="connsiteY32" fmla="*/ 167954 h 205807"/>
                          <a:gd name="connsiteX33" fmla="*/ 1375494 w 2148321"/>
                          <a:gd name="connsiteY33" fmla="*/ 194462 h 205807"/>
                          <a:gd name="connsiteX34" fmla="*/ 1318169 w 2148321"/>
                          <a:gd name="connsiteY34" fmla="*/ 205807 h 205807"/>
                          <a:gd name="connsiteX35" fmla="*/ 830151 w 2148321"/>
                          <a:gd name="connsiteY35" fmla="*/ 205807 h 205807"/>
                          <a:gd name="connsiteX36" fmla="*/ 772826 w 2148321"/>
                          <a:gd name="connsiteY36" fmla="*/ 194462 h 205807"/>
                          <a:gd name="connsiteX37" fmla="*/ 732721 w 2148321"/>
                          <a:gd name="connsiteY37" fmla="*/ 167955 h 205807"/>
                          <a:gd name="connsiteX38" fmla="*/ 692615 w 2148321"/>
                          <a:gd name="connsiteY38" fmla="*/ 194462 h 205807"/>
                          <a:gd name="connsiteX39" fmla="*/ 635290 w 2148321"/>
                          <a:gd name="connsiteY39" fmla="*/ 205807 h 205807"/>
                          <a:gd name="connsiteX40" fmla="*/ 147272 w 2148321"/>
                          <a:gd name="connsiteY40" fmla="*/ 205807 h 205807"/>
                          <a:gd name="connsiteX41" fmla="*/ 0 w 2148321"/>
                          <a:gd name="connsiteY41" fmla="*/ 61437 h 205807"/>
                          <a:gd name="connsiteX42" fmla="*/ 0 w 2148321"/>
                          <a:gd name="connsiteY42" fmla="*/ 36602 h 205807"/>
                          <a:gd name="connsiteX43" fmla="*/ 7539 w 2148321"/>
                          <a:gd name="connsiteY43"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38164 w 2148321"/>
                          <a:gd name="connsiteY8" fmla="*/ 60689 h 205807"/>
                          <a:gd name="connsiteX9" fmla="*/ 770989 w 2148321"/>
                          <a:gd name="connsiteY9" fmla="*/ 117632 h 205807"/>
                          <a:gd name="connsiteX10" fmla="*/ 798108 w 2148321"/>
                          <a:gd name="connsiteY10" fmla="*/ 144416 h 205807"/>
                          <a:gd name="connsiteX11" fmla="*/ 836995 w 2148321"/>
                          <a:gd name="connsiteY11" fmla="*/ 152112 h 205807"/>
                          <a:gd name="connsiteX12" fmla="*/ 1317989 w 2148321"/>
                          <a:gd name="connsiteY12" fmla="*/ 152112 h 205807"/>
                          <a:gd name="connsiteX13" fmla="*/ 1356876 w 2148321"/>
                          <a:gd name="connsiteY13" fmla="*/ 144416 h 205807"/>
                          <a:gd name="connsiteX14" fmla="*/ 1383604 w 2148321"/>
                          <a:gd name="connsiteY14" fmla="*/ 126751 h 205807"/>
                          <a:gd name="connsiteX15" fmla="*/ 1377332 w 2148321"/>
                          <a:gd name="connsiteY15" fmla="*/ 117632 h 205807"/>
                          <a:gd name="connsiteX16" fmla="*/ 1416820 w 2148321"/>
                          <a:gd name="connsiteY16" fmla="*/ 58308 h 205807"/>
                          <a:gd name="connsiteX17" fmla="*/ 1453868 w 2148321"/>
                          <a:gd name="connsiteY17" fmla="*/ 117632 h 205807"/>
                          <a:gd name="connsiteX18" fmla="*/ 1449679 w 2148321"/>
                          <a:gd name="connsiteY18" fmla="*/ 123723 h 205807"/>
                          <a:gd name="connsiteX19" fmla="*/ 1480988 w 2148321"/>
                          <a:gd name="connsiteY19" fmla="*/ 144416 h 205807"/>
                          <a:gd name="connsiteX20" fmla="*/ 1519875 w 2148321"/>
                          <a:gd name="connsiteY20" fmla="*/ 152112 h 205807"/>
                          <a:gd name="connsiteX21" fmla="*/ 2000869 w 2148321"/>
                          <a:gd name="connsiteY21" fmla="*/ 152112 h 205807"/>
                          <a:gd name="connsiteX22" fmla="*/ 2100772 w 2148321"/>
                          <a:gd name="connsiteY22" fmla="*/ 54177 h 205807"/>
                          <a:gd name="connsiteX23" fmla="*/ 2100772 w 2148321"/>
                          <a:gd name="connsiteY23" fmla="*/ 37329 h 205807"/>
                          <a:gd name="connsiteX24" fmla="*/ 2093085 w 2148321"/>
                          <a:gd name="connsiteY24" fmla="*/ 0 h 205807"/>
                          <a:gd name="connsiteX25" fmla="*/ 2140782 w 2148321"/>
                          <a:gd name="connsiteY25" fmla="*/ 0 h 205807"/>
                          <a:gd name="connsiteX26" fmla="*/ 2148321 w 2148321"/>
                          <a:gd name="connsiteY26" fmla="*/ 36602 h 205807"/>
                          <a:gd name="connsiteX27" fmla="*/ 2148321 w 2148321"/>
                          <a:gd name="connsiteY27" fmla="*/ 61437 h 205807"/>
                          <a:gd name="connsiteX28" fmla="*/ 2001049 w 2148321"/>
                          <a:gd name="connsiteY28" fmla="*/ 205807 h 205807"/>
                          <a:gd name="connsiteX29" fmla="*/ 1513031 w 2148321"/>
                          <a:gd name="connsiteY29" fmla="*/ 205807 h 205807"/>
                          <a:gd name="connsiteX30" fmla="*/ 1455706 w 2148321"/>
                          <a:gd name="connsiteY30" fmla="*/ 194462 h 205807"/>
                          <a:gd name="connsiteX31" fmla="*/ 1415600 w 2148321"/>
                          <a:gd name="connsiteY31" fmla="*/ 167954 h 205807"/>
                          <a:gd name="connsiteX32" fmla="*/ 1375494 w 2148321"/>
                          <a:gd name="connsiteY32" fmla="*/ 194462 h 205807"/>
                          <a:gd name="connsiteX33" fmla="*/ 1318169 w 2148321"/>
                          <a:gd name="connsiteY33" fmla="*/ 205807 h 205807"/>
                          <a:gd name="connsiteX34" fmla="*/ 830151 w 2148321"/>
                          <a:gd name="connsiteY34" fmla="*/ 205807 h 205807"/>
                          <a:gd name="connsiteX35" fmla="*/ 772826 w 2148321"/>
                          <a:gd name="connsiteY35" fmla="*/ 194462 h 205807"/>
                          <a:gd name="connsiteX36" fmla="*/ 732721 w 2148321"/>
                          <a:gd name="connsiteY36" fmla="*/ 167955 h 205807"/>
                          <a:gd name="connsiteX37" fmla="*/ 692615 w 2148321"/>
                          <a:gd name="connsiteY37" fmla="*/ 194462 h 205807"/>
                          <a:gd name="connsiteX38" fmla="*/ 635290 w 2148321"/>
                          <a:gd name="connsiteY38" fmla="*/ 205807 h 205807"/>
                          <a:gd name="connsiteX39" fmla="*/ 147272 w 2148321"/>
                          <a:gd name="connsiteY39" fmla="*/ 205807 h 205807"/>
                          <a:gd name="connsiteX40" fmla="*/ 0 w 2148321"/>
                          <a:gd name="connsiteY40" fmla="*/ 61437 h 205807"/>
                          <a:gd name="connsiteX41" fmla="*/ 0 w 2148321"/>
                          <a:gd name="connsiteY41" fmla="*/ 36602 h 205807"/>
                          <a:gd name="connsiteX42" fmla="*/ 7539 w 2148321"/>
                          <a:gd name="connsiteY42"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38164 w 2148321"/>
                          <a:gd name="connsiteY8" fmla="*/ 60689 h 205807"/>
                          <a:gd name="connsiteX9" fmla="*/ 770989 w 2148321"/>
                          <a:gd name="connsiteY9" fmla="*/ 117632 h 205807"/>
                          <a:gd name="connsiteX10" fmla="*/ 798108 w 2148321"/>
                          <a:gd name="connsiteY10" fmla="*/ 144416 h 205807"/>
                          <a:gd name="connsiteX11" fmla="*/ 836995 w 2148321"/>
                          <a:gd name="connsiteY11" fmla="*/ 152112 h 205807"/>
                          <a:gd name="connsiteX12" fmla="*/ 1317989 w 2148321"/>
                          <a:gd name="connsiteY12" fmla="*/ 152112 h 205807"/>
                          <a:gd name="connsiteX13" fmla="*/ 1356876 w 2148321"/>
                          <a:gd name="connsiteY13" fmla="*/ 144416 h 205807"/>
                          <a:gd name="connsiteX14" fmla="*/ 1383604 w 2148321"/>
                          <a:gd name="connsiteY14" fmla="*/ 126751 h 205807"/>
                          <a:gd name="connsiteX15" fmla="*/ 1416820 w 2148321"/>
                          <a:gd name="connsiteY15" fmla="*/ 58308 h 205807"/>
                          <a:gd name="connsiteX16" fmla="*/ 1453868 w 2148321"/>
                          <a:gd name="connsiteY16" fmla="*/ 117632 h 205807"/>
                          <a:gd name="connsiteX17" fmla="*/ 1449679 w 2148321"/>
                          <a:gd name="connsiteY17" fmla="*/ 123723 h 205807"/>
                          <a:gd name="connsiteX18" fmla="*/ 1480988 w 2148321"/>
                          <a:gd name="connsiteY18" fmla="*/ 144416 h 205807"/>
                          <a:gd name="connsiteX19" fmla="*/ 1519875 w 2148321"/>
                          <a:gd name="connsiteY19" fmla="*/ 152112 h 205807"/>
                          <a:gd name="connsiteX20" fmla="*/ 2000869 w 2148321"/>
                          <a:gd name="connsiteY20" fmla="*/ 152112 h 205807"/>
                          <a:gd name="connsiteX21" fmla="*/ 2100772 w 2148321"/>
                          <a:gd name="connsiteY21" fmla="*/ 54177 h 205807"/>
                          <a:gd name="connsiteX22" fmla="*/ 2100772 w 2148321"/>
                          <a:gd name="connsiteY22" fmla="*/ 37329 h 205807"/>
                          <a:gd name="connsiteX23" fmla="*/ 2093085 w 2148321"/>
                          <a:gd name="connsiteY23" fmla="*/ 0 h 205807"/>
                          <a:gd name="connsiteX24" fmla="*/ 2140782 w 2148321"/>
                          <a:gd name="connsiteY24" fmla="*/ 0 h 205807"/>
                          <a:gd name="connsiteX25" fmla="*/ 2148321 w 2148321"/>
                          <a:gd name="connsiteY25" fmla="*/ 36602 h 205807"/>
                          <a:gd name="connsiteX26" fmla="*/ 2148321 w 2148321"/>
                          <a:gd name="connsiteY26" fmla="*/ 61437 h 205807"/>
                          <a:gd name="connsiteX27" fmla="*/ 2001049 w 2148321"/>
                          <a:gd name="connsiteY27" fmla="*/ 205807 h 205807"/>
                          <a:gd name="connsiteX28" fmla="*/ 1513031 w 2148321"/>
                          <a:gd name="connsiteY28" fmla="*/ 205807 h 205807"/>
                          <a:gd name="connsiteX29" fmla="*/ 1455706 w 2148321"/>
                          <a:gd name="connsiteY29" fmla="*/ 194462 h 205807"/>
                          <a:gd name="connsiteX30" fmla="*/ 1415600 w 2148321"/>
                          <a:gd name="connsiteY30" fmla="*/ 167954 h 205807"/>
                          <a:gd name="connsiteX31" fmla="*/ 1375494 w 2148321"/>
                          <a:gd name="connsiteY31" fmla="*/ 194462 h 205807"/>
                          <a:gd name="connsiteX32" fmla="*/ 1318169 w 2148321"/>
                          <a:gd name="connsiteY32" fmla="*/ 205807 h 205807"/>
                          <a:gd name="connsiteX33" fmla="*/ 830151 w 2148321"/>
                          <a:gd name="connsiteY33" fmla="*/ 205807 h 205807"/>
                          <a:gd name="connsiteX34" fmla="*/ 772826 w 2148321"/>
                          <a:gd name="connsiteY34" fmla="*/ 194462 h 205807"/>
                          <a:gd name="connsiteX35" fmla="*/ 732721 w 2148321"/>
                          <a:gd name="connsiteY35" fmla="*/ 167955 h 205807"/>
                          <a:gd name="connsiteX36" fmla="*/ 692615 w 2148321"/>
                          <a:gd name="connsiteY36" fmla="*/ 194462 h 205807"/>
                          <a:gd name="connsiteX37" fmla="*/ 635290 w 2148321"/>
                          <a:gd name="connsiteY37" fmla="*/ 205807 h 205807"/>
                          <a:gd name="connsiteX38" fmla="*/ 147272 w 2148321"/>
                          <a:gd name="connsiteY38" fmla="*/ 205807 h 205807"/>
                          <a:gd name="connsiteX39" fmla="*/ 0 w 2148321"/>
                          <a:gd name="connsiteY39" fmla="*/ 61437 h 205807"/>
                          <a:gd name="connsiteX40" fmla="*/ 0 w 2148321"/>
                          <a:gd name="connsiteY40" fmla="*/ 36602 h 205807"/>
                          <a:gd name="connsiteX41" fmla="*/ 7539 w 2148321"/>
                          <a:gd name="connsiteY41"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38164 w 2148321"/>
                          <a:gd name="connsiteY8" fmla="*/ 60689 h 205807"/>
                          <a:gd name="connsiteX9" fmla="*/ 770989 w 2148321"/>
                          <a:gd name="connsiteY9" fmla="*/ 117632 h 205807"/>
                          <a:gd name="connsiteX10" fmla="*/ 798108 w 2148321"/>
                          <a:gd name="connsiteY10" fmla="*/ 144416 h 205807"/>
                          <a:gd name="connsiteX11" fmla="*/ 836995 w 2148321"/>
                          <a:gd name="connsiteY11" fmla="*/ 152112 h 205807"/>
                          <a:gd name="connsiteX12" fmla="*/ 1317989 w 2148321"/>
                          <a:gd name="connsiteY12" fmla="*/ 152112 h 205807"/>
                          <a:gd name="connsiteX13" fmla="*/ 1356876 w 2148321"/>
                          <a:gd name="connsiteY13" fmla="*/ 144416 h 205807"/>
                          <a:gd name="connsiteX14" fmla="*/ 1383604 w 2148321"/>
                          <a:gd name="connsiteY14" fmla="*/ 126751 h 205807"/>
                          <a:gd name="connsiteX15" fmla="*/ 1416820 w 2148321"/>
                          <a:gd name="connsiteY15" fmla="*/ 58308 h 205807"/>
                          <a:gd name="connsiteX16" fmla="*/ 1453868 w 2148321"/>
                          <a:gd name="connsiteY16" fmla="*/ 117632 h 205807"/>
                          <a:gd name="connsiteX17" fmla="*/ 1480988 w 2148321"/>
                          <a:gd name="connsiteY17" fmla="*/ 144416 h 205807"/>
                          <a:gd name="connsiteX18" fmla="*/ 1519875 w 2148321"/>
                          <a:gd name="connsiteY18" fmla="*/ 152112 h 205807"/>
                          <a:gd name="connsiteX19" fmla="*/ 2000869 w 2148321"/>
                          <a:gd name="connsiteY19" fmla="*/ 152112 h 205807"/>
                          <a:gd name="connsiteX20" fmla="*/ 2100772 w 2148321"/>
                          <a:gd name="connsiteY20" fmla="*/ 54177 h 205807"/>
                          <a:gd name="connsiteX21" fmla="*/ 2100772 w 2148321"/>
                          <a:gd name="connsiteY21" fmla="*/ 37329 h 205807"/>
                          <a:gd name="connsiteX22" fmla="*/ 2093085 w 2148321"/>
                          <a:gd name="connsiteY22" fmla="*/ 0 h 205807"/>
                          <a:gd name="connsiteX23" fmla="*/ 2140782 w 2148321"/>
                          <a:gd name="connsiteY23" fmla="*/ 0 h 205807"/>
                          <a:gd name="connsiteX24" fmla="*/ 2148321 w 2148321"/>
                          <a:gd name="connsiteY24" fmla="*/ 36602 h 205807"/>
                          <a:gd name="connsiteX25" fmla="*/ 2148321 w 2148321"/>
                          <a:gd name="connsiteY25" fmla="*/ 61437 h 205807"/>
                          <a:gd name="connsiteX26" fmla="*/ 2001049 w 2148321"/>
                          <a:gd name="connsiteY26" fmla="*/ 205807 h 205807"/>
                          <a:gd name="connsiteX27" fmla="*/ 1513031 w 2148321"/>
                          <a:gd name="connsiteY27" fmla="*/ 205807 h 205807"/>
                          <a:gd name="connsiteX28" fmla="*/ 1455706 w 2148321"/>
                          <a:gd name="connsiteY28" fmla="*/ 194462 h 205807"/>
                          <a:gd name="connsiteX29" fmla="*/ 1415600 w 2148321"/>
                          <a:gd name="connsiteY29" fmla="*/ 167954 h 205807"/>
                          <a:gd name="connsiteX30" fmla="*/ 1375494 w 2148321"/>
                          <a:gd name="connsiteY30" fmla="*/ 194462 h 205807"/>
                          <a:gd name="connsiteX31" fmla="*/ 1318169 w 2148321"/>
                          <a:gd name="connsiteY31" fmla="*/ 205807 h 205807"/>
                          <a:gd name="connsiteX32" fmla="*/ 830151 w 2148321"/>
                          <a:gd name="connsiteY32" fmla="*/ 205807 h 205807"/>
                          <a:gd name="connsiteX33" fmla="*/ 772826 w 2148321"/>
                          <a:gd name="connsiteY33" fmla="*/ 194462 h 205807"/>
                          <a:gd name="connsiteX34" fmla="*/ 732721 w 2148321"/>
                          <a:gd name="connsiteY34" fmla="*/ 167955 h 205807"/>
                          <a:gd name="connsiteX35" fmla="*/ 692615 w 2148321"/>
                          <a:gd name="connsiteY35" fmla="*/ 194462 h 205807"/>
                          <a:gd name="connsiteX36" fmla="*/ 635290 w 2148321"/>
                          <a:gd name="connsiteY36" fmla="*/ 205807 h 205807"/>
                          <a:gd name="connsiteX37" fmla="*/ 147272 w 2148321"/>
                          <a:gd name="connsiteY37" fmla="*/ 205807 h 205807"/>
                          <a:gd name="connsiteX38" fmla="*/ 0 w 2148321"/>
                          <a:gd name="connsiteY38" fmla="*/ 61437 h 205807"/>
                          <a:gd name="connsiteX39" fmla="*/ 0 w 2148321"/>
                          <a:gd name="connsiteY39" fmla="*/ 36602 h 205807"/>
                          <a:gd name="connsiteX40" fmla="*/ 7539 w 2148321"/>
                          <a:gd name="connsiteY40"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38164 w 2148321"/>
                          <a:gd name="connsiteY8" fmla="*/ 60689 h 205807"/>
                          <a:gd name="connsiteX9" fmla="*/ 770989 w 2148321"/>
                          <a:gd name="connsiteY9" fmla="*/ 117632 h 205807"/>
                          <a:gd name="connsiteX10" fmla="*/ 798108 w 2148321"/>
                          <a:gd name="connsiteY10" fmla="*/ 144416 h 205807"/>
                          <a:gd name="connsiteX11" fmla="*/ 836995 w 2148321"/>
                          <a:gd name="connsiteY11" fmla="*/ 152112 h 205807"/>
                          <a:gd name="connsiteX12" fmla="*/ 1317989 w 2148321"/>
                          <a:gd name="connsiteY12" fmla="*/ 152112 h 205807"/>
                          <a:gd name="connsiteX13" fmla="*/ 1356876 w 2148321"/>
                          <a:gd name="connsiteY13" fmla="*/ 144416 h 205807"/>
                          <a:gd name="connsiteX14" fmla="*/ 1383604 w 2148321"/>
                          <a:gd name="connsiteY14" fmla="*/ 126751 h 205807"/>
                          <a:gd name="connsiteX15" fmla="*/ 1421583 w 2148321"/>
                          <a:gd name="connsiteY15" fmla="*/ 58308 h 205807"/>
                          <a:gd name="connsiteX16" fmla="*/ 1453868 w 2148321"/>
                          <a:gd name="connsiteY16" fmla="*/ 117632 h 205807"/>
                          <a:gd name="connsiteX17" fmla="*/ 1480988 w 2148321"/>
                          <a:gd name="connsiteY17" fmla="*/ 144416 h 205807"/>
                          <a:gd name="connsiteX18" fmla="*/ 1519875 w 2148321"/>
                          <a:gd name="connsiteY18" fmla="*/ 152112 h 205807"/>
                          <a:gd name="connsiteX19" fmla="*/ 2000869 w 2148321"/>
                          <a:gd name="connsiteY19" fmla="*/ 152112 h 205807"/>
                          <a:gd name="connsiteX20" fmla="*/ 2100772 w 2148321"/>
                          <a:gd name="connsiteY20" fmla="*/ 54177 h 205807"/>
                          <a:gd name="connsiteX21" fmla="*/ 2100772 w 2148321"/>
                          <a:gd name="connsiteY21" fmla="*/ 37329 h 205807"/>
                          <a:gd name="connsiteX22" fmla="*/ 2093085 w 2148321"/>
                          <a:gd name="connsiteY22" fmla="*/ 0 h 205807"/>
                          <a:gd name="connsiteX23" fmla="*/ 2140782 w 2148321"/>
                          <a:gd name="connsiteY23" fmla="*/ 0 h 205807"/>
                          <a:gd name="connsiteX24" fmla="*/ 2148321 w 2148321"/>
                          <a:gd name="connsiteY24" fmla="*/ 36602 h 205807"/>
                          <a:gd name="connsiteX25" fmla="*/ 2148321 w 2148321"/>
                          <a:gd name="connsiteY25" fmla="*/ 61437 h 205807"/>
                          <a:gd name="connsiteX26" fmla="*/ 2001049 w 2148321"/>
                          <a:gd name="connsiteY26" fmla="*/ 205807 h 205807"/>
                          <a:gd name="connsiteX27" fmla="*/ 1513031 w 2148321"/>
                          <a:gd name="connsiteY27" fmla="*/ 205807 h 205807"/>
                          <a:gd name="connsiteX28" fmla="*/ 1455706 w 2148321"/>
                          <a:gd name="connsiteY28" fmla="*/ 194462 h 205807"/>
                          <a:gd name="connsiteX29" fmla="*/ 1415600 w 2148321"/>
                          <a:gd name="connsiteY29" fmla="*/ 167954 h 205807"/>
                          <a:gd name="connsiteX30" fmla="*/ 1375494 w 2148321"/>
                          <a:gd name="connsiteY30" fmla="*/ 194462 h 205807"/>
                          <a:gd name="connsiteX31" fmla="*/ 1318169 w 2148321"/>
                          <a:gd name="connsiteY31" fmla="*/ 205807 h 205807"/>
                          <a:gd name="connsiteX32" fmla="*/ 830151 w 2148321"/>
                          <a:gd name="connsiteY32" fmla="*/ 205807 h 205807"/>
                          <a:gd name="connsiteX33" fmla="*/ 772826 w 2148321"/>
                          <a:gd name="connsiteY33" fmla="*/ 194462 h 205807"/>
                          <a:gd name="connsiteX34" fmla="*/ 732721 w 2148321"/>
                          <a:gd name="connsiteY34" fmla="*/ 167955 h 205807"/>
                          <a:gd name="connsiteX35" fmla="*/ 692615 w 2148321"/>
                          <a:gd name="connsiteY35" fmla="*/ 194462 h 205807"/>
                          <a:gd name="connsiteX36" fmla="*/ 635290 w 2148321"/>
                          <a:gd name="connsiteY36" fmla="*/ 205807 h 205807"/>
                          <a:gd name="connsiteX37" fmla="*/ 147272 w 2148321"/>
                          <a:gd name="connsiteY37" fmla="*/ 205807 h 205807"/>
                          <a:gd name="connsiteX38" fmla="*/ 0 w 2148321"/>
                          <a:gd name="connsiteY38" fmla="*/ 61437 h 205807"/>
                          <a:gd name="connsiteX39" fmla="*/ 0 w 2148321"/>
                          <a:gd name="connsiteY39" fmla="*/ 36602 h 205807"/>
                          <a:gd name="connsiteX40" fmla="*/ 7539 w 2148321"/>
                          <a:gd name="connsiteY40" fmla="*/ 0 h 20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48321" h="205807">
                            <a:moveTo>
                              <a:pt x="7539" y="0"/>
                            </a:moveTo>
                            <a:lnTo>
                              <a:pt x="61900" y="0"/>
                            </a:lnTo>
                            <a:lnTo>
                              <a:pt x="54212" y="37329"/>
                            </a:lnTo>
                            <a:lnTo>
                              <a:pt x="54212" y="54177"/>
                            </a:lnTo>
                            <a:cubicBezTo>
                              <a:pt x="54212" y="108265"/>
                              <a:pt x="98940" y="152112"/>
                              <a:pt x="154116" y="152112"/>
                            </a:cubicBezTo>
                            <a:lnTo>
                              <a:pt x="635110" y="152112"/>
                            </a:lnTo>
                            <a:cubicBezTo>
                              <a:pt x="648904" y="152112"/>
                              <a:pt x="662045" y="149372"/>
                              <a:pt x="673997" y="144416"/>
                            </a:cubicBezTo>
                            <a:lnTo>
                              <a:pt x="700724" y="126751"/>
                            </a:lnTo>
                            <a:lnTo>
                              <a:pt x="738164" y="60689"/>
                            </a:lnTo>
                            <a:lnTo>
                              <a:pt x="770989" y="117632"/>
                            </a:lnTo>
                            <a:lnTo>
                              <a:pt x="798108" y="144416"/>
                            </a:lnTo>
                            <a:cubicBezTo>
                              <a:pt x="810060" y="149372"/>
                              <a:pt x="823201" y="152112"/>
                              <a:pt x="836995" y="152112"/>
                            </a:cubicBezTo>
                            <a:lnTo>
                              <a:pt x="1317989" y="152112"/>
                            </a:lnTo>
                            <a:cubicBezTo>
                              <a:pt x="1331783" y="152112"/>
                              <a:pt x="1344924" y="149372"/>
                              <a:pt x="1356876" y="144416"/>
                            </a:cubicBezTo>
                            <a:lnTo>
                              <a:pt x="1383604" y="126751"/>
                            </a:lnTo>
                            <a:lnTo>
                              <a:pt x="1421583" y="58308"/>
                            </a:lnTo>
                            <a:lnTo>
                              <a:pt x="1453868" y="117632"/>
                            </a:lnTo>
                            <a:lnTo>
                              <a:pt x="1480988" y="144416"/>
                            </a:lnTo>
                            <a:cubicBezTo>
                              <a:pt x="1492940" y="149372"/>
                              <a:pt x="1506081" y="152112"/>
                              <a:pt x="1519875" y="152112"/>
                            </a:cubicBezTo>
                            <a:lnTo>
                              <a:pt x="2000869" y="152112"/>
                            </a:lnTo>
                            <a:cubicBezTo>
                              <a:pt x="2056044" y="152112"/>
                              <a:pt x="2100772" y="108265"/>
                              <a:pt x="2100772" y="54177"/>
                            </a:cubicBezTo>
                            <a:lnTo>
                              <a:pt x="2100772" y="37329"/>
                            </a:lnTo>
                            <a:lnTo>
                              <a:pt x="2093085" y="0"/>
                            </a:lnTo>
                            <a:lnTo>
                              <a:pt x="2140782" y="0"/>
                            </a:lnTo>
                            <a:lnTo>
                              <a:pt x="2148321" y="36602"/>
                            </a:lnTo>
                            <a:lnTo>
                              <a:pt x="2148321" y="61437"/>
                            </a:lnTo>
                            <a:cubicBezTo>
                              <a:pt x="2148321" y="141170"/>
                              <a:pt x="2082385" y="205807"/>
                              <a:pt x="2001049" y="205807"/>
                            </a:cubicBezTo>
                            <a:lnTo>
                              <a:pt x="1513031" y="205807"/>
                            </a:lnTo>
                            <a:cubicBezTo>
                              <a:pt x="1492697" y="205807"/>
                              <a:pt x="1473325" y="201767"/>
                              <a:pt x="1455706" y="194462"/>
                            </a:cubicBezTo>
                            <a:lnTo>
                              <a:pt x="1415600" y="167954"/>
                            </a:lnTo>
                            <a:lnTo>
                              <a:pt x="1375494" y="194462"/>
                            </a:lnTo>
                            <a:cubicBezTo>
                              <a:pt x="1357874" y="201767"/>
                              <a:pt x="1338503" y="205807"/>
                              <a:pt x="1318169" y="205807"/>
                            </a:cubicBezTo>
                            <a:lnTo>
                              <a:pt x="830151" y="205807"/>
                            </a:lnTo>
                            <a:cubicBezTo>
                              <a:pt x="809817" y="205807"/>
                              <a:pt x="790445" y="201767"/>
                              <a:pt x="772826" y="194462"/>
                            </a:cubicBezTo>
                            <a:lnTo>
                              <a:pt x="732721" y="167955"/>
                            </a:lnTo>
                            <a:lnTo>
                              <a:pt x="692615" y="194462"/>
                            </a:lnTo>
                            <a:cubicBezTo>
                              <a:pt x="674996" y="201767"/>
                              <a:pt x="655624" y="205807"/>
                              <a:pt x="635290" y="205807"/>
                            </a:cubicBezTo>
                            <a:lnTo>
                              <a:pt x="147272" y="205807"/>
                            </a:lnTo>
                            <a:cubicBezTo>
                              <a:pt x="65936" y="205807"/>
                              <a:pt x="0" y="141170"/>
                              <a:pt x="0" y="61437"/>
                            </a:cubicBezTo>
                            <a:lnTo>
                              <a:pt x="0" y="36602"/>
                            </a:lnTo>
                            <a:lnTo>
                              <a:pt x="7539"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nvGrpSpPr>
                      <p:cNvPr id="169" name="Group 168"/>
                      <p:cNvGrpSpPr/>
                      <p:nvPr/>
                    </p:nvGrpSpPr>
                    <p:grpSpPr>
                      <a:xfrm>
                        <a:off x="10895223" y="3831431"/>
                        <a:ext cx="529640" cy="1676400"/>
                        <a:chOff x="10213460" y="3831431"/>
                        <a:chExt cx="529640" cy="1676400"/>
                      </a:xfrm>
                      <a:grpFill/>
                    </p:grpSpPr>
                    <p:sp>
                      <p:nvSpPr>
                        <p:cNvPr id="175" name="Freeform 174"/>
                        <p:cNvSpPr/>
                        <p:nvPr/>
                      </p:nvSpPr>
                      <p:spPr>
                        <a:xfrm>
                          <a:off x="10213460" y="3831431"/>
                          <a:ext cx="529640" cy="1676400"/>
                        </a:xfrm>
                        <a:custGeom>
                          <a:avLst/>
                          <a:gdLst>
                            <a:gd name="connsiteX0" fmla="*/ 264820 w 529640"/>
                            <a:gd name="connsiteY0" fmla="*/ 1174909 h 1676400"/>
                            <a:gd name="connsiteX1" fmla="*/ 72143 w 529640"/>
                            <a:gd name="connsiteY1" fmla="*/ 1367586 h 1676400"/>
                            <a:gd name="connsiteX2" fmla="*/ 264820 w 529640"/>
                            <a:gd name="connsiteY2" fmla="*/ 1560263 h 1676400"/>
                            <a:gd name="connsiteX3" fmla="*/ 457497 w 529640"/>
                            <a:gd name="connsiteY3" fmla="*/ 1367586 h 1676400"/>
                            <a:gd name="connsiteX4" fmla="*/ 264820 w 529640"/>
                            <a:gd name="connsiteY4" fmla="*/ 1174909 h 1676400"/>
                            <a:gd name="connsiteX5" fmla="*/ 146244 w 529640"/>
                            <a:gd name="connsiteY5" fmla="*/ 110942 h 1676400"/>
                            <a:gd name="connsiteX6" fmla="*/ 86954 w 529640"/>
                            <a:gd name="connsiteY6" fmla="*/ 170232 h 1676400"/>
                            <a:gd name="connsiteX7" fmla="*/ 86954 w 529640"/>
                            <a:gd name="connsiteY7" fmla="*/ 846485 h 1676400"/>
                            <a:gd name="connsiteX8" fmla="*/ 146244 w 529640"/>
                            <a:gd name="connsiteY8" fmla="*/ 905775 h 1676400"/>
                            <a:gd name="connsiteX9" fmla="*/ 383397 w 529640"/>
                            <a:gd name="connsiteY9" fmla="*/ 905775 h 1676400"/>
                            <a:gd name="connsiteX10" fmla="*/ 442687 w 529640"/>
                            <a:gd name="connsiteY10" fmla="*/ 846485 h 1676400"/>
                            <a:gd name="connsiteX11" fmla="*/ 442687 w 529640"/>
                            <a:gd name="connsiteY11" fmla="*/ 170232 h 1676400"/>
                            <a:gd name="connsiteX12" fmla="*/ 383397 w 529640"/>
                            <a:gd name="connsiteY12" fmla="*/ 110942 h 1676400"/>
                            <a:gd name="connsiteX13" fmla="*/ 88275 w 529640"/>
                            <a:gd name="connsiteY13" fmla="*/ 0 h 1676400"/>
                            <a:gd name="connsiteX14" fmla="*/ 441365 w 529640"/>
                            <a:gd name="connsiteY14" fmla="*/ 0 h 1676400"/>
                            <a:gd name="connsiteX15" fmla="*/ 529640 w 529640"/>
                            <a:gd name="connsiteY15" fmla="*/ 88275 h 1676400"/>
                            <a:gd name="connsiteX16" fmla="*/ 529640 w 529640"/>
                            <a:gd name="connsiteY16" fmla="*/ 1588125 h 1676400"/>
                            <a:gd name="connsiteX17" fmla="*/ 441365 w 529640"/>
                            <a:gd name="connsiteY17" fmla="*/ 1676400 h 1676400"/>
                            <a:gd name="connsiteX18" fmla="*/ 88275 w 529640"/>
                            <a:gd name="connsiteY18" fmla="*/ 1676400 h 1676400"/>
                            <a:gd name="connsiteX19" fmla="*/ 0 w 529640"/>
                            <a:gd name="connsiteY19" fmla="*/ 1588125 h 1676400"/>
                            <a:gd name="connsiteX20" fmla="*/ 0 w 529640"/>
                            <a:gd name="connsiteY20" fmla="*/ 88275 h 1676400"/>
                            <a:gd name="connsiteX21" fmla="*/ 88275 w 529640"/>
                            <a:gd name="connsiteY21" fmla="*/ 0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9640" h="1676400">
                              <a:moveTo>
                                <a:pt x="264820" y="1174909"/>
                              </a:moveTo>
                              <a:cubicBezTo>
                                <a:pt x="158407" y="1174909"/>
                                <a:pt x="72143" y="1261173"/>
                                <a:pt x="72143" y="1367586"/>
                              </a:cubicBezTo>
                              <a:cubicBezTo>
                                <a:pt x="72143" y="1473999"/>
                                <a:pt x="158407" y="1560263"/>
                                <a:pt x="264820" y="1560263"/>
                              </a:cubicBezTo>
                              <a:cubicBezTo>
                                <a:pt x="371233" y="1560263"/>
                                <a:pt x="457497" y="1473999"/>
                                <a:pt x="457497" y="1367586"/>
                              </a:cubicBezTo>
                              <a:cubicBezTo>
                                <a:pt x="457497" y="1261173"/>
                                <a:pt x="371233" y="1174909"/>
                                <a:pt x="264820" y="1174909"/>
                              </a:cubicBezTo>
                              <a:close/>
                              <a:moveTo>
                                <a:pt x="146244" y="110942"/>
                              </a:moveTo>
                              <a:cubicBezTo>
                                <a:pt x="113499" y="110942"/>
                                <a:pt x="86954" y="137487"/>
                                <a:pt x="86954" y="170232"/>
                              </a:cubicBezTo>
                              <a:lnTo>
                                <a:pt x="86954" y="846485"/>
                              </a:lnTo>
                              <a:cubicBezTo>
                                <a:pt x="86954" y="879230"/>
                                <a:pt x="113499" y="905775"/>
                                <a:pt x="146244" y="905775"/>
                              </a:cubicBezTo>
                              <a:lnTo>
                                <a:pt x="383397" y="905775"/>
                              </a:lnTo>
                              <a:cubicBezTo>
                                <a:pt x="416142" y="905775"/>
                                <a:pt x="442687" y="879230"/>
                                <a:pt x="442687" y="846485"/>
                              </a:cubicBezTo>
                              <a:lnTo>
                                <a:pt x="442687" y="170232"/>
                              </a:lnTo>
                              <a:cubicBezTo>
                                <a:pt x="442687" y="137487"/>
                                <a:pt x="416142" y="110942"/>
                                <a:pt x="383397" y="110942"/>
                              </a:cubicBezTo>
                              <a:close/>
                              <a:moveTo>
                                <a:pt x="88275" y="0"/>
                              </a:moveTo>
                              <a:lnTo>
                                <a:pt x="441365" y="0"/>
                              </a:lnTo>
                              <a:cubicBezTo>
                                <a:pt x="490118" y="0"/>
                                <a:pt x="529640" y="39522"/>
                                <a:pt x="529640" y="88275"/>
                              </a:cubicBezTo>
                              <a:lnTo>
                                <a:pt x="529640" y="1588125"/>
                              </a:lnTo>
                              <a:cubicBezTo>
                                <a:pt x="529640" y="1636878"/>
                                <a:pt x="490118" y="1676400"/>
                                <a:pt x="441365" y="1676400"/>
                              </a:cubicBezTo>
                              <a:lnTo>
                                <a:pt x="88275" y="1676400"/>
                              </a:lnTo>
                              <a:cubicBezTo>
                                <a:pt x="39522" y="1676400"/>
                                <a:pt x="0" y="1636878"/>
                                <a:pt x="0" y="1588125"/>
                              </a:cubicBezTo>
                              <a:lnTo>
                                <a:pt x="0" y="88275"/>
                              </a:lnTo>
                              <a:cubicBezTo>
                                <a:pt x="0" y="39522"/>
                                <a:pt x="39522" y="0"/>
                                <a:pt x="88275"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76" name="Oval 175"/>
                        <p:cNvSpPr/>
                        <p:nvPr/>
                      </p:nvSpPr>
                      <p:spPr>
                        <a:xfrm>
                          <a:off x="10402860" y="5123597"/>
                          <a:ext cx="150840" cy="15084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77" name="Rectangle 176"/>
                        <p:cNvSpPr/>
                        <p:nvPr/>
                      </p:nvSpPr>
                      <p:spPr>
                        <a:xfrm>
                          <a:off x="10365613" y="4395651"/>
                          <a:ext cx="225334" cy="8817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78" name="Rectangle 177"/>
                        <p:cNvSpPr/>
                        <p:nvPr/>
                      </p:nvSpPr>
                      <p:spPr>
                        <a:xfrm>
                          <a:off x="10365613" y="4194578"/>
                          <a:ext cx="225334" cy="6894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grpSp>
                    <p:nvGrpSpPr>
                      <p:cNvPr id="170" name="Group 169"/>
                      <p:cNvGrpSpPr/>
                      <p:nvPr/>
                    </p:nvGrpSpPr>
                    <p:grpSpPr>
                      <a:xfrm>
                        <a:off x="11576987" y="3831431"/>
                        <a:ext cx="529640" cy="1676400"/>
                        <a:chOff x="10213460" y="3831431"/>
                        <a:chExt cx="529640" cy="1676400"/>
                      </a:xfrm>
                      <a:grpFill/>
                    </p:grpSpPr>
                    <p:sp>
                      <p:nvSpPr>
                        <p:cNvPr id="171" name="Freeform 170"/>
                        <p:cNvSpPr/>
                        <p:nvPr/>
                      </p:nvSpPr>
                      <p:spPr>
                        <a:xfrm>
                          <a:off x="10213460" y="3831431"/>
                          <a:ext cx="529640" cy="1676400"/>
                        </a:xfrm>
                        <a:custGeom>
                          <a:avLst/>
                          <a:gdLst>
                            <a:gd name="connsiteX0" fmla="*/ 264820 w 529640"/>
                            <a:gd name="connsiteY0" fmla="*/ 1174909 h 1676400"/>
                            <a:gd name="connsiteX1" fmla="*/ 72143 w 529640"/>
                            <a:gd name="connsiteY1" fmla="*/ 1367586 h 1676400"/>
                            <a:gd name="connsiteX2" fmla="*/ 264820 w 529640"/>
                            <a:gd name="connsiteY2" fmla="*/ 1560263 h 1676400"/>
                            <a:gd name="connsiteX3" fmla="*/ 457497 w 529640"/>
                            <a:gd name="connsiteY3" fmla="*/ 1367586 h 1676400"/>
                            <a:gd name="connsiteX4" fmla="*/ 264820 w 529640"/>
                            <a:gd name="connsiteY4" fmla="*/ 1174909 h 1676400"/>
                            <a:gd name="connsiteX5" fmla="*/ 146244 w 529640"/>
                            <a:gd name="connsiteY5" fmla="*/ 110942 h 1676400"/>
                            <a:gd name="connsiteX6" fmla="*/ 86954 w 529640"/>
                            <a:gd name="connsiteY6" fmla="*/ 170232 h 1676400"/>
                            <a:gd name="connsiteX7" fmla="*/ 86954 w 529640"/>
                            <a:gd name="connsiteY7" fmla="*/ 846485 h 1676400"/>
                            <a:gd name="connsiteX8" fmla="*/ 146244 w 529640"/>
                            <a:gd name="connsiteY8" fmla="*/ 905775 h 1676400"/>
                            <a:gd name="connsiteX9" fmla="*/ 383397 w 529640"/>
                            <a:gd name="connsiteY9" fmla="*/ 905775 h 1676400"/>
                            <a:gd name="connsiteX10" fmla="*/ 442687 w 529640"/>
                            <a:gd name="connsiteY10" fmla="*/ 846485 h 1676400"/>
                            <a:gd name="connsiteX11" fmla="*/ 442687 w 529640"/>
                            <a:gd name="connsiteY11" fmla="*/ 170232 h 1676400"/>
                            <a:gd name="connsiteX12" fmla="*/ 383397 w 529640"/>
                            <a:gd name="connsiteY12" fmla="*/ 110942 h 1676400"/>
                            <a:gd name="connsiteX13" fmla="*/ 88275 w 529640"/>
                            <a:gd name="connsiteY13" fmla="*/ 0 h 1676400"/>
                            <a:gd name="connsiteX14" fmla="*/ 441365 w 529640"/>
                            <a:gd name="connsiteY14" fmla="*/ 0 h 1676400"/>
                            <a:gd name="connsiteX15" fmla="*/ 529640 w 529640"/>
                            <a:gd name="connsiteY15" fmla="*/ 88275 h 1676400"/>
                            <a:gd name="connsiteX16" fmla="*/ 529640 w 529640"/>
                            <a:gd name="connsiteY16" fmla="*/ 1588125 h 1676400"/>
                            <a:gd name="connsiteX17" fmla="*/ 441365 w 529640"/>
                            <a:gd name="connsiteY17" fmla="*/ 1676400 h 1676400"/>
                            <a:gd name="connsiteX18" fmla="*/ 88275 w 529640"/>
                            <a:gd name="connsiteY18" fmla="*/ 1676400 h 1676400"/>
                            <a:gd name="connsiteX19" fmla="*/ 0 w 529640"/>
                            <a:gd name="connsiteY19" fmla="*/ 1588125 h 1676400"/>
                            <a:gd name="connsiteX20" fmla="*/ 0 w 529640"/>
                            <a:gd name="connsiteY20" fmla="*/ 88275 h 1676400"/>
                            <a:gd name="connsiteX21" fmla="*/ 88275 w 529640"/>
                            <a:gd name="connsiteY21" fmla="*/ 0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9640" h="1676400">
                              <a:moveTo>
                                <a:pt x="264820" y="1174909"/>
                              </a:moveTo>
                              <a:cubicBezTo>
                                <a:pt x="158407" y="1174909"/>
                                <a:pt x="72143" y="1261173"/>
                                <a:pt x="72143" y="1367586"/>
                              </a:cubicBezTo>
                              <a:cubicBezTo>
                                <a:pt x="72143" y="1473999"/>
                                <a:pt x="158407" y="1560263"/>
                                <a:pt x="264820" y="1560263"/>
                              </a:cubicBezTo>
                              <a:cubicBezTo>
                                <a:pt x="371233" y="1560263"/>
                                <a:pt x="457497" y="1473999"/>
                                <a:pt x="457497" y="1367586"/>
                              </a:cubicBezTo>
                              <a:cubicBezTo>
                                <a:pt x="457497" y="1261173"/>
                                <a:pt x="371233" y="1174909"/>
                                <a:pt x="264820" y="1174909"/>
                              </a:cubicBezTo>
                              <a:close/>
                              <a:moveTo>
                                <a:pt x="146244" y="110942"/>
                              </a:moveTo>
                              <a:cubicBezTo>
                                <a:pt x="113499" y="110942"/>
                                <a:pt x="86954" y="137487"/>
                                <a:pt x="86954" y="170232"/>
                              </a:cubicBezTo>
                              <a:lnTo>
                                <a:pt x="86954" y="846485"/>
                              </a:lnTo>
                              <a:cubicBezTo>
                                <a:pt x="86954" y="879230"/>
                                <a:pt x="113499" y="905775"/>
                                <a:pt x="146244" y="905775"/>
                              </a:cubicBezTo>
                              <a:lnTo>
                                <a:pt x="383397" y="905775"/>
                              </a:lnTo>
                              <a:cubicBezTo>
                                <a:pt x="416142" y="905775"/>
                                <a:pt x="442687" y="879230"/>
                                <a:pt x="442687" y="846485"/>
                              </a:cubicBezTo>
                              <a:lnTo>
                                <a:pt x="442687" y="170232"/>
                              </a:lnTo>
                              <a:cubicBezTo>
                                <a:pt x="442687" y="137487"/>
                                <a:pt x="416142" y="110942"/>
                                <a:pt x="383397" y="110942"/>
                              </a:cubicBezTo>
                              <a:close/>
                              <a:moveTo>
                                <a:pt x="88275" y="0"/>
                              </a:moveTo>
                              <a:lnTo>
                                <a:pt x="441365" y="0"/>
                              </a:lnTo>
                              <a:cubicBezTo>
                                <a:pt x="490118" y="0"/>
                                <a:pt x="529640" y="39522"/>
                                <a:pt x="529640" y="88275"/>
                              </a:cubicBezTo>
                              <a:lnTo>
                                <a:pt x="529640" y="1588125"/>
                              </a:lnTo>
                              <a:cubicBezTo>
                                <a:pt x="529640" y="1636878"/>
                                <a:pt x="490118" y="1676400"/>
                                <a:pt x="441365" y="1676400"/>
                              </a:cubicBezTo>
                              <a:lnTo>
                                <a:pt x="88275" y="1676400"/>
                              </a:lnTo>
                              <a:cubicBezTo>
                                <a:pt x="39522" y="1676400"/>
                                <a:pt x="0" y="1636878"/>
                                <a:pt x="0" y="1588125"/>
                              </a:cubicBezTo>
                              <a:lnTo>
                                <a:pt x="0" y="88275"/>
                              </a:lnTo>
                              <a:cubicBezTo>
                                <a:pt x="0" y="39522"/>
                                <a:pt x="39522" y="0"/>
                                <a:pt x="88275"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72" name="Oval 171"/>
                        <p:cNvSpPr/>
                        <p:nvPr/>
                      </p:nvSpPr>
                      <p:spPr>
                        <a:xfrm>
                          <a:off x="10402860" y="5123597"/>
                          <a:ext cx="150840" cy="15084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73" name="Rectangle 172"/>
                        <p:cNvSpPr/>
                        <p:nvPr/>
                      </p:nvSpPr>
                      <p:spPr>
                        <a:xfrm>
                          <a:off x="10365613" y="4395651"/>
                          <a:ext cx="225334" cy="8817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74" name="Rectangle 173"/>
                        <p:cNvSpPr/>
                        <p:nvPr/>
                      </p:nvSpPr>
                      <p:spPr>
                        <a:xfrm>
                          <a:off x="10365613" y="4194578"/>
                          <a:ext cx="225334" cy="6894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grpSp>
              </p:grpSp>
              <p:grpSp>
                <p:nvGrpSpPr>
                  <p:cNvPr id="23" name="Group 22"/>
                  <p:cNvGrpSpPr/>
                  <p:nvPr/>
                </p:nvGrpSpPr>
                <p:grpSpPr>
                  <a:xfrm>
                    <a:off x="4263636" y="2040699"/>
                    <a:ext cx="841469" cy="1094214"/>
                    <a:chOff x="4263636" y="2040699"/>
                    <a:chExt cx="841469" cy="1094214"/>
                  </a:xfrm>
                </p:grpSpPr>
                <p:sp>
                  <p:nvSpPr>
                    <p:cNvPr id="142" name="Freeform 141"/>
                    <p:cNvSpPr/>
                    <p:nvPr/>
                  </p:nvSpPr>
                  <p:spPr>
                    <a:xfrm rot="19800000">
                      <a:off x="4263636" y="2040699"/>
                      <a:ext cx="841469" cy="1094214"/>
                    </a:xfrm>
                    <a:custGeom>
                      <a:avLst/>
                      <a:gdLst>
                        <a:gd name="connsiteX0" fmla="*/ 0 w 1825846"/>
                        <a:gd name="connsiteY0" fmla="*/ 0 h 2374259"/>
                        <a:gd name="connsiteX1" fmla="*/ 198245 w 1825846"/>
                        <a:gd name="connsiteY1" fmla="*/ 10255 h 2374259"/>
                        <a:gd name="connsiteX2" fmla="*/ 1788001 w 1825846"/>
                        <a:gd name="connsiteY2" fmla="*/ 1214185 h 2374259"/>
                        <a:gd name="connsiteX3" fmla="*/ 1825846 w 1825846"/>
                        <a:gd name="connsiteY3" fmla="*/ 1320107 h 2374259"/>
                        <a:gd name="connsiteX4" fmla="*/ 1171591 w 1825846"/>
                        <a:gd name="connsiteY4" fmla="*/ 1697841 h 2374259"/>
                        <a:gd name="connsiteX5" fmla="*/ 1173528 w 1825846"/>
                        <a:gd name="connsiteY5" fmla="*/ 1711675 h 2374259"/>
                        <a:gd name="connsiteX6" fmla="*/ 1187909 w 1825846"/>
                        <a:gd name="connsiteY6" fmla="*/ 1740145 h 2374259"/>
                        <a:gd name="connsiteX7" fmla="*/ 1226654 w 1825846"/>
                        <a:gd name="connsiteY7" fmla="*/ 1765053 h 2374259"/>
                        <a:gd name="connsiteX8" fmla="*/ 1311851 w 1825846"/>
                        <a:gd name="connsiteY8" fmla="*/ 1816602 h 2374259"/>
                        <a:gd name="connsiteX9" fmla="*/ 1266539 w 1825846"/>
                        <a:gd name="connsiteY9" fmla="*/ 1982477 h 2374259"/>
                        <a:gd name="connsiteX10" fmla="*/ 1099959 w 1825846"/>
                        <a:gd name="connsiteY10" fmla="*/ 1949047 h 2374259"/>
                        <a:gd name="connsiteX11" fmla="*/ 1088222 w 1825846"/>
                        <a:gd name="connsiteY11" fmla="*/ 1861406 h 2374259"/>
                        <a:gd name="connsiteX12" fmla="*/ 1079863 w 1825846"/>
                        <a:gd name="connsiteY12" fmla="*/ 1810955 h 2374259"/>
                        <a:gd name="connsiteX13" fmla="*/ 1061604 w 1825846"/>
                        <a:gd name="connsiteY13" fmla="*/ 1780253 h 2374259"/>
                        <a:gd name="connsiteX14" fmla="*/ 1048037 w 1825846"/>
                        <a:gd name="connsiteY14" fmla="*/ 1769175 h 2374259"/>
                        <a:gd name="connsiteX15" fmla="*/ 0 w 1825846"/>
                        <a:gd name="connsiteY15" fmla="*/ 2374259 h 2374259"/>
                        <a:gd name="connsiteX16" fmla="*/ 0 w 1825846"/>
                        <a:gd name="connsiteY16" fmla="*/ 1153979 h 2374259"/>
                        <a:gd name="connsiteX17" fmla="*/ 15468 w 1825846"/>
                        <a:gd name="connsiteY17" fmla="*/ 1148725 h 2374259"/>
                        <a:gd name="connsiteX18" fmla="*/ 51181 w 1825846"/>
                        <a:gd name="connsiteY18" fmla="*/ 1149514 h 2374259"/>
                        <a:gd name="connsiteX19" fmla="*/ 98393 w 1825846"/>
                        <a:gd name="connsiteY19" fmla="*/ 1169168 h 2374259"/>
                        <a:gd name="connsiteX20" fmla="*/ 178931 w 1825846"/>
                        <a:gd name="connsiteY20" fmla="*/ 1205667 h 2374259"/>
                        <a:gd name="connsiteX21" fmla="*/ 295572 w 1825846"/>
                        <a:gd name="connsiteY21" fmla="*/ 1082131 h 2374259"/>
                        <a:gd name="connsiteX22" fmla="*/ 178931 w 1825846"/>
                        <a:gd name="connsiteY22" fmla="*/ 955787 h 2374259"/>
                        <a:gd name="connsiteX23" fmla="*/ 90061 w 1825846"/>
                        <a:gd name="connsiteY23" fmla="*/ 1000709 h 2374259"/>
                        <a:gd name="connsiteX24" fmla="*/ 48404 w 1825846"/>
                        <a:gd name="connsiteY24" fmla="*/ 1020363 h 2374259"/>
                        <a:gd name="connsiteX25" fmla="*/ 16640 w 1825846"/>
                        <a:gd name="connsiteY25" fmla="*/ 1017467 h 2374259"/>
                        <a:gd name="connsiteX26" fmla="*/ 0 w 1825846"/>
                        <a:gd name="connsiteY26" fmla="*/ 1010046 h 237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25846" h="2374259">
                          <a:moveTo>
                            <a:pt x="0" y="0"/>
                          </a:moveTo>
                          <a:lnTo>
                            <a:pt x="198245" y="10255"/>
                          </a:lnTo>
                          <a:cubicBezTo>
                            <a:pt x="915888" y="84913"/>
                            <a:pt x="1517940" y="560115"/>
                            <a:pt x="1788001" y="1214185"/>
                          </a:cubicBezTo>
                          <a:lnTo>
                            <a:pt x="1825846" y="1320107"/>
                          </a:lnTo>
                          <a:lnTo>
                            <a:pt x="1171591" y="1697841"/>
                          </a:lnTo>
                          <a:lnTo>
                            <a:pt x="1173528" y="1711675"/>
                          </a:lnTo>
                          <a:cubicBezTo>
                            <a:pt x="1176317" y="1721600"/>
                            <a:pt x="1180830" y="1731469"/>
                            <a:pt x="1187909" y="1740145"/>
                          </a:cubicBezTo>
                          <a:cubicBezTo>
                            <a:pt x="1199122" y="1752787"/>
                            <a:pt x="1215096" y="1762452"/>
                            <a:pt x="1226654" y="1765053"/>
                          </a:cubicBezTo>
                          <a:cubicBezTo>
                            <a:pt x="1259512" y="1780541"/>
                            <a:pt x="1292715" y="1785987"/>
                            <a:pt x="1311851" y="1816602"/>
                          </a:cubicBezTo>
                          <a:cubicBezTo>
                            <a:pt x="1345707" y="1870766"/>
                            <a:pt x="1326059" y="1945274"/>
                            <a:pt x="1266539" y="1982477"/>
                          </a:cubicBezTo>
                          <a:cubicBezTo>
                            <a:pt x="1209399" y="2018193"/>
                            <a:pt x="1133815" y="2003211"/>
                            <a:pt x="1099959" y="1949047"/>
                          </a:cubicBezTo>
                          <a:cubicBezTo>
                            <a:pt x="1083767" y="1923142"/>
                            <a:pt x="1089566" y="1890042"/>
                            <a:pt x="1088222" y="1861406"/>
                          </a:cubicBezTo>
                          <a:cubicBezTo>
                            <a:pt x="1088004" y="1845167"/>
                            <a:pt x="1084843" y="1824218"/>
                            <a:pt x="1079863" y="1810955"/>
                          </a:cubicBezTo>
                          <a:cubicBezTo>
                            <a:pt x="1075252" y="1798281"/>
                            <a:pt x="1068755" y="1788218"/>
                            <a:pt x="1061604" y="1780253"/>
                          </a:cubicBezTo>
                          <a:lnTo>
                            <a:pt x="1048037" y="1769175"/>
                          </a:lnTo>
                          <a:lnTo>
                            <a:pt x="0" y="2374259"/>
                          </a:lnTo>
                          <a:lnTo>
                            <a:pt x="0" y="1153979"/>
                          </a:lnTo>
                          <a:lnTo>
                            <a:pt x="15468" y="1148725"/>
                          </a:lnTo>
                          <a:cubicBezTo>
                            <a:pt x="26013" y="1146882"/>
                            <a:pt x="37989" y="1146707"/>
                            <a:pt x="51181" y="1149514"/>
                          </a:cubicBezTo>
                          <a:cubicBezTo>
                            <a:pt x="65067" y="1152322"/>
                            <a:pt x="84507" y="1160745"/>
                            <a:pt x="98393" y="1169168"/>
                          </a:cubicBezTo>
                          <a:cubicBezTo>
                            <a:pt x="123387" y="1183206"/>
                            <a:pt x="148382" y="1205667"/>
                            <a:pt x="178931" y="1205667"/>
                          </a:cubicBezTo>
                          <a:cubicBezTo>
                            <a:pt x="242806" y="1205667"/>
                            <a:pt x="295572" y="1149514"/>
                            <a:pt x="295572" y="1082131"/>
                          </a:cubicBezTo>
                          <a:cubicBezTo>
                            <a:pt x="295572" y="1011940"/>
                            <a:pt x="242806" y="955787"/>
                            <a:pt x="178931" y="955787"/>
                          </a:cubicBezTo>
                          <a:cubicBezTo>
                            <a:pt x="142828" y="955787"/>
                            <a:pt x="120610" y="981056"/>
                            <a:pt x="90061" y="1000709"/>
                          </a:cubicBezTo>
                          <a:cubicBezTo>
                            <a:pt x="81730" y="1009132"/>
                            <a:pt x="65067" y="1017555"/>
                            <a:pt x="48404" y="1020363"/>
                          </a:cubicBezTo>
                          <a:cubicBezTo>
                            <a:pt x="37295" y="1021767"/>
                            <a:pt x="26533" y="1020363"/>
                            <a:pt x="16640" y="1017467"/>
                          </a:cubicBezTo>
                          <a:lnTo>
                            <a:pt x="0" y="1010046"/>
                          </a:lnTo>
                          <a:close/>
                        </a:path>
                      </a:pathLst>
                    </a:custGeom>
                    <a:solidFill>
                      <a:srgbClr val="FEA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83" name="Group 182"/>
                    <p:cNvGrpSpPr/>
                    <p:nvPr/>
                  </p:nvGrpSpPr>
                  <p:grpSpPr>
                    <a:xfrm>
                      <a:off x="4505735" y="2628758"/>
                      <a:ext cx="292250" cy="218254"/>
                      <a:chOff x="7401485" y="1242380"/>
                      <a:chExt cx="859737" cy="642054"/>
                    </a:xfrm>
                    <a:solidFill>
                      <a:srgbClr val="FFFFFF"/>
                    </a:solidFill>
                    <a:effectLst/>
                  </p:grpSpPr>
                  <p:sp>
                    <p:nvSpPr>
                      <p:cNvPr id="184" name="Freeform 183"/>
                      <p:cNvSpPr/>
                      <p:nvPr/>
                    </p:nvSpPr>
                    <p:spPr>
                      <a:xfrm rot="18900000">
                        <a:off x="7621316" y="1263934"/>
                        <a:ext cx="639906" cy="193650"/>
                      </a:xfrm>
                      <a:custGeom>
                        <a:avLst/>
                        <a:gdLst>
                          <a:gd name="connsiteX0" fmla="*/ 0 w 4187076"/>
                          <a:gd name="connsiteY0" fmla="*/ 592801 h 1294760"/>
                          <a:gd name="connsiteX1" fmla="*/ 0 w 4187076"/>
                          <a:gd name="connsiteY1" fmla="*/ 592802 h 1294760"/>
                          <a:gd name="connsiteX2" fmla="*/ 0 w 4187076"/>
                          <a:gd name="connsiteY2" fmla="*/ 592802 h 1294760"/>
                          <a:gd name="connsiteX3" fmla="*/ 4137573 w 4187076"/>
                          <a:gd name="connsiteY3" fmla="*/ 0 h 1294760"/>
                          <a:gd name="connsiteX4" fmla="*/ 3886400 w 4187076"/>
                          <a:gd name="connsiteY4" fmla="*/ 668284 h 1294760"/>
                          <a:gd name="connsiteX5" fmla="*/ 4187076 w 4187076"/>
                          <a:gd name="connsiteY5" fmla="*/ 1270363 h 1294760"/>
                          <a:gd name="connsiteX6" fmla="*/ 3056470 w 4187076"/>
                          <a:gd name="connsiteY6" fmla="*/ 1294760 h 1294760"/>
                          <a:gd name="connsiteX7" fmla="*/ 2247040 w 4187076"/>
                          <a:gd name="connsiteY7" fmla="*/ 744830 h 1294760"/>
                          <a:gd name="connsiteX8" fmla="*/ 2244655 w 4187076"/>
                          <a:gd name="connsiteY8" fmla="*/ 741762 h 1294760"/>
                          <a:gd name="connsiteX9" fmla="*/ 148960 w 4187076"/>
                          <a:gd name="connsiteY9" fmla="*/ 741761 h 1294760"/>
                          <a:gd name="connsiteX10" fmla="*/ 11706 w 4187076"/>
                          <a:gd name="connsiteY10" fmla="*/ 650782 h 1294760"/>
                          <a:gd name="connsiteX11" fmla="*/ 0 w 4187076"/>
                          <a:gd name="connsiteY11" fmla="*/ 592802 h 1294760"/>
                          <a:gd name="connsiteX12" fmla="*/ 11706 w 4187076"/>
                          <a:gd name="connsiteY12" fmla="*/ 534820 h 1294760"/>
                          <a:gd name="connsiteX13" fmla="*/ 148960 w 4187076"/>
                          <a:gd name="connsiteY13" fmla="*/ 443842 h 1294760"/>
                          <a:gd name="connsiteX14" fmla="*/ 2304691 w 4187076"/>
                          <a:gd name="connsiteY14" fmla="*/ 443842 h 1294760"/>
                          <a:gd name="connsiteX15" fmla="*/ 2316317 w 4187076"/>
                          <a:gd name="connsiteY15" fmla="*/ 434371 h 1294760"/>
                          <a:gd name="connsiteX16" fmla="*/ 3145820 w 4187076"/>
                          <a:gd name="connsiteY16" fmla="*/ 31690 h 1294760"/>
                          <a:gd name="connsiteX17" fmla="*/ 4137573 w 4187076"/>
                          <a:gd name="connsiteY17" fmla="*/ 0 h 1294760"/>
                          <a:gd name="connsiteX0" fmla="*/ 0 w 4187076"/>
                          <a:gd name="connsiteY0" fmla="*/ 581776 h 1283735"/>
                          <a:gd name="connsiteX1" fmla="*/ 0 w 4187076"/>
                          <a:gd name="connsiteY1" fmla="*/ 581777 h 1283735"/>
                          <a:gd name="connsiteX2" fmla="*/ 0 w 4187076"/>
                          <a:gd name="connsiteY2" fmla="*/ 581777 h 1283735"/>
                          <a:gd name="connsiteX3" fmla="*/ 0 w 4187076"/>
                          <a:gd name="connsiteY3" fmla="*/ 581776 h 1283735"/>
                          <a:gd name="connsiteX4" fmla="*/ 4148597 w 4187076"/>
                          <a:gd name="connsiteY4" fmla="*/ 1 h 1283735"/>
                          <a:gd name="connsiteX5" fmla="*/ 3886400 w 4187076"/>
                          <a:gd name="connsiteY5" fmla="*/ 657259 h 1283735"/>
                          <a:gd name="connsiteX6" fmla="*/ 4187076 w 4187076"/>
                          <a:gd name="connsiteY6" fmla="*/ 1259338 h 1283735"/>
                          <a:gd name="connsiteX7" fmla="*/ 3056470 w 4187076"/>
                          <a:gd name="connsiteY7" fmla="*/ 1283735 h 1283735"/>
                          <a:gd name="connsiteX8" fmla="*/ 2247040 w 4187076"/>
                          <a:gd name="connsiteY8" fmla="*/ 733805 h 1283735"/>
                          <a:gd name="connsiteX9" fmla="*/ 2244655 w 4187076"/>
                          <a:gd name="connsiteY9" fmla="*/ 730737 h 1283735"/>
                          <a:gd name="connsiteX10" fmla="*/ 148960 w 4187076"/>
                          <a:gd name="connsiteY10" fmla="*/ 730736 h 1283735"/>
                          <a:gd name="connsiteX11" fmla="*/ 11706 w 4187076"/>
                          <a:gd name="connsiteY11" fmla="*/ 639757 h 1283735"/>
                          <a:gd name="connsiteX12" fmla="*/ 0 w 4187076"/>
                          <a:gd name="connsiteY12" fmla="*/ 581777 h 1283735"/>
                          <a:gd name="connsiteX13" fmla="*/ 11706 w 4187076"/>
                          <a:gd name="connsiteY13" fmla="*/ 523795 h 1283735"/>
                          <a:gd name="connsiteX14" fmla="*/ 148960 w 4187076"/>
                          <a:gd name="connsiteY14" fmla="*/ 432817 h 1283735"/>
                          <a:gd name="connsiteX15" fmla="*/ 2304691 w 4187076"/>
                          <a:gd name="connsiteY15" fmla="*/ 432817 h 1283735"/>
                          <a:gd name="connsiteX16" fmla="*/ 2316317 w 4187076"/>
                          <a:gd name="connsiteY16" fmla="*/ 423346 h 1283735"/>
                          <a:gd name="connsiteX17" fmla="*/ 3145820 w 4187076"/>
                          <a:gd name="connsiteY17" fmla="*/ 20665 h 1283735"/>
                          <a:gd name="connsiteX18" fmla="*/ 4148597 w 4187076"/>
                          <a:gd name="connsiteY18" fmla="*/ 1 h 1283735"/>
                          <a:gd name="connsiteX0" fmla="*/ 0 w 4187076"/>
                          <a:gd name="connsiteY0" fmla="*/ 565143 h 1267102"/>
                          <a:gd name="connsiteX1" fmla="*/ 0 w 4187076"/>
                          <a:gd name="connsiteY1" fmla="*/ 565144 h 1267102"/>
                          <a:gd name="connsiteX2" fmla="*/ 0 w 4187076"/>
                          <a:gd name="connsiteY2" fmla="*/ 565144 h 1267102"/>
                          <a:gd name="connsiteX3" fmla="*/ 0 w 4187076"/>
                          <a:gd name="connsiteY3" fmla="*/ 565143 h 1267102"/>
                          <a:gd name="connsiteX4" fmla="*/ 4104520 w 4187076"/>
                          <a:gd name="connsiteY4" fmla="*/ 5401 h 1267102"/>
                          <a:gd name="connsiteX5" fmla="*/ 3886400 w 4187076"/>
                          <a:gd name="connsiteY5" fmla="*/ 640626 h 1267102"/>
                          <a:gd name="connsiteX6" fmla="*/ 4187076 w 4187076"/>
                          <a:gd name="connsiteY6" fmla="*/ 1242705 h 1267102"/>
                          <a:gd name="connsiteX7" fmla="*/ 3056470 w 4187076"/>
                          <a:gd name="connsiteY7" fmla="*/ 1267102 h 1267102"/>
                          <a:gd name="connsiteX8" fmla="*/ 2247040 w 4187076"/>
                          <a:gd name="connsiteY8" fmla="*/ 717172 h 1267102"/>
                          <a:gd name="connsiteX9" fmla="*/ 2244655 w 4187076"/>
                          <a:gd name="connsiteY9" fmla="*/ 714104 h 1267102"/>
                          <a:gd name="connsiteX10" fmla="*/ 148960 w 4187076"/>
                          <a:gd name="connsiteY10" fmla="*/ 714103 h 1267102"/>
                          <a:gd name="connsiteX11" fmla="*/ 11706 w 4187076"/>
                          <a:gd name="connsiteY11" fmla="*/ 623124 h 1267102"/>
                          <a:gd name="connsiteX12" fmla="*/ 0 w 4187076"/>
                          <a:gd name="connsiteY12" fmla="*/ 565144 h 1267102"/>
                          <a:gd name="connsiteX13" fmla="*/ 11706 w 4187076"/>
                          <a:gd name="connsiteY13" fmla="*/ 507162 h 1267102"/>
                          <a:gd name="connsiteX14" fmla="*/ 148960 w 4187076"/>
                          <a:gd name="connsiteY14" fmla="*/ 416184 h 1267102"/>
                          <a:gd name="connsiteX15" fmla="*/ 2304691 w 4187076"/>
                          <a:gd name="connsiteY15" fmla="*/ 416184 h 1267102"/>
                          <a:gd name="connsiteX16" fmla="*/ 2316317 w 4187076"/>
                          <a:gd name="connsiteY16" fmla="*/ 406713 h 1267102"/>
                          <a:gd name="connsiteX17" fmla="*/ 3145820 w 4187076"/>
                          <a:gd name="connsiteY17" fmla="*/ 4032 h 1267102"/>
                          <a:gd name="connsiteX18" fmla="*/ 4104520 w 4187076"/>
                          <a:gd name="connsiteY18" fmla="*/ 5401 h 1267102"/>
                          <a:gd name="connsiteX0" fmla="*/ 0 w 4198088"/>
                          <a:gd name="connsiteY0" fmla="*/ 565143 h 1275759"/>
                          <a:gd name="connsiteX1" fmla="*/ 0 w 4198088"/>
                          <a:gd name="connsiteY1" fmla="*/ 565144 h 1275759"/>
                          <a:gd name="connsiteX2" fmla="*/ 0 w 4198088"/>
                          <a:gd name="connsiteY2" fmla="*/ 565144 h 1275759"/>
                          <a:gd name="connsiteX3" fmla="*/ 0 w 4198088"/>
                          <a:gd name="connsiteY3" fmla="*/ 565143 h 1275759"/>
                          <a:gd name="connsiteX4" fmla="*/ 4104520 w 4198088"/>
                          <a:gd name="connsiteY4" fmla="*/ 5401 h 1275759"/>
                          <a:gd name="connsiteX5" fmla="*/ 3886400 w 4198088"/>
                          <a:gd name="connsiteY5" fmla="*/ 640626 h 1275759"/>
                          <a:gd name="connsiteX6" fmla="*/ 4198087 w 4198088"/>
                          <a:gd name="connsiteY6" fmla="*/ 1275760 h 1275759"/>
                          <a:gd name="connsiteX7" fmla="*/ 3056470 w 4198088"/>
                          <a:gd name="connsiteY7" fmla="*/ 1267102 h 1275759"/>
                          <a:gd name="connsiteX8" fmla="*/ 2247040 w 4198088"/>
                          <a:gd name="connsiteY8" fmla="*/ 717172 h 1275759"/>
                          <a:gd name="connsiteX9" fmla="*/ 2244655 w 4198088"/>
                          <a:gd name="connsiteY9" fmla="*/ 714104 h 1275759"/>
                          <a:gd name="connsiteX10" fmla="*/ 148960 w 4198088"/>
                          <a:gd name="connsiteY10" fmla="*/ 714103 h 1275759"/>
                          <a:gd name="connsiteX11" fmla="*/ 11706 w 4198088"/>
                          <a:gd name="connsiteY11" fmla="*/ 623124 h 1275759"/>
                          <a:gd name="connsiteX12" fmla="*/ 0 w 4198088"/>
                          <a:gd name="connsiteY12" fmla="*/ 565144 h 1275759"/>
                          <a:gd name="connsiteX13" fmla="*/ 11706 w 4198088"/>
                          <a:gd name="connsiteY13" fmla="*/ 507162 h 1275759"/>
                          <a:gd name="connsiteX14" fmla="*/ 148960 w 4198088"/>
                          <a:gd name="connsiteY14" fmla="*/ 416184 h 1275759"/>
                          <a:gd name="connsiteX15" fmla="*/ 2304691 w 4198088"/>
                          <a:gd name="connsiteY15" fmla="*/ 416184 h 1275759"/>
                          <a:gd name="connsiteX16" fmla="*/ 2316317 w 4198088"/>
                          <a:gd name="connsiteY16" fmla="*/ 406713 h 1275759"/>
                          <a:gd name="connsiteX17" fmla="*/ 3145820 w 4198088"/>
                          <a:gd name="connsiteY17" fmla="*/ 4032 h 1275759"/>
                          <a:gd name="connsiteX18" fmla="*/ 4104520 w 4198088"/>
                          <a:gd name="connsiteY18" fmla="*/ 5401 h 1275759"/>
                          <a:gd name="connsiteX0" fmla="*/ 0 w 4187069"/>
                          <a:gd name="connsiteY0" fmla="*/ 565143 h 1267102"/>
                          <a:gd name="connsiteX1" fmla="*/ 0 w 4187069"/>
                          <a:gd name="connsiteY1" fmla="*/ 565144 h 1267102"/>
                          <a:gd name="connsiteX2" fmla="*/ 0 w 4187069"/>
                          <a:gd name="connsiteY2" fmla="*/ 565144 h 1267102"/>
                          <a:gd name="connsiteX3" fmla="*/ 0 w 4187069"/>
                          <a:gd name="connsiteY3" fmla="*/ 565143 h 1267102"/>
                          <a:gd name="connsiteX4" fmla="*/ 4104520 w 4187069"/>
                          <a:gd name="connsiteY4" fmla="*/ 5401 h 1267102"/>
                          <a:gd name="connsiteX5" fmla="*/ 3886400 w 4187069"/>
                          <a:gd name="connsiteY5" fmla="*/ 640626 h 1267102"/>
                          <a:gd name="connsiteX6" fmla="*/ 4187066 w 4187069"/>
                          <a:gd name="connsiteY6" fmla="*/ 1264732 h 1267102"/>
                          <a:gd name="connsiteX7" fmla="*/ 3056470 w 4187069"/>
                          <a:gd name="connsiteY7" fmla="*/ 1267102 h 1267102"/>
                          <a:gd name="connsiteX8" fmla="*/ 2247040 w 4187069"/>
                          <a:gd name="connsiteY8" fmla="*/ 717172 h 1267102"/>
                          <a:gd name="connsiteX9" fmla="*/ 2244655 w 4187069"/>
                          <a:gd name="connsiteY9" fmla="*/ 714104 h 1267102"/>
                          <a:gd name="connsiteX10" fmla="*/ 148960 w 4187069"/>
                          <a:gd name="connsiteY10" fmla="*/ 714103 h 1267102"/>
                          <a:gd name="connsiteX11" fmla="*/ 11706 w 4187069"/>
                          <a:gd name="connsiteY11" fmla="*/ 623124 h 1267102"/>
                          <a:gd name="connsiteX12" fmla="*/ 0 w 4187069"/>
                          <a:gd name="connsiteY12" fmla="*/ 565144 h 1267102"/>
                          <a:gd name="connsiteX13" fmla="*/ 11706 w 4187069"/>
                          <a:gd name="connsiteY13" fmla="*/ 507162 h 1267102"/>
                          <a:gd name="connsiteX14" fmla="*/ 148960 w 4187069"/>
                          <a:gd name="connsiteY14" fmla="*/ 416184 h 1267102"/>
                          <a:gd name="connsiteX15" fmla="*/ 2304691 w 4187069"/>
                          <a:gd name="connsiteY15" fmla="*/ 416184 h 1267102"/>
                          <a:gd name="connsiteX16" fmla="*/ 2316317 w 4187069"/>
                          <a:gd name="connsiteY16" fmla="*/ 406713 h 1267102"/>
                          <a:gd name="connsiteX17" fmla="*/ 3145820 w 4187069"/>
                          <a:gd name="connsiteY17" fmla="*/ 4032 h 1267102"/>
                          <a:gd name="connsiteX18" fmla="*/ 4104520 w 4187069"/>
                          <a:gd name="connsiteY18" fmla="*/ 5401 h 1267102"/>
                          <a:gd name="connsiteX0" fmla="*/ 0 w 4187069"/>
                          <a:gd name="connsiteY0" fmla="*/ 565143 h 1267102"/>
                          <a:gd name="connsiteX1" fmla="*/ 0 w 4187069"/>
                          <a:gd name="connsiteY1" fmla="*/ 565144 h 1267102"/>
                          <a:gd name="connsiteX2" fmla="*/ 0 w 4187069"/>
                          <a:gd name="connsiteY2" fmla="*/ 565144 h 1267102"/>
                          <a:gd name="connsiteX3" fmla="*/ 0 w 4187069"/>
                          <a:gd name="connsiteY3" fmla="*/ 565143 h 1267102"/>
                          <a:gd name="connsiteX4" fmla="*/ 4104520 w 4187069"/>
                          <a:gd name="connsiteY4" fmla="*/ 5401 h 1267102"/>
                          <a:gd name="connsiteX5" fmla="*/ 3886400 w 4187069"/>
                          <a:gd name="connsiteY5" fmla="*/ 640626 h 1267102"/>
                          <a:gd name="connsiteX6" fmla="*/ 4187066 w 4187069"/>
                          <a:gd name="connsiteY6" fmla="*/ 1264732 h 1267102"/>
                          <a:gd name="connsiteX7" fmla="*/ 3056474 w 4187069"/>
                          <a:gd name="connsiteY7" fmla="*/ 1267101 h 1267102"/>
                          <a:gd name="connsiteX8" fmla="*/ 2247040 w 4187069"/>
                          <a:gd name="connsiteY8" fmla="*/ 717172 h 1267102"/>
                          <a:gd name="connsiteX9" fmla="*/ 2244655 w 4187069"/>
                          <a:gd name="connsiteY9" fmla="*/ 714104 h 1267102"/>
                          <a:gd name="connsiteX10" fmla="*/ 148960 w 4187069"/>
                          <a:gd name="connsiteY10" fmla="*/ 714103 h 1267102"/>
                          <a:gd name="connsiteX11" fmla="*/ 11706 w 4187069"/>
                          <a:gd name="connsiteY11" fmla="*/ 623124 h 1267102"/>
                          <a:gd name="connsiteX12" fmla="*/ 0 w 4187069"/>
                          <a:gd name="connsiteY12" fmla="*/ 565144 h 1267102"/>
                          <a:gd name="connsiteX13" fmla="*/ 11706 w 4187069"/>
                          <a:gd name="connsiteY13" fmla="*/ 507162 h 1267102"/>
                          <a:gd name="connsiteX14" fmla="*/ 148960 w 4187069"/>
                          <a:gd name="connsiteY14" fmla="*/ 416184 h 1267102"/>
                          <a:gd name="connsiteX15" fmla="*/ 2304691 w 4187069"/>
                          <a:gd name="connsiteY15" fmla="*/ 416184 h 1267102"/>
                          <a:gd name="connsiteX16" fmla="*/ 2316317 w 4187069"/>
                          <a:gd name="connsiteY16" fmla="*/ 406713 h 1267102"/>
                          <a:gd name="connsiteX17" fmla="*/ 3145820 w 4187069"/>
                          <a:gd name="connsiteY17" fmla="*/ 4032 h 1267102"/>
                          <a:gd name="connsiteX18" fmla="*/ 4104520 w 4187069"/>
                          <a:gd name="connsiteY18" fmla="*/ 5401 h 126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7069" h="1267102">
                            <a:moveTo>
                              <a:pt x="0" y="565143"/>
                            </a:moveTo>
                            <a:lnTo>
                              <a:pt x="0" y="565144"/>
                            </a:lnTo>
                            <a:lnTo>
                              <a:pt x="0" y="565144"/>
                            </a:lnTo>
                            <a:lnTo>
                              <a:pt x="0" y="565143"/>
                            </a:lnTo>
                            <a:close/>
                            <a:moveTo>
                              <a:pt x="4104520" y="5401"/>
                            </a:moveTo>
                            <a:cubicBezTo>
                              <a:pt x="4013198" y="251556"/>
                              <a:pt x="3966703" y="422997"/>
                              <a:pt x="3886400" y="640626"/>
                            </a:cubicBezTo>
                            <a:cubicBezTo>
                              <a:pt x="4024307" y="916532"/>
                              <a:pt x="4024255" y="951546"/>
                              <a:pt x="4187066" y="1264732"/>
                            </a:cubicBezTo>
                            <a:lnTo>
                              <a:pt x="3056474" y="1267101"/>
                            </a:lnTo>
                            <a:cubicBezTo>
                              <a:pt x="2791292" y="1076881"/>
                              <a:pt x="2429412" y="842610"/>
                              <a:pt x="2247040" y="717172"/>
                            </a:cubicBezTo>
                            <a:lnTo>
                              <a:pt x="2244655" y="714104"/>
                            </a:lnTo>
                            <a:lnTo>
                              <a:pt x="148960" y="714103"/>
                            </a:lnTo>
                            <a:cubicBezTo>
                              <a:pt x="87259" y="714103"/>
                              <a:pt x="34320" y="676588"/>
                              <a:pt x="11706" y="623124"/>
                            </a:cubicBezTo>
                            <a:lnTo>
                              <a:pt x="0" y="565144"/>
                            </a:lnTo>
                            <a:lnTo>
                              <a:pt x="11706" y="507162"/>
                            </a:lnTo>
                            <a:cubicBezTo>
                              <a:pt x="34320" y="453698"/>
                              <a:pt x="87259" y="416184"/>
                              <a:pt x="148960" y="416184"/>
                            </a:cubicBezTo>
                            <a:lnTo>
                              <a:pt x="2304691" y="416184"/>
                            </a:lnTo>
                            <a:lnTo>
                              <a:pt x="2316317" y="406713"/>
                            </a:lnTo>
                            <a:cubicBezTo>
                              <a:pt x="2497929" y="331631"/>
                              <a:pt x="2847409" y="153401"/>
                              <a:pt x="3145820" y="4032"/>
                            </a:cubicBezTo>
                            <a:cubicBezTo>
                              <a:pt x="3476404" y="-6531"/>
                              <a:pt x="3744656" y="7210"/>
                              <a:pt x="4104520" y="5401"/>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85" name="Freeform 184"/>
                      <p:cNvSpPr/>
                      <p:nvPr/>
                    </p:nvSpPr>
                    <p:spPr>
                      <a:xfrm>
                        <a:off x="7544592" y="1389554"/>
                        <a:ext cx="354259" cy="354259"/>
                      </a:xfrm>
                      <a:custGeom>
                        <a:avLst/>
                        <a:gdLst>
                          <a:gd name="connsiteX0" fmla="*/ 1159004 w 2318008"/>
                          <a:gd name="connsiteY0" fmla="*/ 0 h 2318008"/>
                          <a:gd name="connsiteX1" fmla="*/ 1711454 w 2318008"/>
                          <a:gd name="connsiteY1" fmla="*/ 139886 h 2318008"/>
                          <a:gd name="connsiteX2" fmla="*/ 1721693 w 2318008"/>
                          <a:gd name="connsiteY2" fmla="*/ 146106 h 2318008"/>
                          <a:gd name="connsiteX3" fmla="*/ 1346540 w 2318008"/>
                          <a:gd name="connsiteY3" fmla="*/ 515609 h 2318008"/>
                          <a:gd name="connsiteX4" fmla="*/ 1294672 w 2318008"/>
                          <a:gd name="connsiteY4" fmla="*/ 499509 h 2318008"/>
                          <a:gd name="connsiteX5" fmla="*/ 1159004 w 2318008"/>
                          <a:gd name="connsiteY5" fmla="*/ 485832 h 2318008"/>
                          <a:gd name="connsiteX6" fmla="*/ 485832 w 2318008"/>
                          <a:gd name="connsiteY6" fmla="*/ 1159004 h 2318008"/>
                          <a:gd name="connsiteX7" fmla="*/ 1159004 w 2318008"/>
                          <a:gd name="connsiteY7" fmla="*/ 1832176 h 2318008"/>
                          <a:gd name="connsiteX8" fmla="*/ 1832176 w 2318008"/>
                          <a:gd name="connsiteY8" fmla="*/ 1159004 h 2318008"/>
                          <a:gd name="connsiteX9" fmla="*/ 1818500 w 2318008"/>
                          <a:gd name="connsiteY9" fmla="*/ 1023336 h 2318008"/>
                          <a:gd name="connsiteX10" fmla="*/ 1804053 w 2318008"/>
                          <a:gd name="connsiteY10" fmla="*/ 976796 h 2318008"/>
                          <a:gd name="connsiteX11" fmla="*/ 2178713 w 2318008"/>
                          <a:gd name="connsiteY11" fmla="*/ 607779 h 2318008"/>
                          <a:gd name="connsiteX12" fmla="*/ 2226928 w 2318008"/>
                          <a:gd name="connsiteY12" fmla="*/ 707868 h 2318008"/>
                          <a:gd name="connsiteX13" fmla="*/ 2318008 w 2318008"/>
                          <a:gd name="connsiteY13" fmla="*/ 1159004 h 2318008"/>
                          <a:gd name="connsiteX14" fmla="*/ 1159004 w 2318008"/>
                          <a:gd name="connsiteY14" fmla="*/ 2318008 h 2318008"/>
                          <a:gd name="connsiteX15" fmla="*/ 0 w 2318008"/>
                          <a:gd name="connsiteY15" fmla="*/ 1159004 h 2318008"/>
                          <a:gd name="connsiteX16" fmla="*/ 1159004 w 2318008"/>
                          <a:gd name="connsiteY16" fmla="*/ 0 h 2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8008" h="2318008">
                            <a:moveTo>
                              <a:pt x="1159004" y="0"/>
                            </a:moveTo>
                            <a:cubicBezTo>
                              <a:pt x="1359036" y="0"/>
                              <a:pt x="1547231" y="50674"/>
                              <a:pt x="1711454" y="139886"/>
                            </a:cubicBezTo>
                            <a:lnTo>
                              <a:pt x="1721693" y="146106"/>
                            </a:lnTo>
                            <a:lnTo>
                              <a:pt x="1346540" y="515609"/>
                            </a:lnTo>
                            <a:lnTo>
                              <a:pt x="1294672" y="499509"/>
                            </a:lnTo>
                            <a:cubicBezTo>
                              <a:pt x="1250850" y="490541"/>
                              <a:pt x="1205477" y="485832"/>
                              <a:pt x="1159004" y="485832"/>
                            </a:cubicBezTo>
                            <a:cubicBezTo>
                              <a:pt x="787221" y="485832"/>
                              <a:pt x="485832" y="787221"/>
                              <a:pt x="485832" y="1159004"/>
                            </a:cubicBezTo>
                            <a:cubicBezTo>
                              <a:pt x="485832" y="1530787"/>
                              <a:pt x="787221" y="1832176"/>
                              <a:pt x="1159004" y="1832176"/>
                            </a:cubicBezTo>
                            <a:cubicBezTo>
                              <a:pt x="1530787" y="1832176"/>
                              <a:pt x="1832176" y="1530787"/>
                              <a:pt x="1832176" y="1159004"/>
                            </a:cubicBezTo>
                            <a:cubicBezTo>
                              <a:pt x="1832176" y="1112531"/>
                              <a:pt x="1827467" y="1067158"/>
                              <a:pt x="1818500" y="1023336"/>
                            </a:cubicBezTo>
                            <a:lnTo>
                              <a:pt x="1804053" y="976796"/>
                            </a:lnTo>
                            <a:lnTo>
                              <a:pt x="2178713" y="607779"/>
                            </a:lnTo>
                            <a:lnTo>
                              <a:pt x="2226928" y="707868"/>
                            </a:lnTo>
                            <a:cubicBezTo>
                              <a:pt x="2285577" y="846529"/>
                              <a:pt x="2318008" y="998979"/>
                              <a:pt x="2318008" y="1159004"/>
                            </a:cubicBezTo>
                            <a:cubicBezTo>
                              <a:pt x="2318008" y="1799104"/>
                              <a:pt x="1799104" y="2318008"/>
                              <a:pt x="1159004" y="2318008"/>
                            </a:cubicBezTo>
                            <a:cubicBezTo>
                              <a:pt x="518904" y="2318008"/>
                              <a:pt x="0" y="1799104"/>
                              <a:pt x="0" y="1159004"/>
                            </a:cubicBezTo>
                            <a:cubicBezTo>
                              <a:pt x="0" y="518904"/>
                              <a:pt x="518904" y="0"/>
                              <a:pt x="115900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86" name="Freeform 185"/>
                      <p:cNvSpPr/>
                      <p:nvPr/>
                    </p:nvSpPr>
                    <p:spPr>
                      <a:xfrm>
                        <a:off x="7401485" y="1242380"/>
                        <a:ext cx="642055" cy="642054"/>
                      </a:xfrm>
                      <a:custGeom>
                        <a:avLst/>
                        <a:gdLst>
                          <a:gd name="connsiteX0" fmla="*/ 2100565 w 4201130"/>
                          <a:gd name="connsiteY0" fmla="*/ 0 h 4201130"/>
                          <a:gd name="connsiteX1" fmla="*/ 3275011 w 4201130"/>
                          <a:gd name="connsiteY1" fmla="*/ 358744 h 4201130"/>
                          <a:gd name="connsiteX2" fmla="*/ 3343083 w 4201130"/>
                          <a:gd name="connsiteY2" fmla="*/ 409647 h 4201130"/>
                          <a:gd name="connsiteX3" fmla="*/ 3019166 w 4201130"/>
                          <a:gd name="connsiteY3" fmla="*/ 728686 h 4201130"/>
                          <a:gd name="connsiteX4" fmla="*/ 2887577 w 4201130"/>
                          <a:gd name="connsiteY4" fmla="*/ 648744 h 4201130"/>
                          <a:gd name="connsiteX5" fmla="*/ 2100565 w 4201130"/>
                          <a:gd name="connsiteY5" fmla="*/ 449465 h 4201130"/>
                          <a:gd name="connsiteX6" fmla="*/ 449465 w 4201130"/>
                          <a:gd name="connsiteY6" fmla="*/ 2100565 h 4201130"/>
                          <a:gd name="connsiteX7" fmla="*/ 2100565 w 4201130"/>
                          <a:gd name="connsiteY7" fmla="*/ 3751665 h 4201130"/>
                          <a:gd name="connsiteX8" fmla="*/ 3751665 w 4201130"/>
                          <a:gd name="connsiteY8" fmla="*/ 2100565 h 4201130"/>
                          <a:gd name="connsiteX9" fmla="*/ 3552386 w 4201130"/>
                          <a:gd name="connsiteY9" fmla="*/ 1313553 h 4201130"/>
                          <a:gd name="connsiteX10" fmla="*/ 3477035 w 4201130"/>
                          <a:gd name="connsiteY10" fmla="*/ 1189522 h 4201130"/>
                          <a:gd name="connsiteX11" fmla="*/ 3800854 w 4201130"/>
                          <a:gd name="connsiteY11" fmla="*/ 870579 h 4201130"/>
                          <a:gd name="connsiteX12" fmla="*/ 3842387 w 4201130"/>
                          <a:gd name="connsiteY12" fmla="*/ 926119 h 4201130"/>
                          <a:gd name="connsiteX13" fmla="*/ 4201130 w 4201130"/>
                          <a:gd name="connsiteY13" fmla="*/ 2100565 h 4201130"/>
                          <a:gd name="connsiteX14" fmla="*/ 2100565 w 4201130"/>
                          <a:gd name="connsiteY14" fmla="*/ 4201130 h 4201130"/>
                          <a:gd name="connsiteX15" fmla="*/ 0 w 4201130"/>
                          <a:gd name="connsiteY15" fmla="*/ 2100565 h 4201130"/>
                          <a:gd name="connsiteX16" fmla="*/ 2100565 w 4201130"/>
                          <a:gd name="connsiteY16" fmla="*/ 0 h 4201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01130" h="4201130">
                            <a:moveTo>
                              <a:pt x="2100565" y="0"/>
                            </a:moveTo>
                            <a:cubicBezTo>
                              <a:pt x="2535606" y="0"/>
                              <a:pt x="2939759" y="132252"/>
                              <a:pt x="3275011" y="358744"/>
                            </a:cubicBezTo>
                            <a:lnTo>
                              <a:pt x="3343083" y="409647"/>
                            </a:lnTo>
                            <a:lnTo>
                              <a:pt x="3019166" y="728686"/>
                            </a:lnTo>
                            <a:lnTo>
                              <a:pt x="2887577" y="648744"/>
                            </a:lnTo>
                            <a:cubicBezTo>
                              <a:pt x="2653628" y="521655"/>
                              <a:pt x="2385527" y="449465"/>
                              <a:pt x="2100565" y="449465"/>
                            </a:cubicBezTo>
                            <a:cubicBezTo>
                              <a:pt x="1188688" y="449465"/>
                              <a:pt x="449465" y="1188688"/>
                              <a:pt x="449465" y="2100565"/>
                            </a:cubicBezTo>
                            <a:cubicBezTo>
                              <a:pt x="449465" y="3012442"/>
                              <a:pt x="1188688" y="3751665"/>
                              <a:pt x="2100565" y="3751665"/>
                            </a:cubicBezTo>
                            <a:cubicBezTo>
                              <a:pt x="3012442" y="3751665"/>
                              <a:pt x="3751665" y="3012442"/>
                              <a:pt x="3751665" y="2100565"/>
                            </a:cubicBezTo>
                            <a:cubicBezTo>
                              <a:pt x="3751665" y="1815604"/>
                              <a:pt x="3679476" y="1547503"/>
                              <a:pt x="3552386" y="1313553"/>
                            </a:cubicBezTo>
                            <a:lnTo>
                              <a:pt x="3477035" y="1189522"/>
                            </a:lnTo>
                            <a:lnTo>
                              <a:pt x="3800854" y="870579"/>
                            </a:lnTo>
                            <a:lnTo>
                              <a:pt x="3842387" y="926119"/>
                            </a:lnTo>
                            <a:cubicBezTo>
                              <a:pt x="4068879" y="1261372"/>
                              <a:pt x="4201130" y="1665524"/>
                              <a:pt x="4201130" y="2100565"/>
                            </a:cubicBezTo>
                            <a:cubicBezTo>
                              <a:pt x="4201130" y="3260675"/>
                              <a:pt x="3260675" y="4201130"/>
                              <a:pt x="2100565" y="4201130"/>
                            </a:cubicBezTo>
                            <a:cubicBezTo>
                              <a:pt x="940455" y="4201130"/>
                              <a:pt x="0" y="3260675"/>
                              <a:pt x="0" y="2100565"/>
                            </a:cubicBezTo>
                            <a:cubicBezTo>
                              <a:pt x="0" y="940455"/>
                              <a:pt x="940455" y="0"/>
                              <a:pt x="2100565"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grpSp>
              <p:grpSp>
                <p:nvGrpSpPr>
                  <p:cNvPr id="33" name="Group 32"/>
                  <p:cNvGrpSpPr/>
                  <p:nvPr/>
                </p:nvGrpSpPr>
                <p:grpSpPr>
                  <a:xfrm>
                    <a:off x="4222364" y="3371775"/>
                    <a:ext cx="691038" cy="1094218"/>
                    <a:chOff x="4222364" y="3371775"/>
                    <a:chExt cx="691038" cy="1094218"/>
                  </a:xfrm>
                </p:grpSpPr>
                <p:sp>
                  <p:nvSpPr>
                    <p:cNvPr id="145" name="Freeform 144"/>
                    <p:cNvSpPr/>
                    <p:nvPr/>
                  </p:nvSpPr>
                  <p:spPr>
                    <a:xfrm rot="19800000">
                      <a:off x="4222364" y="3371775"/>
                      <a:ext cx="691038" cy="1094218"/>
                    </a:xfrm>
                    <a:custGeom>
                      <a:avLst/>
                      <a:gdLst>
                        <a:gd name="connsiteX0" fmla="*/ 1499435 w 1499435"/>
                        <a:gd name="connsiteY0" fmla="*/ 0 h 2374267"/>
                        <a:gd name="connsiteX1" fmla="*/ 1499435 w 1499435"/>
                        <a:gd name="connsiteY1" fmla="*/ 1223587 h 2374267"/>
                        <a:gd name="connsiteX2" fmla="*/ 1490613 w 1499435"/>
                        <a:gd name="connsiteY2" fmla="*/ 1227521 h 2374267"/>
                        <a:gd name="connsiteX3" fmla="*/ 1458849 w 1499435"/>
                        <a:gd name="connsiteY3" fmla="*/ 1230417 h 2374267"/>
                        <a:gd name="connsiteX4" fmla="*/ 1417191 w 1499435"/>
                        <a:gd name="connsiteY4" fmla="*/ 1210763 h 2374267"/>
                        <a:gd name="connsiteX5" fmla="*/ 1328322 w 1499435"/>
                        <a:gd name="connsiteY5" fmla="*/ 1165841 h 2374267"/>
                        <a:gd name="connsiteX6" fmla="*/ 1211680 w 1499435"/>
                        <a:gd name="connsiteY6" fmla="*/ 1292185 h 2374267"/>
                        <a:gd name="connsiteX7" fmla="*/ 1328322 w 1499435"/>
                        <a:gd name="connsiteY7" fmla="*/ 1415721 h 2374267"/>
                        <a:gd name="connsiteX8" fmla="*/ 1408860 w 1499435"/>
                        <a:gd name="connsiteY8" fmla="*/ 1379222 h 2374267"/>
                        <a:gd name="connsiteX9" fmla="*/ 1456072 w 1499435"/>
                        <a:gd name="connsiteY9" fmla="*/ 1359568 h 2374267"/>
                        <a:gd name="connsiteX10" fmla="*/ 1491785 w 1499435"/>
                        <a:gd name="connsiteY10" fmla="*/ 1358779 h 2374267"/>
                        <a:gd name="connsiteX11" fmla="*/ 1499435 w 1499435"/>
                        <a:gd name="connsiteY11" fmla="*/ 1361378 h 2374267"/>
                        <a:gd name="connsiteX12" fmla="*/ 1499435 w 1499435"/>
                        <a:gd name="connsiteY12" fmla="*/ 2374267 h 2374267"/>
                        <a:gd name="connsiteX13" fmla="*/ 687051 w 1499435"/>
                        <a:gd name="connsiteY13" fmla="*/ 2374267 h 2374267"/>
                        <a:gd name="connsiteX14" fmla="*/ 225699 w 1499435"/>
                        <a:gd name="connsiteY14" fmla="*/ 1162170 h 2374267"/>
                        <a:gd name="connsiteX15" fmla="*/ 127340 w 1499435"/>
                        <a:gd name="connsiteY15" fmla="*/ 1018871 h 2374267"/>
                        <a:gd name="connsiteX16" fmla="*/ 2085 w 1499435"/>
                        <a:gd name="connsiteY16" fmla="*/ 868634 h 2374267"/>
                        <a:gd name="connsiteX17" fmla="*/ 0 w 1499435"/>
                        <a:gd name="connsiteY17" fmla="*/ 865699 h 2374267"/>
                        <a:gd name="connsiteX18" fmla="*/ 317303 w 1499435"/>
                        <a:gd name="connsiteY18" fmla="*/ 682504 h 2374267"/>
                        <a:gd name="connsiteX19" fmla="*/ 315885 w 1499435"/>
                        <a:gd name="connsiteY19" fmla="*/ 675256 h 2374267"/>
                        <a:gd name="connsiteX20" fmla="*/ 297437 w 1499435"/>
                        <a:gd name="connsiteY20" fmla="*/ 644667 h 2374267"/>
                        <a:gd name="connsiteX21" fmla="*/ 256904 w 1499435"/>
                        <a:gd name="connsiteY21" fmla="*/ 613485 h 2374267"/>
                        <a:gd name="connsiteX22" fmla="*/ 185180 w 1499435"/>
                        <a:gd name="connsiteY22" fmla="*/ 561771 h 2374267"/>
                        <a:gd name="connsiteX23" fmla="*/ 234333 w 1499435"/>
                        <a:gd name="connsiteY23" fmla="*/ 399135 h 2374267"/>
                        <a:gd name="connsiteX24" fmla="*/ 401956 w 1499435"/>
                        <a:gd name="connsiteY24" fmla="*/ 437481 h 2374267"/>
                        <a:gd name="connsiteX25" fmla="*/ 407189 w 1499435"/>
                        <a:gd name="connsiteY25" fmla="*/ 536922 h 2374267"/>
                        <a:gd name="connsiteX26" fmla="*/ 410860 w 1499435"/>
                        <a:gd name="connsiteY26" fmla="*/ 582836 h 2374267"/>
                        <a:gd name="connsiteX27" fmla="*/ 429171 w 1499435"/>
                        <a:gd name="connsiteY27" fmla="*/ 608952 h 2374267"/>
                        <a:gd name="connsiteX28" fmla="*/ 436028 w 1499435"/>
                        <a:gd name="connsiteY28" fmla="*/ 613958 h 237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99435" h="2374267">
                          <a:moveTo>
                            <a:pt x="1499435" y="0"/>
                          </a:moveTo>
                          <a:lnTo>
                            <a:pt x="1499435" y="1223587"/>
                          </a:lnTo>
                          <a:lnTo>
                            <a:pt x="1490613" y="1227521"/>
                          </a:lnTo>
                          <a:cubicBezTo>
                            <a:pt x="1480719" y="1230417"/>
                            <a:pt x="1469957" y="1231821"/>
                            <a:pt x="1458849" y="1230417"/>
                          </a:cubicBezTo>
                          <a:cubicBezTo>
                            <a:pt x="1442186" y="1227609"/>
                            <a:pt x="1425523" y="1219186"/>
                            <a:pt x="1417191" y="1210763"/>
                          </a:cubicBezTo>
                          <a:cubicBezTo>
                            <a:pt x="1386642" y="1191110"/>
                            <a:pt x="1364425" y="1165841"/>
                            <a:pt x="1328322" y="1165841"/>
                          </a:cubicBezTo>
                          <a:cubicBezTo>
                            <a:pt x="1264447" y="1165841"/>
                            <a:pt x="1211680" y="1221994"/>
                            <a:pt x="1211680" y="1292185"/>
                          </a:cubicBezTo>
                          <a:cubicBezTo>
                            <a:pt x="1211680" y="1359568"/>
                            <a:pt x="1264447" y="1415721"/>
                            <a:pt x="1328322" y="1415721"/>
                          </a:cubicBezTo>
                          <a:cubicBezTo>
                            <a:pt x="1358871" y="1415721"/>
                            <a:pt x="1383865" y="1393260"/>
                            <a:pt x="1408860" y="1379222"/>
                          </a:cubicBezTo>
                          <a:cubicBezTo>
                            <a:pt x="1422746" y="1370799"/>
                            <a:pt x="1442186" y="1362376"/>
                            <a:pt x="1456072" y="1359568"/>
                          </a:cubicBezTo>
                          <a:cubicBezTo>
                            <a:pt x="1469263" y="1356761"/>
                            <a:pt x="1481240" y="1356936"/>
                            <a:pt x="1491785" y="1358779"/>
                          </a:cubicBezTo>
                          <a:lnTo>
                            <a:pt x="1499435" y="1361378"/>
                          </a:lnTo>
                          <a:lnTo>
                            <a:pt x="1499435" y="2374267"/>
                          </a:lnTo>
                          <a:lnTo>
                            <a:pt x="687051" y="2374267"/>
                          </a:lnTo>
                          <a:cubicBezTo>
                            <a:pt x="337306" y="2125765"/>
                            <a:pt x="537694" y="1647743"/>
                            <a:pt x="225699" y="1162170"/>
                          </a:cubicBezTo>
                          <a:lnTo>
                            <a:pt x="127340" y="1018871"/>
                          </a:lnTo>
                          <a:cubicBezTo>
                            <a:pt x="83441" y="969956"/>
                            <a:pt x="41635" y="919883"/>
                            <a:pt x="2085" y="868634"/>
                          </a:cubicBezTo>
                          <a:lnTo>
                            <a:pt x="0" y="865699"/>
                          </a:lnTo>
                          <a:lnTo>
                            <a:pt x="317303" y="682504"/>
                          </a:lnTo>
                          <a:lnTo>
                            <a:pt x="315885" y="675256"/>
                          </a:lnTo>
                          <a:cubicBezTo>
                            <a:pt x="312239" y="665192"/>
                            <a:pt x="306434" y="654714"/>
                            <a:pt x="297437" y="644667"/>
                          </a:cubicBezTo>
                          <a:cubicBezTo>
                            <a:pt x="288094" y="634017"/>
                            <a:pt x="271118" y="621342"/>
                            <a:pt x="256904" y="613485"/>
                          </a:cubicBezTo>
                          <a:cubicBezTo>
                            <a:pt x="232293" y="598784"/>
                            <a:pt x="200375" y="588273"/>
                            <a:pt x="185180" y="561771"/>
                          </a:cubicBezTo>
                          <a:cubicBezTo>
                            <a:pt x="153409" y="506358"/>
                            <a:pt x="175876" y="432652"/>
                            <a:pt x="234333" y="399135"/>
                          </a:cubicBezTo>
                          <a:cubicBezTo>
                            <a:pt x="295225" y="364222"/>
                            <a:pt x="370185" y="382068"/>
                            <a:pt x="401956" y="437481"/>
                          </a:cubicBezTo>
                          <a:cubicBezTo>
                            <a:pt x="419914" y="468801"/>
                            <a:pt x="409044" y="500644"/>
                            <a:pt x="407189" y="536922"/>
                          </a:cubicBezTo>
                          <a:cubicBezTo>
                            <a:pt x="404026" y="548339"/>
                            <a:pt x="405007" y="566984"/>
                            <a:pt x="410860" y="582836"/>
                          </a:cubicBezTo>
                          <a:cubicBezTo>
                            <a:pt x="415168" y="593171"/>
                            <a:pt x="421738" y="601809"/>
                            <a:pt x="429171" y="608952"/>
                          </a:cubicBezTo>
                          <a:lnTo>
                            <a:pt x="436028" y="613958"/>
                          </a:lnTo>
                          <a:close/>
                        </a:path>
                      </a:pathLst>
                    </a:custGeom>
                    <a:solidFill>
                      <a:srgbClr val="E35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87" name="Group 186"/>
                    <p:cNvGrpSpPr/>
                    <p:nvPr/>
                  </p:nvGrpSpPr>
                  <p:grpSpPr>
                    <a:xfrm>
                      <a:off x="4473725" y="3688490"/>
                      <a:ext cx="202154" cy="224528"/>
                      <a:chOff x="-369887" y="6397747"/>
                      <a:chExt cx="1489324" cy="1654162"/>
                    </a:xfrm>
                    <a:solidFill>
                      <a:srgbClr val="FFFFFF"/>
                    </a:solidFill>
                    <a:effectLst/>
                  </p:grpSpPr>
                  <p:sp>
                    <p:nvSpPr>
                      <p:cNvPr id="188" name="Freeform 178"/>
                      <p:cNvSpPr>
                        <a:spLocks/>
                      </p:cNvSpPr>
                      <p:nvPr/>
                    </p:nvSpPr>
                    <p:spPr bwMode="auto">
                      <a:xfrm>
                        <a:off x="-250493" y="6397747"/>
                        <a:ext cx="921752" cy="804876"/>
                      </a:xfrm>
                      <a:custGeom>
                        <a:avLst/>
                        <a:gdLst>
                          <a:gd name="T0" fmla="*/ 359 w 359"/>
                          <a:gd name="T1" fmla="*/ 0 h 310"/>
                          <a:gd name="T2" fmla="*/ 359 w 359"/>
                          <a:gd name="T3" fmla="*/ 4 h 310"/>
                          <a:gd name="T4" fmla="*/ 359 w 359"/>
                          <a:gd name="T5" fmla="*/ 30 h 310"/>
                          <a:gd name="T6" fmla="*/ 358 w 359"/>
                          <a:gd name="T7" fmla="*/ 68 h 310"/>
                          <a:gd name="T8" fmla="*/ 358 w 359"/>
                          <a:gd name="T9" fmla="*/ 108 h 310"/>
                          <a:gd name="T10" fmla="*/ 358 w 359"/>
                          <a:gd name="T11" fmla="*/ 125 h 310"/>
                          <a:gd name="T12" fmla="*/ 358 w 359"/>
                          <a:gd name="T13" fmla="*/ 132 h 310"/>
                          <a:gd name="T14" fmla="*/ 356 w 359"/>
                          <a:gd name="T15" fmla="*/ 133 h 310"/>
                          <a:gd name="T16" fmla="*/ 354 w 359"/>
                          <a:gd name="T17" fmla="*/ 133 h 310"/>
                          <a:gd name="T18" fmla="*/ 352 w 359"/>
                          <a:gd name="T19" fmla="*/ 133 h 310"/>
                          <a:gd name="T20" fmla="*/ 341 w 359"/>
                          <a:gd name="T21" fmla="*/ 123 h 310"/>
                          <a:gd name="T22" fmla="*/ 324 w 359"/>
                          <a:gd name="T23" fmla="*/ 110 h 310"/>
                          <a:gd name="T24" fmla="*/ 316 w 359"/>
                          <a:gd name="T25" fmla="*/ 103 h 310"/>
                          <a:gd name="T26" fmla="*/ 263 w 359"/>
                          <a:gd name="T27" fmla="*/ 174 h 310"/>
                          <a:gd name="T28" fmla="*/ 201 w 359"/>
                          <a:gd name="T29" fmla="*/ 226 h 310"/>
                          <a:gd name="T30" fmla="*/ 136 w 359"/>
                          <a:gd name="T31" fmla="*/ 264 h 310"/>
                          <a:gd name="T32" fmla="*/ 78 w 359"/>
                          <a:gd name="T33" fmla="*/ 289 h 310"/>
                          <a:gd name="T34" fmla="*/ 30 w 359"/>
                          <a:gd name="T35" fmla="*/ 303 h 310"/>
                          <a:gd name="T36" fmla="*/ 4 w 359"/>
                          <a:gd name="T37" fmla="*/ 310 h 310"/>
                          <a:gd name="T38" fmla="*/ 49 w 359"/>
                          <a:gd name="T39" fmla="*/ 290 h 310"/>
                          <a:gd name="T40" fmla="*/ 127 w 359"/>
                          <a:gd name="T41" fmla="*/ 243 h 310"/>
                          <a:gd name="T42" fmla="*/ 185 w 359"/>
                          <a:gd name="T43" fmla="*/ 192 h 310"/>
                          <a:gd name="T44" fmla="*/ 225 w 359"/>
                          <a:gd name="T45" fmla="*/ 144 h 310"/>
                          <a:gd name="T46" fmla="*/ 250 w 359"/>
                          <a:gd name="T47" fmla="*/ 103 h 310"/>
                          <a:gd name="T48" fmla="*/ 263 w 359"/>
                          <a:gd name="T49" fmla="*/ 74 h 310"/>
                          <a:gd name="T50" fmla="*/ 266 w 359"/>
                          <a:gd name="T51" fmla="*/ 64 h 310"/>
                          <a:gd name="T52" fmla="*/ 266 w 359"/>
                          <a:gd name="T53" fmla="*/ 64 h 310"/>
                          <a:gd name="T54" fmla="*/ 229 w 359"/>
                          <a:gd name="T55" fmla="*/ 34 h 310"/>
                          <a:gd name="T56" fmla="*/ 228 w 359"/>
                          <a:gd name="T57" fmla="*/ 31 h 310"/>
                          <a:gd name="T58" fmla="*/ 231 w 359"/>
                          <a:gd name="T59" fmla="*/ 30 h 310"/>
                          <a:gd name="T60" fmla="*/ 233 w 359"/>
                          <a:gd name="T61" fmla="*/ 28 h 310"/>
                          <a:gd name="T62" fmla="*/ 240 w 359"/>
                          <a:gd name="T63" fmla="*/ 27 h 310"/>
                          <a:gd name="T64" fmla="*/ 258 w 359"/>
                          <a:gd name="T65" fmla="*/ 23 h 310"/>
                          <a:gd name="T66" fmla="*/ 295 w 359"/>
                          <a:gd name="T67" fmla="*/ 14 h 310"/>
                          <a:gd name="T68" fmla="*/ 331 w 359"/>
                          <a:gd name="T69" fmla="*/ 6 h 310"/>
                          <a:gd name="T70" fmla="*/ 355 w 359"/>
                          <a:gd name="T71" fmla="*/ 0 h 310"/>
                          <a:gd name="connsiteX0" fmla="*/ 9861 w 9889"/>
                          <a:gd name="connsiteY0" fmla="*/ 0 h 10000"/>
                          <a:gd name="connsiteX1" fmla="*/ 9889 w 9889"/>
                          <a:gd name="connsiteY1" fmla="*/ 0 h 10000"/>
                          <a:gd name="connsiteX2" fmla="*/ 9889 w 9889"/>
                          <a:gd name="connsiteY2" fmla="*/ 32 h 10000"/>
                          <a:gd name="connsiteX3" fmla="*/ 9889 w 9889"/>
                          <a:gd name="connsiteY3" fmla="*/ 129 h 10000"/>
                          <a:gd name="connsiteX4" fmla="*/ 9889 w 9889"/>
                          <a:gd name="connsiteY4" fmla="*/ 452 h 10000"/>
                          <a:gd name="connsiteX5" fmla="*/ 9889 w 9889"/>
                          <a:gd name="connsiteY5" fmla="*/ 968 h 10000"/>
                          <a:gd name="connsiteX6" fmla="*/ 9889 w 9889"/>
                          <a:gd name="connsiteY6" fmla="*/ 1548 h 10000"/>
                          <a:gd name="connsiteX7" fmla="*/ 9861 w 9889"/>
                          <a:gd name="connsiteY7" fmla="*/ 2194 h 10000"/>
                          <a:gd name="connsiteX8" fmla="*/ 9861 w 9889"/>
                          <a:gd name="connsiteY8" fmla="*/ 2871 h 10000"/>
                          <a:gd name="connsiteX9" fmla="*/ 9861 w 9889"/>
                          <a:gd name="connsiteY9" fmla="*/ 3484 h 10000"/>
                          <a:gd name="connsiteX10" fmla="*/ 9861 w 9889"/>
                          <a:gd name="connsiteY10" fmla="*/ 4000 h 10000"/>
                          <a:gd name="connsiteX11" fmla="*/ 9861 w 9889"/>
                          <a:gd name="connsiteY11" fmla="*/ 4032 h 10000"/>
                          <a:gd name="connsiteX12" fmla="*/ 9861 w 9889"/>
                          <a:gd name="connsiteY12" fmla="*/ 4161 h 10000"/>
                          <a:gd name="connsiteX13" fmla="*/ 9861 w 9889"/>
                          <a:gd name="connsiteY13" fmla="*/ 4258 h 10000"/>
                          <a:gd name="connsiteX14" fmla="*/ 9805 w 9889"/>
                          <a:gd name="connsiteY14" fmla="*/ 4290 h 10000"/>
                          <a:gd name="connsiteX15" fmla="*/ 9805 w 9889"/>
                          <a:gd name="connsiteY15" fmla="*/ 4290 h 10000"/>
                          <a:gd name="connsiteX16" fmla="*/ 9778 w 9889"/>
                          <a:gd name="connsiteY16" fmla="*/ 4290 h 10000"/>
                          <a:gd name="connsiteX17" fmla="*/ 9750 w 9889"/>
                          <a:gd name="connsiteY17" fmla="*/ 4290 h 10000"/>
                          <a:gd name="connsiteX18" fmla="*/ 9750 w 9889"/>
                          <a:gd name="connsiteY18" fmla="*/ 4290 h 10000"/>
                          <a:gd name="connsiteX19" fmla="*/ 9694 w 9889"/>
                          <a:gd name="connsiteY19" fmla="*/ 4290 h 10000"/>
                          <a:gd name="connsiteX20" fmla="*/ 9610 w 9889"/>
                          <a:gd name="connsiteY20" fmla="*/ 4161 h 10000"/>
                          <a:gd name="connsiteX21" fmla="*/ 9388 w 9889"/>
                          <a:gd name="connsiteY21" fmla="*/ 3968 h 10000"/>
                          <a:gd name="connsiteX22" fmla="*/ 9109 w 9889"/>
                          <a:gd name="connsiteY22" fmla="*/ 3742 h 10000"/>
                          <a:gd name="connsiteX23" fmla="*/ 8914 w 9889"/>
                          <a:gd name="connsiteY23" fmla="*/ 3548 h 10000"/>
                          <a:gd name="connsiteX24" fmla="*/ 8747 w 9889"/>
                          <a:gd name="connsiteY24" fmla="*/ 3355 h 10000"/>
                          <a:gd name="connsiteX25" fmla="*/ 8691 w 9889"/>
                          <a:gd name="connsiteY25" fmla="*/ 3323 h 10000"/>
                          <a:gd name="connsiteX26" fmla="*/ 7995 w 9889"/>
                          <a:gd name="connsiteY26" fmla="*/ 4548 h 10000"/>
                          <a:gd name="connsiteX27" fmla="*/ 7215 w 9889"/>
                          <a:gd name="connsiteY27" fmla="*/ 5613 h 10000"/>
                          <a:gd name="connsiteX28" fmla="*/ 6379 w 9889"/>
                          <a:gd name="connsiteY28" fmla="*/ 6484 h 10000"/>
                          <a:gd name="connsiteX29" fmla="*/ 5488 w 9889"/>
                          <a:gd name="connsiteY29" fmla="*/ 7290 h 10000"/>
                          <a:gd name="connsiteX30" fmla="*/ 4597 w 9889"/>
                          <a:gd name="connsiteY30" fmla="*/ 7968 h 10000"/>
                          <a:gd name="connsiteX31" fmla="*/ 3677 w 9889"/>
                          <a:gd name="connsiteY31" fmla="*/ 8516 h 10000"/>
                          <a:gd name="connsiteX32" fmla="*/ 2842 w 9889"/>
                          <a:gd name="connsiteY32" fmla="*/ 8968 h 10000"/>
                          <a:gd name="connsiteX33" fmla="*/ 2062 w 9889"/>
                          <a:gd name="connsiteY33" fmla="*/ 9323 h 10000"/>
                          <a:gd name="connsiteX34" fmla="*/ 1365 w 9889"/>
                          <a:gd name="connsiteY34" fmla="*/ 9613 h 10000"/>
                          <a:gd name="connsiteX35" fmla="*/ 725 w 9889"/>
                          <a:gd name="connsiteY35" fmla="*/ 9774 h 10000"/>
                          <a:gd name="connsiteX36" fmla="*/ 307 w 9889"/>
                          <a:gd name="connsiteY36" fmla="*/ 9903 h 10000"/>
                          <a:gd name="connsiteX37" fmla="*/ 0 w 9889"/>
                          <a:gd name="connsiteY37" fmla="*/ 10000 h 10000"/>
                          <a:gd name="connsiteX38" fmla="*/ 1254 w 9889"/>
                          <a:gd name="connsiteY38" fmla="*/ 9355 h 10000"/>
                          <a:gd name="connsiteX39" fmla="*/ 2424 w 9889"/>
                          <a:gd name="connsiteY39" fmla="*/ 8613 h 10000"/>
                          <a:gd name="connsiteX40" fmla="*/ 3427 w 9889"/>
                          <a:gd name="connsiteY40" fmla="*/ 7839 h 10000"/>
                          <a:gd name="connsiteX41" fmla="*/ 4318 w 9889"/>
                          <a:gd name="connsiteY41" fmla="*/ 7000 h 10000"/>
                          <a:gd name="connsiteX42" fmla="*/ 5042 w 9889"/>
                          <a:gd name="connsiteY42" fmla="*/ 6194 h 10000"/>
                          <a:gd name="connsiteX43" fmla="*/ 5655 w 9889"/>
                          <a:gd name="connsiteY43" fmla="*/ 5387 h 10000"/>
                          <a:gd name="connsiteX44" fmla="*/ 6156 w 9889"/>
                          <a:gd name="connsiteY44" fmla="*/ 4645 h 10000"/>
                          <a:gd name="connsiteX45" fmla="*/ 6574 w 9889"/>
                          <a:gd name="connsiteY45" fmla="*/ 3968 h 10000"/>
                          <a:gd name="connsiteX46" fmla="*/ 6853 w 9889"/>
                          <a:gd name="connsiteY46" fmla="*/ 3323 h 10000"/>
                          <a:gd name="connsiteX47" fmla="*/ 7076 w 9889"/>
                          <a:gd name="connsiteY47" fmla="*/ 2806 h 10000"/>
                          <a:gd name="connsiteX48" fmla="*/ 7215 w 9889"/>
                          <a:gd name="connsiteY48" fmla="*/ 2387 h 10000"/>
                          <a:gd name="connsiteX49" fmla="*/ 7298 w 9889"/>
                          <a:gd name="connsiteY49" fmla="*/ 2129 h 10000"/>
                          <a:gd name="connsiteX50" fmla="*/ 7298 w 9889"/>
                          <a:gd name="connsiteY50" fmla="*/ 2065 h 10000"/>
                          <a:gd name="connsiteX51" fmla="*/ 7298 w 9889"/>
                          <a:gd name="connsiteY51" fmla="*/ 2065 h 10000"/>
                          <a:gd name="connsiteX52" fmla="*/ 7298 w 9889"/>
                          <a:gd name="connsiteY52" fmla="*/ 2065 h 10000"/>
                          <a:gd name="connsiteX53" fmla="*/ 6351 w 9889"/>
                          <a:gd name="connsiteY53" fmla="*/ 1161 h 10000"/>
                          <a:gd name="connsiteX54" fmla="*/ 6268 w 9889"/>
                          <a:gd name="connsiteY54" fmla="*/ 1097 h 10000"/>
                          <a:gd name="connsiteX55" fmla="*/ 6240 w 9889"/>
                          <a:gd name="connsiteY55" fmla="*/ 1032 h 10000"/>
                          <a:gd name="connsiteX56" fmla="*/ 6240 w 9889"/>
                          <a:gd name="connsiteY56" fmla="*/ 1000 h 10000"/>
                          <a:gd name="connsiteX57" fmla="*/ 6268 w 9889"/>
                          <a:gd name="connsiteY57" fmla="*/ 968 h 10000"/>
                          <a:gd name="connsiteX58" fmla="*/ 6324 w 9889"/>
                          <a:gd name="connsiteY58" fmla="*/ 968 h 10000"/>
                          <a:gd name="connsiteX59" fmla="*/ 6351 w 9889"/>
                          <a:gd name="connsiteY59" fmla="*/ 903 h 10000"/>
                          <a:gd name="connsiteX60" fmla="*/ 6379 w 9889"/>
                          <a:gd name="connsiteY60" fmla="*/ 903 h 10000"/>
                          <a:gd name="connsiteX61" fmla="*/ 6463 w 9889"/>
                          <a:gd name="connsiteY61" fmla="*/ 903 h 10000"/>
                          <a:gd name="connsiteX62" fmla="*/ 6574 w 9889"/>
                          <a:gd name="connsiteY62" fmla="*/ 871 h 10000"/>
                          <a:gd name="connsiteX63" fmla="*/ 6630 w 9889"/>
                          <a:gd name="connsiteY63" fmla="*/ 871 h 10000"/>
                          <a:gd name="connsiteX64" fmla="*/ 7076 w 9889"/>
                          <a:gd name="connsiteY64" fmla="*/ 742 h 10000"/>
                          <a:gd name="connsiteX65" fmla="*/ 7549 w 9889"/>
                          <a:gd name="connsiteY65" fmla="*/ 613 h 10000"/>
                          <a:gd name="connsiteX66" fmla="*/ 8106 w 9889"/>
                          <a:gd name="connsiteY66" fmla="*/ 452 h 10000"/>
                          <a:gd name="connsiteX67" fmla="*/ 8636 w 9889"/>
                          <a:gd name="connsiteY67" fmla="*/ 323 h 10000"/>
                          <a:gd name="connsiteX68" fmla="*/ 9109 w 9889"/>
                          <a:gd name="connsiteY68" fmla="*/ 194 h 10000"/>
                          <a:gd name="connsiteX69" fmla="*/ 9499 w 9889"/>
                          <a:gd name="connsiteY69" fmla="*/ 65 h 10000"/>
                          <a:gd name="connsiteX70" fmla="*/ 9778 w 9889"/>
                          <a:gd name="connsiteY70" fmla="*/ 0 h 10000"/>
                          <a:gd name="connsiteX71" fmla="*/ 9861 w 9889"/>
                          <a:gd name="connsiteY71"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2451 w 10000"/>
                          <a:gd name="connsiteY38" fmla="*/ 8613 h 10000"/>
                          <a:gd name="connsiteX39" fmla="*/ 3465 w 10000"/>
                          <a:gd name="connsiteY39" fmla="*/ 7839 h 10000"/>
                          <a:gd name="connsiteX40" fmla="*/ 4366 w 10000"/>
                          <a:gd name="connsiteY40" fmla="*/ 7000 h 10000"/>
                          <a:gd name="connsiteX41" fmla="*/ 5099 w 10000"/>
                          <a:gd name="connsiteY41" fmla="*/ 6194 h 10000"/>
                          <a:gd name="connsiteX42" fmla="*/ 5718 w 10000"/>
                          <a:gd name="connsiteY42" fmla="*/ 5387 h 10000"/>
                          <a:gd name="connsiteX43" fmla="*/ 6225 w 10000"/>
                          <a:gd name="connsiteY43" fmla="*/ 4645 h 10000"/>
                          <a:gd name="connsiteX44" fmla="*/ 6648 w 10000"/>
                          <a:gd name="connsiteY44" fmla="*/ 3968 h 10000"/>
                          <a:gd name="connsiteX45" fmla="*/ 6930 w 10000"/>
                          <a:gd name="connsiteY45" fmla="*/ 3323 h 10000"/>
                          <a:gd name="connsiteX46" fmla="*/ 7155 w 10000"/>
                          <a:gd name="connsiteY46" fmla="*/ 2806 h 10000"/>
                          <a:gd name="connsiteX47" fmla="*/ 7296 w 10000"/>
                          <a:gd name="connsiteY47" fmla="*/ 2387 h 10000"/>
                          <a:gd name="connsiteX48" fmla="*/ 7380 w 10000"/>
                          <a:gd name="connsiteY48" fmla="*/ 2129 h 10000"/>
                          <a:gd name="connsiteX49" fmla="*/ 7380 w 10000"/>
                          <a:gd name="connsiteY49" fmla="*/ 2065 h 10000"/>
                          <a:gd name="connsiteX50" fmla="*/ 7380 w 10000"/>
                          <a:gd name="connsiteY50" fmla="*/ 2065 h 10000"/>
                          <a:gd name="connsiteX51" fmla="*/ 7380 w 10000"/>
                          <a:gd name="connsiteY51" fmla="*/ 2065 h 10000"/>
                          <a:gd name="connsiteX52" fmla="*/ 6422 w 10000"/>
                          <a:gd name="connsiteY52" fmla="*/ 1161 h 10000"/>
                          <a:gd name="connsiteX53" fmla="*/ 6338 w 10000"/>
                          <a:gd name="connsiteY53" fmla="*/ 1097 h 10000"/>
                          <a:gd name="connsiteX54" fmla="*/ 6310 w 10000"/>
                          <a:gd name="connsiteY54" fmla="*/ 1032 h 10000"/>
                          <a:gd name="connsiteX55" fmla="*/ 6310 w 10000"/>
                          <a:gd name="connsiteY55" fmla="*/ 1000 h 10000"/>
                          <a:gd name="connsiteX56" fmla="*/ 6338 w 10000"/>
                          <a:gd name="connsiteY56" fmla="*/ 968 h 10000"/>
                          <a:gd name="connsiteX57" fmla="*/ 6395 w 10000"/>
                          <a:gd name="connsiteY57" fmla="*/ 968 h 10000"/>
                          <a:gd name="connsiteX58" fmla="*/ 6422 w 10000"/>
                          <a:gd name="connsiteY58" fmla="*/ 903 h 10000"/>
                          <a:gd name="connsiteX59" fmla="*/ 6451 w 10000"/>
                          <a:gd name="connsiteY59" fmla="*/ 903 h 10000"/>
                          <a:gd name="connsiteX60" fmla="*/ 6536 w 10000"/>
                          <a:gd name="connsiteY60" fmla="*/ 903 h 10000"/>
                          <a:gd name="connsiteX61" fmla="*/ 6648 w 10000"/>
                          <a:gd name="connsiteY61" fmla="*/ 871 h 10000"/>
                          <a:gd name="connsiteX62" fmla="*/ 6704 w 10000"/>
                          <a:gd name="connsiteY62" fmla="*/ 871 h 10000"/>
                          <a:gd name="connsiteX63" fmla="*/ 7155 w 10000"/>
                          <a:gd name="connsiteY63" fmla="*/ 742 h 10000"/>
                          <a:gd name="connsiteX64" fmla="*/ 7634 w 10000"/>
                          <a:gd name="connsiteY64" fmla="*/ 613 h 10000"/>
                          <a:gd name="connsiteX65" fmla="*/ 8197 w 10000"/>
                          <a:gd name="connsiteY65" fmla="*/ 452 h 10000"/>
                          <a:gd name="connsiteX66" fmla="*/ 8733 w 10000"/>
                          <a:gd name="connsiteY66" fmla="*/ 323 h 10000"/>
                          <a:gd name="connsiteX67" fmla="*/ 9211 w 10000"/>
                          <a:gd name="connsiteY67" fmla="*/ 194 h 10000"/>
                          <a:gd name="connsiteX68" fmla="*/ 9606 w 10000"/>
                          <a:gd name="connsiteY68" fmla="*/ 65 h 10000"/>
                          <a:gd name="connsiteX69" fmla="*/ 9888 w 10000"/>
                          <a:gd name="connsiteY69" fmla="*/ 0 h 10000"/>
                          <a:gd name="connsiteX70" fmla="*/ 9972 w 10000"/>
                          <a:gd name="connsiteY7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3465 w 10000"/>
                          <a:gd name="connsiteY38" fmla="*/ 7839 h 10000"/>
                          <a:gd name="connsiteX39" fmla="*/ 4366 w 10000"/>
                          <a:gd name="connsiteY39" fmla="*/ 7000 h 10000"/>
                          <a:gd name="connsiteX40" fmla="*/ 5099 w 10000"/>
                          <a:gd name="connsiteY40" fmla="*/ 6194 h 10000"/>
                          <a:gd name="connsiteX41" fmla="*/ 5718 w 10000"/>
                          <a:gd name="connsiteY41" fmla="*/ 5387 h 10000"/>
                          <a:gd name="connsiteX42" fmla="*/ 6225 w 10000"/>
                          <a:gd name="connsiteY42" fmla="*/ 4645 h 10000"/>
                          <a:gd name="connsiteX43" fmla="*/ 6648 w 10000"/>
                          <a:gd name="connsiteY43" fmla="*/ 3968 h 10000"/>
                          <a:gd name="connsiteX44" fmla="*/ 6930 w 10000"/>
                          <a:gd name="connsiteY44" fmla="*/ 3323 h 10000"/>
                          <a:gd name="connsiteX45" fmla="*/ 7155 w 10000"/>
                          <a:gd name="connsiteY45" fmla="*/ 2806 h 10000"/>
                          <a:gd name="connsiteX46" fmla="*/ 7296 w 10000"/>
                          <a:gd name="connsiteY46" fmla="*/ 2387 h 10000"/>
                          <a:gd name="connsiteX47" fmla="*/ 7380 w 10000"/>
                          <a:gd name="connsiteY47" fmla="*/ 2129 h 10000"/>
                          <a:gd name="connsiteX48" fmla="*/ 7380 w 10000"/>
                          <a:gd name="connsiteY48" fmla="*/ 2065 h 10000"/>
                          <a:gd name="connsiteX49" fmla="*/ 7380 w 10000"/>
                          <a:gd name="connsiteY49" fmla="*/ 2065 h 10000"/>
                          <a:gd name="connsiteX50" fmla="*/ 7380 w 10000"/>
                          <a:gd name="connsiteY50" fmla="*/ 2065 h 10000"/>
                          <a:gd name="connsiteX51" fmla="*/ 6422 w 10000"/>
                          <a:gd name="connsiteY51" fmla="*/ 1161 h 10000"/>
                          <a:gd name="connsiteX52" fmla="*/ 6338 w 10000"/>
                          <a:gd name="connsiteY52" fmla="*/ 1097 h 10000"/>
                          <a:gd name="connsiteX53" fmla="*/ 6310 w 10000"/>
                          <a:gd name="connsiteY53" fmla="*/ 1032 h 10000"/>
                          <a:gd name="connsiteX54" fmla="*/ 6310 w 10000"/>
                          <a:gd name="connsiteY54" fmla="*/ 1000 h 10000"/>
                          <a:gd name="connsiteX55" fmla="*/ 6338 w 10000"/>
                          <a:gd name="connsiteY55" fmla="*/ 968 h 10000"/>
                          <a:gd name="connsiteX56" fmla="*/ 6395 w 10000"/>
                          <a:gd name="connsiteY56" fmla="*/ 968 h 10000"/>
                          <a:gd name="connsiteX57" fmla="*/ 6422 w 10000"/>
                          <a:gd name="connsiteY57" fmla="*/ 903 h 10000"/>
                          <a:gd name="connsiteX58" fmla="*/ 6451 w 10000"/>
                          <a:gd name="connsiteY58" fmla="*/ 903 h 10000"/>
                          <a:gd name="connsiteX59" fmla="*/ 6536 w 10000"/>
                          <a:gd name="connsiteY59" fmla="*/ 903 h 10000"/>
                          <a:gd name="connsiteX60" fmla="*/ 6648 w 10000"/>
                          <a:gd name="connsiteY60" fmla="*/ 871 h 10000"/>
                          <a:gd name="connsiteX61" fmla="*/ 6704 w 10000"/>
                          <a:gd name="connsiteY61" fmla="*/ 871 h 10000"/>
                          <a:gd name="connsiteX62" fmla="*/ 7155 w 10000"/>
                          <a:gd name="connsiteY62" fmla="*/ 742 h 10000"/>
                          <a:gd name="connsiteX63" fmla="*/ 7634 w 10000"/>
                          <a:gd name="connsiteY63" fmla="*/ 613 h 10000"/>
                          <a:gd name="connsiteX64" fmla="*/ 8197 w 10000"/>
                          <a:gd name="connsiteY64" fmla="*/ 452 h 10000"/>
                          <a:gd name="connsiteX65" fmla="*/ 8733 w 10000"/>
                          <a:gd name="connsiteY65" fmla="*/ 323 h 10000"/>
                          <a:gd name="connsiteX66" fmla="*/ 9211 w 10000"/>
                          <a:gd name="connsiteY66" fmla="*/ 194 h 10000"/>
                          <a:gd name="connsiteX67" fmla="*/ 9606 w 10000"/>
                          <a:gd name="connsiteY67" fmla="*/ 65 h 10000"/>
                          <a:gd name="connsiteX68" fmla="*/ 9888 w 10000"/>
                          <a:gd name="connsiteY68" fmla="*/ 0 h 10000"/>
                          <a:gd name="connsiteX69" fmla="*/ 9972 w 10000"/>
                          <a:gd name="connsiteY69"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4366 w 10000"/>
                          <a:gd name="connsiteY38" fmla="*/ 7000 h 10000"/>
                          <a:gd name="connsiteX39" fmla="*/ 5099 w 10000"/>
                          <a:gd name="connsiteY39" fmla="*/ 6194 h 10000"/>
                          <a:gd name="connsiteX40" fmla="*/ 5718 w 10000"/>
                          <a:gd name="connsiteY40" fmla="*/ 5387 h 10000"/>
                          <a:gd name="connsiteX41" fmla="*/ 6225 w 10000"/>
                          <a:gd name="connsiteY41" fmla="*/ 4645 h 10000"/>
                          <a:gd name="connsiteX42" fmla="*/ 6648 w 10000"/>
                          <a:gd name="connsiteY42" fmla="*/ 3968 h 10000"/>
                          <a:gd name="connsiteX43" fmla="*/ 6930 w 10000"/>
                          <a:gd name="connsiteY43" fmla="*/ 3323 h 10000"/>
                          <a:gd name="connsiteX44" fmla="*/ 7155 w 10000"/>
                          <a:gd name="connsiteY44" fmla="*/ 2806 h 10000"/>
                          <a:gd name="connsiteX45" fmla="*/ 7296 w 10000"/>
                          <a:gd name="connsiteY45" fmla="*/ 2387 h 10000"/>
                          <a:gd name="connsiteX46" fmla="*/ 7380 w 10000"/>
                          <a:gd name="connsiteY46" fmla="*/ 2129 h 10000"/>
                          <a:gd name="connsiteX47" fmla="*/ 7380 w 10000"/>
                          <a:gd name="connsiteY47" fmla="*/ 2065 h 10000"/>
                          <a:gd name="connsiteX48" fmla="*/ 7380 w 10000"/>
                          <a:gd name="connsiteY48" fmla="*/ 2065 h 10000"/>
                          <a:gd name="connsiteX49" fmla="*/ 7380 w 10000"/>
                          <a:gd name="connsiteY49" fmla="*/ 2065 h 10000"/>
                          <a:gd name="connsiteX50" fmla="*/ 6422 w 10000"/>
                          <a:gd name="connsiteY50" fmla="*/ 1161 h 10000"/>
                          <a:gd name="connsiteX51" fmla="*/ 6338 w 10000"/>
                          <a:gd name="connsiteY51" fmla="*/ 1097 h 10000"/>
                          <a:gd name="connsiteX52" fmla="*/ 6310 w 10000"/>
                          <a:gd name="connsiteY52" fmla="*/ 1032 h 10000"/>
                          <a:gd name="connsiteX53" fmla="*/ 6310 w 10000"/>
                          <a:gd name="connsiteY53" fmla="*/ 1000 h 10000"/>
                          <a:gd name="connsiteX54" fmla="*/ 6338 w 10000"/>
                          <a:gd name="connsiteY54" fmla="*/ 968 h 10000"/>
                          <a:gd name="connsiteX55" fmla="*/ 6395 w 10000"/>
                          <a:gd name="connsiteY55" fmla="*/ 968 h 10000"/>
                          <a:gd name="connsiteX56" fmla="*/ 6422 w 10000"/>
                          <a:gd name="connsiteY56" fmla="*/ 903 h 10000"/>
                          <a:gd name="connsiteX57" fmla="*/ 6451 w 10000"/>
                          <a:gd name="connsiteY57" fmla="*/ 903 h 10000"/>
                          <a:gd name="connsiteX58" fmla="*/ 6536 w 10000"/>
                          <a:gd name="connsiteY58" fmla="*/ 903 h 10000"/>
                          <a:gd name="connsiteX59" fmla="*/ 6648 w 10000"/>
                          <a:gd name="connsiteY59" fmla="*/ 871 h 10000"/>
                          <a:gd name="connsiteX60" fmla="*/ 6704 w 10000"/>
                          <a:gd name="connsiteY60" fmla="*/ 871 h 10000"/>
                          <a:gd name="connsiteX61" fmla="*/ 7155 w 10000"/>
                          <a:gd name="connsiteY61" fmla="*/ 742 h 10000"/>
                          <a:gd name="connsiteX62" fmla="*/ 7634 w 10000"/>
                          <a:gd name="connsiteY62" fmla="*/ 613 h 10000"/>
                          <a:gd name="connsiteX63" fmla="*/ 8197 w 10000"/>
                          <a:gd name="connsiteY63" fmla="*/ 452 h 10000"/>
                          <a:gd name="connsiteX64" fmla="*/ 8733 w 10000"/>
                          <a:gd name="connsiteY64" fmla="*/ 323 h 10000"/>
                          <a:gd name="connsiteX65" fmla="*/ 9211 w 10000"/>
                          <a:gd name="connsiteY65" fmla="*/ 194 h 10000"/>
                          <a:gd name="connsiteX66" fmla="*/ 9606 w 10000"/>
                          <a:gd name="connsiteY66" fmla="*/ 65 h 10000"/>
                          <a:gd name="connsiteX67" fmla="*/ 9888 w 10000"/>
                          <a:gd name="connsiteY67" fmla="*/ 0 h 10000"/>
                          <a:gd name="connsiteX68" fmla="*/ 9972 w 10000"/>
                          <a:gd name="connsiteY68"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099 w 10000"/>
                          <a:gd name="connsiteY38" fmla="*/ 6194 h 10000"/>
                          <a:gd name="connsiteX39" fmla="*/ 5718 w 10000"/>
                          <a:gd name="connsiteY39" fmla="*/ 5387 h 10000"/>
                          <a:gd name="connsiteX40" fmla="*/ 6225 w 10000"/>
                          <a:gd name="connsiteY40" fmla="*/ 4645 h 10000"/>
                          <a:gd name="connsiteX41" fmla="*/ 6648 w 10000"/>
                          <a:gd name="connsiteY41" fmla="*/ 3968 h 10000"/>
                          <a:gd name="connsiteX42" fmla="*/ 6930 w 10000"/>
                          <a:gd name="connsiteY42" fmla="*/ 3323 h 10000"/>
                          <a:gd name="connsiteX43" fmla="*/ 7155 w 10000"/>
                          <a:gd name="connsiteY43" fmla="*/ 2806 h 10000"/>
                          <a:gd name="connsiteX44" fmla="*/ 7296 w 10000"/>
                          <a:gd name="connsiteY44" fmla="*/ 2387 h 10000"/>
                          <a:gd name="connsiteX45" fmla="*/ 7380 w 10000"/>
                          <a:gd name="connsiteY45" fmla="*/ 2129 h 10000"/>
                          <a:gd name="connsiteX46" fmla="*/ 7380 w 10000"/>
                          <a:gd name="connsiteY46" fmla="*/ 2065 h 10000"/>
                          <a:gd name="connsiteX47" fmla="*/ 7380 w 10000"/>
                          <a:gd name="connsiteY47" fmla="*/ 2065 h 10000"/>
                          <a:gd name="connsiteX48" fmla="*/ 7380 w 10000"/>
                          <a:gd name="connsiteY48" fmla="*/ 2065 h 10000"/>
                          <a:gd name="connsiteX49" fmla="*/ 6422 w 10000"/>
                          <a:gd name="connsiteY49" fmla="*/ 1161 h 10000"/>
                          <a:gd name="connsiteX50" fmla="*/ 6338 w 10000"/>
                          <a:gd name="connsiteY50" fmla="*/ 1097 h 10000"/>
                          <a:gd name="connsiteX51" fmla="*/ 6310 w 10000"/>
                          <a:gd name="connsiteY51" fmla="*/ 1032 h 10000"/>
                          <a:gd name="connsiteX52" fmla="*/ 6310 w 10000"/>
                          <a:gd name="connsiteY52" fmla="*/ 1000 h 10000"/>
                          <a:gd name="connsiteX53" fmla="*/ 6338 w 10000"/>
                          <a:gd name="connsiteY53" fmla="*/ 968 h 10000"/>
                          <a:gd name="connsiteX54" fmla="*/ 6395 w 10000"/>
                          <a:gd name="connsiteY54" fmla="*/ 968 h 10000"/>
                          <a:gd name="connsiteX55" fmla="*/ 6422 w 10000"/>
                          <a:gd name="connsiteY55" fmla="*/ 903 h 10000"/>
                          <a:gd name="connsiteX56" fmla="*/ 6451 w 10000"/>
                          <a:gd name="connsiteY56" fmla="*/ 903 h 10000"/>
                          <a:gd name="connsiteX57" fmla="*/ 6536 w 10000"/>
                          <a:gd name="connsiteY57" fmla="*/ 903 h 10000"/>
                          <a:gd name="connsiteX58" fmla="*/ 6648 w 10000"/>
                          <a:gd name="connsiteY58" fmla="*/ 871 h 10000"/>
                          <a:gd name="connsiteX59" fmla="*/ 6704 w 10000"/>
                          <a:gd name="connsiteY59" fmla="*/ 871 h 10000"/>
                          <a:gd name="connsiteX60" fmla="*/ 7155 w 10000"/>
                          <a:gd name="connsiteY60" fmla="*/ 742 h 10000"/>
                          <a:gd name="connsiteX61" fmla="*/ 7634 w 10000"/>
                          <a:gd name="connsiteY61" fmla="*/ 613 h 10000"/>
                          <a:gd name="connsiteX62" fmla="*/ 8197 w 10000"/>
                          <a:gd name="connsiteY62" fmla="*/ 452 h 10000"/>
                          <a:gd name="connsiteX63" fmla="*/ 8733 w 10000"/>
                          <a:gd name="connsiteY63" fmla="*/ 323 h 10000"/>
                          <a:gd name="connsiteX64" fmla="*/ 9211 w 10000"/>
                          <a:gd name="connsiteY64" fmla="*/ 194 h 10000"/>
                          <a:gd name="connsiteX65" fmla="*/ 9606 w 10000"/>
                          <a:gd name="connsiteY65" fmla="*/ 65 h 10000"/>
                          <a:gd name="connsiteX66" fmla="*/ 9888 w 10000"/>
                          <a:gd name="connsiteY66" fmla="*/ 0 h 10000"/>
                          <a:gd name="connsiteX67" fmla="*/ 9972 w 10000"/>
                          <a:gd name="connsiteY67"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6225 w 10000"/>
                          <a:gd name="connsiteY39" fmla="*/ 4645 h 10000"/>
                          <a:gd name="connsiteX40" fmla="*/ 6648 w 10000"/>
                          <a:gd name="connsiteY40" fmla="*/ 3968 h 10000"/>
                          <a:gd name="connsiteX41" fmla="*/ 6930 w 10000"/>
                          <a:gd name="connsiteY41" fmla="*/ 3323 h 10000"/>
                          <a:gd name="connsiteX42" fmla="*/ 7155 w 10000"/>
                          <a:gd name="connsiteY42" fmla="*/ 2806 h 10000"/>
                          <a:gd name="connsiteX43" fmla="*/ 7296 w 10000"/>
                          <a:gd name="connsiteY43" fmla="*/ 2387 h 10000"/>
                          <a:gd name="connsiteX44" fmla="*/ 7380 w 10000"/>
                          <a:gd name="connsiteY44" fmla="*/ 2129 h 10000"/>
                          <a:gd name="connsiteX45" fmla="*/ 7380 w 10000"/>
                          <a:gd name="connsiteY45" fmla="*/ 2065 h 10000"/>
                          <a:gd name="connsiteX46" fmla="*/ 7380 w 10000"/>
                          <a:gd name="connsiteY46" fmla="*/ 2065 h 10000"/>
                          <a:gd name="connsiteX47" fmla="*/ 7380 w 10000"/>
                          <a:gd name="connsiteY47" fmla="*/ 2065 h 10000"/>
                          <a:gd name="connsiteX48" fmla="*/ 6422 w 10000"/>
                          <a:gd name="connsiteY48" fmla="*/ 1161 h 10000"/>
                          <a:gd name="connsiteX49" fmla="*/ 6338 w 10000"/>
                          <a:gd name="connsiteY49" fmla="*/ 1097 h 10000"/>
                          <a:gd name="connsiteX50" fmla="*/ 6310 w 10000"/>
                          <a:gd name="connsiteY50" fmla="*/ 1032 h 10000"/>
                          <a:gd name="connsiteX51" fmla="*/ 6310 w 10000"/>
                          <a:gd name="connsiteY51" fmla="*/ 1000 h 10000"/>
                          <a:gd name="connsiteX52" fmla="*/ 6338 w 10000"/>
                          <a:gd name="connsiteY52" fmla="*/ 968 h 10000"/>
                          <a:gd name="connsiteX53" fmla="*/ 6395 w 10000"/>
                          <a:gd name="connsiteY53" fmla="*/ 968 h 10000"/>
                          <a:gd name="connsiteX54" fmla="*/ 6422 w 10000"/>
                          <a:gd name="connsiteY54" fmla="*/ 903 h 10000"/>
                          <a:gd name="connsiteX55" fmla="*/ 6451 w 10000"/>
                          <a:gd name="connsiteY55" fmla="*/ 903 h 10000"/>
                          <a:gd name="connsiteX56" fmla="*/ 6536 w 10000"/>
                          <a:gd name="connsiteY56" fmla="*/ 903 h 10000"/>
                          <a:gd name="connsiteX57" fmla="*/ 6648 w 10000"/>
                          <a:gd name="connsiteY57" fmla="*/ 871 h 10000"/>
                          <a:gd name="connsiteX58" fmla="*/ 6704 w 10000"/>
                          <a:gd name="connsiteY58" fmla="*/ 871 h 10000"/>
                          <a:gd name="connsiteX59" fmla="*/ 7155 w 10000"/>
                          <a:gd name="connsiteY59" fmla="*/ 742 h 10000"/>
                          <a:gd name="connsiteX60" fmla="*/ 7634 w 10000"/>
                          <a:gd name="connsiteY60" fmla="*/ 613 h 10000"/>
                          <a:gd name="connsiteX61" fmla="*/ 8197 w 10000"/>
                          <a:gd name="connsiteY61" fmla="*/ 452 h 10000"/>
                          <a:gd name="connsiteX62" fmla="*/ 8733 w 10000"/>
                          <a:gd name="connsiteY62" fmla="*/ 323 h 10000"/>
                          <a:gd name="connsiteX63" fmla="*/ 9211 w 10000"/>
                          <a:gd name="connsiteY63" fmla="*/ 194 h 10000"/>
                          <a:gd name="connsiteX64" fmla="*/ 9606 w 10000"/>
                          <a:gd name="connsiteY64" fmla="*/ 65 h 10000"/>
                          <a:gd name="connsiteX65" fmla="*/ 9888 w 10000"/>
                          <a:gd name="connsiteY65" fmla="*/ 0 h 10000"/>
                          <a:gd name="connsiteX66" fmla="*/ 9972 w 10000"/>
                          <a:gd name="connsiteY66"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6225 w 10000"/>
                          <a:gd name="connsiteY39" fmla="*/ 4645 h 10000"/>
                          <a:gd name="connsiteX40" fmla="*/ 6648 w 10000"/>
                          <a:gd name="connsiteY40" fmla="*/ 3968 h 10000"/>
                          <a:gd name="connsiteX41" fmla="*/ 6930 w 10000"/>
                          <a:gd name="connsiteY41" fmla="*/ 3323 h 10000"/>
                          <a:gd name="connsiteX42" fmla="*/ 7155 w 10000"/>
                          <a:gd name="connsiteY42" fmla="*/ 2806 h 10000"/>
                          <a:gd name="connsiteX43" fmla="*/ 7296 w 10000"/>
                          <a:gd name="connsiteY43" fmla="*/ 2387 h 10000"/>
                          <a:gd name="connsiteX44" fmla="*/ 7380 w 10000"/>
                          <a:gd name="connsiteY44" fmla="*/ 2129 h 10000"/>
                          <a:gd name="connsiteX45" fmla="*/ 7380 w 10000"/>
                          <a:gd name="connsiteY45" fmla="*/ 2065 h 10000"/>
                          <a:gd name="connsiteX46" fmla="*/ 7380 w 10000"/>
                          <a:gd name="connsiteY46" fmla="*/ 2065 h 10000"/>
                          <a:gd name="connsiteX47" fmla="*/ 7380 w 10000"/>
                          <a:gd name="connsiteY47" fmla="*/ 2065 h 10000"/>
                          <a:gd name="connsiteX48" fmla="*/ 6422 w 10000"/>
                          <a:gd name="connsiteY48" fmla="*/ 1161 h 10000"/>
                          <a:gd name="connsiteX49" fmla="*/ 6338 w 10000"/>
                          <a:gd name="connsiteY49" fmla="*/ 1097 h 10000"/>
                          <a:gd name="connsiteX50" fmla="*/ 6310 w 10000"/>
                          <a:gd name="connsiteY50" fmla="*/ 1032 h 10000"/>
                          <a:gd name="connsiteX51" fmla="*/ 6310 w 10000"/>
                          <a:gd name="connsiteY51" fmla="*/ 1000 h 10000"/>
                          <a:gd name="connsiteX52" fmla="*/ 6338 w 10000"/>
                          <a:gd name="connsiteY52" fmla="*/ 968 h 10000"/>
                          <a:gd name="connsiteX53" fmla="*/ 6395 w 10000"/>
                          <a:gd name="connsiteY53" fmla="*/ 968 h 10000"/>
                          <a:gd name="connsiteX54" fmla="*/ 6422 w 10000"/>
                          <a:gd name="connsiteY54" fmla="*/ 903 h 10000"/>
                          <a:gd name="connsiteX55" fmla="*/ 6451 w 10000"/>
                          <a:gd name="connsiteY55" fmla="*/ 903 h 10000"/>
                          <a:gd name="connsiteX56" fmla="*/ 6536 w 10000"/>
                          <a:gd name="connsiteY56" fmla="*/ 903 h 10000"/>
                          <a:gd name="connsiteX57" fmla="*/ 6648 w 10000"/>
                          <a:gd name="connsiteY57" fmla="*/ 871 h 10000"/>
                          <a:gd name="connsiteX58" fmla="*/ 6704 w 10000"/>
                          <a:gd name="connsiteY58" fmla="*/ 871 h 10000"/>
                          <a:gd name="connsiteX59" fmla="*/ 7155 w 10000"/>
                          <a:gd name="connsiteY59" fmla="*/ 742 h 10000"/>
                          <a:gd name="connsiteX60" fmla="*/ 7634 w 10000"/>
                          <a:gd name="connsiteY60" fmla="*/ 613 h 10000"/>
                          <a:gd name="connsiteX61" fmla="*/ 8197 w 10000"/>
                          <a:gd name="connsiteY61" fmla="*/ 452 h 10000"/>
                          <a:gd name="connsiteX62" fmla="*/ 8733 w 10000"/>
                          <a:gd name="connsiteY62" fmla="*/ 323 h 10000"/>
                          <a:gd name="connsiteX63" fmla="*/ 9211 w 10000"/>
                          <a:gd name="connsiteY63" fmla="*/ 194 h 10000"/>
                          <a:gd name="connsiteX64" fmla="*/ 9606 w 10000"/>
                          <a:gd name="connsiteY64" fmla="*/ 65 h 10000"/>
                          <a:gd name="connsiteX65" fmla="*/ 9888 w 10000"/>
                          <a:gd name="connsiteY65" fmla="*/ 0 h 10000"/>
                          <a:gd name="connsiteX66" fmla="*/ 9972 w 10000"/>
                          <a:gd name="connsiteY66"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6225 w 10000"/>
                          <a:gd name="connsiteY39" fmla="*/ 4645 h 10000"/>
                          <a:gd name="connsiteX40" fmla="*/ 6648 w 10000"/>
                          <a:gd name="connsiteY40" fmla="*/ 3968 h 10000"/>
                          <a:gd name="connsiteX41" fmla="*/ 6930 w 10000"/>
                          <a:gd name="connsiteY41" fmla="*/ 3323 h 10000"/>
                          <a:gd name="connsiteX42" fmla="*/ 7155 w 10000"/>
                          <a:gd name="connsiteY42" fmla="*/ 2806 h 10000"/>
                          <a:gd name="connsiteX43" fmla="*/ 7296 w 10000"/>
                          <a:gd name="connsiteY43" fmla="*/ 2387 h 10000"/>
                          <a:gd name="connsiteX44" fmla="*/ 7380 w 10000"/>
                          <a:gd name="connsiteY44" fmla="*/ 2129 h 10000"/>
                          <a:gd name="connsiteX45" fmla="*/ 7380 w 10000"/>
                          <a:gd name="connsiteY45" fmla="*/ 2065 h 10000"/>
                          <a:gd name="connsiteX46" fmla="*/ 7380 w 10000"/>
                          <a:gd name="connsiteY46" fmla="*/ 2065 h 10000"/>
                          <a:gd name="connsiteX47" fmla="*/ 7380 w 10000"/>
                          <a:gd name="connsiteY47" fmla="*/ 2065 h 10000"/>
                          <a:gd name="connsiteX48" fmla="*/ 6422 w 10000"/>
                          <a:gd name="connsiteY48" fmla="*/ 1161 h 10000"/>
                          <a:gd name="connsiteX49" fmla="*/ 6338 w 10000"/>
                          <a:gd name="connsiteY49" fmla="*/ 1097 h 10000"/>
                          <a:gd name="connsiteX50" fmla="*/ 6310 w 10000"/>
                          <a:gd name="connsiteY50" fmla="*/ 1032 h 10000"/>
                          <a:gd name="connsiteX51" fmla="*/ 6310 w 10000"/>
                          <a:gd name="connsiteY51" fmla="*/ 1000 h 10000"/>
                          <a:gd name="connsiteX52" fmla="*/ 6338 w 10000"/>
                          <a:gd name="connsiteY52" fmla="*/ 968 h 10000"/>
                          <a:gd name="connsiteX53" fmla="*/ 6395 w 10000"/>
                          <a:gd name="connsiteY53" fmla="*/ 968 h 10000"/>
                          <a:gd name="connsiteX54" fmla="*/ 6422 w 10000"/>
                          <a:gd name="connsiteY54" fmla="*/ 903 h 10000"/>
                          <a:gd name="connsiteX55" fmla="*/ 6451 w 10000"/>
                          <a:gd name="connsiteY55" fmla="*/ 903 h 10000"/>
                          <a:gd name="connsiteX56" fmla="*/ 6536 w 10000"/>
                          <a:gd name="connsiteY56" fmla="*/ 903 h 10000"/>
                          <a:gd name="connsiteX57" fmla="*/ 6648 w 10000"/>
                          <a:gd name="connsiteY57" fmla="*/ 871 h 10000"/>
                          <a:gd name="connsiteX58" fmla="*/ 6704 w 10000"/>
                          <a:gd name="connsiteY58" fmla="*/ 871 h 10000"/>
                          <a:gd name="connsiteX59" fmla="*/ 7155 w 10000"/>
                          <a:gd name="connsiteY59" fmla="*/ 742 h 10000"/>
                          <a:gd name="connsiteX60" fmla="*/ 7634 w 10000"/>
                          <a:gd name="connsiteY60" fmla="*/ 613 h 10000"/>
                          <a:gd name="connsiteX61" fmla="*/ 8197 w 10000"/>
                          <a:gd name="connsiteY61" fmla="*/ 452 h 10000"/>
                          <a:gd name="connsiteX62" fmla="*/ 8733 w 10000"/>
                          <a:gd name="connsiteY62" fmla="*/ 323 h 10000"/>
                          <a:gd name="connsiteX63" fmla="*/ 9211 w 10000"/>
                          <a:gd name="connsiteY63" fmla="*/ 194 h 10000"/>
                          <a:gd name="connsiteX64" fmla="*/ 9606 w 10000"/>
                          <a:gd name="connsiteY64" fmla="*/ 65 h 10000"/>
                          <a:gd name="connsiteX65" fmla="*/ 9888 w 10000"/>
                          <a:gd name="connsiteY65" fmla="*/ 0 h 10000"/>
                          <a:gd name="connsiteX66" fmla="*/ 9972 w 10000"/>
                          <a:gd name="connsiteY66"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6648 w 10000"/>
                          <a:gd name="connsiteY39" fmla="*/ 3968 h 10000"/>
                          <a:gd name="connsiteX40" fmla="*/ 6930 w 10000"/>
                          <a:gd name="connsiteY40" fmla="*/ 3323 h 10000"/>
                          <a:gd name="connsiteX41" fmla="*/ 7155 w 10000"/>
                          <a:gd name="connsiteY41" fmla="*/ 2806 h 10000"/>
                          <a:gd name="connsiteX42" fmla="*/ 7296 w 10000"/>
                          <a:gd name="connsiteY42" fmla="*/ 2387 h 10000"/>
                          <a:gd name="connsiteX43" fmla="*/ 7380 w 10000"/>
                          <a:gd name="connsiteY43" fmla="*/ 2129 h 10000"/>
                          <a:gd name="connsiteX44" fmla="*/ 7380 w 10000"/>
                          <a:gd name="connsiteY44" fmla="*/ 2065 h 10000"/>
                          <a:gd name="connsiteX45" fmla="*/ 7380 w 10000"/>
                          <a:gd name="connsiteY45" fmla="*/ 2065 h 10000"/>
                          <a:gd name="connsiteX46" fmla="*/ 7380 w 10000"/>
                          <a:gd name="connsiteY46" fmla="*/ 2065 h 10000"/>
                          <a:gd name="connsiteX47" fmla="*/ 6422 w 10000"/>
                          <a:gd name="connsiteY47" fmla="*/ 1161 h 10000"/>
                          <a:gd name="connsiteX48" fmla="*/ 6338 w 10000"/>
                          <a:gd name="connsiteY48" fmla="*/ 1097 h 10000"/>
                          <a:gd name="connsiteX49" fmla="*/ 6310 w 10000"/>
                          <a:gd name="connsiteY49" fmla="*/ 1032 h 10000"/>
                          <a:gd name="connsiteX50" fmla="*/ 6310 w 10000"/>
                          <a:gd name="connsiteY50" fmla="*/ 1000 h 10000"/>
                          <a:gd name="connsiteX51" fmla="*/ 6338 w 10000"/>
                          <a:gd name="connsiteY51" fmla="*/ 968 h 10000"/>
                          <a:gd name="connsiteX52" fmla="*/ 6395 w 10000"/>
                          <a:gd name="connsiteY52" fmla="*/ 968 h 10000"/>
                          <a:gd name="connsiteX53" fmla="*/ 6422 w 10000"/>
                          <a:gd name="connsiteY53" fmla="*/ 903 h 10000"/>
                          <a:gd name="connsiteX54" fmla="*/ 6451 w 10000"/>
                          <a:gd name="connsiteY54" fmla="*/ 903 h 10000"/>
                          <a:gd name="connsiteX55" fmla="*/ 6536 w 10000"/>
                          <a:gd name="connsiteY55" fmla="*/ 903 h 10000"/>
                          <a:gd name="connsiteX56" fmla="*/ 6648 w 10000"/>
                          <a:gd name="connsiteY56" fmla="*/ 871 h 10000"/>
                          <a:gd name="connsiteX57" fmla="*/ 6704 w 10000"/>
                          <a:gd name="connsiteY57" fmla="*/ 871 h 10000"/>
                          <a:gd name="connsiteX58" fmla="*/ 7155 w 10000"/>
                          <a:gd name="connsiteY58" fmla="*/ 742 h 10000"/>
                          <a:gd name="connsiteX59" fmla="*/ 7634 w 10000"/>
                          <a:gd name="connsiteY59" fmla="*/ 613 h 10000"/>
                          <a:gd name="connsiteX60" fmla="*/ 8197 w 10000"/>
                          <a:gd name="connsiteY60" fmla="*/ 452 h 10000"/>
                          <a:gd name="connsiteX61" fmla="*/ 8733 w 10000"/>
                          <a:gd name="connsiteY61" fmla="*/ 323 h 10000"/>
                          <a:gd name="connsiteX62" fmla="*/ 9211 w 10000"/>
                          <a:gd name="connsiteY62" fmla="*/ 194 h 10000"/>
                          <a:gd name="connsiteX63" fmla="*/ 9606 w 10000"/>
                          <a:gd name="connsiteY63" fmla="*/ 65 h 10000"/>
                          <a:gd name="connsiteX64" fmla="*/ 9888 w 10000"/>
                          <a:gd name="connsiteY64" fmla="*/ 0 h 10000"/>
                          <a:gd name="connsiteX65" fmla="*/ 9972 w 10000"/>
                          <a:gd name="connsiteY65"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6930 w 10000"/>
                          <a:gd name="connsiteY39" fmla="*/ 3323 h 10000"/>
                          <a:gd name="connsiteX40" fmla="*/ 7155 w 10000"/>
                          <a:gd name="connsiteY40" fmla="*/ 2806 h 10000"/>
                          <a:gd name="connsiteX41" fmla="*/ 7296 w 10000"/>
                          <a:gd name="connsiteY41" fmla="*/ 2387 h 10000"/>
                          <a:gd name="connsiteX42" fmla="*/ 7380 w 10000"/>
                          <a:gd name="connsiteY42" fmla="*/ 2129 h 10000"/>
                          <a:gd name="connsiteX43" fmla="*/ 7380 w 10000"/>
                          <a:gd name="connsiteY43" fmla="*/ 2065 h 10000"/>
                          <a:gd name="connsiteX44" fmla="*/ 7380 w 10000"/>
                          <a:gd name="connsiteY44" fmla="*/ 2065 h 10000"/>
                          <a:gd name="connsiteX45" fmla="*/ 7380 w 10000"/>
                          <a:gd name="connsiteY45" fmla="*/ 2065 h 10000"/>
                          <a:gd name="connsiteX46" fmla="*/ 6422 w 10000"/>
                          <a:gd name="connsiteY46" fmla="*/ 1161 h 10000"/>
                          <a:gd name="connsiteX47" fmla="*/ 6338 w 10000"/>
                          <a:gd name="connsiteY47" fmla="*/ 1097 h 10000"/>
                          <a:gd name="connsiteX48" fmla="*/ 6310 w 10000"/>
                          <a:gd name="connsiteY48" fmla="*/ 1032 h 10000"/>
                          <a:gd name="connsiteX49" fmla="*/ 6310 w 10000"/>
                          <a:gd name="connsiteY49" fmla="*/ 1000 h 10000"/>
                          <a:gd name="connsiteX50" fmla="*/ 6338 w 10000"/>
                          <a:gd name="connsiteY50" fmla="*/ 968 h 10000"/>
                          <a:gd name="connsiteX51" fmla="*/ 6395 w 10000"/>
                          <a:gd name="connsiteY51" fmla="*/ 968 h 10000"/>
                          <a:gd name="connsiteX52" fmla="*/ 6422 w 10000"/>
                          <a:gd name="connsiteY52" fmla="*/ 903 h 10000"/>
                          <a:gd name="connsiteX53" fmla="*/ 6451 w 10000"/>
                          <a:gd name="connsiteY53" fmla="*/ 903 h 10000"/>
                          <a:gd name="connsiteX54" fmla="*/ 6536 w 10000"/>
                          <a:gd name="connsiteY54" fmla="*/ 903 h 10000"/>
                          <a:gd name="connsiteX55" fmla="*/ 6648 w 10000"/>
                          <a:gd name="connsiteY55" fmla="*/ 871 h 10000"/>
                          <a:gd name="connsiteX56" fmla="*/ 6704 w 10000"/>
                          <a:gd name="connsiteY56" fmla="*/ 871 h 10000"/>
                          <a:gd name="connsiteX57" fmla="*/ 7155 w 10000"/>
                          <a:gd name="connsiteY57" fmla="*/ 742 h 10000"/>
                          <a:gd name="connsiteX58" fmla="*/ 7634 w 10000"/>
                          <a:gd name="connsiteY58" fmla="*/ 613 h 10000"/>
                          <a:gd name="connsiteX59" fmla="*/ 8197 w 10000"/>
                          <a:gd name="connsiteY59" fmla="*/ 452 h 10000"/>
                          <a:gd name="connsiteX60" fmla="*/ 8733 w 10000"/>
                          <a:gd name="connsiteY60" fmla="*/ 323 h 10000"/>
                          <a:gd name="connsiteX61" fmla="*/ 9211 w 10000"/>
                          <a:gd name="connsiteY61" fmla="*/ 194 h 10000"/>
                          <a:gd name="connsiteX62" fmla="*/ 9606 w 10000"/>
                          <a:gd name="connsiteY62" fmla="*/ 65 h 10000"/>
                          <a:gd name="connsiteX63" fmla="*/ 9888 w 10000"/>
                          <a:gd name="connsiteY63" fmla="*/ 0 h 10000"/>
                          <a:gd name="connsiteX64" fmla="*/ 9972 w 10000"/>
                          <a:gd name="connsiteY64"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7155 w 10000"/>
                          <a:gd name="connsiteY39" fmla="*/ 2806 h 10000"/>
                          <a:gd name="connsiteX40" fmla="*/ 7296 w 10000"/>
                          <a:gd name="connsiteY40" fmla="*/ 2387 h 10000"/>
                          <a:gd name="connsiteX41" fmla="*/ 7380 w 10000"/>
                          <a:gd name="connsiteY41" fmla="*/ 2129 h 10000"/>
                          <a:gd name="connsiteX42" fmla="*/ 7380 w 10000"/>
                          <a:gd name="connsiteY42" fmla="*/ 2065 h 10000"/>
                          <a:gd name="connsiteX43" fmla="*/ 7380 w 10000"/>
                          <a:gd name="connsiteY43" fmla="*/ 2065 h 10000"/>
                          <a:gd name="connsiteX44" fmla="*/ 7380 w 10000"/>
                          <a:gd name="connsiteY44" fmla="*/ 2065 h 10000"/>
                          <a:gd name="connsiteX45" fmla="*/ 6422 w 10000"/>
                          <a:gd name="connsiteY45" fmla="*/ 1161 h 10000"/>
                          <a:gd name="connsiteX46" fmla="*/ 6338 w 10000"/>
                          <a:gd name="connsiteY46" fmla="*/ 1097 h 10000"/>
                          <a:gd name="connsiteX47" fmla="*/ 6310 w 10000"/>
                          <a:gd name="connsiteY47" fmla="*/ 1032 h 10000"/>
                          <a:gd name="connsiteX48" fmla="*/ 6310 w 10000"/>
                          <a:gd name="connsiteY48" fmla="*/ 1000 h 10000"/>
                          <a:gd name="connsiteX49" fmla="*/ 6338 w 10000"/>
                          <a:gd name="connsiteY49" fmla="*/ 968 h 10000"/>
                          <a:gd name="connsiteX50" fmla="*/ 6395 w 10000"/>
                          <a:gd name="connsiteY50" fmla="*/ 968 h 10000"/>
                          <a:gd name="connsiteX51" fmla="*/ 6422 w 10000"/>
                          <a:gd name="connsiteY51" fmla="*/ 903 h 10000"/>
                          <a:gd name="connsiteX52" fmla="*/ 6451 w 10000"/>
                          <a:gd name="connsiteY52" fmla="*/ 903 h 10000"/>
                          <a:gd name="connsiteX53" fmla="*/ 6536 w 10000"/>
                          <a:gd name="connsiteY53" fmla="*/ 903 h 10000"/>
                          <a:gd name="connsiteX54" fmla="*/ 6648 w 10000"/>
                          <a:gd name="connsiteY54" fmla="*/ 871 h 10000"/>
                          <a:gd name="connsiteX55" fmla="*/ 6704 w 10000"/>
                          <a:gd name="connsiteY55" fmla="*/ 871 h 10000"/>
                          <a:gd name="connsiteX56" fmla="*/ 7155 w 10000"/>
                          <a:gd name="connsiteY56" fmla="*/ 742 h 10000"/>
                          <a:gd name="connsiteX57" fmla="*/ 7634 w 10000"/>
                          <a:gd name="connsiteY57" fmla="*/ 613 h 10000"/>
                          <a:gd name="connsiteX58" fmla="*/ 8197 w 10000"/>
                          <a:gd name="connsiteY58" fmla="*/ 452 h 10000"/>
                          <a:gd name="connsiteX59" fmla="*/ 8733 w 10000"/>
                          <a:gd name="connsiteY59" fmla="*/ 323 h 10000"/>
                          <a:gd name="connsiteX60" fmla="*/ 9211 w 10000"/>
                          <a:gd name="connsiteY60" fmla="*/ 194 h 10000"/>
                          <a:gd name="connsiteX61" fmla="*/ 9606 w 10000"/>
                          <a:gd name="connsiteY61" fmla="*/ 65 h 10000"/>
                          <a:gd name="connsiteX62" fmla="*/ 9888 w 10000"/>
                          <a:gd name="connsiteY62" fmla="*/ 0 h 10000"/>
                          <a:gd name="connsiteX63" fmla="*/ 9972 w 10000"/>
                          <a:gd name="connsiteY63"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7296 w 10000"/>
                          <a:gd name="connsiteY39" fmla="*/ 2387 h 10000"/>
                          <a:gd name="connsiteX40" fmla="*/ 7380 w 10000"/>
                          <a:gd name="connsiteY40" fmla="*/ 2129 h 10000"/>
                          <a:gd name="connsiteX41" fmla="*/ 7380 w 10000"/>
                          <a:gd name="connsiteY41" fmla="*/ 2065 h 10000"/>
                          <a:gd name="connsiteX42" fmla="*/ 7380 w 10000"/>
                          <a:gd name="connsiteY42" fmla="*/ 2065 h 10000"/>
                          <a:gd name="connsiteX43" fmla="*/ 7380 w 10000"/>
                          <a:gd name="connsiteY43" fmla="*/ 2065 h 10000"/>
                          <a:gd name="connsiteX44" fmla="*/ 6422 w 10000"/>
                          <a:gd name="connsiteY44" fmla="*/ 1161 h 10000"/>
                          <a:gd name="connsiteX45" fmla="*/ 6338 w 10000"/>
                          <a:gd name="connsiteY45" fmla="*/ 1097 h 10000"/>
                          <a:gd name="connsiteX46" fmla="*/ 6310 w 10000"/>
                          <a:gd name="connsiteY46" fmla="*/ 1032 h 10000"/>
                          <a:gd name="connsiteX47" fmla="*/ 6310 w 10000"/>
                          <a:gd name="connsiteY47" fmla="*/ 1000 h 10000"/>
                          <a:gd name="connsiteX48" fmla="*/ 6338 w 10000"/>
                          <a:gd name="connsiteY48" fmla="*/ 968 h 10000"/>
                          <a:gd name="connsiteX49" fmla="*/ 6395 w 10000"/>
                          <a:gd name="connsiteY49" fmla="*/ 968 h 10000"/>
                          <a:gd name="connsiteX50" fmla="*/ 6422 w 10000"/>
                          <a:gd name="connsiteY50" fmla="*/ 903 h 10000"/>
                          <a:gd name="connsiteX51" fmla="*/ 6451 w 10000"/>
                          <a:gd name="connsiteY51" fmla="*/ 903 h 10000"/>
                          <a:gd name="connsiteX52" fmla="*/ 6536 w 10000"/>
                          <a:gd name="connsiteY52" fmla="*/ 903 h 10000"/>
                          <a:gd name="connsiteX53" fmla="*/ 6648 w 10000"/>
                          <a:gd name="connsiteY53" fmla="*/ 871 h 10000"/>
                          <a:gd name="connsiteX54" fmla="*/ 6704 w 10000"/>
                          <a:gd name="connsiteY54" fmla="*/ 871 h 10000"/>
                          <a:gd name="connsiteX55" fmla="*/ 7155 w 10000"/>
                          <a:gd name="connsiteY55" fmla="*/ 742 h 10000"/>
                          <a:gd name="connsiteX56" fmla="*/ 7634 w 10000"/>
                          <a:gd name="connsiteY56" fmla="*/ 613 h 10000"/>
                          <a:gd name="connsiteX57" fmla="*/ 8197 w 10000"/>
                          <a:gd name="connsiteY57" fmla="*/ 452 h 10000"/>
                          <a:gd name="connsiteX58" fmla="*/ 8733 w 10000"/>
                          <a:gd name="connsiteY58" fmla="*/ 323 h 10000"/>
                          <a:gd name="connsiteX59" fmla="*/ 9211 w 10000"/>
                          <a:gd name="connsiteY59" fmla="*/ 194 h 10000"/>
                          <a:gd name="connsiteX60" fmla="*/ 9606 w 10000"/>
                          <a:gd name="connsiteY60" fmla="*/ 65 h 10000"/>
                          <a:gd name="connsiteX61" fmla="*/ 9888 w 10000"/>
                          <a:gd name="connsiteY61" fmla="*/ 0 h 10000"/>
                          <a:gd name="connsiteX62" fmla="*/ 9972 w 10000"/>
                          <a:gd name="connsiteY62"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7380 w 10000"/>
                          <a:gd name="connsiteY39" fmla="*/ 2129 h 10000"/>
                          <a:gd name="connsiteX40" fmla="*/ 7380 w 10000"/>
                          <a:gd name="connsiteY40" fmla="*/ 2065 h 10000"/>
                          <a:gd name="connsiteX41" fmla="*/ 7380 w 10000"/>
                          <a:gd name="connsiteY41" fmla="*/ 2065 h 10000"/>
                          <a:gd name="connsiteX42" fmla="*/ 7380 w 10000"/>
                          <a:gd name="connsiteY42" fmla="*/ 2065 h 10000"/>
                          <a:gd name="connsiteX43" fmla="*/ 6422 w 10000"/>
                          <a:gd name="connsiteY43" fmla="*/ 1161 h 10000"/>
                          <a:gd name="connsiteX44" fmla="*/ 6338 w 10000"/>
                          <a:gd name="connsiteY44" fmla="*/ 1097 h 10000"/>
                          <a:gd name="connsiteX45" fmla="*/ 6310 w 10000"/>
                          <a:gd name="connsiteY45" fmla="*/ 1032 h 10000"/>
                          <a:gd name="connsiteX46" fmla="*/ 6310 w 10000"/>
                          <a:gd name="connsiteY46" fmla="*/ 1000 h 10000"/>
                          <a:gd name="connsiteX47" fmla="*/ 6338 w 10000"/>
                          <a:gd name="connsiteY47" fmla="*/ 968 h 10000"/>
                          <a:gd name="connsiteX48" fmla="*/ 6395 w 10000"/>
                          <a:gd name="connsiteY48" fmla="*/ 968 h 10000"/>
                          <a:gd name="connsiteX49" fmla="*/ 6422 w 10000"/>
                          <a:gd name="connsiteY49" fmla="*/ 903 h 10000"/>
                          <a:gd name="connsiteX50" fmla="*/ 6451 w 10000"/>
                          <a:gd name="connsiteY50" fmla="*/ 903 h 10000"/>
                          <a:gd name="connsiteX51" fmla="*/ 6536 w 10000"/>
                          <a:gd name="connsiteY51" fmla="*/ 903 h 10000"/>
                          <a:gd name="connsiteX52" fmla="*/ 6648 w 10000"/>
                          <a:gd name="connsiteY52" fmla="*/ 871 h 10000"/>
                          <a:gd name="connsiteX53" fmla="*/ 6704 w 10000"/>
                          <a:gd name="connsiteY53" fmla="*/ 871 h 10000"/>
                          <a:gd name="connsiteX54" fmla="*/ 7155 w 10000"/>
                          <a:gd name="connsiteY54" fmla="*/ 742 h 10000"/>
                          <a:gd name="connsiteX55" fmla="*/ 7634 w 10000"/>
                          <a:gd name="connsiteY55" fmla="*/ 613 h 10000"/>
                          <a:gd name="connsiteX56" fmla="*/ 8197 w 10000"/>
                          <a:gd name="connsiteY56" fmla="*/ 452 h 10000"/>
                          <a:gd name="connsiteX57" fmla="*/ 8733 w 10000"/>
                          <a:gd name="connsiteY57" fmla="*/ 323 h 10000"/>
                          <a:gd name="connsiteX58" fmla="*/ 9211 w 10000"/>
                          <a:gd name="connsiteY58" fmla="*/ 194 h 10000"/>
                          <a:gd name="connsiteX59" fmla="*/ 9606 w 10000"/>
                          <a:gd name="connsiteY59" fmla="*/ 65 h 10000"/>
                          <a:gd name="connsiteX60" fmla="*/ 9888 w 10000"/>
                          <a:gd name="connsiteY60" fmla="*/ 0 h 10000"/>
                          <a:gd name="connsiteX61" fmla="*/ 9972 w 10000"/>
                          <a:gd name="connsiteY61"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7380 w 10000"/>
                          <a:gd name="connsiteY39" fmla="*/ 2065 h 10000"/>
                          <a:gd name="connsiteX40" fmla="*/ 7380 w 10000"/>
                          <a:gd name="connsiteY40" fmla="*/ 2065 h 10000"/>
                          <a:gd name="connsiteX41" fmla="*/ 7380 w 10000"/>
                          <a:gd name="connsiteY41" fmla="*/ 2065 h 10000"/>
                          <a:gd name="connsiteX42" fmla="*/ 6422 w 10000"/>
                          <a:gd name="connsiteY42" fmla="*/ 1161 h 10000"/>
                          <a:gd name="connsiteX43" fmla="*/ 6338 w 10000"/>
                          <a:gd name="connsiteY43" fmla="*/ 1097 h 10000"/>
                          <a:gd name="connsiteX44" fmla="*/ 6310 w 10000"/>
                          <a:gd name="connsiteY44" fmla="*/ 1032 h 10000"/>
                          <a:gd name="connsiteX45" fmla="*/ 6310 w 10000"/>
                          <a:gd name="connsiteY45" fmla="*/ 1000 h 10000"/>
                          <a:gd name="connsiteX46" fmla="*/ 6338 w 10000"/>
                          <a:gd name="connsiteY46" fmla="*/ 968 h 10000"/>
                          <a:gd name="connsiteX47" fmla="*/ 6395 w 10000"/>
                          <a:gd name="connsiteY47" fmla="*/ 968 h 10000"/>
                          <a:gd name="connsiteX48" fmla="*/ 6422 w 10000"/>
                          <a:gd name="connsiteY48" fmla="*/ 903 h 10000"/>
                          <a:gd name="connsiteX49" fmla="*/ 6451 w 10000"/>
                          <a:gd name="connsiteY49" fmla="*/ 903 h 10000"/>
                          <a:gd name="connsiteX50" fmla="*/ 6536 w 10000"/>
                          <a:gd name="connsiteY50" fmla="*/ 903 h 10000"/>
                          <a:gd name="connsiteX51" fmla="*/ 6648 w 10000"/>
                          <a:gd name="connsiteY51" fmla="*/ 871 h 10000"/>
                          <a:gd name="connsiteX52" fmla="*/ 6704 w 10000"/>
                          <a:gd name="connsiteY52" fmla="*/ 871 h 10000"/>
                          <a:gd name="connsiteX53" fmla="*/ 7155 w 10000"/>
                          <a:gd name="connsiteY53" fmla="*/ 742 h 10000"/>
                          <a:gd name="connsiteX54" fmla="*/ 7634 w 10000"/>
                          <a:gd name="connsiteY54" fmla="*/ 613 h 10000"/>
                          <a:gd name="connsiteX55" fmla="*/ 8197 w 10000"/>
                          <a:gd name="connsiteY55" fmla="*/ 452 h 10000"/>
                          <a:gd name="connsiteX56" fmla="*/ 8733 w 10000"/>
                          <a:gd name="connsiteY56" fmla="*/ 323 h 10000"/>
                          <a:gd name="connsiteX57" fmla="*/ 9211 w 10000"/>
                          <a:gd name="connsiteY57" fmla="*/ 194 h 10000"/>
                          <a:gd name="connsiteX58" fmla="*/ 9606 w 10000"/>
                          <a:gd name="connsiteY58" fmla="*/ 65 h 10000"/>
                          <a:gd name="connsiteX59" fmla="*/ 9888 w 10000"/>
                          <a:gd name="connsiteY59" fmla="*/ 0 h 10000"/>
                          <a:gd name="connsiteX60" fmla="*/ 9972 w 10000"/>
                          <a:gd name="connsiteY6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7380 w 10000"/>
                          <a:gd name="connsiteY39" fmla="*/ 2065 h 10000"/>
                          <a:gd name="connsiteX40" fmla="*/ 7380 w 10000"/>
                          <a:gd name="connsiteY40" fmla="*/ 2065 h 10000"/>
                          <a:gd name="connsiteX41" fmla="*/ 7380 w 10000"/>
                          <a:gd name="connsiteY41" fmla="*/ 2065 h 10000"/>
                          <a:gd name="connsiteX42" fmla="*/ 6422 w 10000"/>
                          <a:gd name="connsiteY42" fmla="*/ 1161 h 10000"/>
                          <a:gd name="connsiteX43" fmla="*/ 6338 w 10000"/>
                          <a:gd name="connsiteY43" fmla="*/ 1097 h 10000"/>
                          <a:gd name="connsiteX44" fmla="*/ 6310 w 10000"/>
                          <a:gd name="connsiteY44" fmla="*/ 1032 h 10000"/>
                          <a:gd name="connsiteX45" fmla="*/ 6310 w 10000"/>
                          <a:gd name="connsiteY45" fmla="*/ 1000 h 10000"/>
                          <a:gd name="connsiteX46" fmla="*/ 6338 w 10000"/>
                          <a:gd name="connsiteY46" fmla="*/ 968 h 10000"/>
                          <a:gd name="connsiteX47" fmla="*/ 6395 w 10000"/>
                          <a:gd name="connsiteY47" fmla="*/ 968 h 10000"/>
                          <a:gd name="connsiteX48" fmla="*/ 6422 w 10000"/>
                          <a:gd name="connsiteY48" fmla="*/ 903 h 10000"/>
                          <a:gd name="connsiteX49" fmla="*/ 6451 w 10000"/>
                          <a:gd name="connsiteY49" fmla="*/ 903 h 10000"/>
                          <a:gd name="connsiteX50" fmla="*/ 6536 w 10000"/>
                          <a:gd name="connsiteY50" fmla="*/ 903 h 10000"/>
                          <a:gd name="connsiteX51" fmla="*/ 6648 w 10000"/>
                          <a:gd name="connsiteY51" fmla="*/ 871 h 10000"/>
                          <a:gd name="connsiteX52" fmla="*/ 6704 w 10000"/>
                          <a:gd name="connsiteY52" fmla="*/ 871 h 10000"/>
                          <a:gd name="connsiteX53" fmla="*/ 7155 w 10000"/>
                          <a:gd name="connsiteY53" fmla="*/ 742 h 10000"/>
                          <a:gd name="connsiteX54" fmla="*/ 7634 w 10000"/>
                          <a:gd name="connsiteY54" fmla="*/ 613 h 10000"/>
                          <a:gd name="connsiteX55" fmla="*/ 8197 w 10000"/>
                          <a:gd name="connsiteY55" fmla="*/ 452 h 10000"/>
                          <a:gd name="connsiteX56" fmla="*/ 8733 w 10000"/>
                          <a:gd name="connsiteY56" fmla="*/ 323 h 10000"/>
                          <a:gd name="connsiteX57" fmla="*/ 9211 w 10000"/>
                          <a:gd name="connsiteY57" fmla="*/ 194 h 10000"/>
                          <a:gd name="connsiteX58" fmla="*/ 9606 w 10000"/>
                          <a:gd name="connsiteY58" fmla="*/ 65 h 10000"/>
                          <a:gd name="connsiteX59" fmla="*/ 9888 w 10000"/>
                          <a:gd name="connsiteY59" fmla="*/ 0 h 10000"/>
                          <a:gd name="connsiteX60" fmla="*/ 9972 w 10000"/>
                          <a:gd name="connsiteY6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7380 w 10000"/>
                          <a:gd name="connsiteY39" fmla="*/ 2065 h 10000"/>
                          <a:gd name="connsiteX40" fmla="*/ 7380 w 10000"/>
                          <a:gd name="connsiteY40" fmla="*/ 2065 h 10000"/>
                          <a:gd name="connsiteX41" fmla="*/ 7380 w 10000"/>
                          <a:gd name="connsiteY41" fmla="*/ 2065 h 10000"/>
                          <a:gd name="connsiteX42" fmla="*/ 6422 w 10000"/>
                          <a:gd name="connsiteY42" fmla="*/ 1161 h 10000"/>
                          <a:gd name="connsiteX43" fmla="*/ 6338 w 10000"/>
                          <a:gd name="connsiteY43" fmla="*/ 1097 h 10000"/>
                          <a:gd name="connsiteX44" fmla="*/ 6310 w 10000"/>
                          <a:gd name="connsiteY44" fmla="*/ 1032 h 10000"/>
                          <a:gd name="connsiteX45" fmla="*/ 6310 w 10000"/>
                          <a:gd name="connsiteY45" fmla="*/ 1000 h 10000"/>
                          <a:gd name="connsiteX46" fmla="*/ 6338 w 10000"/>
                          <a:gd name="connsiteY46" fmla="*/ 968 h 10000"/>
                          <a:gd name="connsiteX47" fmla="*/ 6395 w 10000"/>
                          <a:gd name="connsiteY47" fmla="*/ 968 h 10000"/>
                          <a:gd name="connsiteX48" fmla="*/ 6422 w 10000"/>
                          <a:gd name="connsiteY48" fmla="*/ 903 h 10000"/>
                          <a:gd name="connsiteX49" fmla="*/ 6451 w 10000"/>
                          <a:gd name="connsiteY49" fmla="*/ 903 h 10000"/>
                          <a:gd name="connsiteX50" fmla="*/ 6536 w 10000"/>
                          <a:gd name="connsiteY50" fmla="*/ 903 h 10000"/>
                          <a:gd name="connsiteX51" fmla="*/ 6648 w 10000"/>
                          <a:gd name="connsiteY51" fmla="*/ 871 h 10000"/>
                          <a:gd name="connsiteX52" fmla="*/ 6704 w 10000"/>
                          <a:gd name="connsiteY52" fmla="*/ 871 h 10000"/>
                          <a:gd name="connsiteX53" fmla="*/ 7155 w 10000"/>
                          <a:gd name="connsiteY53" fmla="*/ 742 h 10000"/>
                          <a:gd name="connsiteX54" fmla="*/ 7634 w 10000"/>
                          <a:gd name="connsiteY54" fmla="*/ 613 h 10000"/>
                          <a:gd name="connsiteX55" fmla="*/ 8197 w 10000"/>
                          <a:gd name="connsiteY55" fmla="*/ 452 h 10000"/>
                          <a:gd name="connsiteX56" fmla="*/ 8733 w 10000"/>
                          <a:gd name="connsiteY56" fmla="*/ 323 h 10000"/>
                          <a:gd name="connsiteX57" fmla="*/ 9211 w 10000"/>
                          <a:gd name="connsiteY57" fmla="*/ 194 h 10000"/>
                          <a:gd name="connsiteX58" fmla="*/ 9606 w 10000"/>
                          <a:gd name="connsiteY58" fmla="*/ 65 h 10000"/>
                          <a:gd name="connsiteX59" fmla="*/ 9888 w 10000"/>
                          <a:gd name="connsiteY59" fmla="*/ 0 h 10000"/>
                          <a:gd name="connsiteX60" fmla="*/ 9972 w 10000"/>
                          <a:gd name="connsiteY6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7380 w 10000"/>
                          <a:gd name="connsiteY39" fmla="*/ 2065 h 10000"/>
                          <a:gd name="connsiteX40" fmla="*/ 7380 w 10000"/>
                          <a:gd name="connsiteY40" fmla="*/ 2065 h 10000"/>
                          <a:gd name="connsiteX41" fmla="*/ 7380 w 10000"/>
                          <a:gd name="connsiteY41" fmla="*/ 2065 h 10000"/>
                          <a:gd name="connsiteX42" fmla="*/ 6422 w 10000"/>
                          <a:gd name="connsiteY42" fmla="*/ 1161 h 10000"/>
                          <a:gd name="connsiteX43" fmla="*/ 6338 w 10000"/>
                          <a:gd name="connsiteY43" fmla="*/ 1097 h 10000"/>
                          <a:gd name="connsiteX44" fmla="*/ 6310 w 10000"/>
                          <a:gd name="connsiteY44" fmla="*/ 1032 h 10000"/>
                          <a:gd name="connsiteX45" fmla="*/ 6310 w 10000"/>
                          <a:gd name="connsiteY45" fmla="*/ 1000 h 10000"/>
                          <a:gd name="connsiteX46" fmla="*/ 6338 w 10000"/>
                          <a:gd name="connsiteY46" fmla="*/ 968 h 10000"/>
                          <a:gd name="connsiteX47" fmla="*/ 6395 w 10000"/>
                          <a:gd name="connsiteY47" fmla="*/ 968 h 10000"/>
                          <a:gd name="connsiteX48" fmla="*/ 6422 w 10000"/>
                          <a:gd name="connsiteY48" fmla="*/ 903 h 10000"/>
                          <a:gd name="connsiteX49" fmla="*/ 6451 w 10000"/>
                          <a:gd name="connsiteY49" fmla="*/ 903 h 10000"/>
                          <a:gd name="connsiteX50" fmla="*/ 6536 w 10000"/>
                          <a:gd name="connsiteY50" fmla="*/ 903 h 10000"/>
                          <a:gd name="connsiteX51" fmla="*/ 6648 w 10000"/>
                          <a:gd name="connsiteY51" fmla="*/ 871 h 10000"/>
                          <a:gd name="connsiteX52" fmla="*/ 6704 w 10000"/>
                          <a:gd name="connsiteY52" fmla="*/ 871 h 10000"/>
                          <a:gd name="connsiteX53" fmla="*/ 7155 w 10000"/>
                          <a:gd name="connsiteY53" fmla="*/ 742 h 10000"/>
                          <a:gd name="connsiteX54" fmla="*/ 7634 w 10000"/>
                          <a:gd name="connsiteY54" fmla="*/ 613 h 10000"/>
                          <a:gd name="connsiteX55" fmla="*/ 8197 w 10000"/>
                          <a:gd name="connsiteY55" fmla="*/ 452 h 10000"/>
                          <a:gd name="connsiteX56" fmla="*/ 8733 w 10000"/>
                          <a:gd name="connsiteY56" fmla="*/ 323 h 10000"/>
                          <a:gd name="connsiteX57" fmla="*/ 9211 w 10000"/>
                          <a:gd name="connsiteY57" fmla="*/ 194 h 10000"/>
                          <a:gd name="connsiteX58" fmla="*/ 9606 w 10000"/>
                          <a:gd name="connsiteY58" fmla="*/ 65 h 10000"/>
                          <a:gd name="connsiteX59" fmla="*/ 9888 w 10000"/>
                          <a:gd name="connsiteY59" fmla="*/ 0 h 10000"/>
                          <a:gd name="connsiteX60" fmla="*/ 9972 w 10000"/>
                          <a:gd name="connsiteY6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0 w 10000"/>
                          <a:gd name="connsiteY36" fmla="*/ 10000 h 10000"/>
                          <a:gd name="connsiteX37" fmla="*/ 5718 w 10000"/>
                          <a:gd name="connsiteY37" fmla="*/ 5387 h 10000"/>
                          <a:gd name="connsiteX38" fmla="*/ 7380 w 10000"/>
                          <a:gd name="connsiteY38" fmla="*/ 2065 h 10000"/>
                          <a:gd name="connsiteX39" fmla="*/ 7380 w 10000"/>
                          <a:gd name="connsiteY39" fmla="*/ 2065 h 10000"/>
                          <a:gd name="connsiteX40" fmla="*/ 7380 w 10000"/>
                          <a:gd name="connsiteY40" fmla="*/ 2065 h 10000"/>
                          <a:gd name="connsiteX41" fmla="*/ 6422 w 10000"/>
                          <a:gd name="connsiteY41" fmla="*/ 1161 h 10000"/>
                          <a:gd name="connsiteX42" fmla="*/ 6338 w 10000"/>
                          <a:gd name="connsiteY42" fmla="*/ 1097 h 10000"/>
                          <a:gd name="connsiteX43" fmla="*/ 6310 w 10000"/>
                          <a:gd name="connsiteY43" fmla="*/ 1032 h 10000"/>
                          <a:gd name="connsiteX44" fmla="*/ 6310 w 10000"/>
                          <a:gd name="connsiteY44" fmla="*/ 1000 h 10000"/>
                          <a:gd name="connsiteX45" fmla="*/ 6338 w 10000"/>
                          <a:gd name="connsiteY45" fmla="*/ 968 h 10000"/>
                          <a:gd name="connsiteX46" fmla="*/ 6395 w 10000"/>
                          <a:gd name="connsiteY46" fmla="*/ 968 h 10000"/>
                          <a:gd name="connsiteX47" fmla="*/ 6422 w 10000"/>
                          <a:gd name="connsiteY47" fmla="*/ 903 h 10000"/>
                          <a:gd name="connsiteX48" fmla="*/ 6451 w 10000"/>
                          <a:gd name="connsiteY48" fmla="*/ 903 h 10000"/>
                          <a:gd name="connsiteX49" fmla="*/ 6536 w 10000"/>
                          <a:gd name="connsiteY49" fmla="*/ 903 h 10000"/>
                          <a:gd name="connsiteX50" fmla="*/ 6648 w 10000"/>
                          <a:gd name="connsiteY50" fmla="*/ 871 h 10000"/>
                          <a:gd name="connsiteX51" fmla="*/ 6704 w 10000"/>
                          <a:gd name="connsiteY51" fmla="*/ 871 h 10000"/>
                          <a:gd name="connsiteX52" fmla="*/ 7155 w 10000"/>
                          <a:gd name="connsiteY52" fmla="*/ 742 h 10000"/>
                          <a:gd name="connsiteX53" fmla="*/ 7634 w 10000"/>
                          <a:gd name="connsiteY53" fmla="*/ 613 h 10000"/>
                          <a:gd name="connsiteX54" fmla="*/ 8197 w 10000"/>
                          <a:gd name="connsiteY54" fmla="*/ 452 h 10000"/>
                          <a:gd name="connsiteX55" fmla="*/ 8733 w 10000"/>
                          <a:gd name="connsiteY55" fmla="*/ 323 h 10000"/>
                          <a:gd name="connsiteX56" fmla="*/ 9211 w 10000"/>
                          <a:gd name="connsiteY56" fmla="*/ 194 h 10000"/>
                          <a:gd name="connsiteX57" fmla="*/ 9606 w 10000"/>
                          <a:gd name="connsiteY57" fmla="*/ 65 h 10000"/>
                          <a:gd name="connsiteX58" fmla="*/ 9888 w 10000"/>
                          <a:gd name="connsiteY58" fmla="*/ 0 h 10000"/>
                          <a:gd name="connsiteX59" fmla="*/ 9972 w 10000"/>
                          <a:gd name="connsiteY59"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0 w 10000"/>
                          <a:gd name="connsiteY35" fmla="*/ 10000 h 10000"/>
                          <a:gd name="connsiteX36" fmla="*/ 5718 w 10000"/>
                          <a:gd name="connsiteY36" fmla="*/ 5387 h 10000"/>
                          <a:gd name="connsiteX37" fmla="*/ 7380 w 10000"/>
                          <a:gd name="connsiteY37" fmla="*/ 2065 h 10000"/>
                          <a:gd name="connsiteX38" fmla="*/ 7380 w 10000"/>
                          <a:gd name="connsiteY38" fmla="*/ 2065 h 10000"/>
                          <a:gd name="connsiteX39" fmla="*/ 7380 w 10000"/>
                          <a:gd name="connsiteY39" fmla="*/ 2065 h 10000"/>
                          <a:gd name="connsiteX40" fmla="*/ 6422 w 10000"/>
                          <a:gd name="connsiteY40" fmla="*/ 1161 h 10000"/>
                          <a:gd name="connsiteX41" fmla="*/ 6338 w 10000"/>
                          <a:gd name="connsiteY41" fmla="*/ 1097 h 10000"/>
                          <a:gd name="connsiteX42" fmla="*/ 6310 w 10000"/>
                          <a:gd name="connsiteY42" fmla="*/ 1032 h 10000"/>
                          <a:gd name="connsiteX43" fmla="*/ 6310 w 10000"/>
                          <a:gd name="connsiteY43" fmla="*/ 1000 h 10000"/>
                          <a:gd name="connsiteX44" fmla="*/ 6338 w 10000"/>
                          <a:gd name="connsiteY44" fmla="*/ 968 h 10000"/>
                          <a:gd name="connsiteX45" fmla="*/ 6395 w 10000"/>
                          <a:gd name="connsiteY45" fmla="*/ 968 h 10000"/>
                          <a:gd name="connsiteX46" fmla="*/ 6422 w 10000"/>
                          <a:gd name="connsiteY46" fmla="*/ 903 h 10000"/>
                          <a:gd name="connsiteX47" fmla="*/ 6451 w 10000"/>
                          <a:gd name="connsiteY47" fmla="*/ 903 h 10000"/>
                          <a:gd name="connsiteX48" fmla="*/ 6536 w 10000"/>
                          <a:gd name="connsiteY48" fmla="*/ 903 h 10000"/>
                          <a:gd name="connsiteX49" fmla="*/ 6648 w 10000"/>
                          <a:gd name="connsiteY49" fmla="*/ 871 h 10000"/>
                          <a:gd name="connsiteX50" fmla="*/ 6704 w 10000"/>
                          <a:gd name="connsiteY50" fmla="*/ 871 h 10000"/>
                          <a:gd name="connsiteX51" fmla="*/ 7155 w 10000"/>
                          <a:gd name="connsiteY51" fmla="*/ 742 h 10000"/>
                          <a:gd name="connsiteX52" fmla="*/ 7634 w 10000"/>
                          <a:gd name="connsiteY52" fmla="*/ 613 h 10000"/>
                          <a:gd name="connsiteX53" fmla="*/ 8197 w 10000"/>
                          <a:gd name="connsiteY53" fmla="*/ 452 h 10000"/>
                          <a:gd name="connsiteX54" fmla="*/ 8733 w 10000"/>
                          <a:gd name="connsiteY54" fmla="*/ 323 h 10000"/>
                          <a:gd name="connsiteX55" fmla="*/ 9211 w 10000"/>
                          <a:gd name="connsiteY55" fmla="*/ 194 h 10000"/>
                          <a:gd name="connsiteX56" fmla="*/ 9606 w 10000"/>
                          <a:gd name="connsiteY56" fmla="*/ 65 h 10000"/>
                          <a:gd name="connsiteX57" fmla="*/ 9888 w 10000"/>
                          <a:gd name="connsiteY57" fmla="*/ 0 h 10000"/>
                          <a:gd name="connsiteX58" fmla="*/ 9972 w 10000"/>
                          <a:gd name="connsiteY58"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0 w 10000"/>
                          <a:gd name="connsiteY34" fmla="*/ 10000 h 10000"/>
                          <a:gd name="connsiteX35" fmla="*/ 5718 w 10000"/>
                          <a:gd name="connsiteY35" fmla="*/ 5387 h 10000"/>
                          <a:gd name="connsiteX36" fmla="*/ 7380 w 10000"/>
                          <a:gd name="connsiteY36" fmla="*/ 2065 h 10000"/>
                          <a:gd name="connsiteX37" fmla="*/ 7380 w 10000"/>
                          <a:gd name="connsiteY37" fmla="*/ 2065 h 10000"/>
                          <a:gd name="connsiteX38" fmla="*/ 7380 w 10000"/>
                          <a:gd name="connsiteY38" fmla="*/ 2065 h 10000"/>
                          <a:gd name="connsiteX39" fmla="*/ 6422 w 10000"/>
                          <a:gd name="connsiteY39" fmla="*/ 1161 h 10000"/>
                          <a:gd name="connsiteX40" fmla="*/ 6338 w 10000"/>
                          <a:gd name="connsiteY40" fmla="*/ 1097 h 10000"/>
                          <a:gd name="connsiteX41" fmla="*/ 6310 w 10000"/>
                          <a:gd name="connsiteY41" fmla="*/ 1032 h 10000"/>
                          <a:gd name="connsiteX42" fmla="*/ 6310 w 10000"/>
                          <a:gd name="connsiteY42" fmla="*/ 1000 h 10000"/>
                          <a:gd name="connsiteX43" fmla="*/ 6338 w 10000"/>
                          <a:gd name="connsiteY43" fmla="*/ 968 h 10000"/>
                          <a:gd name="connsiteX44" fmla="*/ 6395 w 10000"/>
                          <a:gd name="connsiteY44" fmla="*/ 968 h 10000"/>
                          <a:gd name="connsiteX45" fmla="*/ 6422 w 10000"/>
                          <a:gd name="connsiteY45" fmla="*/ 903 h 10000"/>
                          <a:gd name="connsiteX46" fmla="*/ 6451 w 10000"/>
                          <a:gd name="connsiteY46" fmla="*/ 903 h 10000"/>
                          <a:gd name="connsiteX47" fmla="*/ 6536 w 10000"/>
                          <a:gd name="connsiteY47" fmla="*/ 903 h 10000"/>
                          <a:gd name="connsiteX48" fmla="*/ 6648 w 10000"/>
                          <a:gd name="connsiteY48" fmla="*/ 871 h 10000"/>
                          <a:gd name="connsiteX49" fmla="*/ 6704 w 10000"/>
                          <a:gd name="connsiteY49" fmla="*/ 871 h 10000"/>
                          <a:gd name="connsiteX50" fmla="*/ 7155 w 10000"/>
                          <a:gd name="connsiteY50" fmla="*/ 742 h 10000"/>
                          <a:gd name="connsiteX51" fmla="*/ 7634 w 10000"/>
                          <a:gd name="connsiteY51" fmla="*/ 613 h 10000"/>
                          <a:gd name="connsiteX52" fmla="*/ 8197 w 10000"/>
                          <a:gd name="connsiteY52" fmla="*/ 452 h 10000"/>
                          <a:gd name="connsiteX53" fmla="*/ 8733 w 10000"/>
                          <a:gd name="connsiteY53" fmla="*/ 323 h 10000"/>
                          <a:gd name="connsiteX54" fmla="*/ 9211 w 10000"/>
                          <a:gd name="connsiteY54" fmla="*/ 194 h 10000"/>
                          <a:gd name="connsiteX55" fmla="*/ 9606 w 10000"/>
                          <a:gd name="connsiteY55" fmla="*/ 65 h 10000"/>
                          <a:gd name="connsiteX56" fmla="*/ 9888 w 10000"/>
                          <a:gd name="connsiteY56" fmla="*/ 0 h 10000"/>
                          <a:gd name="connsiteX57" fmla="*/ 9972 w 10000"/>
                          <a:gd name="connsiteY57"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0 w 10000"/>
                          <a:gd name="connsiteY33" fmla="*/ 10000 h 10000"/>
                          <a:gd name="connsiteX34" fmla="*/ 5718 w 10000"/>
                          <a:gd name="connsiteY34" fmla="*/ 5387 h 10000"/>
                          <a:gd name="connsiteX35" fmla="*/ 7380 w 10000"/>
                          <a:gd name="connsiteY35" fmla="*/ 2065 h 10000"/>
                          <a:gd name="connsiteX36" fmla="*/ 7380 w 10000"/>
                          <a:gd name="connsiteY36" fmla="*/ 2065 h 10000"/>
                          <a:gd name="connsiteX37" fmla="*/ 7380 w 10000"/>
                          <a:gd name="connsiteY37" fmla="*/ 2065 h 10000"/>
                          <a:gd name="connsiteX38" fmla="*/ 6422 w 10000"/>
                          <a:gd name="connsiteY38" fmla="*/ 1161 h 10000"/>
                          <a:gd name="connsiteX39" fmla="*/ 6338 w 10000"/>
                          <a:gd name="connsiteY39" fmla="*/ 1097 h 10000"/>
                          <a:gd name="connsiteX40" fmla="*/ 6310 w 10000"/>
                          <a:gd name="connsiteY40" fmla="*/ 1032 h 10000"/>
                          <a:gd name="connsiteX41" fmla="*/ 6310 w 10000"/>
                          <a:gd name="connsiteY41" fmla="*/ 1000 h 10000"/>
                          <a:gd name="connsiteX42" fmla="*/ 6338 w 10000"/>
                          <a:gd name="connsiteY42" fmla="*/ 968 h 10000"/>
                          <a:gd name="connsiteX43" fmla="*/ 6395 w 10000"/>
                          <a:gd name="connsiteY43" fmla="*/ 968 h 10000"/>
                          <a:gd name="connsiteX44" fmla="*/ 6422 w 10000"/>
                          <a:gd name="connsiteY44" fmla="*/ 903 h 10000"/>
                          <a:gd name="connsiteX45" fmla="*/ 6451 w 10000"/>
                          <a:gd name="connsiteY45" fmla="*/ 903 h 10000"/>
                          <a:gd name="connsiteX46" fmla="*/ 6536 w 10000"/>
                          <a:gd name="connsiteY46" fmla="*/ 903 h 10000"/>
                          <a:gd name="connsiteX47" fmla="*/ 6648 w 10000"/>
                          <a:gd name="connsiteY47" fmla="*/ 871 h 10000"/>
                          <a:gd name="connsiteX48" fmla="*/ 6704 w 10000"/>
                          <a:gd name="connsiteY48" fmla="*/ 871 h 10000"/>
                          <a:gd name="connsiteX49" fmla="*/ 7155 w 10000"/>
                          <a:gd name="connsiteY49" fmla="*/ 742 h 10000"/>
                          <a:gd name="connsiteX50" fmla="*/ 7634 w 10000"/>
                          <a:gd name="connsiteY50" fmla="*/ 613 h 10000"/>
                          <a:gd name="connsiteX51" fmla="*/ 8197 w 10000"/>
                          <a:gd name="connsiteY51" fmla="*/ 452 h 10000"/>
                          <a:gd name="connsiteX52" fmla="*/ 8733 w 10000"/>
                          <a:gd name="connsiteY52" fmla="*/ 323 h 10000"/>
                          <a:gd name="connsiteX53" fmla="*/ 9211 w 10000"/>
                          <a:gd name="connsiteY53" fmla="*/ 194 h 10000"/>
                          <a:gd name="connsiteX54" fmla="*/ 9606 w 10000"/>
                          <a:gd name="connsiteY54" fmla="*/ 65 h 10000"/>
                          <a:gd name="connsiteX55" fmla="*/ 9888 w 10000"/>
                          <a:gd name="connsiteY55" fmla="*/ 0 h 10000"/>
                          <a:gd name="connsiteX56" fmla="*/ 9972 w 10000"/>
                          <a:gd name="connsiteY56"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0 w 10000"/>
                          <a:gd name="connsiteY32" fmla="*/ 10000 h 10000"/>
                          <a:gd name="connsiteX33" fmla="*/ 5718 w 10000"/>
                          <a:gd name="connsiteY33" fmla="*/ 5387 h 10000"/>
                          <a:gd name="connsiteX34" fmla="*/ 7380 w 10000"/>
                          <a:gd name="connsiteY34" fmla="*/ 2065 h 10000"/>
                          <a:gd name="connsiteX35" fmla="*/ 7380 w 10000"/>
                          <a:gd name="connsiteY35" fmla="*/ 2065 h 10000"/>
                          <a:gd name="connsiteX36" fmla="*/ 7380 w 10000"/>
                          <a:gd name="connsiteY36" fmla="*/ 2065 h 10000"/>
                          <a:gd name="connsiteX37" fmla="*/ 6422 w 10000"/>
                          <a:gd name="connsiteY37" fmla="*/ 1161 h 10000"/>
                          <a:gd name="connsiteX38" fmla="*/ 6338 w 10000"/>
                          <a:gd name="connsiteY38" fmla="*/ 1097 h 10000"/>
                          <a:gd name="connsiteX39" fmla="*/ 6310 w 10000"/>
                          <a:gd name="connsiteY39" fmla="*/ 1032 h 10000"/>
                          <a:gd name="connsiteX40" fmla="*/ 6310 w 10000"/>
                          <a:gd name="connsiteY40" fmla="*/ 1000 h 10000"/>
                          <a:gd name="connsiteX41" fmla="*/ 6338 w 10000"/>
                          <a:gd name="connsiteY41" fmla="*/ 968 h 10000"/>
                          <a:gd name="connsiteX42" fmla="*/ 6395 w 10000"/>
                          <a:gd name="connsiteY42" fmla="*/ 968 h 10000"/>
                          <a:gd name="connsiteX43" fmla="*/ 6422 w 10000"/>
                          <a:gd name="connsiteY43" fmla="*/ 903 h 10000"/>
                          <a:gd name="connsiteX44" fmla="*/ 6451 w 10000"/>
                          <a:gd name="connsiteY44" fmla="*/ 903 h 10000"/>
                          <a:gd name="connsiteX45" fmla="*/ 6536 w 10000"/>
                          <a:gd name="connsiteY45" fmla="*/ 903 h 10000"/>
                          <a:gd name="connsiteX46" fmla="*/ 6648 w 10000"/>
                          <a:gd name="connsiteY46" fmla="*/ 871 h 10000"/>
                          <a:gd name="connsiteX47" fmla="*/ 6704 w 10000"/>
                          <a:gd name="connsiteY47" fmla="*/ 871 h 10000"/>
                          <a:gd name="connsiteX48" fmla="*/ 7155 w 10000"/>
                          <a:gd name="connsiteY48" fmla="*/ 742 h 10000"/>
                          <a:gd name="connsiteX49" fmla="*/ 7634 w 10000"/>
                          <a:gd name="connsiteY49" fmla="*/ 613 h 10000"/>
                          <a:gd name="connsiteX50" fmla="*/ 8197 w 10000"/>
                          <a:gd name="connsiteY50" fmla="*/ 452 h 10000"/>
                          <a:gd name="connsiteX51" fmla="*/ 8733 w 10000"/>
                          <a:gd name="connsiteY51" fmla="*/ 323 h 10000"/>
                          <a:gd name="connsiteX52" fmla="*/ 9211 w 10000"/>
                          <a:gd name="connsiteY52" fmla="*/ 194 h 10000"/>
                          <a:gd name="connsiteX53" fmla="*/ 9606 w 10000"/>
                          <a:gd name="connsiteY53" fmla="*/ 65 h 10000"/>
                          <a:gd name="connsiteX54" fmla="*/ 9888 w 10000"/>
                          <a:gd name="connsiteY54" fmla="*/ 0 h 10000"/>
                          <a:gd name="connsiteX55" fmla="*/ 9972 w 10000"/>
                          <a:gd name="connsiteY55"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0 w 10000"/>
                          <a:gd name="connsiteY31" fmla="*/ 10000 h 10000"/>
                          <a:gd name="connsiteX32" fmla="*/ 5718 w 10000"/>
                          <a:gd name="connsiteY32" fmla="*/ 5387 h 10000"/>
                          <a:gd name="connsiteX33" fmla="*/ 7380 w 10000"/>
                          <a:gd name="connsiteY33" fmla="*/ 2065 h 10000"/>
                          <a:gd name="connsiteX34" fmla="*/ 7380 w 10000"/>
                          <a:gd name="connsiteY34" fmla="*/ 2065 h 10000"/>
                          <a:gd name="connsiteX35" fmla="*/ 7380 w 10000"/>
                          <a:gd name="connsiteY35" fmla="*/ 2065 h 10000"/>
                          <a:gd name="connsiteX36" fmla="*/ 6422 w 10000"/>
                          <a:gd name="connsiteY36" fmla="*/ 1161 h 10000"/>
                          <a:gd name="connsiteX37" fmla="*/ 6338 w 10000"/>
                          <a:gd name="connsiteY37" fmla="*/ 1097 h 10000"/>
                          <a:gd name="connsiteX38" fmla="*/ 6310 w 10000"/>
                          <a:gd name="connsiteY38" fmla="*/ 1032 h 10000"/>
                          <a:gd name="connsiteX39" fmla="*/ 6310 w 10000"/>
                          <a:gd name="connsiteY39" fmla="*/ 1000 h 10000"/>
                          <a:gd name="connsiteX40" fmla="*/ 6338 w 10000"/>
                          <a:gd name="connsiteY40" fmla="*/ 968 h 10000"/>
                          <a:gd name="connsiteX41" fmla="*/ 6395 w 10000"/>
                          <a:gd name="connsiteY41" fmla="*/ 968 h 10000"/>
                          <a:gd name="connsiteX42" fmla="*/ 6422 w 10000"/>
                          <a:gd name="connsiteY42" fmla="*/ 903 h 10000"/>
                          <a:gd name="connsiteX43" fmla="*/ 6451 w 10000"/>
                          <a:gd name="connsiteY43" fmla="*/ 903 h 10000"/>
                          <a:gd name="connsiteX44" fmla="*/ 6536 w 10000"/>
                          <a:gd name="connsiteY44" fmla="*/ 903 h 10000"/>
                          <a:gd name="connsiteX45" fmla="*/ 6648 w 10000"/>
                          <a:gd name="connsiteY45" fmla="*/ 871 h 10000"/>
                          <a:gd name="connsiteX46" fmla="*/ 6704 w 10000"/>
                          <a:gd name="connsiteY46" fmla="*/ 871 h 10000"/>
                          <a:gd name="connsiteX47" fmla="*/ 7155 w 10000"/>
                          <a:gd name="connsiteY47" fmla="*/ 742 h 10000"/>
                          <a:gd name="connsiteX48" fmla="*/ 7634 w 10000"/>
                          <a:gd name="connsiteY48" fmla="*/ 613 h 10000"/>
                          <a:gd name="connsiteX49" fmla="*/ 8197 w 10000"/>
                          <a:gd name="connsiteY49" fmla="*/ 452 h 10000"/>
                          <a:gd name="connsiteX50" fmla="*/ 8733 w 10000"/>
                          <a:gd name="connsiteY50" fmla="*/ 323 h 10000"/>
                          <a:gd name="connsiteX51" fmla="*/ 9211 w 10000"/>
                          <a:gd name="connsiteY51" fmla="*/ 194 h 10000"/>
                          <a:gd name="connsiteX52" fmla="*/ 9606 w 10000"/>
                          <a:gd name="connsiteY52" fmla="*/ 65 h 10000"/>
                          <a:gd name="connsiteX53" fmla="*/ 9888 w 10000"/>
                          <a:gd name="connsiteY53" fmla="*/ 0 h 10000"/>
                          <a:gd name="connsiteX54" fmla="*/ 9972 w 10000"/>
                          <a:gd name="connsiteY54"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0 w 10000"/>
                          <a:gd name="connsiteY30" fmla="*/ 10000 h 10000"/>
                          <a:gd name="connsiteX31" fmla="*/ 5718 w 10000"/>
                          <a:gd name="connsiteY31" fmla="*/ 5387 h 10000"/>
                          <a:gd name="connsiteX32" fmla="*/ 7380 w 10000"/>
                          <a:gd name="connsiteY32" fmla="*/ 2065 h 10000"/>
                          <a:gd name="connsiteX33" fmla="*/ 7380 w 10000"/>
                          <a:gd name="connsiteY33" fmla="*/ 2065 h 10000"/>
                          <a:gd name="connsiteX34" fmla="*/ 7380 w 10000"/>
                          <a:gd name="connsiteY34" fmla="*/ 2065 h 10000"/>
                          <a:gd name="connsiteX35" fmla="*/ 6422 w 10000"/>
                          <a:gd name="connsiteY35" fmla="*/ 1161 h 10000"/>
                          <a:gd name="connsiteX36" fmla="*/ 6338 w 10000"/>
                          <a:gd name="connsiteY36" fmla="*/ 1097 h 10000"/>
                          <a:gd name="connsiteX37" fmla="*/ 6310 w 10000"/>
                          <a:gd name="connsiteY37" fmla="*/ 1032 h 10000"/>
                          <a:gd name="connsiteX38" fmla="*/ 6310 w 10000"/>
                          <a:gd name="connsiteY38" fmla="*/ 1000 h 10000"/>
                          <a:gd name="connsiteX39" fmla="*/ 6338 w 10000"/>
                          <a:gd name="connsiteY39" fmla="*/ 968 h 10000"/>
                          <a:gd name="connsiteX40" fmla="*/ 6395 w 10000"/>
                          <a:gd name="connsiteY40" fmla="*/ 968 h 10000"/>
                          <a:gd name="connsiteX41" fmla="*/ 6422 w 10000"/>
                          <a:gd name="connsiteY41" fmla="*/ 903 h 10000"/>
                          <a:gd name="connsiteX42" fmla="*/ 6451 w 10000"/>
                          <a:gd name="connsiteY42" fmla="*/ 903 h 10000"/>
                          <a:gd name="connsiteX43" fmla="*/ 6536 w 10000"/>
                          <a:gd name="connsiteY43" fmla="*/ 903 h 10000"/>
                          <a:gd name="connsiteX44" fmla="*/ 6648 w 10000"/>
                          <a:gd name="connsiteY44" fmla="*/ 871 h 10000"/>
                          <a:gd name="connsiteX45" fmla="*/ 6704 w 10000"/>
                          <a:gd name="connsiteY45" fmla="*/ 871 h 10000"/>
                          <a:gd name="connsiteX46" fmla="*/ 7155 w 10000"/>
                          <a:gd name="connsiteY46" fmla="*/ 742 h 10000"/>
                          <a:gd name="connsiteX47" fmla="*/ 7634 w 10000"/>
                          <a:gd name="connsiteY47" fmla="*/ 613 h 10000"/>
                          <a:gd name="connsiteX48" fmla="*/ 8197 w 10000"/>
                          <a:gd name="connsiteY48" fmla="*/ 452 h 10000"/>
                          <a:gd name="connsiteX49" fmla="*/ 8733 w 10000"/>
                          <a:gd name="connsiteY49" fmla="*/ 323 h 10000"/>
                          <a:gd name="connsiteX50" fmla="*/ 9211 w 10000"/>
                          <a:gd name="connsiteY50" fmla="*/ 194 h 10000"/>
                          <a:gd name="connsiteX51" fmla="*/ 9606 w 10000"/>
                          <a:gd name="connsiteY51" fmla="*/ 65 h 10000"/>
                          <a:gd name="connsiteX52" fmla="*/ 9888 w 10000"/>
                          <a:gd name="connsiteY52" fmla="*/ 0 h 10000"/>
                          <a:gd name="connsiteX53" fmla="*/ 9972 w 10000"/>
                          <a:gd name="connsiteY53"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0 w 10000"/>
                          <a:gd name="connsiteY29" fmla="*/ 10000 h 10000"/>
                          <a:gd name="connsiteX30" fmla="*/ 5718 w 10000"/>
                          <a:gd name="connsiteY30" fmla="*/ 5387 h 10000"/>
                          <a:gd name="connsiteX31" fmla="*/ 7380 w 10000"/>
                          <a:gd name="connsiteY31" fmla="*/ 2065 h 10000"/>
                          <a:gd name="connsiteX32" fmla="*/ 7380 w 10000"/>
                          <a:gd name="connsiteY32" fmla="*/ 2065 h 10000"/>
                          <a:gd name="connsiteX33" fmla="*/ 7380 w 10000"/>
                          <a:gd name="connsiteY33" fmla="*/ 2065 h 10000"/>
                          <a:gd name="connsiteX34" fmla="*/ 6422 w 10000"/>
                          <a:gd name="connsiteY34" fmla="*/ 1161 h 10000"/>
                          <a:gd name="connsiteX35" fmla="*/ 6338 w 10000"/>
                          <a:gd name="connsiteY35" fmla="*/ 1097 h 10000"/>
                          <a:gd name="connsiteX36" fmla="*/ 6310 w 10000"/>
                          <a:gd name="connsiteY36" fmla="*/ 1032 h 10000"/>
                          <a:gd name="connsiteX37" fmla="*/ 6310 w 10000"/>
                          <a:gd name="connsiteY37" fmla="*/ 1000 h 10000"/>
                          <a:gd name="connsiteX38" fmla="*/ 6338 w 10000"/>
                          <a:gd name="connsiteY38" fmla="*/ 968 h 10000"/>
                          <a:gd name="connsiteX39" fmla="*/ 6395 w 10000"/>
                          <a:gd name="connsiteY39" fmla="*/ 968 h 10000"/>
                          <a:gd name="connsiteX40" fmla="*/ 6422 w 10000"/>
                          <a:gd name="connsiteY40" fmla="*/ 903 h 10000"/>
                          <a:gd name="connsiteX41" fmla="*/ 6451 w 10000"/>
                          <a:gd name="connsiteY41" fmla="*/ 903 h 10000"/>
                          <a:gd name="connsiteX42" fmla="*/ 6536 w 10000"/>
                          <a:gd name="connsiteY42" fmla="*/ 903 h 10000"/>
                          <a:gd name="connsiteX43" fmla="*/ 6648 w 10000"/>
                          <a:gd name="connsiteY43" fmla="*/ 871 h 10000"/>
                          <a:gd name="connsiteX44" fmla="*/ 6704 w 10000"/>
                          <a:gd name="connsiteY44" fmla="*/ 871 h 10000"/>
                          <a:gd name="connsiteX45" fmla="*/ 7155 w 10000"/>
                          <a:gd name="connsiteY45" fmla="*/ 742 h 10000"/>
                          <a:gd name="connsiteX46" fmla="*/ 7634 w 10000"/>
                          <a:gd name="connsiteY46" fmla="*/ 613 h 10000"/>
                          <a:gd name="connsiteX47" fmla="*/ 8197 w 10000"/>
                          <a:gd name="connsiteY47" fmla="*/ 452 h 10000"/>
                          <a:gd name="connsiteX48" fmla="*/ 8733 w 10000"/>
                          <a:gd name="connsiteY48" fmla="*/ 323 h 10000"/>
                          <a:gd name="connsiteX49" fmla="*/ 9211 w 10000"/>
                          <a:gd name="connsiteY49" fmla="*/ 194 h 10000"/>
                          <a:gd name="connsiteX50" fmla="*/ 9606 w 10000"/>
                          <a:gd name="connsiteY50" fmla="*/ 65 h 10000"/>
                          <a:gd name="connsiteX51" fmla="*/ 9888 w 10000"/>
                          <a:gd name="connsiteY51" fmla="*/ 0 h 10000"/>
                          <a:gd name="connsiteX52" fmla="*/ 9972 w 10000"/>
                          <a:gd name="connsiteY52"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0 w 10000"/>
                          <a:gd name="connsiteY29" fmla="*/ 10000 h 10000"/>
                          <a:gd name="connsiteX30" fmla="*/ 5718 w 10000"/>
                          <a:gd name="connsiteY30" fmla="*/ 5387 h 10000"/>
                          <a:gd name="connsiteX31" fmla="*/ 7380 w 10000"/>
                          <a:gd name="connsiteY31" fmla="*/ 2065 h 10000"/>
                          <a:gd name="connsiteX32" fmla="*/ 7380 w 10000"/>
                          <a:gd name="connsiteY32" fmla="*/ 2065 h 10000"/>
                          <a:gd name="connsiteX33" fmla="*/ 7380 w 10000"/>
                          <a:gd name="connsiteY33" fmla="*/ 2065 h 10000"/>
                          <a:gd name="connsiteX34" fmla="*/ 6422 w 10000"/>
                          <a:gd name="connsiteY34" fmla="*/ 1161 h 10000"/>
                          <a:gd name="connsiteX35" fmla="*/ 6338 w 10000"/>
                          <a:gd name="connsiteY35" fmla="*/ 1097 h 10000"/>
                          <a:gd name="connsiteX36" fmla="*/ 6310 w 10000"/>
                          <a:gd name="connsiteY36" fmla="*/ 1032 h 10000"/>
                          <a:gd name="connsiteX37" fmla="*/ 6310 w 10000"/>
                          <a:gd name="connsiteY37" fmla="*/ 1000 h 10000"/>
                          <a:gd name="connsiteX38" fmla="*/ 6338 w 10000"/>
                          <a:gd name="connsiteY38" fmla="*/ 968 h 10000"/>
                          <a:gd name="connsiteX39" fmla="*/ 6395 w 10000"/>
                          <a:gd name="connsiteY39" fmla="*/ 968 h 10000"/>
                          <a:gd name="connsiteX40" fmla="*/ 6422 w 10000"/>
                          <a:gd name="connsiteY40" fmla="*/ 903 h 10000"/>
                          <a:gd name="connsiteX41" fmla="*/ 6451 w 10000"/>
                          <a:gd name="connsiteY41" fmla="*/ 903 h 10000"/>
                          <a:gd name="connsiteX42" fmla="*/ 6536 w 10000"/>
                          <a:gd name="connsiteY42" fmla="*/ 903 h 10000"/>
                          <a:gd name="connsiteX43" fmla="*/ 6648 w 10000"/>
                          <a:gd name="connsiteY43" fmla="*/ 871 h 10000"/>
                          <a:gd name="connsiteX44" fmla="*/ 6704 w 10000"/>
                          <a:gd name="connsiteY44" fmla="*/ 871 h 10000"/>
                          <a:gd name="connsiteX45" fmla="*/ 7155 w 10000"/>
                          <a:gd name="connsiteY45" fmla="*/ 742 h 10000"/>
                          <a:gd name="connsiteX46" fmla="*/ 7634 w 10000"/>
                          <a:gd name="connsiteY46" fmla="*/ 613 h 10000"/>
                          <a:gd name="connsiteX47" fmla="*/ 8197 w 10000"/>
                          <a:gd name="connsiteY47" fmla="*/ 452 h 10000"/>
                          <a:gd name="connsiteX48" fmla="*/ 8733 w 10000"/>
                          <a:gd name="connsiteY48" fmla="*/ 323 h 10000"/>
                          <a:gd name="connsiteX49" fmla="*/ 9211 w 10000"/>
                          <a:gd name="connsiteY49" fmla="*/ 194 h 10000"/>
                          <a:gd name="connsiteX50" fmla="*/ 9606 w 10000"/>
                          <a:gd name="connsiteY50" fmla="*/ 65 h 10000"/>
                          <a:gd name="connsiteX51" fmla="*/ 9888 w 10000"/>
                          <a:gd name="connsiteY51" fmla="*/ 0 h 10000"/>
                          <a:gd name="connsiteX52" fmla="*/ 9972 w 10000"/>
                          <a:gd name="connsiteY52"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0 w 10000"/>
                          <a:gd name="connsiteY29" fmla="*/ 10000 h 10000"/>
                          <a:gd name="connsiteX30" fmla="*/ 5718 w 10000"/>
                          <a:gd name="connsiteY30" fmla="*/ 5387 h 10000"/>
                          <a:gd name="connsiteX31" fmla="*/ 7380 w 10000"/>
                          <a:gd name="connsiteY31" fmla="*/ 2065 h 10000"/>
                          <a:gd name="connsiteX32" fmla="*/ 7380 w 10000"/>
                          <a:gd name="connsiteY32" fmla="*/ 2065 h 10000"/>
                          <a:gd name="connsiteX33" fmla="*/ 7380 w 10000"/>
                          <a:gd name="connsiteY33" fmla="*/ 2065 h 10000"/>
                          <a:gd name="connsiteX34" fmla="*/ 6422 w 10000"/>
                          <a:gd name="connsiteY34" fmla="*/ 1161 h 10000"/>
                          <a:gd name="connsiteX35" fmla="*/ 6338 w 10000"/>
                          <a:gd name="connsiteY35" fmla="*/ 1097 h 10000"/>
                          <a:gd name="connsiteX36" fmla="*/ 6310 w 10000"/>
                          <a:gd name="connsiteY36" fmla="*/ 1032 h 10000"/>
                          <a:gd name="connsiteX37" fmla="*/ 6310 w 10000"/>
                          <a:gd name="connsiteY37" fmla="*/ 1000 h 10000"/>
                          <a:gd name="connsiteX38" fmla="*/ 6338 w 10000"/>
                          <a:gd name="connsiteY38" fmla="*/ 968 h 10000"/>
                          <a:gd name="connsiteX39" fmla="*/ 6395 w 10000"/>
                          <a:gd name="connsiteY39" fmla="*/ 968 h 10000"/>
                          <a:gd name="connsiteX40" fmla="*/ 6422 w 10000"/>
                          <a:gd name="connsiteY40" fmla="*/ 903 h 10000"/>
                          <a:gd name="connsiteX41" fmla="*/ 6451 w 10000"/>
                          <a:gd name="connsiteY41" fmla="*/ 903 h 10000"/>
                          <a:gd name="connsiteX42" fmla="*/ 6536 w 10000"/>
                          <a:gd name="connsiteY42" fmla="*/ 903 h 10000"/>
                          <a:gd name="connsiteX43" fmla="*/ 6648 w 10000"/>
                          <a:gd name="connsiteY43" fmla="*/ 871 h 10000"/>
                          <a:gd name="connsiteX44" fmla="*/ 6704 w 10000"/>
                          <a:gd name="connsiteY44" fmla="*/ 871 h 10000"/>
                          <a:gd name="connsiteX45" fmla="*/ 7155 w 10000"/>
                          <a:gd name="connsiteY45" fmla="*/ 742 h 10000"/>
                          <a:gd name="connsiteX46" fmla="*/ 7634 w 10000"/>
                          <a:gd name="connsiteY46" fmla="*/ 613 h 10000"/>
                          <a:gd name="connsiteX47" fmla="*/ 8197 w 10000"/>
                          <a:gd name="connsiteY47" fmla="*/ 452 h 10000"/>
                          <a:gd name="connsiteX48" fmla="*/ 8733 w 10000"/>
                          <a:gd name="connsiteY48" fmla="*/ 323 h 10000"/>
                          <a:gd name="connsiteX49" fmla="*/ 9211 w 10000"/>
                          <a:gd name="connsiteY49" fmla="*/ 194 h 10000"/>
                          <a:gd name="connsiteX50" fmla="*/ 9606 w 10000"/>
                          <a:gd name="connsiteY50" fmla="*/ 65 h 10000"/>
                          <a:gd name="connsiteX51" fmla="*/ 9888 w 10000"/>
                          <a:gd name="connsiteY51" fmla="*/ 0 h 10000"/>
                          <a:gd name="connsiteX52" fmla="*/ 9972 w 10000"/>
                          <a:gd name="connsiteY52"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6451 w 10000"/>
                          <a:gd name="connsiteY27" fmla="*/ 6484 h 10000"/>
                          <a:gd name="connsiteX28" fmla="*/ 0 w 10000"/>
                          <a:gd name="connsiteY28" fmla="*/ 10000 h 10000"/>
                          <a:gd name="connsiteX29" fmla="*/ 5718 w 10000"/>
                          <a:gd name="connsiteY29" fmla="*/ 5387 h 10000"/>
                          <a:gd name="connsiteX30" fmla="*/ 7380 w 10000"/>
                          <a:gd name="connsiteY30" fmla="*/ 2065 h 10000"/>
                          <a:gd name="connsiteX31" fmla="*/ 7380 w 10000"/>
                          <a:gd name="connsiteY31" fmla="*/ 2065 h 10000"/>
                          <a:gd name="connsiteX32" fmla="*/ 7380 w 10000"/>
                          <a:gd name="connsiteY32" fmla="*/ 2065 h 10000"/>
                          <a:gd name="connsiteX33" fmla="*/ 6422 w 10000"/>
                          <a:gd name="connsiteY33" fmla="*/ 1161 h 10000"/>
                          <a:gd name="connsiteX34" fmla="*/ 6338 w 10000"/>
                          <a:gd name="connsiteY34" fmla="*/ 1097 h 10000"/>
                          <a:gd name="connsiteX35" fmla="*/ 6310 w 10000"/>
                          <a:gd name="connsiteY35" fmla="*/ 1032 h 10000"/>
                          <a:gd name="connsiteX36" fmla="*/ 6310 w 10000"/>
                          <a:gd name="connsiteY36" fmla="*/ 1000 h 10000"/>
                          <a:gd name="connsiteX37" fmla="*/ 6338 w 10000"/>
                          <a:gd name="connsiteY37" fmla="*/ 968 h 10000"/>
                          <a:gd name="connsiteX38" fmla="*/ 6395 w 10000"/>
                          <a:gd name="connsiteY38" fmla="*/ 968 h 10000"/>
                          <a:gd name="connsiteX39" fmla="*/ 6422 w 10000"/>
                          <a:gd name="connsiteY39" fmla="*/ 903 h 10000"/>
                          <a:gd name="connsiteX40" fmla="*/ 6451 w 10000"/>
                          <a:gd name="connsiteY40" fmla="*/ 903 h 10000"/>
                          <a:gd name="connsiteX41" fmla="*/ 6536 w 10000"/>
                          <a:gd name="connsiteY41" fmla="*/ 903 h 10000"/>
                          <a:gd name="connsiteX42" fmla="*/ 6648 w 10000"/>
                          <a:gd name="connsiteY42" fmla="*/ 871 h 10000"/>
                          <a:gd name="connsiteX43" fmla="*/ 6704 w 10000"/>
                          <a:gd name="connsiteY43" fmla="*/ 871 h 10000"/>
                          <a:gd name="connsiteX44" fmla="*/ 7155 w 10000"/>
                          <a:gd name="connsiteY44" fmla="*/ 742 h 10000"/>
                          <a:gd name="connsiteX45" fmla="*/ 7634 w 10000"/>
                          <a:gd name="connsiteY45" fmla="*/ 613 h 10000"/>
                          <a:gd name="connsiteX46" fmla="*/ 8197 w 10000"/>
                          <a:gd name="connsiteY46" fmla="*/ 452 h 10000"/>
                          <a:gd name="connsiteX47" fmla="*/ 8733 w 10000"/>
                          <a:gd name="connsiteY47" fmla="*/ 323 h 10000"/>
                          <a:gd name="connsiteX48" fmla="*/ 9211 w 10000"/>
                          <a:gd name="connsiteY48" fmla="*/ 194 h 10000"/>
                          <a:gd name="connsiteX49" fmla="*/ 9606 w 10000"/>
                          <a:gd name="connsiteY49" fmla="*/ 65 h 10000"/>
                          <a:gd name="connsiteX50" fmla="*/ 9888 w 10000"/>
                          <a:gd name="connsiteY50" fmla="*/ 0 h 10000"/>
                          <a:gd name="connsiteX51" fmla="*/ 9972 w 10000"/>
                          <a:gd name="connsiteY51"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6451 w 10000"/>
                          <a:gd name="connsiteY26" fmla="*/ 6484 h 10000"/>
                          <a:gd name="connsiteX27" fmla="*/ 0 w 10000"/>
                          <a:gd name="connsiteY27" fmla="*/ 10000 h 10000"/>
                          <a:gd name="connsiteX28" fmla="*/ 5718 w 10000"/>
                          <a:gd name="connsiteY28" fmla="*/ 5387 h 10000"/>
                          <a:gd name="connsiteX29" fmla="*/ 7380 w 10000"/>
                          <a:gd name="connsiteY29" fmla="*/ 2065 h 10000"/>
                          <a:gd name="connsiteX30" fmla="*/ 7380 w 10000"/>
                          <a:gd name="connsiteY30" fmla="*/ 2065 h 10000"/>
                          <a:gd name="connsiteX31" fmla="*/ 7380 w 10000"/>
                          <a:gd name="connsiteY31" fmla="*/ 2065 h 10000"/>
                          <a:gd name="connsiteX32" fmla="*/ 6422 w 10000"/>
                          <a:gd name="connsiteY32" fmla="*/ 1161 h 10000"/>
                          <a:gd name="connsiteX33" fmla="*/ 6338 w 10000"/>
                          <a:gd name="connsiteY33" fmla="*/ 1097 h 10000"/>
                          <a:gd name="connsiteX34" fmla="*/ 6310 w 10000"/>
                          <a:gd name="connsiteY34" fmla="*/ 1032 h 10000"/>
                          <a:gd name="connsiteX35" fmla="*/ 6310 w 10000"/>
                          <a:gd name="connsiteY35" fmla="*/ 1000 h 10000"/>
                          <a:gd name="connsiteX36" fmla="*/ 6338 w 10000"/>
                          <a:gd name="connsiteY36" fmla="*/ 968 h 10000"/>
                          <a:gd name="connsiteX37" fmla="*/ 6395 w 10000"/>
                          <a:gd name="connsiteY37" fmla="*/ 968 h 10000"/>
                          <a:gd name="connsiteX38" fmla="*/ 6422 w 10000"/>
                          <a:gd name="connsiteY38" fmla="*/ 903 h 10000"/>
                          <a:gd name="connsiteX39" fmla="*/ 6451 w 10000"/>
                          <a:gd name="connsiteY39" fmla="*/ 903 h 10000"/>
                          <a:gd name="connsiteX40" fmla="*/ 6536 w 10000"/>
                          <a:gd name="connsiteY40" fmla="*/ 903 h 10000"/>
                          <a:gd name="connsiteX41" fmla="*/ 6648 w 10000"/>
                          <a:gd name="connsiteY41" fmla="*/ 871 h 10000"/>
                          <a:gd name="connsiteX42" fmla="*/ 6704 w 10000"/>
                          <a:gd name="connsiteY42" fmla="*/ 871 h 10000"/>
                          <a:gd name="connsiteX43" fmla="*/ 7155 w 10000"/>
                          <a:gd name="connsiteY43" fmla="*/ 742 h 10000"/>
                          <a:gd name="connsiteX44" fmla="*/ 7634 w 10000"/>
                          <a:gd name="connsiteY44" fmla="*/ 613 h 10000"/>
                          <a:gd name="connsiteX45" fmla="*/ 8197 w 10000"/>
                          <a:gd name="connsiteY45" fmla="*/ 452 h 10000"/>
                          <a:gd name="connsiteX46" fmla="*/ 8733 w 10000"/>
                          <a:gd name="connsiteY46" fmla="*/ 323 h 10000"/>
                          <a:gd name="connsiteX47" fmla="*/ 9211 w 10000"/>
                          <a:gd name="connsiteY47" fmla="*/ 194 h 10000"/>
                          <a:gd name="connsiteX48" fmla="*/ 9606 w 10000"/>
                          <a:gd name="connsiteY48" fmla="*/ 65 h 10000"/>
                          <a:gd name="connsiteX49" fmla="*/ 9888 w 10000"/>
                          <a:gd name="connsiteY49" fmla="*/ 0 h 10000"/>
                          <a:gd name="connsiteX50" fmla="*/ 9972 w 10000"/>
                          <a:gd name="connsiteY5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6451 w 10000"/>
                          <a:gd name="connsiteY26" fmla="*/ 6484 h 10000"/>
                          <a:gd name="connsiteX27" fmla="*/ 0 w 10000"/>
                          <a:gd name="connsiteY27" fmla="*/ 10000 h 10000"/>
                          <a:gd name="connsiteX28" fmla="*/ 5718 w 10000"/>
                          <a:gd name="connsiteY28" fmla="*/ 5387 h 10000"/>
                          <a:gd name="connsiteX29" fmla="*/ 7380 w 10000"/>
                          <a:gd name="connsiteY29" fmla="*/ 2065 h 10000"/>
                          <a:gd name="connsiteX30" fmla="*/ 7380 w 10000"/>
                          <a:gd name="connsiteY30" fmla="*/ 2065 h 10000"/>
                          <a:gd name="connsiteX31" fmla="*/ 7380 w 10000"/>
                          <a:gd name="connsiteY31" fmla="*/ 2065 h 10000"/>
                          <a:gd name="connsiteX32" fmla="*/ 6422 w 10000"/>
                          <a:gd name="connsiteY32" fmla="*/ 1161 h 10000"/>
                          <a:gd name="connsiteX33" fmla="*/ 6338 w 10000"/>
                          <a:gd name="connsiteY33" fmla="*/ 1097 h 10000"/>
                          <a:gd name="connsiteX34" fmla="*/ 6310 w 10000"/>
                          <a:gd name="connsiteY34" fmla="*/ 1032 h 10000"/>
                          <a:gd name="connsiteX35" fmla="*/ 6310 w 10000"/>
                          <a:gd name="connsiteY35" fmla="*/ 1000 h 10000"/>
                          <a:gd name="connsiteX36" fmla="*/ 6338 w 10000"/>
                          <a:gd name="connsiteY36" fmla="*/ 968 h 10000"/>
                          <a:gd name="connsiteX37" fmla="*/ 6395 w 10000"/>
                          <a:gd name="connsiteY37" fmla="*/ 968 h 10000"/>
                          <a:gd name="connsiteX38" fmla="*/ 6422 w 10000"/>
                          <a:gd name="connsiteY38" fmla="*/ 903 h 10000"/>
                          <a:gd name="connsiteX39" fmla="*/ 6451 w 10000"/>
                          <a:gd name="connsiteY39" fmla="*/ 903 h 10000"/>
                          <a:gd name="connsiteX40" fmla="*/ 6536 w 10000"/>
                          <a:gd name="connsiteY40" fmla="*/ 903 h 10000"/>
                          <a:gd name="connsiteX41" fmla="*/ 6648 w 10000"/>
                          <a:gd name="connsiteY41" fmla="*/ 871 h 10000"/>
                          <a:gd name="connsiteX42" fmla="*/ 6704 w 10000"/>
                          <a:gd name="connsiteY42" fmla="*/ 871 h 10000"/>
                          <a:gd name="connsiteX43" fmla="*/ 7155 w 10000"/>
                          <a:gd name="connsiteY43" fmla="*/ 742 h 10000"/>
                          <a:gd name="connsiteX44" fmla="*/ 7634 w 10000"/>
                          <a:gd name="connsiteY44" fmla="*/ 613 h 10000"/>
                          <a:gd name="connsiteX45" fmla="*/ 8197 w 10000"/>
                          <a:gd name="connsiteY45" fmla="*/ 452 h 10000"/>
                          <a:gd name="connsiteX46" fmla="*/ 8733 w 10000"/>
                          <a:gd name="connsiteY46" fmla="*/ 323 h 10000"/>
                          <a:gd name="connsiteX47" fmla="*/ 9211 w 10000"/>
                          <a:gd name="connsiteY47" fmla="*/ 194 h 10000"/>
                          <a:gd name="connsiteX48" fmla="*/ 9606 w 10000"/>
                          <a:gd name="connsiteY48" fmla="*/ 65 h 10000"/>
                          <a:gd name="connsiteX49" fmla="*/ 9888 w 10000"/>
                          <a:gd name="connsiteY49" fmla="*/ 0 h 10000"/>
                          <a:gd name="connsiteX50" fmla="*/ 9972 w 10000"/>
                          <a:gd name="connsiteY5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6451 w 10000"/>
                          <a:gd name="connsiteY26" fmla="*/ 6484 h 10000"/>
                          <a:gd name="connsiteX27" fmla="*/ 0 w 10000"/>
                          <a:gd name="connsiteY27" fmla="*/ 10000 h 10000"/>
                          <a:gd name="connsiteX28" fmla="*/ 5718 w 10000"/>
                          <a:gd name="connsiteY28" fmla="*/ 5387 h 10000"/>
                          <a:gd name="connsiteX29" fmla="*/ 7380 w 10000"/>
                          <a:gd name="connsiteY29" fmla="*/ 2065 h 10000"/>
                          <a:gd name="connsiteX30" fmla="*/ 7380 w 10000"/>
                          <a:gd name="connsiteY30" fmla="*/ 2065 h 10000"/>
                          <a:gd name="connsiteX31" fmla="*/ 7380 w 10000"/>
                          <a:gd name="connsiteY31" fmla="*/ 2065 h 10000"/>
                          <a:gd name="connsiteX32" fmla="*/ 6422 w 10000"/>
                          <a:gd name="connsiteY32" fmla="*/ 1161 h 10000"/>
                          <a:gd name="connsiteX33" fmla="*/ 6338 w 10000"/>
                          <a:gd name="connsiteY33" fmla="*/ 1097 h 10000"/>
                          <a:gd name="connsiteX34" fmla="*/ 6310 w 10000"/>
                          <a:gd name="connsiteY34" fmla="*/ 1032 h 10000"/>
                          <a:gd name="connsiteX35" fmla="*/ 6310 w 10000"/>
                          <a:gd name="connsiteY35" fmla="*/ 1000 h 10000"/>
                          <a:gd name="connsiteX36" fmla="*/ 6338 w 10000"/>
                          <a:gd name="connsiteY36" fmla="*/ 968 h 10000"/>
                          <a:gd name="connsiteX37" fmla="*/ 6395 w 10000"/>
                          <a:gd name="connsiteY37" fmla="*/ 968 h 10000"/>
                          <a:gd name="connsiteX38" fmla="*/ 6422 w 10000"/>
                          <a:gd name="connsiteY38" fmla="*/ 903 h 10000"/>
                          <a:gd name="connsiteX39" fmla="*/ 6451 w 10000"/>
                          <a:gd name="connsiteY39" fmla="*/ 903 h 10000"/>
                          <a:gd name="connsiteX40" fmla="*/ 6536 w 10000"/>
                          <a:gd name="connsiteY40" fmla="*/ 903 h 10000"/>
                          <a:gd name="connsiteX41" fmla="*/ 6648 w 10000"/>
                          <a:gd name="connsiteY41" fmla="*/ 871 h 10000"/>
                          <a:gd name="connsiteX42" fmla="*/ 6704 w 10000"/>
                          <a:gd name="connsiteY42" fmla="*/ 871 h 10000"/>
                          <a:gd name="connsiteX43" fmla="*/ 7155 w 10000"/>
                          <a:gd name="connsiteY43" fmla="*/ 742 h 10000"/>
                          <a:gd name="connsiteX44" fmla="*/ 7634 w 10000"/>
                          <a:gd name="connsiteY44" fmla="*/ 613 h 10000"/>
                          <a:gd name="connsiteX45" fmla="*/ 8197 w 10000"/>
                          <a:gd name="connsiteY45" fmla="*/ 452 h 10000"/>
                          <a:gd name="connsiteX46" fmla="*/ 8733 w 10000"/>
                          <a:gd name="connsiteY46" fmla="*/ 323 h 10000"/>
                          <a:gd name="connsiteX47" fmla="*/ 9211 w 10000"/>
                          <a:gd name="connsiteY47" fmla="*/ 194 h 10000"/>
                          <a:gd name="connsiteX48" fmla="*/ 9606 w 10000"/>
                          <a:gd name="connsiteY48" fmla="*/ 65 h 10000"/>
                          <a:gd name="connsiteX49" fmla="*/ 9888 w 10000"/>
                          <a:gd name="connsiteY49" fmla="*/ 0 h 10000"/>
                          <a:gd name="connsiteX50" fmla="*/ 9972 w 10000"/>
                          <a:gd name="connsiteY5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6451 w 10000"/>
                          <a:gd name="connsiteY26" fmla="*/ 6484 h 10000"/>
                          <a:gd name="connsiteX27" fmla="*/ 0 w 10000"/>
                          <a:gd name="connsiteY27" fmla="*/ 10000 h 10000"/>
                          <a:gd name="connsiteX28" fmla="*/ 5718 w 10000"/>
                          <a:gd name="connsiteY28" fmla="*/ 5387 h 10000"/>
                          <a:gd name="connsiteX29" fmla="*/ 7380 w 10000"/>
                          <a:gd name="connsiteY29" fmla="*/ 2065 h 10000"/>
                          <a:gd name="connsiteX30" fmla="*/ 7380 w 10000"/>
                          <a:gd name="connsiteY30" fmla="*/ 2065 h 10000"/>
                          <a:gd name="connsiteX31" fmla="*/ 7380 w 10000"/>
                          <a:gd name="connsiteY31" fmla="*/ 2065 h 10000"/>
                          <a:gd name="connsiteX32" fmla="*/ 6422 w 10000"/>
                          <a:gd name="connsiteY32" fmla="*/ 1161 h 10000"/>
                          <a:gd name="connsiteX33" fmla="*/ 6338 w 10000"/>
                          <a:gd name="connsiteY33" fmla="*/ 1097 h 10000"/>
                          <a:gd name="connsiteX34" fmla="*/ 6310 w 10000"/>
                          <a:gd name="connsiteY34" fmla="*/ 1032 h 10000"/>
                          <a:gd name="connsiteX35" fmla="*/ 6310 w 10000"/>
                          <a:gd name="connsiteY35" fmla="*/ 1000 h 10000"/>
                          <a:gd name="connsiteX36" fmla="*/ 6338 w 10000"/>
                          <a:gd name="connsiteY36" fmla="*/ 968 h 10000"/>
                          <a:gd name="connsiteX37" fmla="*/ 6395 w 10000"/>
                          <a:gd name="connsiteY37" fmla="*/ 968 h 10000"/>
                          <a:gd name="connsiteX38" fmla="*/ 6422 w 10000"/>
                          <a:gd name="connsiteY38" fmla="*/ 903 h 10000"/>
                          <a:gd name="connsiteX39" fmla="*/ 6451 w 10000"/>
                          <a:gd name="connsiteY39" fmla="*/ 903 h 10000"/>
                          <a:gd name="connsiteX40" fmla="*/ 6536 w 10000"/>
                          <a:gd name="connsiteY40" fmla="*/ 903 h 10000"/>
                          <a:gd name="connsiteX41" fmla="*/ 6648 w 10000"/>
                          <a:gd name="connsiteY41" fmla="*/ 871 h 10000"/>
                          <a:gd name="connsiteX42" fmla="*/ 6704 w 10000"/>
                          <a:gd name="connsiteY42" fmla="*/ 871 h 10000"/>
                          <a:gd name="connsiteX43" fmla="*/ 7155 w 10000"/>
                          <a:gd name="connsiteY43" fmla="*/ 742 h 10000"/>
                          <a:gd name="connsiteX44" fmla="*/ 7634 w 10000"/>
                          <a:gd name="connsiteY44" fmla="*/ 613 h 10000"/>
                          <a:gd name="connsiteX45" fmla="*/ 8197 w 10000"/>
                          <a:gd name="connsiteY45" fmla="*/ 452 h 10000"/>
                          <a:gd name="connsiteX46" fmla="*/ 8733 w 10000"/>
                          <a:gd name="connsiteY46" fmla="*/ 323 h 10000"/>
                          <a:gd name="connsiteX47" fmla="*/ 9211 w 10000"/>
                          <a:gd name="connsiteY47" fmla="*/ 194 h 10000"/>
                          <a:gd name="connsiteX48" fmla="*/ 9606 w 10000"/>
                          <a:gd name="connsiteY48" fmla="*/ 65 h 10000"/>
                          <a:gd name="connsiteX49" fmla="*/ 9888 w 10000"/>
                          <a:gd name="connsiteY49" fmla="*/ 0 h 10000"/>
                          <a:gd name="connsiteX50" fmla="*/ 9972 w 10000"/>
                          <a:gd name="connsiteY5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6451 w 10000"/>
                          <a:gd name="connsiteY26" fmla="*/ 6484 h 10000"/>
                          <a:gd name="connsiteX27" fmla="*/ 0 w 10000"/>
                          <a:gd name="connsiteY27" fmla="*/ 10000 h 10000"/>
                          <a:gd name="connsiteX28" fmla="*/ 5718 w 10000"/>
                          <a:gd name="connsiteY28" fmla="*/ 5387 h 10000"/>
                          <a:gd name="connsiteX29" fmla="*/ 7380 w 10000"/>
                          <a:gd name="connsiteY29" fmla="*/ 2065 h 10000"/>
                          <a:gd name="connsiteX30" fmla="*/ 7380 w 10000"/>
                          <a:gd name="connsiteY30" fmla="*/ 2065 h 10000"/>
                          <a:gd name="connsiteX31" fmla="*/ 7380 w 10000"/>
                          <a:gd name="connsiteY31" fmla="*/ 2065 h 10000"/>
                          <a:gd name="connsiteX32" fmla="*/ 6422 w 10000"/>
                          <a:gd name="connsiteY32" fmla="*/ 1161 h 10000"/>
                          <a:gd name="connsiteX33" fmla="*/ 6338 w 10000"/>
                          <a:gd name="connsiteY33" fmla="*/ 1097 h 10000"/>
                          <a:gd name="connsiteX34" fmla="*/ 6310 w 10000"/>
                          <a:gd name="connsiteY34" fmla="*/ 1032 h 10000"/>
                          <a:gd name="connsiteX35" fmla="*/ 6310 w 10000"/>
                          <a:gd name="connsiteY35" fmla="*/ 1000 h 10000"/>
                          <a:gd name="connsiteX36" fmla="*/ 6338 w 10000"/>
                          <a:gd name="connsiteY36" fmla="*/ 968 h 10000"/>
                          <a:gd name="connsiteX37" fmla="*/ 6395 w 10000"/>
                          <a:gd name="connsiteY37" fmla="*/ 968 h 10000"/>
                          <a:gd name="connsiteX38" fmla="*/ 6422 w 10000"/>
                          <a:gd name="connsiteY38" fmla="*/ 903 h 10000"/>
                          <a:gd name="connsiteX39" fmla="*/ 6451 w 10000"/>
                          <a:gd name="connsiteY39" fmla="*/ 903 h 10000"/>
                          <a:gd name="connsiteX40" fmla="*/ 6536 w 10000"/>
                          <a:gd name="connsiteY40" fmla="*/ 903 h 10000"/>
                          <a:gd name="connsiteX41" fmla="*/ 6648 w 10000"/>
                          <a:gd name="connsiteY41" fmla="*/ 871 h 10000"/>
                          <a:gd name="connsiteX42" fmla="*/ 6704 w 10000"/>
                          <a:gd name="connsiteY42" fmla="*/ 871 h 10000"/>
                          <a:gd name="connsiteX43" fmla="*/ 7155 w 10000"/>
                          <a:gd name="connsiteY43" fmla="*/ 742 h 10000"/>
                          <a:gd name="connsiteX44" fmla="*/ 7634 w 10000"/>
                          <a:gd name="connsiteY44" fmla="*/ 613 h 10000"/>
                          <a:gd name="connsiteX45" fmla="*/ 8197 w 10000"/>
                          <a:gd name="connsiteY45" fmla="*/ 452 h 10000"/>
                          <a:gd name="connsiteX46" fmla="*/ 8733 w 10000"/>
                          <a:gd name="connsiteY46" fmla="*/ 323 h 10000"/>
                          <a:gd name="connsiteX47" fmla="*/ 9211 w 10000"/>
                          <a:gd name="connsiteY47" fmla="*/ 194 h 10000"/>
                          <a:gd name="connsiteX48" fmla="*/ 9606 w 10000"/>
                          <a:gd name="connsiteY48" fmla="*/ 65 h 10000"/>
                          <a:gd name="connsiteX49" fmla="*/ 9888 w 10000"/>
                          <a:gd name="connsiteY49" fmla="*/ 0 h 10000"/>
                          <a:gd name="connsiteX50" fmla="*/ 9972 w 10000"/>
                          <a:gd name="connsiteY5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789 w 10000"/>
                          <a:gd name="connsiteY24" fmla="*/ 3323 h 10000"/>
                          <a:gd name="connsiteX25" fmla="*/ 6451 w 10000"/>
                          <a:gd name="connsiteY25" fmla="*/ 6484 h 10000"/>
                          <a:gd name="connsiteX26" fmla="*/ 0 w 10000"/>
                          <a:gd name="connsiteY26" fmla="*/ 10000 h 10000"/>
                          <a:gd name="connsiteX27" fmla="*/ 5718 w 10000"/>
                          <a:gd name="connsiteY27" fmla="*/ 5387 h 10000"/>
                          <a:gd name="connsiteX28" fmla="*/ 7380 w 10000"/>
                          <a:gd name="connsiteY28" fmla="*/ 2065 h 10000"/>
                          <a:gd name="connsiteX29" fmla="*/ 7380 w 10000"/>
                          <a:gd name="connsiteY29" fmla="*/ 2065 h 10000"/>
                          <a:gd name="connsiteX30" fmla="*/ 7380 w 10000"/>
                          <a:gd name="connsiteY30" fmla="*/ 2065 h 10000"/>
                          <a:gd name="connsiteX31" fmla="*/ 6422 w 10000"/>
                          <a:gd name="connsiteY31" fmla="*/ 1161 h 10000"/>
                          <a:gd name="connsiteX32" fmla="*/ 6338 w 10000"/>
                          <a:gd name="connsiteY32" fmla="*/ 1097 h 10000"/>
                          <a:gd name="connsiteX33" fmla="*/ 6310 w 10000"/>
                          <a:gd name="connsiteY33" fmla="*/ 1032 h 10000"/>
                          <a:gd name="connsiteX34" fmla="*/ 6310 w 10000"/>
                          <a:gd name="connsiteY34" fmla="*/ 1000 h 10000"/>
                          <a:gd name="connsiteX35" fmla="*/ 6338 w 10000"/>
                          <a:gd name="connsiteY35" fmla="*/ 968 h 10000"/>
                          <a:gd name="connsiteX36" fmla="*/ 6395 w 10000"/>
                          <a:gd name="connsiteY36" fmla="*/ 968 h 10000"/>
                          <a:gd name="connsiteX37" fmla="*/ 6422 w 10000"/>
                          <a:gd name="connsiteY37" fmla="*/ 903 h 10000"/>
                          <a:gd name="connsiteX38" fmla="*/ 6451 w 10000"/>
                          <a:gd name="connsiteY38" fmla="*/ 903 h 10000"/>
                          <a:gd name="connsiteX39" fmla="*/ 6536 w 10000"/>
                          <a:gd name="connsiteY39" fmla="*/ 903 h 10000"/>
                          <a:gd name="connsiteX40" fmla="*/ 6648 w 10000"/>
                          <a:gd name="connsiteY40" fmla="*/ 871 h 10000"/>
                          <a:gd name="connsiteX41" fmla="*/ 6704 w 10000"/>
                          <a:gd name="connsiteY41" fmla="*/ 871 h 10000"/>
                          <a:gd name="connsiteX42" fmla="*/ 7155 w 10000"/>
                          <a:gd name="connsiteY42" fmla="*/ 742 h 10000"/>
                          <a:gd name="connsiteX43" fmla="*/ 7634 w 10000"/>
                          <a:gd name="connsiteY43" fmla="*/ 613 h 10000"/>
                          <a:gd name="connsiteX44" fmla="*/ 8197 w 10000"/>
                          <a:gd name="connsiteY44" fmla="*/ 452 h 10000"/>
                          <a:gd name="connsiteX45" fmla="*/ 8733 w 10000"/>
                          <a:gd name="connsiteY45" fmla="*/ 323 h 10000"/>
                          <a:gd name="connsiteX46" fmla="*/ 9211 w 10000"/>
                          <a:gd name="connsiteY46" fmla="*/ 194 h 10000"/>
                          <a:gd name="connsiteX47" fmla="*/ 9606 w 10000"/>
                          <a:gd name="connsiteY47" fmla="*/ 65 h 10000"/>
                          <a:gd name="connsiteX48" fmla="*/ 9888 w 10000"/>
                          <a:gd name="connsiteY48" fmla="*/ 0 h 10000"/>
                          <a:gd name="connsiteX49" fmla="*/ 9972 w 10000"/>
                          <a:gd name="connsiteY49"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8789 w 10000"/>
                          <a:gd name="connsiteY23" fmla="*/ 3323 h 10000"/>
                          <a:gd name="connsiteX24" fmla="*/ 6451 w 10000"/>
                          <a:gd name="connsiteY24" fmla="*/ 6484 h 10000"/>
                          <a:gd name="connsiteX25" fmla="*/ 0 w 10000"/>
                          <a:gd name="connsiteY25" fmla="*/ 10000 h 10000"/>
                          <a:gd name="connsiteX26" fmla="*/ 5718 w 10000"/>
                          <a:gd name="connsiteY26" fmla="*/ 5387 h 10000"/>
                          <a:gd name="connsiteX27" fmla="*/ 7380 w 10000"/>
                          <a:gd name="connsiteY27" fmla="*/ 2065 h 10000"/>
                          <a:gd name="connsiteX28" fmla="*/ 7380 w 10000"/>
                          <a:gd name="connsiteY28" fmla="*/ 2065 h 10000"/>
                          <a:gd name="connsiteX29" fmla="*/ 7380 w 10000"/>
                          <a:gd name="connsiteY29" fmla="*/ 2065 h 10000"/>
                          <a:gd name="connsiteX30" fmla="*/ 6422 w 10000"/>
                          <a:gd name="connsiteY30" fmla="*/ 1161 h 10000"/>
                          <a:gd name="connsiteX31" fmla="*/ 6338 w 10000"/>
                          <a:gd name="connsiteY31" fmla="*/ 1097 h 10000"/>
                          <a:gd name="connsiteX32" fmla="*/ 6310 w 10000"/>
                          <a:gd name="connsiteY32" fmla="*/ 1032 h 10000"/>
                          <a:gd name="connsiteX33" fmla="*/ 6310 w 10000"/>
                          <a:gd name="connsiteY33" fmla="*/ 1000 h 10000"/>
                          <a:gd name="connsiteX34" fmla="*/ 6338 w 10000"/>
                          <a:gd name="connsiteY34" fmla="*/ 968 h 10000"/>
                          <a:gd name="connsiteX35" fmla="*/ 6395 w 10000"/>
                          <a:gd name="connsiteY35" fmla="*/ 968 h 10000"/>
                          <a:gd name="connsiteX36" fmla="*/ 6422 w 10000"/>
                          <a:gd name="connsiteY36" fmla="*/ 903 h 10000"/>
                          <a:gd name="connsiteX37" fmla="*/ 6451 w 10000"/>
                          <a:gd name="connsiteY37" fmla="*/ 903 h 10000"/>
                          <a:gd name="connsiteX38" fmla="*/ 6536 w 10000"/>
                          <a:gd name="connsiteY38" fmla="*/ 903 h 10000"/>
                          <a:gd name="connsiteX39" fmla="*/ 6648 w 10000"/>
                          <a:gd name="connsiteY39" fmla="*/ 871 h 10000"/>
                          <a:gd name="connsiteX40" fmla="*/ 6704 w 10000"/>
                          <a:gd name="connsiteY40" fmla="*/ 871 h 10000"/>
                          <a:gd name="connsiteX41" fmla="*/ 7155 w 10000"/>
                          <a:gd name="connsiteY41" fmla="*/ 742 h 10000"/>
                          <a:gd name="connsiteX42" fmla="*/ 7634 w 10000"/>
                          <a:gd name="connsiteY42" fmla="*/ 613 h 10000"/>
                          <a:gd name="connsiteX43" fmla="*/ 8197 w 10000"/>
                          <a:gd name="connsiteY43" fmla="*/ 452 h 10000"/>
                          <a:gd name="connsiteX44" fmla="*/ 8733 w 10000"/>
                          <a:gd name="connsiteY44" fmla="*/ 323 h 10000"/>
                          <a:gd name="connsiteX45" fmla="*/ 9211 w 10000"/>
                          <a:gd name="connsiteY45" fmla="*/ 194 h 10000"/>
                          <a:gd name="connsiteX46" fmla="*/ 9606 w 10000"/>
                          <a:gd name="connsiteY46" fmla="*/ 65 h 10000"/>
                          <a:gd name="connsiteX47" fmla="*/ 9888 w 10000"/>
                          <a:gd name="connsiteY47" fmla="*/ 0 h 10000"/>
                          <a:gd name="connsiteX48" fmla="*/ 9972 w 10000"/>
                          <a:gd name="connsiteY48"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8789 w 10000"/>
                          <a:gd name="connsiteY22" fmla="*/ 3323 h 10000"/>
                          <a:gd name="connsiteX23" fmla="*/ 6451 w 10000"/>
                          <a:gd name="connsiteY23" fmla="*/ 6484 h 10000"/>
                          <a:gd name="connsiteX24" fmla="*/ 0 w 10000"/>
                          <a:gd name="connsiteY24" fmla="*/ 10000 h 10000"/>
                          <a:gd name="connsiteX25" fmla="*/ 5718 w 10000"/>
                          <a:gd name="connsiteY25" fmla="*/ 5387 h 10000"/>
                          <a:gd name="connsiteX26" fmla="*/ 7380 w 10000"/>
                          <a:gd name="connsiteY26" fmla="*/ 2065 h 10000"/>
                          <a:gd name="connsiteX27" fmla="*/ 7380 w 10000"/>
                          <a:gd name="connsiteY27" fmla="*/ 2065 h 10000"/>
                          <a:gd name="connsiteX28" fmla="*/ 7380 w 10000"/>
                          <a:gd name="connsiteY28" fmla="*/ 2065 h 10000"/>
                          <a:gd name="connsiteX29" fmla="*/ 6422 w 10000"/>
                          <a:gd name="connsiteY29" fmla="*/ 1161 h 10000"/>
                          <a:gd name="connsiteX30" fmla="*/ 6338 w 10000"/>
                          <a:gd name="connsiteY30" fmla="*/ 1097 h 10000"/>
                          <a:gd name="connsiteX31" fmla="*/ 6310 w 10000"/>
                          <a:gd name="connsiteY31" fmla="*/ 1032 h 10000"/>
                          <a:gd name="connsiteX32" fmla="*/ 6310 w 10000"/>
                          <a:gd name="connsiteY32" fmla="*/ 1000 h 10000"/>
                          <a:gd name="connsiteX33" fmla="*/ 6338 w 10000"/>
                          <a:gd name="connsiteY33" fmla="*/ 968 h 10000"/>
                          <a:gd name="connsiteX34" fmla="*/ 6395 w 10000"/>
                          <a:gd name="connsiteY34" fmla="*/ 968 h 10000"/>
                          <a:gd name="connsiteX35" fmla="*/ 6422 w 10000"/>
                          <a:gd name="connsiteY35" fmla="*/ 903 h 10000"/>
                          <a:gd name="connsiteX36" fmla="*/ 6451 w 10000"/>
                          <a:gd name="connsiteY36" fmla="*/ 903 h 10000"/>
                          <a:gd name="connsiteX37" fmla="*/ 6536 w 10000"/>
                          <a:gd name="connsiteY37" fmla="*/ 903 h 10000"/>
                          <a:gd name="connsiteX38" fmla="*/ 6648 w 10000"/>
                          <a:gd name="connsiteY38" fmla="*/ 871 h 10000"/>
                          <a:gd name="connsiteX39" fmla="*/ 6704 w 10000"/>
                          <a:gd name="connsiteY39" fmla="*/ 871 h 10000"/>
                          <a:gd name="connsiteX40" fmla="*/ 7155 w 10000"/>
                          <a:gd name="connsiteY40" fmla="*/ 742 h 10000"/>
                          <a:gd name="connsiteX41" fmla="*/ 7634 w 10000"/>
                          <a:gd name="connsiteY41" fmla="*/ 613 h 10000"/>
                          <a:gd name="connsiteX42" fmla="*/ 8197 w 10000"/>
                          <a:gd name="connsiteY42" fmla="*/ 452 h 10000"/>
                          <a:gd name="connsiteX43" fmla="*/ 8733 w 10000"/>
                          <a:gd name="connsiteY43" fmla="*/ 323 h 10000"/>
                          <a:gd name="connsiteX44" fmla="*/ 9211 w 10000"/>
                          <a:gd name="connsiteY44" fmla="*/ 194 h 10000"/>
                          <a:gd name="connsiteX45" fmla="*/ 9606 w 10000"/>
                          <a:gd name="connsiteY45" fmla="*/ 65 h 10000"/>
                          <a:gd name="connsiteX46" fmla="*/ 9888 w 10000"/>
                          <a:gd name="connsiteY46" fmla="*/ 0 h 10000"/>
                          <a:gd name="connsiteX47" fmla="*/ 9972 w 10000"/>
                          <a:gd name="connsiteY47"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8789 w 10000"/>
                          <a:gd name="connsiteY21" fmla="*/ 3323 h 10000"/>
                          <a:gd name="connsiteX22" fmla="*/ 6451 w 10000"/>
                          <a:gd name="connsiteY22" fmla="*/ 6484 h 10000"/>
                          <a:gd name="connsiteX23" fmla="*/ 0 w 10000"/>
                          <a:gd name="connsiteY23" fmla="*/ 10000 h 10000"/>
                          <a:gd name="connsiteX24" fmla="*/ 5718 w 10000"/>
                          <a:gd name="connsiteY24" fmla="*/ 5387 h 10000"/>
                          <a:gd name="connsiteX25" fmla="*/ 7380 w 10000"/>
                          <a:gd name="connsiteY25" fmla="*/ 2065 h 10000"/>
                          <a:gd name="connsiteX26" fmla="*/ 7380 w 10000"/>
                          <a:gd name="connsiteY26" fmla="*/ 2065 h 10000"/>
                          <a:gd name="connsiteX27" fmla="*/ 7380 w 10000"/>
                          <a:gd name="connsiteY27" fmla="*/ 2065 h 10000"/>
                          <a:gd name="connsiteX28" fmla="*/ 6422 w 10000"/>
                          <a:gd name="connsiteY28" fmla="*/ 1161 h 10000"/>
                          <a:gd name="connsiteX29" fmla="*/ 6338 w 10000"/>
                          <a:gd name="connsiteY29" fmla="*/ 1097 h 10000"/>
                          <a:gd name="connsiteX30" fmla="*/ 6310 w 10000"/>
                          <a:gd name="connsiteY30" fmla="*/ 1032 h 10000"/>
                          <a:gd name="connsiteX31" fmla="*/ 6310 w 10000"/>
                          <a:gd name="connsiteY31" fmla="*/ 1000 h 10000"/>
                          <a:gd name="connsiteX32" fmla="*/ 6338 w 10000"/>
                          <a:gd name="connsiteY32" fmla="*/ 968 h 10000"/>
                          <a:gd name="connsiteX33" fmla="*/ 6395 w 10000"/>
                          <a:gd name="connsiteY33" fmla="*/ 968 h 10000"/>
                          <a:gd name="connsiteX34" fmla="*/ 6422 w 10000"/>
                          <a:gd name="connsiteY34" fmla="*/ 903 h 10000"/>
                          <a:gd name="connsiteX35" fmla="*/ 6451 w 10000"/>
                          <a:gd name="connsiteY35" fmla="*/ 903 h 10000"/>
                          <a:gd name="connsiteX36" fmla="*/ 6536 w 10000"/>
                          <a:gd name="connsiteY36" fmla="*/ 903 h 10000"/>
                          <a:gd name="connsiteX37" fmla="*/ 6648 w 10000"/>
                          <a:gd name="connsiteY37" fmla="*/ 871 h 10000"/>
                          <a:gd name="connsiteX38" fmla="*/ 6704 w 10000"/>
                          <a:gd name="connsiteY38" fmla="*/ 871 h 10000"/>
                          <a:gd name="connsiteX39" fmla="*/ 7155 w 10000"/>
                          <a:gd name="connsiteY39" fmla="*/ 742 h 10000"/>
                          <a:gd name="connsiteX40" fmla="*/ 7634 w 10000"/>
                          <a:gd name="connsiteY40" fmla="*/ 613 h 10000"/>
                          <a:gd name="connsiteX41" fmla="*/ 8197 w 10000"/>
                          <a:gd name="connsiteY41" fmla="*/ 452 h 10000"/>
                          <a:gd name="connsiteX42" fmla="*/ 8733 w 10000"/>
                          <a:gd name="connsiteY42" fmla="*/ 323 h 10000"/>
                          <a:gd name="connsiteX43" fmla="*/ 9211 w 10000"/>
                          <a:gd name="connsiteY43" fmla="*/ 194 h 10000"/>
                          <a:gd name="connsiteX44" fmla="*/ 9606 w 10000"/>
                          <a:gd name="connsiteY44" fmla="*/ 65 h 10000"/>
                          <a:gd name="connsiteX45" fmla="*/ 9888 w 10000"/>
                          <a:gd name="connsiteY45" fmla="*/ 0 h 10000"/>
                          <a:gd name="connsiteX46" fmla="*/ 9972 w 10000"/>
                          <a:gd name="connsiteY46"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8789 w 10000"/>
                          <a:gd name="connsiteY20" fmla="*/ 3323 h 10000"/>
                          <a:gd name="connsiteX21" fmla="*/ 6451 w 10000"/>
                          <a:gd name="connsiteY21" fmla="*/ 6484 h 10000"/>
                          <a:gd name="connsiteX22" fmla="*/ 0 w 10000"/>
                          <a:gd name="connsiteY22" fmla="*/ 10000 h 10000"/>
                          <a:gd name="connsiteX23" fmla="*/ 5718 w 10000"/>
                          <a:gd name="connsiteY23" fmla="*/ 5387 h 10000"/>
                          <a:gd name="connsiteX24" fmla="*/ 7380 w 10000"/>
                          <a:gd name="connsiteY24" fmla="*/ 2065 h 10000"/>
                          <a:gd name="connsiteX25" fmla="*/ 7380 w 10000"/>
                          <a:gd name="connsiteY25" fmla="*/ 2065 h 10000"/>
                          <a:gd name="connsiteX26" fmla="*/ 7380 w 10000"/>
                          <a:gd name="connsiteY26" fmla="*/ 2065 h 10000"/>
                          <a:gd name="connsiteX27" fmla="*/ 6422 w 10000"/>
                          <a:gd name="connsiteY27" fmla="*/ 1161 h 10000"/>
                          <a:gd name="connsiteX28" fmla="*/ 6338 w 10000"/>
                          <a:gd name="connsiteY28" fmla="*/ 1097 h 10000"/>
                          <a:gd name="connsiteX29" fmla="*/ 6310 w 10000"/>
                          <a:gd name="connsiteY29" fmla="*/ 1032 h 10000"/>
                          <a:gd name="connsiteX30" fmla="*/ 6310 w 10000"/>
                          <a:gd name="connsiteY30" fmla="*/ 1000 h 10000"/>
                          <a:gd name="connsiteX31" fmla="*/ 6338 w 10000"/>
                          <a:gd name="connsiteY31" fmla="*/ 968 h 10000"/>
                          <a:gd name="connsiteX32" fmla="*/ 6395 w 10000"/>
                          <a:gd name="connsiteY32" fmla="*/ 968 h 10000"/>
                          <a:gd name="connsiteX33" fmla="*/ 6422 w 10000"/>
                          <a:gd name="connsiteY33" fmla="*/ 903 h 10000"/>
                          <a:gd name="connsiteX34" fmla="*/ 6451 w 10000"/>
                          <a:gd name="connsiteY34" fmla="*/ 903 h 10000"/>
                          <a:gd name="connsiteX35" fmla="*/ 6536 w 10000"/>
                          <a:gd name="connsiteY35" fmla="*/ 903 h 10000"/>
                          <a:gd name="connsiteX36" fmla="*/ 6648 w 10000"/>
                          <a:gd name="connsiteY36" fmla="*/ 871 h 10000"/>
                          <a:gd name="connsiteX37" fmla="*/ 6704 w 10000"/>
                          <a:gd name="connsiteY37" fmla="*/ 871 h 10000"/>
                          <a:gd name="connsiteX38" fmla="*/ 7155 w 10000"/>
                          <a:gd name="connsiteY38" fmla="*/ 742 h 10000"/>
                          <a:gd name="connsiteX39" fmla="*/ 7634 w 10000"/>
                          <a:gd name="connsiteY39" fmla="*/ 613 h 10000"/>
                          <a:gd name="connsiteX40" fmla="*/ 8197 w 10000"/>
                          <a:gd name="connsiteY40" fmla="*/ 452 h 10000"/>
                          <a:gd name="connsiteX41" fmla="*/ 8733 w 10000"/>
                          <a:gd name="connsiteY41" fmla="*/ 323 h 10000"/>
                          <a:gd name="connsiteX42" fmla="*/ 9211 w 10000"/>
                          <a:gd name="connsiteY42" fmla="*/ 194 h 10000"/>
                          <a:gd name="connsiteX43" fmla="*/ 9606 w 10000"/>
                          <a:gd name="connsiteY43" fmla="*/ 65 h 10000"/>
                          <a:gd name="connsiteX44" fmla="*/ 9888 w 10000"/>
                          <a:gd name="connsiteY44" fmla="*/ 0 h 10000"/>
                          <a:gd name="connsiteX45" fmla="*/ 9972 w 10000"/>
                          <a:gd name="connsiteY45"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8789 w 10000"/>
                          <a:gd name="connsiteY19" fmla="*/ 3323 h 10000"/>
                          <a:gd name="connsiteX20" fmla="*/ 6451 w 10000"/>
                          <a:gd name="connsiteY20" fmla="*/ 6484 h 10000"/>
                          <a:gd name="connsiteX21" fmla="*/ 0 w 10000"/>
                          <a:gd name="connsiteY21" fmla="*/ 10000 h 10000"/>
                          <a:gd name="connsiteX22" fmla="*/ 5718 w 10000"/>
                          <a:gd name="connsiteY22" fmla="*/ 5387 h 10000"/>
                          <a:gd name="connsiteX23" fmla="*/ 7380 w 10000"/>
                          <a:gd name="connsiteY23" fmla="*/ 2065 h 10000"/>
                          <a:gd name="connsiteX24" fmla="*/ 7380 w 10000"/>
                          <a:gd name="connsiteY24" fmla="*/ 2065 h 10000"/>
                          <a:gd name="connsiteX25" fmla="*/ 7380 w 10000"/>
                          <a:gd name="connsiteY25" fmla="*/ 2065 h 10000"/>
                          <a:gd name="connsiteX26" fmla="*/ 6422 w 10000"/>
                          <a:gd name="connsiteY26" fmla="*/ 1161 h 10000"/>
                          <a:gd name="connsiteX27" fmla="*/ 6338 w 10000"/>
                          <a:gd name="connsiteY27" fmla="*/ 1097 h 10000"/>
                          <a:gd name="connsiteX28" fmla="*/ 6310 w 10000"/>
                          <a:gd name="connsiteY28" fmla="*/ 1032 h 10000"/>
                          <a:gd name="connsiteX29" fmla="*/ 6310 w 10000"/>
                          <a:gd name="connsiteY29" fmla="*/ 1000 h 10000"/>
                          <a:gd name="connsiteX30" fmla="*/ 6338 w 10000"/>
                          <a:gd name="connsiteY30" fmla="*/ 968 h 10000"/>
                          <a:gd name="connsiteX31" fmla="*/ 6395 w 10000"/>
                          <a:gd name="connsiteY31" fmla="*/ 968 h 10000"/>
                          <a:gd name="connsiteX32" fmla="*/ 6422 w 10000"/>
                          <a:gd name="connsiteY32" fmla="*/ 903 h 10000"/>
                          <a:gd name="connsiteX33" fmla="*/ 6451 w 10000"/>
                          <a:gd name="connsiteY33" fmla="*/ 903 h 10000"/>
                          <a:gd name="connsiteX34" fmla="*/ 6536 w 10000"/>
                          <a:gd name="connsiteY34" fmla="*/ 903 h 10000"/>
                          <a:gd name="connsiteX35" fmla="*/ 6648 w 10000"/>
                          <a:gd name="connsiteY35" fmla="*/ 871 h 10000"/>
                          <a:gd name="connsiteX36" fmla="*/ 6704 w 10000"/>
                          <a:gd name="connsiteY36" fmla="*/ 871 h 10000"/>
                          <a:gd name="connsiteX37" fmla="*/ 7155 w 10000"/>
                          <a:gd name="connsiteY37" fmla="*/ 742 h 10000"/>
                          <a:gd name="connsiteX38" fmla="*/ 7634 w 10000"/>
                          <a:gd name="connsiteY38" fmla="*/ 613 h 10000"/>
                          <a:gd name="connsiteX39" fmla="*/ 8197 w 10000"/>
                          <a:gd name="connsiteY39" fmla="*/ 452 h 10000"/>
                          <a:gd name="connsiteX40" fmla="*/ 8733 w 10000"/>
                          <a:gd name="connsiteY40" fmla="*/ 323 h 10000"/>
                          <a:gd name="connsiteX41" fmla="*/ 9211 w 10000"/>
                          <a:gd name="connsiteY41" fmla="*/ 194 h 10000"/>
                          <a:gd name="connsiteX42" fmla="*/ 9606 w 10000"/>
                          <a:gd name="connsiteY42" fmla="*/ 65 h 10000"/>
                          <a:gd name="connsiteX43" fmla="*/ 9888 w 10000"/>
                          <a:gd name="connsiteY43" fmla="*/ 0 h 10000"/>
                          <a:gd name="connsiteX44" fmla="*/ 9972 w 10000"/>
                          <a:gd name="connsiteY44" fmla="*/ 0 h 10000"/>
                          <a:gd name="connsiteX0" fmla="*/ 9888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8789 w 10000"/>
                          <a:gd name="connsiteY19" fmla="*/ 3323 h 10000"/>
                          <a:gd name="connsiteX20" fmla="*/ 6451 w 10000"/>
                          <a:gd name="connsiteY20" fmla="*/ 6484 h 10000"/>
                          <a:gd name="connsiteX21" fmla="*/ 0 w 10000"/>
                          <a:gd name="connsiteY21" fmla="*/ 10000 h 10000"/>
                          <a:gd name="connsiteX22" fmla="*/ 5718 w 10000"/>
                          <a:gd name="connsiteY22" fmla="*/ 5387 h 10000"/>
                          <a:gd name="connsiteX23" fmla="*/ 7380 w 10000"/>
                          <a:gd name="connsiteY23" fmla="*/ 2065 h 10000"/>
                          <a:gd name="connsiteX24" fmla="*/ 7380 w 10000"/>
                          <a:gd name="connsiteY24" fmla="*/ 2065 h 10000"/>
                          <a:gd name="connsiteX25" fmla="*/ 7380 w 10000"/>
                          <a:gd name="connsiteY25" fmla="*/ 2065 h 10000"/>
                          <a:gd name="connsiteX26" fmla="*/ 6422 w 10000"/>
                          <a:gd name="connsiteY26" fmla="*/ 1161 h 10000"/>
                          <a:gd name="connsiteX27" fmla="*/ 6338 w 10000"/>
                          <a:gd name="connsiteY27" fmla="*/ 1097 h 10000"/>
                          <a:gd name="connsiteX28" fmla="*/ 6310 w 10000"/>
                          <a:gd name="connsiteY28" fmla="*/ 1032 h 10000"/>
                          <a:gd name="connsiteX29" fmla="*/ 6310 w 10000"/>
                          <a:gd name="connsiteY29" fmla="*/ 1000 h 10000"/>
                          <a:gd name="connsiteX30" fmla="*/ 6338 w 10000"/>
                          <a:gd name="connsiteY30" fmla="*/ 968 h 10000"/>
                          <a:gd name="connsiteX31" fmla="*/ 6395 w 10000"/>
                          <a:gd name="connsiteY31" fmla="*/ 968 h 10000"/>
                          <a:gd name="connsiteX32" fmla="*/ 6422 w 10000"/>
                          <a:gd name="connsiteY32" fmla="*/ 903 h 10000"/>
                          <a:gd name="connsiteX33" fmla="*/ 6451 w 10000"/>
                          <a:gd name="connsiteY33" fmla="*/ 903 h 10000"/>
                          <a:gd name="connsiteX34" fmla="*/ 6536 w 10000"/>
                          <a:gd name="connsiteY34" fmla="*/ 903 h 10000"/>
                          <a:gd name="connsiteX35" fmla="*/ 6648 w 10000"/>
                          <a:gd name="connsiteY35" fmla="*/ 871 h 10000"/>
                          <a:gd name="connsiteX36" fmla="*/ 6704 w 10000"/>
                          <a:gd name="connsiteY36" fmla="*/ 871 h 10000"/>
                          <a:gd name="connsiteX37" fmla="*/ 7155 w 10000"/>
                          <a:gd name="connsiteY37" fmla="*/ 742 h 10000"/>
                          <a:gd name="connsiteX38" fmla="*/ 7634 w 10000"/>
                          <a:gd name="connsiteY38" fmla="*/ 613 h 10000"/>
                          <a:gd name="connsiteX39" fmla="*/ 8197 w 10000"/>
                          <a:gd name="connsiteY39" fmla="*/ 452 h 10000"/>
                          <a:gd name="connsiteX40" fmla="*/ 8733 w 10000"/>
                          <a:gd name="connsiteY40" fmla="*/ 323 h 10000"/>
                          <a:gd name="connsiteX41" fmla="*/ 9211 w 10000"/>
                          <a:gd name="connsiteY41" fmla="*/ 194 h 10000"/>
                          <a:gd name="connsiteX42" fmla="*/ 9606 w 10000"/>
                          <a:gd name="connsiteY42" fmla="*/ 65 h 10000"/>
                          <a:gd name="connsiteX43" fmla="*/ 9888 w 10000"/>
                          <a:gd name="connsiteY43" fmla="*/ 0 h 10000"/>
                          <a:gd name="connsiteX0" fmla="*/ 9888 w 10000"/>
                          <a:gd name="connsiteY0" fmla="*/ 0 h 10000"/>
                          <a:gd name="connsiteX1" fmla="*/ 10000 w 10000"/>
                          <a:gd name="connsiteY1" fmla="*/ 0 h 10000"/>
                          <a:gd name="connsiteX2" fmla="*/ 10000 w 10000"/>
                          <a:gd name="connsiteY2" fmla="*/ 32 h 10000"/>
                          <a:gd name="connsiteX3" fmla="*/ 10000 w 10000"/>
                          <a:gd name="connsiteY3" fmla="*/ 452 h 10000"/>
                          <a:gd name="connsiteX4" fmla="*/ 10000 w 10000"/>
                          <a:gd name="connsiteY4" fmla="*/ 968 h 10000"/>
                          <a:gd name="connsiteX5" fmla="*/ 10000 w 10000"/>
                          <a:gd name="connsiteY5" fmla="*/ 1548 h 10000"/>
                          <a:gd name="connsiteX6" fmla="*/ 9972 w 10000"/>
                          <a:gd name="connsiteY6" fmla="*/ 2194 h 10000"/>
                          <a:gd name="connsiteX7" fmla="*/ 9972 w 10000"/>
                          <a:gd name="connsiteY7" fmla="*/ 2871 h 10000"/>
                          <a:gd name="connsiteX8" fmla="*/ 9972 w 10000"/>
                          <a:gd name="connsiteY8" fmla="*/ 3484 h 10000"/>
                          <a:gd name="connsiteX9" fmla="*/ 9972 w 10000"/>
                          <a:gd name="connsiteY9" fmla="*/ 4000 h 10000"/>
                          <a:gd name="connsiteX10" fmla="*/ 9972 w 10000"/>
                          <a:gd name="connsiteY10" fmla="*/ 4032 h 10000"/>
                          <a:gd name="connsiteX11" fmla="*/ 9972 w 10000"/>
                          <a:gd name="connsiteY11" fmla="*/ 4161 h 10000"/>
                          <a:gd name="connsiteX12" fmla="*/ 9972 w 10000"/>
                          <a:gd name="connsiteY12" fmla="*/ 4258 h 10000"/>
                          <a:gd name="connsiteX13" fmla="*/ 9915 w 10000"/>
                          <a:gd name="connsiteY13" fmla="*/ 4290 h 10000"/>
                          <a:gd name="connsiteX14" fmla="*/ 9915 w 10000"/>
                          <a:gd name="connsiteY14" fmla="*/ 4290 h 10000"/>
                          <a:gd name="connsiteX15" fmla="*/ 9888 w 10000"/>
                          <a:gd name="connsiteY15" fmla="*/ 4290 h 10000"/>
                          <a:gd name="connsiteX16" fmla="*/ 9859 w 10000"/>
                          <a:gd name="connsiteY16" fmla="*/ 4290 h 10000"/>
                          <a:gd name="connsiteX17" fmla="*/ 9859 w 10000"/>
                          <a:gd name="connsiteY17" fmla="*/ 4290 h 10000"/>
                          <a:gd name="connsiteX18" fmla="*/ 8789 w 10000"/>
                          <a:gd name="connsiteY18" fmla="*/ 3323 h 10000"/>
                          <a:gd name="connsiteX19" fmla="*/ 6451 w 10000"/>
                          <a:gd name="connsiteY19" fmla="*/ 6484 h 10000"/>
                          <a:gd name="connsiteX20" fmla="*/ 0 w 10000"/>
                          <a:gd name="connsiteY20" fmla="*/ 10000 h 10000"/>
                          <a:gd name="connsiteX21" fmla="*/ 5718 w 10000"/>
                          <a:gd name="connsiteY21" fmla="*/ 5387 h 10000"/>
                          <a:gd name="connsiteX22" fmla="*/ 7380 w 10000"/>
                          <a:gd name="connsiteY22" fmla="*/ 2065 h 10000"/>
                          <a:gd name="connsiteX23" fmla="*/ 7380 w 10000"/>
                          <a:gd name="connsiteY23" fmla="*/ 2065 h 10000"/>
                          <a:gd name="connsiteX24" fmla="*/ 7380 w 10000"/>
                          <a:gd name="connsiteY24" fmla="*/ 2065 h 10000"/>
                          <a:gd name="connsiteX25" fmla="*/ 6422 w 10000"/>
                          <a:gd name="connsiteY25" fmla="*/ 1161 h 10000"/>
                          <a:gd name="connsiteX26" fmla="*/ 6338 w 10000"/>
                          <a:gd name="connsiteY26" fmla="*/ 1097 h 10000"/>
                          <a:gd name="connsiteX27" fmla="*/ 6310 w 10000"/>
                          <a:gd name="connsiteY27" fmla="*/ 1032 h 10000"/>
                          <a:gd name="connsiteX28" fmla="*/ 6310 w 10000"/>
                          <a:gd name="connsiteY28" fmla="*/ 1000 h 10000"/>
                          <a:gd name="connsiteX29" fmla="*/ 6338 w 10000"/>
                          <a:gd name="connsiteY29" fmla="*/ 968 h 10000"/>
                          <a:gd name="connsiteX30" fmla="*/ 6395 w 10000"/>
                          <a:gd name="connsiteY30" fmla="*/ 968 h 10000"/>
                          <a:gd name="connsiteX31" fmla="*/ 6422 w 10000"/>
                          <a:gd name="connsiteY31" fmla="*/ 903 h 10000"/>
                          <a:gd name="connsiteX32" fmla="*/ 6451 w 10000"/>
                          <a:gd name="connsiteY32" fmla="*/ 903 h 10000"/>
                          <a:gd name="connsiteX33" fmla="*/ 6536 w 10000"/>
                          <a:gd name="connsiteY33" fmla="*/ 903 h 10000"/>
                          <a:gd name="connsiteX34" fmla="*/ 6648 w 10000"/>
                          <a:gd name="connsiteY34" fmla="*/ 871 h 10000"/>
                          <a:gd name="connsiteX35" fmla="*/ 6704 w 10000"/>
                          <a:gd name="connsiteY35" fmla="*/ 871 h 10000"/>
                          <a:gd name="connsiteX36" fmla="*/ 7155 w 10000"/>
                          <a:gd name="connsiteY36" fmla="*/ 742 h 10000"/>
                          <a:gd name="connsiteX37" fmla="*/ 7634 w 10000"/>
                          <a:gd name="connsiteY37" fmla="*/ 613 h 10000"/>
                          <a:gd name="connsiteX38" fmla="*/ 8197 w 10000"/>
                          <a:gd name="connsiteY38" fmla="*/ 452 h 10000"/>
                          <a:gd name="connsiteX39" fmla="*/ 8733 w 10000"/>
                          <a:gd name="connsiteY39" fmla="*/ 323 h 10000"/>
                          <a:gd name="connsiteX40" fmla="*/ 9211 w 10000"/>
                          <a:gd name="connsiteY40" fmla="*/ 194 h 10000"/>
                          <a:gd name="connsiteX41" fmla="*/ 9606 w 10000"/>
                          <a:gd name="connsiteY41" fmla="*/ 65 h 10000"/>
                          <a:gd name="connsiteX42" fmla="*/ 9888 w 10000"/>
                          <a:gd name="connsiteY42" fmla="*/ 0 h 10000"/>
                          <a:gd name="connsiteX0" fmla="*/ 9888 w 10000"/>
                          <a:gd name="connsiteY0" fmla="*/ 0 h 10000"/>
                          <a:gd name="connsiteX1" fmla="*/ 10000 w 10000"/>
                          <a:gd name="connsiteY1" fmla="*/ 0 h 10000"/>
                          <a:gd name="connsiteX2" fmla="*/ 10000 w 10000"/>
                          <a:gd name="connsiteY2" fmla="*/ 452 h 10000"/>
                          <a:gd name="connsiteX3" fmla="*/ 10000 w 10000"/>
                          <a:gd name="connsiteY3" fmla="*/ 968 h 10000"/>
                          <a:gd name="connsiteX4" fmla="*/ 10000 w 10000"/>
                          <a:gd name="connsiteY4" fmla="*/ 1548 h 10000"/>
                          <a:gd name="connsiteX5" fmla="*/ 9972 w 10000"/>
                          <a:gd name="connsiteY5" fmla="*/ 2194 h 10000"/>
                          <a:gd name="connsiteX6" fmla="*/ 9972 w 10000"/>
                          <a:gd name="connsiteY6" fmla="*/ 2871 h 10000"/>
                          <a:gd name="connsiteX7" fmla="*/ 9972 w 10000"/>
                          <a:gd name="connsiteY7" fmla="*/ 3484 h 10000"/>
                          <a:gd name="connsiteX8" fmla="*/ 9972 w 10000"/>
                          <a:gd name="connsiteY8" fmla="*/ 4000 h 10000"/>
                          <a:gd name="connsiteX9" fmla="*/ 9972 w 10000"/>
                          <a:gd name="connsiteY9" fmla="*/ 4032 h 10000"/>
                          <a:gd name="connsiteX10" fmla="*/ 9972 w 10000"/>
                          <a:gd name="connsiteY10" fmla="*/ 4161 h 10000"/>
                          <a:gd name="connsiteX11" fmla="*/ 9972 w 10000"/>
                          <a:gd name="connsiteY11" fmla="*/ 4258 h 10000"/>
                          <a:gd name="connsiteX12" fmla="*/ 9915 w 10000"/>
                          <a:gd name="connsiteY12" fmla="*/ 4290 h 10000"/>
                          <a:gd name="connsiteX13" fmla="*/ 9915 w 10000"/>
                          <a:gd name="connsiteY13" fmla="*/ 4290 h 10000"/>
                          <a:gd name="connsiteX14" fmla="*/ 9888 w 10000"/>
                          <a:gd name="connsiteY14" fmla="*/ 4290 h 10000"/>
                          <a:gd name="connsiteX15" fmla="*/ 9859 w 10000"/>
                          <a:gd name="connsiteY15" fmla="*/ 4290 h 10000"/>
                          <a:gd name="connsiteX16" fmla="*/ 9859 w 10000"/>
                          <a:gd name="connsiteY16" fmla="*/ 4290 h 10000"/>
                          <a:gd name="connsiteX17" fmla="*/ 8789 w 10000"/>
                          <a:gd name="connsiteY17" fmla="*/ 3323 h 10000"/>
                          <a:gd name="connsiteX18" fmla="*/ 6451 w 10000"/>
                          <a:gd name="connsiteY18" fmla="*/ 6484 h 10000"/>
                          <a:gd name="connsiteX19" fmla="*/ 0 w 10000"/>
                          <a:gd name="connsiteY19" fmla="*/ 10000 h 10000"/>
                          <a:gd name="connsiteX20" fmla="*/ 5718 w 10000"/>
                          <a:gd name="connsiteY20" fmla="*/ 5387 h 10000"/>
                          <a:gd name="connsiteX21" fmla="*/ 7380 w 10000"/>
                          <a:gd name="connsiteY21" fmla="*/ 2065 h 10000"/>
                          <a:gd name="connsiteX22" fmla="*/ 7380 w 10000"/>
                          <a:gd name="connsiteY22" fmla="*/ 2065 h 10000"/>
                          <a:gd name="connsiteX23" fmla="*/ 7380 w 10000"/>
                          <a:gd name="connsiteY23" fmla="*/ 2065 h 10000"/>
                          <a:gd name="connsiteX24" fmla="*/ 6422 w 10000"/>
                          <a:gd name="connsiteY24" fmla="*/ 1161 h 10000"/>
                          <a:gd name="connsiteX25" fmla="*/ 6338 w 10000"/>
                          <a:gd name="connsiteY25" fmla="*/ 1097 h 10000"/>
                          <a:gd name="connsiteX26" fmla="*/ 6310 w 10000"/>
                          <a:gd name="connsiteY26" fmla="*/ 1032 h 10000"/>
                          <a:gd name="connsiteX27" fmla="*/ 6310 w 10000"/>
                          <a:gd name="connsiteY27" fmla="*/ 1000 h 10000"/>
                          <a:gd name="connsiteX28" fmla="*/ 6338 w 10000"/>
                          <a:gd name="connsiteY28" fmla="*/ 968 h 10000"/>
                          <a:gd name="connsiteX29" fmla="*/ 6395 w 10000"/>
                          <a:gd name="connsiteY29" fmla="*/ 968 h 10000"/>
                          <a:gd name="connsiteX30" fmla="*/ 6422 w 10000"/>
                          <a:gd name="connsiteY30" fmla="*/ 903 h 10000"/>
                          <a:gd name="connsiteX31" fmla="*/ 6451 w 10000"/>
                          <a:gd name="connsiteY31" fmla="*/ 903 h 10000"/>
                          <a:gd name="connsiteX32" fmla="*/ 6536 w 10000"/>
                          <a:gd name="connsiteY32" fmla="*/ 903 h 10000"/>
                          <a:gd name="connsiteX33" fmla="*/ 6648 w 10000"/>
                          <a:gd name="connsiteY33" fmla="*/ 871 h 10000"/>
                          <a:gd name="connsiteX34" fmla="*/ 6704 w 10000"/>
                          <a:gd name="connsiteY34" fmla="*/ 871 h 10000"/>
                          <a:gd name="connsiteX35" fmla="*/ 7155 w 10000"/>
                          <a:gd name="connsiteY35" fmla="*/ 742 h 10000"/>
                          <a:gd name="connsiteX36" fmla="*/ 7634 w 10000"/>
                          <a:gd name="connsiteY36" fmla="*/ 613 h 10000"/>
                          <a:gd name="connsiteX37" fmla="*/ 8197 w 10000"/>
                          <a:gd name="connsiteY37" fmla="*/ 452 h 10000"/>
                          <a:gd name="connsiteX38" fmla="*/ 8733 w 10000"/>
                          <a:gd name="connsiteY38" fmla="*/ 323 h 10000"/>
                          <a:gd name="connsiteX39" fmla="*/ 9211 w 10000"/>
                          <a:gd name="connsiteY39" fmla="*/ 194 h 10000"/>
                          <a:gd name="connsiteX40" fmla="*/ 9606 w 10000"/>
                          <a:gd name="connsiteY40" fmla="*/ 65 h 10000"/>
                          <a:gd name="connsiteX41" fmla="*/ 9888 w 10000"/>
                          <a:gd name="connsiteY41" fmla="*/ 0 h 10000"/>
                          <a:gd name="connsiteX0" fmla="*/ 9888 w 10007"/>
                          <a:gd name="connsiteY0" fmla="*/ 0 h 10000"/>
                          <a:gd name="connsiteX1" fmla="*/ 10000 w 10007"/>
                          <a:gd name="connsiteY1" fmla="*/ 0 h 10000"/>
                          <a:gd name="connsiteX2" fmla="*/ 10000 w 10007"/>
                          <a:gd name="connsiteY2" fmla="*/ 452 h 10000"/>
                          <a:gd name="connsiteX3" fmla="*/ 10007 w 10007"/>
                          <a:gd name="connsiteY3" fmla="*/ 457 h 10000"/>
                          <a:gd name="connsiteX4" fmla="*/ 10000 w 10007"/>
                          <a:gd name="connsiteY4" fmla="*/ 968 h 10000"/>
                          <a:gd name="connsiteX5" fmla="*/ 10000 w 10007"/>
                          <a:gd name="connsiteY5" fmla="*/ 1548 h 10000"/>
                          <a:gd name="connsiteX6" fmla="*/ 9972 w 10007"/>
                          <a:gd name="connsiteY6" fmla="*/ 2194 h 10000"/>
                          <a:gd name="connsiteX7" fmla="*/ 9972 w 10007"/>
                          <a:gd name="connsiteY7" fmla="*/ 2871 h 10000"/>
                          <a:gd name="connsiteX8" fmla="*/ 9972 w 10007"/>
                          <a:gd name="connsiteY8" fmla="*/ 3484 h 10000"/>
                          <a:gd name="connsiteX9" fmla="*/ 9972 w 10007"/>
                          <a:gd name="connsiteY9" fmla="*/ 4000 h 10000"/>
                          <a:gd name="connsiteX10" fmla="*/ 9972 w 10007"/>
                          <a:gd name="connsiteY10" fmla="*/ 4032 h 10000"/>
                          <a:gd name="connsiteX11" fmla="*/ 9972 w 10007"/>
                          <a:gd name="connsiteY11" fmla="*/ 4161 h 10000"/>
                          <a:gd name="connsiteX12" fmla="*/ 9972 w 10007"/>
                          <a:gd name="connsiteY12" fmla="*/ 4258 h 10000"/>
                          <a:gd name="connsiteX13" fmla="*/ 9915 w 10007"/>
                          <a:gd name="connsiteY13" fmla="*/ 4290 h 10000"/>
                          <a:gd name="connsiteX14" fmla="*/ 9915 w 10007"/>
                          <a:gd name="connsiteY14" fmla="*/ 4290 h 10000"/>
                          <a:gd name="connsiteX15" fmla="*/ 9888 w 10007"/>
                          <a:gd name="connsiteY15" fmla="*/ 4290 h 10000"/>
                          <a:gd name="connsiteX16" fmla="*/ 9859 w 10007"/>
                          <a:gd name="connsiteY16" fmla="*/ 4290 h 10000"/>
                          <a:gd name="connsiteX17" fmla="*/ 9859 w 10007"/>
                          <a:gd name="connsiteY17" fmla="*/ 4290 h 10000"/>
                          <a:gd name="connsiteX18" fmla="*/ 8789 w 10007"/>
                          <a:gd name="connsiteY18" fmla="*/ 3323 h 10000"/>
                          <a:gd name="connsiteX19" fmla="*/ 6451 w 10007"/>
                          <a:gd name="connsiteY19" fmla="*/ 6484 h 10000"/>
                          <a:gd name="connsiteX20" fmla="*/ 0 w 10007"/>
                          <a:gd name="connsiteY20" fmla="*/ 10000 h 10000"/>
                          <a:gd name="connsiteX21" fmla="*/ 5718 w 10007"/>
                          <a:gd name="connsiteY21" fmla="*/ 5387 h 10000"/>
                          <a:gd name="connsiteX22" fmla="*/ 7380 w 10007"/>
                          <a:gd name="connsiteY22" fmla="*/ 2065 h 10000"/>
                          <a:gd name="connsiteX23" fmla="*/ 7380 w 10007"/>
                          <a:gd name="connsiteY23" fmla="*/ 2065 h 10000"/>
                          <a:gd name="connsiteX24" fmla="*/ 7380 w 10007"/>
                          <a:gd name="connsiteY24" fmla="*/ 2065 h 10000"/>
                          <a:gd name="connsiteX25" fmla="*/ 6422 w 10007"/>
                          <a:gd name="connsiteY25" fmla="*/ 1161 h 10000"/>
                          <a:gd name="connsiteX26" fmla="*/ 6338 w 10007"/>
                          <a:gd name="connsiteY26" fmla="*/ 1097 h 10000"/>
                          <a:gd name="connsiteX27" fmla="*/ 6310 w 10007"/>
                          <a:gd name="connsiteY27" fmla="*/ 1032 h 10000"/>
                          <a:gd name="connsiteX28" fmla="*/ 6310 w 10007"/>
                          <a:gd name="connsiteY28" fmla="*/ 1000 h 10000"/>
                          <a:gd name="connsiteX29" fmla="*/ 6338 w 10007"/>
                          <a:gd name="connsiteY29" fmla="*/ 968 h 10000"/>
                          <a:gd name="connsiteX30" fmla="*/ 6395 w 10007"/>
                          <a:gd name="connsiteY30" fmla="*/ 968 h 10000"/>
                          <a:gd name="connsiteX31" fmla="*/ 6422 w 10007"/>
                          <a:gd name="connsiteY31" fmla="*/ 903 h 10000"/>
                          <a:gd name="connsiteX32" fmla="*/ 6451 w 10007"/>
                          <a:gd name="connsiteY32" fmla="*/ 903 h 10000"/>
                          <a:gd name="connsiteX33" fmla="*/ 6536 w 10007"/>
                          <a:gd name="connsiteY33" fmla="*/ 903 h 10000"/>
                          <a:gd name="connsiteX34" fmla="*/ 6648 w 10007"/>
                          <a:gd name="connsiteY34" fmla="*/ 871 h 10000"/>
                          <a:gd name="connsiteX35" fmla="*/ 6704 w 10007"/>
                          <a:gd name="connsiteY35" fmla="*/ 871 h 10000"/>
                          <a:gd name="connsiteX36" fmla="*/ 7155 w 10007"/>
                          <a:gd name="connsiteY36" fmla="*/ 742 h 10000"/>
                          <a:gd name="connsiteX37" fmla="*/ 7634 w 10007"/>
                          <a:gd name="connsiteY37" fmla="*/ 613 h 10000"/>
                          <a:gd name="connsiteX38" fmla="*/ 8197 w 10007"/>
                          <a:gd name="connsiteY38" fmla="*/ 452 h 10000"/>
                          <a:gd name="connsiteX39" fmla="*/ 8733 w 10007"/>
                          <a:gd name="connsiteY39" fmla="*/ 323 h 10000"/>
                          <a:gd name="connsiteX40" fmla="*/ 9211 w 10007"/>
                          <a:gd name="connsiteY40" fmla="*/ 194 h 10000"/>
                          <a:gd name="connsiteX41" fmla="*/ 9606 w 10007"/>
                          <a:gd name="connsiteY41" fmla="*/ 65 h 10000"/>
                          <a:gd name="connsiteX42" fmla="*/ 9888 w 10007"/>
                          <a:gd name="connsiteY42" fmla="*/ 0 h 10000"/>
                          <a:gd name="connsiteX0" fmla="*/ 9888 w 10000"/>
                          <a:gd name="connsiteY0" fmla="*/ 0 h 10000"/>
                          <a:gd name="connsiteX1" fmla="*/ 10000 w 10000"/>
                          <a:gd name="connsiteY1" fmla="*/ 0 h 10000"/>
                          <a:gd name="connsiteX2" fmla="*/ 10000 w 10000"/>
                          <a:gd name="connsiteY2" fmla="*/ 452 h 10000"/>
                          <a:gd name="connsiteX3" fmla="*/ 10000 w 10000"/>
                          <a:gd name="connsiteY3" fmla="*/ 968 h 10000"/>
                          <a:gd name="connsiteX4" fmla="*/ 10000 w 10000"/>
                          <a:gd name="connsiteY4" fmla="*/ 1548 h 10000"/>
                          <a:gd name="connsiteX5" fmla="*/ 9972 w 10000"/>
                          <a:gd name="connsiteY5" fmla="*/ 2194 h 10000"/>
                          <a:gd name="connsiteX6" fmla="*/ 9972 w 10000"/>
                          <a:gd name="connsiteY6" fmla="*/ 2871 h 10000"/>
                          <a:gd name="connsiteX7" fmla="*/ 9972 w 10000"/>
                          <a:gd name="connsiteY7" fmla="*/ 3484 h 10000"/>
                          <a:gd name="connsiteX8" fmla="*/ 9972 w 10000"/>
                          <a:gd name="connsiteY8" fmla="*/ 4000 h 10000"/>
                          <a:gd name="connsiteX9" fmla="*/ 9972 w 10000"/>
                          <a:gd name="connsiteY9" fmla="*/ 4032 h 10000"/>
                          <a:gd name="connsiteX10" fmla="*/ 9972 w 10000"/>
                          <a:gd name="connsiteY10" fmla="*/ 4161 h 10000"/>
                          <a:gd name="connsiteX11" fmla="*/ 9972 w 10000"/>
                          <a:gd name="connsiteY11" fmla="*/ 4258 h 10000"/>
                          <a:gd name="connsiteX12" fmla="*/ 9915 w 10000"/>
                          <a:gd name="connsiteY12" fmla="*/ 4290 h 10000"/>
                          <a:gd name="connsiteX13" fmla="*/ 9915 w 10000"/>
                          <a:gd name="connsiteY13" fmla="*/ 4290 h 10000"/>
                          <a:gd name="connsiteX14" fmla="*/ 9888 w 10000"/>
                          <a:gd name="connsiteY14" fmla="*/ 4290 h 10000"/>
                          <a:gd name="connsiteX15" fmla="*/ 9859 w 10000"/>
                          <a:gd name="connsiteY15" fmla="*/ 4290 h 10000"/>
                          <a:gd name="connsiteX16" fmla="*/ 9859 w 10000"/>
                          <a:gd name="connsiteY16" fmla="*/ 4290 h 10000"/>
                          <a:gd name="connsiteX17" fmla="*/ 8789 w 10000"/>
                          <a:gd name="connsiteY17" fmla="*/ 3323 h 10000"/>
                          <a:gd name="connsiteX18" fmla="*/ 6451 w 10000"/>
                          <a:gd name="connsiteY18" fmla="*/ 6484 h 10000"/>
                          <a:gd name="connsiteX19" fmla="*/ 0 w 10000"/>
                          <a:gd name="connsiteY19" fmla="*/ 10000 h 10000"/>
                          <a:gd name="connsiteX20" fmla="*/ 5718 w 10000"/>
                          <a:gd name="connsiteY20" fmla="*/ 5387 h 10000"/>
                          <a:gd name="connsiteX21" fmla="*/ 7380 w 10000"/>
                          <a:gd name="connsiteY21" fmla="*/ 2065 h 10000"/>
                          <a:gd name="connsiteX22" fmla="*/ 7380 w 10000"/>
                          <a:gd name="connsiteY22" fmla="*/ 2065 h 10000"/>
                          <a:gd name="connsiteX23" fmla="*/ 7380 w 10000"/>
                          <a:gd name="connsiteY23" fmla="*/ 2065 h 10000"/>
                          <a:gd name="connsiteX24" fmla="*/ 6422 w 10000"/>
                          <a:gd name="connsiteY24" fmla="*/ 1161 h 10000"/>
                          <a:gd name="connsiteX25" fmla="*/ 6338 w 10000"/>
                          <a:gd name="connsiteY25" fmla="*/ 1097 h 10000"/>
                          <a:gd name="connsiteX26" fmla="*/ 6310 w 10000"/>
                          <a:gd name="connsiteY26" fmla="*/ 1032 h 10000"/>
                          <a:gd name="connsiteX27" fmla="*/ 6310 w 10000"/>
                          <a:gd name="connsiteY27" fmla="*/ 1000 h 10000"/>
                          <a:gd name="connsiteX28" fmla="*/ 6338 w 10000"/>
                          <a:gd name="connsiteY28" fmla="*/ 968 h 10000"/>
                          <a:gd name="connsiteX29" fmla="*/ 6395 w 10000"/>
                          <a:gd name="connsiteY29" fmla="*/ 968 h 10000"/>
                          <a:gd name="connsiteX30" fmla="*/ 6422 w 10000"/>
                          <a:gd name="connsiteY30" fmla="*/ 903 h 10000"/>
                          <a:gd name="connsiteX31" fmla="*/ 6451 w 10000"/>
                          <a:gd name="connsiteY31" fmla="*/ 903 h 10000"/>
                          <a:gd name="connsiteX32" fmla="*/ 6536 w 10000"/>
                          <a:gd name="connsiteY32" fmla="*/ 903 h 10000"/>
                          <a:gd name="connsiteX33" fmla="*/ 6648 w 10000"/>
                          <a:gd name="connsiteY33" fmla="*/ 871 h 10000"/>
                          <a:gd name="connsiteX34" fmla="*/ 6704 w 10000"/>
                          <a:gd name="connsiteY34" fmla="*/ 871 h 10000"/>
                          <a:gd name="connsiteX35" fmla="*/ 7155 w 10000"/>
                          <a:gd name="connsiteY35" fmla="*/ 742 h 10000"/>
                          <a:gd name="connsiteX36" fmla="*/ 7634 w 10000"/>
                          <a:gd name="connsiteY36" fmla="*/ 613 h 10000"/>
                          <a:gd name="connsiteX37" fmla="*/ 8197 w 10000"/>
                          <a:gd name="connsiteY37" fmla="*/ 452 h 10000"/>
                          <a:gd name="connsiteX38" fmla="*/ 8733 w 10000"/>
                          <a:gd name="connsiteY38" fmla="*/ 323 h 10000"/>
                          <a:gd name="connsiteX39" fmla="*/ 9211 w 10000"/>
                          <a:gd name="connsiteY39" fmla="*/ 194 h 10000"/>
                          <a:gd name="connsiteX40" fmla="*/ 9606 w 10000"/>
                          <a:gd name="connsiteY40" fmla="*/ 65 h 10000"/>
                          <a:gd name="connsiteX41" fmla="*/ 9888 w 10000"/>
                          <a:gd name="connsiteY41" fmla="*/ 0 h 10000"/>
                          <a:gd name="connsiteX0" fmla="*/ 9888 w 10000"/>
                          <a:gd name="connsiteY0" fmla="*/ 0 h 10000"/>
                          <a:gd name="connsiteX1" fmla="*/ 10000 w 10000"/>
                          <a:gd name="connsiteY1" fmla="*/ 0 h 10000"/>
                          <a:gd name="connsiteX2" fmla="*/ 10000 w 10000"/>
                          <a:gd name="connsiteY2" fmla="*/ 968 h 10000"/>
                          <a:gd name="connsiteX3" fmla="*/ 10000 w 10000"/>
                          <a:gd name="connsiteY3" fmla="*/ 1548 h 10000"/>
                          <a:gd name="connsiteX4" fmla="*/ 9972 w 10000"/>
                          <a:gd name="connsiteY4" fmla="*/ 2194 h 10000"/>
                          <a:gd name="connsiteX5" fmla="*/ 9972 w 10000"/>
                          <a:gd name="connsiteY5" fmla="*/ 2871 h 10000"/>
                          <a:gd name="connsiteX6" fmla="*/ 9972 w 10000"/>
                          <a:gd name="connsiteY6" fmla="*/ 3484 h 10000"/>
                          <a:gd name="connsiteX7" fmla="*/ 9972 w 10000"/>
                          <a:gd name="connsiteY7" fmla="*/ 4000 h 10000"/>
                          <a:gd name="connsiteX8" fmla="*/ 9972 w 10000"/>
                          <a:gd name="connsiteY8" fmla="*/ 4032 h 10000"/>
                          <a:gd name="connsiteX9" fmla="*/ 9972 w 10000"/>
                          <a:gd name="connsiteY9" fmla="*/ 4161 h 10000"/>
                          <a:gd name="connsiteX10" fmla="*/ 9972 w 10000"/>
                          <a:gd name="connsiteY10" fmla="*/ 4258 h 10000"/>
                          <a:gd name="connsiteX11" fmla="*/ 9915 w 10000"/>
                          <a:gd name="connsiteY11" fmla="*/ 4290 h 10000"/>
                          <a:gd name="connsiteX12" fmla="*/ 9915 w 10000"/>
                          <a:gd name="connsiteY12" fmla="*/ 4290 h 10000"/>
                          <a:gd name="connsiteX13" fmla="*/ 9888 w 10000"/>
                          <a:gd name="connsiteY13" fmla="*/ 4290 h 10000"/>
                          <a:gd name="connsiteX14" fmla="*/ 9859 w 10000"/>
                          <a:gd name="connsiteY14" fmla="*/ 4290 h 10000"/>
                          <a:gd name="connsiteX15" fmla="*/ 9859 w 10000"/>
                          <a:gd name="connsiteY15" fmla="*/ 4290 h 10000"/>
                          <a:gd name="connsiteX16" fmla="*/ 8789 w 10000"/>
                          <a:gd name="connsiteY16" fmla="*/ 3323 h 10000"/>
                          <a:gd name="connsiteX17" fmla="*/ 6451 w 10000"/>
                          <a:gd name="connsiteY17" fmla="*/ 6484 h 10000"/>
                          <a:gd name="connsiteX18" fmla="*/ 0 w 10000"/>
                          <a:gd name="connsiteY18" fmla="*/ 10000 h 10000"/>
                          <a:gd name="connsiteX19" fmla="*/ 5718 w 10000"/>
                          <a:gd name="connsiteY19" fmla="*/ 5387 h 10000"/>
                          <a:gd name="connsiteX20" fmla="*/ 7380 w 10000"/>
                          <a:gd name="connsiteY20" fmla="*/ 2065 h 10000"/>
                          <a:gd name="connsiteX21" fmla="*/ 7380 w 10000"/>
                          <a:gd name="connsiteY21" fmla="*/ 2065 h 10000"/>
                          <a:gd name="connsiteX22" fmla="*/ 7380 w 10000"/>
                          <a:gd name="connsiteY22" fmla="*/ 2065 h 10000"/>
                          <a:gd name="connsiteX23" fmla="*/ 6422 w 10000"/>
                          <a:gd name="connsiteY23" fmla="*/ 1161 h 10000"/>
                          <a:gd name="connsiteX24" fmla="*/ 6338 w 10000"/>
                          <a:gd name="connsiteY24" fmla="*/ 1097 h 10000"/>
                          <a:gd name="connsiteX25" fmla="*/ 6310 w 10000"/>
                          <a:gd name="connsiteY25" fmla="*/ 1032 h 10000"/>
                          <a:gd name="connsiteX26" fmla="*/ 6310 w 10000"/>
                          <a:gd name="connsiteY26" fmla="*/ 1000 h 10000"/>
                          <a:gd name="connsiteX27" fmla="*/ 6338 w 10000"/>
                          <a:gd name="connsiteY27" fmla="*/ 968 h 10000"/>
                          <a:gd name="connsiteX28" fmla="*/ 6395 w 10000"/>
                          <a:gd name="connsiteY28" fmla="*/ 968 h 10000"/>
                          <a:gd name="connsiteX29" fmla="*/ 6422 w 10000"/>
                          <a:gd name="connsiteY29" fmla="*/ 903 h 10000"/>
                          <a:gd name="connsiteX30" fmla="*/ 6451 w 10000"/>
                          <a:gd name="connsiteY30" fmla="*/ 903 h 10000"/>
                          <a:gd name="connsiteX31" fmla="*/ 6536 w 10000"/>
                          <a:gd name="connsiteY31" fmla="*/ 903 h 10000"/>
                          <a:gd name="connsiteX32" fmla="*/ 6648 w 10000"/>
                          <a:gd name="connsiteY32" fmla="*/ 871 h 10000"/>
                          <a:gd name="connsiteX33" fmla="*/ 6704 w 10000"/>
                          <a:gd name="connsiteY33" fmla="*/ 871 h 10000"/>
                          <a:gd name="connsiteX34" fmla="*/ 7155 w 10000"/>
                          <a:gd name="connsiteY34" fmla="*/ 742 h 10000"/>
                          <a:gd name="connsiteX35" fmla="*/ 7634 w 10000"/>
                          <a:gd name="connsiteY35" fmla="*/ 613 h 10000"/>
                          <a:gd name="connsiteX36" fmla="*/ 8197 w 10000"/>
                          <a:gd name="connsiteY36" fmla="*/ 452 h 10000"/>
                          <a:gd name="connsiteX37" fmla="*/ 8733 w 10000"/>
                          <a:gd name="connsiteY37" fmla="*/ 323 h 10000"/>
                          <a:gd name="connsiteX38" fmla="*/ 9211 w 10000"/>
                          <a:gd name="connsiteY38" fmla="*/ 194 h 10000"/>
                          <a:gd name="connsiteX39" fmla="*/ 9606 w 10000"/>
                          <a:gd name="connsiteY39" fmla="*/ 65 h 10000"/>
                          <a:gd name="connsiteX40" fmla="*/ 9888 w 10000"/>
                          <a:gd name="connsiteY40" fmla="*/ 0 h 10000"/>
                          <a:gd name="connsiteX0" fmla="*/ 9888 w 10000"/>
                          <a:gd name="connsiteY0" fmla="*/ 0 h 10000"/>
                          <a:gd name="connsiteX1" fmla="*/ 10000 w 10000"/>
                          <a:gd name="connsiteY1" fmla="*/ 0 h 10000"/>
                          <a:gd name="connsiteX2" fmla="*/ 10000 w 10000"/>
                          <a:gd name="connsiteY2" fmla="*/ 1548 h 10000"/>
                          <a:gd name="connsiteX3" fmla="*/ 9972 w 10000"/>
                          <a:gd name="connsiteY3" fmla="*/ 2194 h 10000"/>
                          <a:gd name="connsiteX4" fmla="*/ 9972 w 10000"/>
                          <a:gd name="connsiteY4" fmla="*/ 2871 h 10000"/>
                          <a:gd name="connsiteX5" fmla="*/ 9972 w 10000"/>
                          <a:gd name="connsiteY5" fmla="*/ 3484 h 10000"/>
                          <a:gd name="connsiteX6" fmla="*/ 9972 w 10000"/>
                          <a:gd name="connsiteY6" fmla="*/ 4000 h 10000"/>
                          <a:gd name="connsiteX7" fmla="*/ 9972 w 10000"/>
                          <a:gd name="connsiteY7" fmla="*/ 4032 h 10000"/>
                          <a:gd name="connsiteX8" fmla="*/ 9972 w 10000"/>
                          <a:gd name="connsiteY8" fmla="*/ 4161 h 10000"/>
                          <a:gd name="connsiteX9" fmla="*/ 9972 w 10000"/>
                          <a:gd name="connsiteY9" fmla="*/ 4258 h 10000"/>
                          <a:gd name="connsiteX10" fmla="*/ 9915 w 10000"/>
                          <a:gd name="connsiteY10" fmla="*/ 4290 h 10000"/>
                          <a:gd name="connsiteX11" fmla="*/ 9915 w 10000"/>
                          <a:gd name="connsiteY11" fmla="*/ 4290 h 10000"/>
                          <a:gd name="connsiteX12" fmla="*/ 9888 w 10000"/>
                          <a:gd name="connsiteY12" fmla="*/ 4290 h 10000"/>
                          <a:gd name="connsiteX13" fmla="*/ 9859 w 10000"/>
                          <a:gd name="connsiteY13" fmla="*/ 4290 h 10000"/>
                          <a:gd name="connsiteX14" fmla="*/ 9859 w 10000"/>
                          <a:gd name="connsiteY14" fmla="*/ 4290 h 10000"/>
                          <a:gd name="connsiteX15" fmla="*/ 8789 w 10000"/>
                          <a:gd name="connsiteY15" fmla="*/ 3323 h 10000"/>
                          <a:gd name="connsiteX16" fmla="*/ 6451 w 10000"/>
                          <a:gd name="connsiteY16" fmla="*/ 6484 h 10000"/>
                          <a:gd name="connsiteX17" fmla="*/ 0 w 10000"/>
                          <a:gd name="connsiteY17" fmla="*/ 10000 h 10000"/>
                          <a:gd name="connsiteX18" fmla="*/ 5718 w 10000"/>
                          <a:gd name="connsiteY18" fmla="*/ 5387 h 10000"/>
                          <a:gd name="connsiteX19" fmla="*/ 7380 w 10000"/>
                          <a:gd name="connsiteY19" fmla="*/ 2065 h 10000"/>
                          <a:gd name="connsiteX20" fmla="*/ 7380 w 10000"/>
                          <a:gd name="connsiteY20" fmla="*/ 2065 h 10000"/>
                          <a:gd name="connsiteX21" fmla="*/ 7380 w 10000"/>
                          <a:gd name="connsiteY21" fmla="*/ 2065 h 10000"/>
                          <a:gd name="connsiteX22" fmla="*/ 6422 w 10000"/>
                          <a:gd name="connsiteY22" fmla="*/ 1161 h 10000"/>
                          <a:gd name="connsiteX23" fmla="*/ 6338 w 10000"/>
                          <a:gd name="connsiteY23" fmla="*/ 1097 h 10000"/>
                          <a:gd name="connsiteX24" fmla="*/ 6310 w 10000"/>
                          <a:gd name="connsiteY24" fmla="*/ 1032 h 10000"/>
                          <a:gd name="connsiteX25" fmla="*/ 6310 w 10000"/>
                          <a:gd name="connsiteY25" fmla="*/ 1000 h 10000"/>
                          <a:gd name="connsiteX26" fmla="*/ 6338 w 10000"/>
                          <a:gd name="connsiteY26" fmla="*/ 968 h 10000"/>
                          <a:gd name="connsiteX27" fmla="*/ 6395 w 10000"/>
                          <a:gd name="connsiteY27" fmla="*/ 968 h 10000"/>
                          <a:gd name="connsiteX28" fmla="*/ 6422 w 10000"/>
                          <a:gd name="connsiteY28" fmla="*/ 903 h 10000"/>
                          <a:gd name="connsiteX29" fmla="*/ 6451 w 10000"/>
                          <a:gd name="connsiteY29" fmla="*/ 903 h 10000"/>
                          <a:gd name="connsiteX30" fmla="*/ 6536 w 10000"/>
                          <a:gd name="connsiteY30" fmla="*/ 903 h 10000"/>
                          <a:gd name="connsiteX31" fmla="*/ 6648 w 10000"/>
                          <a:gd name="connsiteY31" fmla="*/ 871 h 10000"/>
                          <a:gd name="connsiteX32" fmla="*/ 6704 w 10000"/>
                          <a:gd name="connsiteY32" fmla="*/ 871 h 10000"/>
                          <a:gd name="connsiteX33" fmla="*/ 7155 w 10000"/>
                          <a:gd name="connsiteY33" fmla="*/ 742 h 10000"/>
                          <a:gd name="connsiteX34" fmla="*/ 7634 w 10000"/>
                          <a:gd name="connsiteY34" fmla="*/ 613 h 10000"/>
                          <a:gd name="connsiteX35" fmla="*/ 8197 w 10000"/>
                          <a:gd name="connsiteY35" fmla="*/ 452 h 10000"/>
                          <a:gd name="connsiteX36" fmla="*/ 8733 w 10000"/>
                          <a:gd name="connsiteY36" fmla="*/ 323 h 10000"/>
                          <a:gd name="connsiteX37" fmla="*/ 9211 w 10000"/>
                          <a:gd name="connsiteY37" fmla="*/ 194 h 10000"/>
                          <a:gd name="connsiteX38" fmla="*/ 9606 w 10000"/>
                          <a:gd name="connsiteY38" fmla="*/ 65 h 10000"/>
                          <a:gd name="connsiteX39" fmla="*/ 9888 w 10000"/>
                          <a:gd name="connsiteY39" fmla="*/ 0 h 10000"/>
                          <a:gd name="connsiteX0" fmla="*/ 9888 w 10000"/>
                          <a:gd name="connsiteY0" fmla="*/ 0 h 10000"/>
                          <a:gd name="connsiteX1" fmla="*/ 10000 w 10000"/>
                          <a:gd name="connsiteY1" fmla="*/ 0 h 10000"/>
                          <a:gd name="connsiteX2" fmla="*/ 9972 w 10000"/>
                          <a:gd name="connsiteY2" fmla="*/ 2194 h 10000"/>
                          <a:gd name="connsiteX3" fmla="*/ 9972 w 10000"/>
                          <a:gd name="connsiteY3" fmla="*/ 2871 h 10000"/>
                          <a:gd name="connsiteX4" fmla="*/ 9972 w 10000"/>
                          <a:gd name="connsiteY4" fmla="*/ 3484 h 10000"/>
                          <a:gd name="connsiteX5" fmla="*/ 9972 w 10000"/>
                          <a:gd name="connsiteY5" fmla="*/ 4000 h 10000"/>
                          <a:gd name="connsiteX6" fmla="*/ 9972 w 10000"/>
                          <a:gd name="connsiteY6" fmla="*/ 4032 h 10000"/>
                          <a:gd name="connsiteX7" fmla="*/ 9972 w 10000"/>
                          <a:gd name="connsiteY7" fmla="*/ 4161 h 10000"/>
                          <a:gd name="connsiteX8" fmla="*/ 9972 w 10000"/>
                          <a:gd name="connsiteY8" fmla="*/ 4258 h 10000"/>
                          <a:gd name="connsiteX9" fmla="*/ 9915 w 10000"/>
                          <a:gd name="connsiteY9" fmla="*/ 4290 h 10000"/>
                          <a:gd name="connsiteX10" fmla="*/ 9915 w 10000"/>
                          <a:gd name="connsiteY10" fmla="*/ 4290 h 10000"/>
                          <a:gd name="connsiteX11" fmla="*/ 9888 w 10000"/>
                          <a:gd name="connsiteY11" fmla="*/ 4290 h 10000"/>
                          <a:gd name="connsiteX12" fmla="*/ 9859 w 10000"/>
                          <a:gd name="connsiteY12" fmla="*/ 4290 h 10000"/>
                          <a:gd name="connsiteX13" fmla="*/ 9859 w 10000"/>
                          <a:gd name="connsiteY13" fmla="*/ 4290 h 10000"/>
                          <a:gd name="connsiteX14" fmla="*/ 8789 w 10000"/>
                          <a:gd name="connsiteY14" fmla="*/ 3323 h 10000"/>
                          <a:gd name="connsiteX15" fmla="*/ 6451 w 10000"/>
                          <a:gd name="connsiteY15" fmla="*/ 6484 h 10000"/>
                          <a:gd name="connsiteX16" fmla="*/ 0 w 10000"/>
                          <a:gd name="connsiteY16" fmla="*/ 10000 h 10000"/>
                          <a:gd name="connsiteX17" fmla="*/ 5718 w 10000"/>
                          <a:gd name="connsiteY17" fmla="*/ 5387 h 10000"/>
                          <a:gd name="connsiteX18" fmla="*/ 7380 w 10000"/>
                          <a:gd name="connsiteY18" fmla="*/ 2065 h 10000"/>
                          <a:gd name="connsiteX19" fmla="*/ 7380 w 10000"/>
                          <a:gd name="connsiteY19" fmla="*/ 2065 h 10000"/>
                          <a:gd name="connsiteX20" fmla="*/ 7380 w 10000"/>
                          <a:gd name="connsiteY20" fmla="*/ 2065 h 10000"/>
                          <a:gd name="connsiteX21" fmla="*/ 6422 w 10000"/>
                          <a:gd name="connsiteY21" fmla="*/ 1161 h 10000"/>
                          <a:gd name="connsiteX22" fmla="*/ 6338 w 10000"/>
                          <a:gd name="connsiteY22" fmla="*/ 1097 h 10000"/>
                          <a:gd name="connsiteX23" fmla="*/ 6310 w 10000"/>
                          <a:gd name="connsiteY23" fmla="*/ 1032 h 10000"/>
                          <a:gd name="connsiteX24" fmla="*/ 6310 w 10000"/>
                          <a:gd name="connsiteY24" fmla="*/ 1000 h 10000"/>
                          <a:gd name="connsiteX25" fmla="*/ 6338 w 10000"/>
                          <a:gd name="connsiteY25" fmla="*/ 968 h 10000"/>
                          <a:gd name="connsiteX26" fmla="*/ 6395 w 10000"/>
                          <a:gd name="connsiteY26" fmla="*/ 968 h 10000"/>
                          <a:gd name="connsiteX27" fmla="*/ 6422 w 10000"/>
                          <a:gd name="connsiteY27" fmla="*/ 903 h 10000"/>
                          <a:gd name="connsiteX28" fmla="*/ 6451 w 10000"/>
                          <a:gd name="connsiteY28" fmla="*/ 903 h 10000"/>
                          <a:gd name="connsiteX29" fmla="*/ 6536 w 10000"/>
                          <a:gd name="connsiteY29" fmla="*/ 903 h 10000"/>
                          <a:gd name="connsiteX30" fmla="*/ 6648 w 10000"/>
                          <a:gd name="connsiteY30" fmla="*/ 871 h 10000"/>
                          <a:gd name="connsiteX31" fmla="*/ 6704 w 10000"/>
                          <a:gd name="connsiteY31" fmla="*/ 871 h 10000"/>
                          <a:gd name="connsiteX32" fmla="*/ 7155 w 10000"/>
                          <a:gd name="connsiteY32" fmla="*/ 742 h 10000"/>
                          <a:gd name="connsiteX33" fmla="*/ 7634 w 10000"/>
                          <a:gd name="connsiteY33" fmla="*/ 613 h 10000"/>
                          <a:gd name="connsiteX34" fmla="*/ 8197 w 10000"/>
                          <a:gd name="connsiteY34" fmla="*/ 452 h 10000"/>
                          <a:gd name="connsiteX35" fmla="*/ 8733 w 10000"/>
                          <a:gd name="connsiteY35" fmla="*/ 323 h 10000"/>
                          <a:gd name="connsiteX36" fmla="*/ 9211 w 10000"/>
                          <a:gd name="connsiteY36" fmla="*/ 194 h 10000"/>
                          <a:gd name="connsiteX37" fmla="*/ 9606 w 10000"/>
                          <a:gd name="connsiteY37" fmla="*/ 65 h 10000"/>
                          <a:gd name="connsiteX38" fmla="*/ 9888 w 10000"/>
                          <a:gd name="connsiteY38" fmla="*/ 0 h 10000"/>
                          <a:gd name="connsiteX0" fmla="*/ 9888 w 10003"/>
                          <a:gd name="connsiteY0" fmla="*/ 0 h 10000"/>
                          <a:gd name="connsiteX1" fmla="*/ 10000 w 10003"/>
                          <a:gd name="connsiteY1" fmla="*/ 0 h 10000"/>
                          <a:gd name="connsiteX2" fmla="*/ 9972 w 10003"/>
                          <a:gd name="connsiteY2" fmla="*/ 2871 h 10000"/>
                          <a:gd name="connsiteX3" fmla="*/ 9972 w 10003"/>
                          <a:gd name="connsiteY3" fmla="*/ 3484 h 10000"/>
                          <a:gd name="connsiteX4" fmla="*/ 9972 w 10003"/>
                          <a:gd name="connsiteY4" fmla="*/ 4000 h 10000"/>
                          <a:gd name="connsiteX5" fmla="*/ 9972 w 10003"/>
                          <a:gd name="connsiteY5" fmla="*/ 4032 h 10000"/>
                          <a:gd name="connsiteX6" fmla="*/ 9972 w 10003"/>
                          <a:gd name="connsiteY6" fmla="*/ 4161 h 10000"/>
                          <a:gd name="connsiteX7" fmla="*/ 9972 w 10003"/>
                          <a:gd name="connsiteY7" fmla="*/ 4258 h 10000"/>
                          <a:gd name="connsiteX8" fmla="*/ 9915 w 10003"/>
                          <a:gd name="connsiteY8" fmla="*/ 4290 h 10000"/>
                          <a:gd name="connsiteX9" fmla="*/ 9915 w 10003"/>
                          <a:gd name="connsiteY9" fmla="*/ 4290 h 10000"/>
                          <a:gd name="connsiteX10" fmla="*/ 9888 w 10003"/>
                          <a:gd name="connsiteY10" fmla="*/ 4290 h 10000"/>
                          <a:gd name="connsiteX11" fmla="*/ 9859 w 10003"/>
                          <a:gd name="connsiteY11" fmla="*/ 4290 h 10000"/>
                          <a:gd name="connsiteX12" fmla="*/ 9859 w 10003"/>
                          <a:gd name="connsiteY12" fmla="*/ 4290 h 10000"/>
                          <a:gd name="connsiteX13" fmla="*/ 8789 w 10003"/>
                          <a:gd name="connsiteY13" fmla="*/ 3323 h 10000"/>
                          <a:gd name="connsiteX14" fmla="*/ 6451 w 10003"/>
                          <a:gd name="connsiteY14" fmla="*/ 6484 h 10000"/>
                          <a:gd name="connsiteX15" fmla="*/ 0 w 10003"/>
                          <a:gd name="connsiteY15" fmla="*/ 10000 h 10000"/>
                          <a:gd name="connsiteX16" fmla="*/ 5718 w 10003"/>
                          <a:gd name="connsiteY16" fmla="*/ 5387 h 10000"/>
                          <a:gd name="connsiteX17" fmla="*/ 7380 w 10003"/>
                          <a:gd name="connsiteY17" fmla="*/ 2065 h 10000"/>
                          <a:gd name="connsiteX18" fmla="*/ 7380 w 10003"/>
                          <a:gd name="connsiteY18" fmla="*/ 2065 h 10000"/>
                          <a:gd name="connsiteX19" fmla="*/ 7380 w 10003"/>
                          <a:gd name="connsiteY19" fmla="*/ 2065 h 10000"/>
                          <a:gd name="connsiteX20" fmla="*/ 6422 w 10003"/>
                          <a:gd name="connsiteY20" fmla="*/ 1161 h 10000"/>
                          <a:gd name="connsiteX21" fmla="*/ 6338 w 10003"/>
                          <a:gd name="connsiteY21" fmla="*/ 1097 h 10000"/>
                          <a:gd name="connsiteX22" fmla="*/ 6310 w 10003"/>
                          <a:gd name="connsiteY22" fmla="*/ 1032 h 10000"/>
                          <a:gd name="connsiteX23" fmla="*/ 6310 w 10003"/>
                          <a:gd name="connsiteY23" fmla="*/ 1000 h 10000"/>
                          <a:gd name="connsiteX24" fmla="*/ 6338 w 10003"/>
                          <a:gd name="connsiteY24" fmla="*/ 968 h 10000"/>
                          <a:gd name="connsiteX25" fmla="*/ 6395 w 10003"/>
                          <a:gd name="connsiteY25" fmla="*/ 968 h 10000"/>
                          <a:gd name="connsiteX26" fmla="*/ 6422 w 10003"/>
                          <a:gd name="connsiteY26" fmla="*/ 903 h 10000"/>
                          <a:gd name="connsiteX27" fmla="*/ 6451 w 10003"/>
                          <a:gd name="connsiteY27" fmla="*/ 903 h 10000"/>
                          <a:gd name="connsiteX28" fmla="*/ 6536 w 10003"/>
                          <a:gd name="connsiteY28" fmla="*/ 903 h 10000"/>
                          <a:gd name="connsiteX29" fmla="*/ 6648 w 10003"/>
                          <a:gd name="connsiteY29" fmla="*/ 871 h 10000"/>
                          <a:gd name="connsiteX30" fmla="*/ 6704 w 10003"/>
                          <a:gd name="connsiteY30" fmla="*/ 871 h 10000"/>
                          <a:gd name="connsiteX31" fmla="*/ 7155 w 10003"/>
                          <a:gd name="connsiteY31" fmla="*/ 742 h 10000"/>
                          <a:gd name="connsiteX32" fmla="*/ 7634 w 10003"/>
                          <a:gd name="connsiteY32" fmla="*/ 613 h 10000"/>
                          <a:gd name="connsiteX33" fmla="*/ 8197 w 10003"/>
                          <a:gd name="connsiteY33" fmla="*/ 452 h 10000"/>
                          <a:gd name="connsiteX34" fmla="*/ 8733 w 10003"/>
                          <a:gd name="connsiteY34" fmla="*/ 323 h 10000"/>
                          <a:gd name="connsiteX35" fmla="*/ 9211 w 10003"/>
                          <a:gd name="connsiteY35" fmla="*/ 194 h 10000"/>
                          <a:gd name="connsiteX36" fmla="*/ 9606 w 10003"/>
                          <a:gd name="connsiteY36" fmla="*/ 65 h 10000"/>
                          <a:gd name="connsiteX37" fmla="*/ 9888 w 10003"/>
                          <a:gd name="connsiteY37" fmla="*/ 0 h 10000"/>
                          <a:gd name="connsiteX0" fmla="*/ 9888 w 10003"/>
                          <a:gd name="connsiteY0" fmla="*/ 0 h 10000"/>
                          <a:gd name="connsiteX1" fmla="*/ 10000 w 10003"/>
                          <a:gd name="connsiteY1" fmla="*/ 0 h 10000"/>
                          <a:gd name="connsiteX2" fmla="*/ 9972 w 10003"/>
                          <a:gd name="connsiteY2" fmla="*/ 3484 h 10000"/>
                          <a:gd name="connsiteX3" fmla="*/ 9972 w 10003"/>
                          <a:gd name="connsiteY3" fmla="*/ 4000 h 10000"/>
                          <a:gd name="connsiteX4" fmla="*/ 9972 w 10003"/>
                          <a:gd name="connsiteY4" fmla="*/ 4032 h 10000"/>
                          <a:gd name="connsiteX5" fmla="*/ 9972 w 10003"/>
                          <a:gd name="connsiteY5" fmla="*/ 4161 h 10000"/>
                          <a:gd name="connsiteX6" fmla="*/ 9972 w 10003"/>
                          <a:gd name="connsiteY6" fmla="*/ 4258 h 10000"/>
                          <a:gd name="connsiteX7" fmla="*/ 9915 w 10003"/>
                          <a:gd name="connsiteY7" fmla="*/ 4290 h 10000"/>
                          <a:gd name="connsiteX8" fmla="*/ 9915 w 10003"/>
                          <a:gd name="connsiteY8" fmla="*/ 4290 h 10000"/>
                          <a:gd name="connsiteX9" fmla="*/ 9888 w 10003"/>
                          <a:gd name="connsiteY9" fmla="*/ 4290 h 10000"/>
                          <a:gd name="connsiteX10" fmla="*/ 9859 w 10003"/>
                          <a:gd name="connsiteY10" fmla="*/ 4290 h 10000"/>
                          <a:gd name="connsiteX11" fmla="*/ 9859 w 10003"/>
                          <a:gd name="connsiteY11" fmla="*/ 4290 h 10000"/>
                          <a:gd name="connsiteX12" fmla="*/ 8789 w 10003"/>
                          <a:gd name="connsiteY12" fmla="*/ 3323 h 10000"/>
                          <a:gd name="connsiteX13" fmla="*/ 6451 w 10003"/>
                          <a:gd name="connsiteY13" fmla="*/ 6484 h 10000"/>
                          <a:gd name="connsiteX14" fmla="*/ 0 w 10003"/>
                          <a:gd name="connsiteY14" fmla="*/ 10000 h 10000"/>
                          <a:gd name="connsiteX15" fmla="*/ 5718 w 10003"/>
                          <a:gd name="connsiteY15" fmla="*/ 5387 h 10000"/>
                          <a:gd name="connsiteX16" fmla="*/ 7380 w 10003"/>
                          <a:gd name="connsiteY16" fmla="*/ 2065 h 10000"/>
                          <a:gd name="connsiteX17" fmla="*/ 7380 w 10003"/>
                          <a:gd name="connsiteY17" fmla="*/ 2065 h 10000"/>
                          <a:gd name="connsiteX18" fmla="*/ 7380 w 10003"/>
                          <a:gd name="connsiteY18" fmla="*/ 2065 h 10000"/>
                          <a:gd name="connsiteX19" fmla="*/ 6422 w 10003"/>
                          <a:gd name="connsiteY19" fmla="*/ 1161 h 10000"/>
                          <a:gd name="connsiteX20" fmla="*/ 6338 w 10003"/>
                          <a:gd name="connsiteY20" fmla="*/ 1097 h 10000"/>
                          <a:gd name="connsiteX21" fmla="*/ 6310 w 10003"/>
                          <a:gd name="connsiteY21" fmla="*/ 1032 h 10000"/>
                          <a:gd name="connsiteX22" fmla="*/ 6310 w 10003"/>
                          <a:gd name="connsiteY22" fmla="*/ 1000 h 10000"/>
                          <a:gd name="connsiteX23" fmla="*/ 6338 w 10003"/>
                          <a:gd name="connsiteY23" fmla="*/ 968 h 10000"/>
                          <a:gd name="connsiteX24" fmla="*/ 6395 w 10003"/>
                          <a:gd name="connsiteY24" fmla="*/ 968 h 10000"/>
                          <a:gd name="connsiteX25" fmla="*/ 6422 w 10003"/>
                          <a:gd name="connsiteY25" fmla="*/ 903 h 10000"/>
                          <a:gd name="connsiteX26" fmla="*/ 6451 w 10003"/>
                          <a:gd name="connsiteY26" fmla="*/ 903 h 10000"/>
                          <a:gd name="connsiteX27" fmla="*/ 6536 w 10003"/>
                          <a:gd name="connsiteY27" fmla="*/ 903 h 10000"/>
                          <a:gd name="connsiteX28" fmla="*/ 6648 w 10003"/>
                          <a:gd name="connsiteY28" fmla="*/ 871 h 10000"/>
                          <a:gd name="connsiteX29" fmla="*/ 6704 w 10003"/>
                          <a:gd name="connsiteY29" fmla="*/ 871 h 10000"/>
                          <a:gd name="connsiteX30" fmla="*/ 7155 w 10003"/>
                          <a:gd name="connsiteY30" fmla="*/ 742 h 10000"/>
                          <a:gd name="connsiteX31" fmla="*/ 7634 w 10003"/>
                          <a:gd name="connsiteY31" fmla="*/ 613 h 10000"/>
                          <a:gd name="connsiteX32" fmla="*/ 8197 w 10003"/>
                          <a:gd name="connsiteY32" fmla="*/ 452 h 10000"/>
                          <a:gd name="connsiteX33" fmla="*/ 8733 w 10003"/>
                          <a:gd name="connsiteY33" fmla="*/ 323 h 10000"/>
                          <a:gd name="connsiteX34" fmla="*/ 9211 w 10003"/>
                          <a:gd name="connsiteY34" fmla="*/ 194 h 10000"/>
                          <a:gd name="connsiteX35" fmla="*/ 9606 w 10003"/>
                          <a:gd name="connsiteY35" fmla="*/ 65 h 10000"/>
                          <a:gd name="connsiteX36" fmla="*/ 9888 w 10003"/>
                          <a:gd name="connsiteY36" fmla="*/ 0 h 10000"/>
                          <a:gd name="connsiteX0" fmla="*/ 9888 w 10003"/>
                          <a:gd name="connsiteY0" fmla="*/ 0 h 10000"/>
                          <a:gd name="connsiteX1" fmla="*/ 10000 w 10003"/>
                          <a:gd name="connsiteY1" fmla="*/ 0 h 10000"/>
                          <a:gd name="connsiteX2" fmla="*/ 9972 w 10003"/>
                          <a:gd name="connsiteY2" fmla="*/ 4000 h 10000"/>
                          <a:gd name="connsiteX3" fmla="*/ 9972 w 10003"/>
                          <a:gd name="connsiteY3" fmla="*/ 4032 h 10000"/>
                          <a:gd name="connsiteX4" fmla="*/ 9972 w 10003"/>
                          <a:gd name="connsiteY4" fmla="*/ 4161 h 10000"/>
                          <a:gd name="connsiteX5" fmla="*/ 9972 w 10003"/>
                          <a:gd name="connsiteY5" fmla="*/ 4258 h 10000"/>
                          <a:gd name="connsiteX6" fmla="*/ 9915 w 10003"/>
                          <a:gd name="connsiteY6" fmla="*/ 4290 h 10000"/>
                          <a:gd name="connsiteX7" fmla="*/ 9915 w 10003"/>
                          <a:gd name="connsiteY7" fmla="*/ 4290 h 10000"/>
                          <a:gd name="connsiteX8" fmla="*/ 9888 w 10003"/>
                          <a:gd name="connsiteY8" fmla="*/ 4290 h 10000"/>
                          <a:gd name="connsiteX9" fmla="*/ 9859 w 10003"/>
                          <a:gd name="connsiteY9" fmla="*/ 4290 h 10000"/>
                          <a:gd name="connsiteX10" fmla="*/ 9859 w 10003"/>
                          <a:gd name="connsiteY10" fmla="*/ 4290 h 10000"/>
                          <a:gd name="connsiteX11" fmla="*/ 8789 w 10003"/>
                          <a:gd name="connsiteY11" fmla="*/ 3323 h 10000"/>
                          <a:gd name="connsiteX12" fmla="*/ 6451 w 10003"/>
                          <a:gd name="connsiteY12" fmla="*/ 6484 h 10000"/>
                          <a:gd name="connsiteX13" fmla="*/ 0 w 10003"/>
                          <a:gd name="connsiteY13" fmla="*/ 10000 h 10000"/>
                          <a:gd name="connsiteX14" fmla="*/ 5718 w 10003"/>
                          <a:gd name="connsiteY14" fmla="*/ 5387 h 10000"/>
                          <a:gd name="connsiteX15" fmla="*/ 7380 w 10003"/>
                          <a:gd name="connsiteY15" fmla="*/ 2065 h 10000"/>
                          <a:gd name="connsiteX16" fmla="*/ 7380 w 10003"/>
                          <a:gd name="connsiteY16" fmla="*/ 2065 h 10000"/>
                          <a:gd name="connsiteX17" fmla="*/ 7380 w 10003"/>
                          <a:gd name="connsiteY17" fmla="*/ 2065 h 10000"/>
                          <a:gd name="connsiteX18" fmla="*/ 6422 w 10003"/>
                          <a:gd name="connsiteY18" fmla="*/ 1161 h 10000"/>
                          <a:gd name="connsiteX19" fmla="*/ 6338 w 10003"/>
                          <a:gd name="connsiteY19" fmla="*/ 1097 h 10000"/>
                          <a:gd name="connsiteX20" fmla="*/ 6310 w 10003"/>
                          <a:gd name="connsiteY20" fmla="*/ 1032 h 10000"/>
                          <a:gd name="connsiteX21" fmla="*/ 6310 w 10003"/>
                          <a:gd name="connsiteY21" fmla="*/ 1000 h 10000"/>
                          <a:gd name="connsiteX22" fmla="*/ 6338 w 10003"/>
                          <a:gd name="connsiteY22" fmla="*/ 968 h 10000"/>
                          <a:gd name="connsiteX23" fmla="*/ 6395 w 10003"/>
                          <a:gd name="connsiteY23" fmla="*/ 968 h 10000"/>
                          <a:gd name="connsiteX24" fmla="*/ 6422 w 10003"/>
                          <a:gd name="connsiteY24" fmla="*/ 903 h 10000"/>
                          <a:gd name="connsiteX25" fmla="*/ 6451 w 10003"/>
                          <a:gd name="connsiteY25" fmla="*/ 903 h 10000"/>
                          <a:gd name="connsiteX26" fmla="*/ 6536 w 10003"/>
                          <a:gd name="connsiteY26" fmla="*/ 903 h 10000"/>
                          <a:gd name="connsiteX27" fmla="*/ 6648 w 10003"/>
                          <a:gd name="connsiteY27" fmla="*/ 871 h 10000"/>
                          <a:gd name="connsiteX28" fmla="*/ 6704 w 10003"/>
                          <a:gd name="connsiteY28" fmla="*/ 871 h 10000"/>
                          <a:gd name="connsiteX29" fmla="*/ 7155 w 10003"/>
                          <a:gd name="connsiteY29" fmla="*/ 742 h 10000"/>
                          <a:gd name="connsiteX30" fmla="*/ 7634 w 10003"/>
                          <a:gd name="connsiteY30" fmla="*/ 613 h 10000"/>
                          <a:gd name="connsiteX31" fmla="*/ 8197 w 10003"/>
                          <a:gd name="connsiteY31" fmla="*/ 452 h 10000"/>
                          <a:gd name="connsiteX32" fmla="*/ 8733 w 10003"/>
                          <a:gd name="connsiteY32" fmla="*/ 323 h 10000"/>
                          <a:gd name="connsiteX33" fmla="*/ 9211 w 10003"/>
                          <a:gd name="connsiteY33" fmla="*/ 194 h 10000"/>
                          <a:gd name="connsiteX34" fmla="*/ 9606 w 10003"/>
                          <a:gd name="connsiteY34" fmla="*/ 65 h 10000"/>
                          <a:gd name="connsiteX35" fmla="*/ 9888 w 10003"/>
                          <a:gd name="connsiteY35" fmla="*/ 0 h 10000"/>
                          <a:gd name="connsiteX0" fmla="*/ 9888 w 10003"/>
                          <a:gd name="connsiteY0" fmla="*/ 0 h 10000"/>
                          <a:gd name="connsiteX1" fmla="*/ 10000 w 10003"/>
                          <a:gd name="connsiteY1" fmla="*/ 0 h 10000"/>
                          <a:gd name="connsiteX2" fmla="*/ 9972 w 10003"/>
                          <a:gd name="connsiteY2" fmla="*/ 4000 h 10000"/>
                          <a:gd name="connsiteX3" fmla="*/ 9972 w 10003"/>
                          <a:gd name="connsiteY3" fmla="*/ 4161 h 10000"/>
                          <a:gd name="connsiteX4" fmla="*/ 9972 w 10003"/>
                          <a:gd name="connsiteY4" fmla="*/ 4258 h 10000"/>
                          <a:gd name="connsiteX5" fmla="*/ 9915 w 10003"/>
                          <a:gd name="connsiteY5" fmla="*/ 4290 h 10000"/>
                          <a:gd name="connsiteX6" fmla="*/ 9915 w 10003"/>
                          <a:gd name="connsiteY6" fmla="*/ 4290 h 10000"/>
                          <a:gd name="connsiteX7" fmla="*/ 9888 w 10003"/>
                          <a:gd name="connsiteY7" fmla="*/ 4290 h 10000"/>
                          <a:gd name="connsiteX8" fmla="*/ 9859 w 10003"/>
                          <a:gd name="connsiteY8" fmla="*/ 4290 h 10000"/>
                          <a:gd name="connsiteX9" fmla="*/ 9859 w 10003"/>
                          <a:gd name="connsiteY9" fmla="*/ 4290 h 10000"/>
                          <a:gd name="connsiteX10" fmla="*/ 8789 w 10003"/>
                          <a:gd name="connsiteY10" fmla="*/ 3323 h 10000"/>
                          <a:gd name="connsiteX11" fmla="*/ 6451 w 10003"/>
                          <a:gd name="connsiteY11" fmla="*/ 6484 h 10000"/>
                          <a:gd name="connsiteX12" fmla="*/ 0 w 10003"/>
                          <a:gd name="connsiteY12" fmla="*/ 10000 h 10000"/>
                          <a:gd name="connsiteX13" fmla="*/ 5718 w 10003"/>
                          <a:gd name="connsiteY13" fmla="*/ 5387 h 10000"/>
                          <a:gd name="connsiteX14" fmla="*/ 7380 w 10003"/>
                          <a:gd name="connsiteY14" fmla="*/ 2065 h 10000"/>
                          <a:gd name="connsiteX15" fmla="*/ 7380 w 10003"/>
                          <a:gd name="connsiteY15" fmla="*/ 2065 h 10000"/>
                          <a:gd name="connsiteX16" fmla="*/ 7380 w 10003"/>
                          <a:gd name="connsiteY16" fmla="*/ 2065 h 10000"/>
                          <a:gd name="connsiteX17" fmla="*/ 6422 w 10003"/>
                          <a:gd name="connsiteY17" fmla="*/ 1161 h 10000"/>
                          <a:gd name="connsiteX18" fmla="*/ 6338 w 10003"/>
                          <a:gd name="connsiteY18" fmla="*/ 1097 h 10000"/>
                          <a:gd name="connsiteX19" fmla="*/ 6310 w 10003"/>
                          <a:gd name="connsiteY19" fmla="*/ 1032 h 10000"/>
                          <a:gd name="connsiteX20" fmla="*/ 6310 w 10003"/>
                          <a:gd name="connsiteY20" fmla="*/ 1000 h 10000"/>
                          <a:gd name="connsiteX21" fmla="*/ 6338 w 10003"/>
                          <a:gd name="connsiteY21" fmla="*/ 968 h 10000"/>
                          <a:gd name="connsiteX22" fmla="*/ 6395 w 10003"/>
                          <a:gd name="connsiteY22" fmla="*/ 968 h 10000"/>
                          <a:gd name="connsiteX23" fmla="*/ 6422 w 10003"/>
                          <a:gd name="connsiteY23" fmla="*/ 903 h 10000"/>
                          <a:gd name="connsiteX24" fmla="*/ 6451 w 10003"/>
                          <a:gd name="connsiteY24" fmla="*/ 903 h 10000"/>
                          <a:gd name="connsiteX25" fmla="*/ 6536 w 10003"/>
                          <a:gd name="connsiteY25" fmla="*/ 903 h 10000"/>
                          <a:gd name="connsiteX26" fmla="*/ 6648 w 10003"/>
                          <a:gd name="connsiteY26" fmla="*/ 871 h 10000"/>
                          <a:gd name="connsiteX27" fmla="*/ 6704 w 10003"/>
                          <a:gd name="connsiteY27" fmla="*/ 871 h 10000"/>
                          <a:gd name="connsiteX28" fmla="*/ 7155 w 10003"/>
                          <a:gd name="connsiteY28" fmla="*/ 742 h 10000"/>
                          <a:gd name="connsiteX29" fmla="*/ 7634 w 10003"/>
                          <a:gd name="connsiteY29" fmla="*/ 613 h 10000"/>
                          <a:gd name="connsiteX30" fmla="*/ 8197 w 10003"/>
                          <a:gd name="connsiteY30" fmla="*/ 452 h 10000"/>
                          <a:gd name="connsiteX31" fmla="*/ 8733 w 10003"/>
                          <a:gd name="connsiteY31" fmla="*/ 323 h 10000"/>
                          <a:gd name="connsiteX32" fmla="*/ 9211 w 10003"/>
                          <a:gd name="connsiteY32" fmla="*/ 194 h 10000"/>
                          <a:gd name="connsiteX33" fmla="*/ 9606 w 10003"/>
                          <a:gd name="connsiteY33" fmla="*/ 65 h 10000"/>
                          <a:gd name="connsiteX34" fmla="*/ 9888 w 10003"/>
                          <a:gd name="connsiteY34" fmla="*/ 0 h 10000"/>
                          <a:gd name="connsiteX0" fmla="*/ 9888 w 10003"/>
                          <a:gd name="connsiteY0" fmla="*/ 0 h 10000"/>
                          <a:gd name="connsiteX1" fmla="*/ 10000 w 10003"/>
                          <a:gd name="connsiteY1" fmla="*/ 0 h 10000"/>
                          <a:gd name="connsiteX2" fmla="*/ 9972 w 10003"/>
                          <a:gd name="connsiteY2" fmla="*/ 4161 h 10000"/>
                          <a:gd name="connsiteX3" fmla="*/ 9972 w 10003"/>
                          <a:gd name="connsiteY3" fmla="*/ 4258 h 10000"/>
                          <a:gd name="connsiteX4" fmla="*/ 9915 w 10003"/>
                          <a:gd name="connsiteY4" fmla="*/ 4290 h 10000"/>
                          <a:gd name="connsiteX5" fmla="*/ 9915 w 10003"/>
                          <a:gd name="connsiteY5" fmla="*/ 4290 h 10000"/>
                          <a:gd name="connsiteX6" fmla="*/ 9888 w 10003"/>
                          <a:gd name="connsiteY6" fmla="*/ 4290 h 10000"/>
                          <a:gd name="connsiteX7" fmla="*/ 9859 w 10003"/>
                          <a:gd name="connsiteY7" fmla="*/ 4290 h 10000"/>
                          <a:gd name="connsiteX8" fmla="*/ 9859 w 10003"/>
                          <a:gd name="connsiteY8" fmla="*/ 4290 h 10000"/>
                          <a:gd name="connsiteX9" fmla="*/ 8789 w 10003"/>
                          <a:gd name="connsiteY9" fmla="*/ 3323 h 10000"/>
                          <a:gd name="connsiteX10" fmla="*/ 6451 w 10003"/>
                          <a:gd name="connsiteY10" fmla="*/ 6484 h 10000"/>
                          <a:gd name="connsiteX11" fmla="*/ 0 w 10003"/>
                          <a:gd name="connsiteY11" fmla="*/ 10000 h 10000"/>
                          <a:gd name="connsiteX12" fmla="*/ 5718 w 10003"/>
                          <a:gd name="connsiteY12" fmla="*/ 5387 h 10000"/>
                          <a:gd name="connsiteX13" fmla="*/ 7380 w 10003"/>
                          <a:gd name="connsiteY13" fmla="*/ 2065 h 10000"/>
                          <a:gd name="connsiteX14" fmla="*/ 7380 w 10003"/>
                          <a:gd name="connsiteY14" fmla="*/ 2065 h 10000"/>
                          <a:gd name="connsiteX15" fmla="*/ 7380 w 10003"/>
                          <a:gd name="connsiteY15" fmla="*/ 2065 h 10000"/>
                          <a:gd name="connsiteX16" fmla="*/ 6422 w 10003"/>
                          <a:gd name="connsiteY16" fmla="*/ 1161 h 10000"/>
                          <a:gd name="connsiteX17" fmla="*/ 6338 w 10003"/>
                          <a:gd name="connsiteY17" fmla="*/ 1097 h 10000"/>
                          <a:gd name="connsiteX18" fmla="*/ 6310 w 10003"/>
                          <a:gd name="connsiteY18" fmla="*/ 1032 h 10000"/>
                          <a:gd name="connsiteX19" fmla="*/ 6310 w 10003"/>
                          <a:gd name="connsiteY19" fmla="*/ 1000 h 10000"/>
                          <a:gd name="connsiteX20" fmla="*/ 6338 w 10003"/>
                          <a:gd name="connsiteY20" fmla="*/ 968 h 10000"/>
                          <a:gd name="connsiteX21" fmla="*/ 6395 w 10003"/>
                          <a:gd name="connsiteY21" fmla="*/ 968 h 10000"/>
                          <a:gd name="connsiteX22" fmla="*/ 6422 w 10003"/>
                          <a:gd name="connsiteY22" fmla="*/ 903 h 10000"/>
                          <a:gd name="connsiteX23" fmla="*/ 6451 w 10003"/>
                          <a:gd name="connsiteY23" fmla="*/ 903 h 10000"/>
                          <a:gd name="connsiteX24" fmla="*/ 6536 w 10003"/>
                          <a:gd name="connsiteY24" fmla="*/ 903 h 10000"/>
                          <a:gd name="connsiteX25" fmla="*/ 6648 w 10003"/>
                          <a:gd name="connsiteY25" fmla="*/ 871 h 10000"/>
                          <a:gd name="connsiteX26" fmla="*/ 6704 w 10003"/>
                          <a:gd name="connsiteY26" fmla="*/ 871 h 10000"/>
                          <a:gd name="connsiteX27" fmla="*/ 7155 w 10003"/>
                          <a:gd name="connsiteY27" fmla="*/ 742 h 10000"/>
                          <a:gd name="connsiteX28" fmla="*/ 7634 w 10003"/>
                          <a:gd name="connsiteY28" fmla="*/ 613 h 10000"/>
                          <a:gd name="connsiteX29" fmla="*/ 8197 w 10003"/>
                          <a:gd name="connsiteY29" fmla="*/ 452 h 10000"/>
                          <a:gd name="connsiteX30" fmla="*/ 8733 w 10003"/>
                          <a:gd name="connsiteY30" fmla="*/ 323 h 10000"/>
                          <a:gd name="connsiteX31" fmla="*/ 9211 w 10003"/>
                          <a:gd name="connsiteY31" fmla="*/ 194 h 10000"/>
                          <a:gd name="connsiteX32" fmla="*/ 9606 w 10003"/>
                          <a:gd name="connsiteY32" fmla="*/ 65 h 10000"/>
                          <a:gd name="connsiteX33" fmla="*/ 9888 w 10003"/>
                          <a:gd name="connsiteY33" fmla="*/ 0 h 10000"/>
                          <a:gd name="connsiteX0" fmla="*/ 9888 w 10003"/>
                          <a:gd name="connsiteY0" fmla="*/ 0 h 10000"/>
                          <a:gd name="connsiteX1" fmla="*/ 10000 w 10003"/>
                          <a:gd name="connsiteY1" fmla="*/ 0 h 10000"/>
                          <a:gd name="connsiteX2" fmla="*/ 9972 w 10003"/>
                          <a:gd name="connsiteY2" fmla="*/ 4161 h 10000"/>
                          <a:gd name="connsiteX3" fmla="*/ 9972 w 10003"/>
                          <a:gd name="connsiteY3" fmla="*/ 4258 h 10000"/>
                          <a:gd name="connsiteX4" fmla="*/ 9915 w 10003"/>
                          <a:gd name="connsiteY4" fmla="*/ 4290 h 10000"/>
                          <a:gd name="connsiteX5" fmla="*/ 9888 w 10003"/>
                          <a:gd name="connsiteY5" fmla="*/ 4290 h 10000"/>
                          <a:gd name="connsiteX6" fmla="*/ 9859 w 10003"/>
                          <a:gd name="connsiteY6" fmla="*/ 4290 h 10000"/>
                          <a:gd name="connsiteX7" fmla="*/ 9859 w 10003"/>
                          <a:gd name="connsiteY7" fmla="*/ 4290 h 10000"/>
                          <a:gd name="connsiteX8" fmla="*/ 8789 w 10003"/>
                          <a:gd name="connsiteY8" fmla="*/ 3323 h 10000"/>
                          <a:gd name="connsiteX9" fmla="*/ 6451 w 10003"/>
                          <a:gd name="connsiteY9" fmla="*/ 6484 h 10000"/>
                          <a:gd name="connsiteX10" fmla="*/ 0 w 10003"/>
                          <a:gd name="connsiteY10" fmla="*/ 10000 h 10000"/>
                          <a:gd name="connsiteX11" fmla="*/ 5718 w 10003"/>
                          <a:gd name="connsiteY11" fmla="*/ 5387 h 10000"/>
                          <a:gd name="connsiteX12" fmla="*/ 7380 w 10003"/>
                          <a:gd name="connsiteY12" fmla="*/ 2065 h 10000"/>
                          <a:gd name="connsiteX13" fmla="*/ 7380 w 10003"/>
                          <a:gd name="connsiteY13" fmla="*/ 2065 h 10000"/>
                          <a:gd name="connsiteX14" fmla="*/ 7380 w 10003"/>
                          <a:gd name="connsiteY14" fmla="*/ 2065 h 10000"/>
                          <a:gd name="connsiteX15" fmla="*/ 6422 w 10003"/>
                          <a:gd name="connsiteY15" fmla="*/ 1161 h 10000"/>
                          <a:gd name="connsiteX16" fmla="*/ 6338 w 10003"/>
                          <a:gd name="connsiteY16" fmla="*/ 1097 h 10000"/>
                          <a:gd name="connsiteX17" fmla="*/ 6310 w 10003"/>
                          <a:gd name="connsiteY17" fmla="*/ 1032 h 10000"/>
                          <a:gd name="connsiteX18" fmla="*/ 6310 w 10003"/>
                          <a:gd name="connsiteY18" fmla="*/ 1000 h 10000"/>
                          <a:gd name="connsiteX19" fmla="*/ 6338 w 10003"/>
                          <a:gd name="connsiteY19" fmla="*/ 968 h 10000"/>
                          <a:gd name="connsiteX20" fmla="*/ 6395 w 10003"/>
                          <a:gd name="connsiteY20" fmla="*/ 968 h 10000"/>
                          <a:gd name="connsiteX21" fmla="*/ 6422 w 10003"/>
                          <a:gd name="connsiteY21" fmla="*/ 903 h 10000"/>
                          <a:gd name="connsiteX22" fmla="*/ 6451 w 10003"/>
                          <a:gd name="connsiteY22" fmla="*/ 903 h 10000"/>
                          <a:gd name="connsiteX23" fmla="*/ 6536 w 10003"/>
                          <a:gd name="connsiteY23" fmla="*/ 903 h 10000"/>
                          <a:gd name="connsiteX24" fmla="*/ 6648 w 10003"/>
                          <a:gd name="connsiteY24" fmla="*/ 871 h 10000"/>
                          <a:gd name="connsiteX25" fmla="*/ 6704 w 10003"/>
                          <a:gd name="connsiteY25" fmla="*/ 871 h 10000"/>
                          <a:gd name="connsiteX26" fmla="*/ 7155 w 10003"/>
                          <a:gd name="connsiteY26" fmla="*/ 742 h 10000"/>
                          <a:gd name="connsiteX27" fmla="*/ 7634 w 10003"/>
                          <a:gd name="connsiteY27" fmla="*/ 613 h 10000"/>
                          <a:gd name="connsiteX28" fmla="*/ 8197 w 10003"/>
                          <a:gd name="connsiteY28" fmla="*/ 452 h 10000"/>
                          <a:gd name="connsiteX29" fmla="*/ 8733 w 10003"/>
                          <a:gd name="connsiteY29" fmla="*/ 323 h 10000"/>
                          <a:gd name="connsiteX30" fmla="*/ 9211 w 10003"/>
                          <a:gd name="connsiteY30" fmla="*/ 194 h 10000"/>
                          <a:gd name="connsiteX31" fmla="*/ 9606 w 10003"/>
                          <a:gd name="connsiteY31" fmla="*/ 65 h 10000"/>
                          <a:gd name="connsiteX32" fmla="*/ 9888 w 10003"/>
                          <a:gd name="connsiteY32" fmla="*/ 0 h 10000"/>
                          <a:gd name="connsiteX0" fmla="*/ 9888 w 10003"/>
                          <a:gd name="connsiteY0" fmla="*/ 0 h 10000"/>
                          <a:gd name="connsiteX1" fmla="*/ 10000 w 10003"/>
                          <a:gd name="connsiteY1" fmla="*/ 0 h 10000"/>
                          <a:gd name="connsiteX2" fmla="*/ 9972 w 10003"/>
                          <a:gd name="connsiteY2" fmla="*/ 4258 h 10000"/>
                          <a:gd name="connsiteX3" fmla="*/ 9915 w 10003"/>
                          <a:gd name="connsiteY3" fmla="*/ 4290 h 10000"/>
                          <a:gd name="connsiteX4" fmla="*/ 9888 w 10003"/>
                          <a:gd name="connsiteY4" fmla="*/ 4290 h 10000"/>
                          <a:gd name="connsiteX5" fmla="*/ 9859 w 10003"/>
                          <a:gd name="connsiteY5" fmla="*/ 4290 h 10000"/>
                          <a:gd name="connsiteX6" fmla="*/ 9859 w 10003"/>
                          <a:gd name="connsiteY6" fmla="*/ 4290 h 10000"/>
                          <a:gd name="connsiteX7" fmla="*/ 8789 w 10003"/>
                          <a:gd name="connsiteY7" fmla="*/ 3323 h 10000"/>
                          <a:gd name="connsiteX8" fmla="*/ 6451 w 10003"/>
                          <a:gd name="connsiteY8" fmla="*/ 6484 h 10000"/>
                          <a:gd name="connsiteX9" fmla="*/ 0 w 10003"/>
                          <a:gd name="connsiteY9" fmla="*/ 10000 h 10000"/>
                          <a:gd name="connsiteX10" fmla="*/ 5718 w 10003"/>
                          <a:gd name="connsiteY10" fmla="*/ 5387 h 10000"/>
                          <a:gd name="connsiteX11" fmla="*/ 7380 w 10003"/>
                          <a:gd name="connsiteY11" fmla="*/ 2065 h 10000"/>
                          <a:gd name="connsiteX12" fmla="*/ 7380 w 10003"/>
                          <a:gd name="connsiteY12" fmla="*/ 2065 h 10000"/>
                          <a:gd name="connsiteX13" fmla="*/ 7380 w 10003"/>
                          <a:gd name="connsiteY13" fmla="*/ 2065 h 10000"/>
                          <a:gd name="connsiteX14" fmla="*/ 6422 w 10003"/>
                          <a:gd name="connsiteY14" fmla="*/ 1161 h 10000"/>
                          <a:gd name="connsiteX15" fmla="*/ 6338 w 10003"/>
                          <a:gd name="connsiteY15" fmla="*/ 1097 h 10000"/>
                          <a:gd name="connsiteX16" fmla="*/ 6310 w 10003"/>
                          <a:gd name="connsiteY16" fmla="*/ 1032 h 10000"/>
                          <a:gd name="connsiteX17" fmla="*/ 6310 w 10003"/>
                          <a:gd name="connsiteY17" fmla="*/ 1000 h 10000"/>
                          <a:gd name="connsiteX18" fmla="*/ 6338 w 10003"/>
                          <a:gd name="connsiteY18" fmla="*/ 968 h 10000"/>
                          <a:gd name="connsiteX19" fmla="*/ 6395 w 10003"/>
                          <a:gd name="connsiteY19" fmla="*/ 968 h 10000"/>
                          <a:gd name="connsiteX20" fmla="*/ 6422 w 10003"/>
                          <a:gd name="connsiteY20" fmla="*/ 903 h 10000"/>
                          <a:gd name="connsiteX21" fmla="*/ 6451 w 10003"/>
                          <a:gd name="connsiteY21" fmla="*/ 903 h 10000"/>
                          <a:gd name="connsiteX22" fmla="*/ 6536 w 10003"/>
                          <a:gd name="connsiteY22" fmla="*/ 903 h 10000"/>
                          <a:gd name="connsiteX23" fmla="*/ 6648 w 10003"/>
                          <a:gd name="connsiteY23" fmla="*/ 871 h 10000"/>
                          <a:gd name="connsiteX24" fmla="*/ 6704 w 10003"/>
                          <a:gd name="connsiteY24" fmla="*/ 871 h 10000"/>
                          <a:gd name="connsiteX25" fmla="*/ 7155 w 10003"/>
                          <a:gd name="connsiteY25" fmla="*/ 742 h 10000"/>
                          <a:gd name="connsiteX26" fmla="*/ 7634 w 10003"/>
                          <a:gd name="connsiteY26" fmla="*/ 613 h 10000"/>
                          <a:gd name="connsiteX27" fmla="*/ 8197 w 10003"/>
                          <a:gd name="connsiteY27" fmla="*/ 452 h 10000"/>
                          <a:gd name="connsiteX28" fmla="*/ 8733 w 10003"/>
                          <a:gd name="connsiteY28" fmla="*/ 323 h 10000"/>
                          <a:gd name="connsiteX29" fmla="*/ 9211 w 10003"/>
                          <a:gd name="connsiteY29" fmla="*/ 194 h 10000"/>
                          <a:gd name="connsiteX30" fmla="*/ 9606 w 10003"/>
                          <a:gd name="connsiteY30" fmla="*/ 65 h 10000"/>
                          <a:gd name="connsiteX31" fmla="*/ 9888 w 10003"/>
                          <a:gd name="connsiteY31" fmla="*/ 0 h 10000"/>
                          <a:gd name="connsiteX0" fmla="*/ 9888 w 10000"/>
                          <a:gd name="connsiteY0" fmla="*/ 0 h 10000"/>
                          <a:gd name="connsiteX1" fmla="*/ 10000 w 10000"/>
                          <a:gd name="connsiteY1" fmla="*/ 0 h 10000"/>
                          <a:gd name="connsiteX2" fmla="*/ 9915 w 10000"/>
                          <a:gd name="connsiteY2" fmla="*/ 4290 h 10000"/>
                          <a:gd name="connsiteX3" fmla="*/ 9888 w 10000"/>
                          <a:gd name="connsiteY3" fmla="*/ 4290 h 10000"/>
                          <a:gd name="connsiteX4" fmla="*/ 9859 w 10000"/>
                          <a:gd name="connsiteY4" fmla="*/ 4290 h 10000"/>
                          <a:gd name="connsiteX5" fmla="*/ 9859 w 10000"/>
                          <a:gd name="connsiteY5" fmla="*/ 4290 h 10000"/>
                          <a:gd name="connsiteX6" fmla="*/ 8789 w 10000"/>
                          <a:gd name="connsiteY6" fmla="*/ 3323 h 10000"/>
                          <a:gd name="connsiteX7" fmla="*/ 6451 w 10000"/>
                          <a:gd name="connsiteY7" fmla="*/ 6484 h 10000"/>
                          <a:gd name="connsiteX8" fmla="*/ 0 w 10000"/>
                          <a:gd name="connsiteY8" fmla="*/ 10000 h 10000"/>
                          <a:gd name="connsiteX9" fmla="*/ 5718 w 10000"/>
                          <a:gd name="connsiteY9" fmla="*/ 5387 h 10000"/>
                          <a:gd name="connsiteX10" fmla="*/ 7380 w 10000"/>
                          <a:gd name="connsiteY10" fmla="*/ 2065 h 10000"/>
                          <a:gd name="connsiteX11" fmla="*/ 7380 w 10000"/>
                          <a:gd name="connsiteY11" fmla="*/ 2065 h 10000"/>
                          <a:gd name="connsiteX12" fmla="*/ 7380 w 10000"/>
                          <a:gd name="connsiteY12" fmla="*/ 2065 h 10000"/>
                          <a:gd name="connsiteX13" fmla="*/ 6422 w 10000"/>
                          <a:gd name="connsiteY13" fmla="*/ 1161 h 10000"/>
                          <a:gd name="connsiteX14" fmla="*/ 6338 w 10000"/>
                          <a:gd name="connsiteY14" fmla="*/ 1097 h 10000"/>
                          <a:gd name="connsiteX15" fmla="*/ 6310 w 10000"/>
                          <a:gd name="connsiteY15" fmla="*/ 1032 h 10000"/>
                          <a:gd name="connsiteX16" fmla="*/ 6310 w 10000"/>
                          <a:gd name="connsiteY16" fmla="*/ 1000 h 10000"/>
                          <a:gd name="connsiteX17" fmla="*/ 6338 w 10000"/>
                          <a:gd name="connsiteY17" fmla="*/ 968 h 10000"/>
                          <a:gd name="connsiteX18" fmla="*/ 6395 w 10000"/>
                          <a:gd name="connsiteY18" fmla="*/ 968 h 10000"/>
                          <a:gd name="connsiteX19" fmla="*/ 6422 w 10000"/>
                          <a:gd name="connsiteY19" fmla="*/ 903 h 10000"/>
                          <a:gd name="connsiteX20" fmla="*/ 6451 w 10000"/>
                          <a:gd name="connsiteY20" fmla="*/ 903 h 10000"/>
                          <a:gd name="connsiteX21" fmla="*/ 6536 w 10000"/>
                          <a:gd name="connsiteY21" fmla="*/ 903 h 10000"/>
                          <a:gd name="connsiteX22" fmla="*/ 6648 w 10000"/>
                          <a:gd name="connsiteY22" fmla="*/ 871 h 10000"/>
                          <a:gd name="connsiteX23" fmla="*/ 6704 w 10000"/>
                          <a:gd name="connsiteY23" fmla="*/ 871 h 10000"/>
                          <a:gd name="connsiteX24" fmla="*/ 7155 w 10000"/>
                          <a:gd name="connsiteY24" fmla="*/ 742 h 10000"/>
                          <a:gd name="connsiteX25" fmla="*/ 7634 w 10000"/>
                          <a:gd name="connsiteY25" fmla="*/ 613 h 10000"/>
                          <a:gd name="connsiteX26" fmla="*/ 8197 w 10000"/>
                          <a:gd name="connsiteY26" fmla="*/ 452 h 10000"/>
                          <a:gd name="connsiteX27" fmla="*/ 8733 w 10000"/>
                          <a:gd name="connsiteY27" fmla="*/ 323 h 10000"/>
                          <a:gd name="connsiteX28" fmla="*/ 9211 w 10000"/>
                          <a:gd name="connsiteY28" fmla="*/ 194 h 10000"/>
                          <a:gd name="connsiteX29" fmla="*/ 9606 w 10000"/>
                          <a:gd name="connsiteY29" fmla="*/ 65 h 10000"/>
                          <a:gd name="connsiteX30" fmla="*/ 9888 w 10000"/>
                          <a:gd name="connsiteY30" fmla="*/ 0 h 10000"/>
                          <a:gd name="connsiteX0" fmla="*/ 9888 w 10000"/>
                          <a:gd name="connsiteY0" fmla="*/ 0 h 10000"/>
                          <a:gd name="connsiteX1" fmla="*/ 10000 w 10000"/>
                          <a:gd name="connsiteY1" fmla="*/ 0 h 10000"/>
                          <a:gd name="connsiteX2" fmla="*/ 9915 w 10000"/>
                          <a:gd name="connsiteY2" fmla="*/ 4290 h 10000"/>
                          <a:gd name="connsiteX3" fmla="*/ 9859 w 10000"/>
                          <a:gd name="connsiteY3" fmla="*/ 4290 h 10000"/>
                          <a:gd name="connsiteX4" fmla="*/ 9859 w 10000"/>
                          <a:gd name="connsiteY4" fmla="*/ 4290 h 10000"/>
                          <a:gd name="connsiteX5" fmla="*/ 8789 w 10000"/>
                          <a:gd name="connsiteY5" fmla="*/ 3323 h 10000"/>
                          <a:gd name="connsiteX6" fmla="*/ 6451 w 10000"/>
                          <a:gd name="connsiteY6" fmla="*/ 6484 h 10000"/>
                          <a:gd name="connsiteX7" fmla="*/ 0 w 10000"/>
                          <a:gd name="connsiteY7" fmla="*/ 10000 h 10000"/>
                          <a:gd name="connsiteX8" fmla="*/ 5718 w 10000"/>
                          <a:gd name="connsiteY8" fmla="*/ 5387 h 10000"/>
                          <a:gd name="connsiteX9" fmla="*/ 7380 w 10000"/>
                          <a:gd name="connsiteY9" fmla="*/ 2065 h 10000"/>
                          <a:gd name="connsiteX10" fmla="*/ 7380 w 10000"/>
                          <a:gd name="connsiteY10" fmla="*/ 2065 h 10000"/>
                          <a:gd name="connsiteX11" fmla="*/ 7380 w 10000"/>
                          <a:gd name="connsiteY11" fmla="*/ 2065 h 10000"/>
                          <a:gd name="connsiteX12" fmla="*/ 6422 w 10000"/>
                          <a:gd name="connsiteY12" fmla="*/ 1161 h 10000"/>
                          <a:gd name="connsiteX13" fmla="*/ 6338 w 10000"/>
                          <a:gd name="connsiteY13" fmla="*/ 1097 h 10000"/>
                          <a:gd name="connsiteX14" fmla="*/ 6310 w 10000"/>
                          <a:gd name="connsiteY14" fmla="*/ 1032 h 10000"/>
                          <a:gd name="connsiteX15" fmla="*/ 6310 w 10000"/>
                          <a:gd name="connsiteY15" fmla="*/ 1000 h 10000"/>
                          <a:gd name="connsiteX16" fmla="*/ 6338 w 10000"/>
                          <a:gd name="connsiteY16" fmla="*/ 968 h 10000"/>
                          <a:gd name="connsiteX17" fmla="*/ 6395 w 10000"/>
                          <a:gd name="connsiteY17" fmla="*/ 968 h 10000"/>
                          <a:gd name="connsiteX18" fmla="*/ 6422 w 10000"/>
                          <a:gd name="connsiteY18" fmla="*/ 903 h 10000"/>
                          <a:gd name="connsiteX19" fmla="*/ 6451 w 10000"/>
                          <a:gd name="connsiteY19" fmla="*/ 903 h 10000"/>
                          <a:gd name="connsiteX20" fmla="*/ 6536 w 10000"/>
                          <a:gd name="connsiteY20" fmla="*/ 903 h 10000"/>
                          <a:gd name="connsiteX21" fmla="*/ 6648 w 10000"/>
                          <a:gd name="connsiteY21" fmla="*/ 871 h 10000"/>
                          <a:gd name="connsiteX22" fmla="*/ 6704 w 10000"/>
                          <a:gd name="connsiteY22" fmla="*/ 871 h 10000"/>
                          <a:gd name="connsiteX23" fmla="*/ 7155 w 10000"/>
                          <a:gd name="connsiteY23" fmla="*/ 742 h 10000"/>
                          <a:gd name="connsiteX24" fmla="*/ 7634 w 10000"/>
                          <a:gd name="connsiteY24" fmla="*/ 613 h 10000"/>
                          <a:gd name="connsiteX25" fmla="*/ 8197 w 10000"/>
                          <a:gd name="connsiteY25" fmla="*/ 452 h 10000"/>
                          <a:gd name="connsiteX26" fmla="*/ 8733 w 10000"/>
                          <a:gd name="connsiteY26" fmla="*/ 323 h 10000"/>
                          <a:gd name="connsiteX27" fmla="*/ 9211 w 10000"/>
                          <a:gd name="connsiteY27" fmla="*/ 194 h 10000"/>
                          <a:gd name="connsiteX28" fmla="*/ 9606 w 10000"/>
                          <a:gd name="connsiteY28" fmla="*/ 65 h 10000"/>
                          <a:gd name="connsiteX29" fmla="*/ 9888 w 10000"/>
                          <a:gd name="connsiteY29"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422 w 10000"/>
                          <a:gd name="connsiteY11" fmla="*/ 1161 h 10000"/>
                          <a:gd name="connsiteX12" fmla="*/ 6338 w 10000"/>
                          <a:gd name="connsiteY12" fmla="*/ 1097 h 10000"/>
                          <a:gd name="connsiteX13" fmla="*/ 6310 w 10000"/>
                          <a:gd name="connsiteY13" fmla="*/ 1032 h 10000"/>
                          <a:gd name="connsiteX14" fmla="*/ 6310 w 10000"/>
                          <a:gd name="connsiteY14" fmla="*/ 1000 h 10000"/>
                          <a:gd name="connsiteX15" fmla="*/ 6338 w 10000"/>
                          <a:gd name="connsiteY15" fmla="*/ 968 h 10000"/>
                          <a:gd name="connsiteX16" fmla="*/ 6395 w 10000"/>
                          <a:gd name="connsiteY16" fmla="*/ 968 h 10000"/>
                          <a:gd name="connsiteX17" fmla="*/ 6422 w 10000"/>
                          <a:gd name="connsiteY17" fmla="*/ 903 h 10000"/>
                          <a:gd name="connsiteX18" fmla="*/ 6451 w 10000"/>
                          <a:gd name="connsiteY18" fmla="*/ 903 h 10000"/>
                          <a:gd name="connsiteX19" fmla="*/ 6536 w 10000"/>
                          <a:gd name="connsiteY19" fmla="*/ 903 h 10000"/>
                          <a:gd name="connsiteX20" fmla="*/ 6648 w 10000"/>
                          <a:gd name="connsiteY20" fmla="*/ 871 h 10000"/>
                          <a:gd name="connsiteX21" fmla="*/ 6704 w 10000"/>
                          <a:gd name="connsiteY21" fmla="*/ 871 h 10000"/>
                          <a:gd name="connsiteX22" fmla="*/ 7155 w 10000"/>
                          <a:gd name="connsiteY22" fmla="*/ 742 h 10000"/>
                          <a:gd name="connsiteX23" fmla="*/ 7634 w 10000"/>
                          <a:gd name="connsiteY23" fmla="*/ 613 h 10000"/>
                          <a:gd name="connsiteX24" fmla="*/ 8197 w 10000"/>
                          <a:gd name="connsiteY24" fmla="*/ 452 h 10000"/>
                          <a:gd name="connsiteX25" fmla="*/ 8733 w 10000"/>
                          <a:gd name="connsiteY25" fmla="*/ 323 h 10000"/>
                          <a:gd name="connsiteX26" fmla="*/ 9211 w 10000"/>
                          <a:gd name="connsiteY26" fmla="*/ 194 h 10000"/>
                          <a:gd name="connsiteX27" fmla="*/ 9606 w 10000"/>
                          <a:gd name="connsiteY27" fmla="*/ 65 h 10000"/>
                          <a:gd name="connsiteX28" fmla="*/ 9888 w 10000"/>
                          <a:gd name="connsiteY28"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422 w 10000"/>
                          <a:gd name="connsiteY11" fmla="*/ 1161 h 10000"/>
                          <a:gd name="connsiteX12" fmla="*/ 6310 w 10000"/>
                          <a:gd name="connsiteY12" fmla="*/ 1032 h 10000"/>
                          <a:gd name="connsiteX13" fmla="*/ 6310 w 10000"/>
                          <a:gd name="connsiteY13" fmla="*/ 1000 h 10000"/>
                          <a:gd name="connsiteX14" fmla="*/ 6338 w 10000"/>
                          <a:gd name="connsiteY14" fmla="*/ 968 h 10000"/>
                          <a:gd name="connsiteX15" fmla="*/ 6395 w 10000"/>
                          <a:gd name="connsiteY15" fmla="*/ 968 h 10000"/>
                          <a:gd name="connsiteX16" fmla="*/ 6422 w 10000"/>
                          <a:gd name="connsiteY16" fmla="*/ 903 h 10000"/>
                          <a:gd name="connsiteX17" fmla="*/ 6451 w 10000"/>
                          <a:gd name="connsiteY17" fmla="*/ 903 h 10000"/>
                          <a:gd name="connsiteX18" fmla="*/ 6536 w 10000"/>
                          <a:gd name="connsiteY18" fmla="*/ 903 h 10000"/>
                          <a:gd name="connsiteX19" fmla="*/ 6648 w 10000"/>
                          <a:gd name="connsiteY19" fmla="*/ 871 h 10000"/>
                          <a:gd name="connsiteX20" fmla="*/ 6704 w 10000"/>
                          <a:gd name="connsiteY20" fmla="*/ 871 h 10000"/>
                          <a:gd name="connsiteX21" fmla="*/ 7155 w 10000"/>
                          <a:gd name="connsiteY21" fmla="*/ 742 h 10000"/>
                          <a:gd name="connsiteX22" fmla="*/ 7634 w 10000"/>
                          <a:gd name="connsiteY22" fmla="*/ 613 h 10000"/>
                          <a:gd name="connsiteX23" fmla="*/ 8197 w 10000"/>
                          <a:gd name="connsiteY23" fmla="*/ 452 h 10000"/>
                          <a:gd name="connsiteX24" fmla="*/ 8733 w 10000"/>
                          <a:gd name="connsiteY24" fmla="*/ 323 h 10000"/>
                          <a:gd name="connsiteX25" fmla="*/ 9211 w 10000"/>
                          <a:gd name="connsiteY25" fmla="*/ 194 h 10000"/>
                          <a:gd name="connsiteX26" fmla="*/ 9606 w 10000"/>
                          <a:gd name="connsiteY26" fmla="*/ 65 h 10000"/>
                          <a:gd name="connsiteX27" fmla="*/ 9888 w 10000"/>
                          <a:gd name="connsiteY27"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648 w 10000"/>
                          <a:gd name="connsiteY18" fmla="*/ 871 h 10000"/>
                          <a:gd name="connsiteX19" fmla="*/ 6704 w 10000"/>
                          <a:gd name="connsiteY19" fmla="*/ 871 h 10000"/>
                          <a:gd name="connsiteX20" fmla="*/ 7155 w 10000"/>
                          <a:gd name="connsiteY20" fmla="*/ 742 h 10000"/>
                          <a:gd name="connsiteX21" fmla="*/ 7634 w 10000"/>
                          <a:gd name="connsiteY21" fmla="*/ 613 h 10000"/>
                          <a:gd name="connsiteX22" fmla="*/ 8197 w 10000"/>
                          <a:gd name="connsiteY22" fmla="*/ 452 h 10000"/>
                          <a:gd name="connsiteX23" fmla="*/ 8733 w 10000"/>
                          <a:gd name="connsiteY23" fmla="*/ 323 h 10000"/>
                          <a:gd name="connsiteX24" fmla="*/ 9211 w 10000"/>
                          <a:gd name="connsiteY24" fmla="*/ 194 h 10000"/>
                          <a:gd name="connsiteX25" fmla="*/ 9606 w 10000"/>
                          <a:gd name="connsiteY25" fmla="*/ 65 h 10000"/>
                          <a:gd name="connsiteX26" fmla="*/ 9888 w 10000"/>
                          <a:gd name="connsiteY26"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19" fmla="*/ 7155 w 10000"/>
                          <a:gd name="connsiteY19" fmla="*/ 742 h 10000"/>
                          <a:gd name="connsiteX20" fmla="*/ 7634 w 10000"/>
                          <a:gd name="connsiteY20" fmla="*/ 613 h 10000"/>
                          <a:gd name="connsiteX21" fmla="*/ 8197 w 10000"/>
                          <a:gd name="connsiteY21" fmla="*/ 452 h 10000"/>
                          <a:gd name="connsiteX22" fmla="*/ 8733 w 10000"/>
                          <a:gd name="connsiteY22" fmla="*/ 323 h 10000"/>
                          <a:gd name="connsiteX23" fmla="*/ 9211 w 10000"/>
                          <a:gd name="connsiteY23" fmla="*/ 194 h 10000"/>
                          <a:gd name="connsiteX24" fmla="*/ 9606 w 10000"/>
                          <a:gd name="connsiteY24" fmla="*/ 65 h 10000"/>
                          <a:gd name="connsiteX25" fmla="*/ 9888 w 10000"/>
                          <a:gd name="connsiteY25"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19" fmla="*/ 7634 w 10000"/>
                          <a:gd name="connsiteY19" fmla="*/ 613 h 10000"/>
                          <a:gd name="connsiteX20" fmla="*/ 8197 w 10000"/>
                          <a:gd name="connsiteY20" fmla="*/ 452 h 10000"/>
                          <a:gd name="connsiteX21" fmla="*/ 8733 w 10000"/>
                          <a:gd name="connsiteY21" fmla="*/ 323 h 10000"/>
                          <a:gd name="connsiteX22" fmla="*/ 9211 w 10000"/>
                          <a:gd name="connsiteY22" fmla="*/ 194 h 10000"/>
                          <a:gd name="connsiteX23" fmla="*/ 9606 w 10000"/>
                          <a:gd name="connsiteY23" fmla="*/ 65 h 10000"/>
                          <a:gd name="connsiteX24" fmla="*/ 9888 w 10000"/>
                          <a:gd name="connsiteY24"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19" fmla="*/ 8197 w 10000"/>
                          <a:gd name="connsiteY19" fmla="*/ 452 h 10000"/>
                          <a:gd name="connsiteX20" fmla="*/ 8733 w 10000"/>
                          <a:gd name="connsiteY20" fmla="*/ 323 h 10000"/>
                          <a:gd name="connsiteX21" fmla="*/ 9211 w 10000"/>
                          <a:gd name="connsiteY21" fmla="*/ 194 h 10000"/>
                          <a:gd name="connsiteX22" fmla="*/ 9606 w 10000"/>
                          <a:gd name="connsiteY22" fmla="*/ 65 h 10000"/>
                          <a:gd name="connsiteX23" fmla="*/ 9888 w 10000"/>
                          <a:gd name="connsiteY23"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19" fmla="*/ 8733 w 10000"/>
                          <a:gd name="connsiteY19" fmla="*/ 323 h 10000"/>
                          <a:gd name="connsiteX20" fmla="*/ 9211 w 10000"/>
                          <a:gd name="connsiteY20" fmla="*/ 194 h 10000"/>
                          <a:gd name="connsiteX21" fmla="*/ 9606 w 10000"/>
                          <a:gd name="connsiteY21" fmla="*/ 65 h 10000"/>
                          <a:gd name="connsiteX22" fmla="*/ 9888 w 10000"/>
                          <a:gd name="connsiteY22"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19" fmla="*/ 9211 w 10000"/>
                          <a:gd name="connsiteY19" fmla="*/ 194 h 10000"/>
                          <a:gd name="connsiteX20" fmla="*/ 9606 w 10000"/>
                          <a:gd name="connsiteY20" fmla="*/ 65 h 10000"/>
                          <a:gd name="connsiteX21" fmla="*/ 9888 w 10000"/>
                          <a:gd name="connsiteY21"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19" fmla="*/ 9606 w 10000"/>
                          <a:gd name="connsiteY19" fmla="*/ 65 h 10000"/>
                          <a:gd name="connsiteX20" fmla="*/ 9888 w 10000"/>
                          <a:gd name="connsiteY20"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19" fmla="*/ 9888 w 10000"/>
                          <a:gd name="connsiteY19" fmla="*/ 0 h 10000"/>
                          <a:gd name="connsiteX0" fmla="*/ 6704 w 10000"/>
                          <a:gd name="connsiteY0" fmla="*/ 871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0" fmla="*/ 6536 w 10000"/>
                          <a:gd name="connsiteY0" fmla="*/ 1042 h 10139"/>
                          <a:gd name="connsiteX1" fmla="*/ 10000 w 10000"/>
                          <a:gd name="connsiteY1" fmla="*/ 139 h 10139"/>
                          <a:gd name="connsiteX2" fmla="*/ 9859 w 10000"/>
                          <a:gd name="connsiteY2" fmla="*/ 4429 h 10139"/>
                          <a:gd name="connsiteX3" fmla="*/ 9859 w 10000"/>
                          <a:gd name="connsiteY3" fmla="*/ 4429 h 10139"/>
                          <a:gd name="connsiteX4" fmla="*/ 8789 w 10000"/>
                          <a:gd name="connsiteY4" fmla="*/ 3462 h 10139"/>
                          <a:gd name="connsiteX5" fmla="*/ 6451 w 10000"/>
                          <a:gd name="connsiteY5" fmla="*/ 6623 h 10139"/>
                          <a:gd name="connsiteX6" fmla="*/ 0 w 10000"/>
                          <a:gd name="connsiteY6" fmla="*/ 10139 h 10139"/>
                          <a:gd name="connsiteX7" fmla="*/ 5718 w 10000"/>
                          <a:gd name="connsiteY7" fmla="*/ 5526 h 10139"/>
                          <a:gd name="connsiteX8" fmla="*/ 7380 w 10000"/>
                          <a:gd name="connsiteY8" fmla="*/ 2204 h 10139"/>
                          <a:gd name="connsiteX9" fmla="*/ 7380 w 10000"/>
                          <a:gd name="connsiteY9" fmla="*/ 2204 h 10139"/>
                          <a:gd name="connsiteX10" fmla="*/ 7380 w 10000"/>
                          <a:gd name="connsiteY10" fmla="*/ 2204 h 10139"/>
                          <a:gd name="connsiteX11" fmla="*/ 6310 w 10000"/>
                          <a:gd name="connsiteY11" fmla="*/ 1171 h 10139"/>
                          <a:gd name="connsiteX12" fmla="*/ 6310 w 10000"/>
                          <a:gd name="connsiteY12" fmla="*/ 1139 h 10139"/>
                          <a:gd name="connsiteX13" fmla="*/ 6338 w 10000"/>
                          <a:gd name="connsiteY13" fmla="*/ 1107 h 10139"/>
                          <a:gd name="connsiteX14" fmla="*/ 6395 w 10000"/>
                          <a:gd name="connsiteY14" fmla="*/ 1107 h 10139"/>
                          <a:gd name="connsiteX15" fmla="*/ 6422 w 10000"/>
                          <a:gd name="connsiteY15" fmla="*/ 1042 h 10139"/>
                          <a:gd name="connsiteX16" fmla="*/ 6451 w 10000"/>
                          <a:gd name="connsiteY16" fmla="*/ 1042 h 10139"/>
                          <a:gd name="connsiteX17" fmla="*/ 6536 w 10000"/>
                          <a:gd name="connsiteY17" fmla="*/ 1042 h 10139"/>
                          <a:gd name="connsiteX0" fmla="*/ 6451 w 10000"/>
                          <a:gd name="connsiteY0" fmla="*/ 903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0" fmla="*/ 6422 w 10000"/>
                          <a:gd name="connsiteY0" fmla="*/ 903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0" fmla="*/ 6395 w 10000"/>
                          <a:gd name="connsiteY0" fmla="*/ 1099 h 10131"/>
                          <a:gd name="connsiteX1" fmla="*/ 10000 w 10000"/>
                          <a:gd name="connsiteY1" fmla="*/ 131 h 10131"/>
                          <a:gd name="connsiteX2" fmla="*/ 9859 w 10000"/>
                          <a:gd name="connsiteY2" fmla="*/ 4421 h 10131"/>
                          <a:gd name="connsiteX3" fmla="*/ 9859 w 10000"/>
                          <a:gd name="connsiteY3" fmla="*/ 4421 h 10131"/>
                          <a:gd name="connsiteX4" fmla="*/ 8789 w 10000"/>
                          <a:gd name="connsiteY4" fmla="*/ 3454 h 10131"/>
                          <a:gd name="connsiteX5" fmla="*/ 6451 w 10000"/>
                          <a:gd name="connsiteY5" fmla="*/ 6615 h 10131"/>
                          <a:gd name="connsiteX6" fmla="*/ 0 w 10000"/>
                          <a:gd name="connsiteY6" fmla="*/ 10131 h 10131"/>
                          <a:gd name="connsiteX7" fmla="*/ 5718 w 10000"/>
                          <a:gd name="connsiteY7" fmla="*/ 5518 h 10131"/>
                          <a:gd name="connsiteX8" fmla="*/ 7380 w 10000"/>
                          <a:gd name="connsiteY8" fmla="*/ 2196 h 10131"/>
                          <a:gd name="connsiteX9" fmla="*/ 7380 w 10000"/>
                          <a:gd name="connsiteY9" fmla="*/ 2196 h 10131"/>
                          <a:gd name="connsiteX10" fmla="*/ 7380 w 10000"/>
                          <a:gd name="connsiteY10" fmla="*/ 2196 h 10131"/>
                          <a:gd name="connsiteX11" fmla="*/ 6310 w 10000"/>
                          <a:gd name="connsiteY11" fmla="*/ 1163 h 10131"/>
                          <a:gd name="connsiteX12" fmla="*/ 6310 w 10000"/>
                          <a:gd name="connsiteY12" fmla="*/ 1131 h 10131"/>
                          <a:gd name="connsiteX13" fmla="*/ 6338 w 10000"/>
                          <a:gd name="connsiteY13" fmla="*/ 1099 h 10131"/>
                          <a:gd name="connsiteX14" fmla="*/ 6395 w 10000"/>
                          <a:gd name="connsiteY14" fmla="*/ 1099 h 10131"/>
                          <a:gd name="connsiteX0" fmla="*/ 6338 w 10000"/>
                          <a:gd name="connsiteY0" fmla="*/ 968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0" fmla="*/ 6310 w 10000"/>
                          <a:gd name="connsiteY0" fmla="*/ 1128 h 10128"/>
                          <a:gd name="connsiteX1" fmla="*/ 10000 w 10000"/>
                          <a:gd name="connsiteY1" fmla="*/ 128 h 10128"/>
                          <a:gd name="connsiteX2" fmla="*/ 9859 w 10000"/>
                          <a:gd name="connsiteY2" fmla="*/ 4418 h 10128"/>
                          <a:gd name="connsiteX3" fmla="*/ 9859 w 10000"/>
                          <a:gd name="connsiteY3" fmla="*/ 4418 h 10128"/>
                          <a:gd name="connsiteX4" fmla="*/ 8789 w 10000"/>
                          <a:gd name="connsiteY4" fmla="*/ 3451 h 10128"/>
                          <a:gd name="connsiteX5" fmla="*/ 6451 w 10000"/>
                          <a:gd name="connsiteY5" fmla="*/ 6612 h 10128"/>
                          <a:gd name="connsiteX6" fmla="*/ 0 w 10000"/>
                          <a:gd name="connsiteY6" fmla="*/ 10128 h 10128"/>
                          <a:gd name="connsiteX7" fmla="*/ 5718 w 10000"/>
                          <a:gd name="connsiteY7" fmla="*/ 5515 h 10128"/>
                          <a:gd name="connsiteX8" fmla="*/ 7380 w 10000"/>
                          <a:gd name="connsiteY8" fmla="*/ 2193 h 10128"/>
                          <a:gd name="connsiteX9" fmla="*/ 7380 w 10000"/>
                          <a:gd name="connsiteY9" fmla="*/ 2193 h 10128"/>
                          <a:gd name="connsiteX10" fmla="*/ 7380 w 10000"/>
                          <a:gd name="connsiteY10" fmla="*/ 2193 h 10128"/>
                          <a:gd name="connsiteX11" fmla="*/ 6310 w 10000"/>
                          <a:gd name="connsiteY11" fmla="*/ 1160 h 10128"/>
                          <a:gd name="connsiteX12" fmla="*/ 6310 w 10000"/>
                          <a:gd name="connsiteY12" fmla="*/ 1128 h 10128"/>
                          <a:gd name="connsiteX0" fmla="*/ 6310 w 10000"/>
                          <a:gd name="connsiteY0" fmla="*/ 1032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6310" y="1032"/>
                            </a:moveTo>
                            <a:lnTo>
                              <a:pt x="10000" y="0"/>
                            </a:lnTo>
                            <a:cubicBezTo>
                              <a:pt x="9995" y="715"/>
                              <a:pt x="9883" y="3575"/>
                              <a:pt x="9859" y="4290"/>
                            </a:cubicBezTo>
                            <a:lnTo>
                              <a:pt x="9859" y="4290"/>
                            </a:lnTo>
                            <a:lnTo>
                              <a:pt x="8789" y="3323"/>
                            </a:lnTo>
                            <a:cubicBezTo>
                              <a:pt x="8322" y="4165"/>
                              <a:pt x="7565" y="5364"/>
                              <a:pt x="6451" y="6484"/>
                            </a:cubicBezTo>
                            <a:cubicBezTo>
                              <a:pt x="4555" y="8013"/>
                              <a:pt x="1861" y="9489"/>
                              <a:pt x="0" y="10000"/>
                            </a:cubicBezTo>
                            <a:cubicBezTo>
                              <a:pt x="2552" y="8660"/>
                              <a:pt x="4458" y="7084"/>
                              <a:pt x="5718" y="5387"/>
                            </a:cubicBezTo>
                            <a:cubicBezTo>
                              <a:pt x="6295" y="4571"/>
                              <a:pt x="7138" y="3172"/>
                              <a:pt x="7380" y="2065"/>
                            </a:cubicBezTo>
                            <a:lnTo>
                              <a:pt x="7380" y="2065"/>
                            </a:lnTo>
                            <a:lnTo>
                              <a:pt x="7380" y="2065"/>
                            </a:lnTo>
                            <a:lnTo>
                              <a:pt x="6310" y="103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189" name="Rectangle 179"/>
                      <p:cNvSpPr>
                        <a:spLocks noChangeArrowheads="1"/>
                      </p:cNvSpPr>
                      <p:nvPr/>
                    </p:nvSpPr>
                    <p:spPr bwMode="auto">
                      <a:xfrm>
                        <a:off x="684239" y="6740470"/>
                        <a:ext cx="327143" cy="118654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190" name="Rectangle 180"/>
                      <p:cNvSpPr>
                        <a:spLocks noChangeArrowheads="1"/>
                      </p:cNvSpPr>
                      <p:nvPr/>
                    </p:nvSpPr>
                    <p:spPr bwMode="auto">
                      <a:xfrm>
                        <a:off x="245454" y="7093576"/>
                        <a:ext cx="324547" cy="83343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191" name="Rectangle 181"/>
                      <p:cNvSpPr>
                        <a:spLocks noChangeArrowheads="1"/>
                      </p:cNvSpPr>
                      <p:nvPr/>
                    </p:nvSpPr>
                    <p:spPr bwMode="auto">
                      <a:xfrm>
                        <a:off x="-195929" y="7399948"/>
                        <a:ext cx="327143" cy="52706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192" name="Freeform 182"/>
                      <p:cNvSpPr>
                        <a:spLocks/>
                      </p:cNvSpPr>
                      <p:nvPr/>
                    </p:nvSpPr>
                    <p:spPr bwMode="auto">
                      <a:xfrm>
                        <a:off x="-369887" y="6688824"/>
                        <a:ext cx="1489324" cy="1363085"/>
                      </a:xfrm>
                      <a:custGeom>
                        <a:avLst/>
                        <a:gdLst>
                          <a:gd name="T0" fmla="*/ 19 w 575"/>
                          <a:gd name="T1" fmla="*/ 0 h 530"/>
                          <a:gd name="T2" fmla="*/ 24 w 575"/>
                          <a:gd name="T3" fmla="*/ 0 h 530"/>
                          <a:gd name="T4" fmla="*/ 29 w 575"/>
                          <a:gd name="T5" fmla="*/ 3 h 530"/>
                          <a:gd name="T6" fmla="*/ 33 w 575"/>
                          <a:gd name="T7" fmla="*/ 7 h 530"/>
                          <a:gd name="T8" fmla="*/ 36 w 575"/>
                          <a:gd name="T9" fmla="*/ 12 h 530"/>
                          <a:gd name="T10" fmla="*/ 37 w 575"/>
                          <a:gd name="T11" fmla="*/ 18 h 530"/>
                          <a:gd name="T12" fmla="*/ 37 w 575"/>
                          <a:gd name="T13" fmla="*/ 492 h 530"/>
                          <a:gd name="T14" fmla="*/ 557 w 575"/>
                          <a:gd name="T15" fmla="*/ 492 h 530"/>
                          <a:gd name="T16" fmla="*/ 562 w 575"/>
                          <a:gd name="T17" fmla="*/ 494 h 530"/>
                          <a:gd name="T18" fmla="*/ 567 w 575"/>
                          <a:gd name="T19" fmla="*/ 496 h 530"/>
                          <a:gd name="T20" fmla="*/ 571 w 575"/>
                          <a:gd name="T21" fmla="*/ 500 h 530"/>
                          <a:gd name="T22" fmla="*/ 574 w 575"/>
                          <a:gd name="T23" fmla="*/ 505 h 530"/>
                          <a:gd name="T24" fmla="*/ 575 w 575"/>
                          <a:gd name="T25" fmla="*/ 512 h 530"/>
                          <a:gd name="T26" fmla="*/ 574 w 575"/>
                          <a:gd name="T27" fmla="*/ 517 h 530"/>
                          <a:gd name="T28" fmla="*/ 571 w 575"/>
                          <a:gd name="T29" fmla="*/ 522 h 530"/>
                          <a:gd name="T30" fmla="*/ 567 w 575"/>
                          <a:gd name="T31" fmla="*/ 526 h 530"/>
                          <a:gd name="T32" fmla="*/ 562 w 575"/>
                          <a:gd name="T33" fmla="*/ 529 h 530"/>
                          <a:gd name="T34" fmla="*/ 557 w 575"/>
                          <a:gd name="T35" fmla="*/ 530 h 530"/>
                          <a:gd name="T36" fmla="*/ 19 w 575"/>
                          <a:gd name="T37" fmla="*/ 530 h 530"/>
                          <a:gd name="T38" fmla="*/ 12 w 575"/>
                          <a:gd name="T39" fmla="*/ 529 h 530"/>
                          <a:gd name="T40" fmla="*/ 7 w 575"/>
                          <a:gd name="T41" fmla="*/ 526 h 530"/>
                          <a:gd name="T42" fmla="*/ 3 w 575"/>
                          <a:gd name="T43" fmla="*/ 522 h 530"/>
                          <a:gd name="T44" fmla="*/ 0 w 575"/>
                          <a:gd name="T45" fmla="*/ 517 h 530"/>
                          <a:gd name="T46" fmla="*/ 0 w 575"/>
                          <a:gd name="T47" fmla="*/ 512 h 530"/>
                          <a:gd name="T48" fmla="*/ 0 w 575"/>
                          <a:gd name="T49" fmla="*/ 18 h 530"/>
                          <a:gd name="T50" fmla="*/ 0 w 575"/>
                          <a:gd name="T51" fmla="*/ 12 h 530"/>
                          <a:gd name="T52" fmla="*/ 3 w 575"/>
                          <a:gd name="T53" fmla="*/ 7 h 530"/>
                          <a:gd name="T54" fmla="*/ 7 w 575"/>
                          <a:gd name="T55" fmla="*/ 3 h 530"/>
                          <a:gd name="T56" fmla="*/ 12 w 575"/>
                          <a:gd name="T57" fmla="*/ 0 h 530"/>
                          <a:gd name="T58" fmla="*/ 19 w 575"/>
                          <a:gd name="T59" fmla="*/ 0 h 530"/>
                          <a:gd name="connsiteX0" fmla="*/ 330 w 10000"/>
                          <a:gd name="connsiteY0" fmla="*/ 0 h 10000"/>
                          <a:gd name="connsiteX1" fmla="*/ 417 w 10000"/>
                          <a:gd name="connsiteY1" fmla="*/ 0 h 10000"/>
                          <a:gd name="connsiteX2" fmla="*/ 504 w 10000"/>
                          <a:gd name="connsiteY2" fmla="*/ 57 h 10000"/>
                          <a:gd name="connsiteX3" fmla="*/ 574 w 10000"/>
                          <a:gd name="connsiteY3" fmla="*/ 132 h 10000"/>
                          <a:gd name="connsiteX4" fmla="*/ 626 w 10000"/>
                          <a:gd name="connsiteY4" fmla="*/ 226 h 10000"/>
                          <a:gd name="connsiteX5" fmla="*/ 643 w 10000"/>
                          <a:gd name="connsiteY5" fmla="*/ 340 h 10000"/>
                          <a:gd name="connsiteX6" fmla="*/ 643 w 10000"/>
                          <a:gd name="connsiteY6" fmla="*/ 9283 h 10000"/>
                          <a:gd name="connsiteX7" fmla="*/ 9687 w 10000"/>
                          <a:gd name="connsiteY7" fmla="*/ 9283 h 10000"/>
                          <a:gd name="connsiteX8" fmla="*/ 9774 w 10000"/>
                          <a:gd name="connsiteY8" fmla="*/ 9321 h 10000"/>
                          <a:gd name="connsiteX9" fmla="*/ 9861 w 10000"/>
                          <a:gd name="connsiteY9" fmla="*/ 9358 h 10000"/>
                          <a:gd name="connsiteX10" fmla="*/ 9930 w 10000"/>
                          <a:gd name="connsiteY10" fmla="*/ 9434 h 10000"/>
                          <a:gd name="connsiteX11" fmla="*/ 9983 w 10000"/>
                          <a:gd name="connsiteY11" fmla="*/ 9528 h 10000"/>
                          <a:gd name="connsiteX12" fmla="*/ 10000 w 10000"/>
                          <a:gd name="connsiteY12" fmla="*/ 9660 h 10000"/>
                          <a:gd name="connsiteX13" fmla="*/ 9983 w 10000"/>
                          <a:gd name="connsiteY13" fmla="*/ 9755 h 10000"/>
                          <a:gd name="connsiteX14" fmla="*/ 9930 w 10000"/>
                          <a:gd name="connsiteY14" fmla="*/ 9849 h 10000"/>
                          <a:gd name="connsiteX15" fmla="*/ 9861 w 10000"/>
                          <a:gd name="connsiteY15" fmla="*/ 9925 h 10000"/>
                          <a:gd name="connsiteX16" fmla="*/ 9774 w 10000"/>
                          <a:gd name="connsiteY16" fmla="*/ 9981 h 10000"/>
                          <a:gd name="connsiteX17" fmla="*/ 9687 w 10000"/>
                          <a:gd name="connsiteY17" fmla="*/ 10000 h 10000"/>
                          <a:gd name="connsiteX18" fmla="*/ 330 w 10000"/>
                          <a:gd name="connsiteY18" fmla="*/ 10000 h 10000"/>
                          <a:gd name="connsiteX19" fmla="*/ 209 w 10000"/>
                          <a:gd name="connsiteY19" fmla="*/ 9981 h 10000"/>
                          <a:gd name="connsiteX20" fmla="*/ 122 w 10000"/>
                          <a:gd name="connsiteY20" fmla="*/ 9925 h 10000"/>
                          <a:gd name="connsiteX21" fmla="*/ 52 w 10000"/>
                          <a:gd name="connsiteY21" fmla="*/ 9849 h 10000"/>
                          <a:gd name="connsiteX22" fmla="*/ 0 w 10000"/>
                          <a:gd name="connsiteY22" fmla="*/ 9755 h 10000"/>
                          <a:gd name="connsiteX23" fmla="*/ 0 w 10000"/>
                          <a:gd name="connsiteY23" fmla="*/ 9660 h 10000"/>
                          <a:gd name="connsiteX24" fmla="*/ 0 w 10000"/>
                          <a:gd name="connsiteY24" fmla="*/ 340 h 10000"/>
                          <a:gd name="connsiteX25" fmla="*/ 52 w 10000"/>
                          <a:gd name="connsiteY25" fmla="*/ 132 h 10000"/>
                          <a:gd name="connsiteX26" fmla="*/ 122 w 10000"/>
                          <a:gd name="connsiteY26" fmla="*/ 57 h 10000"/>
                          <a:gd name="connsiteX27" fmla="*/ 209 w 10000"/>
                          <a:gd name="connsiteY27" fmla="*/ 0 h 10000"/>
                          <a:gd name="connsiteX28" fmla="*/ 330 w 10000"/>
                          <a:gd name="connsiteY28" fmla="*/ 0 h 10000"/>
                          <a:gd name="connsiteX0" fmla="*/ 330 w 10000"/>
                          <a:gd name="connsiteY0" fmla="*/ 438 h 10438"/>
                          <a:gd name="connsiteX1" fmla="*/ 417 w 10000"/>
                          <a:gd name="connsiteY1" fmla="*/ 438 h 10438"/>
                          <a:gd name="connsiteX2" fmla="*/ 504 w 10000"/>
                          <a:gd name="connsiteY2" fmla="*/ 495 h 10438"/>
                          <a:gd name="connsiteX3" fmla="*/ 574 w 10000"/>
                          <a:gd name="connsiteY3" fmla="*/ 570 h 10438"/>
                          <a:gd name="connsiteX4" fmla="*/ 626 w 10000"/>
                          <a:gd name="connsiteY4" fmla="*/ 664 h 10438"/>
                          <a:gd name="connsiteX5" fmla="*/ 643 w 10000"/>
                          <a:gd name="connsiteY5" fmla="*/ 778 h 10438"/>
                          <a:gd name="connsiteX6" fmla="*/ 643 w 10000"/>
                          <a:gd name="connsiteY6" fmla="*/ 9721 h 10438"/>
                          <a:gd name="connsiteX7" fmla="*/ 9687 w 10000"/>
                          <a:gd name="connsiteY7" fmla="*/ 9721 h 10438"/>
                          <a:gd name="connsiteX8" fmla="*/ 9774 w 10000"/>
                          <a:gd name="connsiteY8" fmla="*/ 9759 h 10438"/>
                          <a:gd name="connsiteX9" fmla="*/ 9861 w 10000"/>
                          <a:gd name="connsiteY9" fmla="*/ 9796 h 10438"/>
                          <a:gd name="connsiteX10" fmla="*/ 9930 w 10000"/>
                          <a:gd name="connsiteY10" fmla="*/ 9872 h 10438"/>
                          <a:gd name="connsiteX11" fmla="*/ 9983 w 10000"/>
                          <a:gd name="connsiteY11" fmla="*/ 9966 h 10438"/>
                          <a:gd name="connsiteX12" fmla="*/ 10000 w 10000"/>
                          <a:gd name="connsiteY12" fmla="*/ 10098 h 10438"/>
                          <a:gd name="connsiteX13" fmla="*/ 9983 w 10000"/>
                          <a:gd name="connsiteY13" fmla="*/ 10193 h 10438"/>
                          <a:gd name="connsiteX14" fmla="*/ 9930 w 10000"/>
                          <a:gd name="connsiteY14" fmla="*/ 10287 h 10438"/>
                          <a:gd name="connsiteX15" fmla="*/ 9861 w 10000"/>
                          <a:gd name="connsiteY15" fmla="*/ 10363 h 10438"/>
                          <a:gd name="connsiteX16" fmla="*/ 9774 w 10000"/>
                          <a:gd name="connsiteY16" fmla="*/ 10419 h 10438"/>
                          <a:gd name="connsiteX17" fmla="*/ 9687 w 10000"/>
                          <a:gd name="connsiteY17" fmla="*/ 10438 h 10438"/>
                          <a:gd name="connsiteX18" fmla="*/ 330 w 10000"/>
                          <a:gd name="connsiteY18" fmla="*/ 10438 h 10438"/>
                          <a:gd name="connsiteX19" fmla="*/ 209 w 10000"/>
                          <a:gd name="connsiteY19" fmla="*/ 10419 h 10438"/>
                          <a:gd name="connsiteX20" fmla="*/ 122 w 10000"/>
                          <a:gd name="connsiteY20" fmla="*/ 10363 h 10438"/>
                          <a:gd name="connsiteX21" fmla="*/ 52 w 10000"/>
                          <a:gd name="connsiteY21" fmla="*/ 10287 h 10438"/>
                          <a:gd name="connsiteX22" fmla="*/ 0 w 10000"/>
                          <a:gd name="connsiteY22" fmla="*/ 10193 h 10438"/>
                          <a:gd name="connsiteX23" fmla="*/ 0 w 10000"/>
                          <a:gd name="connsiteY23" fmla="*/ 10098 h 10438"/>
                          <a:gd name="connsiteX24" fmla="*/ 0 w 10000"/>
                          <a:gd name="connsiteY24" fmla="*/ 778 h 10438"/>
                          <a:gd name="connsiteX25" fmla="*/ 122 w 10000"/>
                          <a:gd name="connsiteY25" fmla="*/ 495 h 10438"/>
                          <a:gd name="connsiteX26" fmla="*/ 209 w 10000"/>
                          <a:gd name="connsiteY26" fmla="*/ 438 h 10438"/>
                          <a:gd name="connsiteX27" fmla="*/ 330 w 10000"/>
                          <a:gd name="connsiteY27" fmla="*/ 438 h 10438"/>
                          <a:gd name="connsiteX0" fmla="*/ 330 w 10000"/>
                          <a:gd name="connsiteY0" fmla="*/ 460 h 10460"/>
                          <a:gd name="connsiteX1" fmla="*/ 417 w 10000"/>
                          <a:gd name="connsiteY1" fmla="*/ 460 h 10460"/>
                          <a:gd name="connsiteX2" fmla="*/ 504 w 10000"/>
                          <a:gd name="connsiteY2" fmla="*/ 517 h 10460"/>
                          <a:gd name="connsiteX3" fmla="*/ 574 w 10000"/>
                          <a:gd name="connsiteY3" fmla="*/ 592 h 10460"/>
                          <a:gd name="connsiteX4" fmla="*/ 626 w 10000"/>
                          <a:gd name="connsiteY4" fmla="*/ 686 h 10460"/>
                          <a:gd name="connsiteX5" fmla="*/ 643 w 10000"/>
                          <a:gd name="connsiteY5" fmla="*/ 800 h 10460"/>
                          <a:gd name="connsiteX6" fmla="*/ 643 w 10000"/>
                          <a:gd name="connsiteY6" fmla="*/ 9743 h 10460"/>
                          <a:gd name="connsiteX7" fmla="*/ 9687 w 10000"/>
                          <a:gd name="connsiteY7" fmla="*/ 9743 h 10460"/>
                          <a:gd name="connsiteX8" fmla="*/ 9774 w 10000"/>
                          <a:gd name="connsiteY8" fmla="*/ 9781 h 10460"/>
                          <a:gd name="connsiteX9" fmla="*/ 9861 w 10000"/>
                          <a:gd name="connsiteY9" fmla="*/ 9818 h 10460"/>
                          <a:gd name="connsiteX10" fmla="*/ 9930 w 10000"/>
                          <a:gd name="connsiteY10" fmla="*/ 9894 h 10460"/>
                          <a:gd name="connsiteX11" fmla="*/ 9983 w 10000"/>
                          <a:gd name="connsiteY11" fmla="*/ 9988 h 10460"/>
                          <a:gd name="connsiteX12" fmla="*/ 10000 w 10000"/>
                          <a:gd name="connsiteY12" fmla="*/ 10120 h 10460"/>
                          <a:gd name="connsiteX13" fmla="*/ 9983 w 10000"/>
                          <a:gd name="connsiteY13" fmla="*/ 10215 h 10460"/>
                          <a:gd name="connsiteX14" fmla="*/ 9930 w 10000"/>
                          <a:gd name="connsiteY14" fmla="*/ 10309 h 10460"/>
                          <a:gd name="connsiteX15" fmla="*/ 9861 w 10000"/>
                          <a:gd name="connsiteY15" fmla="*/ 10385 h 10460"/>
                          <a:gd name="connsiteX16" fmla="*/ 9774 w 10000"/>
                          <a:gd name="connsiteY16" fmla="*/ 10441 h 10460"/>
                          <a:gd name="connsiteX17" fmla="*/ 9687 w 10000"/>
                          <a:gd name="connsiteY17" fmla="*/ 10460 h 10460"/>
                          <a:gd name="connsiteX18" fmla="*/ 330 w 10000"/>
                          <a:gd name="connsiteY18" fmla="*/ 10460 h 10460"/>
                          <a:gd name="connsiteX19" fmla="*/ 209 w 10000"/>
                          <a:gd name="connsiteY19" fmla="*/ 10441 h 10460"/>
                          <a:gd name="connsiteX20" fmla="*/ 122 w 10000"/>
                          <a:gd name="connsiteY20" fmla="*/ 10385 h 10460"/>
                          <a:gd name="connsiteX21" fmla="*/ 52 w 10000"/>
                          <a:gd name="connsiteY21" fmla="*/ 10309 h 10460"/>
                          <a:gd name="connsiteX22" fmla="*/ 0 w 10000"/>
                          <a:gd name="connsiteY22" fmla="*/ 10215 h 10460"/>
                          <a:gd name="connsiteX23" fmla="*/ 0 w 10000"/>
                          <a:gd name="connsiteY23" fmla="*/ 10120 h 10460"/>
                          <a:gd name="connsiteX24" fmla="*/ 0 w 10000"/>
                          <a:gd name="connsiteY24" fmla="*/ 800 h 10460"/>
                          <a:gd name="connsiteX25" fmla="*/ 209 w 10000"/>
                          <a:gd name="connsiteY25" fmla="*/ 460 h 10460"/>
                          <a:gd name="connsiteX26" fmla="*/ 330 w 10000"/>
                          <a:gd name="connsiteY26" fmla="*/ 460 h 10460"/>
                          <a:gd name="connsiteX0" fmla="*/ 330 w 10000"/>
                          <a:gd name="connsiteY0" fmla="*/ 460 h 10460"/>
                          <a:gd name="connsiteX1" fmla="*/ 417 w 10000"/>
                          <a:gd name="connsiteY1" fmla="*/ 460 h 10460"/>
                          <a:gd name="connsiteX2" fmla="*/ 504 w 10000"/>
                          <a:gd name="connsiteY2" fmla="*/ 517 h 10460"/>
                          <a:gd name="connsiteX3" fmla="*/ 574 w 10000"/>
                          <a:gd name="connsiteY3" fmla="*/ 592 h 10460"/>
                          <a:gd name="connsiteX4" fmla="*/ 626 w 10000"/>
                          <a:gd name="connsiteY4" fmla="*/ 686 h 10460"/>
                          <a:gd name="connsiteX5" fmla="*/ 643 w 10000"/>
                          <a:gd name="connsiteY5" fmla="*/ 800 h 10460"/>
                          <a:gd name="connsiteX6" fmla="*/ 643 w 10000"/>
                          <a:gd name="connsiteY6" fmla="*/ 9743 h 10460"/>
                          <a:gd name="connsiteX7" fmla="*/ 9687 w 10000"/>
                          <a:gd name="connsiteY7" fmla="*/ 9743 h 10460"/>
                          <a:gd name="connsiteX8" fmla="*/ 9774 w 10000"/>
                          <a:gd name="connsiteY8" fmla="*/ 9781 h 10460"/>
                          <a:gd name="connsiteX9" fmla="*/ 9861 w 10000"/>
                          <a:gd name="connsiteY9" fmla="*/ 9818 h 10460"/>
                          <a:gd name="connsiteX10" fmla="*/ 9930 w 10000"/>
                          <a:gd name="connsiteY10" fmla="*/ 9894 h 10460"/>
                          <a:gd name="connsiteX11" fmla="*/ 9983 w 10000"/>
                          <a:gd name="connsiteY11" fmla="*/ 9988 h 10460"/>
                          <a:gd name="connsiteX12" fmla="*/ 10000 w 10000"/>
                          <a:gd name="connsiteY12" fmla="*/ 10120 h 10460"/>
                          <a:gd name="connsiteX13" fmla="*/ 9983 w 10000"/>
                          <a:gd name="connsiteY13" fmla="*/ 10215 h 10460"/>
                          <a:gd name="connsiteX14" fmla="*/ 9930 w 10000"/>
                          <a:gd name="connsiteY14" fmla="*/ 10309 h 10460"/>
                          <a:gd name="connsiteX15" fmla="*/ 9861 w 10000"/>
                          <a:gd name="connsiteY15" fmla="*/ 10385 h 10460"/>
                          <a:gd name="connsiteX16" fmla="*/ 9774 w 10000"/>
                          <a:gd name="connsiteY16" fmla="*/ 10441 h 10460"/>
                          <a:gd name="connsiteX17" fmla="*/ 9687 w 10000"/>
                          <a:gd name="connsiteY17" fmla="*/ 10460 h 10460"/>
                          <a:gd name="connsiteX18" fmla="*/ 330 w 10000"/>
                          <a:gd name="connsiteY18" fmla="*/ 10460 h 10460"/>
                          <a:gd name="connsiteX19" fmla="*/ 209 w 10000"/>
                          <a:gd name="connsiteY19" fmla="*/ 10441 h 10460"/>
                          <a:gd name="connsiteX20" fmla="*/ 122 w 10000"/>
                          <a:gd name="connsiteY20" fmla="*/ 10385 h 10460"/>
                          <a:gd name="connsiteX21" fmla="*/ 52 w 10000"/>
                          <a:gd name="connsiteY21" fmla="*/ 10309 h 10460"/>
                          <a:gd name="connsiteX22" fmla="*/ 0 w 10000"/>
                          <a:gd name="connsiteY22" fmla="*/ 10215 h 10460"/>
                          <a:gd name="connsiteX23" fmla="*/ 0 w 10000"/>
                          <a:gd name="connsiteY23" fmla="*/ 10120 h 10460"/>
                          <a:gd name="connsiteX24" fmla="*/ 0 w 10000"/>
                          <a:gd name="connsiteY24" fmla="*/ 800 h 10460"/>
                          <a:gd name="connsiteX25" fmla="*/ 330 w 10000"/>
                          <a:gd name="connsiteY25" fmla="*/ 460 h 10460"/>
                          <a:gd name="connsiteX0" fmla="*/ 0 w 10000"/>
                          <a:gd name="connsiteY0" fmla="*/ 802 h 10462"/>
                          <a:gd name="connsiteX1" fmla="*/ 417 w 10000"/>
                          <a:gd name="connsiteY1" fmla="*/ 462 h 10462"/>
                          <a:gd name="connsiteX2" fmla="*/ 504 w 10000"/>
                          <a:gd name="connsiteY2" fmla="*/ 519 h 10462"/>
                          <a:gd name="connsiteX3" fmla="*/ 574 w 10000"/>
                          <a:gd name="connsiteY3" fmla="*/ 594 h 10462"/>
                          <a:gd name="connsiteX4" fmla="*/ 626 w 10000"/>
                          <a:gd name="connsiteY4" fmla="*/ 688 h 10462"/>
                          <a:gd name="connsiteX5" fmla="*/ 643 w 10000"/>
                          <a:gd name="connsiteY5" fmla="*/ 802 h 10462"/>
                          <a:gd name="connsiteX6" fmla="*/ 643 w 10000"/>
                          <a:gd name="connsiteY6" fmla="*/ 9745 h 10462"/>
                          <a:gd name="connsiteX7" fmla="*/ 9687 w 10000"/>
                          <a:gd name="connsiteY7" fmla="*/ 9745 h 10462"/>
                          <a:gd name="connsiteX8" fmla="*/ 9774 w 10000"/>
                          <a:gd name="connsiteY8" fmla="*/ 9783 h 10462"/>
                          <a:gd name="connsiteX9" fmla="*/ 9861 w 10000"/>
                          <a:gd name="connsiteY9" fmla="*/ 9820 h 10462"/>
                          <a:gd name="connsiteX10" fmla="*/ 9930 w 10000"/>
                          <a:gd name="connsiteY10" fmla="*/ 9896 h 10462"/>
                          <a:gd name="connsiteX11" fmla="*/ 9983 w 10000"/>
                          <a:gd name="connsiteY11" fmla="*/ 9990 h 10462"/>
                          <a:gd name="connsiteX12" fmla="*/ 10000 w 10000"/>
                          <a:gd name="connsiteY12" fmla="*/ 10122 h 10462"/>
                          <a:gd name="connsiteX13" fmla="*/ 9983 w 10000"/>
                          <a:gd name="connsiteY13" fmla="*/ 10217 h 10462"/>
                          <a:gd name="connsiteX14" fmla="*/ 9930 w 10000"/>
                          <a:gd name="connsiteY14" fmla="*/ 10311 h 10462"/>
                          <a:gd name="connsiteX15" fmla="*/ 9861 w 10000"/>
                          <a:gd name="connsiteY15" fmla="*/ 10387 h 10462"/>
                          <a:gd name="connsiteX16" fmla="*/ 9774 w 10000"/>
                          <a:gd name="connsiteY16" fmla="*/ 10443 h 10462"/>
                          <a:gd name="connsiteX17" fmla="*/ 9687 w 10000"/>
                          <a:gd name="connsiteY17" fmla="*/ 10462 h 10462"/>
                          <a:gd name="connsiteX18" fmla="*/ 330 w 10000"/>
                          <a:gd name="connsiteY18" fmla="*/ 10462 h 10462"/>
                          <a:gd name="connsiteX19" fmla="*/ 209 w 10000"/>
                          <a:gd name="connsiteY19" fmla="*/ 10443 h 10462"/>
                          <a:gd name="connsiteX20" fmla="*/ 122 w 10000"/>
                          <a:gd name="connsiteY20" fmla="*/ 10387 h 10462"/>
                          <a:gd name="connsiteX21" fmla="*/ 52 w 10000"/>
                          <a:gd name="connsiteY21" fmla="*/ 10311 h 10462"/>
                          <a:gd name="connsiteX22" fmla="*/ 0 w 10000"/>
                          <a:gd name="connsiteY22" fmla="*/ 10217 h 10462"/>
                          <a:gd name="connsiteX23" fmla="*/ 0 w 10000"/>
                          <a:gd name="connsiteY23" fmla="*/ 10122 h 10462"/>
                          <a:gd name="connsiteX24" fmla="*/ 0 w 10000"/>
                          <a:gd name="connsiteY24" fmla="*/ 802 h 10462"/>
                          <a:gd name="connsiteX0" fmla="*/ 0 w 10000"/>
                          <a:gd name="connsiteY0" fmla="*/ 784 h 10444"/>
                          <a:gd name="connsiteX1" fmla="*/ 504 w 10000"/>
                          <a:gd name="connsiteY1" fmla="*/ 501 h 10444"/>
                          <a:gd name="connsiteX2" fmla="*/ 574 w 10000"/>
                          <a:gd name="connsiteY2" fmla="*/ 576 h 10444"/>
                          <a:gd name="connsiteX3" fmla="*/ 626 w 10000"/>
                          <a:gd name="connsiteY3" fmla="*/ 670 h 10444"/>
                          <a:gd name="connsiteX4" fmla="*/ 643 w 10000"/>
                          <a:gd name="connsiteY4" fmla="*/ 784 h 10444"/>
                          <a:gd name="connsiteX5" fmla="*/ 643 w 10000"/>
                          <a:gd name="connsiteY5" fmla="*/ 9727 h 10444"/>
                          <a:gd name="connsiteX6" fmla="*/ 9687 w 10000"/>
                          <a:gd name="connsiteY6" fmla="*/ 9727 h 10444"/>
                          <a:gd name="connsiteX7" fmla="*/ 9774 w 10000"/>
                          <a:gd name="connsiteY7" fmla="*/ 9765 h 10444"/>
                          <a:gd name="connsiteX8" fmla="*/ 9861 w 10000"/>
                          <a:gd name="connsiteY8" fmla="*/ 9802 h 10444"/>
                          <a:gd name="connsiteX9" fmla="*/ 9930 w 10000"/>
                          <a:gd name="connsiteY9" fmla="*/ 9878 h 10444"/>
                          <a:gd name="connsiteX10" fmla="*/ 9983 w 10000"/>
                          <a:gd name="connsiteY10" fmla="*/ 9972 h 10444"/>
                          <a:gd name="connsiteX11" fmla="*/ 10000 w 10000"/>
                          <a:gd name="connsiteY11" fmla="*/ 10104 h 10444"/>
                          <a:gd name="connsiteX12" fmla="*/ 9983 w 10000"/>
                          <a:gd name="connsiteY12" fmla="*/ 10199 h 10444"/>
                          <a:gd name="connsiteX13" fmla="*/ 9930 w 10000"/>
                          <a:gd name="connsiteY13" fmla="*/ 10293 h 10444"/>
                          <a:gd name="connsiteX14" fmla="*/ 9861 w 10000"/>
                          <a:gd name="connsiteY14" fmla="*/ 10369 h 10444"/>
                          <a:gd name="connsiteX15" fmla="*/ 9774 w 10000"/>
                          <a:gd name="connsiteY15" fmla="*/ 10425 h 10444"/>
                          <a:gd name="connsiteX16" fmla="*/ 9687 w 10000"/>
                          <a:gd name="connsiteY16" fmla="*/ 10444 h 10444"/>
                          <a:gd name="connsiteX17" fmla="*/ 330 w 10000"/>
                          <a:gd name="connsiteY17" fmla="*/ 10444 h 10444"/>
                          <a:gd name="connsiteX18" fmla="*/ 209 w 10000"/>
                          <a:gd name="connsiteY18" fmla="*/ 10425 h 10444"/>
                          <a:gd name="connsiteX19" fmla="*/ 122 w 10000"/>
                          <a:gd name="connsiteY19" fmla="*/ 10369 h 10444"/>
                          <a:gd name="connsiteX20" fmla="*/ 52 w 10000"/>
                          <a:gd name="connsiteY20" fmla="*/ 10293 h 10444"/>
                          <a:gd name="connsiteX21" fmla="*/ 0 w 10000"/>
                          <a:gd name="connsiteY21" fmla="*/ 10199 h 10444"/>
                          <a:gd name="connsiteX22" fmla="*/ 0 w 10000"/>
                          <a:gd name="connsiteY22" fmla="*/ 10104 h 10444"/>
                          <a:gd name="connsiteX23" fmla="*/ 0 w 10000"/>
                          <a:gd name="connsiteY23" fmla="*/ 784 h 10444"/>
                          <a:gd name="connsiteX0" fmla="*/ 0 w 10000"/>
                          <a:gd name="connsiteY0" fmla="*/ 760 h 10420"/>
                          <a:gd name="connsiteX1" fmla="*/ 574 w 10000"/>
                          <a:gd name="connsiteY1" fmla="*/ 552 h 10420"/>
                          <a:gd name="connsiteX2" fmla="*/ 626 w 10000"/>
                          <a:gd name="connsiteY2" fmla="*/ 646 h 10420"/>
                          <a:gd name="connsiteX3" fmla="*/ 643 w 10000"/>
                          <a:gd name="connsiteY3" fmla="*/ 760 h 10420"/>
                          <a:gd name="connsiteX4" fmla="*/ 643 w 10000"/>
                          <a:gd name="connsiteY4" fmla="*/ 9703 h 10420"/>
                          <a:gd name="connsiteX5" fmla="*/ 9687 w 10000"/>
                          <a:gd name="connsiteY5" fmla="*/ 9703 h 10420"/>
                          <a:gd name="connsiteX6" fmla="*/ 9774 w 10000"/>
                          <a:gd name="connsiteY6" fmla="*/ 9741 h 10420"/>
                          <a:gd name="connsiteX7" fmla="*/ 9861 w 10000"/>
                          <a:gd name="connsiteY7" fmla="*/ 9778 h 10420"/>
                          <a:gd name="connsiteX8" fmla="*/ 9930 w 10000"/>
                          <a:gd name="connsiteY8" fmla="*/ 9854 h 10420"/>
                          <a:gd name="connsiteX9" fmla="*/ 9983 w 10000"/>
                          <a:gd name="connsiteY9" fmla="*/ 9948 h 10420"/>
                          <a:gd name="connsiteX10" fmla="*/ 10000 w 10000"/>
                          <a:gd name="connsiteY10" fmla="*/ 10080 h 10420"/>
                          <a:gd name="connsiteX11" fmla="*/ 9983 w 10000"/>
                          <a:gd name="connsiteY11" fmla="*/ 10175 h 10420"/>
                          <a:gd name="connsiteX12" fmla="*/ 9930 w 10000"/>
                          <a:gd name="connsiteY12" fmla="*/ 10269 h 10420"/>
                          <a:gd name="connsiteX13" fmla="*/ 9861 w 10000"/>
                          <a:gd name="connsiteY13" fmla="*/ 10345 h 10420"/>
                          <a:gd name="connsiteX14" fmla="*/ 9774 w 10000"/>
                          <a:gd name="connsiteY14" fmla="*/ 10401 h 10420"/>
                          <a:gd name="connsiteX15" fmla="*/ 9687 w 10000"/>
                          <a:gd name="connsiteY15" fmla="*/ 10420 h 10420"/>
                          <a:gd name="connsiteX16" fmla="*/ 330 w 10000"/>
                          <a:gd name="connsiteY16" fmla="*/ 10420 h 10420"/>
                          <a:gd name="connsiteX17" fmla="*/ 209 w 10000"/>
                          <a:gd name="connsiteY17" fmla="*/ 10401 h 10420"/>
                          <a:gd name="connsiteX18" fmla="*/ 122 w 10000"/>
                          <a:gd name="connsiteY18" fmla="*/ 10345 h 10420"/>
                          <a:gd name="connsiteX19" fmla="*/ 52 w 10000"/>
                          <a:gd name="connsiteY19" fmla="*/ 10269 h 10420"/>
                          <a:gd name="connsiteX20" fmla="*/ 0 w 10000"/>
                          <a:gd name="connsiteY20" fmla="*/ 10175 h 10420"/>
                          <a:gd name="connsiteX21" fmla="*/ 0 w 10000"/>
                          <a:gd name="connsiteY21" fmla="*/ 10080 h 10420"/>
                          <a:gd name="connsiteX22" fmla="*/ 0 w 10000"/>
                          <a:gd name="connsiteY22" fmla="*/ 760 h 10420"/>
                          <a:gd name="connsiteX0" fmla="*/ 0 w 10000"/>
                          <a:gd name="connsiteY0" fmla="*/ 730 h 10390"/>
                          <a:gd name="connsiteX1" fmla="*/ 626 w 10000"/>
                          <a:gd name="connsiteY1" fmla="*/ 616 h 10390"/>
                          <a:gd name="connsiteX2" fmla="*/ 643 w 10000"/>
                          <a:gd name="connsiteY2" fmla="*/ 730 h 10390"/>
                          <a:gd name="connsiteX3" fmla="*/ 643 w 10000"/>
                          <a:gd name="connsiteY3" fmla="*/ 9673 h 10390"/>
                          <a:gd name="connsiteX4" fmla="*/ 9687 w 10000"/>
                          <a:gd name="connsiteY4" fmla="*/ 9673 h 10390"/>
                          <a:gd name="connsiteX5" fmla="*/ 9774 w 10000"/>
                          <a:gd name="connsiteY5" fmla="*/ 9711 h 10390"/>
                          <a:gd name="connsiteX6" fmla="*/ 9861 w 10000"/>
                          <a:gd name="connsiteY6" fmla="*/ 9748 h 10390"/>
                          <a:gd name="connsiteX7" fmla="*/ 9930 w 10000"/>
                          <a:gd name="connsiteY7" fmla="*/ 9824 h 10390"/>
                          <a:gd name="connsiteX8" fmla="*/ 9983 w 10000"/>
                          <a:gd name="connsiteY8" fmla="*/ 9918 h 10390"/>
                          <a:gd name="connsiteX9" fmla="*/ 10000 w 10000"/>
                          <a:gd name="connsiteY9" fmla="*/ 10050 h 10390"/>
                          <a:gd name="connsiteX10" fmla="*/ 9983 w 10000"/>
                          <a:gd name="connsiteY10" fmla="*/ 10145 h 10390"/>
                          <a:gd name="connsiteX11" fmla="*/ 9930 w 10000"/>
                          <a:gd name="connsiteY11" fmla="*/ 10239 h 10390"/>
                          <a:gd name="connsiteX12" fmla="*/ 9861 w 10000"/>
                          <a:gd name="connsiteY12" fmla="*/ 10315 h 10390"/>
                          <a:gd name="connsiteX13" fmla="*/ 9774 w 10000"/>
                          <a:gd name="connsiteY13" fmla="*/ 10371 h 10390"/>
                          <a:gd name="connsiteX14" fmla="*/ 9687 w 10000"/>
                          <a:gd name="connsiteY14" fmla="*/ 10390 h 10390"/>
                          <a:gd name="connsiteX15" fmla="*/ 330 w 10000"/>
                          <a:gd name="connsiteY15" fmla="*/ 10390 h 10390"/>
                          <a:gd name="connsiteX16" fmla="*/ 209 w 10000"/>
                          <a:gd name="connsiteY16" fmla="*/ 10371 h 10390"/>
                          <a:gd name="connsiteX17" fmla="*/ 122 w 10000"/>
                          <a:gd name="connsiteY17" fmla="*/ 10315 h 10390"/>
                          <a:gd name="connsiteX18" fmla="*/ 52 w 10000"/>
                          <a:gd name="connsiteY18" fmla="*/ 10239 h 10390"/>
                          <a:gd name="connsiteX19" fmla="*/ 0 w 10000"/>
                          <a:gd name="connsiteY19" fmla="*/ 10145 h 10390"/>
                          <a:gd name="connsiteX20" fmla="*/ 0 w 10000"/>
                          <a:gd name="connsiteY20" fmla="*/ 10050 h 10390"/>
                          <a:gd name="connsiteX21" fmla="*/ 0 w 10000"/>
                          <a:gd name="connsiteY21" fmla="*/ 730 h 10390"/>
                          <a:gd name="connsiteX0" fmla="*/ 0 w 10000"/>
                          <a:gd name="connsiteY0" fmla="*/ 1141 h 10801"/>
                          <a:gd name="connsiteX1" fmla="*/ 643 w 10000"/>
                          <a:gd name="connsiteY1" fmla="*/ 1141 h 10801"/>
                          <a:gd name="connsiteX2" fmla="*/ 643 w 10000"/>
                          <a:gd name="connsiteY2" fmla="*/ 10084 h 10801"/>
                          <a:gd name="connsiteX3" fmla="*/ 9687 w 10000"/>
                          <a:gd name="connsiteY3" fmla="*/ 10084 h 10801"/>
                          <a:gd name="connsiteX4" fmla="*/ 9774 w 10000"/>
                          <a:gd name="connsiteY4" fmla="*/ 10122 h 10801"/>
                          <a:gd name="connsiteX5" fmla="*/ 9861 w 10000"/>
                          <a:gd name="connsiteY5" fmla="*/ 10159 h 10801"/>
                          <a:gd name="connsiteX6" fmla="*/ 9930 w 10000"/>
                          <a:gd name="connsiteY6" fmla="*/ 10235 h 10801"/>
                          <a:gd name="connsiteX7" fmla="*/ 9983 w 10000"/>
                          <a:gd name="connsiteY7" fmla="*/ 10329 h 10801"/>
                          <a:gd name="connsiteX8" fmla="*/ 10000 w 10000"/>
                          <a:gd name="connsiteY8" fmla="*/ 10461 h 10801"/>
                          <a:gd name="connsiteX9" fmla="*/ 9983 w 10000"/>
                          <a:gd name="connsiteY9" fmla="*/ 10556 h 10801"/>
                          <a:gd name="connsiteX10" fmla="*/ 9930 w 10000"/>
                          <a:gd name="connsiteY10" fmla="*/ 10650 h 10801"/>
                          <a:gd name="connsiteX11" fmla="*/ 9861 w 10000"/>
                          <a:gd name="connsiteY11" fmla="*/ 10726 h 10801"/>
                          <a:gd name="connsiteX12" fmla="*/ 9774 w 10000"/>
                          <a:gd name="connsiteY12" fmla="*/ 10782 h 10801"/>
                          <a:gd name="connsiteX13" fmla="*/ 9687 w 10000"/>
                          <a:gd name="connsiteY13" fmla="*/ 10801 h 10801"/>
                          <a:gd name="connsiteX14" fmla="*/ 330 w 10000"/>
                          <a:gd name="connsiteY14" fmla="*/ 10801 h 10801"/>
                          <a:gd name="connsiteX15" fmla="*/ 209 w 10000"/>
                          <a:gd name="connsiteY15" fmla="*/ 10782 h 10801"/>
                          <a:gd name="connsiteX16" fmla="*/ 122 w 10000"/>
                          <a:gd name="connsiteY16" fmla="*/ 10726 h 10801"/>
                          <a:gd name="connsiteX17" fmla="*/ 52 w 10000"/>
                          <a:gd name="connsiteY17" fmla="*/ 10650 h 10801"/>
                          <a:gd name="connsiteX18" fmla="*/ 0 w 10000"/>
                          <a:gd name="connsiteY18" fmla="*/ 10556 h 10801"/>
                          <a:gd name="connsiteX19" fmla="*/ 0 w 10000"/>
                          <a:gd name="connsiteY19" fmla="*/ 10461 h 10801"/>
                          <a:gd name="connsiteX20" fmla="*/ 0 w 10000"/>
                          <a:gd name="connsiteY20" fmla="*/ 1141 h 10801"/>
                          <a:gd name="connsiteX0" fmla="*/ 0 w 10000"/>
                          <a:gd name="connsiteY0" fmla="*/ 733 h 10393"/>
                          <a:gd name="connsiteX1" fmla="*/ 643 w 10000"/>
                          <a:gd name="connsiteY1" fmla="*/ 733 h 10393"/>
                          <a:gd name="connsiteX2" fmla="*/ 643 w 10000"/>
                          <a:gd name="connsiteY2" fmla="*/ 9676 h 10393"/>
                          <a:gd name="connsiteX3" fmla="*/ 9687 w 10000"/>
                          <a:gd name="connsiteY3" fmla="*/ 9676 h 10393"/>
                          <a:gd name="connsiteX4" fmla="*/ 9774 w 10000"/>
                          <a:gd name="connsiteY4" fmla="*/ 9714 h 10393"/>
                          <a:gd name="connsiteX5" fmla="*/ 9861 w 10000"/>
                          <a:gd name="connsiteY5" fmla="*/ 9751 h 10393"/>
                          <a:gd name="connsiteX6" fmla="*/ 9930 w 10000"/>
                          <a:gd name="connsiteY6" fmla="*/ 9827 h 10393"/>
                          <a:gd name="connsiteX7" fmla="*/ 9983 w 10000"/>
                          <a:gd name="connsiteY7" fmla="*/ 9921 h 10393"/>
                          <a:gd name="connsiteX8" fmla="*/ 10000 w 10000"/>
                          <a:gd name="connsiteY8" fmla="*/ 10053 h 10393"/>
                          <a:gd name="connsiteX9" fmla="*/ 9983 w 10000"/>
                          <a:gd name="connsiteY9" fmla="*/ 10148 h 10393"/>
                          <a:gd name="connsiteX10" fmla="*/ 9930 w 10000"/>
                          <a:gd name="connsiteY10" fmla="*/ 10242 h 10393"/>
                          <a:gd name="connsiteX11" fmla="*/ 9861 w 10000"/>
                          <a:gd name="connsiteY11" fmla="*/ 10318 h 10393"/>
                          <a:gd name="connsiteX12" fmla="*/ 9774 w 10000"/>
                          <a:gd name="connsiteY12" fmla="*/ 10374 h 10393"/>
                          <a:gd name="connsiteX13" fmla="*/ 9687 w 10000"/>
                          <a:gd name="connsiteY13" fmla="*/ 10393 h 10393"/>
                          <a:gd name="connsiteX14" fmla="*/ 330 w 10000"/>
                          <a:gd name="connsiteY14" fmla="*/ 10393 h 10393"/>
                          <a:gd name="connsiteX15" fmla="*/ 209 w 10000"/>
                          <a:gd name="connsiteY15" fmla="*/ 10374 h 10393"/>
                          <a:gd name="connsiteX16" fmla="*/ 122 w 10000"/>
                          <a:gd name="connsiteY16" fmla="*/ 10318 h 10393"/>
                          <a:gd name="connsiteX17" fmla="*/ 52 w 10000"/>
                          <a:gd name="connsiteY17" fmla="*/ 10242 h 10393"/>
                          <a:gd name="connsiteX18" fmla="*/ 0 w 10000"/>
                          <a:gd name="connsiteY18" fmla="*/ 10148 h 10393"/>
                          <a:gd name="connsiteX19" fmla="*/ 0 w 10000"/>
                          <a:gd name="connsiteY19" fmla="*/ 10053 h 10393"/>
                          <a:gd name="connsiteX20" fmla="*/ 0 w 10000"/>
                          <a:gd name="connsiteY20" fmla="*/ 733 h 10393"/>
                          <a:gd name="connsiteX0" fmla="*/ 0 w 10000"/>
                          <a:gd name="connsiteY0" fmla="*/ 214 h 9874"/>
                          <a:gd name="connsiteX1" fmla="*/ 643 w 10000"/>
                          <a:gd name="connsiteY1" fmla="*/ 214 h 9874"/>
                          <a:gd name="connsiteX2" fmla="*/ 643 w 10000"/>
                          <a:gd name="connsiteY2" fmla="*/ 9157 h 9874"/>
                          <a:gd name="connsiteX3" fmla="*/ 9687 w 10000"/>
                          <a:gd name="connsiteY3" fmla="*/ 9157 h 9874"/>
                          <a:gd name="connsiteX4" fmla="*/ 9774 w 10000"/>
                          <a:gd name="connsiteY4" fmla="*/ 9195 h 9874"/>
                          <a:gd name="connsiteX5" fmla="*/ 9861 w 10000"/>
                          <a:gd name="connsiteY5" fmla="*/ 9232 h 9874"/>
                          <a:gd name="connsiteX6" fmla="*/ 9930 w 10000"/>
                          <a:gd name="connsiteY6" fmla="*/ 9308 h 9874"/>
                          <a:gd name="connsiteX7" fmla="*/ 9983 w 10000"/>
                          <a:gd name="connsiteY7" fmla="*/ 9402 h 9874"/>
                          <a:gd name="connsiteX8" fmla="*/ 10000 w 10000"/>
                          <a:gd name="connsiteY8" fmla="*/ 9534 h 9874"/>
                          <a:gd name="connsiteX9" fmla="*/ 9983 w 10000"/>
                          <a:gd name="connsiteY9" fmla="*/ 9629 h 9874"/>
                          <a:gd name="connsiteX10" fmla="*/ 9930 w 10000"/>
                          <a:gd name="connsiteY10" fmla="*/ 9723 h 9874"/>
                          <a:gd name="connsiteX11" fmla="*/ 9861 w 10000"/>
                          <a:gd name="connsiteY11" fmla="*/ 9799 h 9874"/>
                          <a:gd name="connsiteX12" fmla="*/ 9774 w 10000"/>
                          <a:gd name="connsiteY12" fmla="*/ 9855 h 9874"/>
                          <a:gd name="connsiteX13" fmla="*/ 9687 w 10000"/>
                          <a:gd name="connsiteY13" fmla="*/ 9874 h 9874"/>
                          <a:gd name="connsiteX14" fmla="*/ 330 w 10000"/>
                          <a:gd name="connsiteY14" fmla="*/ 9874 h 9874"/>
                          <a:gd name="connsiteX15" fmla="*/ 209 w 10000"/>
                          <a:gd name="connsiteY15" fmla="*/ 9855 h 9874"/>
                          <a:gd name="connsiteX16" fmla="*/ 122 w 10000"/>
                          <a:gd name="connsiteY16" fmla="*/ 9799 h 9874"/>
                          <a:gd name="connsiteX17" fmla="*/ 52 w 10000"/>
                          <a:gd name="connsiteY17" fmla="*/ 9723 h 9874"/>
                          <a:gd name="connsiteX18" fmla="*/ 0 w 10000"/>
                          <a:gd name="connsiteY18" fmla="*/ 9629 h 9874"/>
                          <a:gd name="connsiteX19" fmla="*/ 0 w 10000"/>
                          <a:gd name="connsiteY19" fmla="*/ 9534 h 9874"/>
                          <a:gd name="connsiteX20" fmla="*/ 0 w 10000"/>
                          <a:gd name="connsiteY20" fmla="*/ 214 h 9874"/>
                          <a:gd name="connsiteX0" fmla="*/ 0 w 10000"/>
                          <a:gd name="connsiteY0" fmla="*/ 246 h 10029"/>
                          <a:gd name="connsiteX1" fmla="*/ 643 w 10000"/>
                          <a:gd name="connsiteY1" fmla="*/ 246 h 10029"/>
                          <a:gd name="connsiteX2" fmla="*/ 643 w 10000"/>
                          <a:gd name="connsiteY2" fmla="*/ 9303 h 10029"/>
                          <a:gd name="connsiteX3" fmla="*/ 9687 w 10000"/>
                          <a:gd name="connsiteY3" fmla="*/ 9303 h 10029"/>
                          <a:gd name="connsiteX4" fmla="*/ 9774 w 10000"/>
                          <a:gd name="connsiteY4" fmla="*/ 9341 h 10029"/>
                          <a:gd name="connsiteX5" fmla="*/ 9861 w 10000"/>
                          <a:gd name="connsiteY5" fmla="*/ 9379 h 10029"/>
                          <a:gd name="connsiteX6" fmla="*/ 9930 w 10000"/>
                          <a:gd name="connsiteY6" fmla="*/ 9456 h 10029"/>
                          <a:gd name="connsiteX7" fmla="*/ 9983 w 10000"/>
                          <a:gd name="connsiteY7" fmla="*/ 9551 h 10029"/>
                          <a:gd name="connsiteX8" fmla="*/ 10000 w 10000"/>
                          <a:gd name="connsiteY8" fmla="*/ 9685 h 10029"/>
                          <a:gd name="connsiteX9" fmla="*/ 9983 w 10000"/>
                          <a:gd name="connsiteY9" fmla="*/ 9781 h 10029"/>
                          <a:gd name="connsiteX10" fmla="*/ 9930 w 10000"/>
                          <a:gd name="connsiteY10" fmla="*/ 9876 h 10029"/>
                          <a:gd name="connsiteX11" fmla="*/ 9861 w 10000"/>
                          <a:gd name="connsiteY11" fmla="*/ 9953 h 10029"/>
                          <a:gd name="connsiteX12" fmla="*/ 9774 w 10000"/>
                          <a:gd name="connsiteY12" fmla="*/ 10010 h 10029"/>
                          <a:gd name="connsiteX13" fmla="*/ 9687 w 10000"/>
                          <a:gd name="connsiteY13" fmla="*/ 10029 h 10029"/>
                          <a:gd name="connsiteX14" fmla="*/ 330 w 10000"/>
                          <a:gd name="connsiteY14" fmla="*/ 10029 h 10029"/>
                          <a:gd name="connsiteX15" fmla="*/ 209 w 10000"/>
                          <a:gd name="connsiteY15" fmla="*/ 10010 h 10029"/>
                          <a:gd name="connsiteX16" fmla="*/ 122 w 10000"/>
                          <a:gd name="connsiteY16" fmla="*/ 9953 h 10029"/>
                          <a:gd name="connsiteX17" fmla="*/ 52 w 10000"/>
                          <a:gd name="connsiteY17" fmla="*/ 9876 h 10029"/>
                          <a:gd name="connsiteX18" fmla="*/ 0 w 10000"/>
                          <a:gd name="connsiteY18" fmla="*/ 9781 h 10029"/>
                          <a:gd name="connsiteX19" fmla="*/ 0 w 10000"/>
                          <a:gd name="connsiteY19" fmla="*/ 9685 h 10029"/>
                          <a:gd name="connsiteX20" fmla="*/ 0 w 10000"/>
                          <a:gd name="connsiteY20" fmla="*/ 246 h 10029"/>
                          <a:gd name="connsiteX0" fmla="*/ 0 w 10000"/>
                          <a:gd name="connsiteY0" fmla="*/ 246 h 10440"/>
                          <a:gd name="connsiteX1" fmla="*/ 643 w 10000"/>
                          <a:gd name="connsiteY1" fmla="*/ 246 h 10440"/>
                          <a:gd name="connsiteX2" fmla="*/ 643 w 10000"/>
                          <a:gd name="connsiteY2" fmla="*/ 9303 h 10440"/>
                          <a:gd name="connsiteX3" fmla="*/ 9687 w 10000"/>
                          <a:gd name="connsiteY3" fmla="*/ 9303 h 10440"/>
                          <a:gd name="connsiteX4" fmla="*/ 9774 w 10000"/>
                          <a:gd name="connsiteY4" fmla="*/ 9341 h 10440"/>
                          <a:gd name="connsiteX5" fmla="*/ 9861 w 10000"/>
                          <a:gd name="connsiteY5" fmla="*/ 9379 h 10440"/>
                          <a:gd name="connsiteX6" fmla="*/ 9930 w 10000"/>
                          <a:gd name="connsiteY6" fmla="*/ 9456 h 10440"/>
                          <a:gd name="connsiteX7" fmla="*/ 9983 w 10000"/>
                          <a:gd name="connsiteY7" fmla="*/ 9551 h 10440"/>
                          <a:gd name="connsiteX8" fmla="*/ 10000 w 10000"/>
                          <a:gd name="connsiteY8" fmla="*/ 9685 h 10440"/>
                          <a:gd name="connsiteX9" fmla="*/ 9983 w 10000"/>
                          <a:gd name="connsiteY9" fmla="*/ 9781 h 10440"/>
                          <a:gd name="connsiteX10" fmla="*/ 9930 w 10000"/>
                          <a:gd name="connsiteY10" fmla="*/ 9876 h 10440"/>
                          <a:gd name="connsiteX11" fmla="*/ 9861 w 10000"/>
                          <a:gd name="connsiteY11" fmla="*/ 9953 h 10440"/>
                          <a:gd name="connsiteX12" fmla="*/ 9774 w 10000"/>
                          <a:gd name="connsiteY12" fmla="*/ 10010 h 10440"/>
                          <a:gd name="connsiteX13" fmla="*/ 9687 w 10000"/>
                          <a:gd name="connsiteY13" fmla="*/ 10029 h 10440"/>
                          <a:gd name="connsiteX14" fmla="*/ 330 w 10000"/>
                          <a:gd name="connsiteY14" fmla="*/ 10029 h 10440"/>
                          <a:gd name="connsiteX15" fmla="*/ 209 w 10000"/>
                          <a:gd name="connsiteY15" fmla="*/ 10010 h 10440"/>
                          <a:gd name="connsiteX16" fmla="*/ 122 w 10000"/>
                          <a:gd name="connsiteY16" fmla="*/ 9953 h 10440"/>
                          <a:gd name="connsiteX17" fmla="*/ 52 w 10000"/>
                          <a:gd name="connsiteY17" fmla="*/ 9876 h 10440"/>
                          <a:gd name="connsiteX18" fmla="*/ 0 w 10000"/>
                          <a:gd name="connsiteY18" fmla="*/ 9685 h 10440"/>
                          <a:gd name="connsiteX19" fmla="*/ 0 w 10000"/>
                          <a:gd name="connsiteY19" fmla="*/ 246 h 10440"/>
                          <a:gd name="connsiteX0" fmla="*/ 0 w 10000"/>
                          <a:gd name="connsiteY0" fmla="*/ 246 h 10466"/>
                          <a:gd name="connsiteX1" fmla="*/ 643 w 10000"/>
                          <a:gd name="connsiteY1" fmla="*/ 246 h 10466"/>
                          <a:gd name="connsiteX2" fmla="*/ 643 w 10000"/>
                          <a:gd name="connsiteY2" fmla="*/ 9303 h 10466"/>
                          <a:gd name="connsiteX3" fmla="*/ 9687 w 10000"/>
                          <a:gd name="connsiteY3" fmla="*/ 9303 h 10466"/>
                          <a:gd name="connsiteX4" fmla="*/ 9774 w 10000"/>
                          <a:gd name="connsiteY4" fmla="*/ 9341 h 10466"/>
                          <a:gd name="connsiteX5" fmla="*/ 9861 w 10000"/>
                          <a:gd name="connsiteY5" fmla="*/ 9379 h 10466"/>
                          <a:gd name="connsiteX6" fmla="*/ 9930 w 10000"/>
                          <a:gd name="connsiteY6" fmla="*/ 9456 h 10466"/>
                          <a:gd name="connsiteX7" fmla="*/ 9983 w 10000"/>
                          <a:gd name="connsiteY7" fmla="*/ 9551 h 10466"/>
                          <a:gd name="connsiteX8" fmla="*/ 10000 w 10000"/>
                          <a:gd name="connsiteY8" fmla="*/ 9685 h 10466"/>
                          <a:gd name="connsiteX9" fmla="*/ 9983 w 10000"/>
                          <a:gd name="connsiteY9" fmla="*/ 9781 h 10466"/>
                          <a:gd name="connsiteX10" fmla="*/ 9930 w 10000"/>
                          <a:gd name="connsiteY10" fmla="*/ 9876 h 10466"/>
                          <a:gd name="connsiteX11" fmla="*/ 9861 w 10000"/>
                          <a:gd name="connsiteY11" fmla="*/ 9953 h 10466"/>
                          <a:gd name="connsiteX12" fmla="*/ 9774 w 10000"/>
                          <a:gd name="connsiteY12" fmla="*/ 10010 h 10466"/>
                          <a:gd name="connsiteX13" fmla="*/ 9687 w 10000"/>
                          <a:gd name="connsiteY13" fmla="*/ 10029 h 10466"/>
                          <a:gd name="connsiteX14" fmla="*/ 330 w 10000"/>
                          <a:gd name="connsiteY14" fmla="*/ 10029 h 10466"/>
                          <a:gd name="connsiteX15" fmla="*/ 209 w 10000"/>
                          <a:gd name="connsiteY15" fmla="*/ 10010 h 10466"/>
                          <a:gd name="connsiteX16" fmla="*/ 122 w 10000"/>
                          <a:gd name="connsiteY16" fmla="*/ 9953 h 10466"/>
                          <a:gd name="connsiteX17" fmla="*/ 0 w 10000"/>
                          <a:gd name="connsiteY17" fmla="*/ 9685 h 10466"/>
                          <a:gd name="connsiteX18" fmla="*/ 0 w 10000"/>
                          <a:gd name="connsiteY18" fmla="*/ 246 h 10466"/>
                          <a:gd name="connsiteX0" fmla="*/ 0 w 10000"/>
                          <a:gd name="connsiteY0" fmla="*/ 246 h 10029"/>
                          <a:gd name="connsiteX1" fmla="*/ 643 w 10000"/>
                          <a:gd name="connsiteY1" fmla="*/ 246 h 10029"/>
                          <a:gd name="connsiteX2" fmla="*/ 643 w 10000"/>
                          <a:gd name="connsiteY2" fmla="*/ 9303 h 10029"/>
                          <a:gd name="connsiteX3" fmla="*/ 9687 w 10000"/>
                          <a:gd name="connsiteY3" fmla="*/ 9303 h 10029"/>
                          <a:gd name="connsiteX4" fmla="*/ 9774 w 10000"/>
                          <a:gd name="connsiteY4" fmla="*/ 9341 h 10029"/>
                          <a:gd name="connsiteX5" fmla="*/ 9861 w 10000"/>
                          <a:gd name="connsiteY5" fmla="*/ 9379 h 10029"/>
                          <a:gd name="connsiteX6" fmla="*/ 9930 w 10000"/>
                          <a:gd name="connsiteY6" fmla="*/ 9456 h 10029"/>
                          <a:gd name="connsiteX7" fmla="*/ 9983 w 10000"/>
                          <a:gd name="connsiteY7" fmla="*/ 9551 h 10029"/>
                          <a:gd name="connsiteX8" fmla="*/ 10000 w 10000"/>
                          <a:gd name="connsiteY8" fmla="*/ 9685 h 10029"/>
                          <a:gd name="connsiteX9" fmla="*/ 9983 w 10000"/>
                          <a:gd name="connsiteY9" fmla="*/ 9781 h 10029"/>
                          <a:gd name="connsiteX10" fmla="*/ 9930 w 10000"/>
                          <a:gd name="connsiteY10" fmla="*/ 9876 h 10029"/>
                          <a:gd name="connsiteX11" fmla="*/ 9861 w 10000"/>
                          <a:gd name="connsiteY11" fmla="*/ 9953 h 10029"/>
                          <a:gd name="connsiteX12" fmla="*/ 9774 w 10000"/>
                          <a:gd name="connsiteY12" fmla="*/ 10010 h 10029"/>
                          <a:gd name="connsiteX13" fmla="*/ 9687 w 10000"/>
                          <a:gd name="connsiteY13" fmla="*/ 10029 h 10029"/>
                          <a:gd name="connsiteX14" fmla="*/ 330 w 10000"/>
                          <a:gd name="connsiteY14" fmla="*/ 10029 h 10029"/>
                          <a:gd name="connsiteX15" fmla="*/ 209 w 10000"/>
                          <a:gd name="connsiteY15" fmla="*/ 10010 h 10029"/>
                          <a:gd name="connsiteX16" fmla="*/ 0 w 10000"/>
                          <a:gd name="connsiteY16" fmla="*/ 9685 h 10029"/>
                          <a:gd name="connsiteX17" fmla="*/ 0 w 10000"/>
                          <a:gd name="connsiteY17" fmla="*/ 246 h 10029"/>
                          <a:gd name="connsiteX0" fmla="*/ 0 w 10000"/>
                          <a:gd name="connsiteY0" fmla="*/ 246 h 10029"/>
                          <a:gd name="connsiteX1" fmla="*/ 643 w 10000"/>
                          <a:gd name="connsiteY1" fmla="*/ 246 h 10029"/>
                          <a:gd name="connsiteX2" fmla="*/ 643 w 10000"/>
                          <a:gd name="connsiteY2" fmla="*/ 9303 h 10029"/>
                          <a:gd name="connsiteX3" fmla="*/ 9687 w 10000"/>
                          <a:gd name="connsiteY3" fmla="*/ 9303 h 10029"/>
                          <a:gd name="connsiteX4" fmla="*/ 9774 w 10000"/>
                          <a:gd name="connsiteY4" fmla="*/ 9341 h 10029"/>
                          <a:gd name="connsiteX5" fmla="*/ 9861 w 10000"/>
                          <a:gd name="connsiteY5" fmla="*/ 9379 h 10029"/>
                          <a:gd name="connsiteX6" fmla="*/ 9930 w 10000"/>
                          <a:gd name="connsiteY6" fmla="*/ 9456 h 10029"/>
                          <a:gd name="connsiteX7" fmla="*/ 9983 w 10000"/>
                          <a:gd name="connsiteY7" fmla="*/ 9551 h 10029"/>
                          <a:gd name="connsiteX8" fmla="*/ 10000 w 10000"/>
                          <a:gd name="connsiteY8" fmla="*/ 9685 h 10029"/>
                          <a:gd name="connsiteX9" fmla="*/ 9983 w 10000"/>
                          <a:gd name="connsiteY9" fmla="*/ 9781 h 10029"/>
                          <a:gd name="connsiteX10" fmla="*/ 9930 w 10000"/>
                          <a:gd name="connsiteY10" fmla="*/ 9876 h 10029"/>
                          <a:gd name="connsiteX11" fmla="*/ 9861 w 10000"/>
                          <a:gd name="connsiteY11" fmla="*/ 9953 h 10029"/>
                          <a:gd name="connsiteX12" fmla="*/ 9774 w 10000"/>
                          <a:gd name="connsiteY12" fmla="*/ 10010 h 10029"/>
                          <a:gd name="connsiteX13" fmla="*/ 9687 w 10000"/>
                          <a:gd name="connsiteY13" fmla="*/ 10029 h 10029"/>
                          <a:gd name="connsiteX14" fmla="*/ 330 w 10000"/>
                          <a:gd name="connsiteY14" fmla="*/ 10029 h 10029"/>
                          <a:gd name="connsiteX15" fmla="*/ 0 w 10000"/>
                          <a:gd name="connsiteY15" fmla="*/ 9685 h 10029"/>
                          <a:gd name="connsiteX16" fmla="*/ 0 w 10000"/>
                          <a:gd name="connsiteY16" fmla="*/ 246 h 10029"/>
                          <a:gd name="connsiteX0" fmla="*/ 0 w 10000"/>
                          <a:gd name="connsiteY0" fmla="*/ 246 h 10029"/>
                          <a:gd name="connsiteX1" fmla="*/ 643 w 10000"/>
                          <a:gd name="connsiteY1" fmla="*/ 246 h 10029"/>
                          <a:gd name="connsiteX2" fmla="*/ 643 w 10000"/>
                          <a:gd name="connsiteY2" fmla="*/ 9303 h 10029"/>
                          <a:gd name="connsiteX3" fmla="*/ 9687 w 10000"/>
                          <a:gd name="connsiteY3" fmla="*/ 9303 h 10029"/>
                          <a:gd name="connsiteX4" fmla="*/ 9774 w 10000"/>
                          <a:gd name="connsiteY4" fmla="*/ 9341 h 10029"/>
                          <a:gd name="connsiteX5" fmla="*/ 9861 w 10000"/>
                          <a:gd name="connsiteY5" fmla="*/ 9379 h 10029"/>
                          <a:gd name="connsiteX6" fmla="*/ 9930 w 10000"/>
                          <a:gd name="connsiteY6" fmla="*/ 9456 h 10029"/>
                          <a:gd name="connsiteX7" fmla="*/ 9983 w 10000"/>
                          <a:gd name="connsiteY7" fmla="*/ 9551 h 10029"/>
                          <a:gd name="connsiteX8" fmla="*/ 10000 w 10000"/>
                          <a:gd name="connsiteY8" fmla="*/ 9685 h 10029"/>
                          <a:gd name="connsiteX9" fmla="*/ 9983 w 10000"/>
                          <a:gd name="connsiteY9" fmla="*/ 9781 h 10029"/>
                          <a:gd name="connsiteX10" fmla="*/ 9930 w 10000"/>
                          <a:gd name="connsiteY10" fmla="*/ 9876 h 10029"/>
                          <a:gd name="connsiteX11" fmla="*/ 9861 w 10000"/>
                          <a:gd name="connsiteY11" fmla="*/ 9953 h 10029"/>
                          <a:gd name="connsiteX12" fmla="*/ 9774 w 10000"/>
                          <a:gd name="connsiteY12" fmla="*/ 10010 h 10029"/>
                          <a:gd name="connsiteX13" fmla="*/ 9687 w 10000"/>
                          <a:gd name="connsiteY13" fmla="*/ 10029 h 10029"/>
                          <a:gd name="connsiteX14" fmla="*/ 330 w 10000"/>
                          <a:gd name="connsiteY14" fmla="*/ 10029 h 10029"/>
                          <a:gd name="connsiteX15" fmla="*/ 0 w 10000"/>
                          <a:gd name="connsiteY15" fmla="*/ 9685 h 10029"/>
                          <a:gd name="connsiteX16" fmla="*/ 0 w 10000"/>
                          <a:gd name="connsiteY16" fmla="*/ 246 h 10029"/>
                          <a:gd name="connsiteX0" fmla="*/ 0 w 10000"/>
                          <a:gd name="connsiteY0" fmla="*/ 246 h 10029"/>
                          <a:gd name="connsiteX1" fmla="*/ 643 w 10000"/>
                          <a:gd name="connsiteY1" fmla="*/ 246 h 10029"/>
                          <a:gd name="connsiteX2" fmla="*/ 643 w 10000"/>
                          <a:gd name="connsiteY2" fmla="*/ 9303 h 10029"/>
                          <a:gd name="connsiteX3" fmla="*/ 9687 w 10000"/>
                          <a:gd name="connsiteY3" fmla="*/ 9303 h 10029"/>
                          <a:gd name="connsiteX4" fmla="*/ 9774 w 10000"/>
                          <a:gd name="connsiteY4" fmla="*/ 9341 h 10029"/>
                          <a:gd name="connsiteX5" fmla="*/ 9861 w 10000"/>
                          <a:gd name="connsiteY5" fmla="*/ 9379 h 10029"/>
                          <a:gd name="connsiteX6" fmla="*/ 9930 w 10000"/>
                          <a:gd name="connsiteY6" fmla="*/ 9456 h 10029"/>
                          <a:gd name="connsiteX7" fmla="*/ 9983 w 10000"/>
                          <a:gd name="connsiteY7" fmla="*/ 9551 h 10029"/>
                          <a:gd name="connsiteX8" fmla="*/ 10000 w 10000"/>
                          <a:gd name="connsiteY8" fmla="*/ 9685 h 10029"/>
                          <a:gd name="connsiteX9" fmla="*/ 9983 w 10000"/>
                          <a:gd name="connsiteY9" fmla="*/ 9781 h 10029"/>
                          <a:gd name="connsiteX10" fmla="*/ 9930 w 10000"/>
                          <a:gd name="connsiteY10" fmla="*/ 9876 h 10029"/>
                          <a:gd name="connsiteX11" fmla="*/ 9861 w 10000"/>
                          <a:gd name="connsiteY11" fmla="*/ 9953 h 10029"/>
                          <a:gd name="connsiteX12" fmla="*/ 9774 w 10000"/>
                          <a:gd name="connsiteY12" fmla="*/ 10010 h 10029"/>
                          <a:gd name="connsiteX13" fmla="*/ 9687 w 10000"/>
                          <a:gd name="connsiteY13" fmla="*/ 10029 h 10029"/>
                          <a:gd name="connsiteX14" fmla="*/ 330 w 10000"/>
                          <a:gd name="connsiteY14" fmla="*/ 10029 h 10029"/>
                          <a:gd name="connsiteX15" fmla="*/ 0 w 10000"/>
                          <a:gd name="connsiteY15" fmla="*/ 9685 h 10029"/>
                          <a:gd name="connsiteX16" fmla="*/ 0 w 10000"/>
                          <a:gd name="connsiteY16" fmla="*/ 246 h 10029"/>
                          <a:gd name="connsiteX0" fmla="*/ 0 w 10408"/>
                          <a:gd name="connsiteY0" fmla="*/ 246 h 10029"/>
                          <a:gd name="connsiteX1" fmla="*/ 643 w 10408"/>
                          <a:gd name="connsiteY1" fmla="*/ 246 h 10029"/>
                          <a:gd name="connsiteX2" fmla="*/ 643 w 10408"/>
                          <a:gd name="connsiteY2" fmla="*/ 9303 h 10029"/>
                          <a:gd name="connsiteX3" fmla="*/ 9687 w 10408"/>
                          <a:gd name="connsiteY3" fmla="*/ 9303 h 10029"/>
                          <a:gd name="connsiteX4" fmla="*/ 9861 w 10408"/>
                          <a:gd name="connsiteY4" fmla="*/ 9379 h 10029"/>
                          <a:gd name="connsiteX5" fmla="*/ 9930 w 10408"/>
                          <a:gd name="connsiteY5" fmla="*/ 9456 h 10029"/>
                          <a:gd name="connsiteX6" fmla="*/ 9983 w 10408"/>
                          <a:gd name="connsiteY6" fmla="*/ 9551 h 10029"/>
                          <a:gd name="connsiteX7" fmla="*/ 10000 w 10408"/>
                          <a:gd name="connsiteY7" fmla="*/ 9685 h 10029"/>
                          <a:gd name="connsiteX8" fmla="*/ 9983 w 10408"/>
                          <a:gd name="connsiteY8" fmla="*/ 9781 h 10029"/>
                          <a:gd name="connsiteX9" fmla="*/ 9930 w 10408"/>
                          <a:gd name="connsiteY9" fmla="*/ 9876 h 10029"/>
                          <a:gd name="connsiteX10" fmla="*/ 9861 w 10408"/>
                          <a:gd name="connsiteY10" fmla="*/ 9953 h 10029"/>
                          <a:gd name="connsiteX11" fmla="*/ 9774 w 10408"/>
                          <a:gd name="connsiteY11" fmla="*/ 10010 h 10029"/>
                          <a:gd name="connsiteX12" fmla="*/ 9687 w 10408"/>
                          <a:gd name="connsiteY12" fmla="*/ 10029 h 10029"/>
                          <a:gd name="connsiteX13" fmla="*/ 330 w 10408"/>
                          <a:gd name="connsiteY13" fmla="*/ 10029 h 10029"/>
                          <a:gd name="connsiteX14" fmla="*/ 0 w 10408"/>
                          <a:gd name="connsiteY14" fmla="*/ 9685 h 10029"/>
                          <a:gd name="connsiteX15" fmla="*/ 0 w 10408"/>
                          <a:gd name="connsiteY15" fmla="*/ 246 h 10029"/>
                          <a:gd name="connsiteX0" fmla="*/ 0 w 10431"/>
                          <a:gd name="connsiteY0" fmla="*/ 246 h 10029"/>
                          <a:gd name="connsiteX1" fmla="*/ 643 w 10431"/>
                          <a:gd name="connsiteY1" fmla="*/ 246 h 10029"/>
                          <a:gd name="connsiteX2" fmla="*/ 643 w 10431"/>
                          <a:gd name="connsiteY2" fmla="*/ 9303 h 10029"/>
                          <a:gd name="connsiteX3" fmla="*/ 9687 w 10431"/>
                          <a:gd name="connsiteY3" fmla="*/ 9303 h 10029"/>
                          <a:gd name="connsiteX4" fmla="*/ 9930 w 10431"/>
                          <a:gd name="connsiteY4" fmla="*/ 9456 h 10029"/>
                          <a:gd name="connsiteX5" fmla="*/ 9983 w 10431"/>
                          <a:gd name="connsiteY5" fmla="*/ 9551 h 10029"/>
                          <a:gd name="connsiteX6" fmla="*/ 10000 w 10431"/>
                          <a:gd name="connsiteY6" fmla="*/ 9685 h 10029"/>
                          <a:gd name="connsiteX7" fmla="*/ 9983 w 10431"/>
                          <a:gd name="connsiteY7" fmla="*/ 9781 h 10029"/>
                          <a:gd name="connsiteX8" fmla="*/ 9930 w 10431"/>
                          <a:gd name="connsiteY8" fmla="*/ 9876 h 10029"/>
                          <a:gd name="connsiteX9" fmla="*/ 9861 w 10431"/>
                          <a:gd name="connsiteY9" fmla="*/ 9953 h 10029"/>
                          <a:gd name="connsiteX10" fmla="*/ 9774 w 10431"/>
                          <a:gd name="connsiteY10" fmla="*/ 10010 h 10029"/>
                          <a:gd name="connsiteX11" fmla="*/ 9687 w 10431"/>
                          <a:gd name="connsiteY11" fmla="*/ 10029 h 10029"/>
                          <a:gd name="connsiteX12" fmla="*/ 330 w 10431"/>
                          <a:gd name="connsiteY12" fmla="*/ 10029 h 10029"/>
                          <a:gd name="connsiteX13" fmla="*/ 0 w 10431"/>
                          <a:gd name="connsiteY13" fmla="*/ 9685 h 10029"/>
                          <a:gd name="connsiteX14" fmla="*/ 0 w 10431"/>
                          <a:gd name="connsiteY14" fmla="*/ 246 h 10029"/>
                          <a:gd name="connsiteX0" fmla="*/ 0 w 10451"/>
                          <a:gd name="connsiteY0" fmla="*/ 246 h 10029"/>
                          <a:gd name="connsiteX1" fmla="*/ 643 w 10451"/>
                          <a:gd name="connsiteY1" fmla="*/ 246 h 10029"/>
                          <a:gd name="connsiteX2" fmla="*/ 643 w 10451"/>
                          <a:gd name="connsiteY2" fmla="*/ 9303 h 10029"/>
                          <a:gd name="connsiteX3" fmla="*/ 9687 w 10451"/>
                          <a:gd name="connsiteY3" fmla="*/ 9303 h 10029"/>
                          <a:gd name="connsiteX4" fmla="*/ 9983 w 10451"/>
                          <a:gd name="connsiteY4" fmla="*/ 9551 h 10029"/>
                          <a:gd name="connsiteX5" fmla="*/ 10000 w 10451"/>
                          <a:gd name="connsiteY5" fmla="*/ 9685 h 10029"/>
                          <a:gd name="connsiteX6" fmla="*/ 9983 w 10451"/>
                          <a:gd name="connsiteY6" fmla="*/ 9781 h 10029"/>
                          <a:gd name="connsiteX7" fmla="*/ 9930 w 10451"/>
                          <a:gd name="connsiteY7" fmla="*/ 9876 h 10029"/>
                          <a:gd name="connsiteX8" fmla="*/ 9861 w 10451"/>
                          <a:gd name="connsiteY8" fmla="*/ 9953 h 10029"/>
                          <a:gd name="connsiteX9" fmla="*/ 9774 w 10451"/>
                          <a:gd name="connsiteY9" fmla="*/ 10010 h 10029"/>
                          <a:gd name="connsiteX10" fmla="*/ 9687 w 10451"/>
                          <a:gd name="connsiteY10" fmla="*/ 10029 h 10029"/>
                          <a:gd name="connsiteX11" fmla="*/ 330 w 10451"/>
                          <a:gd name="connsiteY11" fmla="*/ 10029 h 10029"/>
                          <a:gd name="connsiteX12" fmla="*/ 0 w 10451"/>
                          <a:gd name="connsiteY12" fmla="*/ 9685 h 10029"/>
                          <a:gd name="connsiteX13" fmla="*/ 0 w 10451"/>
                          <a:gd name="connsiteY13" fmla="*/ 246 h 10029"/>
                          <a:gd name="connsiteX0" fmla="*/ 0 w 10458"/>
                          <a:gd name="connsiteY0" fmla="*/ 246 h 10029"/>
                          <a:gd name="connsiteX1" fmla="*/ 643 w 10458"/>
                          <a:gd name="connsiteY1" fmla="*/ 246 h 10029"/>
                          <a:gd name="connsiteX2" fmla="*/ 643 w 10458"/>
                          <a:gd name="connsiteY2" fmla="*/ 9303 h 10029"/>
                          <a:gd name="connsiteX3" fmla="*/ 9687 w 10458"/>
                          <a:gd name="connsiteY3" fmla="*/ 9303 h 10029"/>
                          <a:gd name="connsiteX4" fmla="*/ 10000 w 10458"/>
                          <a:gd name="connsiteY4" fmla="*/ 9685 h 10029"/>
                          <a:gd name="connsiteX5" fmla="*/ 9983 w 10458"/>
                          <a:gd name="connsiteY5" fmla="*/ 9781 h 10029"/>
                          <a:gd name="connsiteX6" fmla="*/ 9930 w 10458"/>
                          <a:gd name="connsiteY6" fmla="*/ 9876 h 10029"/>
                          <a:gd name="connsiteX7" fmla="*/ 9861 w 10458"/>
                          <a:gd name="connsiteY7" fmla="*/ 9953 h 10029"/>
                          <a:gd name="connsiteX8" fmla="*/ 9774 w 10458"/>
                          <a:gd name="connsiteY8" fmla="*/ 10010 h 10029"/>
                          <a:gd name="connsiteX9" fmla="*/ 9687 w 10458"/>
                          <a:gd name="connsiteY9" fmla="*/ 10029 h 10029"/>
                          <a:gd name="connsiteX10" fmla="*/ 330 w 10458"/>
                          <a:gd name="connsiteY10" fmla="*/ 10029 h 10029"/>
                          <a:gd name="connsiteX11" fmla="*/ 0 w 10458"/>
                          <a:gd name="connsiteY11" fmla="*/ 9685 h 10029"/>
                          <a:gd name="connsiteX12" fmla="*/ 0 w 10458"/>
                          <a:gd name="connsiteY12" fmla="*/ 246 h 10029"/>
                          <a:gd name="connsiteX0" fmla="*/ 0 w 10454"/>
                          <a:gd name="connsiteY0" fmla="*/ 246 h 10029"/>
                          <a:gd name="connsiteX1" fmla="*/ 643 w 10454"/>
                          <a:gd name="connsiteY1" fmla="*/ 246 h 10029"/>
                          <a:gd name="connsiteX2" fmla="*/ 643 w 10454"/>
                          <a:gd name="connsiteY2" fmla="*/ 9303 h 10029"/>
                          <a:gd name="connsiteX3" fmla="*/ 9687 w 10454"/>
                          <a:gd name="connsiteY3" fmla="*/ 9303 h 10029"/>
                          <a:gd name="connsiteX4" fmla="*/ 9983 w 10454"/>
                          <a:gd name="connsiteY4" fmla="*/ 9781 h 10029"/>
                          <a:gd name="connsiteX5" fmla="*/ 9930 w 10454"/>
                          <a:gd name="connsiteY5" fmla="*/ 9876 h 10029"/>
                          <a:gd name="connsiteX6" fmla="*/ 9861 w 10454"/>
                          <a:gd name="connsiteY6" fmla="*/ 9953 h 10029"/>
                          <a:gd name="connsiteX7" fmla="*/ 9774 w 10454"/>
                          <a:gd name="connsiteY7" fmla="*/ 10010 h 10029"/>
                          <a:gd name="connsiteX8" fmla="*/ 9687 w 10454"/>
                          <a:gd name="connsiteY8" fmla="*/ 10029 h 10029"/>
                          <a:gd name="connsiteX9" fmla="*/ 330 w 10454"/>
                          <a:gd name="connsiteY9" fmla="*/ 10029 h 10029"/>
                          <a:gd name="connsiteX10" fmla="*/ 0 w 10454"/>
                          <a:gd name="connsiteY10" fmla="*/ 9685 h 10029"/>
                          <a:gd name="connsiteX11" fmla="*/ 0 w 10454"/>
                          <a:gd name="connsiteY11" fmla="*/ 246 h 10029"/>
                          <a:gd name="connsiteX0" fmla="*/ 0 w 10436"/>
                          <a:gd name="connsiteY0" fmla="*/ 246 h 10029"/>
                          <a:gd name="connsiteX1" fmla="*/ 643 w 10436"/>
                          <a:gd name="connsiteY1" fmla="*/ 246 h 10029"/>
                          <a:gd name="connsiteX2" fmla="*/ 643 w 10436"/>
                          <a:gd name="connsiteY2" fmla="*/ 9303 h 10029"/>
                          <a:gd name="connsiteX3" fmla="*/ 9687 w 10436"/>
                          <a:gd name="connsiteY3" fmla="*/ 9303 h 10029"/>
                          <a:gd name="connsiteX4" fmla="*/ 9930 w 10436"/>
                          <a:gd name="connsiteY4" fmla="*/ 9876 h 10029"/>
                          <a:gd name="connsiteX5" fmla="*/ 9861 w 10436"/>
                          <a:gd name="connsiteY5" fmla="*/ 9953 h 10029"/>
                          <a:gd name="connsiteX6" fmla="*/ 9774 w 10436"/>
                          <a:gd name="connsiteY6" fmla="*/ 10010 h 10029"/>
                          <a:gd name="connsiteX7" fmla="*/ 9687 w 10436"/>
                          <a:gd name="connsiteY7" fmla="*/ 10029 h 10029"/>
                          <a:gd name="connsiteX8" fmla="*/ 330 w 10436"/>
                          <a:gd name="connsiteY8" fmla="*/ 10029 h 10029"/>
                          <a:gd name="connsiteX9" fmla="*/ 0 w 10436"/>
                          <a:gd name="connsiteY9" fmla="*/ 9685 h 10029"/>
                          <a:gd name="connsiteX10" fmla="*/ 0 w 10436"/>
                          <a:gd name="connsiteY10" fmla="*/ 246 h 10029"/>
                          <a:gd name="connsiteX0" fmla="*/ 0 w 10414"/>
                          <a:gd name="connsiteY0" fmla="*/ 246 h 10029"/>
                          <a:gd name="connsiteX1" fmla="*/ 643 w 10414"/>
                          <a:gd name="connsiteY1" fmla="*/ 246 h 10029"/>
                          <a:gd name="connsiteX2" fmla="*/ 643 w 10414"/>
                          <a:gd name="connsiteY2" fmla="*/ 9303 h 10029"/>
                          <a:gd name="connsiteX3" fmla="*/ 9687 w 10414"/>
                          <a:gd name="connsiteY3" fmla="*/ 9303 h 10029"/>
                          <a:gd name="connsiteX4" fmla="*/ 9861 w 10414"/>
                          <a:gd name="connsiteY4" fmla="*/ 9953 h 10029"/>
                          <a:gd name="connsiteX5" fmla="*/ 9774 w 10414"/>
                          <a:gd name="connsiteY5" fmla="*/ 10010 h 10029"/>
                          <a:gd name="connsiteX6" fmla="*/ 9687 w 10414"/>
                          <a:gd name="connsiteY6" fmla="*/ 10029 h 10029"/>
                          <a:gd name="connsiteX7" fmla="*/ 330 w 10414"/>
                          <a:gd name="connsiteY7" fmla="*/ 10029 h 10029"/>
                          <a:gd name="connsiteX8" fmla="*/ 0 w 10414"/>
                          <a:gd name="connsiteY8" fmla="*/ 9685 h 10029"/>
                          <a:gd name="connsiteX9" fmla="*/ 0 w 10414"/>
                          <a:gd name="connsiteY9" fmla="*/ 246 h 10029"/>
                          <a:gd name="connsiteX0" fmla="*/ 0 w 10414"/>
                          <a:gd name="connsiteY0" fmla="*/ 246 h 10029"/>
                          <a:gd name="connsiteX1" fmla="*/ 643 w 10414"/>
                          <a:gd name="connsiteY1" fmla="*/ 246 h 10029"/>
                          <a:gd name="connsiteX2" fmla="*/ 643 w 10414"/>
                          <a:gd name="connsiteY2" fmla="*/ 9303 h 10029"/>
                          <a:gd name="connsiteX3" fmla="*/ 9687 w 10414"/>
                          <a:gd name="connsiteY3" fmla="*/ 9303 h 10029"/>
                          <a:gd name="connsiteX4" fmla="*/ 9861 w 10414"/>
                          <a:gd name="connsiteY4" fmla="*/ 9953 h 10029"/>
                          <a:gd name="connsiteX5" fmla="*/ 9687 w 10414"/>
                          <a:gd name="connsiteY5" fmla="*/ 10029 h 10029"/>
                          <a:gd name="connsiteX6" fmla="*/ 330 w 10414"/>
                          <a:gd name="connsiteY6" fmla="*/ 10029 h 10029"/>
                          <a:gd name="connsiteX7" fmla="*/ 0 w 10414"/>
                          <a:gd name="connsiteY7" fmla="*/ 9685 h 10029"/>
                          <a:gd name="connsiteX8" fmla="*/ 0 w 10414"/>
                          <a:gd name="connsiteY8" fmla="*/ 246 h 10029"/>
                          <a:gd name="connsiteX0" fmla="*/ 0 w 10836"/>
                          <a:gd name="connsiteY0" fmla="*/ 246 h 10029"/>
                          <a:gd name="connsiteX1" fmla="*/ 643 w 10836"/>
                          <a:gd name="connsiteY1" fmla="*/ 246 h 10029"/>
                          <a:gd name="connsiteX2" fmla="*/ 643 w 10836"/>
                          <a:gd name="connsiteY2" fmla="*/ 9303 h 10029"/>
                          <a:gd name="connsiteX3" fmla="*/ 9687 w 10836"/>
                          <a:gd name="connsiteY3" fmla="*/ 9303 h 10029"/>
                          <a:gd name="connsiteX4" fmla="*/ 9687 w 10836"/>
                          <a:gd name="connsiteY4" fmla="*/ 10029 h 10029"/>
                          <a:gd name="connsiteX5" fmla="*/ 330 w 10836"/>
                          <a:gd name="connsiteY5" fmla="*/ 10029 h 10029"/>
                          <a:gd name="connsiteX6" fmla="*/ 0 w 10836"/>
                          <a:gd name="connsiteY6" fmla="*/ 9685 h 10029"/>
                          <a:gd name="connsiteX7" fmla="*/ 0 w 10836"/>
                          <a:gd name="connsiteY7" fmla="*/ 246 h 10029"/>
                          <a:gd name="connsiteX0" fmla="*/ 0 w 10455"/>
                          <a:gd name="connsiteY0" fmla="*/ 246 h 10029"/>
                          <a:gd name="connsiteX1" fmla="*/ 643 w 10455"/>
                          <a:gd name="connsiteY1" fmla="*/ 246 h 10029"/>
                          <a:gd name="connsiteX2" fmla="*/ 643 w 10455"/>
                          <a:gd name="connsiteY2" fmla="*/ 9303 h 10029"/>
                          <a:gd name="connsiteX3" fmla="*/ 9687 w 10455"/>
                          <a:gd name="connsiteY3" fmla="*/ 9303 h 10029"/>
                          <a:gd name="connsiteX4" fmla="*/ 9687 w 10455"/>
                          <a:gd name="connsiteY4" fmla="*/ 10029 h 10029"/>
                          <a:gd name="connsiteX5" fmla="*/ 330 w 10455"/>
                          <a:gd name="connsiteY5" fmla="*/ 10029 h 10029"/>
                          <a:gd name="connsiteX6" fmla="*/ 0 w 10455"/>
                          <a:gd name="connsiteY6" fmla="*/ 9685 h 10029"/>
                          <a:gd name="connsiteX7" fmla="*/ 0 w 10455"/>
                          <a:gd name="connsiteY7" fmla="*/ 246 h 10029"/>
                          <a:gd name="connsiteX0" fmla="*/ 0 w 9961"/>
                          <a:gd name="connsiteY0" fmla="*/ 246 h 10029"/>
                          <a:gd name="connsiteX1" fmla="*/ 643 w 9961"/>
                          <a:gd name="connsiteY1" fmla="*/ 246 h 10029"/>
                          <a:gd name="connsiteX2" fmla="*/ 643 w 9961"/>
                          <a:gd name="connsiteY2" fmla="*/ 9303 h 10029"/>
                          <a:gd name="connsiteX3" fmla="*/ 9687 w 9961"/>
                          <a:gd name="connsiteY3" fmla="*/ 9303 h 10029"/>
                          <a:gd name="connsiteX4" fmla="*/ 9687 w 9961"/>
                          <a:gd name="connsiteY4" fmla="*/ 10029 h 10029"/>
                          <a:gd name="connsiteX5" fmla="*/ 330 w 9961"/>
                          <a:gd name="connsiteY5" fmla="*/ 10029 h 10029"/>
                          <a:gd name="connsiteX6" fmla="*/ 0 w 9961"/>
                          <a:gd name="connsiteY6" fmla="*/ 9685 h 10029"/>
                          <a:gd name="connsiteX7" fmla="*/ 0 w 9961"/>
                          <a:gd name="connsiteY7" fmla="*/ 246 h 10029"/>
                          <a:gd name="connsiteX0" fmla="*/ 0 w 10026"/>
                          <a:gd name="connsiteY0" fmla="*/ 246 h 10001"/>
                          <a:gd name="connsiteX1" fmla="*/ 646 w 10026"/>
                          <a:gd name="connsiteY1" fmla="*/ 246 h 10001"/>
                          <a:gd name="connsiteX2" fmla="*/ 646 w 10026"/>
                          <a:gd name="connsiteY2" fmla="*/ 9277 h 10001"/>
                          <a:gd name="connsiteX3" fmla="*/ 9725 w 10026"/>
                          <a:gd name="connsiteY3" fmla="*/ 9277 h 10001"/>
                          <a:gd name="connsiteX4" fmla="*/ 9725 w 10026"/>
                          <a:gd name="connsiteY4" fmla="*/ 10001 h 10001"/>
                          <a:gd name="connsiteX5" fmla="*/ 331 w 10026"/>
                          <a:gd name="connsiteY5" fmla="*/ 10001 h 10001"/>
                          <a:gd name="connsiteX6" fmla="*/ 0 w 10026"/>
                          <a:gd name="connsiteY6" fmla="*/ 9658 h 10001"/>
                          <a:gd name="connsiteX7" fmla="*/ 0 w 10026"/>
                          <a:gd name="connsiteY7" fmla="*/ 246 h 10001"/>
                          <a:gd name="connsiteX0" fmla="*/ 0 w 10015"/>
                          <a:gd name="connsiteY0" fmla="*/ 246 h 10003"/>
                          <a:gd name="connsiteX1" fmla="*/ 646 w 10015"/>
                          <a:gd name="connsiteY1" fmla="*/ 246 h 10003"/>
                          <a:gd name="connsiteX2" fmla="*/ 646 w 10015"/>
                          <a:gd name="connsiteY2" fmla="*/ 9277 h 10003"/>
                          <a:gd name="connsiteX3" fmla="*/ 9725 w 10015"/>
                          <a:gd name="connsiteY3" fmla="*/ 9277 h 10003"/>
                          <a:gd name="connsiteX4" fmla="*/ 9725 w 10015"/>
                          <a:gd name="connsiteY4" fmla="*/ 10001 h 10003"/>
                          <a:gd name="connsiteX5" fmla="*/ 331 w 10015"/>
                          <a:gd name="connsiteY5" fmla="*/ 10001 h 10003"/>
                          <a:gd name="connsiteX6" fmla="*/ 0 w 10015"/>
                          <a:gd name="connsiteY6" fmla="*/ 9658 h 10003"/>
                          <a:gd name="connsiteX7" fmla="*/ 0 w 10015"/>
                          <a:gd name="connsiteY7" fmla="*/ 246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15" h="10003">
                            <a:moveTo>
                              <a:pt x="0" y="246"/>
                            </a:moveTo>
                            <a:cubicBezTo>
                              <a:pt x="7" y="-128"/>
                              <a:pt x="661" y="-33"/>
                              <a:pt x="646" y="246"/>
                            </a:cubicBezTo>
                            <a:lnTo>
                              <a:pt x="646" y="9277"/>
                            </a:lnTo>
                            <a:lnTo>
                              <a:pt x="9725" y="9277"/>
                            </a:lnTo>
                            <a:cubicBezTo>
                              <a:pt x="10115" y="9273"/>
                              <a:pt x="10110" y="10052"/>
                              <a:pt x="9725" y="10001"/>
                            </a:cubicBezTo>
                            <a:lnTo>
                              <a:pt x="331" y="10001"/>
                            </a:lnTo>
                            <a:cubicBezTo>
                              <a:pt x="200" y="9996"/>
                              <a:pt x="10" y="9929"/>
                              <a:pt x="0" y="9658"/>
                            </a:cubicBezTo>
                            <a:lnTo>
                              <a:pt x="0" y="2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grpSp>
              </p:grpSp>
              <p:grpSp>
                <p:nvGrpSpPr>
                  <p:cNvPr id="37" name="Group 36"/>
                  <p:cNvGrpSpPr/>
                  <p:nvPr/>
                </p:nvGrpSpPr>
                <p:grpSpPr>
                  <a:xfrm>
                    <a:off x="3525622" y="2427421"/>
                    <a:ext cx="977854" cy="1094214"/>
                    <a:chOff x="3525622" y="2427421"/>
                    <a:chExt cx="977854" cy="1094214"/>
                  </a:xfrm>
                </p:grpSpPr>
                <p:sp>
                  <p:nvSpPr>
                    <p:cNvPr id="141" name="Freeform 140"/>
                    <p:cNvSpPr/>
                    <p:nvPr/>
                  </p:nvSpPr>
                  <p:spPr>
                    <a:xfrm rot="19800000">
                      <a:off x="3525622" y="2427421"/>
                      <a:ext cx="977854" cy="1094214"/>
                    </a:xfrm>
                    <a:custGeom>
                      <a:avLst/>
                      <a:gdLst>
                        <a:gd name="connsiteX0" fmla="*/ 1825845 w 2121778"/>
                        <a:gd name="connsiteY0" fmla="*/ 0 h 2374259"/>
                        <a:gd name="connsiteX1" fmla="*/ 1825845 w 2121778"/>
                        <a:gd name="connsiteY1" fmla="*/ 1009885 h 2374259"/>
                        <a:gd name="connsiteX2" fmla="*/ 1842846 w 2121778"/>
                        <a:gd name="connsiteY2" fmla="*/ 1017467 h 2374259"/>
                        <a:gd name="connsiteX3" fmla="*/ 1874610 w 2121778"/>
                        <a:gd name="connsiteY3" fmla="*/ 1020363 h 2374259"/>
                        <a:gd name="connsiteX4" fmla="*/ 1916267 w 2121778"/>
                        <a:gd name="connsiteY4" fmla="*/ 1000709 h 2374259"/>
                        <a:gd name="connsiteX5" fmla="*/ 2005137 w 2121778"/>
                        <a:gd name="connsiteY5" fmla="*/ 955787 h 2374259"/>
                        <a:gd name="connsiteX6" fmla="*/ 2121778 w 2121778"/>
                        <a:gd name="connsiteY6" fmla="*/ 1082131 h 2374259"/>
                        <a:gd name="connsiteX7" fmla="*/ 2005137 w 2121778"/>
                        <a:gd name="connsiteY7" fmla="*/ 1205667 h 2374259"/>
                        <a:gd name="connsiteX8" fmla="*/ 1924599 w 2121778"/>
                        <a:gd name="connsiteY8" fmla="*/ 1169168 h 2374259"/>
                        <a:gd name="connsiteX9" fmla="*/ 1877387 w 2121778"/>
                        <a:gd name="connsiteY9" fmla="*/ 1149514 h 2374259"/>
                        <a:gd name="connsiteX10" fmla="*/ 1841674 w 2121778"/>
                        <a:gd name="connsiteY10" fmla="*/ 1148725 h 2374259"/>
                        <a:gd name="connsiteX11" fmla="*/ 1825845 w 2121778"/>
                        <a:gd name="connsiteY11" fmla="*/ 1154101 h 2374259"/>
                        <a:gd name="connsiteX12" fmla="*/ 1825845 w 2121778"/>
                        <a:gd name="connsiteY12" fmla="*/ 2374259 h 2374259"/>
                        <a:gd name="connsiteX13" fmla="*/ 759844 w 2121778"/>
                        <a:gd name="connsiteY13" fmla="*/ 1758803 h 2374259"/>
                        <a:gd name="connsiteX14" fmla="*/ 760571 w 2121778"/>
                        <a:gd name="connsiteY14" fmla="*/ 1752140 h 2374259"/>
                        <a:gd name="connsiteX15" fmla="*/ 774075 w 2121778"/>
                        <a:gd name="connsiteY15" fmla="*/ 1723245 h 2374259"/>
                        <a:gd name="connsiteX16" fmla="*/ 812042 w 2121778"/>
                        <a:gd name="connsiteY16" fmla="*/ 1697166 h 2374259"/>
                        <a:gd name="connsiteX17" fmla="*/ 895626 w 2121778"/>
                        <a:gd name="connsiteY17" fmla="*/ 1643039 h 2374259"/>
                        <a:gd name="connsiteX18" fmla="*/ 845269 w 2121778"/>
                        <a:gd name="connsiteY18" fmla="*/ 1478624 h 2374259"/>
                        <a:gd name="connsiteX19" fmla="*/ 679788 w 2121778"/>
                        <a:gd name="connsiteY19" fmla="*/ 1517126 h 2374259"/>
                        <a:gd name="connsiteX20" fmla="*/ 670732 w 2121778"/>
                        <a:gd name="connsiteY20" fmla="*/ 1605084 h 2374259"/>
                        <a:gd name="connsiteX21" fmla="*/ 663918 w 2121778"/>
                        <a:gd name="connsiteY21" fmla="*/ 1655767 h 2374259"/>
                        <a:gd name="connsiteX22" fmla="*/ 646605 w 2121778"/>
                        <a:gd name="connsiteY22" fmla="*/ 1687013 h 2374259"/>
                        <a:gd name="connsiteX23" fmla="*/ 642171 w 2121778"/>
                        <a:gd name="connsiteY23" fmla="*/ 1690864 h 2374259"/>
                        <a:gd name="connsiteX24" fmla="*/ 0 w 2121778"/>
                        <a:gd name="connsiteY24" fmla="*/ 1320107 h 2374259"/>
                        <a:gd name="connsiteX25" fmla="*/ 37845 w 2121778"/>
                        <a:gd name="connsiteY25" fmla="*/ 1214185 h 2374259"/>
                        <a:gd name="connsiteX26" fmla="*/ 1627601 w 2121778"/>
                        <a:gd name="connsiteY26" fmla="*/ 10255 h 237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1778" h="2374259">
                          <a:moveTo>
                            <a:pt x="1825845" y="0"/>
                          </a:moveTo>
                          <a:lnTo>
                            <a:pt x="1825845" y="1009885"/>
                          </a:lnTo>
                          <a:lnTo>
                            <a:pt x="1842846" y="1017467"/>
                          </a:lnTo>
                          <a:cubicBezTo>
                            <a:pt x="1852739" y="1020363"/>
                            <a:pt x="1863501" y="1021767"/>
                            <a:pt x="1874610" y="1020363"/>
                          </a:cubicBezTo>
                          <a:cubicBezTo>
                            <a:pt x="1891273" y="1017555"/>
                            <a:pt x="1907936" y="1009132"/>
                            <a:pt x="1916267" y="1000709"/>
                          </a:cubicBezTo>
                          <a:cubicBezTo>
                            <a:pt x="1946816" y="981056"/>
                            <a:pt x="1969034" y="955787"/>
                            <a:pt x="2005137" y="955787"/>
                          </a:cubicBezTo>
                          <a:cubicBezTo>
                            <a:pt x="2069012" y="955787"/>
                            <a:pt x="2121778" y="1011940"/>
                            <a:pt x="2121778" y="1082131"/>
                          </a:cubicBezTo>
                          <a:cubicBezTo>
                            <a:pt x="2121778" y="1149514"/>
                            <a:pt x="2069012" y="1205667"/>
                            <a:pt x="2005137" y="1205667"/>
                          </a:cubicBezTo>
                          <a:cubicBezTo>
                            <a:pt x="1974588" y="1205667"/>
                            <a:pt x="1949593" y="1183206"/>
                            <a:pt x="1924599" y="1169168"/>
                          </a:cubicBezTo>
                          <a:cubicBezTo>
                            <a:pt x="1910713" y="1160745"/>
                            <a:pt x="1891273" y="1152322"/>
                            <a:pt x="1877387" y="1149514"/>
                          </a:cubicBezTo>
                          <a:cubicBezTo>
                            <a:pt x="1864195" y="1146707"/>
                            <a:pt x="1852219" y="1146882"/>
                            <a:pt x="1841674" y="1148725"/>
                          </a:cubicBezTo>
                          <a:lnTo>
                            <a:pt x="1825845" y="1154101"/>
                          </a:lnTo>
                          <a:lnTo>
                            <a:pt x="1825845" y="2374259"/>
                          </a:lnTo>
                          <a:lnTo>
                            <a:pt x="759844" y="1758803"/>
                          </a:lnTo>
                          <a:lnTo>
                            <a:pt x="760571" y="1752140"/>
                          </a:lnTo>
                          <a:cubicBezTo>
                            <a:pt x="763055" y="1742136"/>
                            <a:pt x="767265" y="1732133"/>
                            <a:pt x="774075" y="1723245"/>
                          </a:cubicBezTo>
                          <a:cubicBezTo>
                            <a:pt x="784897" y="1710267"/>
                            <a:pt x="800569" y="1700118"/>
                            <a:pt x="812042" y="1697166"/>
                          </a:cubicBezTo>
                          <a:cubicBezTo>
                            <a:pt x="844412" y="1680682"/>
                            <a:pt x="877433" y="1674224"/>
                            <a:pt x="895626" y="1643039"/>
                          </a:cubicBezTo>
                          <a:cubicBezTo>
                            <a:pt x="927812" y="1587866"/>
                            <a:pt x="905897" y="1513993"/>
                            <a:pt x="845269" y="1478624"/>
                          </a:cubicBezTo>
                          <a:cubicBezTo>
                            <a:pt x="787065" y="1444670"/>
                            <a:pt x="711974" y="1461953"/>
                            <a:pt x="679788" y="1517126"/>
                          </a:cubicBezTo>
                          <a:cubicBezTo>
                            <a:pt x="664394" y="1543513"/>
                            <a:pt x="671201" y="1576421"/>
                            <a:pt x="670732" y="1605084"/>
                          </a:cubicBezTo>
                          <a:cubicBezTo>
                            <a:pt x="671010" y="1621322"/>
                            <a:pt x="668490" y="1642358"/>
                            <a:pt x="663918" y="1655767"/>
                          </a:cubicBezTo>
                          <a:cubicBezTo>
                            <a:pt x="659696" y="1668577"/>
                            <a:pt x="653510" y="1678833"/>
                            <a:pt x="646605" y="1687013"/>
                          </a:cubicBezTo>
                          <a:lnTo>
                            <a:pt x="642171" y="1690864"/>
                          </a:lnTo>
                          <a:lnTo>
                            <a:pt x="0" y="1320107"/>
                          </a:lnTo>
                          <a:lnTo>
                            <a:pt x="37845" y="1214185"/>
                          </a:lnTo>
                          <a:cubicBezTo>
                            <a:pt x="307907" y="560115"/>
                            <a:pt x="909958" y="84913"/>
                            <a:pt x="1627601" y="10255"/>
                          </a:cubicBezTo>
                          <a:close/>
                        </a:path>
                      </a:pathLst>
                    </a:custGeom>
                    <a:solidFill>
                      <a:srgbClr val="3C8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93" name="Group 192"/>
                    <p:cNvGrpSpPr/>
                    <p:nvPr/>
                  </p:nvGrpSpPr>
                  <p:grpSpPr>
                    <a:xfrm>
                      <a:off x="4010734" y="2809563"/>
                      <a:ext cx="180386" cy="206292"/>
                      <a:chOff x="573208" y="2479078"/>
                      <a:chExt cx="2398729" cy="2743200"/>
                    </a:xfrm>
                    <a:solidFill>
                      <a:srgbClr val="FFFFFF"/>
                    </a:solidFill>
                  </p:grpSpPr>
                  <p:grpSp>
                    <p:nvGrpSpPr>
                      <p:cNvPr id="194" name="Group 193"/>
                      <p:cNvGrpSpPr/>
                      <p:nvPr/>
                    </p:nvGrpSpPr>
                    <p:grpSpPr>
                      <a:xfrm>
                        <a:off x="965533" y="3068049"/>
                        <a:ext cx="2006404" cy="1202074"/>
                        <a:chOff x="2206171" y="3120571"/>
                        <a:chExt cx="3294743" cy="1973943"/>
                      </a:xfrm>
                      <a:grpFill/>
                    </p:grpSpPr>
                    <p:sp>
                      <p:nvSpPr>
                        <p:cNvPr id="196" name="Freeform 195"/>
                        <p:cNvSpPr/>
                        <p:nvPr/>
                      </p:nvSpPr>
                      <p:spPr>
                        <a:xfrm>
                          <a:off x="2206171" y="3120571"/>
                          <a:ext cx="3294743" cy="1973943"/>
                        </a:xfrm>
                        <a:custGeom>
                          <a:avLst/>
                          <a:gdLst>
                            <a:gd name="connsiteX0" fmla="*/ 737727 w 3294743"/>
                            <a:gd name="connsiteY0" fmla="*/ 352987 h 1973943"/>
                            <a:gd name="connsiteX1" fmla="*/ 737727 w 3294743"/>
                            <a:gd name="connsiteY1" fmla="*/ 699779 h 1973943"/>
                            <a:gd name="connsiteX2" fmla="*/ 389384 w 3294743"/>
                            <a:gd name="connsiteY2" fmla="*/ 699779 h 1973943"/>
                            <a:gd name="connsiteX3" fmla="*/ 389384 w 3294743"/>
                            <a:gd name="connsiteY3" fmla="*/ 1274165 h 1973943"/>
                            <a:gd name="connsiteX4" fmla="*/ 737727 w 3294743"/>
                            <a:gd name="connsiteY4" fmla="*/ 1274165 h 1973943"/>
                            <a:gd name="connsiteX5" fmla="*/ 737727 w 3294743"/>
                            <a:gd name="connsiteY5" fmla="*/ 1620957 h 1973943"/>
                            <a:gd name="connsiteX6" fmla="*/ 2569029 w 3294743"/>
                            <a:gd name="connsiteY6" fmla="*/ 1620957 h 1973943"/>
                            <a:gd name="connsiteX7" fmla="*/ 2569029 w 3294743"/>
                            <a:gd name="connsiteY7" fmla="*/ 1274165 h 1973943"/>
                            <a:gd name="connsiteX8" fmla="*/ 2917372 w 3294743"/>
                            <a:gd name="connsiteY8" fmla="*/ 1274165 h 1973943"/>
                            <a:gd name="connsiteX9" fmla="*/ 2917372 w 3294743"/>
                            <a:gd name="connsiteY9" fmla="*/ 699779 h 1973943"/>
                            <a:gd name="connsiteX10" fmla="*/ 2569029 w 3294743"/>
                            <a:gd name="connsiteY10" fmla="*/ 699779 h 1973943"/>
                            <a:gd name="connsiteX11" fmla="*/ 2569029 w 3294743"/>
                            <a:gd name="connsiteY11" fmla="*/ 352987 h 1973943"/>
                            <a:gd name="connsiteX12" fmla="*/ 24201 w 3294743"/>
                            <a:gd name="connsiteY12" fmla="*/ 0 h 1973943"/>
                            <a:gd name="connsiteX13" fmla="*/ 3270542 w 3294743"/>
                            <a:gd name="connsiteY13" fmla="*/ 0 h 1973943"/>
                            <a:gd name="connsiteX14" fmla="*/ 3294743 w 3294743"/>
                            <a:gd name="connsiteY14" fmla="*/ 24201 h 1973943"/>
                            <a:gd name="connsiteX15" fmla="*/ 3294743 w 3294743"/>
                            <a:gd name="connsiteY15" fmla="*/ 1949742 h 1973943"/>
                            <a:gd name="connsiteX16" fmla="*/ 3270542 w 3294743"/>
                            <a:gd name="connsiteY16" fmla="*/ 1973943 h 1973943"/>
                            <a:gd name="connsiteX17" fmla="*/ 24201 w 3294743"/>
                            <a:gd name="connsiteY17" fmla="*/ 1973943 h 1973943"/>
                            <a:gd name="connsiteX18" fmla="*/ 0 w 3294743"/>
                            <a:gd name="connsiteY18" fmla="*/ 1949742 h 1973943"/>
                            <a:gd name="connsiteX19" fmla="*/ 0 w 3294743"/>
                            <a:gd name="connsiteY19" fmla="*/ 24201 h 1973943"/>
                            <a:gd name="connsiteX20" fmla="*/ 24201 w 3294743"/>
                            <a:gd name="connsiteY20" fmla="*/ 0 h 197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4743" h="1973943">
                              <a:moveTo>
                                <a:pt x="737727" y="352987"/>
                              </a:moveTo>
                              <a:lnTo>
                                <a:pt x="737727" y="699779"/>
                              </a:lnTo>
                              <a:lnTo>
                                <a:pt x="389384" y="699779"/>
                              </a:lnTo>
                              <a:lnTo>
                                <a:pt x="389384" y="1274165"/>
                              </a:lnTo>
                              <a:lnTo>
                                <a:pt x="737727" y="1274165"/>
                              </a:lnTo>
                              <a:lnTo>
                                <a:pt x="737727" y="1620957"/>
                              </a:lnTo>
                              <a:lnTo>
                                <a:pt x="2569029" y="1620957"/>
                              </a:lnTo>
                              <a:lnTo>
                                <a:pt x="2569029" y="1274165"/>
                              </a:lnTo>
                              <a:lnTo>
                                <a:pt x="2917372" y="1274165"/>
                              </a:lnTo>
                              <a:lnTo>
                                <a:pt x="2917372" y="699779"/>
                              </a:lnTo>
                              <a:lnTo>
                                <a:pt x="2569029" y="699779"/>
                              </a:lnTo>
                              <a:lnTo>
                                <a:pt x="2569029" y="352987"/>
                              </a:lnTo>
                              <a:close/>
                              <a:moveTo>
                                <a:pt x="24201" y="0"/>
                              </a:moveTo>
                              <a:lnTo>
                                <a:pt x="3270542" y="0"/>
                              </a:lnTo>
                              <a:cubicBezTo>
                                <a:pt x="3283908" y="0"/>
                                <a:pt x="3294743" y="10835"/>
                                <a:pt x="3294743" y="24201"/>
                              </a:cubicBezTo>
                              <a:lnTo>
                                <a:pt x="3294743" y="1949742"/>
                              </a:lnTo>
                              <a:cubicBezTo>
                                <a:pt x="3294743" y="1963108"/>
                                <a:pt x="3283908" y="1973943"/>
                                <a:pt x="3270542" y="1973943"/>
                              </a:cubicBezTo>
                              <a:lnTo>
                                <a:pt x="24201" y="1973943"/>
                              </a:lnTo>
                              <a:cubicBezTo>
                                <a:pt x="10835" y="1973943"/>
                                <a:pt x="0" y="1963108"/>
                                <a:pt x="0" y="1949742"/>
                              </a:cubicBezTo>
                              <a:lnTo>
                                <a:pt x="0" y="24201"/>
                              </a:lnTo>
                              <a:cubicBezTo>
                                <a:pt x="0" y="10835"/>
                                <a:pt x="10835" y="0"/>
                                <a:pt x="24201"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97" name="Freeform 196"/>
                        <p:cNvSpPr/>
                        <p:nvPr/>
                      </p:nvSpPr>
                      <p:spPr>
                        <a:xfrm>
                          <a:off x="3278978" y="3526972"/>
                          <a:ext cx="1161142" cy="1161142"/>
                        </a:xfrm>
                        <a:custGeom>
                          <a:avLst/>
                          <a:gdLst>
                            <a:gd name="connsiteX0" fmla="*/ 528912 w 1161142"/>
                            <a:gd name="connsiteY0" fmla="*/ 169069 h 1161142"/>
                            <a:gd name="connsiteX1" fmla="*/ 530576 w 1161142"/>
                            <a:gd name="connsiteY1" fmla="*/ 232234 h 1161142"/>
                            <a:gd name="connsiteX2" fmla="*/ 383830 w 1161142"/>
                            <a:gd name="connsiteY2" fmla="*/ 506480 h 1161142"/>
                            <a:gd name="connsiteX3" fmla="*/ 601453 w 1161142"/>
                            <a:gd name="connsiteY3" fmla="*/ 790755 h 1161142"/>
                            <a:gd name="connsiteX4" fmla="*/ 539659 w 1161142"/>
                            <a:gd name="connsiteY4" fmla="*/ 774815 h 1161142"/>
                            <a:gd name="connsiteX5" fmla="*/ 536973 w 1161142"/>
                            <a:gd name="connsiteY5" fmla="*/ 676513 h 1161142"/>
                            <a:gd name="connsiteX6" fmla="*/ 362337 w 1161142"/>
                            <a:gd name="connsiteY6" fmla="*/ 679170 h 1161142"/>
                            <a:gd name="connsiteX7" fmla="*/ 539659 w 1161142"/>
                            <a:gd name="connsiteY7" fmla="*/ 934221 h 1161142"/>
                            <a:gd name="connsiteX8" fmla="*/ 538639 w 1161142"/>
                            <a:gd name="connsiteY8" fmla="*/ 992073 h 1161142"/>
                            <a:gd name="connsiteX9" fmla="*/ 621925 w 1161142"/>
                            <a:gd name="connsiteY9" fmla="*/ 992073 h 1161142"/>
                            <a:gd name="connsiteX10" fmla="*/ 620261 w 1161142"/>
                            <a:gd name="connsiteY10" fmla="*/ 928908 h 1161142"/>
                            <a:gd name="connsiteX11" fmla="*/ 746536 w 1161142"/>
                            <a:gd name="connsiteY11" fmla="*/ 567587 h 1161142"/>
                            <a:gd name="connsiteX12" fmla="*/ 566527 w 1161142"/>
                            <a:gd name="connsiteY12" fmla="*/ 448030 h 1161142"/>
                            <a:gd name="connsiteX13" fmla="*/ 545033 w 1161142"/>
                            <a:gd name="connsiteY13" fmla="*/ 352386 h 1161142"/>
                            <a:gd name="connsiteX14" fmla="*/ 604096 w 1161142"/>
                            <a:gd name="connsiteY14" fmla="*/ 368328 h 1161142"/>
                            <a:gd name="connsiteX15" fmla="*/ 601452 w 1161142"/>
                            <a:gd name="connsiteY15" fmla="*/ 440060 h 1161142"/>
                            <a:gd name="connsiteX16" fmla="*/ 778819 w 1161142"/>
                            <a:gd name="connsiteY16" fmla="*/ 440103 h 1161142"/>
                            <a:gd name="connsiteX17" fmla="*/ 617659 w 1161142"/>
                            <a:gd name="connsiteY17" fmla="*/ 232829 h 1161142"/>
                            <a:gd name="connsiteX18" fmla="*/ 617573 w 1161142"/>
                            <a:gd name="connsiteY18" fmla="*/ 169069 h 1161142"/>
                            <a:gd name="connsiteX19" fmla="*/ 580571 w 1161142"/>
                            <a:gd name="connsiteY19" fmla="*/ 0 h 1161142"/>
                            <a:gd name="connsiteX20" fmla="*/ 1161142 w 1161142"/>
                            <a:gd name="connsiteY20" fmla="*/ 580571 h 1161142"/>
                            <a:gd name="connsiteX21" fmla="*/ 580571 w 1161142"/>
                            <a:gd name="connsiteY21" fmla="*/ 1161142 h 1161142"/>
                            <a:gd name="connsiteX22" fmla="*/ 0 w 1161142"/>
                            <a:gd name="connsiteY22" fmla="*/ 580571 h 1161142"/>
                            <a:gd name="connsiteX23" fmla="*/ 580571 w 1161142"/>
                            <a:gd name="connsiteY23" fmla="*/ 0 h 116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61142" h="1161142">
                              <a:moveTo>
                                <a:pt x="528912" y="169069"/>
                              </a:moveTo>
                              <a:cubicBezTo>
                                <a:pt x="528571" y="191896"/>
                                <a:pt x="530917" y="209407"/>
                                <a:pt x="530576" y="232234"/>
                              </a:cubicBezTo>
                              <a:cubicBezTo>
                                <a:pt x="483559" y="230905"/>
                                <a:pt x="291588" y="285966"/>
                                <a:pt x="383830" y="506480"/>
                              </a:cubicBezTo>
                              <a:cubicBezTo>
                                <a:pt x="494602" y="693440"/>
                                <a:pt x="607444" y="588938"/>
                                <a:pt x="601453" y="790755"/>
                              </a:cubicBezTo>
                              <a:cubicBezTo>
                                <a:pt x="596080" y="856732"/>
                                <a:pt x="538035" y="827164"/>
                                <a:pt x="539659" y="774815"/>
                              </a:cubicBezTo>
                              <a:cubicBezTo>
                                <a:pt x="537868" y="731865"/>
                                <a:pt x="537592" y="734619"/>
                                <a:pt x="536973" y="676513"/>
                              </a:cubicBezTo>
                              <a:lnTo>
                                <a:pt x="362337" y="679170"/>
                              </a:lnTo>
                              <a:cubicBezTo>
                                <a:pt x="360544" y="766844"/>
                                <a:pt x="336088" y="887827"/>
                                <a:pt x="539659" y="934221"/>
                              </a:cubicBezTo>
                              <a:cubicBezTo>
                                <a:pt x="536355" y="967330"/>
                                <a:pt x="538364" y="961620"/>
                                <a:pt x="538639" y="992073"/>
                              </a:cubicBezTo>
                              <a:lnTo>
                                <a:pt x="621925" y="992073"/>
                              </a:lnTo>
                              <a:cubicBezTo>
                                <a:pt x="622993" y="954535"/>
                                <a:pt x="620986" y="938992"/>
                                <a:pt x="620261" y="928908"/>
                              </a:cubicBezTo>
                              <a:cubicBezTo>
                                <a:pt x="806261" y="925019"/>
                                <a:pt x="851721" y="684569"/>
                                <a:pt x="746536" y="567587"/>
                              </a:cubicBezTo>
                              <a:cubicBezTo>
                                <a:pt x="690030" y="510148"/>
                                <a:pt x="618022" y="479025"/>
                                <a:pt x="566527" y="448030"/>
                              </a:cubicBezTo>
                              <a:cubicBezTo>
                                <a:pt x="536354" y="422348"/>
                                <a:pt x="544138" y="369615"/>
                                <a:pt x="545033" y="352386"/>
                              </a:cubicBezTo>
                              <a:cubicBezTo>
                                <a:pt x="545971" y="323057"/>
                                <a:pt x="601324" y="293917"/>
                                <a:pt x="604096" y="368328"/>
                              </a:cubicBezTo>
                              <a:cubicBezTo>
                                <a:pt x="601409" y="384711"/>
                                <a:pt x="601003" y="406408"/>
                                <a:pt x="601452" y="440060"/>
                              </a:cubicBezTo>
                              <a:cubicBezTo>
                                <a:pt x="661455" y="440947"/>
                                <a:pt x="718816" y="439217"/>
                                <a:pt x="778819" y="440103"/>
                              </a:cubicBezTo>
                              <a:cubicBezTo>
                                <a:pt x="793766" y="253343"/>
                                <a:pt x="666022" y="239914"/>
                                <a:pt x="617659" y="232829"/>
                              </a:cubicBezTo>
                              <a:cubicBezTo>
                                <a:pt x="614929" y="206263"/>
                                <a:pt x="617744" y="195510"/>
                                <a:pt x="617573" y="169069"/>
                              </a:cubicBezTo>
                              <a:close/>
                              <a:moveTo>
                                <a:pt x="580571" y="0"/>
                              </a:moveTo>
                              <a:cubicBezTo>
                                <a:pt x="901212" y="0"/>
                                <a:pt x="1161142" y="259930"/>
                                <a:pt x="1161142" y="580571"/>
                              </a:cubicBezTo>
                              <a:cubicBezTo>
                                <a:pt x="1161142" y="901212"/>
                                <a:pt x="901212" y="1161142"/>
                                <a:pt x="580571" y="1161142"/>
                              </a:cubicBezTo>
                              <a:cubicBezTo>
                                <a:pt x="259930" y="1161142"/>
                                <a:pt x="0" y="901212"/>
                                <a:pt x="0" y="580571"/>
                              </a:cubicBezTo>
                              <a:cubicBezTo>
                                <a:pt x="0" y="259930"/>
                                <a:pt x="259930" y="0"/>
                                <a:pt x="580571"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sp>
                    <p:nvSpPr>
                      <p:cNvPr id="195" name="Freeform 194"/>
                      <p:cNvSpPr/>
                      <p:nvPr/>
                    </p:nvSpPr>
                    <p:spPr>
                      <a:xfrm>
                        <a:off x="573208" y="2479078"/>
                        <a:ext cx="1785258" cy="2743200"/>
                      </a:xfrm>
                      <a:custGeom>
                        <a:avLst/>
                        <a:gdLst>
                          <a:gd name="connsiteX0" fmla="*/ 892629 w 1785258"/>
                          <a:gd name="connsiteY0" fmla="*/ 2148115 h 2743200"/>
                          <a:gd name="connsiteX1" fmla="*/ 703943 w 1785258"/>
                          <a:gd name="connsiteY1" fmla="*/ 2336801 h 2743200"/>
                          <a:gd name="connsiteX2" fmla="*/ 892629 w 1785258"/>
                          <a:gd name="connsiteY2" fmla="*/ 2525487 h 2743200"/>
                          <a:gd name="connsiteX3" fmla="*/ 1081315 w 1785258"/>
                          <a:gd name="connsiteY3" fmla="*/ 2336801 h 2743200"/>
                          <a:gd name="connsiteX4" fmla="*/ 892629 w 1785258"/>
                          <a:gd name="connsiteY4" fmla="*/ 2148115 h 2743200"/>
                          <a:gd name="connsiteX5" fmla="*/ 94351 w 1785258"/>
                          <a:gd name="connsiteY5" fmla="*/ 0 h 2743200"/>
                          <a:gd name="connsiteX6" fmla="*/ 1690907 w 1785258"/>
                          <a:gd name="connsiteY6" fmla="*/ 0 h 2743200"/>
                          <a:gd name="connsiteX7" fmla="*/ 1785258 w 1785258"/>
                          <a:gd name="connsiteY7" fmla="*/ 94351 h 2743200"/>
                          <a:gd name="connsiteX8" fmla="*/ 1785258 w 1785258"/>
                          <a:gd name="connsiteY8" fmla="*/ 549730 h 2743200"/>
                          <a:gd name="connsiteX9" fmla="*/ 1611085 w 1785258"/>
                          <a:gd name="connsiteY9" fmla="*/ 549730 h 2743200"/>
                          <a:gd name="connsiteX10" fmla="*/ 1611085 w 1785258"/>
                          <a:gd name="connsiteY10" fmla="*/ 261258 h 2743200"/>
                          <a:gd name="connsiteX11" fmla="*/ 203199 w 1785258"/>
                          <a:gd name="connsiteY11" fmla="*/ 261258 h 2743200"/>
                          <a:gd name="connsiteX12" fmla="*/ 203199 w 1785258"/>
                          <a:gd name="connsiteY12" fmla="*/ 2075543 h 2743200"/>
                          <a:gd name="connsiteX13" fmla="*/ 1611085 w 1785258"/>
                          <a:gd name="connsiteY13" fmla="*/ 2075543 h 2743200"/>
                          <a:gd name="connsiteX14" fmla="*/ 1611085 w 1785258"/>
                          <a:gd name="connsiteY14" fmla="*/ 1805670 h 2743200"/>
                          <a:gd name="connsiteX15" fmla="*/ 1785258 w 1785258"/>
                          <a:gd name="connsiteY15" fmla="*/ 1805670 h 2743200"/>
                          <a:gd name="connsiteX16" fmla="*/ 1785258 w 1785258"/>
                          <a:gd name="connsiteY16" fmla="*/ 2648849 h 2743200"/>
                          <a:gd name="connsiteX17" fmla="*/ 1690907 w 1785258"/>
                          <a:gd name="connsiteY17" fmla="*/ 2743200 h 2743200"/>
                          <a:gd name="connsiteX18" fmla="*/ 94351 w 1785258"/>
                          <a:gd name="connsiteY18" fmla="*/ 2743200 h 2743200"/>
                          <a:gd name="connsiteX19" fmla="*/ 0 w 1785258"/>
                          <a:gd name="connsiteY19" fmla="*/ 2648849 h 2743200"/>
                          <a:gd name="connsiteX20" fmla="*/ 0 w 1785258"/>
                          <a:gd name="connsiteY20" fmla="*/ 94351 h 2743200"/>
                          <a:gd name="connsiteX21" fmla="*/ 94351 w 1785258"/>
                          <a:gd name="connsiteY21"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85258" h="2743200">
                            <a:moveTo>
                              <a:pt x="892629" y="2148115"/>
                            </a:moveTo>
                            <a:cubicBezTo>
                              <a:pt x="788421" y="2148115"/>
                              <a:pt x="703943" y="2232593"/>
                              <a:pt x="703943" y="2336801"/>
                            </a:cubicBezTo>
                            <a:cubicBezTo>
                              <a:pt x="703943" y="2441009"/>
                              <a:pt x="788421" y="2525487"/>
                              <a:pt x="892629" y="2525487"/>
                            </a:cubicBezTo>
                            <a:cubicBezTo>
                              <a:pt x="996837" y="2525487"/>
                              <a:pt x="1081315" y="2441009"/>
                              <a:pt x="1081315" y="2336801"/>
                            </a:cubicBezTo>
                            <a:cubicBezTo>
                              <a:pt x="1081315" y="2232593"/>
                              <a:pt x="996837" y="2148115"/>
                              <a:pt x="892629" y="2148115"/>
                            </a:cubicBezTo>
                            <a:close/>
                            <a:moveTo>
                              <a:pt x="94351" y="0"/>
                            </a:moveTo>
                            <a:lnTo>
                              <a:pt x="1690907" y="0"/>
                            </a:lnTo>
                            <a:cubicBezTo>
                              <a:pt x="1743016" y="0"/>
                              <a:pt x="1785258" y="42242"/>
                              <a:pt x="1785258" y="94351"/>
                            </a:cubicBezTo>
                            <a:lnTo>
                              <a:pt x="1785258" y="549730"/>
                            </a:lnTo>
                            <a:lnTo>
                              <a:pt x="1611085" y="549730"/>
                            </a:lnTo>
                            <a:lnTo>
                              <a:pt x="1611085" y="261258"/>
                            </a:lnTo>
                            <a:lnTo>
                              <a:pt x="203199" y="261258"/>
                            </a:lnTo>
                            <a:lnTo>
                              <a:pt x="203199" y="2075543"/>
                            </a:lnTo>
                            <a:lnTo>
                              <a:pt x="1611085" y="2075543"/>
                            </a:lnTo>
                            <a:lnTo>
                              <a:pt x="1611085" y="1805670"/>
                            </a:lnTo>
                            <a:lnTo>
                              <a:pt x="1785258" y="1805670"/>
                            </a:lnTo>
                            <a:lnTo>
                              <a:pt x="1785258" y="2648849"/>
                            </a:lnTo>
                            <a:cubicBezTo>
                              <a:pt x="1785258" y="2700958"/>
                              <a:pt x="1743016" y="2743200"/>
                              <a:pt x="1690907" y="2743200"/>
                            </a:cubicBezTo>
                            <a:lnTo>
                              <a:pt x="94351" y="2743200"/>
                            </a:lnTo>
                            <a:cubicBezTo>
                              <a:pt x="42242" y="2743200"/>
                              <a:pt x="0" y="2700958"/>
                              <a:pt x="0" y="2648849"/>
                            </a:cubicBezTo>
                            <a:lnTo>
                              <a:pt x="0" y="94351"/>
                            </a:lnTo>
                            <a:cubicBezTo>
                              <a:pt x="0" y="42242"/>
                              <a:pt x="42242" y="0"/>
                              <a:pt x="94351"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grpSp>
            </p:grpSp>
          </p:grpSp>
        </p:grpSp>
        <p:grpSp>
          <p:nvGrpSpPr>
            <p:cNvPr id="21" name="Group 20"/>
            <p:cNvGrpSpPr/>
            <p:nvPr/>
          </p:nvGrpSpPr>
          <p:grpSpPr>
            <a:xfrm>
              <a:off x="2020192" y="1083429"/>
              <a:ext cx="4876562" cy="5056337"/>
              <a:chOff x="2020192" y="1083429"/>
              <a:chExt cx="4876562" cy="5056338"/>
            </a:xfrm>
          </p:grpSpPr>
          <p:grpSp>
            <p:nvGrpSpPr>
              <p:cNvPr id="109" name="Group 108"/>
              <p:cNvGrpSpPr/>
              <p:nvPr/>
            </p:nvGrpSpPr>
            <p:grpSpPr>
              <a:xfrm>
                <a:off x="5208756" y="1743460"/>
                <a:ext cx="1575500" cy="1481668"/>
                <a:chOff x="5159752" y="1555979"/>
                <a:chExt cx="1575500" cy="1481668"/>
              </a:xfrm>
            </p:grpSpPr>
            <p:grpSp>
              <p:nvGrpSpPr>
                <p:cNvPr id="107" name="Group 106"/>
                <p:cNvGrpSpPr/>
                <p:nvPr/>
              </p:nvGrpSpPr>
              <p:grpSpPr>
                <a:xfrm>
                  <a:off x="5628141" y="1555979"/>
                  <a:ext cx="1107111" cy="1229036"/>
                  <a:chOff x="5628141" y="1555979"/>
                  <a:chExt cx="1107111" cy="1229036"/>
                </a:xfrm>
              </p:grpSpPr>
              <p:sp>
                <p:nvSpPr>
                  <p:cNvPr id="3" name="Rectangle 2"/>
                  <p:cNvSpPr/>
                  <p:nvPr/>
                </p:nvSpPr>
                <p:spPr>
                  <a:xfrm>
                    <a:off x="5922835" y="1555979"/>
                    <a:ext cx="812417" cy="871877"/>
                  </a:xfrm>
                  <a:custGeom>
                    <a:avLst/>
                    <a:gdLst>
                      <a:gd name="connsiteX0" fmla="*/ 0 w 1512436"/>
                      <a:gd name="connsiteY0" fmla="*/ 0 h 1052512"/>
                      <a:gd name="connsiteX1" fmla="*/ 1512436 w 1512436"/>
                      <a:gd name="connsiteY1" fmla="*/ 0 h 1052512"/>
                      <a:gd name="connsiteX2" fmla="*/ 1512436 w 1512436"/>
                      <a:gd name="connsiteY2" fmla="*/ 1052512 h 1052512"/>
                      <a:gd name="connsiteX3" fmla="*/ 0 w 1512436"/>
                      <a:gd name="connsiteY3" fmla="*/ 1052512 h 1052512"/>
                      <a:gd name="connsiteX4" fmla="*/ 0 w 1512436"/>
                      <a:gd name="connsiteY4" fmla="*/ 0 h 1052512"/>
                      <a:gd name="connsiteX0" fmla="*/ 100012 w 1512436"/>
                      <a:gd name="connsiteY0" fmla="*/ 280987 h 1052512"/>
                      <a:gd name="connsiteX1" fmla="*/ 1512436 w 1512436"/>
                      <a:gd name="connsiteY1" fmla="*/ 0 h 1052512"/>
                      <a:gd name="connsiteX2" fmla="*/ 1512436 w 1512436"/>
                      <a:gd name="connsiteY2" fmla="*/ 1052512 h 1052512"/>
                      <a:gd name="connsiteX3" fmla="*/ 0 w 1512436"/>
                      <a:gd name="connsiteY3" fmla="*/ 1052512 h 1052512"/>
                      <a:gd name="connsiteX4" fmla="*/ 100012 w 1512436"/>
                      <a:gd name="connsiteY4" fmla="*/ 280987 h 1052512"/>
                      <a:gd name="connsiteX0" fmla="*/ 100012 w 1512436"/>
                      <a:gd name="connsiteY0" fmla="*/ 228599 h 1000124"/>
                      <a:gd name="connsiteX1" fmla="*/ 386105 w 1512436"/>
                      <a:gd name="connsiteY1" fmla="*/ 0 h 1000124"/>
                      <a:gd name="connsiteX2" fmla="*/ 1512436 w 1512436"/>
                      <a:gd name="connsiteY2" fmla="*/ 1000124 h 1000124"/>
                      <a:gd name="connsiteX3" fmla="*/ 0 w 1512436"/>
                      <a:gd name="connsiteY3" fmla="*/ 1000124 h 1000124"/>
                      <a:gd name="connsiteX4" fmla="*/ 100012 w 1512436"/>
                      <a:gd name="connsiteY4" fmla="*/ 228599 h 1000124"/>
                      <a:gd name="connsiteX0" fmla="*/ 100012 w 1512436"/>
                      <a:gd name="connsiteY0" fmla="*/ 230792 h 1002317"/>
                      <a:gd name="connsiteX1" fmla="*/ 386105 w 1512436"/>
                      <a:gd name="connsiteY1" fmla="*/ 2193 h 1002317"/>
                      <a:gd name="connsiteX2" fmla="*/ 1512436 w 1512436"/>
                      <a:gd name="connsiteY2" fmla="*/ 1002317 h 1002317"/>
                      <a:gd name="connsiteX3" fmla="*/ 0 w 1512436"/>
                      <a:gd name="connsiteY3" fmla="*/ 1002317 h 1002317"/>
                      <a:gd name="connsiteX4" fmla="*/ 100012 w 1512436"/>
                      <a:gd name="connsiteY4" fmla="*/ 230792 h 1002317"/>
                      <a:gd name="connsiteX0" fmla="*/ 92869 w 1512436"/>
                      <a:gd name="connsiteY0" fmla="*/ 242574 h 1002193"/>
                      <a:gd name="connsiteX1" fmla="*/ 386105 w 1512436"/>
                      <a:gd name="connsiteY1" fmla="*/ 2069 h 1002193"/>
                      <a:gd name="connsiteX2" fmla="*/ 1512436 w 1512436"/>
                      <a:gd name="connsiteY2" fmla="*/ 1002193 h 1002193"/>
                      <a:gd name="connsiteX3" fmla="*/ 0 w 1512436"/>
                      <a:gd name="connsiteY3" fmla="*/ 1002193 h 1002193"/>
                      <a:gd name="connsiteX4" fmla="*/ 92869 w 1512436"/>
                      <a:gd name="connsiteY4" fmla="*/ 242574 h 1002193"/>
                      <a:gd name="connsiteX0" fmla="*/ 92869 w 1512436"/>
                      <a:gd name="connsiteY0" fmla="*/ 250528 h 1010147"/>
                      <a:gd name="connsiteX1" fmla="*/ 386105 w 1512436"/>
                      <a:gd name="connsiteY1" fmla="*/ 10023 h 1010147"/>
                      <a:gd name="connsiteX2" fmla="*/ 1512436 w 1512436"/>
                      <a:gd name="connsiteY2" fmla="*/ 1010147 h 1010147"/>
                      <a:gd name="connsiteX3" fmla="*/ 0 w 1512436"/>
                      <a:gd name="connsiteY3" fmla="*/ 1010147 h 1010147"/>
                      <a:gd name="connsiteX4" fmla="*/ 92869 w 1512436"/>
                      <a:gd name="connsiteY4" fmla="*/ 250528 h 1010147"/>
                      <a:gd name="connsiteX0" fmla="*/ 92869 w 1512436"/>
                      <a:gd name="connsiteY0" fmla="*/ 288421 h 1048040"/>
                      <a:gd name="connsiteX1" fmla="*/ 386105 w 1512436"/>
                      <a:gd name="connsiteY1" fmla="*/ 47916 h 1048040"/>
                      <a:gd name="connsiteX2" fmla="*/ 1512436 w 1512436"/>
                      <a:gd name="connsiteY2" fmla="*/ 1048040 h 1048040"/>
                      <a:gd name="connsiteX3" fmla="*/ 0 w 1512436"/>
                      <a:gd name="connsiteY3" fmla="*/ 1048040 h 1048040"/>
                      <a:gd name="connsiteX4" fmla="*/ 92869 w 1512436"/>
                      <a:gd name="connsiteY4" fmla="*/ 288421 h 1048040"/>
                      <a:gd name="connsiteX0" fmla="*/ 92869 w 1512436"/>
                      <a:gd name="connsiteY0" fmla="*/ 292593 h 1052212"/>
                      <a:gd name="connsiteX1" fmla="*/ 386105 w 1512436"/>
                      <a:gd name="connsiteY1" fmla="*/ 52088 h 1052212"/>
                      <a:gd name="connsiteX2" fmla="*/ 1512436 w 1512436"/>
                      <a:gd name="connsiteY2" fmla="*/ 1052212 h 1052212"/>
                      <a:gd name="connsiteX3" fmla="*/ 0 w 1512436"/>
                      <a:gd name="connsiteY3" fmla="*/ 1052212 h 1052212"/>
                      <a:gd name="connsiteX4" fmla="*/ 92869 w 1512436"/>
                      <a:gd name="connsiteY4" fmla="*/ 292593 h 1052212"/>
                      <a:gd name="connsiteX0" fmla="*/ 23206 w 1442773"/>
                      <a:gd name="connsiteY0" fmla="*/ 292593 h 1052212"/>
                      <a:gd name="connsiteX1" fmla="*/ 316442 w 1442773"/>
                      <a:gd name="connsiteY1" fmla="*/ 52088 h 1052212"/>
                      <a:gd name="connsiteX2" fmla="*/ 1442773 w 1442773"/>
                      <a:gd name="connsiteY2" fmla="*/ 1052212 h 1052212"/>
                      <a:gd name="connsiteX3" fmla="*/ 373250 w 1442773"/>
                      <a:gd name="connsiteY3" fmla="*/ 664069 h 1052212"/>
                      <a:gd name="connsiteX4" fmla="*/ 23206 w 1442773"/>
                      <a:gd name="connsiteY4" fmla="*/ 292593 h 1052212"/>
                      <a:gd name="connsiteX0" fmla="*/ 24706 w 1429985"/>
                      <a:gd name="connsiteY0" fmla="*/ 321824 h 1045724"/>
                      <a:gd name="connsiteX1" fmla="*/ 303654 w 1429985"/>
                      <a:gd name="connsiteY1" fmla="*/ 45600 h 1045724"/>
                      <a:gd name="connsiteX2" fmla="*/ 1429985 w 1429985"/>
                      <a:gd name="connsiteY2" fmla="*/ 1045724 h 1045724"/>
                      <a:gd name="connsiteX3" fmla="*/ 360462 w 1429985"/>
                      <a:gd name="connsiteY3" fmla="*/ 657581 h 1045724"/>
                      <a:gd name="connsiteX4" fmla="*/ 24706 w 1429985"/>
                      <a:gd name="connsiteY4" fmla="*/ 321824 h 1045724"/>
                      <a:gd name="connsiteX0" fmla="*/ 51848 w 1457127"/>
                      <a:gd name="connsiteY0" fmla="*/ 321137 h 1045037"/>
                      <a:gd name="connsiteX1" fmla="*/ 330796 w 1457127"/>
                      <a:gd name="connsiteY1" fmla="*/ 44913 h 1045037"/>
                      <a:gd name="connsiteX2" fmla="*/ 1457127 w 1457127"/>
                      <a:gd name="connsiteY2" fmla="*/ 1045037 h 1045037"/>
                      <a:gd name="connsiteX3" fmla="*/ 387604 w 1457127"/>
                      <a:gd name="connsiteY3" fmla="*/ 656894 h 1045037"/>
                      <a:gd name="connsiteX4" fmla="*/ 51848 w 1457127"/>
                      <a:gd name="connsiteY4" fmla="*/ 321137 h 1045037"/>
                      <a:gd name="connsiteX0" fmla="*/ 51848 w 1457127"/>
                      <a:gd name="connsiteY0" fmla="*/ 321137 h 1045037"/>
                      <a:gd name="connsiteX1" fmla="*/ 330796 w 1457127"/>
                      <a:gd name="connsiteY1" fmla="*/ 44913 h 1045037"/>
                      <a:gd name="connsiteX2" fmla="*/ 1457127 w 1457127"/>
                      <a:gd name="connsiteY2" fmla="*/ 1045037 h 1045037"/>
                      <a:gd name="connsiteX3" fmla="*/ 387604 w 1457127"/>
                      <a:gd name="connsiteY3" fmla="*/ 656894 h 1045037"/>
                      <a:gd name="connsiteX4" fmla="*/ 51848 w 1457127"/>
                      <a:gd name="connsiteY4" fmla="*/ 321137 h 1045037"/>
                      <a:gd name="connsiteX0" fmla="*/ 51848 w 1457127"/>
                      <a:gd name="connsiteY0" fmla="*/ 321137 h 1045037"/>
                      <a:gd name="connsiteX1" fmla="*/ 330796 w 1457127"/>
                      <a:gd name="connsiteY1" fmla="*/ 44913 h 1045037"/>
                      <a:gd name="connsiteX2" fmla="*/ 1457127 w 1457127"/>
                      <a:gd name="connsiteY2" fmla="*/ 1045037 h 1045037"/>
                      <a:gd name="connsiteX3" fmla="*/ 394748 w 1457127"/>
                      <a:gd name="connsiteY3" fmla="*/ 640225 h 1045037"/>
                      <a:gd name="connsiteX4" fmla="*/ 51848 w 1457127"/>
                      <a:gd name="connsiteY4" fmla="*/ 321137 h 1045037"/>
                      <a:gd name="connsiteX0" fmla="*/ 51848 w 1457127"/>
                      <a:gd name="connsiteY0" fmla="*/ 321137 h 1045037"/>
                      <a:gd name="connsiteX1" fmla="*/ 330796 w 1457127"/>
                      <a:gd name="connsiteY1" fmla="*/ 44913 h 1045037"/>
                      <a:gd name="connsiteX2" fmla="*/ 1457127 w 1457127"/>
                      <a:gd name="connsiteY2" fmla="*/ 1045037 h 1045037"/>
                      <a:gd name="connsiteX3" fmla="*/ 394748 w 1457127"/>
                      <a:gd name="connsiteY3" fmla="*/ 640225 h 1045037"/>
                      <a:gd name="connsiteX4" fmla="*/ 51848 w 1457127"/>
                      <a:gd name="connsiteY4" fmla="*/ 321137 h 1045037"/>
                      <a:gd name="connsiteX0" fmla="*/ 51848 w 1457127"/>
                      <a:gd name="connsiteY0" fmla="*/ 321137 h 1195057"/>
                      <a:gd name="connsiteX1" fmla="*/ 330796 w 1457127"/>
                      <a:gd name="connsiteY1" fmla="*/ 44913 h 1195057"/>
                      <a:gd name="connsiteX2" fmla="*/ 1457127 w 1457127"/>
                      <a:gd name="connsiteY2" fmla="*/ 1045037 h 1195057"/>
                      <a:gd name="connsiteX3" fmla="*/ 1063879 w 1457127"/>
                      <a:gd name="connsiteY3" fmla="*/ 1195057 h 1195057"/>
                      <a:gd name="connsiteX4" fmla="*/ 51848 w 1457127"/>
                      <a:gd name="connsiteY4" fmla="*/ 321137 h 1195057"/>
                      <a:gd name="connsiteX0" fmla="*/ 51848 w 1537748"/>
                      <a:gd name="connsiteY0" fmla="*/ 321137 h 1968963"/>
                      <a:gd name="connsiteX1" fmla="*/ 330796 w 1537748"/>
                      <a:gd name="connsiteY1" fmla="*/ 44913 h 1968963"/>
                      <a:gd name="connsiteX2" fmla="*/ 1457127 w 1537748"/>
                      <a:gd name="connsiteY2" fmla="*/ 1045037 h 1968963"/>
                      <a:gd name="connsiteX3" fmla="*/ 1537748 w 1537748"/>
                      <a:gd name="connsiteY3" fmla="*/ 1968963 h 1968963"/>
                      <a:gd name="connsiteX4" fmla="*/ 51848 w 1537748"/>
                      <a:gd name="connsiteY4" fmla="*/ 321137 h 1968963"/>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1848 w 1499648"/>
                      <a:gd name="connsiteY4"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464145 w 1499648"/>
                      <a:gd name="connsiteY4" fmla="*/ 835488 h 1992775"/>
                      <a:gd name="connsiteX5" fmla="*/ 51848 w 1499648"/>
                      <a:gd name="connsiteY5"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23677 w 1499648"/>
                      <a:gd name="connsiteY4" fmla="*/ 778338 h 1992775"/>
                      <a:gd name="connsiteX5" fmla="*/ 51848 w 1499648"/>
                      <a:gd name="connsiteY5"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23677 w 1499648"/>
                      <a:gd name="connsiteY4" fmla="*/ 778338 h 1992775"/>
                      <a:gd name="connsiteX5" fmla="*/ 51848 w 1499648"/>
                      <a:gd name="connsiteY5"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23677 w 1499648"/>
                      <a:gd name="connsiteY4" fmla="*/ 778338 h 1992775"/>
                      <a:gd name="connsiteX5" fmla="*/ 51848 w 1499648"/>
                      <a:gd name="connsiteY5" fmla="*/ 321137 h 1992775"/>
                      <a:gd name="connsiteX0" fmla="*/ 51848 w 1499648"/>
                      <a:gd name="connsiteY0" fmla="*/ 321137 h 2013066"/>
                      <a:gd name="connsiteX1" fmla="*/ 330796 w 1499648"/>
                      <a:gd name="connsiteY1" fmla="*/ 44913 h 2013066"/>
                      <a:gd name="connsiteX2" fmla="*/ 1457127 w 1499648"/>
                      <a:gd name="connsiteY2" fmla="*/ 1045037 h 2013066"/>
                      <a:gd name="connsiteX3" fmla="*/ 1499648 w 1499648"/>
                      <a:gd name="connsiteY3" fmla="*/ 1992775 h 2013066"/>
                      <a:gd name="connsiteX4" fmla="*/ 1149945 w 1499648"/>
                      <a:gd name="connsiteY4" fmla="*/ 1621301 h 2013066"/>
                      <a:gd name="connsiteX5" fmla="*/ 523677 w 1499648"/>
                      <a:gd name="connsiteY5" fmla="*/ 778338 h 2013066"/>
                      <a:gd name="connsiteX6" fmla="*/ 51848 w 1499648"/>
                      <a:gd name="connsiteY6" fmla="*/ 321137 h 2013066"/>
                      <a:gd name="connsiteX0" fmla="*/ 51848 w 1499648"/>
                      <a:gd name="connsiteY0" fmla="*/ 321137 h 2011202"/>
                      <a:gd name="connsiteX1" fmla="*/ 330796 w 1499648"/>
                      <a:gd name="connsiteY1" fmla="*/ 44913 h 2011202"/>
                      <a:gd name="connsiteX2" fmla="*/ 1457127 w 1499648"/>
                      <a:gd name="connsiteY2" fmla="*/ 1045037 h 2011202"/>
                      <a:gd name="connsiteX3" fmla="*/ 1499648 w 1499648"/>
                      <a:gd name="connsiteY3" fmla="*/ 1992775 h 2011202"/>
                      <a:gd name="connsiteX4" fmla="*/ 1197570 w 1499648"/>
                      <a:gd name="connsiteY4" fmla="*/ 1585583 h 2011202"/>
                      <a:gd name="connsiteX5" fmla="*/ 523677 w 1499648"/>
                      <a:gd name="connsiteY5" fmla="*/ 778338 h 2011202"/>
                      <a:gd name="connsiteX6" fmla="*/ 51848 w 1499648"/>
                      <a:gd name="connsiteY6" fmla="*/ 321137 h 2011202"/>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197570 w 1499648"/>
                      <a:gd name="connsiteY4" fmla="*/ 1585583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73795 w 1499648"/>
                      <a:gd name="connsiteY3" fmla="*/ 1485569 h 1992775"/>
                      <a:gd name="connsiteX4" fmla="*/ 1499648 w 1499648"/>
                      <a:gd name="connsiteY4" fmla="*/ 1992775 h 1992775"/>
                      <a:gd name="connsiteX5" fmla="*/ 1202333 w 1499648"/>
                      <a:gd name="connsiteY5" fmla="*/ 1578439 h 1992775"/>
                      <a:gd name="connsiteX6" fmla="*/ 507009 w 1499648"/>
                      <a:gd name="connsiteY6" fmla="*/ 792625 h 1992775"/>
                      <a:gd name="connsiteX7" fmla="*/ 51848 w 1499648"/>
                      <a:gd name="connsiteY7" fmla="*/ 321137 h 1992775"/>
                      <a:gd name="connsiteX0" fmla="*/ 51848 w 1757163"/>
                      <a:gd name="connsiteY0" fmla="*/ 321137 h 1992775"/>
                      <a:gd name="connsiteX1" fmla="*/ 330796 w 1757163"/>
                      <a:gd name="connsiteY1" fmla="*/ 44913 h 1992775"/>
                      <a:gd name="connsiteX2" fmla="*/ 1457127 w 1757163"/>
                      <a:gd name="connsiteY2" fmla="*/ 1045037 h 1992775"/>
                      <a:gd name="connsiteX3" fmla="*/ 1757163 w 1757163"/>
                      <a:gd name="connsiteY3" fmla="*/ 1604632 h 1992775"/>
                      <a:gd name="connsiteX4" fmla="*/ 1499648 w 1757163"/>
                      <a:gd name="connsiteY4" fmla="*/ 1992775 h 1992775"/>
                      <a:gd name="connsiteX5" fmla="*/ 1202333 w 1757163"/>
                      <a:gd name="connsiteY5" fmla="*/ 1578439 h 1992775"/>
                      <a:gd name="connsiteX6" fmla="*/ 507009 w 1757163"/>
                      <a:gd name="connsiteY6" fmla="*/ 792625 h 1992775"/>
                      <a:gd name="connsiteX7" fmla="*/ 51848 w 1757163"/>
                      <a:gd name="connsiteY7" fmla="*/ 321137 h 1992775"/>
                      <a:gd name="connsiteX0" fmla="*/ 51848 w 1761926"/>
                      <a:gd name="connsiteY0" fmla="*/ 321137 h 1992775"/>
                      <a:gd name="connsiteX1" fmla="*/ 330796 w 1761926"/>
                      <a:gd name="connsiteY1" fmla="*/ 44913 h 1992775"/>
                      <a:gd name="connsiteX2" fmla="*/ 1457127 w 1761926"/>
                      <a:gd name="connsiteY2" fmla="*/ 1045037 h 1992775"/>
                      <a:gd name="connsiteX3" fmla="*/ 1761926 w 1761926"/>
                      <a:gd name="connsiteY3" fmla="*/ 1599870 h 1992775"/>
                      <a:gd name="connsiteX4" fmla="*/ 1499648 w 1761926"/>
                      <a:gd name="connsiteY4" fmla="*/ 1992775 h 1992775"/>
                      <a:gd name="connsiteX5" fmla="*/ 1202333 w 1761926"/>
                      <a:gd name="connsiteY5" fmla="*/ 1578439 h 1992775"/>
                      <a:gd name="connsiteX6" fmla="*/ 507009 w 1761926"/>
                      <a:gd name="connsiteY6" fmla="*/ 792625 h 1992775"/>
                      <a:gd name="connsiteX7" fmla="*/ 51848 w 1761926"/>
                      <a:gd name="connsiteY7" fmla="*/ 321137 h 1992775"/>
                      <a:gd name="connsiteX0" fmla="*/ 51848 w 1772301"/>
                      <a:gd name="connsiteY0" fmla="*/ 321137 h 1992775"/>
                      <a:gd name="connsiteX1" fmla="*/ 330796 w 1772301"/>
                      <a:gd name="connsiteY1" fmla="*/ 44913 h 1992775"/>
                      <a:gd name="connsiteX2" fmla="*/ 1457127 w 1772301"/>
                      <a:gd name="connsiteY2" fmla="*/ 1045037 h 1992775"/>
                      <a:gd name="connsiteX3" fmla="*/ 1761926 w 1772301"/>
                      <a:gd name="connsiteY3" fmla="*/ 1599870 h 1992775"/>
                      <a:gd name="connsiteX4" fmla="*/ 1499648 w 1772301"/>
                      <a:gd name="connsiteY4" fmla="*/ 1992775 h 1992775"/>
                      <a:gd name="connsiteX5" fmla="*/ 1202333 w 1772301"/>
                      <a:gd name="connsiteY5" fmla="*/ 1578439 h 1992775"/>
                      <a:gd name="connsiteX6" fmla="*/ 507009 w 1772301"/>
                      <a:gd name="connsiteY6" fmla="*/ 792625 h 1992775"/>
                      <a:gd name="connsiteX7" fmla="*/ 51848 w 1772301"/>
                      <a:gd name="connsiteY7" fmla="*/ 321137 h 1992775"/>
                      <a:gd name="connsiteX0" fmla="*/ 51848 w 1771810"/>
                      <a:gd name="connsiteY0" fmla="*/ 321137 h 1978488"/>
                      <a:gd name="connsiteX1" fmla="*/ 330796 w 1771810"/>
                      <a:gd name="connsiteY1" fmla="*/ 44913 h 1978488"/>
                      <a:gd name="connsiteX2" fmla="*/ 1457127 w 1771810"/>
                      <a:gd name="connsiteY2" fmla="*/ 1045037 h 1978488"/>
                      <a:gd name="connsiteX3" fmla="*/ 1761926 w 1771810"/>
                      <a:gd name="connsiteY3" fmla="*/ 1599870 h 1978488"/>
                      <a:gd name="connsiteX4" fmla="*/ 1485361 w 1771810"/>
                      <a:gd name="connsiteY4" fmla="*/ 1978488 h 1978488"/>
                      <a:gd name="connsiteX5" fmla="*/ 1202333 w 1771810"/>
                      <a:gd name="connsiteY5" fmla="*/ 1578439 h 1978488"/>
                      <a:gd name="connsiteX6" fmla="*/ 507009 w 1771810"/>
                      <a:gd name="connsiteY6" fmla="*/ 792625 h 1978488"/>
                      <a:gd name="connsiteX7" fmla="*/ 51848 w 1771810"/>
                      <a:gd name="connsiteY7" fmla="*/ 321137 h 1978488"/>
                      <a:gd name="connsiteX0" fmla="*/ 51848 w 1825393"/>
                      <a:gd name="connsiteY0" fmla="*/ 321137 h 2062654"/>
                      <a:gd name="connsiteX1" fmla="*/ 330796 w 1825393"/>
                      <a:gd name="connsiteY1" fmla="*/ 44913 h 2062654"/>
                      <a:gd name="connsiteX2" fmla="*/ 1457127 w 1825393"/>
                      <a:gd name="connsiteY2" fmla="*/ 1045037 h 2062654"/>
                      <a:gd name="connsiteX3" fmla="*/ 1761926 w 1825393"/>
                      <a:gd name="connsiteY3" fmla="*/ 1599870 h 2062654"/>
                      <a:gd name="connsiteX4" fmla="*/ 1485361 w 1825393"/>
                      <a:gd name="connsiteY4" fmla="*/ 1978488 h 2062654"/>
                      <a:gd name="connsiteX5" fmla="*/ 1202333 w 1825393"/>
                      <a:gd name="connsiteY5" fmla="*/ 1578439 h 2062654"/>
                      <a:gd name="connsiteX6" fmla="*/ 507009 w 1825393"/>
                      <a:gd name="connsiteY6" fmla="*/ 792625 h 2062654"/>
                      <a:gd name="connsiteX7" fmla="*/ 51848 w 1825393"/>
                      <a:gd name="connsiteY7" fmla="*/ 321137 h 2062654"/>
                      <a:gd name="connsiteX0" fmla="*/ 51848 w 1818293"/>
                      <a:gd name="connsiteY0" fmla="*/ 321137 h 2070732"/>
                      <a:gd name="connsiteX1" fmla="*/ 330796 w 1818293"/>
                      <a:gd name="connsiteY1" fmla="*/ 44913 h 2070732"/>
                      <a:gd name="connsiteX2" fmla="*/ 1457127 w 1818293"/>
                      <a:gd name="connsiteY2" fmla="*/ 1045037 h 2070732"/>
                      <a:gd name="connsiteX3" fmla="*/ 1761926 w 1818293"/>
                      <a:gd name="connsiteY3" fmla="*/ 1599870 h 2070732"/>
                      <a:gd name="connsiteX4" fmla="*/ 1485361 w 1818293"/>
                      <a:gd name="connsiteY4" fmla="*/ 1978488 h 2070732"/>
                      <a:gd name="connsiteX5" fmla="*/ 1202333 w 1818293"/>
                      <a:gd name="connsiteY5" fmla="*/ 1578439 h 2070732"/>
                      <a:gd name="connsiteX6" fmla="*/ 507009 w 1818293"/>
                      <a:gd name="connsiteY6" fmla="*/ 792625 h 2070732"/>
                      <a:gd name="connsiteX7" fmla="*/ 51848 w 1818293"/>
                      <a:gd name="connsiteY7" fmla="*/ 321137 h 2070732"/>
                      <a:gd name="connsiteX0" fmla="*/ 51848 w 1818293"/>
                      <a:gd name="connsiteY0" fmla="*/ 321137 h 2070732"/>
                      <a:gd name="connsiteX1" fmla="*/ 330796 w 1818293"/>
                      <a:gd name="connsiteY1" fmla="*/ 44913 h 2070732"/>
                      <a:gd name="connsiteX2" fmla="*/ 1457127 w 1818293"/>
                      <a:gd name="connsiteY2" fmla="*/ 1045037 h 2070732"/>
                      <a:gd name="connsiteX3" fmla="*/ 1761926 w 1818293"/>
                      <a:gd name="connsiteY3" fmla="*/ 1599870 h 2070732"/>
                      <a:gd name="connsiteX4" fmla="*/ 1485361 w 1818293"/>
                      <a:gd name="connsiteY4" fmla="*/ 1978488 h 2070732"/>
                      <a:gd name="connsiteX5" fmla="*/ 1202333 w 1818293"/>
                      <a:gd name="connsiteY5" fmla="*/ 1578439 h 2070732"/>
                      <a:gd name="connsiteX6" fmla="*/ 507009 w 1818293"/>
                      <a:gd name="connsiteY6" fmla="*/ 792625 h 2070732"/>
                      <a:gd name="connsiteX7" fmla="*/ 51848 w 1818293"/>
                      <a:gd name="connsiteY7" fmla="*/ 321137 h 2070732"/>
                      <a:gd name="connsiteX0" fmla="*/ 51848 w 1819998"/>
                      <a:gd name="connsiteY0" fmla="*/ 321137 h 2066752"/>
                      <a:gd name="connsiteX1" fmla="*/ 330796 w 1819998"/>
                      <a:gd name="connsiteY1" fmla="*/ 44913 h 2066752"/>
                      <a:gd name="connsiteX2" fmla="*/ 1457127 w 1819998"/>
                      <a:gd name="connsiteY2" fmla="*/ 1045037 h 2066752"/>
                      <a:gd name="connsiteX3" fmla="*/ 1761926 w 1819998"/>
                      <a:gd name="connsiteY3" fmla="*/ 1599870 h 2066752"/>
                      <a:gd name="connsiteX4" fmla="*/ 1490123 w 1819998"/>
                      <a:gd name="connsiteY4" fmla="*/ 1973726 h 2066752"/>
                      <a:gd name="connsiteX5" fmla="*/ 1202333 w 1819998"/>
                      <a:gd name="connsiteY5" fmla="*/ 1578439 h 2066752"/>
                      <a:gd name="connsiteX6" fmla="*/ 507009 w 1819998"/>
                      <a:gd name="connsiteY6" fmla="*/ 792625 h 2066752"/>
                      <a:gd name="connsiteX7" fmla="*/ 51848 w 1819998"/>
                      <a:gd name="connsiteY7" fmla="*/ 321137 h 2066752"/>
                      <a:gd name="connsiteX0" fmla="*/ 51848 w 1819998"/>
                      <a:gd name="connsiteY0" fmla="*/ 321137 h 2066752"/>
                      <a:gd name="connsiteX1" fmla="*/ 330796 w 1819998"/>
                      <a:gd name="connsiteY1" fmla="*/ 44913 h 2066752"/>
                      <a:gd name="connsiteX2" fmla="*/ 1457127 w 1819998"/>
                      <a:gd name="connsiteY2" fmla="*/ 1045037 h 2066752"/>
                      <a:gd name="connsiteX3" fmla="*/ 1761926 w 1819998"/>
                      <a:gd name="connsiteY3" fmla="*/ 1599870 h 2066752"/>
                      <a:gd name="connsiteX4" fmla="*/ 1490123 w 1819998"/>
                      <a:gd name="connsiteY4" fmla="*/ 1973726 h 2066752"/>
                      <a:gd name="connsiteX5" fmla="*/ 1202333 w 1819998"/>
                      <a:gd name="connsiteY5" fmla="*/ 1578439 h 2066752"/>
                      <a:gd name="connsiteX6" fmla="*/ 507009 w 1819998"/>
                      <a:gd name="connsiteY6" fmla="*/ 792625 h 2066752"/>
                      <a:gd name="connsiteX7" fmla="*/ 51848 w 1819998"/>
                      <a:gd name="connsiteY7" fmla="*/ 321137 h 2066752"/>
                      <a:gd name="connsiteX0" fmla="*/ 51848 w 1862368"/>
                      <a:gd name="connsiteY0" fmla="*/ 321137 h 2059769"/>
                      <a:gd name="connsiteX1" fmla="*/ 330796 w 1862368"/>
                      <a:gd name="connsiteY1" fmla="*/ 44913 h 2059769"/>
                      <a:gd name="connsiteX2" fmla="*/ 1457127 w 1862368"/>
                      <a:gd name="connsiteY2" fmla="*/ 1045037 h 2059769"/>
                      <a:gd name="connsiteX3" fmla="*/ 1761926 w 1862368"/>
                      <a:gd name="connsiteY3" fmla="*/ 1599870 h 2059769"/>
                      <a:gd name="connsiteX4" fmla="*/ 1490123 w 1862368"/>
                      <a:gd name="connsiteY4" fmla="*/ 1973726 h 2059769"/>
                      <a:gd name="connsiteX5" fmla="*/ 1202333 w 1862368"/>
                      <a:gd name="connsiteY5" fmla="*/ 1578439 h 2059769"/>
                      <a:gd name="connsiteX6" fmla="*/ 507009 w 1862368"/>
                      <a:gd name="connsiteY6" fmla="*/ 792625 h 2059769"/>
                      <a:gd name="connsiteX7" fmla="*/ 51848 w 1862368"/>
                      <a:gd name="connsiteY7" fmla="*/ 321137 h 2059769"/>
                      <a:gd name="connsiteX0" fmla="*/ 51848 w 1864451"/>
                      <a:gd name="connsiteY0" fmla="*/ 321137 h 2057027"/>
                      <a:gd name="connsiteX1" fmla="*/ 330796 w 1864451"/>
                      <a:gd name="connsiteY1" fmla="*/ 44913 h 2057027"/>
                      <a:gd name="connsiteX2" fmla="*/ 1457127 w 1864451"/>
                      <a:gd name="connsiteY2" fmla="*/ 1045037 h 2057027"/>
                      <a:gd name="connsiteX3" fmla="*/ 1761926 w 1864451"/>
                      <a:gd name="connsiteY3" fmla="*/ 1599870 h 2057027"/>
                      <a:gd name="connsiteX4" fmla="*/ 1490123 w 1864451"/>
                      <a:gd name="connsiteY4" fmla="*/ 1973726 h 2057027"/>
                      <a:gd name="connsiteX5" fmla="*/ 1202333 w 1864451"/>
                      <a:gd name="connsiteY5" fmla="*/ 1578439 h 2057027"/>
                      <a:gd name="connsiteX6" fmla="*/ 507009 w 1864451"/>
                      <a:gd name="connsiteY6" fmla="*/ 792625 h 2057027"/>
                      <a:gd name="connsiteX7" fmla="*/ 51848 w 1864451"/>
                      <a:gd name="connsiteY7" fmla="*/ 321137 h 2057027"/>
                      <a:gd name="connsiteX0" fmla="*/ 51848 w 1847751"/>
                      <a:gd name="connsiteY0" fmla="*/ 321137 h 2075784"/>
                      <a:gd name="connsiteX1" fmla="*/ 330796 w 1847751"/>
                      <a:gd name="connsiteY1" fmla="*/ 44913 h 2075784"/>
                      <a:gd name="connsiteX2" fmla="*/ 1457127 w 1847751"/>
                      <a:gd name="connsiteY2" fmla="*/ 1045037 h 2075784"/>
                      <a:gd name="connsiteX3" fmla="*/ 1761926 w 1847751"/>
                      <a:gd name="connsiteY3" fmla="*/ 1599870 h 2075784"/>
                      <a:gd name="connsiteX4" fmla="*/ 1490123 w 1847751"/>
                      <a:gd name="connsiteY4" fmla="*/ 1973726 h 2075784"/>
                      <a:gd name="connsiteX5" fmla="*/ 1202333 w 1847751"/>
                      <a:gd name="connsiteY5" fmla="*/ 1578439 h 2075784"/>
                      <a:gd name="connsiteX6" fmla="*/ 507009 w 1847751"/>
                      <a:gd name="connsiteY6" fmla="*/ 792625 h 2075784"/>
                      <a:gd name="connsiteX7" fmla="*/ 51848 w 1847751"/>
                      <a:gd name="connsiteY7" fmla="*/ 321137 h 2075784"/>
                      <a:gd name="connsiteX0" fmla="*/ 51848 w 1847207"/>
                      <a:gd name="connsiteY0" fmla="*/ 321137 h 2085765"/>
                      <a:gd name="connsiteX1" fmla="*/ 330796 w 1847207"/>
                      <a:gd name="connsiteY1" fmla="*/ 44913 h 2085765"/>
                      <a:gd name="connsiteX2" fmla="*/ 1457127 w 1847207"/>
                      <a:gd name="connsiteY2" fmla="*/ 1045037 h 2085765"/>
                      <a:gd name="connsiteX3" fmla="*/ 1761926 w 1847207"/>
                      <a:gd name="connsiteY3" fmla="*/ 1599870 h 2085765"/>
                      <a:gd name="connsiteX4" fmla="*/ 1490123 w 1847207"/>
                      <a:gd name="connsiteY4" fmla="*/ 1973726 h 2085765"/>
                      <a:gd name="connsiteX5" fmla="*/ 1202333 w 1847207"/>
                      <a:gd name="connsiteY5" fmla="*/ 1578439 h 2085765"/>
                      <a:gd name="connsiteX6" fmla="*/ 507009 w 1847207"/>
                      <a:gd name="connsiteY6" fmla="*/ 792625 h 2085765"/>
                      <a:gd name="connsiteX7" fmla="*/ 51848 w 1847207"/>
                      <a:gd name="connsiteY7" fmla="*/ 321137 h 2085765"/>
                      <a:gd name="connsiteX0" fmla="*/ 51848 w 1862021"/>
                      <a:gd name="connsiteY0" fmla="*/ 321137 h 2091956"/>
                      <a:gd name="connsiteX1" fmla="*/ 330796 w 1862021"/>
                      <a:gd name="connsiteY1" fmla="*/ 44913 h 2091956"/>
                      <a:gd name="connsiteX2" fmla="*/ 1457127 w 1862021"/>
                      <a:gd name="connsiteY2" fmla="*/ 1045037 h 2091956"/>
                      <a:gd name="connsiteX3" fmla="*/ 1761926 w 1862021"/>
                      <a:gd name="connsiteY3" fmla="*/ 1599870 h 2091956"/>
                      <a:gd name="connsiteX4" fmla="*/ 1490123 w 1862021"/>
                      <a:gd name="connsiteY4" fmla="*/ 1973726 h 2091956"/>
                      <a:gd name="connsiteX5" fmla="*/ 1202333 w 1862021"/>
                      <a:gd name="connsiteY5" fmla="*/ 1578439 h 2091956"/>
                      <a:gd name="connsiteX6" fmla="*/ 507009 w 1862021"/>
                      <a:gd name="connsiteY6" fmla="*/ 792625 h 2091956"/>
                      <a:gd name="connsiteX7" fmla="*/ 51848 w 1862021"/>
                      <a:gd name="connsiteY7" fmla="*/ 321137 h 2091956"/>
                      <a:gd name="connsiteX0" fmla="*/ 51848 w 1862021"/>
                      <a:gd name="connsiteY0" fmla="*/ 321137 h 2091956"/>
                      <a:gd name="connsiteX1" fmla="*/ 330796 w 1862021"/>
                      <a:gd name="connsiteY1" fmla="*/ 44913 h 2091956"/>
                      <a:gd name="connsiteX2" fmla="*/ 1457127 w 1862021"/>
                      <a:gd name="connsiteY2" fmla="*/ 1045037 h 2091956"/>
                      <a:gd name="connsiteX3" fmla="*/ 1761926 w 1862021"/>
                      <a:gd name="connsiteY3" fmla="*/ 1599870 h 2091956"/>
                      <a:gd name="connsiteX4" fmla="*/ 1490123 w 1862021"/>
                      <a:gd name="connsiteY4" fmla="*/ 1973726 h 2091956"/>
                      <a:gd name="connsiteX5" fmla="*/ 1202333 w 1862021"/>
                      <a:gd name="connsiteY5" fmla="*/ 1578439 h 2091956"/>
                      <a:gd name="connsiteX6" fmla="*/ 507009 w 1862021"/>
                      <a:gd name="connsiteY6" fmla="*/ 792625 h 2091956"/>
                      <a:gd name="connsiteX7" fmla="*/ 51848 w 1862021"/>
                      <a:gd name="connsiteY7" fmla="*/ 321137 h 2091956"/>
                      <a:gd name="connsiteX0" fmla="*/ 51848 w 1862021"/>
                      <a:gd name="connsiteY0" fmla="*/ 321137 h 2091956"/>
                      <a:gd name="connsiteX1" fmla="*/ 330796 w 1862021"/>
                      <a:gd name="connsiteY1" fmla="*/ 44913 h 2091956"/>
                      <a:gd name="connsiteX2" fmla="*/ 1457127 w 1862021"/>
                      <a:gd name="connsiteY2" fmla="*/ 1045037 h 2091956"/>
                      <a:gd name="connsiteX3" fmla="*/ 1761926 w 1862021"/>
                      <a:gd name="connsiteY3" fmla="*/ 1599870 h 2091956"/>
                      <a:gd name="connsiteX4" fmla="*/ 1490123 w 1862021"/>
                      <a:gd name="connsiteY4" fmla="*/ 1973726 h 2091956"/>
                      <a:gd name="connsiteX5" fmla="*/ 1202333 w 1862021"/>
                      <a:gd name="connsiteY5" fmla="*/ 1578439 h 2091956"/>
                      <a:gd name="connsiteX6" fmla="*/ 507009 w 1862021"/>
                      <a:gd name="connsiteY6" fmla="*/ 792625 h 2091956"/>
                      <a:gd name="connsiteX7" fmla="*/ 51848 w 1862021"/>
                      <a:gd name="connsiteY7"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2066 w 1869383"/>
                      <a:gd name="connsiteY0" fmla="*/ 327203 h 2098022"/>
                      <a:gd name="connsiteX1" fmla="*/ 338158 w 1869383"/>
                      <a:gd name="connsiteY1" fmla="*/ 50979 h 2098022"/>
                      <a:gd name="connsiteX2" fmla="*/ 1769288 w 1869383"/>
                      <a:gd name="connsiteY2" fmla="*/ 1605936 h 2098022"/>
                      <a:gd name="connsiteX3" fmla="*/ 1497485 w 1869383"/>
                      <a:gd name="connsiteY3" fmla="*/ 1979792 h 2098022"/>
                      <a:gd name="connsiteX4" fmla="*/ 1209695 w 1869383"/>
                      <a:gd name="connsiteY4" fmla="*/ 1584505 h 2098022"/>
                      <a:gd name="connsiteX5" fmla="*/ 514371 w 1869383"/>
                      <a:gd name="connsiteY5" fmla="*/ 798691 h 2098022"/>
                      <a:gd name="connsiteX6" fmla="*/ 52066 w 1869383"/>
                      <a:gd name="connsiteY6" fmla="*/ 327203 h 2098022"/>
                      <a:gd name="connsiteX0" fmla="*/ 44136 w 1861453"/>
                      <a:gd name="connsiteY0" fmla="*/ 321408 h 2092227"/>
                      <a:gd name="connsiteX1" fmla="*/ 330228 w 1861453"/>
                      <a:gd name="connsiteY1" fmla="*/ 45184 h 2092227"/>
                      <a:gd name="connsiteX2" fmla="*/ 1761358 w 1861453"/>
                      <a:gd name="connsiteY2" fmla="*/ 1600141 h 2092227"/>
                      <a:gd name="connsiteX3" fmla="*/ 1489555 w 1861453"/>
                      <a:gd name="connsiteY3" fmla="*/ 1973997 h 2092227"/>
                      <a:gd name="connsiteX4" fmla="*/ 1201765 w 1861453"/>
                      <a:gd name="connsiteY4" fmla="*/ 1578710 h 2092227"/>
                      <a:gd name="connsiteX5" fmla="*/ 506441 w 1861453"/>
                      <a:gd name="connsiteY5" fmla="*/ 792896 h 2092227"/>
                      <a:gd name="connsiteX6" fmla="*/ 44136 w 1861453"/>
                      <a:gd name="connsiteY6" fmla="*/ 321408 h 2092227"/>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508659 w 1863671"/>
                      <a:gd name="connsiteY5" fmla="*/ 804723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61848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61848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61848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47561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682487 w 1863671"/>
                      <a:gd name="connsiteY5" fmla="*/ 1014273 h 2104054"/>
                      <a:gd name="connsiteX6" fmla="*/ 363403 w 1863671"/>
                      <a:gd name="connsiteY6" fmla="*/ 647561 h 2104054"/>
                      <a:gd name="connsiteX7" fmla="*/ 46354 w 1863671"/>
                      <a:gd name="connsiteY7" fmla="*/ 333235 h 2104054"/>
                      <a:gd name="connsiteX0" fmla="*/ 172652 w 1989969"/>
                      <a:gd name="connsiteY0" fmla="*/ 333235 h 2104054"/>
                      <a:gd name="connsiteX1" fmla="*/ 458744 w 1989969"/>
                      <a:gd name="connsiteY1" fmla="*/ 57011 h 2104054"/>
                      <a:gd name="connsiteX2" fmla="*/ 1889874 w 1989969"/>
                      <a:gd name="connsiteY2" fmla="*/ 1611968 h 2104054"/>
                      <a:gd name="connsiteX3" fmla="*/ 1618071 w 1989969"/>
                      <a:gd name="connsiteY3" fmla="*/ 1985824 h 2104054"/>
                      <a:gd name="connsiteX4" fmla="*/ 1330281 w 1989969"/>
                      <a:gd name="connsiteY4" fmla="*/ 1590537 h 2104054"/>
                      <a:gd name="connsiteX5" fmla="*/ 18210 w 1989969"/>
                      <a:gd name="connsiteY5" fmla="*/ 578504 h 2104054"/>
                      <a:gd name="connsiteX6" fmla="*/ 489701 w 1989969"/>
                      <a:gd name="connsiteY6" fmla="*/ 647561 h 2104054"/>
                      <a:gd name="connsiteX7" fmla="*/ 172652 w 198996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0 w 1971759"/>
                      <a:gd name="connsiteY5" fmla="*/ 578504 h 2104054"/>
                      <a:gd name="connsiteX6" fmla="*/ 471491 w 1971759"/>
                      <a:gd name="connsiteY6" fmla="*/ 647561 h 2104054"/>
                      <a:gd name="connsiteX7" fmla="*/ 154442 w 197175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0 w 1971759"/>
                      <a:gd name="connsiteY5" fmla="*/ 578504 h 2104054"/>
                      <a:gd name="connsiteX6" fmla="*/ 471491 w 1971759"/>
                      <a:gd name="connsiteY6" fmla="*/ 647561 h 2104054"/>
                      <a:gd name="connsiteX7" fmla="*/ 154442 w 197175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0 w 1971759"/>
                      <a:gd name="connsiteY5" fmla="*/ 578504 h 2104054"/>
                      <a:gd name="connsiteX6" fmla="*/ 471491 w 1971759"/>
                      <a:gd name="connsiteY6" fmla="*/ 647561 h 2104054"/>
                      <a:gd name="connsiteX7" fmla="*/ 154442 w 197175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957262 w 1971759"/>
                      <a:gd name="connsiteY5" fmla="*/ 1302404 h 2104054"/>
                      <a:gd name="connsiteX6" fmla="*/ 0 w 1971759"/>
                      <a:gd name="connsiteY6" fmla="*/ 578504 h 2104054"/>
                      <a:gd name="connsiteX7" fmla="*/ 471491 w 1971759"/>
                      <a:gd name="connsiteY7" fmla="*/ 647561 h 2104054"/>
                      <a:gd name="connsiteX8" fmla="*/ 154442 w 1971759"/>
                      <a:gd name="connsiteY8" fmla="*/ 333235 h 2104054"/>
                      <a:gd name="connsiteX0" fmla="*/ 154442 w 1971759"/>
                      <a:gd name="connsiteY0" fmla="*/ 333235 h 2146989"/>
                      <a:gd name="connsiteX1" fmla="*/ 440534 w 1971759"/>
                      <a:gd name="connsiteY1" fmla="*/ 57011 h 2146989"/>
                      <a:gd name="connsiteX2" fmla="*/ 1871664 w 1971759"/>
                      <a:gd name="connsiteY2" fmla="*/ 1611968 h 2146989"/>
                      <a:gd name="connsiteX3" fmla="*/ 1599861 w 1971759"/>
                      <a:gd name="connsiteY3" fmla="*/ 1985824 h 2146989"/>
                      <a:gd name="connsiteX4" fmla="*/ 1312071 w 1971759"/>
                      <a:gd name="connsiteY4" fmla="*/ 1590537 h 2146989"/>
                      <a:gd name="connsiteX5" fmla="*/ 1381125 w 1971759"/>
                      <a:gd name="connsiteY5" fmla="*/ 2123935 h 2146989"/>
                      <a:gd name="connsiteX6" fmla="*/ 0 w 1971759"/>
                      <a:gd name="connsiteY6" fmla="*/ 578504 h 2146989"/>
                      <a:gd name="connsiteX7" fmla="*/ 471491 w 1971759"/>
                      <a:gd name="connsiteY7" fmla="*/ 647561 h 2146989"/>
                      <a:gd name="connsiteX8" fmla="*/ 154442 w 1971759"/>
                      <a:gd name="connsiteY8" fmla="*/ 333235 h 2146989"/>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61177"/>
                      <a:gd name="connsiteY0" fmla="*/ 333235 h 2123935"/>
                      <a:gd name="connsiteX1" fmla="*/ 440534 w 1961177"/>
                      <a:gd name="connsiteY1" fmla="*/ 57011 h 2123935"/>
                      <a:gd name="connsiteX2" fmla="*/ 1871664 w 1961177"/>
                      <a:gd name="connsiteY2" fmla="*/ 1611968 h 2123935"/>
                      <a:gd name="connsiteX3" fmla="*/ 1599861 w 1961177"/>
                      <a:gd name="connsiteY3" fmla="*/ 1985824 h 2123935"/>
                      <a:gd name="connsiteX4" fmla="*/ 1312071 w 1961177"/>
                      <a:gd name="connsiteY4" fmla="*/ 1590537 h 2123935"/>
                      <a:gd name="connsiteX5" fmla="*/ 1381125 w 1961177"/>
                      <a:gd name="connsiteY5" fmla="*/ 2123935 h 2123935"/>
                      <a:gd name="connsiteX6" fmla="*/ 0 w 1961177"/>
                      <a:gd name="connsiteY6" fmla="*/ 578504 h 2123935"/>
                      <a:gd name="connsiteX7" fmla="*/ 471491 w 1961177"/>
                      <a:gd name="connsiteY7" fmla="*/ 647561 h 2123935"/>
                      <a:gd name="connsiteX8" fmla="*/ 154442 w 1961177"/>
                      <a:gd name="connsiteY8" fmla="*/ 333235 h 2123935"/>
                      <a:gd name="connsiteX0" fmla="*/ 154442 w 1969642"/>
                      <a:gd name="connsiteY0" fmla="*/ 333235 h 2123935"/>
                      <a:gd name="connsiteX1" fmla="*/ 440534 w 1969642"/>
                      <a:gd name="connsiteY1" fmla="*/ 57011 h 2123935"/>
                      <a:gd name="connsiteX2" fmla="*/ 1871664 w 1969642"/>
                      <a:gd name="connsiteY2" fmla="*/ 1611968 h 2123935"/>
                      <a:gd name="connsiteX3" fmla="*/ 1599861 w 1969642"/>
                      <a:gd name="connsiteY3" fmla="*/ 1985824 h 2123935"/>
                      <a:gd name="connsiteX4" fmla="*/ 1312071 w 1969642"/>
                      <a:gd name="connsiteY4" fmla="*/ 1590537 h 2123935"/>
                      <a:gd name="connsiteX5" fmla="*/ 1381125 w 1969642"/>
                      <a:gd name="connsiteY5" fmla="*/ 2123935 h 2123935"/>
                      <a:gd name="connsiteX6" fmla="*/ 0 w 1969642"/>
                      <a:gd name="connsiteY6" fmla="*/ 578504 h 2123935"/>
                      <a:gd name="connsiteX7" fmla="*/ 471491 w 1969642"/>
                      <a:gd name="connsiteY7" fmla="*/ 647561 h 2123935"/>
                      <a:gd name="connsiteX8" fmla="*/ 154442 w 1969642"/>
                      <a:gd name="connsiteY8" fmla="*/ 333235 h 2123935"/>
                      <a:gd name="connsiteX0" fmla="*/ 154442 w 1969642"/>
                      <a:gd name="connsiteY0" fmla="*/ 333235 h 2123935"/>
                      <a:gd name="connsiteX1" fmla="*/ 440534 w 1969642"/>
                      <a:gd name="connsiteY1" fmla="*/ 57011 h 2123935"/>
                      <a:gd name="connsiteX2" fmla="*/ 1871664 w 1969642"/>
                      <a:gd name="connsiteY2" fmla="*/ 1611968 h 2123935"/>
                      <a:gd name="connsiteX3" fmla="*/ 1599861 w 1969642"/>
                      <a:gd name="connsiteY3" fmla="*/ 1985824 h 2123935"/>
                      <a:gd name="connsiteX4" fmla="*/ 1312071 w 1969642"/>
                      <a:gd name="connsiteY4" fmla="*/ 1590537 h 2123935"/>
                      <a:gd name="connsiteX5" fmla="*/ 1381125 w 1969642"/>
                      <a:gd name="connsiteY5" fmla="*/ 2123935 h 2123935"/>
                      <a:gd name="connsiteX6" fmla="*/ 0 w 1969642"/>
                      <a:gd name="connsiteY6" fmla="*/ 578504 h 2123935"/>
                      <a:gd name="connsiteX7" fmla="*/ 471491 w 1969642"/>
                      <a:gd name="connsiteY7" fmla="*/ 647561 h 2123935"/>
                      <a:gd name="connsiteX8" fmla="*/ 154442 w 1969642"/>
                      <a:gd name="connsiteY8" fmla="*/ 333235 h 2123935"/>
                      <a:gd name="connsiteX0" fmla="*/ 154442 w 1971393"/>
                      <a:gd name="connsiteY0" fmla="*/ 333235 h 2123935"/>
                      <a:gd name="connsiteX1" fmla="*/ 440534 w 1971393"/>
                      <a:gd name="connsiteY1" fmla="*/ 57011 h 2123935"/>
                      <a:gd name="connsiteX2" fmla="*/ 1874045 w 1971393"/>
                      <a:gd name="connsiteY2" fmla="*/ 1590536 h 2123935"/>
                      <a:gd name="connsiteX3" fmla="*/ 1599861 w 1971393"/>
                      <a:gd name="connsiteY3" fmla="*/ 1985824 h 2123935"/>
                      <a:gd name="connsiteX4" fmla="*/ 1312071 w 1971393"/>
                      <a:gd name="connsiteY4" fmla="*/ 1590537 h 2123935"/>
                      <a:gd name="connsiteX5" fmla="*/ 1381125 w 1971393"/>
                      <a:gd name="connsiteY5" fmla="*/ 2123935 h 2123935"/>
                      <a:gd name="connsiteX6" fmla="*/ 0 w 1971393"/>
                      <a:gd name="connsiteY6" fmla="*/ 578504 h 2123935"/>
                      <a:gd name="connsiteX7" fmla="*/ 471491 w 1971393"/>
                      <a:gd name="connsiteY7" fmla="*/ 647561 h 2123935"/>
                      <a:gd name="connsiteX8" fmla="*/ 154442 w 1971393"/>
                      <a:gd name="connsiteY8" fmla="*/ 333235 h 2123935"/>
                      <a:gd name="connsiteX0" fmla="*/ 154442 w 1971393"/>
                      <a:gd name="connsiteY0" fmla="*/ 333235 h 2123935"/>
                      <a:gd name="connsiteX1" fmla="*/ 440534 w 1971393"/>
                      <a:gd name="connsiteY1" fmla="*/ 57011 h 2123935"/>
                      <a:gd name="connsiteX2" fmla="*/ 1874045 w 1971393"/>
                      <a:gd name="connsiteY2" fmla="*/ 1590536 h 2123935"/>
                      <a:gd name="connsiteX3" fmla="*/ 1599861 w 1971393"/>
                      <a:gd name="connsiteY3" fmla="*/ 1985824 h 2123935"/>
                      <a:gd name="connsiteX4" fmla="*/ 1312071 w 1971393"/>
                      <a:gd name="connsiteY4" fmla="*/ 1590537 h 2123935"/>
                      <a:gd name="connsiteX5" fmla="*/ 1381125 w 1971393"/>
                      <a:gd name="connsiteY5" fmla="*/ 2123935 h 2123935"/>
                      <a:gd name="connsiteX6" fmla="*/ 0 w 1971393"/>
                      <a:gd name="connsiteY6" fmla="*/ 578504 h 2123935"/>
                      <a:gd name="connsiteX7" fmla="*/ 471491 w 1971393"/>
                      <a:gd name="connsiteY7" fmla="*/ 647561 h 2123935"/>
                      <a:gd name="connsiteX8" fmla="*/ 154442 w 1971393"/>
                      <a:gd name="connsiteY8" fmla="*/ 333235 h 2123935"/>
                      <a:gd name="connsiteX0" fmla="*/ 154442 w 1971393"/>
                      <a:gd name="connsiteY0" fmla="*/ 333235 h 2123935"/>
                      <a:gd name="connsiteX1" fmla="*/ 440534 w 1971393"/>
                      <a:gd name="connsiteY1" fmla="*/ 57011 h 2123935"/>
                      <a:gd name="connsiteX2" fmla="*/ 1874045 w 1971393"/>
                      <a:gd name="connsiteY2" fmla="*/ 1590536 h 2123935"/>
                      <a:gd name="connsiteX3" fmla="*/ 1599861 w 1971393"/>
                      <a:gd name="connsiteY3" fmla="*/ 1985824 h 2123935"/>
                      <a:gd name="connsiteX4" fmla="*/ 1312071 w 1971393"/>
                      <a:gd name="connsiteY4" fmla="*/ 1590537 h 2123935"/>
                      <a:gd name="connsiteX5" fmla="*/ 1381125 w 1971393"/>
                      <a:gd name="connsiteY5" fmla="*/ 2123935 h 2123935"/>
                      <a:gd name="connsiteX6" fmla="*/ 0 w 1971393"/>
                      <a:gd name="connsiteY6" fmla="*/ 578504 h 2123935"/>
                      <a:gd name="connsiteX7" fmla="*/ 471491 w 1971393"/>
                      <a:gd name="connsiteY7" fmla="*/ 647561 h 2123935"/>
                      <a:gd name="connsiteX8" fmla="*/ 154442 w 1971393"/>
                      <a:gd name="connsiteY8" fmla="*/ 333235 h 2123935"/>
                      <a:gd name="connsiteX0" fmla="*/ 196121 w 2013072"/>
                      <a:gd name="connsiteY0" fmla="*/ 333235 h 2123935"/>
                      <a:gd name="connsiteX1" fmla="*/ 482213 w 2013072"/>
                      <a:gd name="connsiteY1" fmla="*/ 57011 h 2123935"/>
                      <a:gd name="connsiteX2" fmla="*/ 1915724 w 2013072"/>
                      <a:gd name="connsiteY2" fmla="*/ 1590536 h 2123935"/>
                      <a:gd name="connsiteX3" fmla="*/ 1641540 w 2013072"/>
                      <a:gd name="connsiteY3" fmla="*/ 1985824 h 2123935"/>
                      <a:gd name="connsiteX4" fmla="*/ 1353750 w 2013072"/>
                      <a:gd name="connsiteY4" fmla="*/ 1590537 h 2123935"/>
                      <a:gd name="connsiteX5" fmla="*/ 1422804 w 2013072"/>
                      <a:gd name="connsiteY5" fmla="*/ 2123935 h 2123935"/>
                      <a:gd name="connsiteX6" fmla="*/ 0 w 2013072"/>
                      <a:gd name="connsiteY6" fmla="*/ 583713 h 2123935"/>
                      <a:gd name="connsiteX7" fmla="*/ 513170 w 2013072"/>
                      <a:gd name="connsiteY7" fmla="*/ 647561 h 2123935"/>
                      <a:gd name="connsiteX8" fmla="*/ 196121 w 2013072"/>
                      <a:gd name="connsiteY8" fmla="*/ 333235 h 2123935"/>
                      <a:gd name="connsiteX0" fmla="*/ 196121 w 2013072"/>
                      <a:gd name="connsiteY0" fmla="*/ 333235 h 2160405"/>
                      <a:gd name="connsiteX1" fmla="*/ 482213 w 2013072"/>
                      <a:gd name="connsiteY1" fmla="*/ 57011 h 2160405"/>
                      <a:gd name="connsiteX2" fmla="*/ 1915724 w 2013072"/>
                      <a:gd name="connsiteY2" fmla="*/ 1590536 h 2160405"/>
                      <a:gd name="connsiteX3" fmla="*/ 1641540 w 2013072"/>
                      <a:gd name="connsiteY3" fmla="*/ 1985824 h 2160405"/>
                      <a:gd name="connsiteX4" fmla="*/ 1353750 w 2013072"/>
                      <a:gd name="connsiteY4" fmla="*/ 1590537 h 2160405"/>
                      <a:gd name="connsiteX5" fmla="*/ 1407173 w 2013072"/>
                      <a:gd name="connsiteY5" fmla="*/ 2160405 h 2160405"/>
                      <a:gd name="connsiteX6" fmla="*/ 0 w 2013072"/>
                      <a:gd name="connsiteY6" fmla="*/ 583713 h 2160405"/>
                      <a:gd name="connsiteX7" fmla="*/ 513170 w 2013072"/>
                      <a:gd name="connsiteY7" fmla="*/ 647561 h 2160405"/>
                      <a:gd name="connsiteX8" fmla="*/ 196121 w 2013072"/>
                      <a:gd name="connsiteY8" fmla="*/ 333235 h 2160405"/>
                      <a:gd name="connsiteX0" fmla="*/ 196121 w 2013072"/>
                      <a:gd name="connsiteY0" fmla="*/ 333235 h 2160405"/>
                      <a:gd name="connsiteX1" fmla="*/ 482213 w 2013072"/>
                      <a:gd name="connsiteY1" fmla="*/ 57011 h 2160405"/>
                      <a:gd name="connsiteX2" fmla="*/ 1915724 w 2013072"/>
                      <a:gd name="connsiteY2" fmla="*/ 1590536 h 2160405"/>
                      <a:gd name="connsiteX3" fmla="*/ 1641540 w 2013072"/>
                      <a:gd name="connsiteY3" fmla="*/ 1985824 h 2160405"/>
                      <a:gd name="connsiteX4" fmla="*/ 1353750 w 2013072"/>
                      <a:gd name="connsiteY4" fmla="*/ 1590537 h 2160405"/>
                      <a:gd name="connsiteX5" fmla="*/ 1407173 w 2013072"/>
                      <a:gd name="connsiteY5" fmla="*/ 2160405 h 2160405"/>
                      <a:gd name="connsiteX6" fmla="*/ 0 w 2013072"/>
                      <a:gd name="connsiteY6" fmla="*/ 583713 h 2160405"/>
                      <a:gd name="connsiteX7" fmla="*/ 513170 w 2013072"/>
                      <a:gd name="connsiteY7" fmla="*/ 647561 h 2160405"/>
                      <a:gd name="connsiteX8" fmla="*/ 196121 w 2013072"/>
                      <a:gd name="connsiteY8" fmla="*/ 333235 h 216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3072" h="2160405">
                        <a:moveTo>
                          <a:pt x="196121" y="333235"/>
                        </a:moveTo>
                        <a:cubicBezTo>
                          <a:pt x="67647" y="114160"/>
                          <a:pt x="220162" y="-107294"/>
                          <a:pt x="482213" y="57011"/>
                        </a:cubicBezTo>
                        <a:cubicBezTo>
                          <a:pt x="917244" y="320138"/>
                          <a:pt x="1548672" y="933311"/>
                          <a:pt x="1915724" y="1590536"/>
                        </a:cubicBezTo>
                        <a:cubicBezTo>
                          <a:pt x="2109285" y="1907242"/>
                          <a:pt x="2012334" y="2307293"/>
                          <a:pt x="1641540" y="1985824"/>
                        </a:cubicBezTo>
                        <a:cubicBezTo>
                          <a:pt x="1542718" y="1891368"/>
                          <a:pt x="1473549" y="1754843"/>
                          <a:pt x="1353750" y="1590537"/>
                        </a:cubicBezTo>
                        <a:cubicBezTo>
                          <a:pt x="1408575" y="1688565"/>
                          <a:pt x="1494736" y="2062824"/>
                          <a:pt x="1407173" y="2160405"/>
                        </a:cubicBezTo>
                        <a:cubicBezTo>
                          <a:pt x="1274220" y="1479765"/>
                          <a:pt x="576263" y="811916"/>
                          <a:pt x="0" y="583713"/>
                        </a:cubicBezTo>
                        <a:cubicBezTo>
                          <a:pt x="176608" y="528943"/>
                          <a:pt x="414404" y="608666"/>
                          <a:pt x="513170" y="647561"/>
                        </a:cubicBezTo>
                        <a:cubicBezTo>
                          <a:pt x="431413" y="566598"/>
                          <a:pt x="232634" y="436424"/>
                          <a:pt x="196121" y="333235"/>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Rectangle 4"/>
                  <p:cNvSpPr/>
                  <p:nvPr/>
                </p:nvSpPr>
                <p:spPr>
                  <a:xfrm>
                    <a:off x="5628141" y="1665371"/>
                    <a:ext cx="272435" cy="227251"/>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060" h="563100">
                        <a:moveTo>
                          <a:pt x="9895" y="369357"/>
                        </a:moveTo>
                        <a:lnTo>
                          <a:pt x="367082" y="59795"/>
                        </a:lnTo>
                        <a:cubicBezTo>
                          <a:pt x="555994" y="-121972"/>
                          <a:pt x="806820" y="155838"/>
                          <a:pt x="593302" y="293157"/>
                        </a:cubicBezTo>
                        <a:lnTo>
                          <a:pt x="207539" y="557475"/>
                        </a:lnTo>
                        <a:cubicBezTo>
                          <a:pt x="60695" y="594781"/>
                          <a:pt x="-31379" y="436826"/>
                          <a:pt x="9895" y="369357"/>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ectangle 4"/>
                  <p:cNvSpPr/>
                  <p:nvPr/>
                </p:nvSpPr>
                <p:spPr>
                  <a:xfrm>
                    <a:off x="6290842" y="2470544"/>
                    <a:ext cx="311845" cy="314471"/>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 name="connsiteX0" fmla="*/ 30178 w 695343"/>
                      <a:gd name="connsiteY0" fmla="*/ 369357 h 785109"/>
                      <a:gd name="connsiteX1" fmla="*/ 387365 w 695343"/>
                      <a:gd name="connsiteY1" fmla="*/ 59795 h 785109"/>
                      <a:gd name="connsiteX2" fmla="*/ 613585 w 695343"/>
                      <a:gd name="connsiteY2" fmla="*/ 293157 h 785109"/>
                      <a:gd name="connsiteX3" fmla="*/ 115280 w 695343"/>
                      <a:gd name="connsiteY3" fmla="*/ 782558 h 785109"/>
                      <a:gd name="connsiteX4" fmla="*/ 30178 w 695343"/>
                      <a:gd name="connsiteY4" fmla="*/ 369357 h 785109"/>
                      <a:gd name="connsiteX0" fmla="*/ 23471 w 709737"/>
                      <a:gd name="connsiteY0" fmla="*/ 467831 h 785914"/>
                      <a:gd name="connsiteX1" fmla="*/ 401759 w 709737"/>
                      <a:gd name="connsiteY1" fmla="*/ 59795 h 785914"/>
                      <a:gd name="connsiteX2" fmla="*/ 627979 w 709737"/>
                      <a:gd name="connsiteY2" fmla="*/ 293157 h 785914"/>
                      <a:gd name="connsiteX3" fmla="*/ 129674 w 709737"/>
                      <a:gd name="connsiteY3" fmla="*/ 782558 h 785914"/>
                      <a:gd name="connsiteX4" fmla="*/ 23471 w 709737"/>
                      <a:gd name="connsiteY4" fmla="*/ 467831 h 785914"/>
                      <a:gd name="connsiteX0" fmla="*/ 23471 w 709737"/>
                      <a:gd name="connsiteY0" fmla="*/ 467831 h 785914"/>
                      <a:gd name="connsiteX1" fmla="*/ 401759 w 709737"/>
                      <a:gd name="connsiteY1" fmla="*/ 59795 h 785914"/>
                      <a:gd name="connsiteX2" fmla="*/ 627979 w 709737"/>
                      <a:gd name="connsiteY2" fmla="*/ 293157 h 785914"/>
                      <a:gd name="connsiteX3" fmla="*/ 129674 w 709737"/>
                      <a:gd name="connsiteY3" fmla="*/ 782558 h 785914"/>
                      <a:gd name="connsiteX4" fmla="*/ 23471 w 709737"/>
                      <a:gd name="connsiteY4" fmla="*/ 467831 h 785914"/>
                      <a:gd name="connsiteX0" fmla="*/ 13091 w 755627"/>
                      <a:gd name="connsiteY0" fmla="*/ 608508 h 788636"/>
                      <a:gd name="connsiteX1" fmla="*/ 447649 w 755627"/>
                      <a:gd name="connsiteY1" fmla="*/ 59795 h 788636"/>
                      <a:gd name="connsiteX2" fmla="*/ 673869 w 755627"/>
                      <a:gd name="connsiteY2" fmla="*/ 293157 h 788636"/>
                      <a:gd name="connsiteX3" fmla="*/ 175564 w 755627"/>
                      <a:gd name="connsiteY3" fmla="*/ 782558 h 788636"/>
                      <a:gd name="connsiteX4" fmla="*/ 13091 w 755627"/>
                      <a:gd name="connsiteY4" fmla="*/ 608508 h 788636"/>
                      <a:gd name="connsiteX0" fmla="*/ 33465 w 776001"/>
                      <a:gd name="connsiteY0" fmla="*/ 608508 h 787482"/>
                      <a:gd name="connsiteX1" fmla="*/ 468023 w 776001"/>
                      <a:gd name="connsiteY1" fmla="*/ 59795 h 787482"/>
                      <a:gd name="connsiteX2" fmla="*/ 694243 w 776001"/>
                      <a:gd name="connsiteY2" fmla="*/ 293157 h 787482"/>
                      <a:gd name="connsiteX3" fmla="*/ 195938 w 776001"/>
                      <a:gd name="connsiteY3" fmla="*/ 782558 h 787482"/>
                      <a:gd name="connsiteX4" fmla="*/ 33465 w 776001"/>
                      <a:gd name="connsiteY4" fmla="*/ 608508 h 787482"/>
                      <a:gd name="connsiteX0" fmla="*/ 33465 w 776001"/>
                      <a:gd name="connsiteY0" fmla="*/ 596443 h 775417"/>
                      <a:gd name="connsiteX1" fmla="*/ 468023 w 776001"/>
                      <a:gd name="connsiteY1" fmla="*/ 61797 h 775417"/>
                      <a:gd name="connsiteX2" fmla="*/ 694243 w 776001"/>
                      <a:gd name="connsiteY2" fmla="*/ 281092 h 775417"/>
                      <a:gd name="connsiteX3" fmla="*/ 195938 w 776001"/>
                      <a:gd name="connsiteY3" fmla="*/ 770493 h 775417"/>
                      <a:gd name="connsiteX4" fmla="*/ 33465 w 776001"/>
                      <a:gd name="connsiteY4" fmla="*/ 596443 h 775417"/>
                      <a:gd name="connsiteX0" fmla="*/ 33465 w 766898"/>
                      <a:gd name="connsiteY0" fmla="*/ 601405 h 780379"/>
                      <a:gd name="connsiteX1" fmla="*/ 468023 w 766898"/>
                      <a:gd name="connsiteY1" fmla="*/ 66759 h 780379"/>
                      <a:gd name="connsiteX2" fmla="*/ 694243 w 766898"/>
                      <a:gd name="connsiteY2" fmla="*/ 286054 h 780379"/>
                      <a:gd name="connsiteX3" fmla="*/ 195938 w 766898"/>
                      <a:gd name="connsiteY3" fmla="*/ 775455 h 780379"/>
                      <a:gd name="connsiteX4" fmla="*/ 33465 w 766898"/>
                      <a:gd name="connsiteY4" fmla="*/ 601405 h 780379"/>
                      <a:gd name="connsiteX0" fmla="*/ 33465 w 772715"/>
                      <a:gd name="connsiteY0" fmla="*/ 600246 h 779220"/>
                      <a:gd name="connsiteX1" fmla="*/ 468023 w 772715"/>
                      <a:gd name="connsiteY1" fmla="*/ 65600 h 779220"/>
                      <a:gd name="connsiteX2" fmla="*/ 701277 w 772715"/>
                      <a:gd name="connsiteY2" fmla="*/ 291929 h 779220"/>
                      <a:gd name="connsiteX3" fmla="*/ 195938 w 772715"/>
                      <a:gd name="connsiteY3" fmla="*/ 774296 h 779220"/>
                      <a:gd name="connsiteX4" fmla="*/ 33465 w 772715"/>
                      <a:gd name="connsiteY4" fmla="*/ 600246 h 779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715" h="779220">
                        <a:moveTo>
                          <a:pt x="33465" y="600246"/>
                        </a:moveTo>
                        <a:lnTo>
                          <a:pt x="468023" y="65600"/>
                        </a:lnTo>
                        <a:cubicBezTo>
                          <a:pt x="656935" y="-116167"/>
                          <a:pt x="893694" y="119440"/>
                          <a:pt x="701277" y="291929"/>
                        </a:cubicBezTo>
                        <a:lnTo>
                          <a:pt x="195938" y="774296"/>
                        </a:lnTo>
                        <a:cubicBezTo>
                          <a:pt x="49094" y="811602"/>
                          <a:pt x="-57045" y="625512"/>
                          <a:pt x="33465" y="600246"/>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08" name="Group 107"/>
                <p:cNvGrpSpPr/>
                <p:nvPr/>
              </p:nvGrpSpPr>
              <p:grpSpPr>
                <a:xfrm>
                  <a:off x="5159752" y="1770663"/>
                  <a:ext cx="1338697" cy="1266984"/>
                  <a:chOff x="5159752" y="1770663"/>
                  <a:chExt cx="1338697" cy="1266984"/>
                </a:xfrm>
              </p:grpSpPr>
              <p:grpSp>
                <p:nvGrpSpPr>
                  <p:cNvPr id="106" name="Group 105"/>
                  <p:cNvGrpSpPr/>
                  <p:nvPr/>
                </p:nvGrpSpPr>
                <p:grpSpPr>
                  <a:xfrm>
                    <a:off x="5159752" y="1770663"/>
                    <a:ext cx="1338697" cy="1266984"/>
                    <a:chOff x="5159752" y="1770663"/>
                    <a:chExt cx="1338697" cy="1266984"/>
                  </a:xfrm>
                </p:grpSpPr>
                <p:sp>
                  <p:nvSpPr>
                    <p:cNvPr id="17" name="Rectangle 2"/>
                    <p:cNvSpPr/>
                    <p:nvPr/>
                  </p:nvSpPr>
                  <p:spPr>
                    <a:xfrm rot="19122423" flipV="1">
                      <a:off x="5159752" y="2293965"/>
                      <a:ext cx="243858" cy="232762"/>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9910" h="9224165">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202090" y="5502563"/>
                            <a:pt x="8359907" y="5645609"/>
                          </a:cubicBezTo>
                          <a:cubicBezTo>
                            <a:pt x="7584628" y="6890205"/>
                            <a:pt x="7007393" y="7933774"/>
                            <a:pt x="6266896" y="9224162"/>
                          </a:cubicBezTo>
                          <a:cubicBezTo>
                            <a:pt x="6129010" y="9197551"/>
                            <a:pt x="5181156" y="8530430"/>
                            <a:pt x="5057784" y="8462696"/>
                          </a:cubicBezTo>
                          <a:cubicBezTo>
                            <a:pt x="4397384" y="8046620"/>
                            <a:pt x="768618" y="4236716"/>
                            <a:pt x="541518" y="4050353"/>
                          </a:cubicBezTo>
                          <a:close/>
                        </a:path>
                      </a:pathLst>
                    </a:custGeom>
                    <a:solidFill>
                      <a:srgbClr val="F4B1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8" name="Rectangle 2"/>
                    <p:cNvSpPr/>
                    <p:nvPr/>
                  </p:nvSpPr>
                  <p:spPr>
                    <a:xfrm rot="8567535" flipH="1" flipV="1">
                      <a:off x="5431844" y="2804885"/>
                      <a:ext cx="243858" cy="232762"/>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9910" h="9224165">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202090" y="5502563"/>
                            <a:pt x="8359907" y="5645609"/>
                          </a:cubicBezTo>
                          <a:cubicBezTo>
                            <a:pt x="7584628" y="6890205"/>
                            <a:pt x="7007393" y="7933774"/>
                            <a:pt x="6266896" y="9224162"/>
                          </a:cubicBezTo>
                          <a:cubicBezTo>
                            <a:pt x="6129010" y="9197551"/>
                            <a:pt x="5181156" y="8530430"/>
                            <a:pt x="5057784" y="8462696"/>
                          </a:cubicBezTo>
                          <a:cubicBezTo>
                            <a:pt x="4397384" y="8046620"/>
                            <a:pt x="768618" y="4236716"/>
                            <a:pt x="541518" y="4050353"/>
                          </a:cubicBezTo>
                          <a:close/>
                        </a:path>
                      </a:pathLst>
                    </a:custGeom>
                    <a:solidFill>
                      <a:srgbClr val="F4B1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Rectangle 9"/>
                    <p:cNvSpPr/>
                    <p:nvPr/>
                  </p:nvSpPr>
                  <p:spPr>
                    <a:xfrm rot="931662">
                      <a:off x="5240728" y="2274310"/>
                      <a:ext cx="150701" cy="280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Rectangle 10"/>
                    <p:cNvSpPr/>
                    <p:nvPr/>
                  </p:nvSpPr>
                  <p:spPr>
                    <a:xfrm rot="15788985">
                      <a:off x="5606779" y="2902617"/>
                      <a:ext cx="150702" cy="280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Rectangle 8"/>
                    <p:cNvSpPr/>
                    <p:nvPr/>
                  </p:nvSpPr>
                  <p:spPr>
                    <a:xfrm>
                      <a:off x="5239722" y="1770663"/>
                      <a:ext cx="1258727" cy="1228999"/>
                    </a:xfrm>
                    <a:custGeom>
                      <a:avLst/>
                      <a:gdLst>
                        <a:gd name="connsiteX0" fmla="*/ 0 w 1243013"/>
                        <a:gd name="connsiteY0" fmla="*/ 0 h 1193006"/>
                        <a:gd name="connsiteX1" fmla="*/ 1243013 w 1243013"/>
                        <a:gd name="connsiteY1" fmla="*/ 0 h 1193006"/>
                        <a:gd name="connsiteX2" fmla="*/ 1243013 w 1243013"/>
                        <a:gd name="connsiteY2" fmla="*/ 1193006 h 1193006"/>
                        <a:gd name="connsiteX3" fmla="*/ 0 w 1243013"/>
                        <a:gd name="connsiteY3" fmla="*/ 1193006 h 1193006"/>
                        <a:gd name="connsiteX4" fmla="*/ 0 w 1243013"/>
                        <a:gd name="connsiteY4" fmla="*/ 0 h 1193006"/>
                        <a:gd name="connsiteX0" fmla="*/ 26194 w 1243013"/>
                        <a:gd name="connsiteY0" fmla="*/ 42862 h 1193006"/>
                        <a:gd name="connsiteX1" fmla="*/ 1243013 w 1243013"/>
                        <a:gd name="connsiteY1" fmla="*/ 0 h 1193006"/>
                        <a:gd name="connsiteX2" fmla="*/ 1243013 w 1243013"/>
                        <a:gd name="connsiteY2" fmla="*/ 1193006 h 1193006"/>
                        <a:gd name="connsiteX3" fmla="*/ 0 w 1243013"/>
                        <a:gd name="connsiteY3" fmla="*/ 1193006 h 1193006"/>
                        <a:gd name="connsiteX4" fmla="*/ 26194 w 1243013"/>
                        <a:gd name="connsiteY4" fmla="*/ 42862 h 1193006"/>
                        <a:gd name="connsiteX0" fmla="*/ 26194 w 1243013"/>
                        <a:gd name="connsiteY0" fmla="*/ 123825 h 1273969"/>
                        <a:gd name="connsiteX1" fmla="*/ 581025 w 1243013"/>
                        <a:gd name="connsiteY1" fmla="*/ 0 h 1273969"/>
                        <a:gd name="connsiteX2" fmla="*/ 1243013 w 1243013"/>
                        <a:gd name="connsiteY2" fmla="*/ 1273969 h 1273969"/>
                        <a:gd name="connsiteX3" fmla="*/ 0 w 1243013"/>
                        <a:gd name="connsiteY3" fmla="*/ 1273969 h 1273969"/>
                        <a:gd name="connsiteX4" fmla="*/ 26194 w 1243013"/>
                        <a:gd name="connsiteY4" fmla="*/ 123825 h 1273969"/>
                        <a:gd name="connsiteX0" fmla="*/ 26194 w 1243013"/>
                        <a:gd name="connsiteY0" fmla="*/ 138750 h 1288894"/>
                        <a:gd name="connsiteX1" fmla="*/ 581025 w 1243013"/>
                        <a:gd name="connsiteY1" fmla="*/ 14925 h 1288894"/>
                        <a:gd name="connsiteX2" fmla="*/ 1243013 w 1243013"/>
                        <a:gd name="connsiteY2" fmla="*/ 1288894 h 1288894"/>
                        <a:gd name="connsiteX3" fmla="*/ 0 w 1243013"/>
                        <a:gd name="connsiteY3" fmla="*/ 1288894 h 1288894"/>
                        <a:gd name="connsiteX4" fmla="*/ 26194 w 1243013"/>
                        <a:gd name="connsiteY4" fmla="*/ 138750 h 1288894"/>
                        <a:gd name="connsiteX0" fmla="*/ 26194 w 1243013"/>
                        <a:gd name="connsiteY0" fmla="*/ 139595 h 1289739"/>
                        <a:gd name="connsiteX1" fmla="*/ 581025 w 1243013"/>
                        <a:gd name="connsiteY1" fmla="*/ 15770 h 1289739"/>
                        <a:gd name="connsiteX2" fmla="*/ 1243013 w 1243013"/>
                        <a:gd name="connsiteY2" fmla="*/ 1289739 h 1289739"/>
                        <a:gd name="connsiteX3" fmla="*/ 0 w 1243013"/>
                        <a:gd name="connsiteY3" fmla="*/ 1289739 h 1289739"/>
                        <a:gd name="connsiteX4" fmla="*/ 26194 w 1243013"/>
                        <a:gd name="connsiteY4" fmla="*/ 139595 h 1289739"/>
                        <a:gd name="connsiteX0" fmla="*/ 35719 w 1243013"/>
                        <a:gd name="connsiteY0" fmla="*/ 128708 h 1290758"/>
                        <a:gd name="connsiteX1" fmla="*/ 581025 w 1243013"/>
                        <a:gd name="connsiteY1" fmla="*/ 16789 h 1290758"/>
                        <a:gd name="connsiteX2" fmla="*/ 1243013 w 1243013"/>
                        <a:gd name="connsiteY2" fmla="*/ 1290758 h 1290758"/>
                        <a:gd name="connsiteX3" fmla="*/ 0 w 1243013"/>
                        <a:gd name="connsiteY3" fmla="*/ 1290758 h 1290758"/>
                        <a:gd name="connsiteX4" fmla="*/ 35719 w 1243013"/>
                        <a:gd name="connsiteY4" fmla="*/ 128708 h 1290758"/>
                        <a:gd name="connsiteX0" fmla="*/ 35719 w 1243013"/>
                        <a:gd name="connsiteY0" fmla="*/ 128124 h 1290174"/>
                        <a:gd name="connsiteX1" fmla="*/ 581025 w 1243013"/>
                        <a:gd name="connsiteY1" fmla="*/ 16205 h 1290174"/>
                        <a:gd name="connsiteX2" fmla="*/ 1243013 w 1243013"/>
                        <a:gd name="connsiteY2" fmla="*/ 1290174 h 1290174"/>
                        <a:gd name="connsiteX3" fmla="*/ 0 w 1243013"/>
                        <a:gd name="connsiteY3" fmla="*/ 1290174 h 1290174"/>
                        <a:gd name="connsiteX4" fmla="*/ 35719 w 1243013"/>
                        <a:gd name="connsiteY4" fmla="*/ 128124 h 1290174"/>
                        <a:gd name="connsiteX0" fmla="*/ 35719 w 1243013"/>
                        <a:gd name="connsiteY0" fmla="*/ 128124 h 1290174"/>
                        <a:gd name="connsiteX1" fmla="*/ 581025 w 1243013"/>
                        <a:gd name="connsiteY1" fmla="*/ 16205 h 1290174"/>
                        <a:gd name="connsiteX2" fmla="*/ 1243013 w 1243013"/>
                        <a:gd name="connsiteY2" fmla="*/ 1290174 h 1290174"/>
                        <a:gd name="connsiteX3" fmla="*/ 0 w 1243013"/>
                        <a:gd name="connsiteY3" fmla="*/ 1290174 h 1290174"/>
                        <a:gd name="connsiteX4" fmla="*/ 14288 w 1243013"/>
                        <a:gd name="connsiteY4" fmla="*/ 573420 h 1290174"/>
                        <a:gd name="connsiteX5" fmla="*/ 35719 w 1243013"/>
                        <a:gd name="connsiteY5" fmla="*/ 128124 h 1290174"/>
                        <a:gd name="connsiteX0" fmla="*/ 50006 w 1257300"/>
                        <a:gd name="connsiteY0" fmla="*/ 128124 h 1290174"/>
                        <a:gd name="connsiteX1" fmla="*/ 595312 w 1257300"/>
                        <a:gd name="connsiteY1" fmla="*/ 16205 h 1290174"/>
                        <a:gd name="connsiteX2" fmla="*/ 1257300 w 1257300"/>
                        <a:gd name="connsiteY2" fmla="*/ 1290174 h 1290174"/>
                        <a:gd name="connsiteX3" fmla="*/ 14287 w 1257300"/>
                        <a:gd name="connsiteY3" fmla="*/ 1290174 h 1290174"/>
                        <a:gd name="connsiteX4" fmla="*/ 0 w 1257300"/>
                        <a:gd name="connsiteY4" fmla="*/ 213851 h 1290174"/>
                        <a:gd name="connsiteX5" fmla="*/ 50006 w 1257300"/>
                        <a:gd name="connsiteY5" fmla="*/ 128124 h 1290174"/>
                        <a:gd name="connsiteX0" fmla="*/ 50119 w 1257413"/>
                        <a:gd name="connsiteY0" fmla="*/ 128124 h 1290174"/>
                        <a:gd name="connsiteX1" fmla="*/ 595425 w 1257413"/>
                        <a:gd name="connsiteY1" fmla="*/ 16205 h 1290174"/>
                        <a:gd name="connsiteX2" fmla="*/ 1257413 w 1257413"/>
                        <a:gd name="connsiteY2" fmla="*/ 1290174 h 1290174"/>
                        <a:gd name="connsiteX3" fmla="*/ 14400 w 1257413"/>
                        <a:gd name="connsiteY3" fmla="*/ 1290174 h 1290174"/>
                        <a:gd name="connsiteX4" fmla="*/ 113 w 1257413"/>
                        <a:gd name="connsiteY4" fmla="*/ 213851 h 1290174"/>
                        <a:gd name="connsiteX5" fmla="*/ 50119 w 1257413"/>
                        <a:gd name="connsiteY5" fmla="*/ 128124 h 1290174"/>
                        <a:gd name="connsiteX0" fmla="*/ 50611 w 1257905"/>
                        <a:gd name="connsiteY0" fmla="*/ 128124 h 1290174"/>
                        <a:gd name="connsiteX1" fmla="*/ 595917 w 1257905"/>
                        <a:gd name="connsiteY1" fmla="*/ 16205 h 1290174"/>
                        <a:gd name="connsiteX2" fmla="*/ 1257905 w 1257905"/>
                        <a:gd name="connsiteY2" fmla="*/ 1290174 h 1290174"/>
                        <a:gd name="connsiteX3" fmla="*/ 14892 w 1257905"/>
                        <a:gd name="connsiteY3" fmla="*/ 1290174 h 1290174"/>
                        <a:gd name="connsiteX4" fmla="*/ 605 w 1257905"/>
                        <a:gd name="connsiteY4" fmla="*/ 213851 h 1290174"/>
                        <a:gd name="connsiteX5" fmla="*/ 50611 w 1257905"/>
                        <a:gd name="connsiteY5" fmla="*/ 128124 h 1290174"/>
                        <a:gd name="connsiteX0" fmla="*/ 53298 w 1260592"/>
                        <a:gd name="connsiteY0" fmla="*/ 128124 h 1290174"/>
                        <a:gd name="connsiteX1" fmla="*/ 598604 w 1260592"/>
                        <a:gd name="connsiteY1" fmla="*/ 16205 h 1290174"/>
                        <a:gd name="connsiteX2" fmla="*/ 1260592 w 1260592"/>
                        <a:gd name="connsiteY2" fmla="*/ 1290174 h 1290174"/>
                        <a:gd name="connsiteX3" fmla="*/ 17579 w 1260592"/>
                        <a:gd name="connsiteY3" fmla="*/ 1290174 h 1290174"/>
                        <a:gd name="connsiteX4" fmla="*/ 3292 w 1260592"/>
                        <a:gd name="connsiteY4" fmla="*/ 213851 h 1290174"/>
                        <a:gd name="connsiteX5" fmla="*/ 53298 w 1260592"/>
                        <a:gd name="connsiteY5" fmla="*/ 128124 h 1290174"/>
                        <a:gd name="connsiteX0" fmla="*/ 53298 w 1260592"/>
                        <a:gd name="connsiteY0" fmla="*/ 128124 h 1290174"/>
                        <a:gd name="connsiteX1" fmla="*/ 598604 w 1260592"/>
                        <a:gd name="connsiteY1" fmla="*/ 16205 h 1290174"/>
                        <a:gd name="connsiteX2" fmla="*/ 1260592 w 1260592"/>
                        <a:gd name="connsiteY2" fmla="*/ 1290174 h 1290174"/>
                        <a:gd name="connsiteX3" fmla="*/ 17579 w 1260592"/>
                        <a:gd name="connsiteY3" fmla="*/ 1290174 h 1290174"/>
                        <a:gd name="connsiteX4" fmla="*/ 3293 w 1260592"/>
                        <a:gd name="connsiteY4" fmla="*/ 654382 h 1290174"/>
                        <a:gd name="connsiteX5" fmla="*/ 3292 w 1260592"/>
                        <a:gd name="connsiteY5" fmla="*/ 213851 h 1290174"/>
                        <a:gd name="connsiteX6" fmla="*/ 53298 w 1260592"/>
                        <a:gd name="connsiteY6" fmla="*/ 128124 h 1290174"/>
                        <a:gd name="connsiteX0" fmla="*/ 142874 w 1350168"/>
                        <a:gd name="connsiteY0" fmla="*/ 128124 h 1290174"/>
                        <a:gd name="connsiteX1" fmla="*/ 688180 w 1350168"/>
                        <a:gd name="connsiteY1" fmla="*/ 16205 h 1290174"/>
                        <a:gd name="connsiteX2" fmla="*/ 1350168 w 1350168"/>
                        <a:gd name="connsiteY2" fmla="*/ 1290174 h 1290174"/>
                        <a:gd name="connsiteX3" fmla="*/ 107155 w 1350168"/>
                        <a:gd name="connsiteY3" fmla="*/ 1290174 h 1290174"/>
                        <a:gd name="connsiteX4" fmla="*/ 0 w 1350168"/>
                        <a:gd name="connsiteY4" fmla="*/ 528175 h 1290174"/>
                        <a:gd name="connsiteX5" fmla="*/ 92868 w 1350168"/>
                        <a:gd name="connsiteY5" fmla="*/ 213851 h 1290174"/>
                        <a:gd name="connsiteX6" fmla="*/ 142874 w 1350168"/>
                        <a:gd name="connsiteY6" fmla="*/ 128124 h 1290174"/>
                        <a:gd name="connsiteX0" fmla="*/ 154780 w 1362074"/>
                        <a:gd name="connsiteY0" fmla="*/ 128124 h 1290174"/>
                        <a:gd name="connsiteX1" fmla="*/ 700086 w 1362074"/>
                        <a:gd name="connsiteY1" fmla="*/ 16205 h 1290174"/>
                        <a:gd name="connsiteX2" fmla="*/ 1362074 w 1362074"/>
                        <a:gd name="connsiteY2" fmla="*/ 1290174 h 1290174"/>
                        <a:gd name="connsiteX3" fmla="*/ 119061 w 1362074"/>
                        <a:gd name="connsiteY3" fmla="*/ 1290174 h 1290174"/>
                        <a:gd name="connsiteX4" fmla="*/ 0 w 1362074"/>
                        <a:gd name="connsiteY4" fmla="*/ 523412 h 1290174"/>
                        <a:gd name="connsiteX5" fmla="*/ 104774 w 1362074"/>
                        <a:gd name="connsiteY5" fmla="*/ 213851 h 1290174"/>
                        <a:gd name="connsiteX6" fmla="*/ 154780 w 1362074"/>
                        <a:gd name="connsiteY6" fmla="*/ 128124 h 1290174"/>
                        <a:gd name="connsiteX0" fmla="*/ 154780 w 1362074"/>
                        <a:gd name="connsiteY0" fmla="*/ 128124 h 1290174"/>
                        <a:gd name="connsiteX1" fmla="*/ 700086 w 1362074"/>
                        <a:gd name="connsiteY1" fmla="*/ 16205 h 1290174"/>
                        <a:gd name="connsiteX2" fmla="*/ 1362074 w 1362074"/>
                        <a:gd name="connsiteY2" fmla="*/ 1290174 h 1290174"/>
                        <a:gd name="connsiteX3" fmla="*/ 119061 w 1362074"/>
                        <a:gd name="connsiteY3" fmla="*/ 1290174 h 1290174"/>
                        <a:gd name="connsiteX4" fmla="*/ 0 w 1362074"/>
                        <a:gd name="connsiteY4" fmla="*/ 523412 h 1290174"/>
                        <a:gd name="connsiteX5" fmla="*/ 104774 w 1362074"/>
                        <a:gd name="connsiteY5" fmla="*/ 213851 h 1290174"/>
                        <a:gd name="connsiteX6" fmla="*/ 154780 w 1362074"/>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9536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9536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9536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9536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9536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4773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52387 w 1366836"/>
                        <a:gd name="connsiteY4" fmla="*/ 871076 h 1290174"/>
                        <a:gd name="connsiteX5" fmla="*/ 0 w 1366836"/>
                        <a:gd name="connsiteY5" fmla="*/ 530556 h 1290174"/>
                        <a:gd name="connsiteX6" fmla="*/ 104773 w 1366836"/>
                        <a:gd name="connsiteY6" fmla="*/ 213851 h 1290174"/>
                        <a:gd name="connsiteX7" fmla="*/ 159542 w 1366836"/>
                        <a:gd name="connsiteY7"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169069 w 1366836"/>
                        <a:gd name="connsiteY4" fmla="*/ 578182 h 1290174"/>
                        <a:gd name="connsiteX5" fmla="*/ 0 w 1366836"/>
                        <a:gd name="connsiteY5" fmla="*/ 530556 h 1290174"/>
                        <a:gd name="connsiteX6" fmla="*/ 104773 w 1366836"/>
                        <a:gd name="connsiteY6" fmla="*/ 213851 h 1290174"/>
                        <a:gd name="connsiteX7" fmla="*/ 159542 w 1366836"/>
                        <a:gd name="connsiteY7"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169069 w 1366836"/>
                        <a:gd name="connsiteY4" fmla="*/ 578182 h 1290174"/>
                        <a:gd name="connsiteX5" fmla="*/ 0 w 1366836"/>
                        <a:gd name="connsiteY5" fmla="*/ 537700 h 1290174"/>
                        <a:gd name="connsiteX6" fmla="*/ 104773 w 1366836"/>
                        <a:gd name="connsiteY6" fmla="*/ 213851 h 1290174"/>
                        <a:gd name="connsiteX7" fmla="*/ 159542 w 1366836"/>
                        <a:gd name="connsiteY7"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152399 w 1366836"/>
                        <a:gd name="connsiteY4" fmla="*/ 871076 h 1290174"/>
                        <a:gd name="connsiteX5" fmla="*/ 169069 w 1366836"/>
                        <a:gd name="connsiteY5" fmla="*/ 578182 h 1290174"/>
                        <a:gd name="connsiteX6" fmla="*/ 0 w 1366836"/>
                        <a:gd name="connsiteY6" fmla="*/ 537700 h 1290174"/>
                        <a:gd name="connsiteX7" fmla="*/ 104773 w 1366836"/>
                        <a:gd name="connsiteY7" fmla="*/ 213851 h 1290174"/>
                        <a:gd name="connsiteX8" fmla="*/ 159542 w 1366836"/>
                        <a:gd name="connsiteY8"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278605 w 1366836"/>
                        <a:gd name="connsiteY4" fmla="*/ 282908 h 1290174"/>
                        <a:gd name="connsiteX5" fmla="*/ 169069 w 1366836"/>
                        <a:gd name="connsiteY5" fmla="*/ 578182 h 1290174"/>
                        <a:gd name="connsiteX6" fmla="*/ 0 w 1366836"/>
                        <a:gd name="connsiteY6" fmla="*/ 537700 h 1290174"/>
                        <a:gd name="connsiteX7" fmla="*/ 104773 w 1366836"/>
                        <a:gd name="connsiteY7" fmla="*/ 213851 h 1290174"/>
                        <a:gd name="connsiteX8" fmla="*/ 159542 w 1366836"/>
                        <a:gd name="connsiteY8"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278605 w 1366836"/>
                        <a:gd name="connsiteY4" fmla="*/ 282908 h 1290174"/>
                        <a:gd name="connsiteX5" fmla="*/ 180975 w 1366836"/>
                        <a:gd name="connsiteY5" fmla="*/ 590088 h 1290174"/>
                        <a:gd name="connsiteX6" fmla="*/ 0 w 1366836"/>
                        <a:gd name="connsiteY6" fmla="*/ 537700 h 1290174"/>
                        <a:gd name="connsiteX7" fmla="*/ 104773 w 1366836"/>
                        <a:gd name="connsiteY7" fmla="*/ 213851 h 1290174"/>
                        <a:gd name="connsiteX8" fmla="*/ 159542 w 1366836"/>
                        <a:gd name="connsiteY8"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207168 w 1366836"/>
                        <a:gd name="connsiteY4" fmla="*/ 778207 h 1290174"/>
                        <a:gd name="connsiteX5" fmla="*/ 278605 w 1366836"/>
                        <a:gd name="connsiteY5" fmla="*/ 282908 h 1290174"/>
                        <a:gd name="connsiteX6" fmla="*/ 180975 w 1366836"/>
                        <a:gd name="connsiteY6" fmla="*/ 590088 h 1290174"/>
                        <a:gd name="connsiteX7" fmla="*/ 0 w 1366836"/>
                        <a:gd name="connsiteY7" fmla="*/ 537700 h 1290174"/>
                        <a:gd name="connsiteX8" fmla="*/ 104773 w 1366836"/>
                        <a:gd name="connsiteY8" fmla="*/ 213851 h 1290174"/>
                        <a:gd name="connsiteX9" fmla="*/ 159542 w 1366836"/>
                        <a:gd name="connsiteY9"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583405 w 1366836"/>
                        <a:gd name="connsiteY4" fmla="*/ 256713 h 1290174"/>
                        <a:gd name="connsiteX5" fmla="*/ 278605 w 1366836"/>
                        <a:gd name="connsiteY5" fmla="*/ 282908 h 1290174"/>
                        <a:gd name="connsiteX6" fmla="*/ 180975 w 1366836"/>
                        <a:gd name="connsiteY6" fmla="*/ 590088 h 1290174"/>
                        <a:gd name="connsiteX7" fmla="*/ 0 w 1366836"/>
                        <a:gd name="connsiteY7" fmla="*/ 537700 h 1290174"/>
                        <a:gd name="connsiteX8" fmla="*/ 104773 w 1366836"/>
                        <a:gd name="connsiteY8" fmla="*/ 213851 h 1290174"/>
                        <a:gd name="connsiteX9" fmla="*/ 159542 w 1366836"/>
                        <a:gd name="connsiteY9"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583405 w 1366836"/>
                        <a:gd name="connsiteY4" fmla="*/ 256713 h 1290174"/>
                        <a:gd name="connsiteX5" fmla="*/ 276223 w 1366836"/>
                        <a:gd name="connsiteY5" fmla="*/ 301958 h 1290174"/>
                        <a:gd name="connsiteX6" fmla="*/ 180975 w 1366836"/>
                        <a:gd name="connsiteY6" fmla="*/ 590088 h 1290174"/>
                        <a:gd name="connsiteX7" fmla="*/ 0 w 1366836"/>
                        <a:gd name="connsiteY7" fmla="*/ 537700 h 1290174"/>
                        <a:gd name="connsiteX8" fmla="*/ 104773 w 1366836"/>
                        <a:gd name="connsiteY8" fmla="*/ 213851 h 1290174"/>
                        <a:gd name="connsiteX9" fmla="*/ 159542 w 1366836"/>
                        <a:gd name="connsiteY9"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571499 w 1366836"/>
                        <a:gd name="connsiteY4" fmla="*/ 266238 h 1290174"/>
                        <a:gd name="connsiteX5" fmla="*/ 276223 w 1366836"/>
                        <a:gd name="connsiteY5" fmla="*/ 301958 h 1290174"/>
                        <a:gd name="connsiteX6" fmla="*/ 180975 w 1366836"/>
                        <a:gd name="connsiteY6" fmla="*/ 590088 h 1290174"/>
                        <a:gd name="connsiteX7" fmla="*/ 0 w 1366836"/>
                        <a:gd name="connsiteY7" fmla="*/ 537700 h 1290174"/>
                        <a:gd name="connsiteX8" fmla="*/ 104773 w 1366836"/>
                        <a:gd name="connsiteY8" fmla="*/ 213851 h 1290174"/>
                        <a:gd name="connsiteX9" fmla="*/ 159542 w 1366836"/>
                        <a:gd name="connsiteY9"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583405 w 1366836"/>
                        <a:gd name="connsiteY4" fmla="*/ 261476 h 1290174"/>
                        <a:gd name="connsiteX5" fmla="*/ 276223 w 1366836"/>
                        <a:gd name="connsiteY5" fmla="*/ 301958 h 1290174"/>
                        <a:gd name="connsiteX6" fmla="*/ 180975 w 1366836"/>
                        <a:gd name="connsiteY6" fmla="*/ 590088 h 1290174"/>
                        <a:gd name="connsiteX7" fmla="*/ 0 w 1366836"/>
                        <a:gd name="connsiteY7" fmla="*/ 537700 h 1290174"/>
                        <a:gd name="connsiteX8" fmla="*/ 104773 w 1366836"/>
                        <a:gd name="connsiteY8" fmla="*/ 213851 h 1290174"/>
                        <a:gd name="connsiteX9" fmla="*/ 159542 w 1366836"/>
                        <a:gd name="connsiteY9"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402430 w 1366836"/>
                        <a:gd name="connsiteY4" fmla="*/ 659145 h 1290174"/>
                        <a:gd name="connsiteX5" fmla="*/ 583405 w 1366836"/>
                        <a:gd name="connsiteY5" fmla="*/ 261476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659605 w 1366836"/>
                        <a:gd name="connsiteY4" fmla="*/ 404351 h 1290174"/>
                        <a:gd name="connsiteX5" fmla="*/ 583405 w 1366836"/>
                        <a:gd name="connsiteY5" fmla="*/ 261476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659605 w 1366836"/>
                        <a:gd name="connsiteY4" fmla="*/ 404351 h 1290174"/>
                        <a:gd name="connsiteX5" fmla="*/ 573880 w 1366836"/>
                        <a:gd name="connsiteY5" fmla="*/ 263857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659605 w 1366836"/>
                        <a:gd name="connsiteY4" fmla="*/ 404351 h 1290174"/>
                        <a:gd name="connsiteX5" fmla="*/ 573880 w 1366836"/>
                        <a:gd name="connsiteY5" fmla="*/ 263857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659605 w 1366836"/>
                        <a:gd name="connsiteY4" fmla="*/ 404351 h 1290174"/>
                        <a:gd name="connsiteX5" fmla="*/ 573880 w 1366836"/>
                        <a:gd name="connsiteY5" fmla="*/ 263857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652461 w 1366836"/>
                        <a:gd name="connsiteY4" fmla="*/ 409114 h 1290174"/>
                        <a:gd name="connsiteX5" fmla="*/ 573880 w 1366836"/>
                        <a:gd name="connsiteY5" fmla="*/ 263857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957262 w 1366836"/>
                        <a:gd name="connsiteY2" fmla="*/ 492457 h 1290174"/>
                        <a:gd name="connsiteX3" fmla="*/ 1366836 w 1366836"/>
                        <a:gd name="connsiteY3" fmla="*/ 1290174 h 1290174"/>
                        <a:gd name="connsiteX4" fmla="*/ 123823 w 1366836"/>
                        <a:gd name="connsiteY4" fmla="*/ 1290174 h 1290174"/>
                        <a:gd name="connsiteX5" fmla="*/ 652461 w 1366836"/>
                        <a:gd name="connsiteY5" fmla="*/ 409114 h 1290174"/>
                        <a:gd name="connsiteX6" fmla="*/ 573880 w 1366836"/>
                        <a:gd name="connsiteY6" fmla="*/ 263857 h 1290174"/>
                        <a:gd name="connsiteX7" fmla="*/ 276223 w 1366836"/>
                        <a:gd name="connsiteY7" fmla="*/ 301958 h 1290174"/>
                        <a:gd name="connsiteX8" fmla="*/ 180975 w 1366836"/>
                        <a:gd name="connsiteY8" fmla="*/ 590088 h 1290174"/>
                        <a:gd name="connsiteX9" fmla="*/ 0 w 1366836"/>
                        <a:gd name="connsiteY9" fmla="*/ 537700 h 1290174"/>
                        <a:gd name="connsiteX10" fmla="*/ 104773 w 1366836"/>
                        <a:gd name="connsiteY10" fmla="*/ 213851 h 1290174"/>
                        <a:gd name="connsiteX11" fmla="*/ 159542 w 1366836"/>
                        <a:gd name="connsiteY11" fmla="*/ 128124 h 1290174"/>
                        <a:gd name="connsiteX0" fmla="*/ 159542 w 1366836"/>
                        <a:gd name="connsiteY0" fmla="*/ 128124 h 1290174"/>
                        <a:gd name="connsiteX1" fmla="*/ 704848 w 1366836"/>
                        <a:gd name="connsiteY1" fmla="*/ 16205 h 1290174"/>
                        <a:gd name="connsiteX2" fmla="*/ 1131093 w 1366836"/>
                        <a:gd name="connsiteY2" fmla="*/ 278144 h 1290174"/>
                        <a:gd name="connsiteX3" fmla="*/ 1366836 w 1366836"/>
                        <a:gd name="connsiteY3" fmla="*/ 1290174 h 1290174"/>
                        <a:gd name="connsiteX4" fmla="*/ 123823 w 1366836"/>
                        <a:gd name="connsiteY4" fmla="*/ 1290174 h 1290174"/>
                        <a:gd name="connsiteX5" fmla="*/ 652461 w 1366836"/>
                        <a:gd name="connsiteY5" fmla="*/ 409114 h 1290174"/>
                        <a:gd name="connsiteX6" fmla="*/ 573880 w 1366836"/>
                        <a:gd name="connsiteY6" fmla="*/ 263857 h 1290174"/>
                        <a:gd name="connsiteX7" fmla="*/ 276223 w 1366836"/>
                        <a:gd name="connsiteY7" fmla="*/ 301958 h 1290174"/>
                        <a:gd name="connsiteX8" fmla="*/ 180975 w 1366836"/>
                        <a:gd name="connsiteY8" fmla="*/ 590088 h 1290174"/>
                        <a:gd name="connsiteX9" fmla="*/ 0 w 1366836"/>
                        <a:gd name="connsiteY9" fmla="*/ 537700 h 1290174"/>
                        <a:gd name="connsiteX10" fmla="*/ 104773 w 1366836"/>
                        <a:gd name="connsiteY10" fmla="*/ 213851 h 1290174"/>
                        <a:gd name="connsiteX11" fmla="*/ 159542 w 1366836"/>
                        <a:gd name="connsiteY11" fmla="*/ 128124 h 1290174"/>
                        <a:gd name="connsiteX0" fmla="*/ 159542 w 1366836"/>
                        <a:gd name="connsiteY0" fmla="*/ 128124 h 1290174"/>
                        <a:gd name="connsiteX1" fmla="*/ 704848 w 1366836"/>
                        <a:gd name="connsiteY1" fmla="*/ 16205 h 1290174"/>
                        <a:gd name="connsiteX2" fmla="*/ 1152524 w 1366836"/>
                        <a:gd name="connsiteY2" fmla="*/ 275763 h 1290174"/>
                        <a:gd name="connsiteX3" fmla="*/ 1366836 w 1366836"/>
                        <a:gd name="connsiteY3" fmla="*/ 1290174 h 1290174"/>
                        <a:gd name="connsiteX4" fmla="*/ 123823 w 1366836"/>
                        <a:gd name="connsiteY4" fmla="*/ 1290174 h 1290174"/>
                        <a:gd name="connsiteX5" fmla="*/ 652461 w 1366836"/>
                        <a:gd name="connsiteY5" fmla="*/ 409114 h 1290174"/>
                        <a:gd name="connsiteX6" fmla="*/ 573880 w 1366836"/>
                        <a:gd name="connsiteY6" fmla="*/ 263857 h 1290174"/>
                        <a:gd name="connsiteX7" fmla="*/ 276223 w 1366836"/>
                        <a:gd name="connsiteY7" fmla="*/ 301958 h 1290174"/>
                        <a:gd name="connsiteX8" fmla="*/ 180975 w 1366836"/>
                        <a:gd name="connsiteY8" fmla="*/ 590088 h 1290174"/>
                        <a:gd name="connsiteX9" fmla="*/ 0 w 1366836"/>
                        <a:gd name="connsiteY9" fmla="*/ 537700 h 1290174"/>
                        <a:gd name="connsiteX10" fmla="*/ 104773 w 1366836"/>
                        <a:gd name="connsiteY10" fmla="*/ 213851 h 1290174"/>
                        <a:gd name="connsiteX11" fmla="*/ 159542 w 1366836"/>
                        <a:gd name="connsiteY11" fmla="*/ 128124 h 1290174"/>
                        <a:gd name="connsiteX0" fmla="*/ 159542 w 1366836"/>
                        <a:gd name="connsiteY0" fmla="*/ 128124 h 1290174"/>
                        <a:gd name="connsiteX1" fmla="*/ 704848 w 1366836"/>
                        <a:gd name="connsiteY1" fmla="*/ 16205 h 1290174"/>
                        <a:gd name="connsiteX2" fmla="*/ 1152524 w 1366836"/>
                        <a:gd name="connsiteY2" fmla="*/ 275763 h 1290174"/>
                        <a:gd name="connsiteX3" fmla="*/ 1366836 w 1366836"/>
                        <a:gd name="connsiteY3" fmla="*/ 1290174 h 1290174"/>
                        <a:gd name="connsiteX4" fmla="*/ 123823 w 1366836"/>
                        <a:gd name="connsiteY4" fmla="*/ 1290174 h 1290174"/>
                        <a:gd name="connsiteX5" fmla="*/ 652461 w 1366836"/>
                        <a:gd name="connsiteY5" fmla="*/ 409114 h 1290174"/>
                        <a:gd name="connsiteX6" fmla="*/ 573880 w 1366836"/>
                        <a:gd name="connsiteY6" fmla="*/ 263857 h 1290174"/>
                        <a:gd name="connsiteX7" fmla="*/ 276223 w 1366836"/>
                        <a:gd name="connsiteY7" fmla="*/ 301958 h 1290174"/>
                        <a:gd name="connsiteX8" fmla="*/ 180975 w 1366836"/>
                        <a:gd name="connsiteY8" fmla="*/ 590088 h 1290174"/>
                        <a:gd name="connsiteX9" fmla="*/ 0 w 1366836"/>
                        <a:gd name="connsiteY9" fmla="*/ 537700 h 1290174"/>
                        <a:gd name="connsiteX10" fmla="*/ 104773 w 1366836"/>
                        <a:gd name="connsiteY10" fmla="*/ 213851 h 1290174"/>
                        <a:gd name="connsiteX11" fmla="*/ 159542 w 1366836"/>
                        <a:gd name="connsiteY11" fmla="*/ 128124 h 1290174"/>
                        <a:gd name="connsiteX0" fmla="*/ 159542 w 1366836"/>
                        <a:gd name="connsiteY0" fmla="*/ 128124 h 1290174"/>
                        <a:gd name="connsiteX1" fmla="*/ 704848 w 1366836"/>
                        <a:gd name="connsiteY1" fmla="*/ 16205 h 1290174"/>
                        <a:gd name="connsiteX2" fmla="*/ 1152524 w 1366836"/>
                        <a:gd name="connsiteY2" fmla="*/ 275763 h 1290174"/>
                        <a:gd name="connsiteX3" fmla="*/ 1366836 w 1366836"/>
                        <a:gd name="connsiteY3" fmla="*/ 1290174 h 1290174"/>
                        <a:gd name="connsiteX4" fmla="*/ 123823 w 1366836"/>
                        <a:gd name="connsiteY4" fmla="*/ 1290174 h 1290174"/>
                        <a:gd name="connsiteX5" fmla="*/ 652461 w 1366836"/>
                        <a:gd name="connsiteY5" fmla="*/ 409114 h 1290174"/>
                        <a:gd name="connsiteX6" fmla="*/ 573880 w 1366836"/>
                        <a:gd name="connsiteY6" fmla="*/ 263857 h 1290174"/>
                        <a:gd name="connsiteX7" fmla="*/ 276223 w 1366836"/>
                        <a:gd name="connsiteY7" fmla="*/ 301958 h 1290174"/>
                        <a:gd name="connsiteX8" fmla="*/ 180975 w 1366836"/>
                        <a:gd name="connsiteY8" fmla="*/ 590088 h 1290174"/>
                        <a:gd name="connsiteX9" fmla="*/ 0 w 1366836"/>
                        <a:gd name="connsiteY9" fmla="*/ 537700 h 1290174"/>
                        <a:gd name="connsiteX10" fmla="*/ 104773 w 1366836"/>
                        <a:gd name="connsiteY10" fmla="*/ 213851 h 1290174"/>
                        <a:gd name="connsiteX11" fmla="*/ 159542 w 1366836"/>
                        <a:gd name="connsiteY11" fmla="*/ 128124 h 1290174"/>
                        <a:gd name="connsiteX0" fmla="*/ 159542 w 1366836"/>
                        <a:gd name="connsiteY0" fmla="*/ 116525 h 1278575"/>
                        <a:gd name="connsiteX1" fmla="*/ 704848 w 1366836"/>
                        <a:gd name="connsiteY1" fmla="*/ 4606 h 1278575"/>
                        <a:gd name="connsiteX2" fmla="*/ 1152524 w 1366836"/>
                        <a:gd name="connsiteY2" fmla="*/ 264164 h 1278575"/>
                        <a:gd name="connsiteX3" fmla="*/ 1366836 w 1366836"/>
                        <a:gd name="connsiteY3" fmla="*/ 1278575 h 1278575"/>
                        <a:gd name="connsiteX4" fmla="*/ 123823 w 1366836"/>
                        <a:gd name="connsiteY4" fmla="*/ 1278575 h 1278575"/>
                        <a:gd name="connsiteX5" fmla="*/ 652461 w 1366836"/>
                        <a:gd name="connsiteY5" fmla="*/ 397515 h 1278575"/>
                        <a:gd name="connsiteX6" fmla="*/ 573880 w 1366836"/>
                        <a:gd name="connsiteY6" fmla="*/ 252258 h 1278575"/>
                        <a:gd name="connsiteX7" fmla="*/ 276223 w 1366836"/>
                        <a:gd name="connsiteY7" fmla="*/ 290359 h 1278575"/>
                        <a:gd name="connsiteX8" fmla="*/ 180975 w 1366836"/>
                        <a:gd name="connsiteY8" fmla="*/ 578489 h 1278575"/>
                        <a:gd name="connsiteX9" fmla="*/ 0 w 1366836"/>
                        <a:gd name="connsiteY9" fmla="*/ 526101 h 1278575"/>
                        <a:gd name="connsiteX10" fmla="*/ 104773 w 1366836"/>
                        <a:gd name="connsiteY10" fmla="*/ 202252 h 1278575"/>
                        <a:gd name="connsiteX11" fmla="*/ 159542 w 1366836"/>
                        <a:gd name="connsiteY11" fmla="*/ 116525 h 1278575"/>
                        <a:gd name="connsiteX0" fmla="*/ 159542 w 1366836"/>
                        <a:gd name="connsiteY0" fmla="*/ 128036 h 1290086"/>
                        <a:gd name="connsiteX1" fmla="*/ 688179 w 1366836"/>
                        <a:gd name="connsiteY1" fmla="*/ 4211 h 1290086"/>
                        <a:gd name="connsiteX2" fmla="*/ 1152524 w 1366836"/>
                        <a:gd name="connsiteY2" fmla="*/ 275675 h 1290086"/>
                        <a:gd name="connsiteX3" fmla="*/ 1366836 w 1366836"/>
                        <a:gd name="connsiteY3" fmla="*/ 1290086 h 1290086"/>
                        <a:gd name="connsiteX4" fmla="*/ 123823 w 1366836"/>
                        <a:gd name="connsiteY4" fmla="*/ 1290086 h 1290086"/>
                        <a:gd name="connsiteX5" fmla="*/ 652461 w 1366836"/>
                        <a:gd name="connsiteY5" fmla="*/ 409026 h 1290086"/>
                        <a:gd name="connsiteX6" fmla="*/ 573880 w 1366836"/>
                        <a:gd name="connsiteY6" fmla="*/ 263769 h 1290086"/>
                        <a:gd name="connsiteX7" fmla="*/ 276223 w 1366836"/>
                        <a:gd name="connsiteY7" fmla="*/ 301870 h 1290086"/>
                        <a:gd name="connsiteX8" fmla="*/ 180975 w 1366836"/>
                        <a:gd name="connsiteY8" fmla="*/ 590000 h 1290086"/>
                        <a:gd name="connsiteX9" fmla="*/ 0 w 1366836"/>
                        <a:gd name="connsiteY9" fmla="*/ 537612 h 1290086"/>
                        <a:gd name="connsiteX10" fmla="*/ 104773 w 1366836"/>
                        <a:gd name="connsiteY10" fmla="*/ 213763 h 1290086"/>
                        <a:gd name="connsiteX11" fmla="*/ 159542 w 1366836"/>
                        <a:gd name="connsiteY11" fmla="*/ 128036 h 1290086"/>
                        <a:gd name="connsiteX0" fmla="*/ 159542 w 1366836"/>
                        <a:gd name="connsiteY0" fmla="*/ 128036 h 1290086"/>
                        <a:gd name="connsiteX1" fmla="*/ 688179 w 1366836"/>
                        <a:gd name="connsiteY1" fmla="*/ 4211 h 1290086"/>
                        <a:gd name="connsiteX2" fmla="*/ 1152524 w 1366836"/>
                        <a:gd name="connsiteY2" fmla="*/ 275675 h 1290086"/>
                        <a:gd name="connsiteX3" fmla="*/ 1366836 w 1366836"/>
                        <a:gd name="connsiteY3" fmla="*/ 1290086 h 1290086"/>
                        <a:gd name="connsiteX4" fmla="*/ 123823 w 1366836"/>
                        <a:gd name="connsiteY4" fmla="*/ 1290086 h 1290086"/>
                        <a:gd name="connsiteX5" fmla="*/ 652461 w 1366836"/>
                        <a:gd name="connsiteY5" fmla="*/ 409026 h 1290086"/>
                        <a:gd name="connsiteX6" fmla="*/ 573880 w 1366836"/>
                        <a:gd name="connsiteY6" fmla="*/ 263769 h 1290086"/>
                        <a:gd name="connsiteX7" fmla="*/ 276223 w 1366836"/>
                        <a:gd name="connsiteY7" fmla="*/ 301870 h 1290086"/>
                        <a:gd name="connsiteX8" fmla="*/ 180975 w 1366836"/>
                        <a:gd name="connsiteY8" fmla="*/ 590000 h 1290086"/>
                        <a:gd name="connsiteX9" fmla="*/ 0 w 1366836"/>
                        <a:gd name="connsiteY9" fmla="*/ 537612 h 1290086"/>
                        <a:gd name="connsiteX10" fmla="*/ 104773 w 1366836"/>
                        <a:gd name="connsiteY10" fmla="*/ 213763 h 1290086"/>
                        <a:gd name="connsiteX11" fmla="*/ 159542 w 1366836"/>
                        <a:gd name="connsiteY11" fmla="*/ 128036 h 1290086"/>
                        <a:gd name="connsiteX0" fmla="*/ 159542 w 1366836"/>
                        <a:gd name="connsiteY0" fmla="*/ 124676 h 1286726"/>
                        <a:gd name="connsiteX1" fmla="*/ 688179 w 1366836"/>
                        <a:gd name="connsiteY1" fmla="*/ 851 h 1286726"/>
                        <a:gd name="connsiteX2" fmla="*/ 1152524 w 1366836"/>
                        <a:gd name="connsiteY2" fmla="*/ 272315 h 1286726"/>
                        <a:gd name="connsiteX3" fmla="*/ 1366836 w 1366836"/>
                        <a:gd name="connsiteY3" fmla="*/ 1286726 h 1286726"/>
                        <a:gd name="connsiteX4" fmla="*/ 123823 w 1366836"/>
                        <a:gd name="connsiteY4" fmla="*/ 1286726 h 1286726"/>
                        <a:gd name="connsiteX5" fmla="*/ 652461 w 1366836"/>
                        <a:gd name="connsiteY5" fmla="*/ 405666 h 1286726"/>
                        <a:gd name="connsiteX6" fmla="*/ 573880 w 1366836"/>
                        <a:gd name="connsiteY6" fmla="*/ 260409 h 1286726"/>
                        <a:gd name="connsiteX7" fmla="*/ 276223 w 1366836"/>
                        <a:gd name="connsiteY7" fmla="*/ 298510 h 1286726"/>
                        <a:gd name="connsiteX8" fmla="*/ 180975 w 1366836"/>
                        <a:gd name="connsiteY8" fmla="*/ 586640 h 1286726"/>
                        <a:gd name="connsiteX9" fmla="*/ 0 w 1366836"/>
                        <a:gd name="connsiteY9" fmla="*/ 534252 h 1286726"/>
                        <a:gd name="connsiteX10" fmla="*/ 104773 w 1366836"/>
                        <a:gd name="connsiteY10" fmla="*/ 210403 h 1286726"/>
                        <a:gd name="connsiteX11" fmla="*/ 159542 w 1366836"/>
                        <a:gd name="connsiteY11" fmla="*/ 124676 h 1286726"/>
                        <a:gd name="connsiteX0" fmla="*/ 159542 w 1366836"/>
                        <a:gd name="connsiteY0" fmla="*/ 129403 h 1291453"/>
                        <a:gd name="connsiteX1" fmla="*/ 678654 w 1366836"/>
                        <a:gd name="connsiteY1" fmla="*/ 815 h 1291453"/>
                        <a:gd name="connsiteX2" fmla="*/ 1152524 w 1366836"/>
                        <a:gd name="connsiteY2" fmla="*/ 277042 h 1291453"/>
                        <a:gd name="connsiteX3" fmla="*/ 1366836 w 1366836"/>
                        <a:gd name="connsiteY3" fmla="*/ 1291453 h 1291453"/>
                        <a:gd name="connsiteX4" fmla="*/ 123823 w 1366836"/>
                        <a:gd name="connsiteY4" fmla="*/ 1291453 h 1291453"/>
                        <a:gd name="connsiteX5" fmla="*/ 652461 w 1366836"/>
                        <a:gd name="connsiteY5" fmla="*/ 410393 h 1291453"/>
                        <a:gd name="connsiteX6" fmla="*/ 573880 w 1366836"/>
                        <a:gd name="connsiteY6" fmla="*/ 265136 h 1291453"/>
                        <a:gd name="connsiteX7" fmla="*/ 276223 w 1366836"/>
                        <a:gd name="connsiteY7" fmla="*/ 303237 h 1291453"/>
                        <a:gd name="connsiteX8" fmla="*/ 180975 w 1366836"/>
                        <a:gd name="connsiteY8" fmla="*/ 591367 h 1291453"/>
                        <a:gd name="connsiteX9" fmla="*/ 0 w 1366836"/>
                        <a:gd name="connsiteY9" fmla="*/ 538979 h 1291453"/>
                        <a:gd name="connsiteX10" fmla="*/ 104773 w 1366836"/>
                        <a:gd name="connsiteY10" fmla="*/ 215130 h 1291453"/>
                        <a:gd name="connsiteX11" fmla="*/ 159542 w 1366836"/>
                        <a:gd name="connsiteY11" fmla="*/ 129403 h 1291453"/>
                        <a:gd name="connsiteX0" fmla="*/ 159542 w 1366836"/>
                        <a:gd name="connsiteY0" fmla="*/ 129403 h 1291453"/>
                        <a:gd name="connsiteX1" fmla="*/ 678654 w 1366836"/>
                        <a:gd name="connsiteY1" fmla="*/ 815 h 1291453"/>
                        <a:gd name="connsiteX2" fmla="*/ 1152524 w 1366836"/>
                        <a:gd name="connsiteY2" fmla="*/ 277042 h 1291453"/>
                        <a:gd name="connsiteX3" fmla="*/ 1366836 w 1366836"/>
                        <a:gd name="connsiteY3" fmla="*/ 1291453 h 1291453"/>
                        <a:gd name="connsiteX4" fmla="*/ 123823 w 1366836"/>
                        <a:gd name="connsiteY4" fmla="*/ 1291453 h 1291453"/>
                        <a:gd name="connsiteX5" fmla="*/ 652461 w 1366836"/>
                        <a:gd name="connsiteY5" fmla="*/ 410393 h 1291453"/>
                        <a:gd name="connsiteX6" fmla="*/ 573880 w 1366836"/>
                        <a:gd name="connsiteY6" fmla="*/ 265136 h 1291453"/>
                        <a:gd name="connsiteX7" fmla="*/ 276223 w 1366836"/>
                        <a:gd name="connsiteY7" fmla="*/ 303237 h 1291453"/>
                        <a:gd name="connsiteX8" fmla="*/ 180975 w 1366836"/>
                        <a:gd name="connsiteY8" fmla="*/ 591367 h 1291453"/>
                        <a:gd name="connsiteX9" fmla="*/ 0 w 1366836"/>
                        <a:gd name="connsiteY9" fmla="*/ 538979 h 1291453"/>
                        <a:gd name="connsiteX10" fmla="*/ 104773 w 1366836"/>
                        <a:gd name="connsiteY10" fmla="*/ 215130 h 1291453"/>
                        <a:gd name="connsiteX11" fmla="*/ 159542 w 1366836"/>
                        <a:gd name="connsiteY11" fmla="*/ 129403 h 1291453"/>
                        <a:gd name="connsiteX0" fmla="*/ 159542 w 1366836"/>
                        <a:gd name="connsiteY0" fmla="*/ 130574 h 1292624"/>
                        <a:gd name="connsiteX1" fmla="*/ 678654 w 1366836"/>
                        <a:gd name="connsiteY1" fmla="*/ 1986 h 1292624"/>
                        <a:gd name="connsiteX2" fmla="*/ 1152524 w 1366836"/>
                        <a:gd name="connsiteY2" fmla="*/ 278213 h 1292624"/>
                        <a:gd name="connsiteX3" fmla="*/ 1366836 w 1366836"/>
                        <a:gd name="connsiteY3" fmla="*/ 1292624 h 1292624"/>
                        <a:gd name="connsiteX4" fmla="*/ 123823 w 1366836"/>
                        <a:gd name="connsiteY4" fmla="*/ 1292624 h 1292624"/>
                        <a:gd name="connsiteX5" fmla="*/ 652461 w 1366836"/>
                        <a:gd name="connsiteY5" fmla="*/ 411564 h 1292624"/>
                        <a:gd name="connsiteX6" fmla="*/ 573880 w 1366836"/>
                        <a:gd name="connsiteY6" fmla="*/ 266307 h 1292624"/>
                        <a:gd name="connsiteX7" fmla="*/ 276223 w 1366836"/>
                        <a:gd name="connsiteY7" fmla="*/ 304408 h 1292624"/>
                        <a:gd name="connsiteX8" fmla="*/ 180975 w 1366836"/>
                        <a:gd name="connsiteY8" fmla="*/ 592538 h 1292624"/>
                        <a:gd name="connsiteX9" fmla="*/ 0 w 1366836"/>
                        <a:gd name="connsiteY9" fmla="*/ 540150 h 1292624"/>
                        <a:gd name="connsiteX10" fmla="*/ 104773 w 1366836"/>
                        <a:gd name="connsiteY10" fmla="*/ 216301 h 1292624"/>
                        <a:gd name="connsiteX11" fmla="*/ 159542 w 1366836"/>
                        <a:gd name="connsiteY11" fmla="*/ 130574 h 1292624"/>
                        <a:gd name="connsiteX0" fmla="*/ 159542 w 1366836"/>
                        <a:gd name="connsiteY0" fmla="*/ 121211 h 1283261"/>
                        <a:gd name="connsiteX1" fmla="*/ 683417 w 1366836"/>
                        <a:gd name="connsiteY1" fmla="*/ 2148 h 1283261"/>
                        <a:gd name="connsiteX2" fmla="*/ 1152524 w 1366836"/>
                        <a:gd name="connsiteY2" fmla="*/ 268850 h 1283261"/>
                        <a:gd name="connsiteX3" fmla="*/ 1366836 w 1366836"/>
                        <a:gd name="connsiteY3" fmla="*/ 1283261 h 1283261"/>
                        <a:gd name="connsiteX4" fmla="*/ 123823 w 1366836"/>
                        <a:gd name="connsiteY4" fmla="*/ 1283261 h 1283261"/>
                        <a:gd name="connsiteX5" fmla="*/ 652461 w 1366836"/>
                        <a:gd name="connsiteY5" fmla="*/ 402201 h 1283261"/>
                        <a:gd name="connsiteX6" fmla="*/ 573880 w 1366836"/>
                        <a:gd name="connsiteY6" fmla="*/ 256944 h 1283261"/>
                        <a:gd name="connsiteX7" fmla="*/ 276223 w 1366836"/>
                        <a:gd name="connsiteY7" fmla="*/ 295045 h 1283261"/>
                        <a:gd name="connsiteX8" fmla="*/ 180975 w 1366836"/>
                        <a:gd name="connsiteY8" fmla="*/ 583175 h 1283261"/>
                        <a:gd name="connsiteX9" fmla="*/ 0 w 1366836"/>
                        <a:gd name="connsiteY9" fmla="*/ 530787 h 1283261"/>
                        <a:gd name="connsiteX10" fmla="*/ 104773 w 1366836"/>
                        <a:gd name="connsiteY10" fmla="*/ 206938 h 1283261"/>
                        <a:gd name="connsiteX11" fmla="*/ 159542 w 1366836"/>
                        <a:gd name="connsiteY11" fmla="*/ 121211 h 1283261"/>
                        <a:gd name="connsiteX0" fmla="*/ 159542 w 1366836"/>
                        <a:gd name="connsiteY0" fmla="*/ 126780 h 1288830"/>
                        <a:gd name="connsiteX1" fmla="*/ 683417 w 1366836"/>
                        <a:gd name="connsiteY1" fmla="*/ 7717 h 1288830"/>
                        <a:gd name="connsiteX2" fmla="*/ 1152524 w 1366836"/>
                        <a:gd name="connsiteY2" fmla="*/ 274419 h 1288830"/>
                        <a:gd name="connsiteX3" fmla="*/ 1366836 w 1366836"/>
                        <a:gd name="connsiteY3" fmla="*/ 1288830 h 1288830"/>
                        <a:gd name="connsiteX4" fmla="*/ 123823 w 1366836"/>
                        <a:gd name="connsiteY4" fmla="*/ 1288830 h 1288830"/>
                        <a:gd name="connsiteX5" fmla="*/ 652461 w 1366836"/>
                        <a:gd name="connsiteY5" fmla="*/ 407770 h 1288830"/>
                        <a:gd name="connsiteX6" fmla="*/ 573880 w 1366836"/>
                        <a:gd name="connsiteY6" fmla="*/ 262513 h 1288830"/>
                        <a:gd name="connsiteX7" fmla="*/ 276223 w 1366836"/>
                        <a:gd name="connsiteY7" fmla="*/ 300614 h 1288830"/>
                        <a:gd name="connsiteX8" fmla="*/ 180975 w 1366836"/>
                        <a:gd name="connsiteY8" fmla="*/ 588744 h 1288830"/>
                        <a:gd name="connsiteX9" fmla="*/ 0 w 1366836"/>
                        <a:gd name="connsiteY9" fmla="*/ 536356 h 1288830"/>
                        <a:gd name="connsiteX10" fmla="*/ 104773 w 1366836"/>
                        <a:gd name="connsiteY10" fmla="*/ 212507 h 1288830"/>
                        <a:gd name="connsiteX11" fmla="*/ 159542 w 1366836"/>
                        <a:gd name="connsiteY11" fmla="*/ 126780 h 1288830"/>
                        <a:gd name="connsiteX0" fmla="*/ 159542 w 1366836"/>
                        <a:gd name="connsiteY0" fmla="*/ 119379 h 1281429"/>
                        <a:gd name="connsiteX1" fmla="*/ 683417 w 1366836"/>
                        <a:gd name="connsiteY1" fmla="*/ 316 h 1281429"/>
                        <a:gd name="connsiteX2" fmla="*/ 1152524 w 1366836"/>
                        <a:gd name="connsiteY2" fmla="*/ 267018 h 1281429"/>
                        <a:gd name="connsiteX3" fmla="*/ 1366836 w 1366836"/>
                        <a:gd name="connsiteY3" fmla="*/ 1281429 h 1281429"/>
                        <a:gd name="connsiteX4" fmla="*/ 123823 w 1366836"/>
                        <a:gd name="connsiteY4" fmla="*/ 1281429 h 1281429"/>
                        <a:gd name="connsiteX5" fmla="*/ 652461 w 1366836"/>
                        <a:gd name="connsiteY5" fmla="*/ 400369 h 1281429"/>
                        <a:gd name="connsiteX6" fmla="*/ 573880 w 1366836"/>
                        <a:gd name="connsiteY6" fmla="*/ 255112 h 1281429"/>
                        <a:gd name="connsiteX7" fmla="*/ 276223 w 1366836"/>
                        <a:gd name="connsiteY7" fmla="*/ 293213 h 1281429"/>
                        <a:gd name="connsiteX8" fmla="*/ 180975 w 1366836"/>
                        <a:gd name="connsiteY8" fmla="*/ 581343 h 1281429"/>
                        <a:gd name="connsiteX9" fmla="*/ 0 w 1366836"/>
                        <a:gd name="connsiteY9" fmla="*/ 528955 h 1281429"/>
                        <a:gd name="connsiteX10" fmla="*/ 104773 w 1366836"/>
                        <a:gd name="connsiteY10" fmla="*/ 205106 h 1281429"/>
                        <a:gd name="connsiteX11" fmla="*/ 159542 w 1366836"/>
                        <a:gd name="connsiteY11" fmla="*/ 119379 h 1281429"/>
                        <a:gd name="connsiteX0" fmla="*/ 159542 w 1366836"/>
                        <a:gd name="connsiteY0" fmla="*/ 126500 h 1288550"/>
                        <a:gd name="connsiteX1" fmla="*/ 683417 w 1366836"/>
                        <a:gd name="connsiteY1" fmla="*/ 293 h 1288550"/>
                        <a:gd name="connsiteX2" fmla="*/ 1152524 w 1366836"/>
                        <a:gd name="connsiteY2" fmla="*/ 274139 h 1288550"/>
                        <a:gd name="connsiteX3" fmla="*/ 1366836 w 1366836"/>
                        <a:gd name="connsiteY3" fmla="*/ 1288550 h 1288550"/>
                        <a:gd name="connsiteX4" fmla="*/ 123823 w 1366836"/>
                        <a:gd name="connsiteY4" fmla="*/ 1288550 h 1288550"/>
                        <a:gd name="connsiteX5" fmla="*/ 652461 w 1366836"/>
                        <a:gd name="connsiteY5" fmla="*/ 407490 h 1288550"/>
                        <a:gd name="connsiteX6" fmla="*/ 573880 w 1366836"/>
                        <a:gd name="connsiteY6" fmla="*/ 262233 h 1288550"/>
                        <a:gd name="connsiteX7" fmla="*/ 276223 w 1366836"/>
                        <a:gd name="connsiteY7" fmla="*/ 300334 h 1288550"/>
                        <a:gd name="connsiteX8" fmla="*/ 180975 w 1366836"/>
                        <a:gd name="connsiteY8" fmla="*/ 588464 h 1288550"/>
                        <a:gd name="connsiteX9" fmla="*/ 0 w 1366836"/>
                        <a:gd name="connsiteY9" fmla="*/ 536076 h 1288550"/>
                        <a:gd name="connsiteX10" fmla="*/ 104773 w 1366836"/>
                        <a:gd name="connsiteY10" fmla="*/ 212227 h 1288550"/>
                        <a:gd name="connsiteX11" fmla="*/ 159542 w 1366836"/>
                        <a:gd name="connsiteY11" fmla="*/ 126500 h 1288550"/>
                        <a:gd name="connsiteX0" fmla="*/ 159542 w 1366836"/>
                        <a:gd name="connsiteY0" fmla="*/ 126500 h 1288550"/>
                        <a:gd name="connsiteX1" fmla="*/ 683417 w 1366836"/>
                        <a:gd name="connsiteY1" fmla="*/ 293 h 1288550"/>
                        <a:gd name="connsiteX2" fmla="*/ 1152524 w 1366836"/>
                        <a:gd name="connsiteY2" fmla="*/ 274139 h 1288550"/>
                        <a:gd name="connsiteX3" fmla="*/ 1366836 w 1366836"/>
                        <a:gd name="connsiteY3" fmla="*/ 1288550 h 1288550"/>
                        <a:gd name="connsiteX4" fmla="*/ 123823 w 1366836"/>
                        <a:gd name="connsiteY4" fmla="*/ 1288550 h 1288550"/>
                        <a:gd name="connsiteX5" fmla="*/ 652461 w 1366836"/>
                        <a:gd name="connsiteY5" fmla="*/ 407490 h 1288550"/>
                        <a:gd name="connsiteX6" fmla="*/ 573880 w 1366836"/>
                        <a:gd name="connsiteY6" fmla="*/ 262233 h 1288550"/>
                        <a:gd name="connsiteX7" fmla="*/ 276223 w 1366836"/>
                        <a:gd name="connsiteY7" fmla="*/ 300334 h 1288550"/>
                        <a:gd name="connsiteX8" fmla="*/ 180975 w 1366836"/>
                        <a:gd name="connsiteY8" fmla="*/ 588464 h 1288550"/>
                        <a:gd name="connsiteX9" fmla="*/ 0 w 1366836"/>
                        <a:gd name="connsiteY9" fmla="*/ 536076 h 1288550"/>
                        <a:gd name="connsiteX10" fmla="*/ 104773 w 1366836"/>
                        <a:gd name="connsiteY10" fmla="*/ 212227 h 1288550"/>
                        <a:gd name="connsiteX11" fmla="*/ 159542 w 1366836"/>
                        <a:gd name="connsiteY11" fmla="*/ 126500 h 1288550"/>
                        <a:gd name="connsiteX0" fmla="*/ 159542 w 1366836"/>
                        <a:gd name="connsiteY0" fmla="*/ 126500 h 1288550"/>
                        <a:gd name="connsiteX1" fmla="*/ 683417 w 1366836"/>
                        <a:gd name="connsiteY1" fmla="*/ 293 h 1288550"/>
                        <a:gd name="connsiteX2" fmla="*/ 1152524 w 1366836"/>
                        <a:gd name="connsiteY2" fmla="*/ 274139 h 1288550"/>
                        <a:gd name="connsiteX3" fmla="*/ 1366836 w 1366836"/>
                        <a:gd name="connsiteY3" fmla="*/ 1288550 h 1288550"/>
                        <a:gd name="connsiteX4" fmla="*/ 123823 w 1366836"/>
                        <a:gd name="connsiteY4" fmla="*/ 1288550 h 1288550"/>
                        <a:gd name="connsiteX5" fmla="*/ 652461 w 1366836"/>
                        <a:gd name="connsiteY5" fmla="*/ 407490 h 1288550"/>
                        <a:gd name="connsiteX6" fmla="*/ 573880 w 1366836"/>
                        <a:gd name="connsiteY6" fmla="*/ 262233 h 1288550"/>
                        <a:gd name="connsiteX7" fmla="*/ 276223 w 1366836"/>
                        <a:gd name="connsiteY7" fmla="*/ 300334 h 1288550"/>
                        <a:gd name="connsiteX8" fmla="*/ 180975 w 1366836"/>
                        <a:gd name="connsiteY8" fmla="*/ 588464 h 1288550"/>
                        <a:gd name="connsiteX9" fmla="*/ 0 w 1366836"/>
                        <a:gd name="connsiteY9" fmla="*/ 536076 h 1288550"/>
                        <a:gd name="connsiteX10" fmla="*/ 104773 w 1366836"/>
                        <a:gd name="connsiteY10" fmla="*/ 212227 h 1288550"/>
                        <a:gd name="connsiteX11" fmla="*/ 159542 w 1366836"/>
                        <a:gd name="connsiteY11" fmla="*/ 126500 h 1288550"/>
                        <a:gd name="connsiteX0" fmla="*/ 159542 w 1366836"/>
                        <a:gd name="connsiteY0" fmla="*/ 126500 h 1288550"/>
                        <a:gd name="connsiteX1" fmla="*/ 683417 w 1366836"/>
                        <a:gd name="connsiteY1" fmla="*/ 293 h 1288550"/>
                        <a:gd name="connsiteX2" fmla="*/ 1152524 w 1366836"/>
                        <a:gd name="connsiteY2" fmla="*/ 274139 h 1288550"/>
                        <a:gd name="connsiteX3" fmla="*/ 1288255 w 1366836"/>
                        <a:gd name="connsiteY3" fmla="*/ 905172 h 1288550"/>
                        <a:gd name="connsiteX4" fmla="*/ 1366836 w 1366836"/>
                        <a:gd name="connsiteY4" fmla="*/ 1288550 h 1288550"/>
                        <a:gd name="connsiteX5" fmla="*/ 123823 w 1366836"/>
                        <a:gd name="connsiteY5" fmla="*/ 1288550 h 1288550"/>
                        <a:gd name="connsiteX6" fmla="*/ 652461 w 1366836"/>
                        <a:gd name="connsiteY6" fmla="*/ 407490 h 1288550"/>
                        <a:gd name="connsiteX7" fmla="*/ 573880 w 1366836"/>
                        <a:gd name="connsiteY7" fmla="*/ 262233 h 1288550"/>
                        <a:gd name="connsiteX8" fmla="*/ 276223 w 1366836"/>
                        <a:gd name="connsiteY8" fmla="*/ 300334 h 1288550"/>
                        <a:gd name="connsiteX9" fmla="*/ 180975 w 1366836"/>
                        <a:gd name="connsiteY9" fmla="*/ 588464 h 1288550"/>
                        <a:gd name="connsiteX10" fmla="*/ 0 w 1366836"/>
                        <a:gd name="connsiteY10" fmla="*/ 536076 h 1288550"/>
                        <a:gd name="connsiteX11" fmla="*/ 104773 w 1366836"/>
                        <a:gd name="connsiteY11" fmla="*/ 212227 h 1288550"/>
                        <a:gd name="connsiteX12" fmla="*/ 159542 w 1366836"/>
                        <a:gd name="connsiteY12" fmla="*/ 126500 h 1288550"/>
                        <a:gd name="connsiteX0" fmla="*/ 159542 w 1369217"/>
                        <a:gd name="connsiteY0" fmla="*/ 126500 h 1288550"/>
                        <a:gd name="connsiteX1" fmla="*/ 683417 w 1369217"/>
                        <a:gd name="connsiteY1" fmla="*/ 293 h 1288550"/>
                        <a:gd name="connsiteX2" fmla="*/ 1152524 w 1369217"/>
                        <a:gd name="connsiteY2" fmla="*/ 274139 h 1288550"/>
                        <a:gd name="connsiteX3" fmla="*/ 1369217 w 1369217"/>
                        <a:gd name="connsiteY3" fmla="*/ 959941 h 1288550"/>
                        <a:gd name="connsiteX4" fmla="*/ 1366836 w 1369217"/>
                        <a:gd name="connsiteY4" fmla="*/ 1288550 h 1288550"/>
                        <a:gd name="connsiteX5" fmla="*/ 123823 w 1369217"/>
                        <a:gd name="connsiteY5" fmla="*/ 1288550 h 1288550"/>
                        <a:gd name="connsiteX6" fmla="*/ 652461 w 1369217"/>
                        <a:gd name="connsiteY6" fmla="*/ 407490 h 1288550"/>
                        <a:gd name="connsiteX7" fmla="*/ 573880 w 1369217"/>
                        <a:gd name="connsiteY7" fmla="*/ 262233 h 1288550"/>
                        <a:gd name="connsiteX8" fmla="*/ 276223 w 1369217"/>
                        <a:gd name="connsiteY8" fmla="*/ 300334 h 1288550"/>
                        <a:gd name="connsiteX9" fmla="*/ 180975 w 1369217"/>
                        <a:gd name="connsiteY9" fmla="*/ 588464 h 1288550"/>
                        <a:gd name="connsiteX10" fmla="*/ 0 w 1369217"/>
                        <a:gd name="connsiteY10" fmla="*/ 536076 h 1288550"/>
                        <a:gd name="connsiteX11" fmla="*/ 104773 w 1369217"/>
                        <a:gd name="connsiteY11" fmla="*/ 212227 h 1288550"/>
                        <a:gd name="connsiteX12" fmla="*/ 159542 w 1369217"/>
                        <a:gd name="connsiteY12" fmla="*/ 126500 h 1288550"/>
                        <a:gd name="connsiteX0" fmla="*/ 159542 w 1366941"/>
                        <a:gd name="connsiteY0" fmla="*/ 126500 h 1288550"/>
                        <a:gd name="connsiteX1" fmla="*/ 683417 w 1366941"/>
                        <a:gd name="connsiteY1" fmla="*/ 293 h 1288550"/>
                        <a:gd name="connsiteX2" fmla="*/ 1152524 w 1366941"/>
                        <a:gd name="connsiteY2" fmla="*/ 274139 h 1288550"/>
                        <a:gd name="connsiteX3" fmla="*/ 1364454 w 1366941"/>
                        <a:gd name="connsiteY3" fmla="*/ 952797 h 1288550"/>
                        <a:gd name="connsiteX4" fmla="*/ 1366836 w 1366941"/>
                        <a:gd name="connsiteY4" fmla="*/ 1288550 h 1288550"/>
                        <a:gd name="connsiteX5" fmla="*/ 123823 w 1366941"/>
                        <a:gd name="connsiteY5" fmla="*/ 1288550 h 1288550"/>
                        <a:gd name="connsiteX6" fmla="*/ 652461 w 1366941"/>
                        <a:gd name="connsiteY6" fmla="*/ 407490 h 1288550"/>
                        <a:gd name="connsiteX7" fmla="*/ 573880 w 1366941"/>
                        <a:gd name="connsiteY7" fmla="*/ 262233 h 1288550"/>
                        <a:gd name="connsiteX8" fmla="*/ 276223 w 1366941"/>
                        <a:gd name="connsiteY8" fmla="*/ 300334 h 1288550"/>
                        <a:gd name="connsiteX9" fmla="*/ 180975 w 1366941"/>
                        <a:gd name="connsiteY9" fmla="*/ 588464 h 1288550"/>
                        <a:gd name="connsiteX10" fmla="*/ 0 w 1366941"/>
                        <a:gd name="connsiteY10" fmla="*/ 536076 h 1288550"/>
                        <a:gd name="connsiteX11" fmla="*/ 104773 w 1366941"/>
                        <a:gd name="connsiteY11" fmla="*/ 212227 h 1288550"/>
                        <a:gd name="connsiteX12" fmla="*/ 159542 w 1366941"/>
                        <a:gd name="connsiteY12" fmla="*/ 126500 h 1288550"/>
                        <a:gd name="connsiteX0" fmla="*/ 159542 w 1370457"/>
                        <a:gd name="connsiteY0" fmla="*/ 126500 h 1288550"/>
                        <a:gd name="connsiteX1" fmla="*/ 683417 w 1370457"/>
                        <a:gd name="connsiteY1" fmla="*/ 293 h 1288550"/>
                        <a:gd name="connsiteX2" fmla="*/ 1152524 w 1370457"/>
                        <a:gd name="connsiteY2" fmla="*/ 274139 h 1288550"/>
                        <a:gd name="connsiteX3" fmla="*/ 1364454 w 1370457"/>
                        <a:gd name="connsiteY3" fmla="*/ 952797 h 1288550"/>
                        <a:gd name="connsiteX4" fmla="*/ 1366836 w 1370457"/>
                        <a:gd name="connsiteY4" fmla="*/ 1288550 h 1288550"/>
                        <a:gd name="connsiteX5" fmla="*/ 123823 w 1370457"/>
                        <a:gd name="connsiteY5" fmla="*/ 1288550 h 1288550"/>
                        <a:gd name="connsiteX6" fmla="*/ 652461 w 1370457"/>
                        <a:gd name="connsiteY6" fmla="*/ 407490 h 1288550"/>
                        <a:gd name="connsiteX7" fmla="*/ 573880 w 1370457"/>
                        <a:gd name="connsiteY7" fmla="*/ 262233 h 1288550"/>
                        <a:gd name="connsiteX8" fmla="*/ 276223 w 1370457"/>
                        <a:gd name="connsiteY8" fmla="*/ 300334 h 1288550"/>
                        <a:gd name="connsiteX9" fmla="*/ 180975 w 1370457"/>
                        <a:gd name="connsiteY9" fmla="*/ 588464 h 1288550"/>
                        <a:gd name="connsiteX10" fmla="*/ 0 w 1370457"/>
                        <a:gd name="connsiteY10" fmla="*/ 536076 h 1288550"/>
                        <a:gd name="connsiteX11" fmla="*/ 104773 w 1370457"/>
                        <a:gd name="connsiteY11" fmla="*/ 212227 h 1288550"/>
                        <a:gd name="connsiteX12" fmla="*/ 159542 w 1370457"/>
                        <a:gd name="connsiteY12" fmla="*/ 126500 h 1288550"/>
                        <a:gd name="connsiteX0" fmla="*/ 159542 w 1376708"/>
                        <a:gd name="connsiteY0" fmla="*/ 126500 h 1288550"/>
                        <a:gd name="connsiteX1" fmla="*/ 683417 w 1376708"/>
                        <a:gd name="connsiteY1" fmla="*/ 293 h 1288550"/>
                        <a:gd name="connsiteX2" fmla="*/ 1152524 w 1376708"/>
                        <a:gd name="connsiteY2" fmla="*/ 274139 h 1288550"/>
                        <a:gd name="connsiteX3" fmla="*/ 1364454 w 1376708"/>
                        <a:gd name="connsiteY3" fmla="*/ 952797 h 1288550"/>
                        <a:gd name="connsiteX4" fmla="*/ 1366836 w 1376708"/>
                        <a:gd name="connsiteY4" fmla="*/ 1288550 h 1288550"/>
                        <a:gd name="connsiteX5" fmla="*/ 123823 w 1376708"/>
                        <a:gd name="connsiteY5" fmla="*/ 1288550 h 1288550"/>
                        <a:gd name="connsiteX6" fmla="*/ 652461 w 1376708"/>
                        <a:gd name="connsiteY6" fmla="*/ 407490 h 1288550"/>
                        <a:gd name="connsiteX7" fmla="*/ 573880 w 1376708"/>
                        <a:gd name="connsiteY7" fmla="*/ 262233 h 1288550"/>
                        <a:gd name="connsiteX8" fmla="*/ 276223 w 1376708"/>
                        <a:gd name="connsiteY8" fmla="*/ 300334 h 1288550"/>
                        <a:gd name="connsiteX9" fmla="*/ 180975 w 1376708"/>
                        <a:gd name="connsiteY9" fmla="*/ 588464 h 1288550"/>
                        <a:gd name="connsiteX10" fmla="*/ 0 w 1376708"/>
                        <a:gd name="connsiteY10" fmla="*/ 536076 h 1288550"/>
                        <a:gd name="connsiteX11" fmla="*/ 104773 w 1376708"/>
                        <a:gd name="connsiteY11" fmla="*/ 212227 h 1288550"/>
                        <a:gd name="connsiteX12" fmla="*/ 159542 w 1376708"/>
                        <a:gd name="connsiteY12" fmla="*/ 126500 h 1288550"/>
                        <a:gd name="connsiteX0" fmla="*/ 159542 w 1392922"/>
                        <a:gd name="connsiteY0" fmla="*/ 126500 h 1288550"/>
                        <a:gd name="connsiteX1" fmla="*/ 683417 w 1392922"/>
                        <a:gd name="connsiteY1" fmla="*/ 293 h 1288550"/>
                        <a:gd name="connsiteX2" fmla="*/ 1152524 w 1392922"/>
                        <a:gd name="connsiteY2" fmla="*/ 274139 h 1288550"/>
                        <a:gd name="connsiteX3" fmla="*/ 1364454 w 1392922"/>
                        <a:gd name="connsiteY3" fmla="*/ 952797 h 1288550"/>
                        <a:gd name="connsiteX4" fmla="*/ 1366836 w 1392922"/>
                        <a:gd name="connsiteY4" fmla="*/ 1288550 h 1288550"/>
                        <a:gd name="connsiteX5" fmla="*/ 123823 w 1392922"/>
                        <a:gd name="connsiteY5" fmla="*/ 1288550 h 1288550"/>
                        <a:gd name="connsiteX6" fmla="*/ 652461 w 1392922"/>
                        <a:gd name="connsiteY6" fmla="*/ 407490 h 1288550"/>
                        <a:gd name="connsiteX7" fmla="*/ 573880 w 1392922"/>
                        <a:gd name="connsiteY7" fmla="*/ 262233 h 1288550"/>
                        <a:gd name="connsiteX8" fmla="*/ 276223 w 1392922"/>
                        <a:gd name="connsiteY8" fmla="*/ 300334 h 1288550"/>
                        <a:gd name="connsiteX9" fmla="*/ 180975 w 1392922"/>
                        <a:gd name="connsiteY9" fmla="*/ 588464 h 1288550"/>
                        <a:gd name="connsiteX10" fmla="*/ 0 w 1392922"/>
                        <a:gd name="connsiteY10" fmla="*/ 536076 h 1288550"/>
                        <a:gd name="connsiteX11" fmla="*/ 104773 w 1392922"/>
                        <a:gd name="connsiteY11" fmla="*/ 212227 h 1288550"/>
                        <a:gd name="connsiteX12" fmla="*/ 159542 w 1392922"/>
                        <a:gd name="connsiteY12" fmla="*/ 126500 h 1288550"/>
                        <a:gd name="connsiteX0" fmla="*/ 159542 w 1399879"/>
                        <a:gd name="connsiteY0" fmla="*/ 126500 h 1288550"/>
                        <a:gd name="connsiteX1" fmla="*/ 683417 w 1399879"/>
                        <a:gd name="connsiteY1" fmla="*/ 293 h 1288550"/>
                        <a:gd name="connsiteX2" fmla="*/ 1152524 w 1399879"/>
                        <a:gd name="connsiteY2" fmla="*/ 274139 h 1288550"/>
                        <a:gd name="connsiteX3" fmla="*/ 1364454 w 1399879"/>
                        <a:gd name="connsiteY3" fmla="*/ 952797 h 1288550"/>
                        <a:gd name="connsiteX4" fmla="*/ 1366836 w 1399879"/>
                        <a:gd name="connsiteY4" fmla="*/ 1288550 h 1288550"/>
                        <a:gd name="connsiteX5" fmla="*/ 123823 w 1399879"/>
                        <a:gd name="connsiteY5" fmla="*/ 1288550 h 1288550"/>
                        <a:gd name="connsiteX6" fmla="*/ 652461 w 1399879"/>
                        <a:gd name="connsiteY6" fmla="*/ 407490 h 1288550"/>
                        <a:gd name="connsiteX7" fmla="*/ 573880 w 1399879"/>
                        <a:gd name="connsiteY7" fmla="*/ 262233 h 1288550"/>
                        <a:gd name="connsiteX8" fmla="*/ 276223 w 1399879"/>
                        <a:gd name="connsiteY8" fmla="*/ 300334 h 1288550"/>
                        <a:gd name="connsiteX9" fmla="*/ 180975 w 1399879"/>
                        <a:gd name="connsiteY9" fmla="*/ 588464 h 1288550"/>
                        <a:gd name="connsiteX10" fmla="*/ 0 w 1399879"/>
                        <a:gd name="connsiteY10" fmla="*/ 536076 h 1288550"/>
                        <a:gd name="connsiteX11" fmla="*/ 104773 w 1399879"/>
                        <a:gd name="connsiteY11" fmla="*/ 212227 h 1288550"/>
                        <a:gd name="connsiteX12" fmla="*/ 159542 w 1399879"/>
                        <a:gd name="connsiteY12" fmla="*/ 126500 h 1288550"/>
                        <a:gd name="connsiteX0" fmla="*/ 159542 w 1399879"/>
                        <a:gd name="connsiteY0" fmla="*/ 126500 h 1305219"/>
                        <a:gd name="connsiteX1" fmla="*/ 683417 w 1399879"/>
                        <a:gd name="connsiteY1" fmla="*/ 293 h 1305219"/>
                        <a:gd name="connsiteX2" fmla="*/ 1152524 w 1399879"/>
                        <a:gd name="connsiteY2" fmla="*/ 274139 h 1305219"/>
                        <a:gd name="connsiteX3" fmla="*/ 1364454 w 1399879"/>
                        <a:gd name="connsiteY3" fmla="*/ 952797 h 1305219"/>
                        <a:gd name="connsiteX4" fmla="*/ 1092993 w 1399879"/>
                        <a:gd name="connsiteY4" fmla="*/ 1305219 h 1305219"/>
                        <a:gd name="connsiteX5" fmla="*/ 123823 w 1399879"/>
                        <a:gd name="connsiteY5" fmla="*/ 1288550 h 1305219"/>
                        <a:gd name="connsiteX6" fmla="*/ 652461 w 1399879"/>
                        <a:gd name="connsiteY6" fmla="*/ 407490 h 1305219"/>
                        <a:gd name="connsiteX7" fmla="*/ 573880 w 1399879"/>
                        <a:gd name="connsiteY7" fmla="*/ 262233 h 1305219"/>
                        <a:gd name="connsiteX8" fmla="*/ 276223 w 1399879"/>
                        <a:gd name="connsiteY8" fmla="*/ 300334 h 1305219"/>
                        <a:gd name="connsiteX9" fmla="*/ 180975 w 1399879"/>
                        <a:gd name="connsiteY9" fmla="*/ 588464 h 1305219"/>
                        <a:gd name="connsiteX10" fmla="*/ 0 w 1399879"/>
                        <a:gd name="connsiteY10" fmla="*/ 536076 h 1305219"/>
                        <a:gd name="connsiteX11" fmla="*/ 104773 w 1399879"/>
                        <a:gd name="connsiteY11" fmla="*/ 212227 h 1305219"/>
                        <a:gd name="connsiteX12" fmla="*/ 159542 w 1399879"/>
                        <a:gd name="connsiteY12" fmla="*/ 126500 h 1305219"/>
                        <a:gd name="connsiteX0" fmla="*/ 159542 w 1399879"/>
                        <a:gd name="connsiteY0" fmla="*/ 126500 h 1305219"/>
                        <a:gd name="connsiteX1" fmla="*/ 683417 w 1399879"/>
                        <a:gd name="connsiteY1" fmla="*/ 293 h 1305219"/>
                        <a:gd name="connsiteX2" fmla="*/ 1152524 w 1399879"/>
                        <a:gd name="connsiteY2" fmla="*/ 274139 h 1305219"/>
                        <a:gd name="connsiteX3" fmla="*/ 1364454 w 1399879"/>
                        <a:gd name="connsiteY3" fmla="*/ 952797 h 1305219"/>
                        <a:gd name="connsiteX4" fmla="*/ 1092993 w 1399879"/>
                        <a:gd name="connsiteY4" fmla="*/ 1305219 h 1305219"/>
                        <a:gd name="connsiteX5" fmla="*/ 123823 w 1399879"/>
                        <a:gd name="connsiteY5" fmla="*/ 1288550 h 1305219"/>
                        <a:gd name="connsiteX6" fmla="*/ 652461 w 1399879"/>
                        <a:gd name="connsiteY6" fmla="*/ 407490 h 1305219"/>
                        <a:gd name="connsiteX7" fmla="*/ 573880 w 1399879"/>
                        <a:gd name="connsiteY7" fmla="*/ 262233 h 1305219"/>
                        <a:gd name="connsiteX8" fmla="*/ 276223 w 1399879"/>
                        <a:gd name="connsiteY8" fmla="*/ 300334 h 1305219"/>
                        <a:gd name="connsiteX9" fmla="*/ 180975 w 1399879"/>
                        <a:gd name="connsiteY9" fmla="*/ 588464 h 1305219"/>
                        <a:gd name="connsiteX10" fmla="*/ 0 w 1399879"/>
                        <a:gd name="connsiteY10" fmla="*/ 536076 h 1305219"/>
                        <a:gd name="connsiteX11" fmla="*/ 104773 w 1399879"/>
                        <a:gd name="connsiteY11" fmla="*/ 212227 h 1305219"/>
                        <a:gd name="connsiteX12" fmla="*/ 159542 w 1399879"/>
                        <a:gd name="connsiteY12" fmla="*/ 126500 h 1305219"/>
                        <a:gd name="connsiteX0" fmla="*/ 159542 w 1399879"/>
                        <a:gd name="connsiteY0" fmla="*/ 126500 h 1305219"/>
                        <a:gd name="connsiteX1" fmla="*/ 683417 w 1399879"/>
                        <a:gd name="connsiteY1" fmla="*/ 293 h 1305219"/>
                        <a:gd name="connsiteX2" fmla="*/ 1152524 w 1399879"/>
                        <a:gd name="connsiteY2" fmla="*/ 274139 h 1305219"/>
                        <a:gd name="connsiteX3" fmla="*/ 1364454 w 1399879"/>
                        <a:gd name="connsiteY3" fmla="*/ 952797 h 1305219"/>
                        <a:gd name="connsiteX4" fmla="*/ 1092993 w 1399879"/>
                        <a:gd name="connsiteY4" fmla="*/ 1305219 h 1305219"/>
                        <a:gd name="connsiteX5" fmla="*/ 123823 w 1399879"/>
                        <a:gd name="connsiteY5" fmla="*/ 1288550 h 1305219"/>
                        <a:gd name="connsiteX6" fmla="*/ 652461 w 1399879"/>
                        <a:gd name="connsiteY6" fmla="*/ 407490 h 1305219"/>
                        <a:gd name="connsiteX7" fmla="*/ 573880 w 1399879"/>
                        <a:gd name="connsiteY7" fmla="*/ 262233 h 1305219"/>
                        <a:gd name="connsiteX8" fmla="*/ 276223 w 1399879"/>
                        <a:gd name="connsiteY8" fmla="*/ 300334 h 1305219"/>
                        <a:gd name="connsiteX9" fmla="*/ 180975 w 1399879"/>
                        <a:gd name="connsiteY9" fmla="*/ 588464 h 1305219"/>
                        <a:gd name="connsiteX10" fmla="*/ 0 w 1399879"/>
                        <a:gd name="connsiteY10" fmla="*/ 536076 h 1305219"/>
                        <a:gd name="connsiteX11" fmla="*/ 104773 w 1399879"/>
                        <a:gd name="connsiteY11" fmla="*/ 212227 h 1305219"/>
                        <a:gd name="connsiteX12" fmla="*/ 159542 w 1399879"/>
                        <a:gd name="connsiteY12" fmla="*/ 126500 h 1305219"/>
                        <a:gd name="connsiteX0" fmla="*/ 159542 w 1399879"/>
                        <a:gd name="connsiteY0" fmla="*/ 126500 h 1305219"/>
                        <a:gd name="connsiteX1" fmla="*/ 683417 w 1399879"/>
                        <a:gd name="connsiteY1" fmla="*/ 293 h 1305219"/>
                        <a:gd name="connsiteX2" fmla="*/ 1152524 w 1399879"/>
                        <a:gd name="connsiteY2" fmla="*/ 274139 h 1305219"/>
                        <a:gd name="connsiteX3" fmla="*/ 1364454 w 1399879"/>
                        <a:gd name="connsiteY3" fmla="*/ 952797 h 1305219"/>
                        <a:gd name="connsiteX4" fmla="*/ 1092993 w 1399879"/>
                        <a:gd name="connsiteY4" fmla="*/ 1305219 h 1305219"/>
                        <a:gd name="connsiteX5" fmla="*/ 123823 w 1399879"/>
                        <a:gd name="connsiteY5" fmla="*/ 1288550 h 1305219"/>
                        <a:gd name="connsiteX6" fmla="*/ 652461 w 1399879"/>
                        <a:gd name="connsiteY6" fmla="*/ 407490 h 1305219"/>
                        <a:gd name="connsiteX7" fmla="*/ 573880 w 1399879"/>
                        <a:gd name="connsiteY7" fmla="*/ 262233 h 1305219"/>
                        <a:gd name="connsiteX8" fmla="*/ 276223 w 1399879"/>
                        <a:gd name="connsiteY8" fmla="*/ 300334 h 1305219"/>
                        <a:gd name="connsiteX9" fmla="*/ 180975 w 1399879"/>
                        <a:gd name="connsiteY9" fmla="*/ 588464 h 1305219"/>
                        <a:gd name="connsiteX10" fmla="*/ 0 w 1399879"/>
                        <a:gd name="connsiteY10" fmla="*/ 536076 h 1305219"/>
                        <a:gd name="connsiteX11" fmla="*/ 104773 w 1399879"/>
                        <a:gd name="connsiteY11" fmla="*/ 212227 h 1305219"/>
                        <a:gd name="connsiteX12" fmla="*/ 159542 w 1399879"/>
                        <a:gd name="connsiteY12" fmla="*/ 126500 h 1305219"/>
                        <a:gd name="connsiteX0" fmla="*/ 159542 w 1399879"/>
                        <a:gd name="connsiteY0" fmla="*/ 126500 h 1305219"/>
                        <a:gd name="connsiteX1" fmla="*/ 683417 w 1399879"/>
                        <a:gd name="connsiteY1" fmla="*/ 293 h 1305219"/>
                        <a:gd name="connsiteX2" fmla="*/ 1152524 w 1399879"/>
                        <a:gd name="connsiteY2" fmla="*/ 274139 h 1305219"/>
                        <a:gd name="connsiteX3" fmla="*/ 1364454 w 1399879"/>
                        <a:gd name="connsiteY3" fmla="*/ 952797 h 1305219"/>
                        <a:gd name="connsiteX4" fmla="*/ 1092993 w 1399879"/>
                        <a:gd name="connsiteY4" fmla="*/ 1305219 h 1305219"/>
                        <a:gd name="connsiteX5" fmla="*/ 547686 w 1399879"/>
                        <a:gd name="connsiteY5" fmla="*/ 1298078 h 1305219"/>
                        <a:gd name="connsiteX6" fmla="*/ 123823 w 1399879"/>
                        <a:gd name="connsiteY6" fmla="*/ 1288550 h 1305219"/>
                        <a:gd name="connsiteX7" fmla="*/ 652461 w 1399879"/>
                        <a:gd name="connsiteY7" fmla="*/ 407490 h 1305219"/>
                        <a:gd name="connsiteX8" fmla="*/ 573880 w 1399879"/>
                        <a:gd name="connsiteY8" fmla="*/ 262233 h 1305219"/>
                        <a:gd name="connsiteX9" fmla="*/ 276223 w 1399879"/>
                        <a:gd name="connsiteY9" fmla="*/ 300334 h 1305219"/>
                        <a:gd name="connsiteX10" fmla="*/ 180975 w 1399879"/>
                        <a:gd name="connsiteY10" fmla="*/ 588464 h 1305219"/>
                        <a:gd name="connsiteX11" fmla="*/ 0 w 1399879"/>
                        <a:gd name="connsiteY11" fmla="*/ 536076 h 1305219"/>
                        <a:gd name="connsiteX12" fmla="*/ 104773 w 1399879"/>
                        <a:gd name="connsiteY12" fmla="*/ 212227 h 1305219"/>
                        <a:gd name="connsiteX13" fmla="*/ 159542 w 1399879"/>
                        <a:gd name="connsiteY13" fmla="*/ 126500 h 1305219"/>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2993 w 1399879"/>
                        <a:gd name="connsiteY4" fmla="*/ 1305219 h 1364753"/>
                        <a:gd name="connsiteX5" fmla="*/ 545305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2993 w 1399879"/>
                        <a:gd name="connsiteY4" fmla="*/ 1305219 h 1364753"/>
                        <a:gd name="connsiteX5" fmla="*/ 545305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0612 w 1399879"/>
                        <a:gd name="connsiteY4" fmla="*/ 1298075 h 1364753"/>
                        <a:gd name="connsiteX5" fmla="*/ 545305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0612 w 1399879"/>
                        <a:gd name="connsiteY4" fmla="*/ 1298075 h 1364753"/>
                        <a:gd name="connsiteX5" fmla="*/ 545305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0612 w 1399879"/>
                        <a:gd name="connsiteY4" fmla="*/ 1298075 h 1364753"/>
                        <a:gd name="connsiteX5" fmla="*/ 545305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0612 w 1399879"/>
                        <a:gd name="connsiteY4" fmla="*/ 1298075 h 1364753"/>
                        <a:gd name="connsiteX5" fmla="*/ 542924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33399 w 1399879"/>
                        <a:gd name="connsiteY5" fmla="*/ 1367135 h 1367135"/>
                        <a:gd name="connsiteX6" fmla="*/ 123823 w 1399879"/>
                        <a:gd name="connsiteY6" fmla="*/ 1288550 h 1367135"/>
                        <a:gd name="connsiteX7" fmla="*/ 652461 w 1399879"/>
                        <a:gd name="connsiteY7" fmla="*/ 407490 h 1367135"/>
                        <a:gd name="connsiteX8" fmla="*/ 573880 w 1399879"/>
                        <a:gd name="connsiteY8" fmla="*/ 262233 h 1367135"/>
                        <a:gd name="connsiteX9" fmla="*/ 276223 w 1399879"/>
                        <a:gd name="connsiteY9" fmla="*/ 300334 h 1367135"/>
                        <a:gd name="connsiteX10" fmla="*/ 180975 w 1399879"/>
                        <a:gd name="connsiteY10" fmla="*/ 588464 h 1367135"/>
                        <a:gd name="connsiteX11" fmla="*/ 0 w 1399879"/>
                        <a:gd name="connsiteY11" fmla="*/ 536076 h 1367135"/>
                        <a:gd name="connsiteX12" fmla="*/ 104773 w 1399879"/>
                        <a:gd name="connsiteY12" fmla="*/ 212227 h 1367135"/>
                        <a:gd name="connsiteX13" fmla="*/ 159542 w 1399879"/>
                        <a:gd name="connsiteY13"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33399 w 1399879"/>
                        <a:gd name="connsiteY5" fmla="*/ 1367135 h 1367135"/>
                        <a:gd name="connsiteX6" fmla="*/ 495298 w 1399879"/>
                        <a:gd name="connsiteY6" fmla="*/ 1183775 h 1367135"/>
                        <a:gd name="connsiteX7" fmla="*/ 652461 w 1399879"/>
                        <a:gd name="connsiteY7" fmla="*/ 407490 h 1367135"/>
                        <a:gd name="connsiteX8" fmla="*/ 573880 w 1399879"/>
                        <a:gd name="connsiteY8" fmla="*/ 262233 h 1367135"/>
                        <a:gd name="connsiteX9" fmla="*/ 276223 w 1399879"/>
                        <a:gd name="connsiteY9" fmla="*/ 300334 h 1367135"/>
                        <a:gd name="connsiteX10" fmla="*/ 180975 w 1399879"/>
                        <a:gd name="connsiteY10" fmla="*/ 588464 h 1367135"/>
                        <a:gd name="connsiteX11" fmla="*/ 0 w 1399879"/>
                        <a:gd name="connsiteY11" fmla="*/ 536076 h 1367135"/>
                        <a:gd name="connsiteX12" fmla="*/ 104773 w 1399879"/>
                        <a:gd name="connsiteY12" fmla="*/ 212227 h 1367135"/>
                        <a:gd name="connsiteX13" fmla="*/ 159542 w 1399879"/>
                        <a:gd name="connsiteY13"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33399 w 1399879"/>
                        <a:gd name="connsiteY5" fmla="*/ 1367135 h 1367135"/>
                        <a:gd name="connsiteX6" fmla="*/ 495298 w 1399879"/>
                        <a:gd name="connsiteY6" fmla="*/ 1183775 h 1367135"/>
                        <a:gd name="connsiteX7" fmla="*/ 581023 w 1399879"/>
                        <a:gd name="connsiteY7" fmla="*/ 781347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33399 w 1399879"/>
                        <a:gd name="connsiteY5" fmla="*/ 1367135 h 1367135"/>
                        <a:gd name="connsiteX6" fmla="*/ 495298 w 1399879"/>
                        <a:gd name="connsiteY6" fmla="*/ 1183775 h 1367135"/>
                        <a:gd name="connsiteX7" fmla="*/ 988217 w 1399879"/>
                        <a:gd name="connsiteY7" fmla="*/ 1121866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33399 w 1399879"/>
                        <a:gd name="connsiteY5" fmla="*/ 1367135 h 1367135"/>
                        <a:gd name="connsiteX6" fmla="*/ 497679 w 1399879"/>
                        <a:gd name="connsiteY6" fmla="*/ 1169488 h 1367135"/>
                        <a:gd name="connsiteX7" fmla="*/ 988217 w 1399879"/>
                        <a:gd name="connsiteY7" fmla="*/ 1121866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7679 w 1399879"/>
                        <a:gd name="connsiteY6" fmla="*/ 1169488 h 1367135"/>
                        <a:gd name="connsiteX7" fmla="*/ 988217 w 1399879"/>
                        <a:gd name="connsiteY7" fmla="*/ 1121866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509586 w 1399879"/>
                        <a:gd name="connsiteY6" fmla="*/ 1169488 h 1367135"/>
                        <a:gd name="connsiteX7" fmla="*/ 988217 w 1399879"/>
                        <a:gd name="connsiteY7" fmla="*/ 1121866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8217 w 1399879"/>
                        <a:gd name="connsiteY7" fmla="*/ 1121866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795336 w 1399879"/>
                        <a:gd name="connsiteY8" fmla="*/ 714672 h 1367135"/>
                        <a:gd name="connsiteX9" fmla="*/ 652461 w 1399879"/>
                        <a:gd name="connsiteY9" fmla="*/ 407490 h 1367135"/>
                        <a:gd name="connsiteX10" fmla="*/ 573880 w 1399879"/>
                        <a:gd name="connsiteY10" fmla="*/ 262233 h 1367135"/>
                        <a:gd name="connsiteX11" fmla="*/ 276223 w 1399879"/>
                        <a:gd name="connsiteY11" fmla="*/ 300334 h 1367135"/>
                        <a:gd name="connsiteX12" fmla="*/ 180975 w 1399879"/>
                        <a:gd name="connsiteY12" fmla="*/ 588464 h 1367135"/>
                        <a:gd name="connsiteX13" fmla="*/ 0 w 1399879"/>
                        <a:gd name="connsiteY13" fmla="*/ 536076 h 1367135"/>
                        <a:gd name="connsiteX14" fmla="*/ 104773 w 1399879"/>
                        <a:gd name="connsiteY14" fmla="*/ 212227 h 1367135"/>
                        <a:gd name="connsiteX15" fmla="*/ 159542 w 1399879"/>
                        <a:gd name="connsiteY15"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1116805 w 1399879"/>
                        <a:gd name="connsiteY8" fmla="*/ 886122 h 1367135"/>
                        <a:gd name="connsiteX9" fmla="*/ 652461 w 1399879"/>
                        <a:gd name="connsiteY9" fmla="*/ 407490 h 1367135"/>
                        <a:gd name="connsiteX10" fmla="*/ 573880 w 1399879"/>
                        <a:gd name="connsiteY10" fmla="*/ 262233 h 1367135"/>
                        <a:gd name="connsiteX11" fmla="*/ 276223 w 1399879"/>
                        <a:gd name="connsiteY11" fmla="*/ 300334 h 1367135"/>
                        <a:gd name="connsiteX12" fmla="*/ 180975 w 1399879"/>
                        <a:gd name="connsiteY12" fmla="*/ 588464 h 1367135"/>
                        <a:gd name="connsiteX13" fmla="*/ 0 w 1399879"/>
                        <a:gd name="connsiteY13" fmla="*/ 536076 h 1367135"/>
                        <a:gd name="connsiteX14" fmla="*/ 104773 w 1399879"/>
                        <a:gd name="connsiteY14" fmla="*/ 212227 h 1367135"/>
                        <a:gd name="connsiteX15" fmla="*/ 159542 w 1399879"/>
                        <a:gd name="connsiteY15"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1116805 w 1399879"/>
                        <a:gd name="connsiteY8" fmla="*/ 886122 h 1367135"/>
                        <a:gd name="connsiteX9" fmla="*/ 888204 w 1399879"/>
                        <a:gd name="connsiteY9" fmla="*/ 655141 h 1367135"/>
                        <a:gd name="connsiteX10" fmla="*/ 652461 w 1399879"/>
                        <a:gd name="connsiteY10" fmla="*/ 407490 h 1367135"/>
                        <a:gd name="connsiteX11" fmla="*/ 573880 w 1399879"/>
                        <a:gd name="connsiteY11" fmla="*/ 262233 h 1367135"/>
                        <a:gd name="connsiteX12" fmla="*/ 276223 w 1399879"/>
                        <a:gd name="connsiteY12" fmla="*/ 300334 h 1367135"/>
                        <a:gd name="connsiteX13" fmla="*/ 180975 w 1399879"/>
                        <a:gd name="connsiteY13" fmla="*/ 588464 h 1367135"/>
                        <a:gd name="connsiteX14" fmla="*/ 0 w 1399879"/>
                        <a:gd name="connsiteY14" fmla="*/ 536076 h 1367135"/>
                        <a:gd name="connsiteX15" fmla="*/ 104773 w 1399879"/>
                        <a:gd name="connsiteY15" fmla="*/ 212227 h 1367135"/>
                        <a:gd name="connsiteX16" fmla="*/ 159542 w 1399879"/>
                        <a:gd name="connsiteY16"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1116805 w 1399879"/>
                        <a:gd name="connsiteY8" fmla="*/ 886122 h 1367135"/>
                        <a:gd name="connsiteX9" fmla="*/ 992979 w 1399879"/>
                        <a:gd name="connsiteY9" fmla="*/ 793253 h 1367135"/>
                        <a:gd name="connsiteX10" fmla="*/ 652461 w 1399879"/>
                        <a:gd name="connsiteY10" fmla="*/ 407490 h 1367135"/>
                        <a:gd name="connsiteX11" fmla="*/ 573880 w 1399879"/>
                        <a:gd name="connsiteY11" fmla="*/ 262233 h 1367135"/>
                        <a:gd name="connsiteX12" fmla="*/ 276223 w 1399879"/>
                        <a:gd name="connsiteY12" fmla="*/ 300334 h 1367135"/>
                        <a:gd name="connsiteX13" fmla="*/ 180975 w 1399879"/>
                        <a:gd name="connsiteY13" fmla="*/ 588464 h 1367135"/>
                        <a:gd name="connsiteX14" fmla="*/ 0 w 1399879"/>
                        <a:gd name="connsiteY14" fmla="*/ 536076 h 1367135"/>
                        <a:gd name="connsiteX15" fmla="*/ 104773 w 1399879"/>
                        <a:gd name="connsiteY15" fmla="*/ 212227 h 1367135"/>
                        <a:gd name="connsiteX16" fmla="*/ 159542 w 1399879"/>
                        <a:gd name="connsiteY16"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1116805 w 1399879"/>
                        <a:gd name="connsiteY8" fmla="*/ 886122 h 1367135"/>
                        <a:gd name="connsiteX9" fmla="*/ 990598 w 1399879"/>
                        <a:gd name="connsiteY9" fmla="*/ 786110 h 1367135"/>
                        <a:gd name="connsiteX10" fmla="*/ 652461 w 1399879"/>
                        <a:gd name="connsiteY10" fmla="*/ 407490 h 1367135"/>
                        <a:gd name="connsiteX11" fmla="*/ 573880 w 1399879"/>
                        <a:gd name="connsiteY11" fmla="*/ 262233 h 1367135"/>
                        <a:gd name="connsiteX12" fmla="*/ 276223 w 1399879"/>
                        <a:gd name="connsiteY12" fmla="*/ 300334 h 1367135"/>
                        <a:gd name="connsiteX13" fmla="*/ 180975 w 1399879"/>
                        <a:gd name="connsiteY13" fmla="*/ 588464 h 1367135"/>
                        <a:gd name="connsiteX14" fmla="*/ 0 w 1399879"/>
                        <a:gd name="connsiteY14" fmla="*/ 536076 h 1367135"/>
                        <a:gd name="connsiteX15" fmla="*/ 104773 w 1399879"/>
                        <a:gd name="connsiteY15" fmla="*/ 212227 h 1367135"/>
                        <a:gd name="connsiteX16" fmla="*/ 159542 w 1399879"/>
                        <a:gd name="connsiteY16"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1116805 w 1399879"/>
                        <a:gd name="connsiteY8" fmla="*/ 886122 h 1367135"/>
                        <a:gd name="connsiteX9" fmla="*/ 990598 w 1399879"/>
                        <a:gd name="connsiteY9" fmla="*/ 786110 h 1367135"/>
                        <a:gd name="connsiteX10" fmla="*/ 652461 w 1399879"/>
                        <a:gd name="connsiteY10" fmla="*/ 407490 h 1367135"/>
                        <a:gd name="connsiteX11" fmla="*/ 573880 w 1399879"/>
                        <a:gd name="connsiteY11" fmla="*/ 262233 h 1367135"/>
                        <a:gd name="connsiteX12" fmla="*/ 276223 w 1399879"/>
                        <a:gd name="connsiteY12" fmla="*/ 300334 h 1367135"/>
                        <a:gd name="connsiteX13" fmla="*/ 180975 w 1399879"/>
                        <a:gd name="connsiteY13" fmla="*/ 588464 h 1367135"/>
                        <a:gd name="connsiteX14" fmla="*/ 0 w 1399879"/>
                        <a:gd name="connsiteY14" fmla="*/ 536076 h 1367135"/>
                        <a:gd name="connsiteX15" fmla="*/ 104773 w 1399879"/>
                        <a:gd name="connsiteY15" fmla="*/ 212227 h 1367135"/>
                        <a:gd name="connsiteX16" fmla="*/ 159542 w 1399879"/>
                        <a:gd name="connsiteY16" fmla="*/ 126500 h 1367135"/>
                        <a:gd name="connsiteX0" fmla="*/ 159542 w 1400204"/>
                        <a:gd name="connsiteY0" fmla="*/ 126500 h 1367135"/>
                        <a:gd name="connsiteX1" fmla="*/ 683417 w 1400204"/>
                        <a:gd name="connsiteY1" fmla="*/ 293 h 1367135"/>
                        <a:gd name="connsiteX2" fmla="*/ 1152524 w 1400204"/>
                        <a:gd name="connsiteY2" fmla="*/ 274139 h 1367135"/>
                        <a:gd name="connsiteX3" fmla="*/ 1364454 w 1400204"/>
                        <a:gd name="connsiteY3" fmla="*/ 952797 h 1367135"/>
                        <a:gd name="connsiteX4" fmla="*/ 1090612 w 1400204"/>
                        <a:gd name="connsiteY4" fmla="*/ 1298075 h 1367135"/>
                        <a:gd name="connsiteX5" fmla="*/ 521492 w 1400204"/>
                        <a:gd name="connsiteY5" fmla="*/ 1367135 h 1367135"/>
                        <a:gd name="connsiteX6" fmla="*/ 495298 w 1400204"/>
                        <a:gd name="connsiteY6" fmla="*/ 1171869 h 1367135"/>
                        <a:gd name="connsiteX7" fmla="*/ 985835 w 1400204"/>
                        <a:gd name="connsiteY7" fmla="*/ 1112341 h 1367135"/>
                        <a:gd name="connsiteX8" fmla="*/ 1116805 w 1400204"/>
                        <a:gd name="connsiteY8" fmla="*/ 886122 h 1367135"/>
                        <a:gd name="connsiteX9" fmla="*/ 990598 w 1400204"/>
                        <a:gd name="connsiteY9" fmla="*/ 786110 h 1367135"/>
                        <a:gd name="connsiteX10" fmla="*/ 652461 w 1400204"/>
                        <a:gd name="connsiteY10" fmla="*/ 407490 h 1367135"/>
                        <a:gd name="connsiteX11" fmla="*/ 573880 w 1400204"/>
                        <a:gd name="connsiteY11" fmla="*/ 262233 h 1367135"/>
                        <a:gd name="connsiteX12" fmla="*/ 276223 w 1400204"/>
                        <a:gd name="connsiteY12" fmla="*/ 300334 h 1367135"/>
                        <a:gd name="connsiteX13" fmla="*/ 180975 w 1400204"/>
                        <a:gd name="connsiteY13" fmla="*/ 588464 h 1367135"/>
                        <a:gd name="connsiteX14" fmla="*/ 0 w 1400204"/>
                        <a:gd name="connsiteY14" fmla="*/ 536076 h 1367135"/>
                        <a:gd name="connsiteX15" fmla="*/ 104773 w 1400204"/>
                        <a:gd name="connsiteY15" fmla="*/ 212227 h 1367135"/>
                        <a:gd name="connsiteX16" fmla="*/ 159542 w 1400204"/>
                        <a:gd name="connsiteY16" fmla="*/ 126500 h 136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0204" h="1367135">
                          <a:moveTo>
                            <a:pt x="159542" y="126500"/>
                          </a:moveTo>
                          <a:cubicBezTo>
                            <a:pt x="354011" y="92369"/>
                            <a:pt x="586580" y="-6057"/>
                            <a:pt x="683417" y="293"/>
                          </a:cubicBezTo>
                          <a:cubicBezTo>
                            <a:pt x="825498" y="17755"/>
                            <a:pt x="992494" y="78591"/>
                            <a:pt x="1152524" y="274139"/>
                          </a:cubicBezTo>
                          <a:cubicBezTo>
                            <a:pt x="1346950" y="492791"/>
                            <a:pt x="1462880" y="717053"/>
                            <a:pt x="1364454" y="952797"/>
                          </a:cubicBezTo>
                          <a:cubicBezTo>
                            <a:pt x="1270791" y="1083764"/>
                            <a:pt x="1141413" y="1264739"/>
                            <a:pt x="1090612" y="1298075"/>
                          </a:cubicBezTo>
                          <a:cubicBezTo>
                            <a:pt x="977106" y="1339352"/>
                            <a:pt x="704055" y="1347290"/>
                            <a:pt x="521492" y="1367135"/>
                          </a:cubicBezTo>
                          <a:lnTo>
                            <a:pt x="495298" y="1171869"/>
                          </a:lnTo>
                          <a:lnTo>
                            <a:pt x="985835" y="1112341"/>
                          </a:lnTo>
                          <a:lnTo>
                            <a:pt x="1116805" y="886122"/>
                          </a:lnTo>
                          <a:lnTo>
                            <a:pt x="990598" y="786110"/>
                          </a:lnTo>
                          <a:lnTo>
                            <a:pt x="652461" y="407490"/>
                          </a:lnTo>
                          <a:lnTo>
                            <a:pt x="573880" y="262233"/>
                          </a:lnTo>
                          <a:cubicBezTo>
                            <a:pt x="469898" y="282077"/>
                            <a:pt x="375442" y="297159"/>
                            <a:pt x="276223" y="300334"/>
                          </a:cubicBezTo>
                          <a:lnTo>
                            <a:pt x="180975" y="588464"/>
                          </a:lnTo>
                          <a:lnTo>
                            <a:pt x="0" y="536076"/>
                          </a:lnTo>
                          <a:cubicBezTo>
                            <a:pt x="45243" y="393994"/>
                            <a:pt x="71435" y="318590"/>
                            <a:pt x="104773" y="212227"/>
                          </a:cubicBezTo>
                          <a:cubicBezTo>
                            <a:pt x="104773" y="166982"/>
                            <a:pt x="123823" y="145551"/>
                            <a:pt x="159542" y="126500"/>
                          </a:cubicBezTo>
                          <a:close/>
                        </a:path>
                      </a:pathLst>
                    </a:custGeom>
                    <a:solidFill>
                      <a:srgbClr val="7AAD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8" name="Group 7"/>
                  <p:cNvGrpSpPr/>
                  <p:nvPr/>
                </p:nvGrpSpPr>
                <p:grpSpPr>
                  <a:xfrm>
                    <a:off x="5782521" y="2023573"/>
                    <a:ext cx="489064" cy="487737"/>
                    <a:chOff x="5432986" y="1669308"/>
                    <a:chExt cx="544034" cy="542557"/>
                  </a:xfrm>
                </p:grpSpPr>
                <p:sp>
                  <p:nvSpPr>
                    <p:cNvPr id="6" name="Rectangle 5"/>
                    <p:cNvSpPr/>
                    <p:nvPr/>
                  </p:nvSpPr>
                  <p:spPr>
                    <a:xfrm>
                      <a:off x="5865018" y="2040732"/>
                      <a:ext cx="96746" cy="120449"/>
                    </a:xfrm>
                    <a:custGeom>
                      <a:avLst/>
                      <a:gdLst>
                        <a:gd name="connsiteX0" fmla="*/ 0 w 128588"/>
                        <a:gd name="connsiteY0" fmla="*/ 0 h 138112"/>
                        <a:gd name="connsiteX1" fmla="*/ 128588 w 128588"/>
                        <a:gd name="connsiteY1" fmla="*/ 0 h 138112"/>
                        <a:gd name="connsiteX2" fmla="*/ 128588 w 128588"/>
                        <a:gd name="connsiteY2" fmla="*/ 138112 h 138112"/>
                        <a:gd name="connsiteX3" fmla="*/ 0 w 128588"/>
                        <a:gd name="connsiteY3" fmla="*/ 138112 h 138112"/>
                        <a:gd name="connsiteX4" fmla="*/ 0 w 128588"/>
                        <a:gd name="connsiteY4" fmla="*/ 0 h 138112"/>
                        <a:gd name="connsiteX0" fmla="*/ 9525 w 128588"/>
                        <a:gd name="connsiteY0" fmla="*/ 90487 h 138112"/>
                        <a:gd name="connsiteX1" fmla="*/ 128588 w 128588"/>
                        <a:gd name="connsiteY1" fmla="*/ 0 h 138112"/>
                        <a:gd name="connsiteX2" fmla="*/ 128588 w 128588"/>
                        <a:gd name="connsiteY2" fmla="*/ 138112 h 138112"/>
                        <a:gd name="connsiteX3" fmla="*/ 0 w 128588"/>
                        <a:gd name="connsiteY3" fmla="*/ 138112 h 138112"/>
                        <a:gd name="connsiteX4" fmla="*/ 9525 w 128588"/>
                        <a:gd name="connsiteY4" fmla="*/ 90487 h 138112"/>
                        <a:gd name="connsiteX0" fmla="*/ 9525 w 128588"/>
                        <a:gd name="connsiteY0" fmla="*/ 90487 h 138112"/>
                        <a:gd name="connsiteX1" fmla="*/ 78582 w 128588"/>
                        <a:gd name="connsiteY1" fmla="*/ 0 h 138112"/>
                        <a:gd name="connsiteX2" fmla="*/ 128588 w 128588"/>
                        <a:gd name="connsiteY2" fmla="*/ 138112 h 138112"/>
                        <a:gd name="connsiteX3" fmla="*/ 0 w 128588"/>
                        <a:gd name="connsiteY3" fmla="*/ 138112 h 138112"/>
                        <a:gd name="connsiteX4" fmla="*/ 9525 w 128588"/>
                        <a:gd name="connsiteY4" fmla="*/ 90487 h 138112"/>
                        <a:gd name="connsiteX0" fmla="*/ 9525 w 78582"/>
                        <a:gd name="connsiteY0" fmla="*/ 90487 h 138112"/>
                        <a:gd name="connsiteX1" fmla="*/ 78582 w 78582"/>
                        <a:gd name="connsiteY1" fmla="*/ 0 h 138112"/>
                        <a:gd name="connsiteX2" fmla="*/ 0 w 78582"/>
                        <a:gd name="connsiteY2" fmla="*/ 138112 h 138112"/>
                        <a:gd name="connsiteX3" fmla="*/ 9525 w 78582"/>
                        <a:gd name="connsiteY3" fmla="*/ 90487 h 138112"/>
                        <a:gd name="connsiteX0" fmla="*/ 0 w 69057"/>
                        <a:gd name="connsiteY0" fmla="*/ 90487 h 90487"/>
                        <a:gd name="connsiteX1" fmla="*/ 69057 w 69057"/>
                        <a:gd name="connsiteY1" fmla="*/ 0 h 90487"/>
                        <a:gd name="connsiteX2" fmla="*/ 0 w 69057"/>
                        <a:gd name="connsiteY2" fmla="*/ 90487 h 90487"/>
                        <a:gd name="connsiteX0" fmla="*/ 0 w 69057"/>
                        <a:gd name="connsiteY0" fmla="*/ 90487 h 90487"/>
                        <a:gd name="connsiteX1" fmla="*/ 69057 w 69057"/>
                        <a:gd name="connsiteY1" fmla="*/ 0 h 90487"/>
                        <a:gd name="connsiteX2" fmla="*/ 0 w 69057"/>
                        <a:gd name="connsiteY2" fmla="*/ 90487 h 90487"/>
                        <a:gd name="connsiteX0" fmla="*/ 11614 w 80671"/>
                        <a:gd name="connsiteY0" fmla="*/ 101039 h 101039"/>
                        <a:gd name="connsiteX1" fmla="*/ 80671 w 80671"/>
                        <a:gd name="connsiteY1" fmla="*/ 10552 h 101039"/>
                        <a:gd name="connsiteX2" fmla="*/ 11614 w 80671"/>
                        <a:gd name="connsiteY2" fmla="*/ 101039 h 101039"/>
                        <a:gd name="connsiteX0" fmla="*/ 11614 w 95553"/>
                        <a:gd name="connsiteY0" fmla="*/ 101039 h 101039"/>
                        <a:gd name="connsiteX1" fmla="*/ 80671 w 95553"/>
                        <a:gd name="connsiteY1" fmla="*/ 10552 h 101039"/>
                        <a:gd name="connsiteX2" fmla="*/ 11614 w 95553"/>
                        <a:gd name="connsiteY2" fmla="*/ 101039 h 101039"/>
                        <a:gd name="connsiteX0" fmla="*/ 8915 w 96897"/>
                        <a:gd name="connsiteY0" fmla="*/ 101039 h 101039"/>
                        <a:gd name="connsiteX1" fmla="*/ 82734 w 96897"/>
                        <a:gd name="connsiteY1" fmla="*/ 10552 h 101039"/>
                        <a:gd name="connsiteX2" fmla="*/ 8915 w 96897"/>
                        <a:gd name="connsiteY2" fmla="*/ 101039 h 101039"/>
                        <a:gd name="connsiteX0" fmla="*/ 8915 w 94961"/>
                        <a:gd name="connsiteY0" fmla="*/ 101039 h 102320"/>
                        <a:gd name="connsiteX1" fmla="*/ 82734 w 94961"/>
                        <a:gd name="connsiteY1" fmla="*/ 10552 h 102320"/>
                        <a:gd name="connsiteX2" fmla="*/ 8915 w 94961"/>
                        <a:gd name="connsiteY2" fmla="*/ 101039 h 102320"/>
                        <a:gd name="connsiteX0" fmla="*/ 8915 w 94044"/>
                        <a:gd name="connsiteY0" fmla="*/ 101039 h 105488"/>
                        <a:gd name="connsiteX1" fmla="*/ 82734 w 94044"/>
                        <a:gd name="connsiteY1" fmla="*/ 10552 h 105488"/>
                        <a:gd name="connsiteX2" fmla="*/ 8915 w 94044"/>
                        <a:gd name="connsiteY2" fmla="*/ 101039 h 105488"/>
                        <a:gd name="connsiteX0" fmla="*/ 0 w 85129"/>
                        <a:gd name="connsiteY0" fmla="*/ 90487 h 94936"/>
                        <a:gd name="connsiteX1" fmla="*/ 73819 w 85129"/>
                        <a:gd name="connsiteY1" fmla="*/ 0 h 94936"/>
                        <a:gd name="connsiteX2" fmla="*/ 0 w 85129"/>
                        <a:gd name="connsiteY2" fmla="*/ 90487 h 94936"/>
                        <a:gd name="connsiteX0" fmla="*/ 0 w 85129"/>
                        <a:gd name="connsiteY0" fmla="*/ 90487 h 94936"/>
                        <a:gd name="connsiteX1" fmla="*/ 73819 w 85129"/>
                        <a:gd name="connsiteY1" fmla="*/ 0 h 94936"/>
                        <a:gd name="connsiteX2" fmla="*/ 0 w 85129"/>
                        <a:gd name="connsiteY2" fmla="*/ 90487 h 94936"/>
                        <a:gd name="connsiteX0" fmla="*/ 0 w 93797"/>
                        <a:gd name="connsiteY0" fmla="*/ 100012 h 104017"/>
                        <a:gd name="connsiteX1" fmla="*/ 83344 w 93797"/>
                        <a:gd name="connsiteY1" fmla="*/ 0 h 104017"/>
                        <a:gd name="connsiteX2" fmla="*/ 0 w 93797"/>
                        <a:gd name="connsiteY2" fmla="*/ 100012 h 104017"/>
                        <a:gd name="connsiteX0" fmla="*/ 0 w 98177"/>
                        <a:gd name="connsiteY0" fmla="*/ 111918 h 115476"/>
                        <a:gd name="connsiteX1" fmla="*/ 88107 w 98177"/>
                        <a:gd name="connsiteY1" fmla="*/ 0 h 115476"/>
                        <a:gd name="connsiteX2" fmla="*/ 0 w 98177"/>
                        <a:gd name="connsiteY2" fmla="*/ 111918 h 115476"/>
                        <a:gd name="connsiteX0" fmla="*/ 0 w 95984"/>
                        <a:gd name="connsiteY0" fmla="*/ 114299 h 117779"/>
                        <a:gd name="connsiteX1" fmla="*/ 85726 w 95984"/>
                        <a:gd name="connsiteY1" fmla="*/ 0 h 117779"/>
                        <a:gd name="connsiteX2" fmla="*/ 0 w 95984"/>
                        <a:gd name="connsiteY2" fmla="*/ 114299 h 117779"/>
                        <a:gd name="connsiteX0" fmla="*/ 0 w 95984"/>
                        <a:gd name="connsiteY0" fmla="*/ 114299 h 117779"/>
                        <a:gd name="connsiteX1" fmla="*/ 85726 w 95984"/>
                        <a:gd name="connsiteY1" fmla="*/ 0 h 117779"/>
                        <a:gd name="connsiteX2" fmla="*/ 0 w 95984"/>
                        <a:gd name="connsiteY2" fmla="*/ 114299 h 117779"/>
                        <a:gd name="connsiteX0" fmla="*/ 0 w 95984"/>
                        <a:gd name="connsiteY0" fmla="*/ 114299 h 117779"/>
                        <a:gd name="connsiteX1" fmla="*/ 85726 w 95984"/>
                        <a:gd name="connsiteY1" fmla="*/ 0 h 117779"/>
                        <a:gd name="connsiteX2" fmla="*/ 0 w 95984"/>
                        <a:gd name="connsiteY2" fmla="*/ 114299 h 117779"/>
                        <a:gd name="connsiteX0" fmla="*/ 0 w 96746"/>
                        <a:gd name="connsiteY0" fmla="*/ 114299 h 120449"/>
                        <a:gd name="connsiteX1" fmla="*/ 85726 w 96746"/>
                        <a:gd name="connsiteY1" fmla="*/ 0 h 120449"/>
                        <a:gd name="connsiteX2" fmla="*/ 0 w 96746"/>
                        <a:gd name="connsiteY2" fmla="*/ 114299 h 120449"/>
                      </a:gdLst>
                      <a:ahLst/>
                      <a:cxnLst>
                        <a:cxn ang="0">
                          <a:pos x="connsiteX0" y="connsiteY0"/>
                        </a:cxn>
                        <a:cxn ang="0">
                          <a:pos x="connsiteX1" y="connsiteY1"/>
                        </a:cxn>
                        <a:cxn ang="0">
                          <a:pos x="connsiteX2" y="connsiteY2"/>
                        </a:cxn>
                      </a:cxnLst>
                      <a:rect l="l" t="t" r="r" b="b"/>
                      <a:pathLst>
                        <a:path w="96746" h="120449">
                          <a:moveTo>
                            <a:pt x="0" y="114299"/>
                          </a:moveTo>
                          <a:cubicBezTo>
                            <a:pt x="32544" y="81756"/>
                            <a:pt x="46039" y="61118"/>
                            <a:pt x="85726" y="0"/>
                          </a:cubicBezTo>
                          <a:cubicBezTo>
                            <a:pt x="127000" y="46831"/>
                            <a:pt x="42068" y="146051"/>
                            <a:pt x="0" y="114299"/>
                          </a:cubicBezTo>
                          <a:close/>
                        </a:path>
                      </a:pathLst>
                    </a:custGeom>
                    <a:solidFill>
                      <a:srgbClr val="F8CB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ectangle 5"/>
                    <p:cNvSpPr/>
                    <p:nvPr/>
                  </p:nvSpPr>
                  <p:spPr>
                    <a:xfrm rot="11838720">
                      <a:off x="5519739" y="1669308"/>
                      <a:ext cx="96746" cy="120449"/>
                    </a:xfrm>
                    <a:custGeom>
                      <a:avLst/>
                      <a:gdLst>
                        <a:gd name="connsiteX0" fmla="*/ 0 w 128588"/>
                        <a:gd name="connsiteY0" fmla="*/ 0 h 138112"/>
                        <a:gd name="connsiteX1" fmla="*/ 128588 w 128588"/>
                        <a:gd name="connsiteY1" fmla="*/ 0 h 138112"/>
                        <a:gd name="connsiteX2" fmla="*/ 128588 w 128588"/>
                        <a:gd name="connsiteY2" fmla="*/ 138112 h 138112"/>
                        <a:gd name="connsiteX3" fmla="*/ 0 w 128588"/>
                        <a:gd name="connsiteY3" fmla="*/ 138112 h 138112"/>
                        <a:gd name="connsiteX4" fmla="*/ 0 w 128588"/>
                        <a:gd name="connsiteY4" fmla="*/ 0 h 138112"/>
                        <a:gd name="connsiteX0" fmla="*/ 9525 w 128588"/>
                        <a:gd name="connsiteY0" fmla="*/ 90487 h 138112"/>
                        <a:gd name="connsiteX1" fmla="*/ 128588 w 128588"/>
                        <a:gd name="connsiteY1" fmla="*/ 0 h 138112"/>
                        <a:gd name="connsiteX2" fmla="*/ 128588 w 128588"/>
                        <a:gd name="connsiteY2" fmla="*/ 138112 h 138112"/>
                        <a:gd name="connsiteX3" fmla="*/ 0 w 128588"/>
                        <a:gd name="connsiteY3" fmla="*/ 138112 h 138112"/>
                        <a:gd name="connsiteX4" fmla="*/ 9525 w 128588"/>
                        <a:gd name="connsiteY4" fmla="*/ 90487 h 138112"/>
                        <a:gd name="connsiteX0" fmla="*/ 9525 w 128588"/>
                        <a:gd name="connsiteY0" fmla="*/ 90487 h 138112"/>
                        <a:gd name="connsiteX1" fmla="*/ 78582 w 128588"/>
                        <a:gd name="connsiteY1" fmla="*/ 0 h 138112"/>
                        <a:gd name="connsiteX2" fmla="*/ 128588 w 128588"/>
                        <a:gd name="connsiteY2" fmla="*/ 138112 h 138112"/>
                        <a:gd name="connsiteX3" fmla="*/ 0 w 128588"/>
                        <a:gd name="connsiteY3" fmla="*/ 138112 h 138112"/>
                        <a:gd name="connsiteX4" fmla="*/ 9525 w 128588"/>
                        <a:gd name="connsiteY4" fmla="*/ 90487 h 138112"/>
                        <a:gd name="connsiteX0" fmla="*/ 9525 w 78582"/>
                        <a:gd name="connsiteY0" fmla="*/ 90487 h 138112"/>
                        <a:gd name="connsiteX1" fmla="*/ 78582 w 78582"/>
                        <a:gd name="connsiteY1" fmla="*/ 0 h 138112"/>
                        <a:gd name="connsiteX2" fmla="*/ 0 w 78582"/>
                        <a:gd name="connsiteY2" fmla="*/ 138112 h 138112"/>
                        <a:gd name="connsiteX3" fmla="*/ 9525 w 78582"/>
                        <a:gd name="connsiteY3" fmla="*/ 90487 h 138112"/>
                        <a:gd name="connsiteX0" fmla="*/ 0 w 69057"/>
                        <a:gd name="connsiteY0" fmla="*/ 90487 h 90487"/>
                        <a:gd name="connsiteX1" fmla="*/ 69057 w 69057"/>
                        <a:gd name="connsiteY1" fmla="*/ 0 h 90487"/>
                        <a:gd name="connsiteX2" fmla="*/ 0 w 69057"/>
                        <a:gd name="connsiteY2" fmla="*/ 90487 h 90487"/>
                        <a:gd name="connsiteX0" fmla="*/ 0 w 69057"/>
                        <a:gd name="connsiteY0" fmla="*/ 90487 h 90487"/>
                        <a:gd name="connsiteX1" fmla="*/ 69057 w 69057"/>
                        <a:gd name="connsiteY1" fmla="*/ 0 h 90487"/>
                        <a:gd name="connsiteX2" fmla="*/ 0 w 69057"/>
                        <a:gd name="connsiteY2" fmla="*/ 90487 h 90487"/>
                        <a:gd name="connsiteX0" fmla="*/ 11614 w 80671"/>
                        <a:gd name="connsiteY0" fmla="*/ 101039 h 101039"/>
                        <a:gd name="connsiteX1" fmla="*/ 80671 w 80671"/>
                        <a:gd name="connsiteY1" fmla="*/ 10552 h 101039"/>
                        <a:gd name="connsiteX2" fmla="*/ 11614 w 80671"/>
                        <a:gd name="connsiteY2" fmla="*/ 101039 h 101039"/>
                        <a:gd name="connsiteX0" fmla="*/ 11614 w 95553"/>
                        <a:gd name="connsiteY0" fmla="*/ 101039 h 101039"/>
                        <a:gd name="connsiteX1" fmla="*/ 80671 w 95553"/>
                        <a:gd name="connsiteY1" fmla="*/ 10552 h 101039"/>
                        <a:gd name="connsiteX2" fmla="*/ 11614 w 95553"/>
                        <a:gd name="connsiteY2" fmla="*/ 101039 h 101039"/>
                        <a:gd name="connsiteX0" fmla="*/ 8915 w 96897"/>
                        <a:gd name="connsiteY0" fmla="*/ 101039 h 101039"/>
                        <a:gd name="connsiteX1" fmla="*/ 82734 w 96897"/>
                        <a:gd name="connsiteY1" fmla="*/ 10552 h 101039"/>
                        <a:gd name="connsiteX2" fmla="*/ 8915 w 96897"/>
                        <a:gd name="connsiteY2" fmla="*/ 101039 h 101039"/>
                        <a:gd name="connsiteX0" fmla="*/ 8915 w 94961"/>
                        <a:gd name="connsiteY0" fmla="*/ 101039 h 102320"/>
                        <a:gd name="connsiteX1" fmla="*/ 82734 w 94961"/>
                        <a:gd name="connsiteY1" fmla="*/ 10552 h 102320"/>
                        <a:gd name="connsiteX2" fmla="*/ 8915 w 94961"/>
                        <a:gd name="connsiteY2" fmla="*/ 101039 h 102320"/>
                        <a:gd name="connsiteX0" fmla="*/ 8915 w 94044"/>
                        <a:gd name="connsiteY0" fmla="*/ 101039 h 105488"/>
                        <a:gd name="connsiteX1" fmla="*/ 82734 w 94044"/>
                        <a:gd name="connsiteY1" fmla="*/ 10552 h 105488"/>
                        <a:gd name="connsiteX2" fmla="*/ 8915 w 94044"/>
                        <a:gd name="connsiteY2" fmla="*/ 101039 h 105488"/>
                        <a:gd name="connsiteX0" fmla="*/ 0 w 85129"/>
                        <a:gd name="connsiteY0" fmla="*/ 90487 h 94936"/>
                        <a:gd name="connsiteX1" fmla="*/ 73819 w 85129"/>
                        <a:gd name="connsiteY1" fmla="*/ 0 h 94936"/>
                        <a:gd name="connsiteX2" fmla="*/ 0 w 85129"/>
                        <a:gd name="connsiteY2" fmla="*/ 90487 h 94936"/>
                        <a:gd name="connsiteX0" fmla="*/ 0 w 85129"/>
                        <a:gd name="connsiteY0" fmla="*/ 90487 h 94936"/>
                        <a:gd name="connsiteX1" fmla="*/ 73819 w 85129"/>
                        <a:gd name="connsiteY1" fmla="*/ 0 h 94936"/>
                        <a:gd name="connsiteX2" fmla="*/ 0 w 85129"/>
                        <a:gd name="connsiteY2" fmla="*/ 90487 h 94936"/>
                        <a:gd name="connsiteX0" fmla="*/ 0 w 93797"/>
                        <a:gd name="connsiteY0" fmla="*/ 100012 h 104017"/>
                        <a:gd name="connsiteX1" fmla="*/ 83344 w 93797"/>
                        <a:gd name="connsiteY1" fmla="*/ 0 h 104017"/>
                        <a:gd name="connsiteX2" fmla="*/ 0 w 93797"/>
                        <a:gd name="connsiteY2" fmla="*/ 100012 h 104017"/>
                        <a:gd name="connsiteX0" fmla="*/ 0 w 98177"/>
                        <a:gd name="connsiteY0" fmla="*/ 111918 h 115476"/>
                        <a:gd name="connsiteX1" fmla="*/ 88107 w 98177"/>
                        <a:gd name="connsiteY1" fmla="*/ 0 h 115476"/>
                        <a:gd name="connsiteX2" fmla="*/ 0 w 98177"/>
                        <a:gd name="connsiteY2" fmla="*/ 111918 h 115476"/>
                        <a:gd name="connsiteX0" fmla="*/ 0 w 95984"/>
                        <a:gd name="connsiteY0" fmla="*/ 114299 h 117779"/>
                        <a:gd name="connsiteX1" fmla="*/ 85726 w 95984"/>
                        <a:gd name="connsiteY1" fmla="*/ 0 h 117779"/>
                        <a:gd name="connsiteX2" fmla="*/ 0 w 95984"/>
                        <a:gd name="connsiteY2" fmla="*/ 114299 h 117779"/>
                        <a:gd name="connsiteX0" fmla="*/ 0 w 95984"/>
                        <a:gd name="connsiteY0" fmla="*/ 114299 h 117779"/>
                        <a:gd name="connsiteX1" fmla="*/ 85726 w 95984"/>
                        <a:gd name="connsiteY1" fmla="*/ 0 h 117779"/>
                        <a:gd name="connsiteX2" fmla="*/ 0 w 95984"/>
                        <a:gd name="connsiteY2" fmla="*/ 114299 h 117779"/>
                        <a:gd name="connsiteX0" fmla="*/ 0 w 95984"/>
                        <a:gd name="connsiteY0" fmla="*/ 114299 h 117779"/>
                        <a:gd name="connsiteX1" fmla="*/ 85726 w 95984"/>
                        <a:gd name="connsiteY1" fmla="*/ 0 h 117779"/>
                        <a:gd name="connsiteX2" fmla="*/ 0 w 95984"/>
                        <a:gd name="connsiteY2" fmla="*/ 114299 h 117779"/>
                        <a:gd name="connsiteX0" fmla="*/ 0 w 96746"/>
                        <a:gd name="connsiteY0" fmla="*/ 114299 h 120449"/>
                        <a:gd name="connsiteX1" fmla="*/ 85726 w 96746"/>
                        <a:gd name="connsiteY1" fmla="*/ 0 h 120449"/>
                        <a:gd name="connsiteX2" fmla="*/ 0 w 96746"/>
                        <a:gd name="connsiteY2" fmla="*/ 114299 h 120449"/>
                      </a:gdLst>
                      <a:ahLst/>
                      <a:cxnLst>
                        <a:cxn ang="0">
                          <a:pos x="connsiteX0" y="connsiteY0"/>
                        </a:cxn>
                        <a:cxn ang="0">
                          <a:pos x="connsiteX1" y="connsiteY1"/>
                        </a:cxn>
                        <a:cxn ang="0">
                          <a:pos x="connsiteX2" y="connsiteY2"/>
                        </a:cxn>
                      </a:cxnLst>
                      <a:rect l="l" t="t" r="r" b="b"/>
                      <a:pathLst>
                        <a:path w="96746" h="120449">
                          <a:moveTo>
                            <a:pt x="0" y="114299"/>
                          </a:moveTo>
                          <a:cubicBezTo>
                            <a:pt x="32544" y="81756"/>
                            <a:pt x="46039" y="61118"/>
                            <a:pt x="85726" y="0"/>
                          </a:cubicBezTo>
                          <a:cubicBezTo>
                            <a:pt x="127000" y="46831"/>
                            <a:pt x="42068" y="146051"/>
                            <a:pt x="0" y="114299"/>
                          </a:cubicBezTo>
                          <a:close/>
                        </a:path>
                      </a:pathLst>
                    </a:custGeom>
                    <a:solidFill>
                      <a:srgbClr val="F8CB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Rectangle 1"/>
                    <p:cNvSpPr/>
                    <p:nvPr/>
                  </p:nvSpPr>
                  <p:spPr>
                    <a:xfrm>
                      <a:off x="5432986" y="1681711"/>
                      <a:ext cx="544034" cy="530154"/>
                    </a:xfrm>
                    <a:custGeom>
                      <a:avLst/>
                      <a:gdLst>
                        <a:gd name="connsiteX0" fmla="*/ 0 w 573882"/>
                        <a:gd name="connsiteY0" fmla="*/ 0 h 561975"/>
                        <a:gd name="connsiteX1" fmla="*/ 573882 w 573882"/>
                        <a:gd name="connsiteY1" fmla="*/ 0 h 561975"/>
                        <a:gd name="connsiteX2" fmla="*/ 573882 w 573882"/>
                        <a:gd name="connsiteY2" fmla="*/ 561975 h 561975"/>
                        <a:gd name="connsiteX3" fmla="*/ 0 w 573882"/>
                        <a:gd name="connsiteY3" fmla="*/ 561975 h 561975"/>
                        <a:gd name="connsiteX4" fmla="*/ 0 w 573882"/>
                        <a:gd name="connsiteY4" fmla="*/ 0 h 561975"/>
                        <a:gd name="connsiteX0" fmla="*/ 333375 w 573882"/>
                        <a:gd name="connsiteY0" fmla="*/ 0 h 590550"/>
                        <a:gd name="connsiteX1" fmla="*/ 573882 w 573882"/>
                        <a:gd name="connsiteY1" fmla="*/ 28575 h 590550"/>
                        <a:gd name="connsiteX2" fmla="*/ 573882 w 573882"/>
                        <a:gd name="connsiteY2" fmla="*/ 590550 h 590550"/>
                        <a:gd name="connsiteX3" fmla="*/ 0 w 573882"/>
                        <a:gd name="connsiteY3" fmla="*/ 590550 h 590550"/>
                        <a:gd name="connsiteX4" fmla="*/ 333375 w 573882"/>
                        <a:gd name="connsiteY4" fmla="*/ 0 h 590550"/>
                        <a:gd name="connsiteX0" fmla="*/ 507206 w 573882"/>
                        <a:gd name="connsiteY0" fmla="*/ 16669 h 561975"/>
                        <a:gd name="connsiteX1" fmla="*/ 573882 w 573882"/>
                        <a:gd name="connsiteY1" fmla="*/ 0 h 561975"/>
                        <a:gd name="connsiteX2" fmla="*/ 573882 w 573882"/>
                        <a:gd name="connsiteY2" fmla="*/ 561975 h 561975"/>
                        <a:gd name="connsiteX3" fmla="*/ 0 w 573882"/>
                        <a:gd name="connsiteY3" fmla="*/ 561975 h 561975"/>
                        <a:gd name="connsiteX4" fmla="*/ 507206 w 573882"/>
                        <a:gd name="connsiteY4" fmla="*/ 16669 h 561975"/>
                        <a:gd name="connsiteX0" fmla="*/ 507206 w 573882"/>
                        <a:gd name="connsiteY0" fmla="*/ 16669 h 561975"/>
                        <a:gd name="connsiteX1" fmla="*/ 573882 w 573882"/>
                        <a:gd name="connsiteY1" fmla="*/ 0 h 561975"/>
                        <a:gd name="connsiteX2" fmla="*/ 573882 w 573882"/>
                        <a:gd name="connsiteY2" fmla="*/ 561975 h 561975"/>
                        <a:gd name="connsiteX3" fmla="*/ 0 w 573882"/>
                        <a:gd name="connsiteY3" fmla="*/ 561975 h 561975"/>
                        <a:gd name="connsiteX4" fmla="*/ 261938 w 573882"/>
                        <a:gd name="connsiteY4" fmla="*/ 283369 h 561975"/>
                        <a:gd name="connsiteX5" fmla="*/ 507206 w 573882"/>
                        <a:gd name="connsiteY5" fmla="*/ 16669 h 561975"/>
                        <a:gd name="connsiteX0" fmla="*/ 507206 w 573882"/>
                        <a:gd name="connsiteY0" fmla="*/ 16669 h 561975"/>
                        <a:gd name="connsiteX1" fmla="*/ 573882 w 573882"/>
                        <a:gd name="connsiteY1" fmla="*/ 0 h 561975"/>
                        <a:gd name="connsiteX2" fmla="*/ 573882 w 573882"/>
                        <a:gd name="connsiteY2" fmla="*/ 561975 h 561975"/>
                        <a:gd name="connsiteX3" fmla="*/ 0 w 573882"/>
                        <a:gd name="connsiteY3" fmla="*/ 561975 h 561975"/>
                        <a:gd name="connsiteX4" fmla="*/ 35719 w 573882"/>
                        <a:gd name="connsiteY4" fmla="*/ 333375 h 561975"/>
                        <a:gd name="connsiteX5" fmla="*/ 507206 w 573882"/>
                        <a:gd name="connsiteY5" fmla="*/ 16669 h 561975"/>
                        <a:gd name="connsiteX0" fmla="*/ 507206 w 573882"/>
                        <a:gd name="connsiteY0" fmla="*/ 16669 h 561975"/>
                        <a:gd name="connsiteX1" fmla="*/ 573882 w 573882"/>
                        <a:gd name="connsiteY1" fmla="*/ 0 h 561975"/>
                        <a:gd name="connsiteX2" fmla="*/ 573882 w 573882"/>
                        <a:gd name="connsiteY2" fmla="*/ 561975 h 561975"/>
                        <a:gd name="connsiteX3" fmla="*/ 0 w 573882"/>
                        <a:gd name="connsiteY3" fmla="*/ 561975 h 561975"/>
                        <a:gd name="connsiteX4" fmla="*/ 35719 w 573882"/>
                        <a:gd name="connsiteY4" fmla="*/ 333375 h 561975"/>
                        <a:gd name="connsiteX5" fmla="*/ 507206 w 573882"/>
                        <a:gd name="connsiteY5" fmla="*/ 16669 h 561975"/>
                        <a:gd name="connsiteX0" fmla="*/ 507206 w 573882"/>
                        <a:gd name="connsiteY0" fmla="*/ 21804 h 567110"/>
                        <a:gd name="connsiteX1" fmla="*/ 573882 w 573882"/>
                        <a:gd name="connsiteY1" fmla="*/ 5135 h 567110"/>
                        <a:gd name="connsiteX2" fmla="*/ 573882 w 573882"/>
                        <a:gd name="connsiteY2" fmla="*/ 567110 h 567110"/>
                        <a:gd name="connsiteX3" fmla="*/ 0 w 573882"/>
                        <a:gd name="connsiteY3" fmla="*/ 567110 h 567110"/>
                        <a:gd name="connsiteX4" fmla="*/ 35719 w 573882"/>
                        <a:gd name="connsiteY4" fmla="*/ 338510 h 567110"/>
                        <a:gd name="connsiteX5" fmla="*/ 507206 w 573882"/>
                        <a:gd name="connsiteY5" fmla="*/ 21804 h 567110"/>
                        <a:gd name="connsiteX0" fmla="*/ 507206 w 573882"/>
                        <a:gd name="connsiteY0" fmla="*/ 24438 h 569744"/>
                        <a:gd name="connsiteX1" fmla="*/ 573882 w 573882"/>
                        <a:gd name="connsiteY1" fmla="*/ 7769 h 569744"/>
                        <a:gd name="connsiteX2" fmla="*/ 573882 w 573882"/>
                        <a:gd name="connsiteY2" fmla="*/ 569744 h 569744"/>
                        <a:gd name="connsiteX3" fmla="*/ 0 w 573882"/>
                        <a:gd name="connsiteY3" fmla="*/ 569744 h 569744"/>
                        <a:gd name="connsiteX4" fmla="*/ 35719 w 573882"/>
                        <a:gd name="connsiteY4" fmla="*/ 341144 h 569744"/>
                        <a:gd name="connsiteX5" fmla="*/ 507206 w 573882"/>
                        <a:gd name="connsiteY5" fmla="*/ 24438 h 569744"/>
                        <a:gd name="connsiteX0" fmla="*/ 511401 w 578077"/>
                        <a:gd name="connsiteY0" fmla="*/ 23503 h 568809"/>
                        <a:gd name="connsiteX1" fmla="*/ 578077 w 578077"/>
                        <a:gd name="connsiteY1" fmla="*/ 6834 h 568809"/>
                        <a:gd name="connsiteX2" fmla="*/ 578077 w 578077"/>
                        <a:gd name="connsiteY2" fmla="*/ 568809 h 568809"/>
                        <a:gd name="connsiteX3" fmla="*/ 4195 w 578077"/>
                        <a:gd name="connsiteY3" fmla="*/ 568809 h 568809"/>
                        <a:gd name="connsiteX4" fmla="*/ 39914 w 578077"/>
                        <a:gd name="connsiteY4" fmla="*/ 340209 h 568809"/>
                        <a:gd name="connsiteX5" fmla="*/ 511401 w 578077"/>
                        <a:gd name="connsiteY5" fmla="*/ 23503 h 568809"/>
                        <a:gd name="connsiteX0" fmla="*/ 518016 w 584692"/>
                        <a:gd name="connsiteY0" fmla="*/ 52691 h 597997"/>
                        <a:gd name="connsiteX1" fmla="*/ 584692 w 584692"/>
                        <a:gd name="connsiteY1" fmla="*/ 36022 h 597997"/>
                        <a:gd name="connsiteX2" fmla="*/ 584692 w 584692"/>
                        <a:gd name="connsiteY2" fmla="*/ 597997 h 597997"/>
                        <a:gd name="connsiteX3" fmla="*/ 10810 w 584692"/>
                        <a:gd name="connsiteY3" fmla="*/ 597997 h 597997"/>
                        <a:gd name="connsiteX4" fmla="*/ 46529 w 584692"/>
                        <a:gd name="connsiteY4" fmla="*/ 369397 h 597997"/>
                        <a:gd name="connsiteX5" fmla="*/ 518016 w 584692"/>
                        <a:gd name="connsiteY5" fmla="*/ 52691 h 597997"/>
                        <a:gd name="connsiteX0" fmla="*/ 517322 w 583998"/>
                        <a:gd name="connsiteY0" fmla="*/ 55562 h 600868"/>
                        <a:gd name="connsiteX1" fmla="*/ 583998 w 583998"/>
                        <a:gd name="connsiteY1" fmla="*/ 38893 h 600868"/>
                        <a:gd name="connsiteX2" fmla="*/ 583998 w 583998"/>
                        <a:gd name="connsiteY2" fmla="*/ 600868 h 600868"/>
                        <a:gd name="connsiteX3" fmla="*/ 10116 w 583998"/>
                        <a:gd name="connsiteY3" fmla="*/ 600868 h 600868"/>
                        <a:gd name="connsiteX4" fmla="*/ 45835 w 583998"/>
                        <a:gd name="connsiteY4" fmla="*/ 372268 h 600868"/>
                        <a:gd name="connsiteX5" fmla="*/ 517322 w 583998"/>
                        <a:gd name="connsiteY5" fmla="*/ 55562 h 600868"/>
                        <a:gd name="connsiteX0" fmla="*/ 509196 w 575872"/>
                        <a:gd name="connsiteY0" fmla="*/ 51456 h 596762"/>
                        <a:gd name="connsiteX1" fmla="*/ 575872 w 575872"/>
                        <a:gd name="connsiteY1" fmla="*/ 34787 h 596762"/>
                        <a:gd name="connsiteX2" fmla="*/ 575872 w 575872"/>
                        <a:gd name="connsiteY2" fmla="*/ 596762 h 596762"/>
                        <a:gd name="connsiteX3" fmla="*/ 1990 w 575872"/>
                        <a:gd name="connsiteY3" fmla="*/ 596762 h 596762"/>
                        <a:gd name="connsiteX4" fmla="*/ 37709 w 575872"/>
                        <a:gd name="connsiteY4" fmla="*/ 368162 h 596762"/>
                        <a:gd name="connsiteX5" fmla="*/ 509196 w 575872"/>
                        <a:gd name="connsiteY5" fmla="*/ 51456 h 596762"/>
                        <a:gd name="connsiteX0" fmla="*/ 507206 w 573882"/>
                        <a:gd name="connsiteY0" fmla="*/ 50045 h 595351"/>
                        <a:gd name="connsiteX1" fmla="*/ 573882 w 573882"/>
                        <a:gd name="connsiteY1" fmla="*/ 33376 h 595351"/>
                        <a:gd name="connsiteX2" fmla="*/ 573882 w 573882"/>
                        <a:gd name="connsiteY2" fmla="*/ 595351 h 595351"/>
                        <a:gd name="connsiteX3" fmla="*/ 0 w 573882"/>
                        <a:gd name="connsiteY3" fmla="*/ 595351 h 595351"/>
                        <a:gd name="connsiteX4" fmla="*/ 35719 w 573882"/>
                        <a:gd name="connsiteY4" fmla="*/ 366751 h 595351"/>
                        <a:gd name="connsiteX5" fmla="*/ 507206 w 573882"/>
                        <a:gd name="connsiteY5" fmla="*/ 50045 h 595351"/>
                        <a:gd name="connsiteX0" fmla="*/ 510875 w 577551"/>
                        <a:gd name="connsiteY0" fmla="*/ 49798 h 595104"/>
                        <a:gd name="connsiteX1" fmla="*/ 577551 w 577551"/>
                        <a:gd name="connsiteY1" fmla="*/ 33129 h 595104"/>
                        <a:gd name="connsiteX2" fmla="*/ 577551 w 577551"/>
                        <a:gd name="connsiteY2" fmla="*/ 595104 h 595104"/>
                        <a:gd name="connsiteX3" fmla="*/ 3669 w 577551"/>
                        <a:gd name="connsiteY3" fmla="*/ 595104 h 595104"/>
                        <a:gd name="connsiteX4" fmla="*/ 34625 w 577551"/>
                        <a:gd name="connsiteY4" fmla="*/ 368885 h 595104"/>
                        <a:gd name="connsiteX5" fmla="*/ 510875 w 577551"/>
                        <a:gd name="connsiteY5" fmla="*/ 49798 h 595104"/>
                        <a:gd name="connsiteX0" fmla="*/ 511677 w 578353"/>
                        <a:gd name="connsiteY0" fmla="*/ 50711 h 596017"/>
                        <a:gd name="connsiteX1" fmla="*/ 578353 w 578353"/>
                        <a:gd name="connsiteY1" fmla="*/ 34042 h 596017"/>
                        <a:gd name="connsiteX2" fmla="*/ 578353 w 578353"/>
                        <a:gd name="connsiteY2" fmla="*/ 596017 h 596017"/>
                        <a:gd name="connsiteX3" fmla="*/ 4471 w 578353"/>
                        <a:gd name="connsiteY3" fmla="*/ 596017 h 596017"/>
                        <a:gd name="connsiteX4" fmla="*/ 35427 w 578353"/>
                        <a:gd name="connsiteY4" fmla="*/ 369798 h 596017"/>
                        <a:gd name="connsiteX5" fmla="*/ 511677 w 578353"/>
                        <a:gd name="connsiteY5" fmla="*/ 50711 h 596017"/>
                        <a:gd name="connsiteX0" fmla="*/ 511677 w 578353"/>
                        <a:gd name="connsiteY0" fmla="*/ 50711 h 596017"/>
                        <a:gd name="connsiteX1" fmla="*/ 435478 w 578353"/>
                        <a:gd name="connsiteY1" fmla="*/ 448379 h 596017"/>
                        <a:gd name="connsiteX2" fmla="*/ 578353 w 578353"/>
                        <a:gd name="connsiteY2" fmla="*/ 596017 h 596017"/>
                        <a:gd name="connsiteX3" fmla="*/ 4471 w 578353"/>
                        <a:gd name="connsiteY3" fmla="*/ 596017 h 596017"/>
                        <a:gd name="connsiteX4" fmla="*/ 35427 w 578353"/>
                        <a:gd name="connsiteY4" fmla="*/ 369798 h 596017"/>
                        <a:gd name="connsiteX5" fmla="*/ 511677 w 578353"/>
                        <a:gd name="connsiteY5" fmla="*/ 50711 h 596017"/>
                        <a:gd name="connsiteX0" fmla="*/ 511677 w 578353"/>
                        <a:gd name="connsiteY0" fmla="*/ 50218 h 600287"/>
                        <a:gd name="connsiteX1" fmla="*/ 435478 w 578353"/>
                        <a:gd name="connsiteY1" fmla="*/ 452649 h 600287"/>
                        <a:gd name="connsiteX2" fmla="*/ 578353 w 578353"/>
                        <a:gd name="connsiteY2" fmla="*/ 600287 h 600287"/>
                        <a:gd name="connsiteX3" fmla="*/ 4471 w 578353"/>
                        <a:gd name="connsiteY3" fmla="*/ 600287 h 600287"/>
                        <a:gd name="connsiteX4" fmla="*/ 35427 w 578353"/>
                        <a:gd name="connsiteY4" fmla="*/ 374068 h 600287"/>
                        <a:gd name="connsiteX5" fmla="*/ 511677 w 578353"/>
                        <a:gd name="connsiteY5" fmla="*/ 50218 h 600287"/>
                        <a:gd name="connsiteX0" fmla="*/ 511677 w 578353"/>
                        <a:gd name="connsiteY0" fmla="*/ 50218 h 600287"/>
                        <a:gd name="connsiteX1" fmla="*/ 435478 w 578353"/>
                        <a:gd name="connsiteY1" fmla="*/ 452649 h 600287"/>
                        <a:gd name="connsiteX2" fmla="*/ 578353 w 578353"/>
                        <a:gd name="connsiteY2" fmla="*/ 600287 h 600287"/>
                        <a:gd name="connsiteX3" fmla="*/ 4471 w 578353"/>
                        <a:gd name="connsiteY3" fmla="*/ 600287 h 600287"/>
                        <a:gd name="connsiteX4" fmla="*/ 35427 w 578353"/>
                        <a:gd name="connsiteY4" fmla="*/ 374068 h 600287"/>
                        <a:gd name="connsiteX5" fmla="*/ 511677 w 578353"/>
                        <a:gd name="connsiteY5" fmla="*/ 50218 h 600287"/>
                        <a:gd name="connsiteX0" fmla="*/ 511677 w 578353"/>
                        <a:gd name="connsiteY0" fmla="*/ 50218 h 600287"/>
                        <a:gd name="connsiteX1" fmla="*/ 435478 w 578353"/>
                        <a:gd name="connsiteY1" fmla="*/ 452649 h 600287"/>
                        <a:gd name="connsiteX2" fmla="*/ 578353 w 578353"/>
                        <a:gd name="connsiteY2" fmla="*/ 600287 h 600287"/>
                        <a:gd name="connsiteX3" fmla="*/ 4471 w 578353"/>
                        <a:gd name="connsiteY3" fmla="*/ 600287 h 600287"/>
                        <a:gd name="connsiteX4" fmla="*/ 35427 w 578353"/>
                        <a:gd name="connsiteY4" fmla="*/ 374068 h 600287"/>
                        <a:gd name="connsiteX5" fmla="*/ 511677 w 578353"/>
                        <a:gd name="connsiteY5" fmla="*/ 50218 h 600287"/>
                        <a:gd name="connsiteX0" fmla="*/ 511677 w 578353"/>
                        <a:gd name="connsiteY0" fmla="*/ 49975 h 602426"/>
                        <a:gd name="connsiteX1" fmla="*/ 435478 w 578353"/>
                        <a:gd name="connsiteY1" fmla="*/ 454788 h 602426"/>
                        <a:gd name="connsiteX2" fmla="*/ 578353 w 578353"/>
                        <a:gd name="connsiteY2" fmla="*/ 602426 h 602426"/>
                        <a:gd name="connsiteX3" fmla="*/ 4471 w 578353"/>
                        <a:gd name="connsiteY3" fmla="*/ 602426 h 602426"/>
                        <a:gd name="connsiteX4" fmla="*/ 35427 w 578353"/>
                        <a:gd name="connsiteY4" fmla="*/ 376207 h 602426"/>
                        <a:gd name="connsiteX5" fmla="*/ 511677 w 578353"/>
                        <a:gd name="connsiteY5" fmla="*/ 49975 h 602426"/>
                        <a:gd name="connsiteX0" fmla="*/ 511677 w 578353"/>
                        <a:gd name="connsiteY0" fmla="*/ 49975 h 602426"/>
                        <a:gd name="connsiteX1" fmla="*/ 435478 w 578353"/>
                        <a:gd name="connsiteY1" fmla="*/ 454788 h 602426"/>
                        <a:gd name="connsiteX2" fmla="*/ 578353 w 578353"/>
                        <a:gd name="connsiteY2" fmla="*/ 602426 h 602426"/>
                        <a:gd name="connsiteX3" fmla="*/ 4471 w 578353"/>
                        <a:gd name="connsiteY3" fmla="*/ 602426 h 602426"/>
                        <a:gd name="connsiteX4" fmla="*/ 35427 w 578353"/>
                        <a:gd name="connsiteY4" fmla="*/ 376207 h 602426"/>
                        <a:gd name="connsiteX5" fmla="*/ 511677 w 578353"/>
                        <a:gd name="connsiteY5" fmla="*/ 49975 h 602426"/>
                        <a:gd name="connsiteX0" fmla="*/ 511677 w 578353"/>
                        <a:gd name="connsiteY0" fmla="*/ 49975 h 602426"/>
                        <a:gd name="connsiteX1" fmla="*/ 445003 w 578353"/>
                        <a:gd name="connsiteY1" fmla="*/ 461931 h 602426"/>
                        <a:gd name="connsiteX2" fmla="*/ 578353 w 578353"/>
                        <a:gd name="connsiteY2" fmla="*/ 602426 h 602426"/>
                        <a:gd name="connsiteX3" fmla="*/ 4471 w 578353"/>
                        <a:gd name="connsiteY3" fmla="*/ 602426 h 602426"/>
                        <a:gd name="connsiteX4" fmla="*/ 35427 w 578353"/>
                        <a:gd name="connsiteY4" fmla="*/ 376207 h 602426"/>
                        <a:gd name="connsiteX5" fmla="*/ 511677 w 578353"/>
                        <a:gd name="connsiteY5" fmla="*/ 49975 h 602426"/>
                        <a:gd name="connsiteX0" fmla="*/ 511677 w 578353"/>
                        <a:gd name="connsiteY0" fmla="*/ 49735 h 604567"/>
                        <a:gd name="connsiteX1" fmla="*/ 445003 w 578353"/>
                        <a:gd name="connsiteY1" fmla="*/ 464072 h 604567"/>
                        <a:gd name="connsiteX2" fmla="*/ 578353 w 578353"/>
                        <a:gd name="connsiteY2" fmla="*/ 604567 h 604567"/>
                        <a:gd name="connsiteX3" fmla="*/ 4471 w 578353"/>
                        <a:gd name="connsiteY3" fmla="*/ 604567 h 604567"/>
                        <a:gd name="connsiteX4" fmla="*/ 35427 w 578353"/>
                        <a:gd name="connsiteY4" fmla="*/ 378348 h 604567"/>
                        <a:gd name="connsiteX5" fmla="*/ 511677 w 578353"/>
                        <a:gd name="connsiteY5" fmla="*/ 49735 h 604567"/>
                        <a:gd name="connsiteX0" fmla="*/ 511677 w 578353"/>
                        <a:gd name="connsiteY0" fmla="*/ 49735 h 604567"/>
                        <a:gd name="connsiteX1" fmla="*/ 445003 w 578353"/>
                        <a:gd name="connsiteY1" fmla="*/ 464072 h 604567"/>
                        <a:gd name="connsiteX2" fmla="*/ 578353 w 578353"/>
                        <a:gd name="connsiteY2" fmla="*/ 604567 h 604567"/>
                        <a:gd name="connsiteX3" fmla="*/ 35427 w 578353"/>
                        <a:gd name="connsiteY3" fmla="*/ 378348 h 604567"/>
                        <a:gd name="connsiteX4" fmla="*/ 511677 w 578353"/>
                        <a:gd name="connsiteY4" fmla="*/ 49735 h 604567"/>
                        <a:gd name="connsiteX0" fmla="*/ 511677 w 545930"/>
                        <a:gd name="connsiteY0" fmla="*/ 49735 h 464072"/>
                        <a:gd name="connsiteX1" fmla="*/ 445003 w 545930"/>
                        <a:gd name="connsiteY1" fmla="*/ 464072 h 464072"/>
                        <a:gd name="connsiteX2" fmla="*/ 35427 w 545930"/>
                        <a:gd name="connsiteY2" fmla="*/ 378348 h 464072"/>
                        <a:gd name="connsiteX3" fmla="*/ 511677 w 545930"/>
                        <a:gd name="connsiteY3" fmla="*/ 49735 h 464072"/>
                        <a:gd name="connsiteX0" fmla="*/ 511677 w 545930"/>
                        <a:gd name="connsiteY0" fmla="*/ 49735 h 466789"/>
                        <a:gd name="connsiteX1" fmla="*/ 445003 w 545930"/>
                        <a:gd name="connsiteY1" fmla="*/ 464072 h 466789"/>
                        <a:gd name="connsiteX2" fmla="*/ 35427 w 545930"/>
                        <a:gd name="connsiteY2" fmla="*/ 378348 h 466789"/>
                        <a:gd name="connsiteX3" fmla="*/ 511677 w 545930"/>
                        <a:gd name="connsiteY3" fmla="*/ 49735 h 466789"/>
                        <a:gd name="connsiteX0" fmla="*/ 511677 w 545930"/>
                        <a:gd name="connsiteY0" fmla="*/ 49735 h 533017"/>
                        <a:gd name="connsiteX1" fmla="*/ 445003 w 545930"/>
                        <a:gd name="connsiteY1" fmla="*/ 464072 h 533017"/>
                        <a:gd name="connsiteX2" fmla="*/ 35427 w 545930"/>
                        <a:gd name="connsiteY2" fmla="*/ 378348 h 533017"/>
                        <a:gd name="connsiteX3" fmla="*/ 511677 w 545930"/>
                        <a:gd name="connsiteY3" fmla="*/ 49735 h 533017"/>
                        <a:gd name="connsiteX0" fmla="*/ 494470 w 528723"/>
                        <a:gd name="connsiteY0" fmla="*/ 49261 h 534052"/>
                        <a:gd name="connsiteX1" fmla="*/ 427796 w 528723"/>
                        <a:gd name="connsiteY1" fmla="*/ 463598 h 534052"/>
                        <a:gd name="connsiteX2" fmla="*/ 37270 w 528723"/>
                        <a:gd name="connsiteY2" fmla="*/ 382637 h 534052"/>
                        <a:gd name="connsiteX3" fmla="*/ 494470 w 528723"/>
                        <a:gd name="connsiteY3" fmla="*/ 49261 h 534052"/>
                        <a:gd name="connsiteX0" fmla="*/ 515022 w 549275"/>
                        <a:gd name="connsiteY0" fmla="*/ 45033 h 529824"/>
                        <a:gd name="connsiteX1" fmla="*/ 448348 w 549275"/>
                        <a:gd name="connsiteY1" fmla="*/ 459370 h 529824"/>
                        <a:gd name="connsiteX2" fmla="*/ 57822 w 549275"/>
                        <a:gd name="connsiteY2" fmla="*/ 378409 h 529824"/>
                        <a:gd name="connsiteX3" fmla="*/ 515022 w 549275"/>
                        <a:gd name="connsiteY3" fmla="*/ 45033 h 529824"/>
                        <a:gd name="connsiteX0" fmla="*/ 517528 w 551781"/>
                        <a:gd name="connsiteY0" fmla="*/ 47622 h 532413"/>
                        <a:gd name="connsiteX1" fmla="*/ 450854 w 551781"/>
                        <a:gd name="connsiteY1" fmla="*/ 461959 h 532413"/>
                        <a:gd name="connsiteX2" fmla="*/ 60328 w 551781"/>
                        <a:gd name="connsiteY2" fmla="*/ 380998 h 532413"/>
                        <a:gd name="connsiteX3" fmla="*/ 517528 w 551781"/>
                        <a:gd name="connsiteY3" fmla="*/ 47622 h 532413"/>
                        <a:gd name="connsiteX0" fmla="*/ 517528 w 551781"/>
                        <a:gd name="connsiteY0" fmla="*/ 54646 h 539437"/>
                        <a:gd name="connsiteX1" fmla="*/ 450854 w 551781"/>
                        <a:gd name="connsiteY1" fmla="*/ 468983 h 539437"/>
                        <a:gd name="connsiteX2" fmla="*/ 60328 w 551781"/>
                        <a:gd name="connsiteY2" fmla="*/ 388022 h 539437"/>
                        <a:gd name="connsiteX3" fmla="*/ 517528 w 551781"/>
                        <a:gd name="connsiteY3" fmla="*/ 54646 h 539437"/>
                        <a:gd name="connsiteX0" fmla="*/ 521454 w 555707"/>
                        <a:gd name="connsiteY0" fmla="*/ 45893 h 530684"/>
                        <a:gd name="connsiteX1" fmla="*/ 454780 w 555707"/>
                        <a:gd name="connsiteY1" fmla="*/ 460230 h 530684"/>
                        <a:gd name="connsiteX2" fmla="*/ 64254 w 555707"/>
                        <a:gd name="connsiteY2" fmla="*/ 379269 h 530684"/>
                        <a:gd name="connsiteX3" fmla="*/ 521454 w 555707"/>
                        <a:gd name="connsiteY3" fmla="*/ 45893 h 530684"/>
                        <a:gd name="connsiteX0" fmla="*/ 521454 w 555707"/>
                        <a:gd name="connsiteY0" fmla="*/ 45893 h 530684"/>
                        <a:gd name="connsiteX1" fmla="*/ 454780 w 555707"/>
                        <a:gd name="connsiteY1" fmla="*/ 460230 h 530684"/>
                        <a:gd name="connsiteX2" fmla="*/ 64254 w 555707"/>
                        <a:gd name="connsiteY2" fmla="*/ 379269 h 530684"/>
                        <a:gd name="connsiteX3" fmla="*/ 521454 w 555707"/>
                        <a:gd name="connsiteY3" fmla="*/ 45893 h 530684"/>
                        <a:gd name="connsiteX0" fmla="*/ 507672 w 541925"/>
                        <a:gd name="connsiteY0" fmla="*/ 45152 h 529943"/>
                        <a:gd name="connsiteX1" fmla="*/ 440998 w 541925"/>
                        <a:gd name="connsiteY1" fmla="*/ 459489 h 529943"/>
                        <a:gd name="connsiteX2" fmla="*/ 50472 w 541925"/>
                        <a:gd name="connsiteY2" fmla="*/ 378528 h 529943"/>
                        <a:gd name="connsiteX3" fmla="*/ 507672 w 541925"/>
                        <a:gd name="connsiteY3" fmla="*/ 45152 h 529943"/>
                        <a:gd name="connsiteX0" fmla="*/ 508558 w 542811"/>
                        <a:gd name="connsiteY0" fmla="*/ 49457 h 534248"/>
                        <a:gd name="connsiteX1" fmla="*/ 441884 w 542811"/>
                        <a:gd name="connsiteY1" fmla="*/ 463794 h 534248"/>
                        <a:gd name="connsiteX2" fmla="*/ 51358 w 542811"/>
                        <a:gd name="connsiteY2" fmla="*/ 382833 h 534248"/>
                        <a:gd name="connsiteX3" fmla="*/ 508558 w 542811"/>
                        <a:gd name="connsiteY3" fmla="*/ 49457 h 534248"/>
                        <a:gd name="connsiteX0" fmla="*/ 508558 w 542811"/>
                        <a:gd name="connsiteY0" fmla="*/ 49457 h 525924"/>
                        <a:gd name="connsiteX1" fmla="*/ 441884 w 542811"/>
                        <a:gd name="connsiteY1" fmla="*/ 463794 h 525924"/>
                        <a:gd name="connsiteX2" fmla="*/ 51358 w 542811"/>
                        <a:gd name="connsiteY2" fmla="*/ 382833 h 525924"/>
                        <a:gd name="connsiteX3" fmla="*/ 508558 w 542811"/>
                        <a:gd name="connsiteY3" fmla="*/ 49457 h 525924"/>
                        <a:gd name="connsiteX0" fmla="*/ 508558 w 542811"/>
                        <a:gd name="connsiteY0" fmla="*/ 49457 h 525924"/>
                        <a:gd name="connsiteX1" fmla="*/ 441884 w 542811"/>
                        <a:gd name="connsiteY1" fmla="*/ 463794 h 525924"/>
                        <a:gd name="connsiteX2" fmla="*/ 51358 w 542811"/>
                        <a:gd name="connsiteY2" fmla="*/ 382833 h 525924"/>
                        <a:gd name="connsiteX3" fmla="*/ 508558 w 542811"/>
                        <a:gd name="connsiteY3" fmla="*/ 49457 h 525924"/>
                        <a:gd name="connsiteX0" fmla="*/ 508558 w 542811"/>
                        <a:gd name="connsiteY0" fmla="*/ 49457 h 530154"/>
                        <a:gd name="connsiteX1" fmla="*/ 441884 w 542811"/>
                        <a:gd name="connsiteY1" fmla="*/ 463794 h 530154"/>
                        <a:gd name="connsiteX2" fmla="*/ 51358 w 542811"/>
                        <a:gd name="connsiteY2" fmla="*/ 382833 h 530154"/>
                        <a:gd name="connsiteX3" fmla="*/ 508558 w 542811"/>
                        <a:gd name="connsiteY3" fmla="*/ 49457 h 530154"/>
                        <a:gd name="connsiteX0" fmla="*/ 510612 w 544034"/>
                        <a:gd name="connsiteY0" fmla="*/ 49457 h 530154"/>
                        <a:gd name="connsiteX1" fmla="*/ 441557 w 544034"/>
                        <a:gd name="connsiteY1" fmla="*/ 463794 h 530154"/>
                        <a:gd name="connsiteX2" fmla="*/ 51031 w 544034"/>
                        <a:gd name="connsiteY2" fmla="*/ 382833 h 530154"/>
                        <a:gd name="connsiteX3" fmla="*/ 510612 w 544034"/>
                        <a:gd name="connsiteY3" fmla="*/ 49457 h 530154"/>
                      </a:gdLst>
                      <a:ahLst/>
                      <a:cxnLst>
                        <a:cxn ang="0">
                          <a:pos x="connsiteX0" y="connsiteY0"/>
                        </a:cxn>
                        <a:cxn ang="0">
                          <a:pos x="connsiteX1" y="connsiteY1"/>
                        </a:cxn>
                        <a:cxn ang="0">
                          <a:pos x="connsiteX2" y="connsiteY2"/>
                        </a:cxn>
                        <a:cxn ang="0">
                          <a:pos x="connsiteX3" y="connsiteY3"/>
                        </a:cxn>
                      </a:cxnLst>
                      <a:rect l="l" t="t" r="r" b="b"/>
                      <a:pathLst>
                        <a:path w="544034" h="530154">
                          <a:moveTo>
                            <a:pt x="510612" y="49457"/>
                          </a:moveTo>
                          <a:cubicBezTo>
                            <a:pt x="563794" y="259802"/>
                            <a:pt x="562207" y="336794"/>
                            <a:pt x="441557" y="463794"/>
                          </a:cubicBezTo>
                          <a:cubicBezTo>
                            <a:pt x="257406" y="601906"/>
                            <a:pt x="6581" y="499514"/>
                            <a:pt x="51031" y="382833"/>
                          </a:cubicBezTo>
                          <a:cubicBezTo>
                            <a:pt x="-96607" y="279646"/>
                            <a:pt x="81988" y="-142632"/>
                            <a:pt x="510612" y="49457"/>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grpSp>
            <p:nvGrpSpPr>
              <p:cNvPr id="61" name="Group 60"/>
              <p:cNvGrpSpPr/>
              <p:nvPr/>
            </p:nvGrpSpPr>
            <p:grpSpPr>
              <a:xfrm>
                <a:off x="2020192" y="2085222"/>
                <a:ext cx="1741528" cy="1353231"/>
                <a:chOff x="2059772" y="2232128"/>
                <a:chExt cx="1741528" cy="1353231"/>
              </a:xfrm>
            </p:grpSpPr>
            <p:grpSp>
              <p:nvGrpSpPr>
                <p:cNvPr id="46" name="Group 45"/>
                <p:cNvGrpSpPr/>
                <p:nvPr/>
              </p:nvGrpSpPr>
              <p:grpSpPr>
                <a:xfrm>
                  <a:off x="2059772" y="2232128"/>
                  <a:ext cx="1008826" cy="1353231"/>
                  <a:chOff x="2059772" y="2232128"/>
                  <a:chExt cx="1008826" cy="1353231"/>
                </a:xfrm>
              </p:grpSpPr>
              <p:sp>
                <p:nvSpPr>
                  <p:cNvPr id="131" name="Rectangle 2"/>
                  <p:cNvSpPr/>
                  <p:nvPr/>
                </p:nvSpPr>
                <p:spPr>
                  <a:xfrm rot="14303698">
                    <a:off x="2091255" y="2384404"/>
                    <a:ext cx="795597" cy="858564"/>
                  </a:xfrm>
                  <a:custGeom>
                    <a:avLst/>
                    <a:gdLst>
                      <a:gd name="connsiteX0" fmla="*/ 0 w 1512436"/>
                      <a:gd name="connsiteY0" fmla="*/ 0 h 1052512"/>
                      <a:gd name="connsiteX1" fmla="*/ 1512436 w 1512436"/>
                      <a:gd name="connsiteY1" fmla="*/ 0 h 1052512"/>
                      <a:gd name="connsiteX2" fmla="*/ 1512436 w 1512436"/>
                      <a:gd name="connsiteY2" fmla="*/ 1052512 h 1052512"/>
                      <a:gd name="connsiteX3" fmla="*/ 0 w 1512436"/>
                      <a:gd name="connsiteY3" fmla="*/ 1052512 h 1052512"/>
                      <a:gd name="connsiteX4" fmla="*/ 0 w 1512436"/>
                      <a:gd name="connsiteY4" fmla="*/ 0 h 1052512"/>
                      <a:gd name="connsiteX0" fmla="*/ 100012 w 1512436"/>
                      <a:gd name="connsiteY0" fmla="*/ 280987 h 1052512"/>
                      <a:gd name="connsiteX1" fmla="*/ 1512436 w 1512436"/>
                      <a:gd name="connsiteY1" fmla="*/ 0 h 1052512"/>
                      <a:gd name="connsiteX2" fmla="*/ 1512436 w 1512436"/>
                      <a:gd name="connsiteY2" fmla="*/ 1052512 h 1052512"/>
                      <a:gd name="connsiteX3" fmla="*/ 0 w 1512436"/>
                      <a:gd name="connsiteY3" fmla="*/ 1052512 h 1052512"/>
                      <a:gd name="connsiteX4" fmla="*/ 100012 w 1512436"/>
                      <a:gd name="connsiteY4" fmla="*/ 280987 h 1052512"/>
                      <a:gd name="connsiteX0" fmla="*/ 100012 w 1512436"/>
                      <a:gd name="connsiteY0" fmla="*/ 228599 h 1000124"/>
                      <a:gd name="connsiteX1" fmla="*/ 386105 w 1512436"/>
                      <a:gd name="connsiteY1" fmla="*/ 0 h 1000124"/>
                      <a:gd name="connsiteX2" fmla="*/ 1512436 w 1512436"/>
                      <a:gd name="connsiteY2" fmla="*/ 1000124 h 1000124"/>
                      <a:gd name="connsiteX3" fmla="*/ 0 w 1512436"/>
                      <a:gd name="connsiteY3" fmla="*/ 1000124 h 1000124"/>
                      <a:gd name="connsiteX4" fmla="*/ 100012 w 1512436"/>
                      <a:gd name="connsiteY4" fmla="*/ 228599 h 1000124"/>
                      <a:gd name="connsiteX0" fmla="*/ 100012 w 1512436"/>
                      <a:gd name="connsiteY0" fmla="*/ 230792 h 1002317"/>
                      <a:gd name="connsiteX1" fmla="*/ 386105 w 1512436"/>
                      <a:gd name="connsiteY1" fmla="*/ 2193 h 1002317"/>
                      <a:gd name="connsiteX2" fmla="*/ 1512436 w 1512436"/>
                      <a:gd name="connsiteY2" fmla="*/ 1002317 h 1002317"/>
                      <a:gd name="connsiteX3" fmla="*/ 0 w 1512436"/>
                      <a:gd name="connsiteY3" fmla="*/ 1002317 h 1002317"/>
                      <a:gd name="connsiteX4" fmla="*/ 100012 w 1512436"/>
                      <a:gd name="connsiteY4" fmla="*/ 230792 h 1002317"/>
                      <a:gd name="connsiteX0" fmla="*/ 92869 w 1512436"/>
                      <a:gd name="connsiteY0" fmla="*/ 242574 h 1002193"/>
                      <a:gd name="connsiteX1" fmla="*/ 386105 w 1512436"/>
                      <a:gd name="connsiteY1" fmla="*/ 2069 h 1002193"/>
                      <a:gd name="connsiteX2" fmla="*/ 1512436 w 1512436"/>
                      <a:gd name="connsiteY2" fmla="*/ 1002193 h 1002193"/>
                      <a:gd name="connsiteX3" fmla="*/ 0 w 1512436"/>
                      <a:gd name="connsiteY3" fmla="*/ 1002193 h 1002193"/>
                      <a:gd name="connsiteX4" fmla="*/ 92869 w 1512436"/>
                      <a:gd name="connsiteY4" fmla="*/ 242574 h 1002193"/>
                      <a:gd name="connsiteX0" fmla="*/ 92869 w 1512436"/>
                      <a:gd name="connsiteY0" fmla="*/ 250528 h 1010147"/>
                      <a:gd name="connsiteX1" fmla="*/ 386105 w 1512436"/>
                      <a:gd name="connsiteY1" fmla="*/ 10023 h 1010147"/>
                      <a:gd name="connsiteX2" fmla="*/ 1512436 w 1512436"/>
                      <a:gd name="connsiteY2" fmla="*/ 1010147 h 1010147"/>
                      <a:gd name="connsiteX3" fmla="*/ 0 w 1512436"/>
                      <a:gd name="connsiteY3" fmla="*/ 1010147 h 1010147"/>
                      <a:gd name="connsiteX4" fmla="*/ 92869 w 1512436"/>
                      <a:gd name="connsiteY4" fmla="*/ 250528 h 1010147"/>
                      <a:gd name="connsiteX0" fmla="*/ 92869 w 1512436"/>
                      <a:gd name="connsiteY0" fmla="*/ 288421 h 1048040"/>
                      <a:gd name="connsiteX1" fmla="*/ 386105 w 1512436"/>
                      <a:gd name="connsiteY1" fmla="*/ 47916 h 1048040"/>
                      <a:gd name="connsiteX2" fmla="*/ 1512436 w 1512436"/>
                      <a:gd name="connsiteY2" fmla="*/ 1048040 h 1048040"/>
                      <a:gd name="connsiteX3" fmla="*/ 0 w 1512436"/>
                      <a:gd name="connsiteY3" fmla="*/ 1048040 h 1048040"/>
                      <a:gd name="connsiteX4" fmla="*/ 92869 w 1512436"/>
                      <a:gd name="connsiteY4" fmla="*/ 288421 h 1048040"/>
                      <a:gd name="connsiteX0" fmla="*/ 92869 w 1512436"/>
                      <a:gd name="connsiteY0" fmla="*/ 292593 h 1052212"/>
                      <a:gd name="connsiteX1" fmla="*/ 386105 w 1512436"/>
                      <a:gd name="connsiteY1" fmla="*/ 52088 h 1052212"/>
                      <a:gd name="connsiteX2" fmla="*/ 1512436 w 1512436"/>
                      <a:gd name="connsiteY2" fmla="*/ 1052212 h 1052212"/>
                      <a:gd name="connsiteX3" fmla="*/ 0 w 1512436"/>
                      <a:gd name="connsiteY3" fmla="*/ 1052212 h 1052212"/>
                      <a:gd name="connsiteX4" fmla="*/ 92869 w 1512436"/>
                      <a:gd name="connsiteY4" fmla="*/ 292593 h 1052212"/>
                      <a:gd name="connsiteX0" fmla="*/ 23206 w 1442773"/>
                      <a:gd name="connsiteY0" fmla="*/ 292593 h 1052212"/>
                      <a:gd name="connsiteX1" fmla="*/ 316442 w 1442773"/>
                      <a:gd name="connsiteY1" fmla="*/ 52088 h 1052212"/>
                      <a:gd name="connsiteX2" fmla="*/ 1442773 w 1442773"/>
                      <a:gd name="connsiteY2" fmla="*/ 1052212 h 1052212"/>
                      <a:gd name="connsiteX3" fmla="*/ 373250 w 1442773"/>
                      <a:gd name="connsiteY3" fmla="*/ 664069 h 1052212"/>
                      <a:gd name="connsiteX4" fmla="*/ 23206 w 1442773"/>
                      <a:gd name="connsiteY4" fmla="*/ 292593 h 1052212"/>
                      <a:gd name="connsiteX0" fmla="*/ 24706 w 1429985"/>
                      <a:gd name="connsiteY0" fmla="*/ 321824 h 1045724"/>
                      <a:gd name="connsiteX1" fmla="*/ 303654 w 1429985"/>
                      <a:gd name="connsiteY1" fmla="*/ 45600 h 1045724"/>
                      <a:gd name="connsiteX2" fmla="*/ 1429985 w 1429985"/>
                      <a:gd name="connsiteY2" fmla="*/ 1045724 h 1045724"/>
                      <a:gd name="connsiteX3" fmla="*/ 360462 w 1429985"/>
                      <a:gd name="connsiteY3" fmla="*/ 657581 h 1045724"/>
                      <a:gd name="connsiteX4" fmla="*/ 24706 w 1429985"/>
                      <a:gd name="connsiteY4" fmla="*/ 321824 h 1045724"/>
                      <a:gd name="connsiteX0" fmla="*/ 51848 w 1457127"/>
                      <a:gd name="connsiteY0" fmla="*/ 321137 h 1045037"/>
                      <a:gd name="connsiteX1" fmla="*/ 330796 w 1457127"/>
                      <a:gd name="connsiteY1" fmla="*/ 44913 h 1045037"/>
                      <a:gd name="connsiteX2" fmla="*/ 1457127 w 1457127"/>
                      <a:gd name="connsiteY2" fmla="*/ 1045037 h 1045037"/>
                      <a:gd name="connsiteX3" fmla="*/ 387604 w 1457127"/>
                      <a:gd name="connsiteY3" fmla="*/ 656894 h 1045037"/>
                      <a:gd name="connsiteX4" fmla="*/ 51848 w 1457127"/>
                      <a:gd name="connsiteY4" fmla="*/ 321137 h 1045037"/>
                      <a:gd name="connsiteX0" fmla="*/ 51848 w 1457127"/>
                      <a:gd name="connsiteY0" fmla="*/ 321137 h 1045037"/>
                      <a:gd name="connsiteX1" fmla="*/ 330796 w 1457127"/>
                      <a:gd name="connsiteY1" fmla="*/ 44913 h 1045037"/>
                      <a:gd name="connsiteX2" fmla="*/ 1457127 w 1457127"/>
                      <a:gd name="connsiteY2" fmla="*/ 1045037 h 1045037"/>
                      <a:gd name="connsiteX3" fmla="*/ 387604 w 1457127"/>
                      <a:gd name="connsiteY3" fmla="*/ 656894 h 1045037"/>
                      <a:gd name="connsiteX4" fmla="*/ 51848 w 1457127"/>
                      <a:gd name="connsiteY4" fmla="*/ 321137 h 1045037"/>
                      <a:gd name="connsiteX0" fmla="*/ 51848 w 1457127"/>
                      <a:gd name="connsiteY0" fmla="*/ 321137 h 1045037"/>
                      <a:gd name="connsiteX1" fmla="*/ 330796 w 1457127"/>
                      <a:gd name="connsiteY1" fmla="*/ 44913 h 1045037"/>
                      <a:gd name="connsiteX2" fmla="*/ 1457127 w 1457127"/>
                      <a:gd name="connsiteY2" fmla="*/ 1045037 h 1045037"/>
                      <a:gd name="connsiteX3" fmla="*/ 394748 w 1457127"/>
                      <a:gd name="connsiteY3" fmla="*/ 640225 h 1045037"/>
                      <a:gd name="connsiteX4" fmla="*/ 51848 w 1457127"/>
                      <a:gd name="connsiteY4" fmla="*/ 321137 h 1045037"/>
                      <a:gd name="connsiteX0" fmla="*/ 51848 w 1457127"/>
                      <a:gd name="connsiteY0" fmla="*/ 321137 h 1045037"/>
                      <a:gd name="connsiteX1" fmla="*/ 330796 w 1457127"/>
                      <a:gd name="connsiteY1" fmla="*/ 44913 h 1045037"/>
                      <a:gd name="connsiteX2" fmla="*/ 1457127 w 1457127"/>
                      <a:gd name="connsiteY2" fmla="*/ 1045037 h 1045037"/>
                      <a:gd name="connsiteX3" fmla="*/ 394748 w 1457127"/>
                      <a:gd name="connsiteY3" fmla="*/ 640225 h 1045037"/>
                      <a:gd name="connsiteX4" fmla="*/ 51848 w 1457127"/>
                      <a:gd name="connsiteY4" fmla="*/ 321137 h 1045037"/>
                      <a:gd name="connsiteX0" fmla="*/ 51848 w 1457127"/>
                      <a:gd name="connsiteY0" fmla="*/ 321137 h 1195057"/>
                      <a:gd name="connsiteX1" fmla="*/ 330796 w 1457127"/>
                      <a:gd name="connsiteY1" fmla="*/ 44913 h 1195057"/>
                      <a:gd name="connsiteX2" fmla="*/ 1457127 w 1457127"/>
                      <a:gd name="connsiteY2" fmla="*/ 1045037 h 1195057"/>
                      <a:gd name="connsiteX3" fmla="*/ 1063879 w 1457127"/>
                      <a:gd name="connsiteY3" fmla="*/ 1195057 h 1195057"/>
                      <a:gd name="connsiteX4" fmla="*/ 51848 w 1457127"/>
                      <a:gd name="connsiteY4" fmla="*/ 321137 h 1195057"/>
                      <a:gd name="connsiteX0" fmla="*/ 51848 w 1537748"/>
                      <a:gd name="connsiteY0" fmla="*/ 321137 h 1968963"/>
                      <a:gd name="connsiteX1" fmla="*/ 330796 w 1537748"/>
                      <a:gd name="connsiteY1" fmla="*/ 44913 h 1968963"/>
                      <a:gd name="connsiteX2" fmla="*/ 1457127 w 1537748"/>
                      <a:gd name="connsiteY2" fmla="*/ 1045037 h 1968963"/>
                      <a:gd name="connsiteX3" fmla="*/ 1537748 w 1537748"/>
                      <a:gd name="connsiteY3" fmla="*/ 1968963 h 1968963"/>
                      <a:gd name="connsiteX4" fmla="*/ 51848 w 1537748"/>
                      <a:gd name="connsiteY4" fmla="*/ 321137 h 1968963"/>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1848 w 1499648"/>
                      <a:gd name="connsiteY4"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464145 w 1499648"/>
                      <a:gd name="connsiteY4" fmla="*/ 835488 h 1992775"/>
                      <a:gd name="connsiteX5" fmla="*/ 51848 w 1499648"/>
                      <a:gd name="connsiteY5"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23677 w 1499648"/>
                      <a:gd name="connsiteY4" fmla="*/ 778338 h 1992775"/>
                      <a:gd name="connsiteX5" fmla="*/ 51848 w 1499648"/>
                      <a:gd name="connsiteY5"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23677 w 1499648"/>
                      <a:gd name="connsiteY4" fmla="*/ 778338 h 1992775"/>
                      <a:gd name="connsiteX5" fmla="*/ 51848 w 1499648"/>
                      <a:gd name="connsiteY5"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23677 w 1499648"/>
                      <a:gd name="connsiteY4" fmla="*/ 778338 h 1992775"/>
                      <a:gd name="connsiteX5" fmla="*/ 51848 w 1499648"/>
                      <a:gd name="connsiteY5" fmla="*/ 321137 h 1992775"/>
                      <a:gd name="connsiteX0" fmla="*/ 51848 w 1499648"/>
                      <a:gd name="connsiteY0" fmla="*/ 321137 h 2013066"/>
                      <a:gd name="connsiteX1" fmla="*/ 330796 w 1499648"/>
                      <a:gd name="connsiteY1" fmla="*/ 44913 h 2013066"/>
                      <a:gd name="connsiteX2" fmla="*/ 1457127 w 1499648"/>
                      <a:gd name="connsiteY2" fmla="*/ 1045037 h 2013066"/>
                      <a:gd name="connsiteX3" fmla="*/ 1499648 w 1499648"/>
                      <a:gd name="connsiteY3" fmla="*/ 1992775 h 2013066"/>
                      <a:gd name="connsiteX4" fmla="*/ 1149945 w 1499648"/>
                      <a:gd name="connsiteY4" fmla="*/ 1621301 h 2013066"/>
                      <a:gd name="connsiteX5" fmla="*/ 523677 w 1499648"/>
                      <a:gd name="connsiteY5" fmla="*/ 778338 h 2013066"/>
                      <a:gd name="connsiteX6" fmla="*/ 51848 w 1499648"/>
                      <a:gd name="connsiteY6" fmla="*/ 321137 h 2013066"/>
                      <a:gd name="connsiteX0" fmla="*/ 51848 w 1499648"/>
                      <a:gd name="connsiteY0" fmla="*/ 321137 h 2011202"/>
                      <a:gd name="connsiteX1" fmla="*/ 330796 w 1499648"/>
                      <a:gd name="connsiteY1" fmla="*/ 44913 h 2011202"/>
                      <a:gd name="connsiteX2" fmla="*/ 1457127 w 1499648"/>
                      <a:gd name="connsiteY2" fmla="*/ 1045037 h 2011202"/>
                      <a:gd name="connsiteX3" fmla="*/ 1499648 w 1499648"/>
                      <a:gd name="connsiteY3" fmla="*/ 1992775 h 2011202"/>
                      <a:gd name="connsiteX4" fmla="*/ 1197570 w 1499648"/>
                      <a:gd name="connsiteY4" fmla="*/ 1585583 h 2011202"/>
                      <a:gd name="connsiteX5" fmla="*/ 523677 w 1499648"/>
                      <a:gd name="connsiteY5" fmla="*/ 778338 h 2011202"/>
                      <a:gd name="connsiteX6" fmla="*/ 51848 w 1499648"/>
                      <a:gd name="connsiteY6" fmla="*/ 321137 h 2011202"/>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197570 w 1499648"/>
                      <a:gd name="connsiteY4" fmla="*/ 1585583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73795 w 1499648"/>
                      <a:gd name="connsiteY3" fmla="*/ 1485569 h 1992775"/>
                      <a:gd name="connsiteX4" fmla="*/ 1499648 w 1499648"/>
                      <a:gd name="connsiteY4" fmla="*/ 1992775 h 1992775"/>
                      <a:gd name="connsiteX5" fmla="*/ 1202333 w 1499648"/>
                      <a:gd name="connsiteY5" fmla="*/ 1578439 h 1992775"/>
                      <a:gd name="connsiteX6" fmla="*/ 507009 w 1499648"/>
                      <a:gd name="connsiteY6" fmla="*/ 792625 h 1992775"/>
                      <a:gd name="connsiteX7" fmla="*/ 51848 w 1499648"/>
                      <a:gd name="connsiteY7" fmla="*/ 321137 h 1992775"/>
                      <a:gd name="connsiteX0" fmla="*/ 51848 w 1757163"/>
                      <a:gd name="connsiteY0" fmla="*/ 321137 h 1992775"/>
                      <a:gd name="connsiteX1" fmla="*/ 330796 w 1757163"/>
                      <a:gd name="connsiteY1" fmla="*/ 44913 h 1992775"/>
                      <a:gd name="connsiteX2" fmla="*/ 1457127 w 1757163"/>
                      <a:gd name="connsiteY2" fmla="*/ 1045037 h 1992775"/>
                      <a:gd name="connsiteX3" fmla="*/ 1757163 w 1757163"/>
                      <a:gd name="connsiteY3" fmla="*/ 1604632 h 1992775"/>
                      <a:gd name="connsiteX4" fmla="*/ 1499648 w 1757163"/>
                      <a:gd name="connsiteY4" fmla="*/ 1992775 h 1992775"/>
                      <a:gd name="connsiteX5" fmla="*/ 1202333 w 1757163"/>
                      <a:gd name="connsiteY5" fmla="*/ 1578439 h 1992775"/>
                      <a:gd name="connsiteX6" fmla="*/ 507009 w 1757163"/>
                      <a:gd name="connsiteY6" fmla="*/ 792625 h 1992775"/>
                      <a:gd name="connsiteX7" fmla="*/ 51848 w 1757163"/>
                      <a:gd name="connsiteY7" fmla="*/ 321137 h 1992775"/>
                      <a:gd name="connsiteX0" fmla="*/ 51848 w 1761926"/>
                      <a:gd name="connsiteY0" fmla="*/ 321137 h 1992775"/>
                      <a:gd name="connsiteX1" fmla="*/ 330796 w 1761926"/>
                      <a:gd name="connsiteY1" fmla="*/ 44913 h 1992775"/>
                      <a:gd name="connsiteX2" fmla="*/ 1457127 w 1761926"/>
                      <a:gd name="connsiteY2" fmla="*/ 1045037 h 1992775"/>
                      <a:gd name="connsiteX3" fmla="*/ 1761926 w 1761926"/>
                      <a:gd name="connsiteY3" fmla="*/ 1599870 h 1992775"/>
                      <a:gd name="connsiteX4" fmla="*/ 1499648 w 1761926"/>
                      <a:gd name="connsiteY4" fmla="*/ 1992775 h 1992775"/>
                      <a:gd name="connsiteX5" fmla="*/ 1202333 w 1761926"/>
                      <a:gd name="connsiteY5" fmla="*/ 1578439 h 1992775"/>
                      <a:gd name="connsiteX6" fmla="*/ 507009 w 1761926"/>
                      <a:gd name="connsiteY6" fmla="*/ 792625 h 1992775"/>
                      <a:gd name="connsiteX7" fmla="*/ 51848 w 1761926"/>
                      <a:gd name="connsiteY7" fmla="*/ 321137 h 1992775"/>
                      <a:gd name="connsiteX0" fmla="*/ 51848 w 1772301"/>
                      <a:gd name="connsiteY0" fmla="*/ 321137 h 1992775"/>
                      <a:gd name="connsiteX1" fmla="*/ 330796 w 1772301"/>
                      <a:gd name="connsiteY1" fmla="*/ 44913 h 1992775"/>
                      <a:gd name="connsiteX2" fmla="*/ 1457127 w 1772301"/>
                      <a:gd name="connsiteY2" fmla="*/ 1045037 h 1992775"/>
                      <a:gd name="connsiteX3" fmla="*/ 1761926 w 1772301"/>
                      <a:gd name="connsiteY3" fmla="*/ 1599870 h 1992775"/>
                      <a:gd name="connsiteX4" fmla="*/ 1499648 w 1772301"/>
                      <a:gd name="connsiteY4" fmla="*/ 1992775 h 1992775"/>
                      <a:gd name="connsiteX5" fmla="*/ 1202333 w 1772301"/>
                      <a:gd name="connsiteY5" fmla="*/ 1578439 h 1992775"/>
                      <a:gd name="connsiteX6" fmla="*/ 507009 w 1772301"/>
                      <a:gd name="connsiteY6" fmla="*/ 792625 h 1992775"/>
                      <a:gd name="connsiteX7" fmla="*/ 51848 w 1772301"/>
                      <a:gd name="connsiteY7" fmla="*/ 321137 h 1992775"/>
                      <a:gd name="connsiteX0" fmla="*/ 51848 w 1771810"/>
                      <a:gd name="connsiteY0" fmla="*/ 321137 h 1978488"/>
                      <a:gd name="connsiteX1" fmla="*/ 330796 w 1771810"/>
                      <a:gd name="connsiteY1" fmla="*/ 44913 h 1978488"/>
                      <a:gd name="connsiteX2" fmla="*/ 1457127 w 1771810"/>
                      <a:gd name="connsiteY2" fmla="*/ 1045037 h 1978488"/>
                      <a:gd name="connsiteX3" fmla="*/ 1761926 w 1771810"/>
                      <a:gd name="connsiteY3" fmla="*/ 1599870 h 1978488"/>
                      <a:gd name="connsiteX4" fmla="*/ 1485361 w 1771810"/>
                      <a:gd name="connsiteY4" fmla="*/ 1978488 h 1978488"/>
                      <a:gd name="connsiteX5" fmla="*/ 1202333 w 1771810"/>
                      <a:gd name="connsiteY5" fmla="*/ 1578439 h 1978488"/>
                      <a:gd name="connsiteX6" fmla="*/ 507009 w 1771810"/>
                      <a:gd name="connsiteY6" fmla="*/ 792625 h 1978488"/>
                      <a:gd name="connsiteX7" fmla="*/ 51848 w 1771810"/>
                      <a:gd name="connsiteY7" fmla="*/ 321137 h 1978488"/>
                      <a:gd name="connsiteX0" fmla="*/ 51848 w 1825393"/>
                      <a:gd name="connsiteY0" fmla="*/ 321137 h 2062654"/>
                      <a:gd name="connsiteX1" fmla="*/ 330796 w 1825393"/>
                      <a:gd name="connsiteY1" fmla="*/ 44913 h 2062654"/>
                      <a:gd name="connsiteX2" fmla="*/ 1457127 w 1825393"/>
                      <a:gd name="connsiteY2" fmla="*/ 1045037 h 2062654"/>
                      <a:gd name="connsiteX3" fmla="*/ 1761926 w 1825393"/>
                      <a:gd name="connsiteY3" fmla="*/ 1599870 h 2062654"/>
                      <a:gd name="connsiteX4" fmla="*/ 1485361 w 1825393"/>
                      <a:gd name="connsiteY4" fmla="*/ 1978488 h 2062654"/>
                      <a:gd name="connsiteX5" fmla="*/ 1202333 w 1825393"/>
                      <a:gd name="connsiteY5" fmla="*/ 1578439 h 2062654"/>
                      <a:gd name="connsiteX6" fmla="*/ 507009 w 1825393"/>
                      <a:gd name="connsiteY6" fmla="*/ 792625 h 2062654"/>
                      <a:gd name="connsiteX7" fmla="*/ 51848 w 1825393"/>
                      <a:gd name="connsiteY7" fmla="*/ 321137 h 2062654"/>
                      <a:gd name="connsiteX0" fmla="*/ 51848 w 1818293"/>
                      <a:gd name="connsiteY0" fmla="*/ 321137 h 2070732"/>
                      <a:gd name="connsiteX1" fmla="*/ 330796 w 1818293"/>
                      <a:gd name="connsiteY1" fmla="*/ 44913 h 2070732"/>
                      <a:gd name="connsiteX2" fmla="*/ 1457127 w 1818293"/>
                      <a:gd name="connsiteY2" fmla="*/ 1045037 h 2070732"/>
                      <a:gd name="connsiteX3" fmla="*/ 1761926 w 1818293"/>
                      <a:gd name="connsiteY3" fmla="*/ 1599870 h 2070732"/>
                      <a:gd name="connsiteX4" fmla="*/ 1485361 w 1818293"/>
                      <a:gd name="connsiteY4" fmla="*/ 1978488 h 2070732"/>
                      <a:gd name="connsiteX5" fmla="*/ 1202333 w 1818293"/>
                      <a:gd name="connsiteY5" fmla="*/ 1578439 h 2070732"/>
                      <a:gd name="connsiteX6" fmla="*/ 507009 w 1818293"/>
                      <a:gd name="connsiteY6" fmla="*/ 792625 h 2070732"/>
                      <a:gd name="connsiteX7" fmla="*/ 51848 w 1818293"/>
                      <a:gd name="connsiteY7" fmla="*/ 321137 h 2070732"/>
                      <a:gd name="connsiteX0" fmla="*/ 51848 w 1818293"/>
                      <a:gd name="connsiteY0" fmla="*/ 321137 h 2070732"/>
                      <a:gd name="connsiteX1" fmla="*/ 330796 w 1818293"/>
                      <a:gd name="connsiteY1" fmla="*/ 44913 h 2070732"/>
                      <a:gd name="connsiteX2" fmla="*/ 1457127 w 1818293"/>
                      <a:gd name="connsiteY2" fmla="*/ 1045037 h 2070732"/>
                      <a:gd name="connsiteX3" fmla="*/ 1761926 w 1818293"/>
                      <a:gd name="connsiteY3" fmla="*/ 1599870 h 2070732"/>
                      <a:gd name="connsiteX4" fmla="*/ 1485361 w 1818293"/>
                      <a:gd name="connsiteY4" fmla="*/ 1978488 h 2070732"/>
                      <a:gd name="connsiteX5" fmla="*/ 1202333 w 1818293"/>
                      <a:gd name="connsiteY5" fmla="*/ 1578439 h 2070732"/>
                      <a:gd name="connsiteX6" fmla="*/ 507009 w 1818293"/>
                      <a:gd name="connsiteY6" fmla="*/ 792625 h 2070732"/>
                      <a:gd name="connsiteX7" fmla="*/ 51848 w 1818293"/>
                      <a:gd name="connsiteY7" fmla="*/ 321137 h 2070732"/>
                      <a:gd name="connsiteX0" fmla="*/ 51848 w 1819998"/>
                      <a:gd name="connsiteY0" fmla="*/ 321137 h 2066752"/>
                      <a:gd name="connsiteX1" fmla="*/ 330796 w 1819998"/>
                      <a:gd name="connsiteY1" fmla="*/ 44913 h 2066752"/>
                      <a:gd name="connsiteX2" fmla="*/ 1457127 w 1819998"/>
                      <a:gd name="connsiteY2" fmla="*/ 1045037 h 2066752"/>
                      <a:gd name="connsiteX3" fmla="*/ 1761926 w 1819998"/>
                      <a:gd name="connsiteY3" fmla="*/ 1599870 h 2066752"/>
                      <a:gd name="connsiteX4" fmla="*/ 1490123 w 1819998"/>
                      <a:gd name="connsiteY4" fmla="*/ 1973726 h 2066752"/>
                      <a:gd name="connsiteX5" fmla="*/ 1202333 w 1819998"/>
                      <a:gd name="connsiteY5" fmla="*/ 1578439 h 2066752"/>
                      <a:gd name="connsiteX6" fmla="*/ 507009 w 1819998"/>
                      <a:gd name="connsiteY6" fmla="*/ 792625 h 2066752"/>
                      <a:gd name="connsiteX7" fmla="*/ 51848 w 1819998"/>
                      <a:gd name="connsiteY7" fmla="*/ 321137 h 2066752"/>
                      <a:gd name="connsiteX0" fmla="*/ 51848 w 1819998"/>
                      <a:gd name="connsiteY0" fmla="*/ 321137 h 2066752"/>
                      <a:gd name="connsiteX1" fmla="*/ 330796 w 1819998"/>
                      <a:gd name="connsiteY1" fmla="*/ 44913 h 2066752"/>
                      <a:gd name="connsiteX2" fmla="*/ 1457127 w 1819998"/>
                      <a:gd name="connsiteY2" fmla="*/ 1045037 h 2066752"/>
                      <a:gd name="connsiteX3" fmla="*/ 1761926 w 1819998"/>
                      <a:gd name="connsiteY3" fmla="*/ 1599870 h 2066752"/>
                      <a:gd name="connsiteX4" fmla="*/ 1490123 w 1819998"/>
                      <a:gd name="connsiteY4" fmla="*/ 1973726 h 2066752"/>
                      <a:gd name="connsiteX5" fmla="*/ 1202333 w 1819998"/>
                      <a:gd name="connsiteY5" fmla="*/ 1578439 h 2066752"/>
                      <a:gd name="connsiteX6" fmla="*/ 507009 w 1819998"/>
                      <a:gd name="connsiteY6" fmla="*/ 792625 h 2066752"/>
                      <a:gd name="connsiteX7" fmla="*/ 51848 w 1819998"/>
                      <a:gd name="connsiteY7" fmla="*/ 321137 h 2066752"/>
                      <a:gd name="connsiteX0" fmla="*/ 51848 w 1862368"/>
                      <a:gd name="connsiteY0" fmla="*/ 321137 h 2059769"/>
                      <a:gd name="connsiteX1" fmla="*/ 330796 w 1862368"/>
                      <a:gd name="connsiteY1" fmla="*/ 44913 h 2059769"/>
                      <a:gd name="connsiteX2" fmla="*/ 1457127 w 1862368"/>
                      <a:gd name="connsiteY2" fmla="*/ 1045037 h 2059769"/>
                      <a:gd name="connsiteX3" fmla="*/ 1761926 w 1862368"/>
                      <a:gd name="connsiteY3" fmla="*/ 1599870 h 2059769"/>
                      <a:gd name="connsiteX4" fmla="*/ 1490123 w 1862368"/>
                      <a:gd name="connsiteY4" fmla="*/ 1973726 h 2059769"/>
                      <a:gd name="connsiteX5" fmla="*/ 1202333 w 1862368"/>
                      <a:gd name="connsiteY5" fmla="*/ 1578439 h 2059769"/>
                      <a:gd name="connsiteX6" fmla="*/ 507009 w 1862368"/>
                      <a:gd name="connsiteY6" fmla="*/ 792625 h 2059769"/>
                      <a:gd name="connsiteX7" fmla="*/ 51848 w 1862368"/>
                      <a:gd name="connsiteY7" fmla="*/ 321137 h 2059769"/>
                      <a:gd name="connsiteX0" fmla="*/ 51848 w 1864451"/>
                      <a:gd name="connsiteY0" fmla="*/ 321137 h 2057027"/>
                      <a:gd name="connsiteX1" fmla="*/ 330796 w 1864451"/>
                      <a:gd name="connsiteY1" fmla="*/ 44913 h 2057027"/>
                      <a:gd name="connsiteX2" fmla="*/ 1457127 w 1864451"/>
                      <a:gd name="connsiteY2" fmla="*/ 1045037 h 2057027"/>
                      <a:gd name="connsiteX3" fmla="*/ 1761926 w 1864451"/>
                      <a:gd name="connsiteY3" fmla="*/ 1599870 h 2057027"/>
                      <a:gd name="connsiteX4" fmla="*/ 1490123 w 1864451"/>
                      <a:gd name="connsiteY4" fmla="*/ 1973726 h 2057027"/>
                      <a:gd name="connsiteX5" fmla="*/ 1202333 w 1864451"/>
                      <a:gd name="connsiteY5" fmla="*/ 1578439 h 2057027"/>
                      <a:gd name="connsiteX6" fmla="*/ 507009 w 1864451"/>
                      <a:gd name="connsiteY6" fmla="*/ 792625 h 2057027"/>
                      <a:gd name="connsiteX7" fmla="*/ 51848 w 1864451"/>
                      <a:gd name="connsiteY7" fmla="*/ 321137 h 2057027"/>
                      <a:gd name="connsiteX0" fmla="*/ 51848 w 1847751"/>
                      <a:gd name="connsiteY0" fmla="*/ 321137 h 2075784"/>
                      <a:gd name="connsiteX1" fmla="*/ 330796 w 1847751"/>
                      <a:gd name="connsiteY1" fmla="*/ 44913 h 2075784"/>
                      <a:gd name="connsiteX2" fmla="*/ 1457127 w 1847751"/>
                      <a:gd name="connsiteY2" fmla="*/ 1045037 h 2075784"/>
                      <a:gd name="connsiteX3" fmla="*/ 1761926 w 1847751"/>
                      <a:gd name="connsiteY3" fmla="*/ 1599870 h 2075784"/>
                      <a:gd name="connsiteX4" fmla="*/ 1490123 w 1847751"/>
                      <a:gd name="connsiteY4" fmla="*/ 1973726 h 2075784"/>
                      <a:gd name="connsiteX5" fmla="*/ 1202333 w 1847751"/>
                      <a:gd name="connsiteY5" fmla="*/ 1578439 h 2075784"/>
                      <a:gd name="connsiteX6" fmla="*/ 507009 w 1847751"/>
                      <a:gd name="connsiteY6" fmla="*/ 792625 h 2075784"/>
                      <a:gd name="connsiteX7" fmla="*/ 51848 w 1847751"/>
                      <a:gd name="connsiteY7" fmla="*/ 321137 h 2075784"/>
                      <a:gd name="connsiteX0" fmla="*/ 51848 w 1847207"/>
                      <a:gd name="connsiteY0" fmla="*/ 321137 h 2085765"/>
                      <a:gd name="connsiteX1" fmla="*/ 330796 w 1847207"/>
                      <a:gd name="connsiteY1" fmla="*/ 44913 h 2085765"/>
                      <a:gd name="connsiteX2" fmla="*/ 1457127 w 1847207"/>
                      <a:gd name="connsiteY2" fmla="*/ 1045037 h 2085765"/>
                      <a:gd name="connsiteX3" fmla="*/ 1761926 w 1847207"/>
                      <a:gd name="connsiteY3" fmla="*/ 1599870 h 2085765"/>
                      <a:gd name="connsiteX4" fmla="*/ 1490123 w 1847207"/>
                      <a:gd name="connsiteY4" fmla="*/ 1973726 h 2085765"/>
                      <a:gd name="connsiteX5" fmla="*/ 1202333 w 1847207"/>
                      <a:gd name="connsiteY5" fmla="*/ 1578439 h 2085765"/>
                      <a:gd name="connsiteX6" fmla="*/ 507009 w 1847207"/>
                      <a:gd name="connsiteY6" fmla="*/ 792625 h 2085765"/>
                      <a:gd name="connsiteX7" fmla="*/ 51848 w 1847207"/>
                      <a:gd name="connsiteY7" fmla="*/ 321137 h 2085765"/>
                      <a:gd name="connsiteX0" fmla="*/ 51848 w 1862021"/>
                      <a:gd name="connsiteY0" fmla="*/ 321137 h 2091956"/>
                      <a:gd name="connsiteX1" fmla="*/ 330796 w 1862021"/>
                      <a:gd name="connsiteY1" fmla="*/ 44913 h 2091956"/>
                      <a:gd name="connsiteX2" fmla="*/ 1457127 w 1862021"/>
                      <a:gd name="connsiteY2" fmla="*/ 1045037 h 2091956"/>
                      <a:gd name="connsiteX3" fmla="*/ 1761926 w 1862021"/>
                      <a:gd name="connsiteY3" fmla="*/ 1599870 h 2091956"/>
                      <a:gd name="connsiteX4" fmla="*/ 1490123 w 1862021"/>
                      <a:gd name="connsiteY4" fmla="*/ 1973726 h 2091956"/>
                      <a:gd name="connsiteX5" fmla="*/ 1202333 w 1862021"/>
                      <a:gd name="connsiteY5" fmla="*/ 1578439 h 2091956"/>
                      <a:gd name="connsiteX6" fmla="*/ 507009 w 1862021"/>
                      <a:gd name="connsiteY6" fmla="*/ 792625 h 2091956"/>
                      <a:gd name="connsiteX7" fmla="*/ 51848 w 1862021"/>
                      <a:gd name="connsiteY7" fmla="*/ 321137 h 2091956"/>
                      <a:gd name="connsiteX0" fmla="*/ 51848 w 1862021"/>
                      <a:gd name="connsiteY0" fmla="*/ 321137 h 2091956"/>
                      <a:gd name="connsiteX1" fmla="*/ 330796 w 1862021"/>
                      <a:gd name="connsiteY1" fmla="*/ 44913 h 2091956"/>
                      <a:gd name="connsiteX2" fmla="*/ 1457127 w 1862021"/>
                      <a:gd name="connsiteY2" fmla="*/ 1045037 h 2091956"/>
                      <a:gd name="connsiteX3" fmla="*/ 1761926 w 1862021"/>
                      <a:gd name="connsiteY3" fmla="*/ 1599870 h 2091956"/>
                      <a:gd name="connsiteX4" fmla="*/ 1490123 w 1862021"/>
                      <a:gd name="connsiteY4" fmla="*/ 1973726 h 2091956"/>
                      <a:gd name="connsiteX5" fmla="*/ 1202333 w 1862021"/>
                      <a:gd name="connsiteY5" fmla="*/ 1578439 h 2091956"/>
                      <a:gd name="connsiteX6" fmla="*/ 507009 w 1862021"/>
                      <a:gd name="connsiteY6" fmla="*/ 792625 h 2091956"/>
                      <a:gd name="connsiteX7" fmla="*/ 51848 w 1862021"/>
                      <a:gd name="connsiteY7" fmla="*/ 321137 h 2091956"/>
                      <a:gd name="connsiteX0" fmla="*/ 51848 w 1862021"/>
                      <a:gd name="connsiteY0" fmla="*/ 321137 h 2091956"/>
                      <a:gd name="connsiteX1" fmla="*/ 330796 w 1862021"/>
                      <a:gd name="connsiteY1" fmla="*/ 44913 h 2091956"/>
                      <a:gd name="connsiteX2" fmla="*/ 1457127 w 1862021"/>
                      <a:gd name="connsiteY2" fmla="*/ 1045037 h 2091956"/>
                      <a:gd name="connsiteX3" fmla="*/ 1761926 w 1862021"/>
                      <a:gd name="connsiteY3" fmla="*/ 1599870 h 2091956"/>
                      <a:gd name="connsiteX4" fmla="*/ 1490123 w 1862021"/>
                      <a:gd name="connsiteY4" fmla="*/ 1973726 h 2091956"/>
                      <a:gd name="connsiteX5" fmla="*/ 1202333 w 1862021"/>
                      <a:gd name="connsiteY5" fmla="*/ 1578439 h 2091956"/>
                      <a:gd name="connsiteX6" fmla="*/ 507009 w 1862021"/>
                      <a:gd name="connsiteY6" fmla="*/ 792625 h 2091956"/>
                      <a:gd name="connsiteX7" fmla="*/ 51848 w 1862021"/>
                      <a:gd name="connsiteY7"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2066 w 1869383"/>
                      <a:gd name="connsiteY0" fmla="*/ 327203 h 2098022"/>
                      <a:gd name="connsiteX1" fmla="*/ 338158 w 1869383"/>
                      <a:gd name="connsiteY1" fmla="*/ 50979 h 2098022"/>
                      <a:gd name="connsiteX2" fmla="*/ 1769288 w 1869383"/>
                      <a:gd name="connsiteY2" fmla="*/ 1605936 h 2098022"/>
                      <a:gd name="connsiteX3" fmla="*/ 1497485 w 1869383"/>
                      <a:gd name="connsiteY3" fmla="*/ 1979792 h 2098022"/>
                      <a:gd name="connsiteX4" fmla="*/ 1209695 w 1869383"/>
                      <a:gd name="connsiteY4" fmla="*/ 1584505 h 2098022"/>
                      <a:gd name="connsiteX5" fmla="*/ 514371 w 1869383"/>
                      <a:gd name="connsiteY5" fmla="*/ 798691 h 2098022"/>
                      <a:gd name="connsiteX6" fmla="*/ 52066 w 1869383"/>
                      <a:gd name="connsiteY6" fmla="*/ 327203 h 2098022"/>
                      <a:gd name="connsiteX0" fmla="*/ 44136 w 1861453"/>
                      <a:gd name="connsiteY0" fmla="*/ 321408 h 2092227"/>
                      <a:gd name="connsiteX1" fmla="*/ 330228 w 1861453"/>
                      <a:gd name="connsiteY1" fmla="*/ 45184 h 2092227"/>
                      <a:gd name="connsiteX2" fmla="*/ 1761358 w 1861453"/>
                      <a:gd name="connsiteY2" fmla="*/ 1600141 h 2092227"/>
                      <a:gd name="connsiteX3" fmla="*/ 1489555 w 1861453"/>
                      <a:gd name="connsiteY3" fmla="*/ 1973997 h 2092227"/>
                      <a:gd name="connsiteX4" fmla="*/ 1201765 w 1861453"/>
                      <a:gd name="connsiteY4" fmla="*/ 1578710 h 2092227"/>
                      <a:gd name="connsiteX5" fmla="*/ 506441 w 1861453"/>
                      <a:gd name="connsiteY5" fmla="*/ 792896 h 2092227"/>
                      <a:gd name="connsiteX6" fmla="*/ 44136 w 1861453"/>
                      <a:gd name="connsiteY6" fmla="*/ 321408 h 2092227"/>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508659 w 1863671"/>
                      <a:gd name="connsiteY5" fmla="*/ 804723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61848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61848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61848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47561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682487 w 1863671"/>
                      <a:gd name="connsiteY5" fmla="*/ 1014273 h 2104054"/>
                      <a:gd name="connsiteX6" fmla="*/ 363403 w 1863671"/>
                      <a:gd name="connsiteY6" fmla="*/ 647561 h 2104054"/>
                      <a:gd name="connsiteX7" fmla="*/ 46354 w 1863671"/>
                      <a:gd name="connsiteY7" fmla="*/ 333235 h 2104054"/>
                      <a:gd name="connsiteX0" fmla="*/ 172652 w 1989969"/>
                      <a:gd name="connsiteY0" fmla="*/ 333235 h 2104054"/>
                      <a:gd name="connsiteX1" fmla="*/ 458744 w 1989969"/>
                      <a:gd name="connsiteY1" fmla="*/ 57011 h 2104054"/>
                      <a:gd name="connsiteX2" fmla="*/ 1889874 w 1989969"/>
                      <a:gd name="connsiteY2" fmla="*/ 1611968 h 2104054"/>
                      <a:gd name="connsiteX3" fmla="*/ 1618071 w 1989969"/>
                      <a:gd name="connsiteY3" fmla="*/ 1985824 h 2104054"/>
                      <a:gd name="connsiteX4" fmla="*/ 1330281 w 1989969"/>
                      <a:gd name="connsiteY4" fmla="*/ 1590537 h 2104054"/>
                      <a:gd name="connsiteX5" fmla="*/ 18210 w 1989969"/>
                      <a:gd name="connsiteY5" fmla="*/ 578504 h 2104054"/>
                      <a:gd name="connsiteX6" fmla="*/ 489701 w 1989969"/>
                      <a:gd name="connsiteY6" fmla="*/ 647561 h 2104054"/>
                      <a:gd name="connsiteX7" fmla="*/ 172652 w 198996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0 w 1971759"/>
                      <a:gd name="connsiteY5" fmla="*/ 578504 h 2104054"/>
                      <a:gd name="connsiteX6" fmla="*/ 471491 w 1971759"/>
                      <a:gd name="connsiteY6" fmla="*/ 647561 h 2104054"/>
                      <a:gd name="connsiteX7" fmla="*/ 154442 w 197175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0 w 1971759"/>
                      <a:gd name="connsiteY5" fmla="*/ 578504 h 2104054"/>
                      <a:gd name="connsiteX6" fmla="*/ 471491 w 1971759"/>
                      <a:gd name="connsiteY6" fmla="*/ 647561 h 2104054"/>
                      <a:gd name="connsiteX7" fmla="*/ 154442 w 197175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0 w 1971759"/>
                      <a:gd name="connsiteY5" fmla="*/ 578504 h 2104054"/>
                      <a:gd name="connsiteX6" fmla="*/ 471491 w 1971759"/>
                      <a:gd name="connsiteY6" fmla="*/ 647561 h 2104054"/>
                      <a:gd name="connsiteX7" fmla="*/ 154442 w 197175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957262 w 1971759"/>
                      <a:gd name="connsiteY5" fmla="*/ 1302404 h 2104054"/>
                      <a:gd name="connsiteX6" fmla="*/ 0 w 1971759"/>
                      <a:gd name="connsiteY6" fmla="*/ 578504 h 2104054"/>
                      <a:gd name="connsiteX7" fmla="*/ 471491 w 1971759"/>
                      <a:gd name="connsiteY7" fmla="*/ 647561 h 2104054"/>
                      <a:gd name="connsiteX8" fmla="*/ 154442 w 1971759"/>
                      <a:gd name="connsiteY8" fmla="*/ 333235 h 2104054"/>
                      <a:gd name="connsiteX0" fmla="*/ 154442 w 1971759"/>
                      <a:gd name="connsiteY0" fmla="*/ 333235 h 2146989"/>
                      <a:gd name="connsiteX1" fmla="*/ 440534 w 1971759"/>
                      <a:gd name="connsiteY1" fmla="*/ 57011 h 2146989"/>
                      <a:gd name="connsiteX2" fmla="*/ 1871664 w 1971759"/>
                      <a:gd name="connsiteY2" fmla="*/ 1611968 h 2146989"/>
                      <a:gd name="connsiteX3" fmla="*/ 1599861 w 1971759"/>
                      <a:gd name="connsiteY3" fmla="*/ 1985824 h 2146989"/>
                      <a:gd name="connsiteX4" fmla="*/ 1312071 w 1971759"/>
                      <a:gd name="connsiteY4" fmla="*/ 1590537 h 2146989"/>
                      <a:gd name="connsiteX5" fmla="*/ 1381125 w 1971759"/>
                      <a:gd name="connsiteY5" fmla="*/ 2123935 h 2146989"/>
                      <a:gd name="connsiteX6" fmla="*/ 0 w 1971759"/>
                      <a:gd name="connsiteY6" fmla="*/ 578504 h 2146989"/>
                      <a:gd name="connsiteX7" fmla="*/ 471491 w 1971759"/>
                      <a:gd name="connsiteY7" fmla="*/ 647561 h 2146989"/>
                      <a:gd name="connsiteX8" fmla="*/ 154442 w 1971759"/>
                      <a:gd name="connsiteY8" fmla="*/ 333235 h 2146989"/>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61177"/>
                      <a:gd name="connsiteY0" fmla="*/ 333235 h 2123935"/>
                      <a:gd name="connsiteX1" fmla="*/ 440534 w 1961177"/>
                      <a:gd name="connsiteY1" fmla="*/ 57011 h 2123935"/>
                      <a:gd name="connsiteX2" fmla="*/ 1871664 w 1961177"/>
                      <a:gd name="connsiteY2" fmla="*/ 1611968 h 2123935"/>
                      <a:gd name="connsiteX3" fmla="*/ 1599861 w 1961177"/>
                      <a:gd name="connsiteY3" fmla="*/ 1985824 h 2123935"/>
                      <a:gd name="connsiteX4" fmla="*/ 1312071 w 1961177"/>
                      <a:gd name="connsiteY4" fmla="*/ 1590537 h 2123935"/>
                      <a:gd name="connsiteX5" fmla="*/ 1381125 w 1961177"/>
                      <a:gd name="connsiteY5" fmla="*/ 2123935 h 2123935"/>
                      <a:gd name="connsiteX6" fmla="*/ 0 w 1961177"/>
                      <a:gd name="connsiteY6" fmla="*/ 578504 h 2123935"/>
                      <a:gd name="connsiteX7" fmla="*/ 471491 w 1961177"/>
                      <a:gd name="connsiteY7" fmla="*/ 647561 h 2123935"/>
                      <a:gd name="connsiteX8" fmla="*/ 154442 w 1961177"/>
                      <a:gd name="connsiteY8" fmla="*/ 333235 h 2123935"/>
                      <a:gd name="connsiteX0" fmla="*/ 154442 w 1969642"/>
                      <a:gd name="connsiteY0" fmla="*/ 333235 h 2123935"/>
                      <a:gd name="connsiteX1" fmla="*/ 440534 w 1969642"/>
                      <a:gd name="connsiteY1" fmla="*/ 57011 h 2123935"/>
                      <a:gd name="connsiteX2" fmla="*/ 1871664 w 1969642"/>
                      <a:gd name="connsiteY2" fmla="*/ 1611968 h 2123935"/>
                      <a:gd name="connsiteX3" fmla="*/ 1599861 w 1969642"/>
                      <a:gd name="connsiteY3" fmla="*/ 1985824 h 2123935"/>
                      <a:gd name="connsiteX4" fmla="*/ 1312071 w 1969642"/>
                      <a:gd name="connsiteY4" fmla="*/ 1590537 h 2123935"/>
                      <a:gd name="connsiteX5" fmla="*/ 1381125 w 1969642"/>
                      <a:gd name="connsiteY5" fmla="*/ 2123935 h 2123935"/>
                      <a:gd name="connsiteX6" fmla="*/ 0 w 1969642"/>
                      <a:gd name="connsiteY6" fmla="*/ 578504 h 2123935"/>
                      <a:gd name="connsiteX7" fmla="*/ 471491 w 1969642"/>
                      <a:gd name="connsiteY7" fmla="*/ 647561 h 2123935"/>
                      <a:gd name="connsiteX8" fmla="*/ 154442 w 1969642"/>
                      <a:gd name="connsiteY8" fmla="*/ 333235 h 2123935"/>
                      <a:gd name="connsiteX0" fmla="*/ 154442 w 1969642"/>
                      <a:gd name="connsiteY0" fmla="*/ 333235 h 2123935"/>
                      <a:gd name="connsiteX1" fmla="*/ 440534 w 1969642"/>
                      <a:gd name="connsiteY1" fmla="*/ 57011 h 2123935"/>
                      <a:gd name="connsiteX2" fmla="*/ 1871664 w 1969642"/>
                      <a:gd name="connsiteY2" fmla="*/ 1611968 h 2123935"/>
                      <a:gd name="connsiteX3" fmla="*/ 1599861 w 1969642"/>
                      <a:gd name="connsiteY3" fmla="*/ 1985824 h 2123935"/>
                      <a:gd name="connsiteX4" fmla="*/ 1312071 w 1969642"/>
                      <a:gd name="connsiteY4" fmla="*/ 1590537 h 2123935"/>
                      <a:gd name="connsiteX5" fmla="*/ 1381125 w 1969642"/>
                      <a:gd name="connsiteY5" fmla="*/ 2123935 h 2123935"/>
                      <a:gd name="connsiteX6" fmla="*/ 0 w 1969642"/>
                      <a:gd name="connsiteY6" fmla="*/ 578504 h 2123935"/>
                      <a:gd name="connsiteX7" fmla="*/ 471491 w 1969642"/>
                      <a:gd name="connsiteY7" fmla="*/ 647561 h 2123935"/>
                      <a:gd name="connsiteX8" fmla="*/ 154442 w 1969642"/>
                      <a:gd name="connsiteY8" fmla="*/ 333235 h 2123935"/>
                      <a:gd name="connsiteX0" fmla="*/ 154442 w 1971393"/>
                      <a:gd name="connsiteY0" fmla="*/ 333235 h 2123935"/>
                      <a:gd name="connsiteX1" fmla="*/ 440534 w 1971393"/>
                      <a:gd name="connsiteY1" fmla="*/ 57011 h 2123935"/>
                      <a:gd name="connsiteX2" fmla="*/ 1874045 w 1971393"/>
                      <a:gd name="connsiteY2" fmla="*/ 1590536 h 2123935"/>
                      <a:gd name="connsiteX3" fmla="*/ 1599861 w 1971393"/>
                      <a:gd name="connsiteY3" fmla="*/ 1985824 h 2123935"/>
                      <a:gd name="connsiteX4" fmla="*/ 1312071 w 1971393"/>
                      <a:gd name="connsiteY4" fmla="*/ 1590537 h 2123935"/>
                      <a:gd name="connsiteX5" fmla="*/ 1381125 w 1971393"/>
                      <a:gd name="connsiteY5" fmla="*/ 2123935 h 2123935"/>
                      <a:gd name="connsiteX6" fmla="*/ 0 w 1971393"/>
                      <a:gd name="connsiteY6" fmla="*/ 578504 h 2123935"/>
                      <a:gd name="connsiteX7" fmla="*/ 471491 w 1971393"/>
                      <a:gd name="connsiteY7" fmla="*/ 647561 h 2123935"/>
                      <a:gd name="connsiteX8" fmla="*/ 154442 w 1971393"/>
                      <a:gd name="connsiteY8" fmla="*/ 333235 h 2123935"/>
                      <a:gd name="connsiteX0" fmla="*/ 154442 w 1971393"/>
                      <a:gd name="connsiteY0" fmla="*/ 333235 h 2123935"/>
                      <a:gd name="connsiteX1" fmla="*/ 440534 w 1971393"/>
                      <a:gd name="connsiteY1" fmla="*/ 57011 h 2123935"/>
                      <a:gd name="connsiteX2" fmla="*/ 1874045 w 1971393"/>
                      <a:gd name="connsiteY2" fmla="*/ 1590536 h 2123935"/>
                      <a:gd name="connsiteX3" fmla="*/ 1599861 w 1971393"/>
                      <a:gd name="connsiteY3" fmla="*/ 1985824 h 2123935"/>
                      <a:gd name="connsiteX4" fmla="*/ 1312071 w 1971393"/>
                      <a:gd name="connsiteY4" fmla="*/ 1590537 h 2123935"/>
                      <a:gd name="connsiteX5" fmla="*/ 1381125 w 1971393"/>
                      <a:gd name="connsiteY5" fmla="*/ 2123935 h 2123935"/>
                      <a:gd name="connsiteX6" fmla="*/ 0 w 1971393"/>
                      <a:gd name="connsiteY6" fmla="*/ 578504 h 2123935"/>
                      <a:gd name="connsiteX7" fmla="*/ 471491 w 1971393"/>
                      <a:gd name="connsiteY7" fmla="*/ 647561 h 2123935"/>
                      <a:gd name="connsiteX8" fmla="*/ 154442 w 1971393"/>
                      <a:gd name="connsiteY8" fmla="*/ 333235 h 2123935"/>
                      <a:gd name="connsiteX0" fmla="*/ 154442 w 1971393"/>
                      <a:gd name="connsiteY0" fmla="*/ 333235 h 2123935"/>
                      <a:gd name="connsiteX1" fmla="*/ 440534 w 1971393"/>
                      <a:gd name="connsiteY1" fmla="*/ 57011 h 2123935"/>
                      <a:gd name="connsiteX2" fmla="*/ 1874045 w 1971393"/>
                      <a:gd name="connsiteY2" fmla="*/ 1590536 h 2123935"/>
                      <a:gd name="connsiteX3" fmla="*/ 1599861 w 1971393"/>
                      <a:gd name="connsiteY3" fmla="*/ 1985824 h 2123935"/>
                      <a:gd name="connsiteX4" fmla="*/ 1312071 w 1971393"/>
                      <a:gd name="connsiteY4" fmla="*/ 1590537 h 2123935"/>
                      <a:gd name="connsiteX5" fmla="*/ 1381125 w 1971393"/>
                      <a:gd name="connsiteY5" fmla="*/ 2123935 h 2123935"/>
                      <a:gd name="connsiteX6" fmla="*/ 0 w 1971393"/>
                      <a:gd name="connsiteY6" fmla="*/ 578504 h 2123935"/>
                      <a:gd name="connsiteX7" fmla="*/ 471491 w 1971393"/>
                      <a:gd name="connsiteY7" fmla="*/ 647561 h 2123935"/>
                      <a:gd name="connsiteX8" fmla="*/ 154442 w 1971393"/>
                      <a:gd name="connsiteY8" fmla="*/ 333235 h 2123935"/>
                      <a:gd name="connsiteX0" fmla="*/ 154442 w 1971393"/>
                      <a:gd name="connsiteY0" fmla="*/ 333235 h 2129733"/>
                      <a:gd name="connsiteX1" fmla="*/ 440534 w 1971393"/>
                      <a:gd name="connsiteY1" fmla="*/ 57011 h 2129733"/>
                      <a:gd name="connsiteX2" fmla="*/ 1874045 w 1971393"/>
                      <a:gd name="connsiteY2" fmla="*/ 1590536 h 2129733"/>
                      <a:gd name="connsiteX3" fmla="*/ 1599861 w 1971393"/>
                      <a:gd name="connsiteY3" fmla="*/ 1985824 h 2129733"/>
                      <a:gd name="connsiteX4" fmla="*/ 1312071 w 1971393"/>
                      <a:gd name="connsiteY4" fmla="*/ 1590537 h 2129733"/>
                      <a:gd name="connsiteX5" fmla="*/ 1356772 w 1971393"/>
                      <a:gd name="connsiteY5" fmla="*/ 2129732 h 2129733"/>
                      <a:gd name="connsiteX6" fmla="*/ 0 w 1971393"/>
                      <a:gd name="connsiteY6" fmla="*/ 578504 h 2129733"/>
                      <a:gd name="connsiteX7" fmla="*/ 471491 w 1971393"/>
                      <a:gd name="connsiteY7" fmla="*/ 647561 h 2129733"/>
                      <a:gd name="connsiteX8" fmla="*/ 154442 w 1971393"/>
                      <a:gd name="connsiteY8" fmla="*/ 333235 h 2129733"/>
                      <a:gd name="connsiteX0" fmla="*/ 154442 w 1971393"/>
                      <a:gd name="connsiteY0" fmla="*/ 333235 h 2127416"/>
                      <a:gd name="connsiteX1" fmla="*/ 440534 w 1971393"/>
                      <a:gd name="connsiteY1" fmla="*/ 57011 h 2127416"/>
                      <a:gd name="connsiteX2" fmla="*/ 1874045 w 1971393"/>
                      <a:gd name="connsiteY2" fmla="*/ 1590536 h 2127416"/>
                      <a:gd name="connsiteX3" fmla="*/ 1599861 w 1971393"/>
                      <a:gd name="connsiteY3" fmla="*/ 1985824 h 2127416"/>
                      <a:gd name="connsiteX4" fmla="*/ 1312071 w 1971393"/>
                      <a:gd name="connsiteY4" fmla="*/ 1590537 h 2127416"/>
                      <a:gd name="connsiteX5" fmla="*/ 1330489 w 1971393"/>
                      <a:gd name="connsiteY5" fmla="*/ 2127415 h 2127416"/>
                      <a:gd name="connsiteX6" fmla="*/ 0 w 1971393"/>
                      <a:gd name="connsiteY6" fmla="*/ 578504 h 2127416"/>
                      <a:gd name="connsiteX7" fmla="*/ 471491 w 1971393"/>
                      <a:gd name="connsiteY7" fmla="*/ 647561 h 2127416"/>
                      <a:gd name="connsiteX8" fmla="*/ 154442 w 1971393"/>
                      <a:gd name="connsiteY8" fmla="*/ 333235 h 2127416"/>
                      <a:gd name="connsiteX0" fmla="*/ 154442 w 1971393"/>
                      <a:gd name="connsiteY0" fmla="*/ 333235 h 2127416"/>
                      <a:gd name="connsiteX1" fmla="*/ 440534 w 1971393"/>
                      <a:gd name="connsiteY1" fmla="*/ 57011 h 2127416"/>
                      <a:gd name="connsiteX2" fmla="*/ 1874045 w 1971393"/>
                      <a:gd name="connsiteY2" fmla="*/ 1590536 h 2127416"/>
                      <a:gd name="connsiteX3" fmla="*/ 1599861 w 1971393"/>
                      <a:gd name="connsiteY3" fmla="*/ 1985824 h 2127416"/>
                      <a:gd name="connsiteX4" fmla="*/ 1312071 w 1971393"/>
                      <a:gd name="connsiteY4" fmla="*/ 1590537 h 2127416"/>
                      <a:gd name="connsiteX5" fmla="*/ 1330489 w 1971393"/>
                      <a:gd name="connsiteY5" fmla="*/ 2127415 h 2127416"/>
                      <a:gd name="connsiteX6" fmla="*/ 0 w 1971393"/>
                      <a:gd name="connsiteY6" fmla="*/ 578504 h 2127416"/>
                      <a:gd name="connsiteX7" fmla="*/ 471491 w 1971393"/>
                      <a:gd name="connsiteY7" fmla="*/ 647561 h 2127416"/>
                      <a:gd name="connsiteX8" fmla="*/ 154442 w 1971393"/>
                      <a:gd name="connsiteY8" fmla="*/ 333235 h 212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1393" h="2127416">
                        <a:moveTo>
                          <a:pt x="154442" y="333235"/>
                        </a:moveTo>
                        <a:cubicBezTo>
                          <a:pt x="25968" y="114160"/>
                          <a:pt x="178483" y="-107294"/>
                          <a:pt x="440534" y="57011"/>
                        </a:cubicBezTo>
                        <a:cubicBezTo>
                          <a:pt x="875565" y="320138"/>
                          <a:pt x="1506993" y="933311"/>
                          <a:pt x="1874045" y="1590536"/>
                        </a:cubicBezTo>
                        <a:cubicBezTo>
                          <a:pt x="2067606" y="1907242"/>
                          <a:pt x="1970655" y="2307293"/>
                          <a:pt x="1599861" y="1985824"/>
                        </a:cubicBezTo>
                        <a:cubicBezTo>
                          <a:pt x="1501039" y="1891368"/>
                          <a:pt x="1431870" y="1754843"/>
                          <a:pt x="1312071" y="1590537"/>
                        </a:cubicBezTo>
                        <a:cubicBezTo>
                          <a:pt x="1366896" y="1688565"/>
                          <a:pt x="1434526" y="2023075"/>
                          <a:pt x="1330489" y="2127415"/>
                        </a:cubicBezTo>
                        <a:cubicBezTo>
                          <a:pt x="1197536" y="1446775"/>
                          <a:pt x="576263" y="806707"/>
                          <a:pt x="0" y="578504"/>
                        </a:cubicBezTo>
                        <a:cubicBezTo>
                          <a:pt x="176608" y="523734"/>
                          <a:pt x="372725" y="608666"/>
                          <a:pt x="471491" y="647561"/>
                        </a:cubicBezTo>
                        <a:cubicBezTo>
                          <a:pt x="389734" y="566598"/>
                          <a:pt x="190955" y="436424"/>
                          <a:pt x="154442" y="333235"/>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2" name="Rectangle 4"/>
                  <p:cNvSpPr/>
                  <p:nvPr/>
                </p:nvSpPr>
                <p:spPr>
                  <a:xfrm rot="13844897">
                    <a:off x="2785613" y="2259786"/>
                    <a:ext cx="310643" cy="255327"/>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060" h="563100">
                        <a:moveTo>
                          <a:pt x="9895" y="369357"/>
                        </a:moveTo>
                        <a:lnTo>
                          <a:pt x="367082" y="59795"/>
                        </a:lnTo>
                        <a:cubicBezTo>
                          <a:pt x="555994" y="-121972"/>
                          <a:pt x="806820" y="155838"/>
                          <a:pt x="593302" y="293157"/>
                        </a:cubicBezTo>
                        <a:lnTo>
                          <a:pt x="207539" y="557475"/>
                        </a:lnTo>
                        <a:cubicBezTo>
                          <a:pt x="60695" y="594781"/>
                          <a:pt x="-31379" y="436826"/>
                          <a:pt x="9895" y="369357"/>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3" name="Rectangle 4"/>
                  <p:cNvSpPr/>
                  <p:nvPr/>
                </p:nvSpPr>
                <p:spPr>
                  <a:xfrm rot="14581757">
                    <a:off x="2506619" y="3272201"/>
                    <a:ext cx="311845" cy="314471"/>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 name="connsiteX0" fmla="*/ 30178 w 695343"/>
                      <a:gd name="connsiteY0" fmla="*/ 369357 h 785109"/>
                      <a:gd name="connsiteX1" fmla="*/ 387365 w 695343"/>
                      <a:gd name="connsiteY1" fmla="*/ 59795 h 785109"/>
                      <a:gd name="connsiteX2" fmla="*/ 613585 w 695343"/>
                      <a:gd name="connsiteY2" fmla="*/ 293157 h 785109"/>
                      <a:gd name="connsiteX3" fmla="*/ 115280 w 695343"/>
                      <a:gd name="connsiteY3" fmla="*/ 782558 h 785109"/>
                      <a:gd name="connsiteX4" fmla="*/ 30178 w 695343"/>
                      <a:gd name="connsiteY4" fmla="*/ 369357 h 785109"/>
                      <a:gd name="connsiteX0" fmla="*/ 23471 w 709737"/>
                      <a:gd name="connsiteY0" fmla="*/ 467831 h 785914"/>
                      <a:gd name="connsiteX1" fmla="*/ 401759 w 709737"/>
                      <a:gd name="connsiteY1" fmla="*/ 59795 h 785914"/>
                      <a:gd name="connsiteX2" fmla="*/ 627979 w 709737"/>
                      <a:gd name="connsiteY2" fmla="*/ 293157 h 785914"/>
                      <a:gd name="connsiteX3" fmla="*/ 129674 w 709737"/>
                      <a:gd name="connsiteY3" fmla="*/ 782558 h 785914"/>
                      <a:gd name="connsiteX4" fmla="*/ 23471 w 709737"/>
                      <a:gd name="connsiteY4" fmla="*/ 467831 h 785914"/>
                      <a:gd name="connsiteX0" fmla="*/ 23471 w 709737"/>
                      <a:gd name="connsiteY0" fmla="*/ 467831 h 785914"/>
                      <a:gd name="connsiteX1" fmla="*/ 401759 w 709737"/>
                      <a:gd name="connsiteY1" fmla="*/ 59795 h 785914"/>
                      <a:gd name="connsiteX2" fmla="*/ 627979 w 709737"/>
                      <a:gd name="connsiteY2" fmla="*/ 293157 h 785914"/>
                      <a:gd name="connsiteX3" fmla="*/ 129674 w 709737"/>
                      <a:gd name="connsiteY3" fmla="*/ 782558 h 785914"/>
                      <a:gd name="connsiteX4" fmla="*/ 23471 w 709737"/>
                      <a:gd name="connsiteY4" fmla="*/ 467831 h 785914"/>
                      <a:gd name="connsiteX0" fmla="*/ 13091 w 755627"/>
                      <a:gd name="connsiteY0" fmla="*/ 608508 h 788636"/>
                      <a:gd name="connsiteX1" fmla="*/ 447649 w 755627"/>
                      <a:gd name="connsiteY1" fmla="*/ 59795 h 788636"/>
                      <a:gd name="connsiteX2" fmla="*/ 673869 w 755627"/>
                      <a:gd name="connsiteY2" fmla="*/ 293157 h 788636"/>
                      <a:gd name="connsiteX3" fmla="*/ 175564 w 755627"/>
                      <a:gd name="connsiteY3" fmla="*/ 782558 h 788636"/>
                      <a:gd name="connsiteX4" fmla="*/ 13091 w 755627"/>
                      <a:gd name="connsiteY4" fmla="*/ 608508 h 788636"/>
                      <a:gd name="connsiteX0" fmla="*/ 33465 w 776001"/>
                      <a:gd name="connsiteY0" fmla="*/ 608508 h 787482"/>
                      <a:gd name="connsiteX1" fmla="*/ 468023 w 776001"/>
                      <a:gd name="connsiteY1" fmla="*/ 59795 h 787482"/>
                      <a:gd name="connsiteX2" fmla="*/ 694243 w 776001"/>
                      <a:gd name="connsiteY2" fmla="*/ 293157 h 787482"/>
                      <a:gd name="connsiteX3" fmla="*/ 195938 w 776001"/>
                      <a:gd name="connsiteY3" fmla="*/ 782558 h 787482"/>
                      <a:gd name="connsiteX4" fmla="*/ 33465 w 776001"/>
                      <a:gd name="connsiteY4" fmla="*/ 608508 h 787482"/>
                      <a:gd name="connsiteX0" fmla="*/ 33465 w 776001"/>
                      <a:gd name="connsiteY0" fmla="*/ 596443 h 775417"/>
                      <a:gd name="connsiteX1" fmla="*/ 468023 w 776001"/>
                      <a:gd name="connsiteY1" fmla="*/ 61797 h 775417"/>
                      <a:gd name="connsiteX2" fmla="*/ 694243 w 776001"/>
                      <a:gd name="connsiteY2" fmla="*/ 281092 h 775417"/>
                      <a:gd name="connsiteX3" fmla="*/ 195938 w 776001"/>
                      <a:gd name="connsiteY3" fmla="*/ 770493 h 775417"/>
                      <a:gd name="connsiteX4" fmla="*/ 33465 w 776001"/>
                      <a:gd name="connsiteY4" fmla="*/ 596443 h 775417"/>
                      <a:gd name="connsiteX0" fmla="*/ 33465 w 766898"/>
                      <a:gd name="connsiteY0" fmla="*/ 601405 h 780379"/>
                      <a:gd name="connsiteX1" fmla="*/ 468023 w 766898"/>
                      <a:gd name="connsiteY1" fmla="*/ 66759 h 780379"/>
                      <a:gd name="connsiteX2" fmla="*/ 694243 w 766898"/>
                      <a:gd name="connsiteY2" fmla="*/ 286054 h 780379"/>
                      <a:gd name="connsiteX3" fmla="*/ 195938 w 766898"/>
                      <a:gd name="connsiteY3" fmla="*/ 775455 h 780379"/>
                      <a:gd name="connsiteX4" fmla="*/ 33465 w 766898"/>
                      <a:gd name="connsiteY4" fmla="*/ 601405 h 780379"/>
                      <a:gd name="connsiteX0" fmla="*/ 33465 w 772715"/>
                      <a:gd name="connsiteY0" fmla="*/ 600246 h 779220"/>
                      <a:gd name="connsiteX1" fmla="*/ 468023 w 772715"/>
                      <a:gd name="connsiteY1" fmla="*/ 65600 h 779220"/>
                      <a:gd name="connsiteX2" fmla="*/ 701277 w 772715"/>
                      <a:gd name="connsiteY2" fmla="*/ 291929 h 779220"/>
                      <a:gd name="connsiteX3" fmla="*/ 195938 w 772715"/>
                      <a:gd name="connsiteY3" fmla="*/ 774296 h 779220"/>
                      <a:gd name="connsiteX4" fmla="*/ 33465 w 772715"/>
                      <a:gd name="connsiteY4" fmla="*/ 600246 h 779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715" h="779220">
                        <a:moveTo>
                          <a:pt x="33465" y="600246"/>
                        </a:moveTo>
                        <a:lnTo>
                          <a:pt x="468023" y="65600"/>
                        </a:lnTo>
                        <a:cubicBezTo>
                          <a:pt x="656935" y="-116167"/>
                          <a:pt x="893694" y="119440"/>
                          <a:pt x="701277" y="291929"/>
                        </a:cubicBezTo>
                        <a:lnTo>
                          <a:pt x="195938" y="774296"/>
                        </a:lnTo>
                        <a:cubicBezTo>
                          <a:pt x="49094" y="811602"/>
                          <a:pt x="-57045" y="625512"/>
                          <a:pt x="33465" y="600246"/>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45" name="Group 44"/>
                <p:cNvGrpSpPr/>
                <p:nvPr/>
              </p:nvGrpSpPr>
              <p:grpSpPr>
                <a:xfrm>
                  <a:off x="2504077" y="2366980"/>
                  <a:ext cx="1297223" cy="1208730"/>
                  <a:chOff x="2504077" y="2366980"/>
                  <a:chExt cx="1297223" cy="1208730"/>
                </a:xfrm>
              </p:grpSpPr>
              <p:grpSp>
                <p:nvGrpSpPr>
                  <p:cNvPr id="44" name="Group 43"/>
                  <p:cNvGrpSpPr/>
                  <p:nvPr/>
                </p:nvGrpSpPr>
                <p:grpSpPr>
                  <a:xfrm>
                    <a:off x="2504077" y="2366980"/>
                    <a:ext cx="1297223" cy="1208730"/>
                    <a:chOff x="2504077" y="2366980"/>
                    <a:chExt cx="1297223" cy="1208730"/>
                  </a:xfrm>
                </p:grpSpPr>
                <p:sp>
                  <p:nvSpPr>
                    <p:cNvPr id="123" name="Rectangle 2"/>
                    <p:cNvSpPr/>
                    <p:nvPr/>
                  </p:nvSpPr>
                  <p:spPr>
                    <a:xfrm rot="1178742" flipH="1" flipV="1">
                      <a:off x="3503530" y="2824479"/>
                      <a:ext cx="248550" cy="243665"/>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 name="connsiteX0" fmla="*/ 541518 w 8636226"/>
                        <a:gd name="connsiteY0" fmla="*/ 4050353 h 9224165"/>
                        <a:gd name="connsiteX1" fmla="*/ 1163309 w 8636226"/>
                        <a:gd name="connsiteY1" fmla="*/ 3368184 h 9224165"/>
                        <a:gd name="connsiteX2" fmla="*/ 2967723 w 8636226"/>
                        <a:gd name="connsiteY2" fmla="*/ 5196984 h 9224165"/>
                        <a:gd name="connsiteX3" fmla="*/ 108411 w 8636226"/>
                        <a:gd name="connsiteY3" fmla="*/ 2221554 h 9224165"/>
                        <a:gd name="connsiteX4" fmla="*/ 1008296 w 8636226"/>
                        <a:gd name="connsiteY4" fmla="*/ 1510355 h 9224165"/>
                        <a:gd name="connsiteX5" fmla="*/ 3432182 w 8636226"/>
                        <a:gd name="connsiteY5" fmla="*/ 3948755 h 9224165"/>
                        <a:gd name="connsiteX6" fmla="*/ 718011 w 8636226"/>
                        <a:gd name="connsiteY6" fmla="*/ 1191041 h 9224165"/>
                        <a:gd name="connsiteX7" fmla="*/ 1719497 w 8636226"/>
                        <a:gd name="connsiteY7" fmla="*/ 494356 h 9224165"/>
                        <a:gd name="connsiteX8" fmla="*/ 4085326 w 8636226"/>
                        <a:gd name="connsiteY8" fmla="*/ 2976299 h 9224165"/>
                        <a:gd name="connsiteX9" fmla="*/ 2133444 w 8636226"/>
                        <a:gd name="connsiteY9" fmla="*/ 867083 h 9224165"/>
                        <a:gd name="connsiteX10" fmla="*/ 3170925 w 8636226"/>
                        <a:gd name="connsiteY10" fmla="*/ 276642 h 9224165"/>
                        <a:gd name="connsiteX11" fmla="*/ 6538239 w 8636226"/>
                        <a:gd name="connsiteY11" fmla="*/ 3731040 h 9224165"/>
                        <a:gd name="connsiteX12" fmla="*/ 6090619 w 8636226"/>
                        <a:gd name="connsiteY12" fmla="*/ 2238393 h 9224165"/>
                        <a:gd name="connsiteX13" fmla="*/ 6639839 w 8636226"/>
                        <a:gd name="connsiteY13" fmla="*/ 1031385 h 9224165"/>
                        <a:gd name="connsiteX14" fmla="*/ 7757440 w 8636226"/>
                        <a:gd name="connsiteY14" fmla="*/ 2976297 h 9224165"/>
                        <a:gd name="connsiteX15" fmla="*/ 7989669 w 8636226"/>
                        <a:gd name="connsiteY15" fmla="*/ 4340640 h 9224165"/>
                        <a:gd name="connsiteX16" fmla="*/ 8636220 w 8636226"/>
                        <a:gd name="connsiteY16" fmla="*/ 6034120 h 9224165"/>
                        <a:gd name="connsiteX17" fmla="*/ 6266896 w 8636226"/>
                        <a:gd name="connsiteY17" fmla="*/ 9224162 h 9224165"/>
                        <a:gd name="connsiteX18" fmla="*/ 5057784 w 8636226"/>
                        <a:gd name="connsiteY18" fmla="*/ 8462696 h 9224165"/>
                        <a:gd name="connsiteX19" fmla="*/ 541518 w 8636226"/>
                        <a:gd name="connsiteY19" fmla="*/ 4050353 h 9224165"/>
                        <a:gd name="connsiteX0" fmla="*/ 541518 w 8752649"/>
                        <a:gd name="connsiteY0" fmla="*/ 4050353 h 9224165"/>
                        <a:gd name="connsiteX1" fmla="*/ 1163309 w 8752649"/>
                        <a:gd name="connsiteY1" fmla="*/ 3368184 h 9224165"/>
                        <a:gd name="connsiteX2" fmla="*/ 2967723 w 8752649"/>
                        <a:gd name="connsiteY2" fmla="*/ 5196984 h 9224165"/>
                        <a:gd name="connsiteX3" fmla="*/ 108411 w 8752649"/>
                        <a:gd name="connsiteY3" fmla="*/ 2221554 h 9224165"/>
                        <a:gd name="connsiteX4" fmla="*/ 1008296 w 8752649"/>
                        <a:gd name="connsiteY4" fmla="*/ 1510355 h 9224165"/>
                        <a:gd name="connsiteX5" fmla="*/ 3432182 w 8752649"/>
                        <a:gd name="connsiteY5" fmla="*/ 3948755 h 9224165"/>
                        <a:gd name="connsiteX6" fmla="*/ 718011 w 8752649"/>
                        <a:gd name="connsiteY6" fmla="*/ 1191041 h 9224165"/>
                        <a:gd name="connsiteX7" fmla="*/ 1719497 w 8752649"/>
                        <a:gd name="connsiteY7" fmla="*/ 494356 h 9224165"/>
                        <a:gd name="connsiteX8" fmla="*/ 4085326 w 8752649"/>
                        <a:gd name="connsiteY8" fmla="*/ 2976299 h 9224165"/>
                        <a:gd name="connsiteX9" fmla="*/ 2133444 w 8752649"/>
                        <a:gd name="connsiteY9" fmla="*/ 867083 h 9224165"/>
                        <a:gd name="connsiteX10" fmla="*/ 3170925 w 8752649"/>
                        <a:gd name="connsiteY10" fmla="*/ 276642 h 9224165"/>
                        <a:gd name="connsiteX11" fmla="*/ 6538239 w 8752649"/>
                        <a:gd name="connsiteY11" fmla="*/ 3731040 h 9224165"/>
                        <a:gd name="connsiteX12" fmla="*/ 6090619 w 8752649"/>
                        <a:gd name="connsiteY12" fmla="*/ 2238393 h 9224165"/>
                        <a:gd name="connsiteX13" fmla="*/ 6639839 w 8752649"/>
                        <a:gd name="connsiteY13" fmla="*/ 1031385 h 9224165"/>
                        <a:gd name="connsiteX14" fmla="*/ 7757440 w 8752649"/>
                        <a:gd name="connsiteY14" fmla="*/ 2976297 h 9224165"/>
                        <a:gd name="connsiteX15" fmla="*/ 7989669 w 8752649"/>
                        <a:gd name="connsiteY15" fmla="*/ 4340640 h 9224165"/>
                        <a:gd name="connsiteX16" fmla="*/ 8752654 w 8752649"/>
                        <a:gd name="connsiteY16" fmla="*/ 6193162 h 9224165"/>
                        <a:gd name="connsiteX17" fmla="*/ 6266896 w 8752649"/>
                        <a:gd name="connsiteY17" fmla="*/ 9224162 h 9224165"/>
                        <a:gd name="connsiteX18" fmla="*/ 5057784 w 8752649"/>
                        <a:gd name="connsiteY18" fmla="*/ 8462696 h 9224165"/>
                        <a:gd name="connsiteX19" fmla="*/ 541518 w 8752649"/>
                        <a:gd name="connsiteY19" fmla="*/ 4050353 h 9224165"/>
                        <a:gd name="connsiteX0" fmla="*/ 541518 w 8752649"/>
                        <a:gd name="connsiteY0" fmla="*/ 4050353 h 9656236"/>
                        <a:gd name="connsiteX1" fmla="*/ 1163309 w 8752649"/>
                        <a:gd name="connsiteY1" fmla="*/ 3368184 h 9656236"/>
                        <a:gd name="connsiteX2" fmla="*/ 2967723 w 8752649"/>
                        <a:gd name="connsiteY2" fmla="*/ 5196984 h 9656236"/>
                        <a:gd name="connsiteX3" fmla="*/ 108411 w 8752649"/>
                        <a:gd name="connsiteY3" fmla="*/ 2221554 h 9656236"/>
                        <a:gd name="connsiteX4" fmla="*/ 1008296 w 8752649"/>
                        <a:gd name="connsiteY4" fmla="*/ 1510355 h 9656236"/>
                        <a:gd name="connsiteX5" fmla="*/ 3432182 w 8752649"/>
                        <a:gd name="connsiteY5" fmla="*/ 3948755 h 9656236"/>
                        <a:gd name="connsiteX6" fmla="*/ 718011 w 8752649"/>
                        <a:gd name="connsiteY6" fmla="*/ 1191041 h 9656236"/>
                        <a:gd name="connsiteX7" fmla="*/ 1719497 w 8752649"/>
                        <a:gd name="connsiteY7" fmla="*/ 494356 h 9656236"/>
                        <a:gd name="connsiteX8" fmla="*/ 4085326 w 8752649"/>
                        <a:gd name="connsiteY8" fmla="*/ 2976299 h 9656236"/>
                        <a:gd name="connsiteX9" fmla="*/ 2133444 w 8752649"/>
                        <a:gd name="connsiteY9" fmla="*/ 867083 h 9656236"/>
                        <a:gd name="connsiteX10" fmla="*/ 3170925 w 8752649"/>
                        <a:gd name="connsiteY10" fmla="*/ 276642 h 9656236"/>
                        <a:gd name="connsiteX11" fmla="*/ 6538239 w 8752649"/>
                        <a:gd name="connsiteY11" fmla="*/ 3731040 h 9656236"/>
                        <a:gd name="connsiteX12" fmla="*/ 6090619 w 8752649"/>
                        <a:gd name="connsiteY12" fmla="*/ 2238393 h 9656236"/>
                        <a:gd name="connsiteX13" fmla="*/ 6639839 w 8752649"/>
                        <a:gd name="connsiteY13" fmla="*/ 1031385 h 9656236"/>
                        <a:gd name="connsiteX14" fmla="*/ 7757440 w 8752649"/>
                        <a:gd name="connsiteY14" fmla="*/ 2976297 h 9656236"/>
                        <a:gd name="connsiteX15" fmla="*/ 7989669 w 8752649"/>
                        <a:gd name="connsiteY15" fmla="*/ 4340640 h 9656236"/>
                        <a:gd name="connsiteX16" fmla="*/ 8752654 w 8752649"/>
                        <a:gd name="connsiteY16" fmla="*/ 6193162 h 9656236"/>
                        <a:gd name="connsiteX17" fmla="*/ 6613540 w 8752649"/>
                        <a:gd name="connsiteY17" fmla="*/ 9656230 h 9656236"/>
                        <a:gd name="connsiteX18" fmla="*/ 5057784 w 8752649"/>
                        <a:gd name="connsiteY18" fmla="*/ 8462696 h 9656236"/>
                        <a:gd name="connsiteX19" fmla="*/ 541518 w 8752649"/>
                        <a:gd name="connsiteY19" fmla="*/ 4050353 h 9656236"/>
                        <a:gd name="connsiteX0" fmla="*/ 541518 w 8455483"/>
                        <a:gd name="connsiteY0" fmla="*/ 4050353 h 9656236"/>
                        <a:gd name="connsiteX1" fmla="*/ 1163309 w 8455483"/>
                        <a:gd name="connsiteY1" fmla="*/ 3368184 h 9656236"/>
                        <a:gd name="connsiteX2" fmla="*/ 2967723 w 8455483"/>
                        <a:gd name="connsiteY2" fmla="*/ 5196984 h 9656236"/>
                        <a:gd name="connsiteX3" fmla="*/ 108411 w 8455483"/>
                        <a:gd name="connsiteY3" fmla="*/ 2221554 h 9656236"/>
                        <a:gd name="connsiteX4" fmla="*/ 1008296 w 8455483"/>
                        <a:gd name="connsiteY4" fmla="*/ 1510355 h 9656236"/>
                        <a:gd name="connsiteX5" fmla="*/ 3432182 w 8455483"/>
                        <a:gd name="connsiteY5" fmla="*/ 3948755 h 9656236"/>
                        <a:gd name="connsiteX6" fmla="*/ 718011 w 8455483"/>
                        <a:gd name="connsiteY6" fmla="*/ 1191041 h 9656236"/>
                        <a:gd name="connsiteX7" fmla="*/ 1719497 w 8455483"/>
                        <a:gd name="connsiteY7" fmla="*/ 494356 h 9656236"/>
                        <a:gd name="connsiteX8" fmla="*/ 4085326 w 8455483"/>
                        <a:gd name="connsiteY8" fmla="*/ 2976299 h 9656236"/>
                        <a:gd name="connsiteX9" fmla="*/ 2133444 w 8455483"/>
                        <a:gd name="connsiteY9" fmla="*/ 867083 h 9656236"/>
                        <a:gd name="connsiteX10" fmla="*/ 3170925 w 8455483"/>
                        <a:gd name="connsiteY10" fmla="*/ 276642 h 9656236"/>
                        <a:gd name="connsiteX11" fmla="*/ 6538239 w 8455483"/>
                        <a:gd name="connsiteY11" fmla="*/ 3731040 h 9656236"/>
                        <a:gd name="connsiteX12" fmla="*/ 6090619 w 8455483"/>
                        <a:gd name="connsiteY12" fmla="*/ 2238393 h 9656236"/>
                        <a:gd name="connsiteX13" fmla="*/ 6639839 w 8455483"/>
                        <a:gd name="connsiteY13" fmla="*/ 1031385 h 9656236"/>
                        <a:gd name="connsiteX14" fmla="*/ 7757440 w 8455483"/>
                        <a:gd name="connsiteY14" fmla="*/ 2976297 h 9656236"/>
                        <a:gd name="connsiteX15" fmla="*/ 7989669 w 8455483"/>
                        <a:gd name="connsiteY15" fmla="*/ 4340640 h 9656236"/>
                        <a:gd name="connsiteX16" fmla="*/ 8455477 w 8455483"/>
                        <a:gd name="connsiteY16" fmla="*/ 6151461 h 9656236"/>
                        <a:gd name="connsiteX17" fmla="*/ 6613540 w 8455483"/>
                        <a:gd name="connsiteY17" fmla="*/ 9656230 h 9656236"/>
                        <a:gd name="connsiteX18" fmla="*/ 5057784 w 8455483"/>
                        <a:gd name="connsiteY18" fmla="*/ 8462696 h 9656236"/>
                        <a:gd name="connsiteX19" fmla="*/ 541518 w 8455483"/>
                        <a:gd name="connsiteY19" fmla="*/ 4050353 h 9656236"/>
                        <a:gd name="connsiteX0" fmla="*/ 541518 w 8520757"/>
                        <a:gd name="connsiteY0" fmla="*/ 4050353 h 9656236"/>
                        <a:gd name="connsiteX1" fmla="*/ 1163309 w 8520757"/>
                        <a:gd name="connsiteY1" fmla="*/ 3368184 h 9656236"/>
                        <a:gd name="connsiteX2" fmla="*/ 2967723 w 8520757"/>
                        <a:gd name="connsiteY2" fmla="*/ 5196984 h 9656236"/>
                        <a:gd name="connsiteX3" fmla="*/ 108411 w 8520757"/>
                        <a:gd name="connsiteY3" fmla="*/ 2221554 h 9656236"/>
                        <a:gd name="connsiteX4" fmla="*/ 1008296 w 8520757"/>
                        <a:gd name="connsiteY4" fmla="*/ 1510355 h 9656236"/>
                        <a:gd name="connsiteX5" fmla="*/ 3432182 w 8520757"/>
                        <a:gd name="connsiteY5" fmla="*/ 3948755 h 9656236"/>
                        <a:gd name="connsiteX6" fmla="*/ 718011 w 8520757"/>
                        <a:gd name="connsiteY6" fmla="*/ 1191041 h 9656236"/>
                        <a:gd name="connsiteX7" fmla="*/ 1719497 w 8520757"/>
                        <a:gd name="connsiteY7" fmla="*/ 494356 h 9656236"/>
                        <a:gd name="connsiteX8" fmla="*/ 4085326 w 8520757"/>
                        <a:gd name="connsiteY8" fmla="*/ 2976299 h 9656236"/>
                        <a:gd name="connsiteX9" fmla="*/ 2133444 w 8520757"/>
                        <a:gd name="connsiteY9" fmla="*/ 867083 h 9656236"/>
                        <a:gd name="connsiteX10" fmla="*/ 3170925 w 8520757"/>
                        <a:gd name="connsiteY10" fmla="*/ 276642 h 9656236"/>
                        <a:gd name="connsiteX11" fmla="*/ 6538239 w 8520757"/>
                        <a:gd name="connsiteY11" fmla="*/ 3731040 h 9656236"/>
                        <a:gd name="connsiteX12" fmla="*/ 6090619 w 8520757"/>
                        <a:gd name="connsiteY12" fmla="*/ 2238393 h 9656236"/>
                        <a:gd name="connsiteX13" fmla="*/ 6639839 w 8520757"/>
                        <a:gd name="connsiteY13" fmla="*/ 1031385 h 9656236"/>
                        <a:gd name="connsiteX14" fmla="*/ 7757440 w 8520757"/>
                        <a:gd name="connsiteY14" fmla="*/ 2976297 h 9656236"/>
                        <a:gd name="connsiteX15" fmla="*/ 7989669 w 8520757"/>
                        <a:gd name="connsiteY15" fmla="*/ 4340640 h 9656236"/>
                        <a:gd name="connsiteX16" fmla="*/ 8520755 w 8520757"/>
                        <a:gd name="connsiteY16" fmla="*/ 6247765 h 9656236"/>
                        <a:gd name="connsiteX17" fmla="*/ 6613540 w 8520757"/>
                        <a:gd name="connsiteY17" fmla="*/ 9656230 h 9656236"/>
                        <a:gd name="connsiteX18" fmla="*/ 5057784 w 8520757"/>
                        <a:gd name="connsiteY18" fmla="*/ 8462696 h 9656236"/>
                        <a:gd name="connsiteX19" fmla="*/ 541518 w 8520757"/>
                        <a:gd name="connsiteY19" fmla="*/ 4050353 h 965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20757" h="9656236">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362938" y="6104719"/>
                            <a:pt x="8520755" y="6247765"/>
                          </a:cubicBezTo>
                          <a:cubicBezTo>
                            <a:pt x="7745476" y="7492361"/>
                            <a:pt x="7354037" y="8365842"/>
                            <a:pt x="6613540" y="9656230"/>
                          </a:cubicBezTo>
                          <a:cubicBezTo>
                            <a:pt x="6475654" y="9629619"/>
                            <a:pt x="5181156" y="8530430"/>
                            <a:pt x="5057784" y="8462696"/>
                          </a:cubicBezTo>
                          <a:cubicBezTo>
                            <a:pt x="4397384" y="8046620"/>
                            <a:pt x="768618" y="4236716"/>
                            <a:pt x="541518" y="4050353"/>
                          </a:cubicBezTo>
                          <a:close/>
                        </a:path>
                      </a:pathLst>
                    </a:custGeom>
                    <a:solidFill>
                      <a:srgbClr val="F19E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5" name="Rectangle 2"/>
                    <p:cNvSpPr/>
                    <p:nvPr/>
                  </p:nvSpPr>
                  <p:spPr>
                    <a:xfrm rot="1070647" flipH="1">
                      <a:off x="3552750" y="3230127"/>
                      <a:ext cx="248550" cy="243665"/>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 name="connsiteX0" fmla="*/ 541518 w 8636226"/>
                        <a:gd name="connsiteY0" fmla="*/ 4050353 h 9224165"/>
                        <a:gd name="connsiteX1" fmla="*/ 1163309 w 8636226"/>
                        <a:gd name="connsiteY1" fmla="*/ 3368184 h 9224165"/>
                        <a:gd name="connsiteX2" fmla="*/ 2967723 w 8636226"/>
                        <a:gd name="connsiteY2" fmla="*/ 5196984 h 9224165"/>
                        <a:gd name="connsiteX3" fmla="*/ 108411 w 8636226"/>
                        <a:gd name="connsiteY3" fmla="*/ 2221554 h 9224165"/>
                        <a:gd name="connsiteX4" fmla="*/ 1008296 w 8636226"/>
                        <a:gd name="connsiteY4" fmla="*/ 1510355 h 9224165"/>
                        <a:gd name="connsiteX5" fmla="*/ 3432182 w 8636226"/>
                        <a:gd name="connsiteY5" fmla="*/ 3948755 h 9224165"/>
                        <a:gd name="connsiteX6" fmla="*/ 718011 w 8636226"/>
                        <a:gd name="connsiteY6" fmla="*/ 1191041 h 9224165"/>
                        <a:gd name="connsiteX7" fmla="*/ 1719497 w 8636226"/>
                        <a:gd name="connsiteY7" fmla="*/ 494356 h 9224165"/>
                        <a:gd name="connsiteX8" fmla="*/ 4085326 w 8636226"/>
                        <a:gd name="connsiteY8" fmla="*/ 2976299 h 9224165"/>
                        <a:gd name="connsiteX9" fmla="*/ 2133444 w 8636226"/>
                        <a:gd name="connsiteY9" fmla="*/ 867083 h 9224165"/>
                        <a:gd name="connsiteX10" fmla="*/ 3170925 w 8636226"/>
                        <a:gd name="connsiteY10" fmla="*/ 276642 h 9224165"/>
                        <a:gd name="connsiteX11" fmla="*/ 6538239 w 8636226"/>
                        <a:gd name="connsiteY11" fmla="*/ 3731040 h 9224165"/>
                        <a:gd name="connsiteX12" fmla="*/ 6090619 w 8636226"/>
                        <a:gd name="connsiteY12" fmla="*/ 2238393 h 9224165"/>
                        <a:gd name="connsiteX13" fmla="*/ 6639839 w 8636226"/>
                        <a:gd name="connsiteY13" fmla="*/ 1031385 h 9224165"/>
                        <a:gd name="connsiteX14" fmla="*/ 7757440 w 8636226"/>
                        <a:gd name="connsiteY14" fmla="*/ 2976297 h 9224165"/>
                        <a:gd name="connsiteX15" fmla="*/ 7989669 w 8636226"/>
                        <a:gd name="connsiteY15" fmla="*/ 4340640 h 9224165"/>
                        <a:gd name="connsiteX16" fmla="*/ 8636220 w 8636226"/>
                        <a:gd name="connsiteY16" fmla="*/ 6034120 h 9224165"/>
                        <a:gd name="connsiteX17" fmla="*/ 6266896 w 8636226"/>
                        <a:gd name="connsiteY17" fmla="*/ 9224162 h 9224165"/>
                        <a:gd name="connsiteX18" fmla="*/ 5057784 w 8636226"/>
                        <a:gd name="connsiteY18" fmla="*/ 8462696 h 9224165"/>
                        <a:gd name="connsiteX19" fmla="*/ 541518 w 8636226"/>
                        <a:gd name="connsiteY19" fmla="*/ 4050353 h 9224165"/>
                        <a:gd name="connsiteX0" fmla="*/ 541518 w 8752649"/>
                        <a:gd name="connsiteY0" fmla="*/ 4050353 h 9224165"/>
                        <a:gd name="connsiteX1" fmla="*/ 1163309 w 8752649"/>
                        <a:gd name="connsiteY1" fmla="*/ 3368184 h 9224165"/>
                        <a:gd name="connsiteX2" fmla="*/ 2967723 w 8752649"/>
                        <a:gd name="connsiteY2" fmla="*/ 5196984 h 9224165"/>
                        <a:gd name="connsiteX3" fmla="*/ 108411 w 8752649"/>
                        <a:gd name="connsiteY3" fmla="*/ 2221554 h 9224165"/>
                        <a:gd name="connsiteX4" fmla="*/ 1008296 w 8752649"/>
                        <a:gd name="connsiteY4" fmla="*/ 1510355 h 9224165"/>
                        <a:gd name="connsiteX5" fmla="*/ 3432182 w 8752649"/>
                        <a:gd name="connsiteY5" fmla="*/ 3948755 h 9224165"/>
                        <a:gd name="connsiteX6" fmla="*/ 718011 w 8752649"/>
                        <a:gd name="connsiteY6" fmla="*/ 1191041 h 9224165"/>
                        <a:gd name="connsiteX7" fmla="*/ 1719497 w 8752649"/>
                        <a:gd name="connsiteY7" fmla="*/ 494356 h 9224165"/>
                        <a:gd name="connsiteX8" fmla="*/ 4085326 w 8752649"/>
                        <a:gd name="connsiteY8" fmla="*/ 2976299 h 9224165"/>
                        <a:gd name="connsiteX9" fmla="*/ 2133444 w 8752649"/>
                        <a:gd name="connsiteY9" fmla="*/ 867083 h 9224165"/>
                        <a:gd name="connsiteX10" fmla="*/ 3170925 w 8752649"/>
                        <a:gd name="connsiteY10" fmla="*/ 276642 h 9224165"/>
                        <a:gd name="connsiteX11" fmla="*/ 6538239 w 8752649"/>
                        <a:gd name="connsiteY11" fmla="*/ 3731040 h 9224165"/>
                        <a:gd name="connsiteX12" fmla="*/ 6090619 w 8752649"/>
                        <a:gd name="connsiteY12" fmla="*/ 2238393 h 9224165"/>
                        <a:gd name="connsiteX13" fmla="*/ 6639839 w 8752649"/>
                        <a:gd name="connsiteY13" fmla="*/ 1031385 h 9224165"/>
                        <a:gd name="connsiteX14" fmla="*/ 7757440 w 8752649"/>
                        <a:gd name="connsiteY14" fmla="*/ 2976297 h 9224165"/>
                        <a:gd name="connsiteX15" fmla="*/ 7989669 w 8752649"/>
                        <a:gd name="connsiteY15" fmla="*/ 4340640 h 9224165"/>
                        <a:gd name="connsiteX16" fmla="*/ 8752654 w 8752649"/>
                        <a:gd name="connsiteY16" fmla="*/ 6193162 h 9224165"/>
                        <a:gd name="connsiteX17" fmla="*/ 6266896 w 8752649"/>
                        <a:gd name="connsiteY17" fmla="*/ 9224162 h 9224165"/>
                        <a:gd name="connsiteX18" fmla="*/ 5057784 w 8752649"/>
                        <a:gd name="connsiteY18" fmla="*/ 8462696 h 9224165"/>
                        <a:gd name="connsiteX19" fmla="*/ 541518 w 8752649"/>
                        <a:gd name="connsiteY19" fmla="*/ 4050353 h 9224165"/>
                        <a:gd name="connsiteX0" fmla="*/ 541518 w 8752649"/>
                        <a:gd name="connsiteY0" fmla="*/ 4050353 h 9656236"/>
                        <a:gd name="connsiteX1" fmla="*/ 1163309 w 8752649"/>
                        <a:gd name="connsiteY1" fmla="*/ 3368184 h 9656236"/>
                        <a:gd name="connsiteX2" fmla="*/ 2967723 w 8752649"/>
                        <a:gd name="connsiteY2" fmla="*/ 5196984 h 9656236"/>
                        <a:gd name="connsiteX3" fmla="*/ 108411 w 8752649"/>
                        <a:gd name="connsiteY3" fmla="*/ 2221554 h 9656236"/>
                        <a:gd name="connsiteX4" fmla="*/ 1008296 w 8752649"/>
                        <a:gd name="connsiteY4" fmla="*/ 1510355 h 9656236"/>
                        <a:gd name="connsiteX5" fmla="*/ 3432182 w 8752649"/>
                        <a:gd name="connsiteY5" fmla="*/ 3948755 h 9656236"/>
                        <a:gd name="connsiteX6" fmla="*/ 718011 w 8752649"/>
                        <a:gd name="connsiteY6" fmla="*/ 1191041 h 9656236"/>
                        <a:gd name="connsiteX7" fmla="*/ 1719497 w 8752649"/>
                        <a:gd name="connsiteY7" fmla="*/ 494356 h 9656236"/>
                        <a:gd name="connsiteX8" fmla="*/ 4085326 w 8752649"/>
                        <a:gd name="connsiteY8" fmla="*/ 2976299 h 9656236"/>
                        <a:gd name="connsiteX9" fmla="*/ 2133444 w 8752649"/>
                        <a:gd name="connsiteY9" fmla="*/ 867083 h 9656236"/>
                        <a:gd name="connsiteX10" fmla="*/ 3170925 w 8752649"/>
                        <a:gd name="connsiteY10" fmla="*/ 276642 h 9656236"/>
                        <a:gd name="connsiteX11" fmla="*/ 6538239 w 8752649"/>
                        <a:gd name="connsiteY11" fmla="*/ 3731040 h 9656236"/>
                        <a:gd name="connsiteX12" fmla="*/ 6090619 w 8752649"/>
                        <a:gd name="connsiteY12" fmla="*/ 2238393 h 9656236"/>
                        <a:gd name="connsiteX13" fmla="*/ 6639839 w 8752649"/>
                        <a:gd name="connsiteY13" fmla="*/ 1031385 h 9656236"/>
                        <a:gd name="connsiteX14" fmla="*/ 7757440 w 8752649"/>
                        <a:gd name="connsiteY14" fmla="*/ 2976297 h 9656236"/>
                        <a:gd name="connsiteX15" fmla="*/ 7989669 w 8752649"/>
                        <a:gd name="connsiteY15" fmla="*/ 4340640 h 9656236"/>
                        <a:gd name="connsiteX16" fmla="*/ 8752654 w 8752649"/>
                        <a:gd name="connsiteY16" fmla="*/ 6193162 h 9656236"/>
                        <a:gd name="connsiteX17" fmla="*/ 6613540 w 8752649"/>
                        <a:gd name="connsiteY17" fmla="*/ 9656230 h 9656236"/>
                        <a:gd name="connsiteX18" fmla="*/ 5057784 w 8752649"/>
                        <a:gd name="connsiteY18" fmla="*/ 8462696 h 9656236"/>
                        <a:gd name="connsiteX19" fmla="*/ 541518 w 8752649"/>
                        <a:gd name="connsiteY19" fmla="*/ 4050353 h 9656236"/>
                        <a:gd name="connsiteX0" fmla="*/ 541518 w 8455483"/>
                        <a:gd name="connsiteY0" fmla="*/ 4050353 h 9656236"/>
                        <a:gd name="connsiteX1" fmla="*/ 1163309 w 8455483"/>
                        <a:gd name="connsiteY1" fmla="*/ 3368184 h 9656236"/>
                        <a:gd name="connsiteX2" fmla="*/ 2967723 w 8455483"/>
                        <a:gd name="connsiteY2" fmla="*/ 5196984 h 9656236"/>
                        <a:gd name="connsiteX3" fmla="*/ 108411 w 8455483"/>
                        <a:gd name="connsiteY3" fmla="*/ 2221554 h 9656236"/>
                        <a:gd name="connsiteX4" fmla="*/ 1008296 w 8455483"/>
                        <a:gd name="connsiteY4" fmla="*/ 1510355 h 9656236"/>
                        <a:gd name="connsiteX5" fmla="*/ 3432182 w 8455483"/>
                        <a:gd name="connsiteY5" fmla="*/ 3948755 h 9656236"/>
                        <a:gd name="connsiteX6" fmla="*/ 718011 w 8455483"/>
                        <a:gd name="connsiteY6" fmla="*/ 1191041 h 9656236"/>
                        <a:gd name="connsiteX7" fmla="*/ 1719497 w 8455483"/>
                        <a:gd name="connsiteY7" fmla="*/ 494356 h 9656236"/>
                        <a:gd name="connsiteX8" fmla="*/ 4085326 w 8455483"/>
                        <a:gd name="connsiteY8" fmla="*/ 2976299 h 9656236"/>
                        <a:gd name="connsiteX9" fmla="*/ 2133444 w 8455483"/>
                        <a:gd name="connsiteY9" fmla="*/ 867083 h 9656236"/>
                        <a:gd name="connsiteX10" fmla="*/ 3170925 w 8455483"/>
                        <a:gd name="connsiteY10" fmla="*/ 276642 h 9656236"/>
                        <a:gd name="connsiteX11" fmla="*/ 6538239 w 8455483"/>
                        <a:gd name="connsiteY11" fmla="*/ 3731040 h 9656236"/>
                        <a:gd name="connsiteX12" fmla="*/ 6090619 w 8455483"/>
                        <a:gd name="connsiteY12" fmla="*/ 2238393 h 9656236"/>
                        <a:gd name="connsiteX13" fmla="*/ 6639839 w 8455483"/>
                        <a:gd name="connsiteY13" fmla="*/ 1031385 h 9656236"/>
                        <a:gd name="connsiteX14" fmla="*/ 7757440 w 8455483"/>
                        <a:gd name="connsiteY14" fmla="*/ 2976297 h 9656236"/>
                        <a:gd name="connsiteX15" fmla="*/ 7989669 w 8455483"/>
                        <a:gd name="connsiteY15" fmla="*/ 4340640 h 9656236"/>
                        <a:gd name="connsiteX16" fmla="*/ 8455477 w 8455483"/>
                        <a:gd name="connsiteY16" fmla="*/ 6151461 h 9656236"/>
                        <a:gd name="connsiteX17" fmla="*/ 6613540 w 8455483"/>
                        <a:gd name="connsiteY17" fmla="*/ 9656230 h 9656236"/>
                        <a:gd name="connsiteX18" fmla="*/ 5057784 w 8455483"/>
                        <a:gd name="connsiteY18" fmla="*/ 8462696 h 9656236"/>
                        <a:gd name="connsiteX19" fmla="*/ 541518 w 8455483"/>
                        <a:gd name="connsiteY19" fmla="*/ 4050353 h 9656236"/>
                        <a:gd name="connsiteX0" fmla="*/ 541518 w 8520757"/>
                        <a:gd name="connsiteY0" fmla="*/ 4050353 h 9656236"/>
                        <a:gd name="connsiteX1" fmla="*/ 1163309 w 8520757"/>
                        <a:gd name="connsiteY1" fmla="*/ 3368184 h 9656236"/>
                        <a:gd name="connsiteX2" fmla="*/ 2967723 w 8520757"/>
                        <a:gd name="connsiteY2" fmla="*/ 5196984 h 9656236"/>
                        <a:gd name="connsiteX3" fmla="*/ 108411 w 8520757"/>
                        <a:gd name="connsiteY3" fmla="*/ 2221554 h 9656236"/>
                        <a:gd name="connsiteX4" fmla="*/ 1008296 w 8520757"/>
                        <a:gd name="connsiteY4" fmla="*/ 1510355 h 9656236"/>
                        <a:gd name="connsiteX5" fmla="*/ 3432182 w 8520757"/>
                        <a:gd name="connsiteY5" fmla="*/ 3948755 h 9656236"/>
                        <a:gd name="connsiteX6" fmla="*/ 718011 w 8520757"/>
                        <a:gd name="connsiteY6" fmla="*/ 1191041 h 9656236"/>
                        <a:gd name="connsiteX7" fmla="*/ 1719497 w 8520757"/>
                        <a:gd name="connsiteY7" fmla="*/ 494356 h 9656236"/>
                        <a:gd name="connsiteX8" fmla="*/ 4085326 w 8520757"/>
                        <a:gd name="connsiteY8" fmla="*/ 2976299 h 9656236"/>
                        <a:gd name="connsiteX9" fmla="*/ 2133444 w 8520757"/>
                        <a:gd name="connsiteY9" fmla="*/ 867083 h 9656236"/>
                        <a:gd name="connsiteX10" fmla="*/ 3170925 w 8520757"/>
                        <a:gd name="connsiteY10" fmla="*/ 276642 h 9656236"/>
                        <a:gd name="connsiteX11" fmla="*/ 6538239 w 8520757"/>
                        <a:gd name="connsiteY11" fmla="*/ 3731040 h 9656236"/>
                        <a:gd name="connsiteX12" fmla="*/ 6090619 w 8520757"/>
                        <a:gd name="connsiteY12" fmla="*/ 2238393 h 9656236"/>
                        <a:gd name="connsiteX13" fmla="*/ 6639839 w 8520757"/>
                        <a:gd name="connsiteY13" fmla="*/ 1031385 h 9656236"/>
                        <a:gd name="connsiteX14" fmla="*/ 7757440 w 8520757"/>
                        <a:gd name="connsiteY14" fmla="*/ 2976297 h 9656236"/>
                        <a:gd name="connsiteX15" fmla="*/ 7989669 w 8520757"/>
                        <a:gd name="connsiteY15" fmla="*/ 4340640 h 9656236"/>
                        <a:gd name="connsiteX16" fmla="*/ 8520755 w 8520757"/>
                        <a:gd name="connsiteY16" fmla="*/ 6247765 h 9656236"/>
                        <a:gd name="connsiteX17" fmla="*/ 6613540 w 8520757"/>
                        <a:gd name="connsiteY17" fmla="*/ 9656230 h 9656236"/>
                        <a:gd name="connsiteX18" fmla="*/ 5057784 w 8520757"/>
                        <a:gd name="connsiteY18" fmla="*/ 8462696 h 9656236"/>
                        <a:gd name="connsiteX19" fmla="*/ 541518 w 8520757"/>
                        <a:gd name="connsiteY19" fmla="*/ 4050353 h 965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20757" h="9656236">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362938" y="6104719"/>
                            <a:pt x="8520755" y="6247765"/>
                          </a:cubicBezTo>
                          <a:cubicBezTo>
                            <a:pt x="7745476" y="7492361"/>
                            <a:pt x="7354037" y="8365842"/>
                            <a:pt x="6613540" y="9656230"/>
                          </a:cubicBezTo>
                          <a:cubicBezTo>
                            <a:pt x="6475654" y="9629619"/>
                            <a:pt x="5181156" y="8530430"/>
                            <a:pt x="5057784" y="8462696"/>
                          </a:cubicBezTo>
                          <a:cubicBezTo>
                            <a:pt x="4397384" y="8046620"/>
                            <a:pt x="768618" y="4236716"/>
                            <a:pt x="541518" y="4050353"/>
                          </a:cubicBezTo>
                          <a:close/>
                        </a:path>
                      </a:pathLst>
                    </a:custGeom>
                    <a:solidFill>
                      <a:srgbClr val="F19E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2" name="Rectangle 121"/>
                    <p:cNvSpPr/>
                    <p:nvPr/>
                  </p:nvSpPr>
                  <p:spPr>
                    <a:xfrm rot="19130068">
                      <a:off x="3477036" y="2820955"/>
                      <a:ext cx="150702" cy="280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4" name="Rectangle 123"/>
                    <p:cNvSpPr/>
                    <p:nvPr/>
                  </p:nvSpPr>
                  <p:spPr>
                    <a:xfrm rot="4559419" flipV="1">
                      <a:off x="3475425" y="3390864"/>
                      <a:ext cx="150701" cy="280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0" name="Rectangle 119"/>
                    <p:cNvSpPr/>
                    <p:nvPr/>
                  </p:nvSpPr>
                  <p:spPr>
                    <a:xfrm>
                      <a:off x="2504077" y="2366980"/>
                      <a:ext cx="1108710" cy="1208730"/>
                    </a:xfrm>
                    <a:custGeom>
                      <a:avLst/>
                      <a:gdLst>
                        <a:gd name="connsiteX0" fmla="*/ 0 w 1149532"/>
                        <a:gd name="connsiteY0" fmla="*/ 0 h 1291398"/>
                        <a:gd name="connsiteX1" fmla="*/ 1149532 w 1149532"/>
                        <a:gd name="connsiteY1" fmla="*/ 0 h 1291398"/>
                        <a:gd name="connsiteX2" fmla="*/ 1149532 w 1149532"/>
                        <a:gd name="connsiteY2" fmla="*/ 1291398 h 1291398"/>
                        <a:gd name="connsiteX3" fmla="*/ 0 w 1149532"/>
                        <a:gd name="connsiteY3" fmla="*/ 1291398 h 1291398"/>
                        <a:gd name="connsiteX4" fmla="*/ 0 w 1149532"/>
                        <a:gd name="connsiteY4" fmla="*/ 0 h 1291398"/>
                        <a:gd name="connsiteX0" fmla="*/ 0 w 1324126"/>
                        <a:gd name="connsiteY0" fmla="*/ 665825 h 1291398"/>
                        <a:gd name="connsiteX1" fmla="*/ 1324126 w 1324126"/>
                        <a:gd name="connsiteY1" fmla="*/ 0 h 1291398"/>
                        <a:gd name="connsiteX2" fmla="*/ 1324126 w 1324126"/>
                        <a:gd name="connsiteY2" fmla="*/ 1291398 h 1291398"/>
                        <a:gd name="connsiteX3" fmla="*/ 174594 w 1324126"/>
                        <a:gd name="connsiteY3" fmla="*/ 1291398 h 1291398"/>
                        <a:gd name="connsiteX4" fmla="*/ 0 w 1324126"/>
                        <a:gd name="connsiteY4" fmla="*/ 665825 h 1291398"/>
                        <a:gd name="connsiteX0" fmla="*/ 0 w 1324126"/>
                        <a:gd name="connsiteY0" fmla="*/ 1009095 h 1634668"/>
                        <a:gd name="connsiteX1" fmla="*/ 1229431 w 1324126"/>
                        <a:gd name="connsiteY1" fmla="*/ 0 h 1634668"/>
                        <a:gd name="connsiteX2" fmla="*/ 1324126 w 1324126"/>
                        <a:gd name="connsiteY2" fmla="*/ 1634668 h 1634668"/>
                        <a:gd name="connsiteX3" fmla="*/ 174594 w 1324126"/>
                        <a:gd name="connsiteY3" fmla="*/ 1634668 h 1634668"/>
                        <a:gd name="connsiteX4" fmla="*/ 0 w 1324126"/>
                        <a:gd name="connsiteY4" fmla="*/ 1009095 h 1634668"/>
                        <a:gd name="connsiteX0" fmla="*/ 0 w 1324126"/>
                        <a:gd name="connsiteY0" fmla="*/ 1009095 h 1634668"/>
                        <a:gd name="connsiteX1" fmla="*/ 1229431 w 1324126"/>
                        <a:gd name="connsiteY1" fmla="*/ 0 h 1634668"/>
                        <a:gd name="connsiteX2" fmla="*/ 1324126 w 1324126"/>
                        <a:gd name="connsiteY2" fmla="*/ 1634668 h 1634668"/>
                        <a:gd name="connsiteX3" fmla="*/ 174594 w 1324126"/>
                        <a:gd name="connsiteY3" fmla="*/ 1634668 h 1634668"/>
                        <a:gd name="connsiteX4" fmla="*/ 0 w 1324126"/>
                        <a:gd name="connsiteY4" fmla="*/ 1009095 h 1634668"/>
                        <a:gd name="connsiteX0" fmla="*/ 0 w 1324126"/>
                        <a:gd name="connsiteY0" fmla="*/ 1009095 h 1634668"/>
                        <a:gd name="connsiteX1" fmla="*/ 1229431 w 1324126"/>
                        <a:gd name="connsiteY1" fmla="*/ 0 h 1634668"/>
                        <a:gd name="connsiteX2" fmla="*/ 1324126 w 1324126"/>
                        <a:gd name="connsiteY2" fmla="*/ 1634668 h 1634668"/>
                        <a:gd name="connsiteX3" fmla="*/ 174594 w 1324126"/>
                        <a:gd name="connsiteY3" fmla="*/ 1634668 h 1634668"/>
                        <a:gd name="connsiteX4" fmla="*/ 0 w 1324126"/>
                        <a:gd name="connsiteY4" fmla="*/ 1009095 h 1634668"/>
                        <a:gd name="connsiteX0" fmla="*/ 0 w 1324126"/>
                        <a:gd name="connsiteY0" fmla="*/ 1009095 h 1634668"/>
                        <a:gd name="connsiteX1" fmla="*/ 1229431 w 1324126"/>
                        <a:gd name="connsiteY1" fmla="*/ 0 h 1634668"/>
                        <a:gd name="connsiteX2" fmla="*/ 1324126 w 1324126"/>
                        <a:gd name="connsiteY2" fmla="*/ 1634668 h 1634668"/>
                        <a:gd name="connsiteX3" fmla="*/ 174594 w 1324126"/>
                        <a:gd name="connsiteY3" fmla="*/ 1634668 h 1634668"/>
                        <a:gd name="connsiteX4" fmla="*/ 0 w 1324126"/>
                        <a:gd name="connsiteY4" fmla="*/ 1009095 h 1634668"/>
                        <a:gd name="connsiteX0" fmla="*/ 0 w 1324126"/>
                        <a:gd name="connsiteY0" fmla="*/ 1009095 h 1634668"/>
                        <a:gd name="connsiteX1" fmla="*/ 1229431 w 1324126"/>
                        <a:gd name="connsiteY1" fmla="*/ 0 h 1634668"/>
                        <a:gd name="connsiteX2" fmla="*/ 1324126 w 1324126"/>
                        <a:gd name="connsiteY2" fmla="*/ 1634668 h 1634668"/>
                        <a:gd name="connsiteX3" fmla="*/ 174594 w 1324126"/>
                        <a:gd name="connsiteY3" fmla="*/ 1634668 h 1634668"/>
                        <a:gd name="connsiteX4" fmla="*/ 0 w 1324126"/>
                        <a:gd name="connsiteY4" fmla="*/ 1009095 h 1634668"/>
                        <a:gd name="connsiteX0" fmla="*/ 0 w 1324126"/>
                        <a:gd name="connsiteY0" fmla="*/ 1090537 h 1716110"/>
                        <a:gd name="connsiteX1" fmla="*/ 1229431 w 1324126"/>
                        <a:gd name="connsiteY1" fmla="*/ 81442 h 1716110"/>
                        <a:gd name="connsiteX2" fmla="*/ 1324126 w 1324126"/>
                        <a:gd name="connsiteY2" fmla="*/ 1716110 h 1716110"/>
                        <a:gd name="connsiteX3" fmla="*/ 174594 w 1324126"/>
                        <a:gd name="connsiteY3" fmla="*/ 1716110 h 1716110"/>
                        <a:gd name="connsiteX4" fmla="*/ 0 w 1324126"/>
                        <a:gd name="connsiteY4" fmla="*/ 1090537 h 1716110"/>
                        <a:gd name="connsiteX0" fmla="*/ 0 w 1324126"/>
                        <a:gd name="connsiteY0" fmla="*/ 1085218 h 1710791"/>
                        <a:gd name="connsiteX1" fmla="*/ 1232390 w 1324126"/>
                        <a:gd name="connsiteY1" fmla="*/ 82042 h 1710791"/>
                        <a:gd name="connsiteX2" fmla="*/ 1324126 w 1324126"/>
                        <a:gd name="connsiteY2" fmla="*/ 1710791 h 1710791"/>
                        <a:gd name="connsiteX3" fmla="*/ 174594 w 1324126"/>
                        <a:gd name="connsiteY3" fmla="*/ 1710791 h 1710791"/>
                        <a:gd name="connsiteX4" fmla="*/ 0 w 1324126"/>
                        <a:gd name="connsiteY4" fmla="*/ 1085218 h 1710791"/>
                        <a:gd name="connsiteX0" fmla="*/ 0 w 1324126"/>
                        <a:gd name="connsiteY0" fmla="*/ 1093173 h 1718746"/>
                        <a:gd name="connsiteX1" fmla="*/ 1232390 w 1324126"/>
                        <a:gd name="connsiteY1" fmla="*/ 89997 h 1718746"/>
                        <a:gd name="connsiteX2" fmla="*/ 1324126 w 1324126"/>
                        <a:gd name="connsiteY2" fmla="*/ 1718746 h 1718746"/>
                        <a:gd name="connsiteX3" fmla="*/ 174594 w 1324126"/>
                        <a:gd name="connsiteY3" fmla="*/ 1718746 h 1718746"/>
                        <a:gd name="connsiteX4" fmla="*/ 0 w 1324126"/>
                        <a:gd name="connsiteY4" fmla="*/ 1093173 h 1718746"/>
                        <a:gd name="connsiteX0" fmla="*/ 0 w 1324126"/>
                        <a:gd name="connsiteY0" fmla="*/ 1093173 h 1718746"/>
                        <a:gd name="connsiteX1" fmla="*/ 1232390 w 1324126"/>
                        <a:gd name="connsiteY1" fmla="*/ 89997 h 1718746"/>
                        <a:gd name="connsiteX2" fmla="*/ 1268904 w 1324126"/>
                        <a:gd name="connsiteY2" fmla="*/ 806575 h 1718746"/>
                        <a:gd name="connsiteX3" fmla="*/ 1324126 w 1324126"/>
                        <a:gd name="connsiteY3" fmla="*/ 1718746 h 1718746"/>
                        <a:gd name="connsiteX4" fmla="*/ 174594 w 1324126"/>
                        <a:gd name="connsiteY4" fmla="*/ 1718746 h 1718746"/>
                        <a:gd name="connsiteX5" fmla="*/ 0 w 1324126"/>
                        <a:gd name="connsiteY5" fmla="*/ 1093173 h 1718746"/>
                        <a:gd name="connsiteX0" fmla="*/ 0 w 1914015"/>
                        <a:gd name="connsiteY0" fmla="*/ 1093173 h 1718746"/>
                        <a:gd name="connsiteX1" fmla="*/ 1232390 w 1914015"/>
                        <a:gd name="connsiteY1" fmla="*/ 89997 h 1718746"/>
                        <a:gd name="connsiteX2" fmla="*/ 1914015 w 1914015"/>
                        <a:gd name="connsiteY2" fmla="*/ 241363 h 1718746"/>
                        <a:gd name="connsiteX3" fmla="*/ 1324126 w 1914015"/>
                        <a:gd name="connsiteY3" fmla="*/ 1718746 h 1718746"/>
                        <a:gd name="connsiteX4" fmla="*/ 174594 w 1914015"/>
                        <a:gd name="connsiteY4" fmla="*/ 1718746 h 1718746"/>
                        <a:gd name="connsiteX5" fmla="*/ 0 w 1914015"/>
                        <a:gd name="connsiteY5" fmla="*/ 1093173 h 1718746"/>
                        <a:gd name="connsiteX0" fmla="*/ 0 w 1905137"/>
                        <a:gd name="connsiteY0" fmla="*/ 1093173 h 1718746"/>
                        <a:gd name="connsiteX1" fmla="*/ 1232390 w 1905137"/>
                        <a:gd name="connsiteY1" fmla="*/ 89997 h 1718746"/>
                        <a:gd name="connsiteX2" fmla="*/ 1905137 w 1905137"/>
                        <a:gd name="connsiteY2" fmla="*/ 223607 h 1718746"/>
                        <a:gd name="connsiteX3" fmla="*/ 1324126 w 1905137"/>
                        <a:gd name="connsiteY3" fmla="*/ 1718746 h 1718746"/>
                        <a:gd name="connsiteX4" fmla="*/ 174594 w 1905137"/>
                        <a:gd name="connsiteY4" fmla="*/ 1718746 h 1718746"/>
                        <a:gd name="connsiteX5" fmla="*/ 0 w 1905137"/>
                        <a:gd name="connsiteY5" fmla="*/ 1093173 h 1718746"/>
                        <a:gd name="connsiteX0" fmla="*/ 0 w 1905137"/>
                        <a:gd name="connsiteY0" fmla="*/ 1093173 h 1718746"/>
                        <a:gd name="connsiteX1" fmla="*/ 1232390 w 1905137"/>
                        <a:gd name="connsiteY1" fmla="*/ 89997 h 1718746"/>
                        <a:gd name="connsiteX2" fmla="*/ 1905137 w 1905137"/>
                        <a:gd name="connsiteY2" fmla="*/ 223607 h 1718746"/>
                        <a:gd name="connsiteX3" fmla="*/ 1324126 w 1905137"/>
                        <a:gd name="connsiteY3" fmla="*/ 1718746 h 1718746"/>
                        <a:gd name="connsiteX4" fmla="*/ 174594 w 1905137"/>
                        <a:gd name="connsiteY4" fmla="*/ 1718746 h 1718746"/>
                        <a:gd name="connsiteX5" fmla="*/ 0 w 1905137"/>
                        <a:gd name="connsiteY5" fmla="*/ 1093173 h 1718746"/>
                        <a:gd name="connsiteX0" fmla="*/ 0 w 1905137"/>
                        <a:gd name="connsiteY0" fmla="*/ 1093173 h 1718746"/>
                        <a:gd name="connsiteX1" fmla="*/ 1232390 w 1905137"/>
                        <a:gd name="connsiteY1" fmla="*/ 89997 h 1718746"/>
                        <a:gd name="connsiteX2" fmla="*/ 1905137 w 1905137"/>
                        <a:gd name="connsiteY2" fmla="*/ 223607 h 1718746"/>
                        <a:gd name="connsiteX3" fmla="*/ 1324126 w 1905137"/>
                        <a:gd name="connsiteY3" fmla="*/ 1718746 h 1718746"/>
                        <a:gd name="connsiteX4" fmla="*/ 174594 w 1905137"/>
                        <a:gd name="connsiteY4" fmla="*/ 1718746 h 1718746"/>
                        <a:gd name="connsiteX5" fmla="*/ 0 w 1905137"/>
                        <a:gd name="connsiteY5" fmla="*/ 1093173 h 1718746"/>
                        <a:gd name="connsiteX0" fmla="*/ 0 w 1905137"/>
                        <a:gd name="connsiteY0" fmla="*/ 1093173 h 1718746"/>
                        <a:gd name="connsiteX1" fmla="*/ 1232390 w 1905137"/>
                        <a:gd name="connsiteY1" fmla="*/ 89997 h 1718746"/>
                        <a:gd name="connsiteX2" fmla="*/ 1905137 w 1905137"/>
                        <a:gd name="connsiteY2" fmla="*/ 223607 h 1718746"/>
                        <a:gd name="connsiteX3" fmla="*/ 1730543 w 1905137"/>
                        <a:gd name="connsiteY3" fmla="*/ 670451 h 1718746"/>
                        <a:gd name="connsiteX4" fmla="*/ 1324126 w 1905137"/>
                        <a:gd name="connsiteY4" fmla="*/ 1718746 h 1718746"/>
                        <a:gd name="connsiteX5" fmla="*/ 174594 w 1905137"/>
                        <a:gd name="connsiteY5" fmla="*/ 1718746 h 1718746"/>
                        <a:gd name="connsiteX6" fmla="*/ 0 w 1905137"/>
                        <a:gd name="connsiteY6" fmla="*/ 1093173 h 1718746"/>
                        <a:gd name="connsiteX0" fmla="*/ 0 w 2050140"/>
                        <a:gd name="connsiteY0" fmla="*/ 1093173 h 1718746"/>
                        <a:gd name="connsiteX1" fmla="*/ 1232390 w 2050140"/>
                        <a:gd name="connsiteY1" fmla="*/ 89997 h 1718746"/>
                        <a:gd name="connsiteX2" fmla="*/ 1905137 w 2050140"/>
                        <a:gd name="connsiteY2" fmla="*/ 223607 h 1718746"/>
                        <a:gd name="connsiteX3" fmla="*/ 2050140 w 2050140"/>
                        <a:gd name="connsiteY3" fmla="*/ 359732 h 1718746"/>
                        <a:gd name="connsiteX4" fmla="*/ 1324126 w 2050140"/>
                        <a:gd name="connsiteY4" fmla="*/ 1718746 h 1718746"/>
                        <a:gd name="connsiteX5" fmla="*/ 174594 w 2050140"/>
                        <a:gd name="connsiteY5" fmla="*/ 1718746 h 1718746"/>
                        <a:gd name="connsiteX6" fmla="*/ 0 w 2050140"/>
                        <a:gd name="connsiteY6" fmla="*/ 1093173 h 1718746"/>
                        <a:gd name="connsiteX0" fmla="*/ 0 w 2050140"/>
                        <a:gd name="connsiteY0" fmla="*/ 1093173 h 1718746"/>
                        <a:gd name="connsiteX1" fmla="*/ 1232390 w 2050140"/>
                        <a:gd name="connsiteY1" fmla="*/ 89997 h 1718746"/>
                        <a:gd name="connsiteX2" fmla="*/ 1905137 w 2050140"/>
                        <a:gd name="connsiteY2" fmla="*/ 223607 h 1718746"/>
                        <a:gd name="connsiteX3" fmla="*/ 2050140 w 2050140"/>
                        <a:gd name="connsiteY3" fmla="*/ 359732 h 1718746"/>
                        <a:gd name="connsiteX4" fmla="*/ 1324126 w 2050140"/>
                        <a:gd name="connsiteY4" fmla="*/ 1718746 h 1718746"/>
                        <a:gd name="connsiteX5" fmla="*/ 174594 w 2050140"/>
                        <a:gd name="connsiteY5" fmla="*/ 1718746 h 1718746"/>
                        <a:gd name="connsiteX6" fmla="*/ 0 w 2050140"/>
                        <a:gd name="connsiteY6" fmla="*/ 1093173 h 1718746"/>
                        <a:gd name="connsiteX0" fmla="*/ 0 w 2050140"/>
                        <a:gd name="connsiteY0" fmla="*/ 1093173 h 1718746"/>
                        <a:gd name="connsiteX1" fmla="*/ 1232390 w 2050140"/>
                        <a:gd name="connsiteY1" fmla="*/ 89997 h 1718746"/>
                        <a:gd name="connsiteX2" fmla="*/ 1905137 w 2050140"/>
                        <a:gd name="connsiteY2" fmla="*/ 223607 h 1718746"/>
                        <a:gd name="connsiteX3" fmla="*/ 2050140 w 2050140"/>
                        <a:gd name="connsiteY3" fmla="*/ 359732 h 1718746"/>
                        <a:gd name="connsiteX4" fmla="*/ 1324126 w 2050140"/>
                        <a:gd name="connsiteY4" fmla="*/ 1718746 h 1718746"/>
                        <a:gd name="connsiteX5" fmla="*/ 174594 w 2050140"/>
                        <a:gd name="connsiteY5" fmla="*/ 1718746 h 1718746"/>
                        <a:gd name="connsiteX6" fmla="*/ 0 w 2050140"/>
                        <a:gd name="connsiteY6" fmla="*/ 1093173 h 1718746"/>
                        <a:gd name="connsiteX0" fmla="*/ 0 w 2050140"/>
                        <a:gd name="connsiteY0" fmla="*/ 1093173 h 1718746"/>
                        <a:gd name="connsiteX1" fmla="*/ 1232390 w 2050140"/>
                        <a:gd name="connsiteY1" fmla="*/ 89997 h 1718746"/>
                        <a:gd name="connsiteX2" fmla="*/ 1905137 w 2050140"/>
                        <a:gd name="connsiteY2" fmla="*/ 223607 h 1718746"/>
                        <a:gd name="connsiteX3" fmla="*/ 2050140 w 2050140"/>
                        <a:gd name="connsiteY3" fmla="*/ 359732 h 1718746"/>
                        <a:gd name="connsiteX4" fmla="*/ 1324126 w 2050140"/>
                        <a:gd name="connsiteY4" fmla="*/ 1718746 h 1718746"/>
                        <a:gd name="connsiteX5" fmla="*/ 174594 w 2050140"/>
                        <a:gd name="connsiteY5" fmla="*/ 1718746 h 1718746"/>
                        <a:gd name="connsiteX6" fmla="*/ 0 w 2050140"/>
                        <a:gd name="connsiteY6" fmla="*/ 1093173 h 1718746"/>
                        <a:gd name="connsiteX0" fmla="*/ 0 w 2050140"/>
                        <a:gd name="connsiteY0" fmla="*/ 1093173 h 1718746"/>
                        <a:gd name="connsiteX1" fmla="*/ 1232390 w 2050140"/>
                        <a:gd name="connsiteY1" fmla="*/ 89997 h 1718746"/>
                        <a:gd name="connsiteX2" fmla="*/ 1905137 w 2050140"/>
                        <a:gd name="connsiteY2" fmla="*/ 223607 h 1718746"/>
                        <a:gd name="connsiteX3" fmla="*/ 2050140 w 2050140"/>
                        <a:gd name="connsiteY3" fmla="*/ 350854 h 1718746"/>
                        <a:gd name="connsiteX4" fmla="*/ 1324126 w 2050140"/>
                        <a:gd name="connsiteY4" fmla="*/ 1718746 h 1718746"/>
                        <a:gd name="connsiteX5" fmla="*/ 174594 w 2050140"/>
                        <a:gd name="connsiteY5" fmla="*/ 1718746 h 1718746"/>
                        <a:gd name="connsiteX6" fmla="*/ 0 w 2050140"/>
                        <a:gd name="connsiteY6" fmla="*/ 1093173 h 1718746"/>
                        <a:gd name="connsiteX0" fmla="*/ 0 w 2050140"/>
                        <a:gd name="connsiteY0" fmla="*/ 1093173 h 1718746"/>
                        <a:gd name="connsiteX1" fmla="*/ 1232390 w 2050140"/>
                        <a:gd name="connsiteY1" fmla="*/ 89997 h 1718746"/>
                        <a:gd name="connsiteX2" fmla="*/ 1905137 w 2050140"/>
                        <a:gd name="connsiteY2" fmla="*/ 223607 h 1718746"/>
                        <a:gd name="connsiteX3" fmla="*/ 2050140 w 2050140"/>
                        <a:gd name="connsiteY3" fmla="*/ 350854 h 1718746"/>
                        <a:gd name="connsiteX4" fmla="*/ 1763093 w 2050140"/>
                        <a:gd name="connsiteY4" fmla="*/ 895352 h 1718746"/>
                        <a:gd name="connsiteX5" fmla="*/ 1324126 w 2050140"/>
                        <a:gd name="connsiteY5" fmla="*/ 1718746 h 1718746"/>
                        <a:gd name="connsiteX6" fmla="*/ 174594 w 2050140"/>
                        <a:gd name="connsiteY6" fmla="*/ 1718746 h 1718746"/>
                        <a:gd name="connsiteX7" fmla="*/ 0 w 2050140"/>
                        <a:gd name="connsiteY7" fmla="*/ 1093173 h 1718746"/>
                        <a:gd name="connsiteX0" fmla="*/ 0 w 2582798"/>
                        <a:gd name="connsiteY0" fmla="*/ 1093173 h 1718746"/>
                        <a:gd name="connsiteX1" fmla="*/ 1232390 w 2582798"/>
                        <a:gd name="connsiteY1" fmla="*/ 89997 h 1718746"/>
                        <a:gd name="connsiteX2" fmla="*/ 1905137 w 2582798"/>
                        <a:gd name="connsiteY2" fmla="*/ 223607 h 1718746"/>
                        <a:gd name="connsiteX3" fmla="*/ 2050140 w 2582798"/>
                        <a:gd name="connsiteY3" fmla="*/ 350854 h 1718746"/>
                        <a:gd name="connsiteX4" fmla="*/ 2582798 w 2582798"/>
                        <a:gd name="connsiteY4" fmla="*/ 984129 h 1718746"/>
                        <a:gd name="connsiteX5" fmla="*/ 1324126 w 2582798"/>
                        <a:gd name="connsiteY5" fmla="*/ 1718746 h 1718746"/>
                        <a:gd name="connsiteX6" fmla="*/ 174594 w 2582798"/>
                        <a:gd name="connsiteY6" fmla="*/ 1718746 h 1718746"/>
                        <a:gd name="connsiteX7" fmla="*/ 0 w 2582798"/>
                        <a:gd name="connsiteY7" fmla="*/ 1093173 h 1718746"/>
                        <a:gd name="connsiteX0" fmla="*/ 0 w 2582798"/>
                        <a:gd name="connsiteY0" fmla="*/ 1093173 h 1718746"/>
                        <a:gd name="connsiteX1" fmla="*/ 1232390 w 2582798"/>
                        <a:gd name="connsiteY1" fmla="*/ 89997 h 1718746"/>
                        <a:gd name="connsiteX2" fmla="*/ 1905137 w 2582798"/>
                        <a:gd name="connsiteY2" fmla="*/ 223607 h 1718746"/>
                        <a:gd name="connsiteX3" fmla="*/ 2050140 w 2582798"/>
                        <a:gd name="connsiteY3" fmla="*/ 350854 h 1718746"/>
                        <a:gd name="connsiteX4" fmla="*/ 2582798 w 2582798"/>
                        <a:gd name="connsiteY4" fmla="*/ 984129 h 1718746"/>
                        <a:gd name="connsiteX5" fmla="*/ 2067893 w 2582798"/>
                        <a:gd name="connsiteY5" fmla="*/ 1277092 h 1718746"/>
                        <a:gd name="connsiteX6" fmla="*/ 1324126 w 2582798"/>
                        <a:gd name="connsiteY6" fmla="*/ 1718746 h 1718746"/>
                        <a:gd name="connsiteX7" fmla="*/ 174594 w 2582798"/>
                        <a:gd name="connsiteY7" fmla="*/ 1718746 h 1718746"/>
                        <a:gd name="connsiteX8" fmla="*/ 0 w 2582798"/>
                        <a:gd name="connsiteY8" fmla="*/ 1093173 h 1718746"/>
                        <a:gd name="connsiteX0" fmla="*/ 0 w 2582798"/>
                        <a:gd name="connsiteY0" fmla="*/ 1093173 h 1718746"/>
                        <a:gd name="connsiteX1" fmla="*/ 1232390 w 2582798"/>
                        <a:gd name="connsiteY1" fmla="*/ 89997 h 1718746"/>
                        <a:gd name="connsiteX2" fmla="*/ 1905137 w 2582798"/>
                        <a:gd name="connsiteY2" fmla="*/ 223607 h 1718746"/>
                        <a:gd name="connsiteX3" fmla="*/ 2050140 w 2582798"/>
                        <a:gd name="connsiteY3" fmla="*/ 350854 h 1718746"/>
                        <a:gd name="connsiteX4" fmla="*/ 2582798 w 2582798"/>
                        <a:gd name="connsiteY4" fmla="*/ 984129 h 1718746"/>
                        <a:gd name="connsiteX5" fmla="*/ 2245446 w 2582798"/>
                        <a:gd name="connsiteY5" fmla="*/ 1262296 h 1718746"/>
                        <a:gd name="connsiteX6" fmla="*/ 1324126 w 2582798"/>
                        <a:gd name="connsiteY6" fmla="*/ 1718746 h 1718746"/>
                        <a:gd name="connsiteX7" fmla="*/ 174594 w 2582798"/>
                        <a:gd name="connsiteY7" fmla="*/ 1718746 h 1718746"/>
                        <a:gd name="connsiteX8" fmla="*/ 0 w 2582798"/>
                        <a:gd name="connsiteY8" fmla="*/ 1093173 h 1718746"/>
                        <a:gd name="connsiteX0" fmla="*/ 0 w 2582798"/>
                        <a:gd name="connsiteY0" fmla="*/ 1093173 h 1718746"/>
                        <a:gd name="connsiteX1" fmla="*/ 1232390 w 2582798"/>
                        <a:gd name="connsiteY1" fmla="*/ 89997 h 1718746"/>
                        <a:gd name="connsiteX2" fmla="*/ 1905137 w 2582798"/>
                        <a:gd name="connsiteY2" fmla="*/ 223607 h 1718746"/>
                        <a:gd name="connsiteX3" fmla="*/ 2050140 w 2582798"/>
                        <a:gd name="connsiteY3" fmla="*/ 350854 h 1718746"/>
                        <a:gd name="connsiteX4" fmla="*/ 2582798 w 2582798"/>
                        <a:gd name="connsiteY4" fmla="*/ 984129 h 1718746"/>
                        <a:gd name="connsiteX5" fmla="*/ 2245446 w 2582798"/>
                        <a:gd name="connsiteY5" fmla="*/ 1262296 h 1718746"/>
                        <a:gd name="connsiteX6" fmla="*/ 1804522 w 2582798"/>
                        <a:gd name="connsiteY6" fmla="*/ 1484237 h 1718746"/>
                        <a:gd name="connsiteX7" fmla="*/ 1324126 w 2582798"/>
                        <a:gd name="connsiteY7" fmla="*/ 1718746 h 1718746"/>
                        <a:gd name="connsiteX8" fmla="*/ 174594 w 2582798"/>
                        <a:gd name="connsiteY8" fmla="*/ 1718746 h 1718746"/>
                        <a:gd name="connsiteX9" fmla="*/ 0 w 2582798"/>
                        <a:gd name="connsiteY9" fmla="*/ 1093173 h 1718746"/>
                        <a:gd name="connsiteX0" fmla="*/ 0 w 2582798"/>
                        <a:gd name="connsiteY0" fmla="*/ 1093173 h 1718746"/>
                        <a:gd name="connsiteX1" fmla="*/ 1232390 w 2582798"/>
                        <a:gd name="connsiteY1" fmla="*/ 89997 h 1718746"/>
                        <a:gd name="connsiteX2" fmla="*/ 1905137 w 2582798"/>
                        <a:gd name="connsiteY2" fmla="*/ 223607 h 1718746"/>
                        <a:gd name="connsiteX3" fmla="*/ 2050140 w 2582798"/>
                        <a:gd name="connsiteY3" fmla="*/ 350854 h 1718746"/>
                        <a:gd name="connsiteX4" fmla="*/ 2582798 w 2582798"/>
                        <a:gd name="connsiteY4" fmla="*/ 984129 h 1718746"/>
                        <a:gd name="connsiteX5" fmla="*/ 2245446 w 2582798"/>
                        <a:gd name="connsiteY5" fmla="*/ 1262296 h 1718746"/>
                        <a:gd name="connsiteX6" fmla="*/ 1757174 w 2582798"/>
                        <a:gd name="connsiteY6" fmla="*/ 646777 h 1718746"/>
                        <a:gd name="connsiteX7" fmla="*/ 1324126 w 2582798"/>
                        <a:gd name="connsiteY7" fmla="*/ 1718746 h 1718746"/>
                        <a:gd name="connsiteX8" fmla="*/ 174594 w 2582798"/>
                        <a:gd name="connsiteY8" fmla="*/ 1718746 h 1718746"/>
                        <a:gd name="connsiteX9" fmla="*/ 0 w 2582798"/>
                        <a:gd name="connsiteY9" fmla="*/ 1093173 h 1718746"/>
                        <a:gd name="connsiteX0" fmla="*/ 0 w 2582798"/>
                        <a:gd name="connsiteY0" fmla="*/ 1093173 h 1718746"/>
                        <a:gd name="connsiteX1" fmla="*/ 1232390 w 2582798"/>
                        <a:gd name="connsiteY1" fmla="*/ 89997 h 1718746"/>
                        <a:gd name="connsiteX2" fmla="*/ 1905137 w 2582798"/>
                        <a:gd name="connsiteY2" fmla="*/ 223607 h 1718746"/>
                        <a:gd name="connsiteX3" fmla="*/ 2050140 w 2582798"/>
                        <a:gd name="connsiteY3" fmla="*/ 350854 h 1718746"/>
                        <a:gd name="connsiteX4" fmla="*/ 2582798 w 2582798"/>
                        <a:gd name="connsiteY4" fmla="*/ 984129 h 1718746"/>
                        <a:gd name="connsiteX5" fmla="*/ 2248405 w 2582798"/>
                        <a:gd name="connsiteY5" fmla="*/ 1277092 h 1718746"/>
                        <a:gd name="connsiteX6" fmla="*/ 1757174 w 2582798"/>
                        <a:gd name="connsiteY6" fmla="*/ 646777 h 1718746"/>
                        <a:gd name="connsiteX7" fmla="*/ 1324126 w 2582798"/>
                        <a:gd name="connsiteY7" fmla="*/ 1718746 h 1718746"/>
                        <a:gd name="connsiteX8" fmla="*/ 174594 w 2582798"/>
                        <a:gd name="connsiteY8" fmla="*/ 1718746 h 1718746"/>
                        <a:gd name="connsiteX9" fmla="*/ 0 w 2582798"/>
                        <a:gd name="connsiteY9" fmla="*/ 1093173 h 1718746"/>
                        <a:gd name="connsiteX0" fmla="*/ 0 w 2582798"/>
                        <a:gd name="connsiteY0" fmla="*/ 1093173 h 1718746"/>
                        <a:gd name="connsiteX1" fmla="*/ 1232390 w 2582798"/>
                        <a:gd name="connsiteY1" fmla="*/ 89997 h 1718746"/>
                        <a:gd name="connsiteX2" fmla="*/ 1905137 w 2582798"/>
                        <a:gd name="connsiteY2" fmla="*/ 223607 h 1718746"/>
                        <a:gd name="connsiteX3" fmla="*/ 2050140 w 2582798"/>
                        <a:gd name="connsiteY3" fmla="*/ 350854 h 1718746"/>
                        <a:gd name="connsiteX4" fmla="*/ 2582798 w 2582798"/>
                        <a:gd name="connsiteY4" fmla="*/ 984129 h 1718746"/>
                        <a:gd name="connsiteX5" fmla="*/ 2248405 w 2582798"/>
                        <a:gd name="connsiteY5" fmla="*/ 1277092 h 1718746"/>
                        <a:gd name="connsiteX6" fmla="*/ 1754215 w 2582798"/>
                        <a:gd name="connsiteY6" fmla="*/ 655654 h 1718746"/>
                        <a:gd name="connsiteX7" fmla="*/ 1324126 w 2582798"/>
                        <a:gd name="connsiteY7" fmla="*/ 1718746 h 1718746"/>
                        <a:gd name="connsiteX8" fmla="*/ 174594 w 2582798"/>
                        <a:gd name="connsiteY8" fmla="*/ 1718746 h 1718746"/>
                        <a:gd name="connsiteX9" fmla="*/ 0 w 2582798"/>
                        <a:gd name="connsiteY9" fmla="*/ 1093173 h 1718746"/>
                        <a:gd name="connsiteX0" fmla="*/ 0 w 2582798"/>
                        <a:gd name="connsiteY0" fmla="*/ 1093173 h 1718746"/>
                        <a:gd name="connsiteX1" fmla="*/ 1232390 w 2582798"/>
                        <a:gd name="connsiteY1" fmla="*/ 89997 h 1718746"/>
                        <a:gd name="connsiteX2" fmla="*/ 1905137 w 2582798"/>
                        <a:gd name="connsiteY2" fmla="*/ 223607 h 1718746"/>
                        <a:gd name="connsiteX3" fmla="*/ 2050140 w 2582798"/>
                        <a:gd name="connsiteY3" fmla="*/ 350854 h 1718746"/>
                        <a:gd name="connsiteX4" fmla="*/ 2582798 w 2582798"/>
                        <a:gd name="connsiteY4" fmla="*/ 984129 h 1718746"/>
                        <a:gd name="connsiteX5" fmla="*/ 2248405 w 2582798"/>
                        <a:gd name="connsiteY5" fmla="*/ 1277092 h 1718746"/>
                        <a:gd name="connsiteX6" fmla="*/ 1754215 w 2582798"/>
                        <a:gd name="connsiteY6" fmla="*/ 655654 h 1718746"/>
                        <a:gd name="connsiteX7" fmla="*/ 1526355 w 2582798"/>
                        <a:gd name="connsiteY7" fmla="*/ 1211989 h 1718746"/>
                        <a:gd name="connsiteX8" fmla="*/ 1324126 w 2582798"/>
                        <a:gd name="connsiteY8" fmla="*/ 1718746 h 1718746"/>
                        <a:gd name="connsiteX9" fmla="*/ 174594 w 2582798"/>
                        <a:gd name="connsiteY9" fmla="*/ 1718746 h 1718746"/>
                        <a:gd name="connsiteX10" fmla="*/ 0 w 2582798"/>
                        <a:gd name="connsiteY10" fmla="*/ 1093173 h 1718746"/>
                        <a:gd name="connsiteX0" fmla="*/ 0 w 2582798"/>
                        <a:gd name="connsiteY0" fmla="*/ 1093173 h 1718746"/>
                        <a:gd name="connsiteX1" fmla="*/ 1232390 w 2582798"/>
                        <a:gd name="connsiteY1" fmla="*/ 89997 h 1718746"/>
                        <a:gd name="connsiteX2" fmla="*/ 1905137 w 2582798"/>
                        <a:gd name="connsiteY2" fmla="*/ 223607 h 1718746"/>
                        <a:gd name="connsiteX3" fmla="*/ 2050140 w 2582798"/>
                        <a:gd name="connsiteY3" fmla="*/ 350854 h 1718746"/>
                        <a:gd name="connsiteX4" fmla="*/ 2582798 w 2582798"/>
                        <a:gd name="connsiteY4" fmla="*/ 984129 h 1718746"/>
                        <a:gd name="connsiteX5" fmla="*/ 2248405 w 2582798"/>
                        <a:gd name="connsiteY5" fmla="*/ 1277092 h 1718746"/>
                        <a:gd name="connsiteX6" fmla="*/ 1754215 w 2582798"/>
                        <a:gd name="connsiteY6" fmla="*/ 655654 h 1718746"/>
                        <a:gd name="connsiteX7" fmla="*/ 1123900 w 2582798"/>
                        <a:gd name="connsiteY7" fmla="*/ 566878 h 1718746"/>
                        <a:gd name="connsiteX8" fmla="*/ 1324126 w 2582798"/>
                        <a:gd name="connsiteY8" fmla="*/ 1718746 h 1718746"/>
                        <a:gd name="connsiteX9" fmla="*/ 174594 w 2582798"/>
                        <a:gd name="connsiteY9" fmla="*/ 1718746 h 1718746"/>
                        <a:gd name="connsiteX10" fmla="*/ 0 w 2582798"/>
                        <a:gd name="connsiteY10" fmla="*/ 1093173 h 1718746"/>
                        <a:gd name="connsiteX0" fmla="*/ 0 w 2582798"/>
                        <a:gd name="connsiteY0" fmla="*/ 1093173 h 1718746"/>
                        <a:gd name="connsiteX1" fmla="*/ 1232390 w 2582798"/>
                        <a:gd name="connsiteY1" fmla="*/ 89997 h 1718746"/>
                        <a:gd name="connsiteX2" fmla="*/ 1905137 w 2582798"/>
                        <a:gd name="connsiteY2" fmla="*/ 223607 h 1718746"/>
                        <a:gd name="connsiteX3" fmla="*/ 2050140 w 2582798"/>
                        <a:gd name="connsiteY3" fmla="*/ 350854 h 1718746"/>
                        <a:gd name="connsiteX4" fmla="*/ 2582798 w 2582798"/>
                        <a:gd name="connsiteY4" fmla="*/ 984129 h 1718746"/>
                        <a:gd name="connsiteX5" fmla="*/ 2248405 w 2582798"/>
                        <a:gd name="connsiteY5" fmla="*/ 1277092 h 1718746"/>
                        <a:gd name="connsiteX6" fmla="*/ 1754215 w 2582798"/>
                        <a:gd name="connsiteY6" fmla="*/ 655654 h 1718746"/>
                        <a:gd name="connsiteX7" fmla="*/ 1126860 w 2582798"/>
                        <a:gd name="connsiteY7" fmla="*/ 587593 h 1718746"/>
                        <a:gd name="connsiteX8" fmla="*/ 1324126 w 2582798"/>
                        <a:gd name="connsiteY8" fmla="*/ 1718746 h 1718746"/>
                        <a:gd name="connsiteX9" fmla="*/ 174594 w 2582798"/>
                        <a:gd name="connsiteY9" fmla="*/ 1718746 h 1718746"/>
                        <a:gd name="connsiteX10" fmla="*/ 0 w 2582798"/>
                        <a:gd name="connsiteY10" fmla="*/ 1093173 h 1718746"/>
                        <a:gd name="connsiteX0" fmla="*/ 0 w 2582798"/>
                        <a:gd name="connsiteY0" fmla="*/ 1093173 h 1718746"/>
                        <a:gd name="connsiteX1" fmla="*/ 1232390 w 2582798"/>
                        <a:gd name="connsiteY1" fmla="*/ 89997 h 1718746"/>
                        <a:gd name="connsiteX2" fmla="*/ 1905137 w 2582798"/>
                        <a:gd name="connsiteY2" fmla="*/ 223607 h 1718746"/>
                        <a:gd name="connsiteX3" fmla="*/ 2050140 w 2582798"/>
                        <a:gd name="connsiteY3" fmla="*/ 350854 h 1718746"/>
                        <a:gd name="connsiteX4" fmla="*/ 2582798 w 2582798"/>
                        <a:gd name="connsiteY4" fmla="*/ 984129 h 1718746"/>
                        <a:gd name="connsiteX5" fmla="*/ 2248405 w 2582798"/>
                        <a:gd name="connsiteY5" fmla="*/ 1277092 h 1718746"/>
                        <a:gd name="connsiteX6" fmla="*/ 1754215 w 2582798"/>
                        <a:gd name="connsiteY6" fmla="*/ 655654 h 1718746"/>
                        <a:gd name="connsiteX7" fmla="*/ 1126860 w 2582798"/>
                        <a:gd name="connsiteY7" fmla="*/ 587593 h 1718746"/>
                        <a:gd name="connsiteX8" fmla="*/ 1200841 w 2582798"/>
                        <a:gd name="connsiteY8" fmla="*/ 1037395 h 1718746"/>
                        <a:gd name="connsiteX9" fmla="*/ 1324126 w 2582798"/>
                        <a:gd name="connsiteY9" fmla="*/ 1718746 h 1718746"/>
                        <a:gd name="connsiteX10" fmla="*/ 174594 w 2582798"/>
                        <a:gd name="connsiteY10" fmla="*/ 1718746 h 1718746"/>
                        <a:gd name="connsiteX11" fmla="*/ 0 w 2582798"/>
                        <a:gd name="connsiteY11" fmla="*/ 1093173 h 1718746"/>
                        <a:gd name="connsiteX0" fmla="*/ 0 w 2582798"/>
                        <a:gd name="connsiteY0" fmla="*/ 1093173 h 1718746"/>
                        <a:gd name="connsiteX1" fmla="*/ 1232390 w 2582798"/>
                        <a:gd name="connsiteY1" fmla="*/ 89997 h 1718746"/>
                        <a:gd name="connsiteX2" fmla="*/ 1905137 w 2582798"/>
                        <a:gd name="connsiteY2" fmla="*/ 223607 h 1718746"/>
                        <a:gd name="connsiteX3" fmla="*/ 2050140 w 2582798"/>
                        <a:gd name="connsiteY3" fmla="*/ 350854 h 1718746"/>
                        <a:gd name="connsiteX4" fmla="*/ 2582798 w 2582798"/>
                        <a:gd name="connsiteY4" fmla="*/ 984129 h 1718746"/>
                        <a:gd name="connsiteX5" fmla="*/ 2248405 w 2582798"/>
                        <a:gd name="connsiteY5" fmla="*/ 1277092 h 1718746"/>
                        <a:gd name="connsiteX6" fmla="*/ 1754215 w 2582798"/>
                        <a:gd name="connsiteY6" fmla="*/ 655654 h 1718746"/>
                        <a:gd name="connsiteX7" fmla="*/ 1126860 w 2582798"/>
                        <a:gd name="connsiteY7" fmla="*/ 587593 h 1718746"/>
                        <a:gd name="connsiteX8" fmla="*/ 1109106 w 2582798"/>
                        <a:gd name="connsiteY8" fmla="*/ 969332 h 1718746"/>
                        <a:gd name="connsiteX9" fmla="*/ 1324126 w 2582798"/>
                        <a:gd name="connsiteY9" fmla="*/ 1718746 h 1718746"/>
                        <a:gd name="connsiteX10" fmla="*/ 174594 w 2582798"/>
                        <a:gd name="connsiteY10" fmla="*/ 1718746 h 1718746"/>
                        <a:gd name="connsiteX11" fmla="*/ 0 w 2582798"/>
                        <a:gd name="connsiteY11" fmla="*/ 1093173 h 1718746"/>
                        <a:gd name="connsiteX0" fmla="*/ 0 w 2582798"/>
                        <a:gd name="connsiteY0" fmla="*/ 1093173 h 1718746"/>
                        <a:gd name="connsiteX1" fmla="*/ 1232390 w 2582798"/>
                        <a:gd name="connsiteY1" fmla="*/ 89997 h 1718746"/>
                        <a:gd name="connsiteX2" fmla="*/ 1905137 w 2582798"/>
                        <a:gd name="connsiteY2" fmla="*/ 223607 h 1718746"/>
                        <a:gd name="connsiteX3" fmla="*/ 2050140 w 2582798"/>
                        <a:gd name="connsiteY3" fmla="*/ 350854 h 1718746"/>
                        <a:gd name="connsiteX4" fmla="*/ 2582798 w 2582798"/>
                        <a:gd name="connsiteY4" fmla="*/ 984129 h 1718746"/>
                        <a:gd name="connsiteX5" fmla="*/ 2248405 w 2582798"/>
                        <a:gd name="connsiteY5" fmla="*/ 1277092 h 1718746"/>
                        <a:gd name="connsiteX6" fmla="*/ 1754215 w 2582798"/>
                        <a:gd name="connsiteY6" fmla="*/ 655654 h 1718746"/>
                        <a:gd name="connsiteX7" fmla="*/ 1112064 w 2582798"/>
                        <a:gd name="connsiteY7" fmla="*/ 578716 h 1718746"/>
                        <a:gd name="connsiteX8" fmla="*/ 1109106 w 2582798"/>
                        <a:gd name="connsiteY8" fmla="*/ 969332 h 1718746"/>
                        <a:gd name="connsiteX9" fmla="*/ 1324126 w 2582798"/>
                        <a:gd name="connsiteY9" fmla="*/ 1718746 h 1718746"/>
                        <a:gd name="connsiteX10" fmla="*/ 174594 w 2582798"/>
                        <a:gd name="connsiteY10" fmla="*/ 1718746 h 1718746"/>
                        <a:gd name="connsiteX11" fmla="*/ 0 w 2582798"/>
                        <a:gd name="connsiteY11" fmla="*/ 1093173 h 1718746"/>
                        <a:gd name="connsiteX0" fmla="*/ 0 w 2582798"/>
                        <a:gd name="connsiteY0" fmla="*/ 1093173 h 1982117"/>
                        <a:gd name="connsiteX1" fmla="*/ 1232390 w 2582798"/>
                        <a:gd name="connsiteY1" fmla="*/ 89997 h 1982117"/>
                        <a:gd name="connsiteX2" fmla="*/ 1905137 w 2582798"/>
                        <a:gd name="connsiteY2" fmla="*/ 223607 h 1982117"/>
                        <a:gd name="connsiteX3" fmla="*/ 2050140 w 2582798"/>
                        <a:gd name="connsiteY3" fmla="*/ 350854 h 1982117"/>
                        <a:gd name="connsiteX4" fmla="*/ 2582798 w 2582798"/>
                        <a:gd name="connsiteY4" fmla="*/ 984129 h 1982117"/>
                        <a:gd name="connsiteX5" fmla="*/ 2248405 w 2582798"/>
                        <a:gd name="connsiteY5" fmla="*/ 1277092 h 1982117"/>
                        <a:gd name="connsiteX6" fmla="*/ 1754215 w 2582798"/>
                        <a:gd name="connsiteY6" fmla="*/ 655654 h 1982117"/>
                        <a:gd name="connsiteX7" fmla="*/ 1112064 w 2582798"/>
                        <a:gd name="connsiteY7" fmla="*/ 578716 h 1982117"/>
                        <a:gd name="connsiteX8" fmla="*/ 1109106 w 2582798"/>
                        <a:gd name="connsiteY8" fmla="*/ 969332 h 1982117"/>
                        <a:gd name="connsiteX9" fmla="*/ 770751 w 2582798"/>
                        <a:gd name="connsiteY9" fmla="*/ 1982117 h 1982117"/>
                        <a:gd name="connsiteX10" fmla="*/ 174594 w 2582798"/>
                        <a:gd name="connsiteY10" fmla="*/ 1718746 h 1982117"/>
                        <a:gd name="connsiteX11" fmla="*/ 0 w 2582798"/>
                        <a:gd name="connsiteY11" fmla="*/ 1093173 h 1982117"/>
                        <a:gd name="connsiteX0" fmla="*/ 0 w 2582798"/>
                        <a:gd name="connsiteY0" fmla="*/ 1093173 h 1982117"/>
                        <a:gd name="connsiteX1" fmla="*/ 1232390 w 2582798"/>
                        <a:gd name="connsiteY1" fmla="*/ 89997 h 1982117"/>
                        <a:gd name="connsiteX2" fmla="*/ 1905137 w 2582798"/>
                        <a:gd name="connsiteY2" fmla="*/ 223607 h 1982117"/>
                        <a:gd name="connsiteX3" fmla="*/ 2050140 w 2582798"/>
                        <a:gd name="connsiteY3" fmla="*/ 350854 h 1982117"/>
                        <a:gd name="connsiteX4" fmla="*/ 2582798 w 2582798"/>
                        <a:gd name="connsiteY4" fmla="*/ 984129 h 1982117"/>
                        <a:gd name="connsiteX5" fmla="*/ 2248405 w 2582798"/>
                        <a:gd name="connsiteY5" fmla="*/ 1277092 h 1982117"/>
                        <a:gd name="connsiteX6" fmla="*/ 1754215 w 2582798"/>
                        <a:gd name="connsiteY6" fmla="*/ 655654 h 1982117"/>
                        <a:gd name="connsiteX7" fmla="*/ 1112064 w 2582798"/>
                        <a:gd name="connsiteY7" fmla="*/ 578716 h 1982117"/>
                        <a:gd name="connsiteX8" fmla="*/ 1109106 w 2582798"/>
                        <a:gd name="connsiteY8" fmla="*/ 969332 h 1982117"/>
                        <a:gd name="connsiteX9" fmla="*/ 770751 w 2582798"/>
                        <a:gd name="connsiteY9" fmla="*/ 1982117 h 1982117"/>
                        <a:gd name="connsiteX10" fmla="*/ 458076 w 2582798"/>
                        <a:gd name="connsiteY10" fmla="*/ 1842303 h 1982117"/>
                        <a:gd name="connsiteX11" fmla="*/ 174594 w 2582798"/>
                        <a:gd name="connsiteY11" fmla="*/ 1718746 h 1982117"/>
                        <a:gd name="connsiteX12" fmla="*/ 0 w 2582798"/>
                        <a:gd name="connsiteY12" fmla="*/ 1093173 h 1982117"/>
                        <a:gd name="connsiteX0" fmla="*/ 0 w 2582798"/>
                        <a:gd name="connsiteY0" fmla="*/ 1093173 h 2191491"/>
                        <a:gd name="connsiteX1" fmla="*/ 1232390 w 2582798"/>
                        <a:gd name="connsiteY1" fmla="*/ 89997 h 2191491"/>
                        <a:gd name="connsiteX2" fmla="*/ 1905137 w 2582798"/>
                        <a:gd name="connsiteY2" fmla="*/ 223607 h 2191491"/>
                        <a:gd name="connsiteX3" fmla="*/ 2050140 w 2582798"/>
                        <a:gd name="connsiteY3" fmla="*/ 350854 h 2191491"/>
                        <a:gd name="connsiteX4" fmla="*/ 2582798 w 2582798"/>
                        <a:gd name="connsiteY4" fmla="*/ 984129 h 2191491"/>
                        <a:gd name="connsiteX5" fmla="*/ 2248405 w 2582798"/>
                        <a:gd name="connsiteY5" fmla="*/ 1277092 h 2191491"/>
                        <a:gd name="connsiteX6" fmla="*/ 1754215 w 2582798"/>
                        <a:gd name="connsiteY6" fmla="*/ 655654 h 2191491"/>
                        <a:gd name="connsiteX7" fmla="*/ 1112064 w 2582798"/>
                        <a:gd name="connsiteY7" fmla="*/ 578716 h 2191491"/>
                        <a:gd name="connsiteX8" fmla="*/ 1109106 w 2582798"/>
                        <a:gd name="connsiteY8" fmla="*/ 969332 h 2191491"/>
                        <a:gd name="connsiteX9" fmla="*/ 770751 w 2582798"/>
                        <a:gd name="connsiteY9" fmla="*/ 1982117 h 2191491"/>
                        <a:gd name="connsiteX10" fmla="*/ 674099 w 2582798"/>
                        <a:gd name="connsiteY10" fmla="*/ 2191491 h 2191491"/>
                        <a:gd name="connsiteX11" fmla="*/ 174594 w 2582798"/>
                        <a:gd name="connsiteY11" fmla="*/ 1718746 h 2191491"/>
                        <a:gd name="connsiteX12" fmla="*/ 0 w 2582798"/>
                        <a:gd name="connsiteY12" fmla="*/ 1093173 h 2191491"/>
                        <a:gd name="connsiteX0" fmla="*/ 0 w 2582798"/>
                        <a:gd name="connsiteY0" fmla="*/ 1093173 h 2191491"/>
                        <a:gd name="connsiteX1" fmla="*/ 1232390 w 2582798"/>
                        <a:gd name="connsiteY1" fmla="*/ 89997 h 2191491"/>
                        <a:gd name="connsiteX2" fmla="*/ 1905137 w 2582798"/>
                        <a:gd name="connsiteY2" fmla="*/ 223607 h 2191491"/>
                        <a:gd name="connsiteX3" fmla="*/ 2050140 w 2582798"/>
                        <a:gd name="connsiteY3" fmla="*/ 350854 h 2191491"/>
                        <a:gd name="connsiteX4" fmla="*/ 2582798 w 2582798"/>
                        <a:gd name="connsiteY4" fmla="*/ 984129 h 2191491"/>
                        <a:gd name="connsiteX5" fmla="*/ 2248405 w 2582798"/>
                        <a:gd name="connsiteY5" fmla="*/ 1277092 h 2191491"/>
                        <a:gd name="connsiteX6" fmla="*/ 1754215 w 2582798"/>
                        <a:gd name="connsiteY6" fmla="*/ 655654 h 2191491"/>
                        <a:gd name="connsiteX7" fmla="*/ 1112064 w 2582798"/>
                        <a:gd name="connsiteY7" fmla="*/ 578716 h 2191491"/>
                        <a:gd name="connsiteX8" fmla="*/ 1109106 w 2582798"/>
                        <a:gd name="connsiteY8" fmla="*/ 969332 h 2191491"/>
                        <a:gd name="connsiteX9" fmla="*/ 770751 w 2582798"/>
                        <a:gd name="connsiteY9" fmla="*/ 1982117 h 2191491"/>
                        <a:gd name="connsiteX10" fmla="*/ 674099 w 2582798"/>
                        <a:gd name="connsiteY10" fmla="*/ 2191491 h 2191491"/>
                        <a:gd name="connsiteX11" fmla="*/ 381136 w 2582798"/>
                        <a:gd name="connsiteY11" fmla="*/ 1919243 h 2191491"/>
                        <a:gd name="connsiteX12" fmla="*/ 174594 w 2582798"/>
                        <a:gd name="connsiteY12" fmla="*/ 1718746 h 2191491"/>
                        <a:gd name="connsiteX13" fmla="*/ 0 w 2582798"/>
                        <a:gd name="connsiteY13" fmla="*/ 1093173 h 2191491"/>
                        <a:gd name="connsiteX0" fmla="*/ 0 w 2582798"/>
                        <a:gd name="connsiteY0" fmla="*/ 1093173 h 2582109"/>
                        <a:gd name="connsiteX1" fmla="*/ 1232390 w 2582798"/>
                        <a:gd name="connsiteY1" fmla="*/ 89997 h 2582109"/>
                        <a:gd name="connsiteX2" fmla="*/ 1905137 w 2582798"/>
                        <a:gd name="connsiteY2" fmla="*/ 223607 h 2582109"/>
                        <a:gd name="connsiteX3" fmla="*/ 2050140 w 2582798"/>
                        <a:gd name="connsiteY3" fmla="*/ 350854 h 2582109"/>
                        <a:gd name="connsiteX4" fmla="*/ 2582798 w 2582798"/>
                        <a:gd name="connsiteY4" fmla="*/ 984129 h 2582109"/>
                        <a:gd name="connsiteX5" fmla="*/ 2248405 w 2582798"/>
                        <a:gd name="connsiteY5" fmla="*/ 1277092 h 2582109"/>
                        <a:gd name="connsiteX6" fmla="*/ 1754215 w 2582798"/>
                        <a:gd name="connsiteY6" fmla="*/ 655654 h 2582109"/>
                        <a:gd name="connsiteX7" fmla="*/ 1112064 w 2582798"/>
                        <a:gd name="connsiteY7" fmla="*/ 578716 h 2582109"/>
                        <a:gd name="connsiteX8" fmla="*/ 1109106 w 2582798"/>
                        <a:gd name="connsiteY8" fmla="*/ 969332 h 2582109"/>
                        <a:gd name="connsiteX9" fmla="*/ 770751 w 2582798"/>
                        <a:gd name="connsiteY9" fmla="*/ 1982117 h 2582109"/>
                        <a:gd name="connsiteX10" fmla="*/ 674099 w 2582798"/>
                        <a:gd name="connsiteY10" fmla="*/ 2191491 h 2582109"/>
                        <a:gd name="connsiteX11" fmla="*/ 1449416 w 2582798"/>
                        <a:gd name="connsiteY11" fmla="*/ 2582109 h 2582109"/>
                        <a:gd name="connsiteX12" fmla="*/ 174594 w 2582798"/>
                        <a:gd name="connsiteY12" fmla="*/ 1718746 h 2582109"/>
                        <a:gd name="connsiteX13" fmla="*/ 0 w 2582798"/>
                        <a:gd name="connsiteY13" fmla="*/ 1093173 h 2582109"/>
                        <a:gd name="connsiteX0" fmla="*/ 0 w 2582798"/>
                        <a:gd name="connsiteY0" fmla="*/ 1093173 h 2582109"/>
                        <a:gd name="connsiteX1" fmla="*/ 1232390 w 2582798"/>
                        <a:gd name="connsiteY1" fmla="*/ 89997 h 2582109"/>
                        <a:gd name="connsiteX2" fmla="*/ 1905137 w 2582798"/>
                        <a:gd name="connsiteY2" fmla="*/ 223607 h 2582109"/>
                        <a:gd name="connsiteX3" fmla="*/ 2050140 w 2582798"/>
                        <a:gd name="connsiteY3" fmla="*/ 350854 h 2582109"/>
                        <a:gd name="connsiteX4" fmla="*/ 2582798 w 2582798"/>
                        <a:gd name="connsiteY4" fmla="*/ 984129 h 2582109"/>
                        <a:gd name="connsiteX5" fmla="*/ 2248405 w 2582798"/>
                        <a:gd name="connsiteY5" fmla="*/ 1277092 h 2582109"/>
                        <a:gd name="connsiteX6" fmla="*/ 1754215 w 2582798"/>
                        <a:gd name="connsiteY6" fmla="*/ 655654 h 2582109"/>
                        <a:gd name="connsiteX7" fmla="*/ 1112064 w 2582798"/>
                        <a:gd name="connsiteY7" fmla="*/ 578716 h 2582109"/>
                        <a:gd name="connsiteX8" fmla="*/ 1109106 w 2582798"/>
                        <a:gd name="connsiteY8" fmla="*/ 969332 h 2582109"/>
                        <a:gd name="connsiteX9" fmla="*/ 770751 w 2582798"/>
                        <a:gd name="connsiteY9" fmla="*/ 1982117 h 2582109"/>
                        <a:gd name="connsiteX10" fmla="*/ 674099 w 2582798"/>
                        <a:gd name="connsiteY10" fmla="*/ 2191491 h 2582109"/>
                        <a:gd name="connsiteX11" fmla="*/ 1449416 w 2582798"/>
                        <a:gd name="connsiteY11" fmla="*/ 2582109 h 2582109"/>
                        <a:gd name="connsiteX12" fmla="*/ 671140 w 2582798"/>
                        <a:gd name="connsiteY12" fmla="*/ 2055367 h 2582109"/>
                        <a:gd name="connsiteX13" fmla="*/ 174594 w 2582798"/>
                        <a:gd name="connsiteY13" fmla="*/ 1718746 h 2582109"/>
                        <a:gd name="connsiteX14" fmla="*/ 0 w 2582798"/>
                        <a:gd name="connsiteY14" fmla="*/ 1093173 h 2582109"/>
                        <a:gd name="connsiteX0" fmla="*/ 0 w 2582798"/>
                        <a:gd name="connsiteY0" fmla="*/ 1093173 h 2582109"/>
                        <a:gd name="connsiteX1" fmla="*/ 1232390 w 2582798"/>
                        <a:gd name="connsiteY1" fmla="*/ 89997 h 2582109"/>
                        <a:gd name="connsiteX2" fmla="*/ 1905137 w 2582798"/>
                        <a:gd name="connsiteY2" fmla="*/ 223607 h 2582109"/>
                        <a:gd name="connsiteX3" fmla="*/ 2050140 w 2582798"/>
                        <a:gd name="connsiteY3" fmla="*/ 350854 h 2582109"/>
                        <a:gd name="connsiteX4" fmla="*/ 2582798 w 2582798"/>
                        <a:gd name="connsiteY4" fmla="*/ 984129 h 2582109"/>
                        <a:gd name="connsiteX5" fmla="*/ 2248405 w 2582798"/>
                        <a:gd name="connsiteY5" fmla="*/ 1277092 h 2582109"/>
                        <a:gd name="connsiteX6" fmla="*/ 1754215 w 2582798"/>
                        <a:gd name="connsiteY6" fmla="*/ 655654 h 2582109"/>
                        <a:gd name="connsiteX7" fmla="*/ 1112064 w 2582798"/>
                        <a:gd name="connsiteY7" fmla="*/ 578716 h 2582109"/>
                        <a:gd name="connsiteX8" fmla="*/ 1109106 w 2582798"/>
                        <a:gd name="connsiteY8" fmla="*/ 969332 h 2582109"/>
                        <a:gd name="connsiteX9" fmla="*/ 770751 w 2582798"/>
                        <a:gd name="connsiteY9" fmla="*/ 1982117 h 2582109"/>
                        <a:gd name="connsiteX10" fmla="*/ 674099 w 2582798"/>
                        <a:gd name="connsiteY10" fmla="*/ 2191491 h 2582109"/>
                        <a:gd name="connsiteX11" fmla="*/ 1449416 w 2582798"/>
                        <a:gd name="connsiteY11" fmla="*/ 2582109 h 2582109"/>
                        <a:gd name="connsiteX12" fmla="*/ 2346061 w 2582798"/>
                        <a:gd name="connsiteY12" fmla="*/ 2369045 h 2582109"/>
                        <a:gd name="connsiteX13" fmla="*/ 174594 w 2582798"/>
                        <a:gd name="connsiteY13" fmla="*/ 1718746 h 2582109"/>
                        <a:gd name="connsiteX14" fmla="*/ 0 w 2582798"/>
                        <a:gd name="connsiteY14" fmla="*/ 1093173 h 2582109"/>
                        <a:gd name="connsiteX0" fmla="*/ 0 w 2582798"/>
                        <a:gd name="connsiteY0" fmla="*/ 1093173 h 2582109"/>
                        <a:gd name="connsiteX1" fmla="*/ 1232390 w 2582798"/>
                        <a:gd name="connsiteY1" fmla="*/ 89997 h 2582109"/>
                        <a:gd name="connsiteX2" fmla="*/ 1905137 w 2582798"/>
                        <a:gd name="connsiteY2" fmla="*/ 223607 h 2582109"/>
                        <a:gd name="connsiteX3" fmla="*/ 2050140 w 2582798"/>
                        <a:gd name="connsiteY3" fmla="*/ 350854 h 2582109"/>
                        <a:gd name="connsiteX4" fmla="*/ 2582798 w 2582798"/>
                        <a:gd name="connsiteY4" fmla="*/ 984129 h 2582109"/>
                        <a:gd name="connsiteX5" fmla="*/ 2248405 w 2582798"/>
                        <a:gd name="connsiteY5" fmla="*/ 1277092 h 2582109"/>
                        <a:gd name="connsiteX6" fmla="*/ 1754215 w 2582798"/>
                        <a:gd name="connsiteY6" fmla="*/ 655654 h 2582109"/>
                        <a:gd name="connsiteX7" fmla="*/ 1112064 w 2582798"/>
                        <a:gd name="connsiteY7" fmla="*/ 578716 h 2582109"/>
                        <a:gd name="connsiteX8" fmla="*/ 1109106 w 2582798"/>
                        <a:gd name="connsiteY8" fmla="*/ 969332 h 2582109"/>
                        <a:gd name="connsiteX9" fmla="*/ 770751 w 2582798"/>
                        <a:gd name="connsiteY9" fmla="*/ 1982117 h 2582109"/>
                        <a:gd name="connsiteX10" fmla="*/ 674099 w 2582798"/>
                        <a:gd name="connsiteY10" fmla="*/ 2191491 h 2582109"/>
                        <a:gd name="connsiteX11" fmla="*/ 1449416 w 2582798"/>
                        <a:gd name="connsiteY11" fmla="*/ 2582109 h 2582109"/>
                        <a:gd name="connsiteX12" fmla="*/ 2346061 w 2582798"/>
                        <a:gd name="connsiteY12" fmla="*/ 2369045 h 2582109"/>
                        <a:gd name="connsiteX13" fmla="*/ 1262984 w 2582798"/>
                        <a:gd name="connsiteY13" fmla="*/ 2040571 h 2582109"/>
                        <a:gd name="connsiteX14" fmla="*/ 174594 w 2582798"/>
                        <a:gd name="connsiteY14" fmla="*/ 1718746 h 2582109"/>
                        <a:gd name="connsiteX15" fmla="*/ 0 w 2582798"/>
                        <a:gd name="connsiteY15" fmla="*/ 1093173 h 2582109"/>
                        <a:gd name="connsiteX0" fmla="*/ 0 w 2582798"/>
                        <a:gd name="connsiteY0" fmla="*/ 1093173 h 2901705"/>
                        <a:gd name="connsiteX1" fmla="*/ 1232390 w 2582798"/>
                        <a:gd name="connsiteY1" fmla="*/ 89997 h 2901705"/>
                        <a:gd name="connsiteX2" fmla="*/ 1905137 w 2582798"/>
                        <a:gd name="connsiteY2" fmla="*/ 223607 h 2901705"/>
                        <a:gd name="connsiteX3" fmla="*/ 2050140 w 2582798"/>
                        <a:gd name="connsiteY3" fmla="*/ 350854 h 2901705"/>
                        <a:gd name="connsiteX4" fmla="*/ 2582798 w 2582798"/>
                        <a:gd name="connsiteY4" fmla="*/ 984129 h 2901705"/>
                        <a:gd name="connsiteX5" fmla="*/ 2248405 w 2582798"/>
                        <a:gd name="connsiteY5" fmla="*/ 1277092 h 2901705"/>
                        <a:gd name="connsiteX6" fmla="*/ 1754215 w 2582798"/>
                        <a:gd name="connsiteY6" fmla="*/ 655654 h 2901705"/>
                        <a:gd name="connsiteX7" fmla="*/ 1112064 w 2582798"/>
                        <a:gd name="connsiteY7" fmla="*/ 578716 h 2901705"/>
                        <a:gd name="connsiteX8" fmla="*/ 1109106 w 2582798"/>
                        <a:gd name="connsiteY8" fmla="*/ 969332 h 2901705"/>
                        <a:gd name="connsiteX9" fmla="*/ 770751 w 2582798"/>
                        <a:gd name="connsiteY9" fmla="*/ 1982117 h 2901705"/>
                        <a:gd name="connsiteX10" fmla="*/ 674099 w 2582798"/>
                        <a:gd name="connsiteY10" fmla="*/ 2191491 h 2901705"/>
                        <a:gd name="connsiteX11" fmla="*/ 1449416 w 2582798"/>
                        <a:gd name="connsiteY11" fmla="*/ 2582109 h 2901705"/>
                        <a:gd name="connsiteX12" fmla="*/ 2346061 w 2582798"/>
                        <a:gd name="connsiteY12" fmla="*/ 2369045 h 2901705"/>
                        <a:gd name="connsiteX13" fmla="*/ 2449633 w 2582798"/>
                        <a:gd name="connsiteY13" fmla="*/ 2901705 h 2901705"/>
                        <a:gd name="connsiteX14" fmla="*/ 174594 w 2582798"/>
                        <a:gd name="connsiteY14" fmla="*/ 1718746 h 2901705"/>
                        <a:gd name="connsiteX15" fmla="*/ 0 w 2582798"/>
                        <a:gd name="connsiteY15" fmla="*/ 1093173 h 2901705"/>
                        <a:gd name="connsiteX0" fmla="*/ 0 w 2582798"/>
                        <a:gd name="connsiteY0" fmla="*/ 1093173 h 2789255"/>
                        <a:gd name="connsiteX1" fmla="*/ 1232390 w 2582798"/>
                        <a:gd name="connsiteY1" fmla="*/ 89997 h 2789255"/>
                        <a:gd name="connsiteX2" fmla="*/ 1905137 w 2582798"/>
                        <a:gd name="connsiteY2" fmla="*/ 223607 h 2789255"/>
                        <a:gd name="connsiteX3" fmla="*/ 2050140 w 2582798"/>
                        <a:gd name="connsiteY3" fmla="*/ 350854 h 2789255"/>
                        <a:gd name="connsiteX4" fmla="*/ 2582798 w 2582798"/>
                        <a:gd name="connsiteY4" fmla="*/ 984129 h 2789255"/>
                        <a:gd name="connsiteX5" fmla="*/ 2248405 w 2582798"/>
                        <a:gd name="connsiteY5" fmla="*/ 1277092 h 2789255"/>
                        <a:gd name="connsiteX6" fmla="*/ 1754215 w 2582798"/>
                        <a:gd name="connsiteY6" fmla="*/ 655654 h 2789255"/>
                        <a:gd name="connsiteX7" fmla="*/ 1112064 w 2582798"/>
                        <a:gd name="connsiteY7" fmla="*/ 578716 h 2789255"/>
                        <a:gd name="connsiteX8" fmla="*/ 1109106 w 2582798"/>
                        <a:gd name="connsiteY8" fmla="*/ 969332 h 2789255"/>
                        <a:gd name="connsiteX9" fmla="*/ 770751 w 2582798"/>
                        <a:gd name="connsiteY9" fmla="*/ 1982117 h 2789255"/>
                        <a:gd name="connsiteX10" fmla="*/ 674099 w 2582798"/>
                        <a:gd name="connsiteY10" fmla="*/ 2191491 h 2789255"/>
                        <a:gd name="connsiteX11" fmla="*/ 1449416 w 2582798"/>
                        <a:gd name="connsiteY11" fmla="*/ 2582109 h 2789255"/>
                        <a:gd name="connsiteX12" fmla="*/ 2346061 w 2582798"/>
                        <a:gd name="connsiteY12" fmla="*/ 2369045 h 2789255"/>
                        <a:gd name="connsiteX13" fmla="*/ 2446674 w 2582798"/>
                        <a:gd name="connsiteY13" fmla="*/ 2789255 h 2789255"/>
                        <a:gd name="connsiteX14" fmla="*/ 174594 w 2582798"/>
                        <a:gd name="connsiteY14" fmla="*/ 1718746 h 2789255"/>
                        <a:gd name="connsiteX15" fmla="*/ 0 w 2582798"/>
                        <a:gd name="connsiteY15" fmla="*/ 1093173 h 2789255"/>
                        <a:gd name="connsiteX0" fmla="*/ 0 w 2582798"/>
                        <a:gd name="connsiteY0" fmla="*/ 1093173 h 2789255"/>
                        <a:gd name="connsiteX1" fmla="*/ 1232390 w 2582798"/>
                        <a:gd name="connsiteY1" fmla="*/ 89997 h 2789255"/>
                        <a:gd name="connsiteX2" fmla="*/ 1905137 w 2582798"/>
                        <a:gd name="connsiteY2" fmla="*/ 223607 h 2789255"/>
                        <a:gd name="connsiteX3" fmla="*/ 2050140 w 2582798"/>
                        <a:gd name="connsiteY3" fmla="*/ 350854 h 2789255"/>
                        <a:gd name="connsiteX4" fmla="*/ 2582798 w 2582798"/>
                        <a:gd name="connsiteY4" fmla="*/ 984129 h 2789255"/>
                        <a:gd name="connsiteX5" fmla="*/ 2248405 w 2582798"/>
                        <a:gd name="connsiteY5" fmla="*/ 1277092 h 2789255"/>
                        <a:gd name="connsiteX6" fmla="*/ 1754215 w 2582798"/>
                        <a:gd name="connsiteY6" fmla="*/ 655654 h 2789255"/>
                        <a:gd name="connsiteX7" fmla="*/ 1112064 w 2582798"/>
                        <a:gd name="connsiteY7" fmla="*/ 578716 h 2789255"/>
                        <a:gd name="connsiteX8" fmla="*/ 1109106 w 2582798"/>
                        <a:gd name="connsiteY8" fmla="*/ 969332 h 2789255"/>
                        <a:gd name="connsiteX9" fmla="*/ 770751 w 2582798"/>
                        <a:gd name="connsiteY9" fmla="*/ 1982117 h 2789255"/>
                        <a:gd name="connsiteX10" fmla="*/ 674099 w 2582798"/>
                        <a:gd name="connsiteY10" fmla="*/ 2191491 h 2789255"/>
                        <a:gd name="connsiteX11" fmla="*/ 1449416 w 2582798"/>
                        <a:gd name="connsiteY11" fmla="*/ 2582109 h 2789255"/>
                        <a:gd name="connsiteX12" fmla="*/ 2346061 w 2582798"/>
                        <a:gd name="connsiteY12" fmla="*/ 2369045 h 2789255"/>
                        <a:gd name="connsiteX13" fmla="*/ 2446674 w 2582798"/>
                        <a:gd name="connsiteY13" fmla="*/ 2789255 h 2789255"/>
                        <a:gd name="connsiteX14" fmla="*/ 1493804 w 2582798"/>
                        <a:gd name="connsiteY14" fmla="*/ 2342412 h 2789255"/>
                        <a:gd name="connsiteX15" fmla="*/ 174594 w 2582798"/>
                        <a:gd name="connsiteY15" fmla="*/ 1718746 h 2789255"/>
                        <a:gd name="connsiteX16" fmla="*/ 0 w 2582798"/>
                        <a:gd name="connsiteY16" fmla="*/ 1093173 h 2789255"/>
                        <a:gd name="connsiteX0" fmla="*/ 0 w 2582798"/>
                        <a:gd name="connsiteY0" fmla="*/ 1093173 h 2789255"/>
                        <a:gd name="connsiteX1" fmla="*/ 1232390 w 2582798"/>
                        <a:gd name="connsiteY1" fmla="*/ 89997 h 2789255"/>
                        <a:gd name="connsiteX2" fmla="*/ 1905137 w 2582798"/>
                        <a:gd name="connsiteY2" fmla="*/ 223607 h 2789255"/>
                        <a:gd name="connsiteX3" fmla="*/ 2050140 w 2582798"/>
                        <a:gd name="connsiteY3" fmla="*/ 350854 h 2789255"/>
                        <a:gd name="connsiteX4" fmla="*/ 2582798 w 2582798"/>
                        <a:gd name="connsiteY4" fmla="*/ 984129 h 2789255"/>
                        <a:gd name="connsiteX5" fmla="*/ 2248405 w 2582798"/>
                        <a:gd name="connsiteY5" fmla="*/ 1277092 h 2789255"/>
                        <a:gd name="connsiteX6" fmla="*/ 1754215 w 2582798"/>
                        <a:gd name="connsiteY6" fmla="*/ 655654 h 2789255"/>
                        <a:gd name="connsiteX7" fmla="*/ 1112064 w 2582798"/>
                        <a:gd name="connsiteY7" fmla="*/ 578716 h 2789255"/>
                        <a:gd name="connsiteX8" fmla="*/ 1109106 w 2582798"/>
                        <a:gd name="connsiteY8" fmla="*/ 969332 h 2789255"/>
                        <a:gd name="connsiteX9" fmla="*/ 770751 w 2582798"/>
                        <a:gd name="connsiteY9" fmla="*/ 1982117 h 2789255"/>
                        <a:gd name="connsiteX10" fmla="*/ 674099 w 2582798"/>
                        <a:gd name="connsiteY10" fmla="*/ 2191491 h 2789255"/>
                        <a:gd name="connsiteX11" fmla="*/ 1449416 w 2582798"/>
                        <a:gd name="connsiteY11" fmla="*/ 2582109 h 2789255"/>
                        <a:gd name="connsiteX12" fmla="*/ 2346061 w 2582798"/>
                        <a:gd name="connsiteY12" fmla="*/ 2369045 h 2789255"/>
                        <a:gd name="connsiteX13" fmla="*/ 2446674 w 2582798"/>
                        <a:gd name="connsiteY13" fmla="*/ 2789255 h 2789255"/>
                        <a:gd name="connsiteX14" fmla="*/ 1493804 w 2582798"/>
                        <a:gd name="connsiteY14" fmla="*/ 2342412 h 2789255"/>
                        <a:gd name="connsiteX15" fmla="*/ 1473089 w 2582798"/>
                        <a:gd name="connsiteY15" fmla="*/ 2333534 h 2789255"/>
                        <a:gd name="connsiteX16" fmla="*/ 174594 w 2582798"/>
                        <a:gd name="connsiteY16" fmla="*/ 1718746 h 2789255"/>
                        <a:gd name="connsiteX17" fmla="*/ 0 w 2582798"/>
                        <a:gd name="connsiteY17" fmla="*/ 1093173 h 2789255"/>
                        <a:gd name="connsiteX0" fmla="*/ 0 w 2582798"/>
                        <a:gd name="connsiteY0" fmla="*/ 1093173 h 2984563"/>
                        <a:gd name="connsiteX1" fmla="*/ 1232390 w 2582798"/>
                        <a:gd name="connsiteY1" fmla="*/ 89997 h 2984563"/>
                        <a:gd name="connsiteX2" fmla="*/ 1905137 w 2582798"/>
                        <a:gd name="connsiteY2" fmla="*/ 223607 h 2984563"/>
                        <a:gd name="connsiteX3" fmla="*/ 2050140 w 2582798"/>
                        <a:gd name="connsiteY3" fmla="*/ 350854 h 2984563"/>
                        <a:gd name="connsiteX4" fmla="*/ 2582798 w 2582798"/>
                        <a:gd name="connsiteY4" fmla="*/ 984129 h 2984563"/>
                        <a:gd name="connsiteX5" fmla="*/ 2248405 w 2582798"/>
                        <a:gd name="connsiteY5" fmla="*/ 1277092 h 2984563"/>
                        <a:gd name="connsiteX6" fmla="*/ 1754215 w 2582798"/>
                        <a:gd name="connsiteY6" fmla="*/ 655654 h 2984563"/>
                        <a:gd name="connsiteX7" fmla="*/ 1112064 w 2582798"/>
                        <a:gd name="connsiteY7" fmla="*/ 578716 h 2984563"/>
                        <a:gd name="connsiteX8" fmla="*/ 1109106 w 2582798"/>
                        <a:gd name="connsiteY8" fmla="*/ 969332 h 2984563"/>
                        <a:gd name="connsiteX9" fmla="*/ 770751 w 2582798"/>
                        <a:gd name="connsiteY9" fmla="*/ 1982117 h 2984563"/>
                        <a:gd name="connsiteX10" fmla="*/ 674099 w 2582798"/>
                        <a:gd name="connsiteY10" fmla="*/ 2191491 h 2984563"/>
                        <a:gd name="connsiteX11" fmla="*/ 1449416 w 2582798"/>
                        <a:gd name="connsiteY11" fmla="*/ 2582109 h 2984563"/>
                        <a:gd name="connsiteX12" fmla="*/ 2346061 w 2582798"/>
                        <a:gd name="connsiteY12" fmla="*/ 2369045 h 2984563"/>
                        <a:gd name="connsiteX13" fmla="*/ 2446674 w 2582798"/>
                        <a:gd name="connsiteY13" fmla="*/ 2789255 h 2984563"/>
                        <a:gd name="connsiteX14" fmla="*/ 1541151 w 2582798"/>
                        <a:gd name="connsiteY14" fmla="*/ 2984563 h 2984563"/>
                        <a:gd name="connsiteX15" fmla="*/ 1473089 w 2582798"/>
                        <a:gd name="connsiteY15" fmla="*/ 2333534 h 2984563"/>
                        <a:gd name="connsiteX16" fmla="*/ 174594 w 2582798"/>
                        <a:gd name="connsiteY16" fmla="*/ 1718746 h 2984563"/>
                        <a:gd name="connsiteX17" fmla="*/ 0 w 2582798"/>
                        <a:gd name="connsiteY17" fmla="*/ 1093173 h 2984563"/>
                        <a:gd name="connsiteX0" fmla="*/ 0 w 2582798"/>
                        <a:gd name="connsiteY0" fmla="*/ 1093173 h 2984563"/>
                        <a:gd name="connsiteX1" fmla="*/ 1232390 w 2582798"/>
                        <a:gd name="connsiteY1" fmla="*/ 89997 h 2984563"/>
                        <a:gd name="connsiteX2" fmla="*/ 1905137 w 2582798"/>
                        <a:gd name="connsiteY2" fmla="*/ 223607 h 2984563"/>
                        <a:gd name="connsiteX3" fmla="*/ 2050140 w 2582798"/>
                        <a:gd name="connsiteY3" fmla="*/ 350854 h 2984563"/>
                        <a:gd name="connsiteX4" fmla="*/ 2582798 w 2582798"/>
                        <a:gd name="connsiteY4" fmla="*/ 984129 h 2984563"/>
                        <a:gd name="connsiteX5" fmla="*/ 2248405 w 2582798"/>
                        <a:gd name="connsiteY5" fmla="*/ 1277092 h 2984563"/>
                        <a:gd name="connsiteX6" fmla="*/ 1754215 w 2582798"/>
                        <a:gd name="connsiteY6" fmla="*/ 655654 h 2984563"/>
                        <a:gd name="connsiteX7" fmla="*/ 1112064 w 2582798"/>
                        <a:gd name="connsiteY7" fmla="*/ 578716 h 2984563"/>
                        <a:gd name="connsiteX8" fmla="*/ 1109106 w 2582798"/>
                        <a:gd name="connsiteY8" fmla="*/ 969332 h 2984563"/>
                        <a:gd name="connsiteX9" fmla="*/ 770751 w 2582798"/>
                        <a:gd name="connsiteY9" fmla="*/ 1982117 h 2984563"/>
                        <a:gd name="connsiteX10" fmla="*/ 674099 w 2582798"/>
                        <a:gd name="connsiteY10" fmla="*/ 2191491 h 2984563"/>
                        <a:gd name="connsiteX11" fmla="*/ 1449416 w 2582798"/>
                        <a:gd name="connsiteY11" fmla="*/ 2582109 h 2984563"/>
                        <a:gd name="connsiteX12" fmla="*/ 2346061 w 2582798"/>
                        <a:gd name="connsiteY12" fmla="*/ 2369045 h 2984563"/>
                        <a:gd name="connsiteX13" fmla="*/ 2446674 w 2582798"/>
                        <a:gd name="connsiteY13" fmla="*/ 2789255 h 2984563"/>
                        <a:gd name="connsiteX14" fmla="*/ 1541151 w 2582798"/>
                        <a:gd name="connsiteY14" fmla="*/ 2984563 h 2984563"/>
                        <a:gd name="connsiteX15" fmla="*/ 1271862 w 2582798"/>
                        <a:gd name="connsiteY15" fmla="*/ 2949053 h 2984563"/>
                        <a:gd name="connsiteX16" fmla="*/ 174594 w 2582798"/>
                        <a:gd name="connsiteY16" fmla="*/ 1718746 h 2984563"/>
                        <a:gd name="connsiteX17" fmla="*/ 0 w 2582798"/>
                        <a:gd name="connsiteY17" fmla="*/ 1093173 h 2984563"/>
                        <a:gd name="connsiteX0" fmla="*/ 0 w 2582798"/>
                        <a:gd name="connsiteY0" fmla="*/ 1093173 h 2984563"/>
                        <a:gd name="connsiteX1" fmla="*/ 1232390 w 2582798"/>
                        <a:gd name="connsiteY1" fmla="*/ 89997 h 2984563"/>
                        <a:gd name="connsiteX2" fmla="*/ 1905137 w 2582798"/>
                        <a:gd name="connsiteY2" fmla="*/ 223607 h 2984563"/>
                        <a:gd name="connsiteX3" fmla="*/ 2050140 w 2582798"/>
                        <a:gd name="connsiteY3" fmla="*/ 350854 h 2984563"/>
                        <a:gd name="connsiteX4" fmla="*/ 2582798 w 2582798"/>
                        <a:gd name="connsiteY4" fmla="*/ 984129 h 2984563"/>
                        <a:gd name="connsiteX5" fmla="*/ 2248405 w 2582798"/>
                        <a:gd name="connsiteY5" fmla="*/ 1277092 h 2984563"/>
                        <a:gd name="connsiteX6" fmla="*/ 1754215 w 2582798"/>
                        <a:gd name="connsiteY6" fmla="*/ 655654 h 2984563"/>
                        <a:gd name="connsiteX7" fmla="*/ 1112064 w 2582798"/>
                        <a:gd name="connsiteY7" fmla="*/ 578716 h 2984563"/>
                        <a:gd name="connsiteX8" fmla="*/ 1109106 w 2582798"/>
                        <a:gd name="connsiteY8" fmla="*/ 969332 h 2984563"/>
                        <a:gd name="connsiteX9" fmla="*/ 770751 w 2582798"/>
                        <a:gd name="connsiteY9" fmla="*/ 1982117 h 2984563"/>
                        <a:gd name="connsiteX10" fmla="*/ 674099 w 2582798"/>
                        <a:gd name="connsiteY10" fmla="*/ 2191491 h 2984563"/>
                        <a:gd name="connsiteX11" fmla="*/ 1449416 w 2582798"/>
                        <a:gd name="connsiteY11" fmla="*/ 2582109 h 2984563"/>
                        <a:gd name="connsiteX12" fmla="*/ 2346061 w 2582798"/>
                        <a:gd name="connsiteY12" fmla="*/ 2369045 h 2984563"/>
                        <a:gd name="connsiteX13" fmla="*/ 2446674 w 2582798"/>
                        <a:gd name="connsiteY13" fmla="*/ 2789255 h 2984563"/>
                        <a:gd name="connsiteX14" fmla="*/ 1541151 w 2582798"/>
                        <a:gd name="connsiteY14" fmla="*/ 2984563 h 2984563"/>
                        <a:gd name="connsiteX15" fmla="*/ 1271862 w 2582798"/>
                        <a:gd name="connsiteY15" fmla="*/ 2949053 h 2984563"/>
                        <a:gd name="connsiteX16" fmla="*/ 174594 w 2582798"/>
                        <a:gd name="connsiteY16" fmla="*/ 1718746 h 2984563"/>
                        <a:gd name="connsiteX17" fmla="*/ 0 w 2582798"/>
                        <a:gd name="connsiteY17" fmla="*/ 1093173 h 2984563"/>
                        <a:gd name="connsiteX0" fmla="*/ 0 w 2582798"/>
                        <a:gd name="connsiteY0" fmla="*/ 1093173 h 2995085"/>
                        <a:gd name="connsiteX1" fmla="*/ 1232390 w 2582798"/>
                        <a:gd name="connsiteY1" fmla="*/ 89997 h 2995085"/>
                        <a:gd name="connsiteX2" fmla="*/ 1905137 w 2582798"/>
                        <a:gd name="connsiteY2" fmla="*/ 223607 h 2995085"/>
                        <a:gd name="connsiteX3" fmla="*/ 2050140 w 2582798"/>
                        <a:gd name="connsiteY3" fmla="*/ 350854 h 2995085"/>
                        <a:gd name="connsiteX4" fmla="*/ 2582798 w 2582798"/>
                        <a:gd name="connsiteY4" fmla="*/ 984129 h 2995085"/>
                        <a:gd name="connsiteX5" fmla="*/ 2248405 w 2582798"/>
                        <a:gd name="connsiteY5" fmla="*/ 1277092 h 2995085"/>
                        <a:gd name="connsiteX6" fmla="*/ 1754215 w 2582798"/>
                        <a:gd name="connsiteY6" fmla="*/ 655654 h 2995085"/>
                        <a:gd name="connsiteX7" fmla="*/ 1112064 w 2582798"/>
                        <a:gd name="connsiteY7" fmla="*/ 578716 h 2995085"/>
                        <a:gd name="connsiteX8" fmla="*/ 1109106 w 2582798"/>
                        <a:gd name="connsiteY8" fmla="*/ 969332 h 2995085"/>
                        <a:gd name="connsiteX9" fmla="*/ 770751 w 2582798"/>
                        <a:gd name="connsiteY9" fmla="*/ 1982117 h 2995085"/>
                        <a:gd name="connsiteX10" fmla="*/ 674099 w 2582798"/>
                        <a:gd name="connsiteY10" fmla="*/ 2191491 h 2995085"/>
                        <a:gd name="connsiteX11" fmla="*/ 1449416 w 2582798"/>
                        <a:gd name="connsiteY11" fmla="*/ 2582109 h 2995085"/>
                        <a:gd name="connsiteX12" fmla="*/ 2346061 w 2582798"/>
                        <a:gd name="connsiteY12" fmla="*/ 2369045 h 2995085"/>
                        <a:gd name="connsiteX13" fmla="*/ 2446674 w 2582798"/>
                        <a:gd name="connsiteY13" fmla="*/ 2789255 h 2995085"/>
                        <a:gd name="connsiteX14" fmla="*/ 1541151 w 2582798"/>
                        <a:gd name="connsiteY14" fmla="*/ 2984563 h 2995085"/>
                        <a:gd name="connsiteX15" fmla="*/ 1271862 w 2582798"/>
                        <a:gd name="connsiteY15" fmla="*/ 2949053 h 2995085"/>
                        <a:gd name="connsiteX16" fmla="*/ 174594 w 2582798"/>
                        <a:gd name="connsiteY16" fmla="*/ 1718746 h 2995085"/>
                        <a:gd name="connsiteX17" fmla="*/ 0 w 2582798"/>
                        <a:gd name="connsiteY17" fmla="*/ 1093173 h 2995085"/>
                        <a:gd name="connsiteX0" fmla="*/ 0 w 2582798"/>
                        <a:gd name="connsiteY0" fmla="*/ 1093173 h 2995085"/>
                        <a:gd name="connsiteX1" fmla="*/ 1232390 w 2582798"/>
                        <a:gd name="connsiteY1" fmla="*/ 89997 h 2995085"/>
                        <a:gd name="connsiteX2" fmla="*/ 1905137 w 2582798"/>
                        <a:gd name="connsiteY2" fmla="*/ 223607 h 2995085"/>
                        <a:gd name="connsiteX3" fmla="*/ 2050140 w 2582798"/>
                        <a:gd name="connsiteY3" fmla="*/ 350854 h 2995085"/>
                        <a:gd name="connsiteX4" fmla="*/ 2582798 w 2582798"/>
                        <a:gd name="connsiteY4" fmla="*/ 984129 h 2995085"/>
                        <a:gd name="connsiteX5" fmla="*/ 2248405 w 2582798"/>
                        <a:gd name="connsiteY5" fmla="*/ 1277092 h 2995085"/>
                        <a:gd name="connsiteX6" fmla="*/ 1754215 w 2582798"/>
                        <a:gd name="connsiteY6" fmla="*/ 655654 h 2995085"/>
                        <a:gd name="connsiteX7" fmla="*/ 1112064 w 2582798"/>
                        <a:gd name="connsiteY7" fmla="*/ 578716 h 2995085"/>
                        <a:gd name="connsiteX8" fmla="*/ 1109106 w 2582798"/>
                        <a:gd name="connsiteY8" fmla="*/ 969332 h 2995085"/>
                        <a:gd name="connsiteX9" fmla="*/ 770751 w 2582798"/>
                        <a:gd name="connsiteY9" fmla="*/ 1982117 h 2995085"/>
                        <a:gd name="connsiteX10" fmla="*/ 674099 w 2582798"/>
                        <a:gd name="connsiteY10" fmla="*/ 2191491 h 2995085"/>
                        <a:gd name="connsiteX11" fmla="*/ 1449416 w 2582798"/>
                        <a:gd name="connsiteY11" fmla="*/ 2582109 h 2995085"/>
                        <a:gd name="connsiteX12" fmla="*/ 2346061 w 2582798"/>
                        <a:gd name="connsiteY12" fmla="*/ 2369045 h 2995085"/>
                        <a:gd name="connsiteX13" fmla="*/ 2446674 w 2582798"/>
                        <a:gd name="connsiteY13" fmla="*/ 2789255 h 2995085"/>
                        <a:gd name="connsiteX14" fmla="*/ 1541151 w 2582798"/>
                        <a:gd name="connsiteY14" fmla="*/ 2984563 h 2995085"/>
                        <a:gd name="connsiteX15" fmla="*/ 1271862 w 2582798"/>
                        <a:gd name="connsiteY15" fmla="*/ 2949053 h 2995085"/>
                        <a:gd name="connsiteX16" fmla="*/ 638588 w 2582798"/>
                        <a:gd name="connsiteY16" fmla="*/ 2227002 h 2995085"/>
                        <a:gd name="connsiteX17" fmla="*/ 174594 w 2582798"/>
                        <a:gd name="connsiteY17" fmla="*/ 1718746 h 2995085"/>
                        <a:gd name="connsiteX18" fmla="*/ 0 w 2582798"/>
                        <a:gd name="connsiteY18" fmla="*/ 1093173 h 2995085"/>
                        <a:gd name="connsiteX0" fmla="*/ 0 w 2582798"/>
                        <a:gd name="connsiteY0" fmla="*/ 1093173 h 2995085"/>
                        <a:gd name="connsiteX1" fmla="*/ 1232390 w 2582798"/>
                        <a:gd name="connsiteY1" fmla="*/ 89997 h 2995085"/>
                        <a:gd name="connsiteX2" fmla="*/ 1905137 w 2582798"/>
                        <a:gd name="connsiteY2" fmla="*/ 223607 h 2995085"/>
                        <a:gd name="connsiteX3" fmla="*/ 2050140 w 2582798"/>
                        <a:gd name="connsiteY3" fmla="*/ 350854 h 2995085"/>
                        <a:gd name="connsiteX4" fmla="*/ 2582798 w 2582798"/>
                        <a:gd name="connsiteY4" fmla="*/ 984129 h 2995085"/>
                        <a:gd name="connsiteX5" fmla="*/ 2248405 w 2582798"/>
                        <a:gd name="connsiteY5" fmla="*/ 1277092 h 2995085"/>
                        <a:gd name="connsiteX6" fmla="*/ 1754215 w 2582798"/>
                        <a:gd name="connsiteY6" fmla="*/ 655654 h 2995085"/>
                        <a:gd name="connsiteX7" fmla="*/ 1112064 w 2582798"/>
                        <a:gd name="connsiteY7" fmla="*/ 578716 h 2995085"/>
                        <a:gd name="connsiteX8" fmla="*/ 1109106 w 2582798"/>
                        <a:gd name="connsiteY8" fmla="*/ 969332 h 2995085"/>
                        <a:gd name="connsiteX9" fmla="*/ 770751 w 2582798"/>
                        <a:gd name="connsiteY9" fmla="*/ 1982117 h 2995085"/>
                        <a:gd name="connsiteX10" fmla="*/ 674099 w 2582798"/>
                        <a:gd name="connsiteY10" fmla="*/ 2191491 h 2995085"/>
                        <a:gd name="connsiteX11" fmla="*/ 1449416 w 2582798"/>
                        <a:gd name="connsiteY11" fmla="*/ 2582109 h 2995085"/>
                        <a:gd name="connsiteX12" fmla="*/ 2346061 w 2582798"/>
                        <a:gd name="connsiteY12" fmla="*/ 2369045 h 2995085"/>
                        <a:gd name="connsiteX13" fmla="*/ 2446674 w 2582798"/>
                        <a:gd name="connsiteY13" fmla="*/ 2789255 h 2995085"/>
                        <a:gd name="connsiteX14" fmla="*/ 1541151 w 2582798"/>
                        <a:gd name="connsiteY14" fmla="*/ 2984563 h 2995085"/>
                        <a:gd name="connsiteX15" fmla="*/ 1271862 w 2582798"/>
                        <a:gd name="connsiteY15" fmla="*/ 2949053 h 2995085"/>
                        <a:gd name="connsiteX16" fmla="*/ 437361 w 2582798"/>
                        <a:gd name="connsiteY16" fmla="*/ 2738947 h 2995085"/>
                        <a:gd name="connsiteX17" fmla="*/ 174594 w 2582798"/>
                        <a:gd name="connsiteY17" fmla="*/ 1718746 h 2995085"/>
                        <a:gd name="connsiteX18" fmla="*/ 0 w 2582798"/>
                        <a:gd name="connsiteY18" fmla="*/ 1093173 h 2995085"/>
                        <a:gd name="connsiteX0" fmla="*/ 0 w 2582798"/>
                        <a:gd name="connsiteY0" fmla="*/ 1093173 h 2995085"/>
                        <a:gd name="connsiteX1" fmla="*/ 1232390 w 2582798"/>
                        <a:gd name="connsiteY1" fmla="*/ 89997 h 2995085"/>
                        <a:gd name="connsiteX2" fmla="*/ 1905137 w 2582798"/>
                        <a:gd name="connsiteY2" fmla="*/ 223607 h 2995085"/>
                        <a:gd name="connsiteX3" fmla="*/ 2050140 w 2582798"/>
                        <a:gd name="connsiteY3" fmla="*/ 350854 h 2995085"/>
                        <a:gd name="connsiteX4" fmla="*/ 2582798 w 2582798"/>
                        <a:gd name="connsiteY4" fmla="*/ 984129 h 2995085"/>
                        <a:gd name="connsiteX5" fmla="*/ 2248405 w 2582798"/>
                        <a:gd name="connsiteY5" fmla="*/ 1277092 h 2995085"/>
                        <a:gd name="connsiteX6" fmla="*/ 1754215 w 2582798"/>
                        <a:gd name="connsiteY6" fmla="*/ 655654 h 2995085"/>
                        <a:gd name="connsiteX7" fmla="*/ 1112064 w 2582798"/>
                        <a:gd name="connsiteY7" fmla="*/ 578716 h 2995085"/>
                        <a:gd name="connsiteX8" fmla="*/ 1109106 w 2582798"/>
                        <a:gd name="connsiteY8" fmla="*/ 969332 h 2995085"/>
                        <a:gd name="connsiteX9" fmla="*/ 770751 w 2582798"/>
                        <a:gd name="connsiteY9" fmla="*/ 1982117 h 2995085"/>
                        <a:gd name="connsiteX10" fmla="*/ 674099 w 2582798"/>
                        <a:gd name="connsiteY10" fmla="*/ 2191491 h 2995085"/>
                        <a:gd name="connsiteX11" fmla="*/ 1449416 w 2582798"/>
                        <a:gd name="connsiteY11" fmla="*/ 2582109 h 2995085"/>
                        <a:gd name="connsiteX12" fmla="*/ 2346061 w 2582798"/>
                        <a:gd name="connsiteY12" fmla="*/ 2369045 h 2995085"/>
                        <a:gd name="connsiteX13" fmla="*/ 2446674 w 2582798"/>
                        <a:gd name="connsiteY13" fmla="*/ 2789255 h 2995085"/>
                        <a:gd name="connsiteX14" fmla="*/ 1541151 w 2582798"/>
                        <a:gd name="connsiteY14" fmla="*/ 2984563 h 2995085"/>
                        <a:gd name="connsiteX15" fmla="*/ 1271862 w 2582798"/>
                        <a:gd name="connsiteY15" fmla="*/ 2949053 h 2995085"/>
                        <a:gd name="connsiteX16" fmla="*/ 437361 w 2582798"/>
                        <a:gd name="connsiteY16" fmla="*/ 2727110 h 2995085"/>
                        <a:gd name="connsiteX17" fmla="*/ 174594 w 2582798"/>
                        <a:gd name="connsiteY17" fmla="*/ 1718746 h 2995085"/>
                        <a:gd name="connsiteX18" fmla="*/ 0 w 2582798"/>
                        <a:gd name="connsiteY18" fmla="*/ 1093173 h 2995085"/>
                        <a:gd name="connsiteX0" fmla="*/ 0 w 2582798"/>
                        <a:gd name="connsiteY0" fmla="*/ 1093173 h 2995085"/>
                        <a:gd name="connsiteX1" fmla="*/ 1232390 w 2582798"/>
                        <a:gd name="connsiteY1" fmla="*/ 89997 h 2995085"/>
                        <a:gd name="connsiteX2" fmla="*/ 1905137 w 2582798"/>
                        <a:gd name="connsiteY2" fmla="*/ 223607 h 2995085"/>
                        <a:gd name="connsiteX3" fmla="*/ 2050140 w 2582798"/>
                        <a:gd name="connsiteY3" fmla="*/ 350854 h 2995085"/>
                        <a:gd name="connsiteX4" fmla="*/ 2582798 w 2582798"/>
                        <a:gd name="connsiteY4" fmla="*/ 984129 h 2995085"/>
                        <a:gd name="connsiteX5" fmla="*/ 2248405 w 2582798"/>
                        <a:gd name="connsiteY5" fmla="*/ 1277092 h 2995085"/>
                        <a:gd name="connsiteX6" fmla="*/ 1754215 w 2582798"/>
                        <a:gd name="connsiteY6" fmla="*/ 655654 h 2995085"/>
                        <a:gd name="connsiteX7" fmla="*/ 1112064 w 2582798"/>
                        <a:gd name="connsiteY7" fmla="*/ 578716 h 2995085"/>
                        <a:gd name="connsiteX8" fmla="*/ 1109106 w 2582798"/>
                        <a:gd name="connsiteY8" fmla="*/ 969332 h 2995085"/>
                        <a:gd name="connsiteX9" fmla="*/ 770751 w 2582798"/>
                        <a:gd name="connsiteY9" fmla="*/ 1982117 h 2995085"/>
                        <a:gd name="connsiteX10" fmla="*/ 674099 w 2582798"/>
                        <a:gd name="connsiteY10" fmla="*/ 2191491 h 2995085"/>
                        <a:gd name="connsiteX11" fmla="*/ 1449416 w 2582798"/>
                        <a:gd name="connsiteY11" fmla="*/ 2582109 h 2995085"/>
                        <a:gd name="connsiteX12" fmla="*/ 2346061 w 2582798"/>
                        <a:gd name="connsiteY12" fmla="*/ 2369045 h 2995085"/>
                        <a:gd name="connsiteX13" fmla="*/ 2446674 w 2582798"/>
                        <a:gd name="connsiteY13" fmla="*/ 2789255 h 2995085"/>
                        <a:gd name="connsiteX14" fmla="*/ 1541151 w 2582798"/>
                        <a:gd name="connsiteY14" fmla="*/ 2984563 h 2995085"/>
                        <a:gd name="connsiteX15" fmla="*/ 1271862 w 2582798"/>
                        <a:gd name="connsiteY15" fmla="*/ 2949053 h 2995085"/>
                        <a:gd name="connsiteX16" fmla="*/ 437361 w 2582798"/>
                        <a:gd name="connsiteY16" fmla="*/ 2727110 h 2995085"/>
                        <a:gd name="connsiteX17" fmla="*/ 295318 w 2582798"/>
                        <a:gd name="connsiteY17" fmla="*/ 2182614 h 2995085"/>
                        <a:gd name="connsiteX18" fmla="*/ 174594 w 2582798"/>
                        <a:gd name="connsiteY18" fmla="*/ 1718746 h 2995085"/>
                        <a:gd name="connsiteX19" fmla="*/ 0 w 2582798"/>
                        <a:gd name="connsiteY19" fmla="*/ 1093173 h 2995085"/>
                        <a:gd name="connsiteX0" fmla="*/ 130810 w 2713608"/>
                        <a:gd name="connsiteY0" fmla="*/ 1093173 h 2995085"/>
                        <a:gd name="connsiteX1" fmla="*/ 1363200 w 2713608"/>
                        <a:gd name="connsiteY1" fmla="*/ 89997 h 2995085"/>
                        <a:gd name="connsiteX2" fmla="*/ 2035947 w 2713608"/>
                        <a:gd name="connsiteY2" fmla="*/ 223607 h 2995085"/>
                        <a:gd name="connsiteX3" fmla="*/ 2180950 w 2713608"/>
                        <a:gd name="connsiteY3" fmla="*/ 350854 h 2995085"/>
                        <a:gd name="connsiteX4" fmla="*/ 2713608 w 2713608"/>
                        <a:gd name="connsiteY4" fmla="*/ 984129 h 2995085"/>
                        <a:gd name="connsiteX5" fmla="*/ 2379215 w 2713608"/>
                        <a:gd name="connsiteY5" fmla="*/ 1277092 h 2995085"/>
                        <a:gd name="connsiteX6" fmla="*/ 1885025 w 2713608"/>
                        <a:gd name="connsiteY6" fmla="*/ 655654 h 2995085"/>
                        <a:gd name="connsiteX7" fmla="*/ 1242874 w 2713608"/>
                        <a:gd name="connsiteY7" fmla="*/ 578716 h 2995085"/>
                        <a:gd name="connsiteX8" fmla="*/ 1239916 w 2713608"/>
                        <a:gd name="connsiteY8" fmla="*/ 969332 h 2995085"/>
                        <a:gd name="connsiteX9" fmla="*/ 901561 w 2713608"/>
                        <a:gd name="connsiteY9" fmla="*/ 1982117 h 2995085"/>
                        <a:gd name="connsiteX10" fmla="*/ 804909 w 2713608"/>
                        <a:gd name="connsiteY10" fmla="*/ 2191491 h 2995085"/>
                        <a:gd name="connsiteX11" fmla="*/ 1580226 w 2713608"/>
                        <a:gd name="connsiteY11" fmla="*/ 2582109 h 2995085"/>
                        <a:gd name="connsiteX12" fmla="*/ 2476871 w 2713608"/>
                        <a:gd name="connsiteY12" fmla="*/ 2369045 h 2995085"/>
                        <a:gd name="connsiteX13" fmla="*/ 2577484 w 2713608"/>
                        <a:gd name="connsiteY13" fmla="*/ 2789255 h 2995085"/>
                        <a:gd name="connsiteX14" fmla="*/ 1671961 w 2713608"/>
                        <a:gd name="connsiteY14" fmla="*/ 2984563 h 2995085"/>
                        <a:gd name="connsiteX15" fmla="*/ 1402672 w 2713608"/>
                        <a:gd name="connsiteY15" fmla="*/ 2949053 h 2995085"/>
                        <a:gd name="connsiteX16" fmla="*/ 568171 w 2713608"/>
                        <a:gd name="connsiteY16" fmla="*/ 2727110 h 2995085"/>
                        <a:gd name="connsiteX17" fmla="*/ 0 w 2713608"/>
                        <a:gd name="connsiteY17" fmla="*/ 2090878 h 2995085"/>
                        <a:gd name="connsiteX18" fmla="*/ 305404 w 2713608"/>
                        <a:gd name="connsiteY18" fmla="*/ 1718746 h 2995085"/>
                        <a:gd name="connsiteX19" fmla="*/ 130810 w 2713608"/>
                        <a:gd name="connsiteY19" fmla="*/ 1093173 h 2995085"/>
                        <a:gd name="connsiteX0" fmla="*/ 130810 w 2713608"/>
                        <a:gd name="connsiteY0" fmla="*/ 1093173 h 2995085"/>
                        <a:gd name="connsiteX1" fmla="*/ 1363200 w 2713608"/>
                        <a:gd name="connsiteY1" fmla="*/ 89997 h 2995085"/>
                        <a:gd name="connsiteX2" fmla="*/ 2035947 w 2713608"/>
                        <a:gd name="connsiteY2" fmla="*/ 223607 h 2995085"/>
                        <a:gd name="connsiteX3" fmla="*/ 2180950 w 2713608"/>
                        <a:gd name="connsiteY3" fmla="*/ 350854 h 2995085"/>
                        <a:gd name="connsiteX4" fmla="*/ 2713608 w 2713608"/>
                        <a:gd name="connsiteY4" fmla="*/ 984129 h 2995085"/>
                        <a:gd name="connsiteX5" fmla="*/ 2379215 w 2713608"/>
                        <a:gd name="connsiteY5" fmla="*/ 1277092 h 2995085"/>
                        <a:gd name="connsiteX6" fmla="*/ 1885025 w 2713608"/>
                        <a:gd name="connsiteY6" fmla="*/ 655654 h 2995085"/>
                        <a:gd name="connsiteX7" fmla="*/ 1242874 w 2713608"/>
                        <a:gd name="connsiteY7" fmla="*/ 578716 h 2995085"/>
                        <a:gd name="connsiteX8" fmla="*/ 1239916 w 2713608"/>
                        <a:gd name="connsiteY8" fmla="*/ 969332 h 2995085"/>
                        <a:gd name="connsiteX9" fmla="*/ 901561 w 2713608"/>
                        <a:gd name="connsiteY9" fmla="*/ 1982117 h 2995085"/>
                        <a:gd name="connsiteX10" fmla="*/ 804909 w 2713608"/>
                        <a:gd name="connsiteY10" fmla="*/ 2191491 h 2995085"/>
                        <a:gd name="connsiteX11" fmla="*/ 1580226 w 2713608"/>
                        <a:gd name="connsiteY11" fmla="*/ 2582109 h 2995085"/>
                        <a:gd name="connsiteX12" fmla="*/ 2476871 w 2713608"/>
                        <a:gd name="connsiteY12" fmla="*/ 2369045 h 2995085"/>
                        <a:gd name="connsiteX13" fmla="*/ 2577484 w 2713608"/>
                        <a:gd name="connsiteY13" fmla="*/ 2789255 h 2995085"/>
                        <a:gd name="connsiteX14" fmla="*/ 1671961 w 2713608"/>
                        <a:gd name="connsiteY14" fmla="*/ 2984563 h 2995085"/>
                        <a:gd name="connsiteX15" fmla="*/ 1402672 w 2713608"/>
                        <a:gd name="connsiteY15" fmla="*/ 2949053 h 2995085"/>
                        <a:gd name="connsiteX16" fmla="*/ 585926 w 2713608"/>
                        <a:gd name="connsiteY16" fmla="*/ 2750783 h 2995085"/>
                        <a:gd name="connsiteX17" fmla="*/ 0 w 2713608"/>
                        <a:gd name="connsiteY17" fmla="*/ 2090878 h 2995085"/>
                        <a:gd name="connsiteX18" fmla="*/ 305404 w 2713608"/>
                        <a:gd name="connsiteY18" fmla="*/ 1718746 h 2995085"/>
                        <a:gd name="connsiteX19" fmla="*/ 130810 w 2713608"/>
                        <a:gd name="connsiteY19" fmla="*/ 1093173 h 2995085"/>
                        <a:gd name="connsiteX0" fmla="*/ 130810 w 2713608"/>
                        <a:gd name="connsiteY0" fmla="*/ 1093173 h 2995085"/>
                        <a:gd name="connsiteX1" fmla="*/ 1363200 w 2713608"/>
                        <a:gd name="connsiteY1" fmla="*/ 89997 h 2995085"/>
                        <a:gd name="connsiteX2" fmla="*/ 2035947 w 2713608"/>
                        <a:gd name="connsiteY2" fmla="*/ 223607 h 2995085"/>
                        <a:gd name="connsiteX3" fmla="*/ 2180950 w 2713608"/>
                        <a:gd name="connsiteY3" fmla="*/ 350854 h 2995085"/>
                        <a:gd name="connsiteX4" fmla="*/ 2713608 w 2713608"/>
                        <a:gd name="connsiteY4" fmla="*/ 984129 h 2995085"/>
                        <a:gd name="connsiteX5" fmla="*/ 2379215 w 2713608"/>
                        <a:gd name="connsiteY5" fmla="*/ 1277092 h 2995085"/>
                        <a:gd name="connsiteX6" fmla="*/ 1885025 w 2713608"/>
                        <a:gd name="connsiteY6" fmla="*/ 655654 h 2995085"/>
                        <a:gd name="connsiteX7" fmla="*/ 1242874 w 2713608"/>
                        <a:gd name="connsiteY7" fmla="*/ 578716 h 2995085"/>
                        <a:gd name="connsiteX8" fmla="*/ 1239916 w 2713608"/>
                        <a:gd name="connsiteY8" fmla="*/ 969332 h 2995085"/>
                        <a:gd name="connsiteX9" fmla="*/ 901561 w 2713608"/>
                        <a:gd name="connsiteY9" fmla="*/ 1982117 h 2995085"/>
                        <a:gd name="connsiteX10" fmla="*/ 804909 w 2713608"/>
                        <a:gd name="connsiteY10" fmla="*/ 2191491 h 2995085"/>
                        <a:gd name="connsiteX11" fmla="*/ 1580226 w 2713608"/>
                        <a:gd name="connsiteY11" fmla="*/ 2582109 h 2995085"/>
                        <a:gd name="connsiteX12" fmla="*/ 2476871 w 2713608"/>
                        <a:gd name="connsiteY12" fmla="*/ 2369045 h 2995085"/>
                        <a:gd name="connsiteX13" fmla="*/ 2577484 w 2713608"/>
                        <a:gd name="connsiteY13" fmla="*/ 2789255 h 2995085"/>
                        <a:gd name="connsiteX14" fmla="*/ 1671961 w 2713608"/>
                        <a:gd name="connsiteY14" fmla="*/ 2984563 h 2995085"/>
                        <a:gd name="connsiteX15" fmla="*/ 1402672 w 2713608"/>
                        <a:gd name="connsiteY15" fmla="*/ 2949053 h 2995085"/>
                        <a:gd name="connsiteX16" fmla="*/ 585926 w 2713608"/>
                        <a:gd name="connsiteY16" fmla="*/ 2750783 h 2995085"/>
                        <a:gd name="connsiteX17" fmla="*/ 0 w 2713608"/>
                        <a:gd name="connsiteY17" fmla="*/ 2090878 h 2995085"/>
                        <a:gd name="connsiteX18" fmla="*/ 305404 w 2713608"/>
                        <a:gd name="connsiteY18" fmla="*/ 1718746 h 2995085"/>
                        <a:gd name="connsiteX19" fmla="*/ 130810 w 2713608"/>
                        <a:gd name="connsiteY19" fmla="*/ 1093173 h 2995085"/>
                        <a:gd name="connsiteX0" fmla="*/ 130810 w 2713608"/>
                        <a:gd name="connsiteY0" fmla="*/ 1093173 h 2995085"/>
                        <a:gd name="connsiteX1" fmla="*/ 1363200 w 2713608"/>
                        <a:gd name="connsiteY1" fmla="*/ 89997 h 2995085"/>
                        <a:gd name="connsiteX2" fmla="*/ 2035947 w 2713608"/>
                        <a:gd name="connsiteY2" fmla="*/ 223607 h 2995085"/>
                        <a:gd name="connsiteX3" fmla="*/ 2180950 w 2713608"/>
                        <a:gd name="connsiteY3" fmla="*/ 350854 h 2995085"/>
                        <a:gd name="connsiteX4" fmla="*/ 2713608 w 2713608"/>
                        <a:gd name="connsiteY4" fmla="*/ 984129 h 2995085"/>
                        <a:gd name="connsiteX5" fmla="*/ 2379215 w 2713608"/>
                        <a:gd name="connsiteY5" fmla="*/ 1277092 h 2995085"/>
                        <a:gd name="connsiteX6" fmla="*/ 1885025 w 2713608"/>
                        <a:gd name="connsiteY6" fmla="*/ 655654 h 2995085"/>
                        <a:gd name="connsiteX7" fmla="*/ 1242874 w 2713608"/>
                        <a:gd name="connsiteY7" fmla="*/ 578716 h 2995085"/>
                        <a:gd name="connsiteX8" fmla="*/ 1239916 w 2713608"/>
                        <a:gd name="connsiteY8" fmla="*/ 969332 h 2995085"/>
                        <a:gd name="connsiteX9" fmla="*/ 901561 w 2713608"/>
                        <a:gd name="connsiteY9" fmla="*/ 1982117 h 2995085"/>
                        <a:gd name="connsiteX10" fmla="*/ 804909 w 2713608"/>
                        <a:gd name="connsiteY10" fmla="*/ 2191491 h 2995085"/>
                        <a:gd name="connsiteX11" fmla="*/ 1580226 w 2713608"/>
                        <a:gd name="connsiteY11" fmla="*/ 2582109 h 2995085"/>
                        <a:gd name="connsiteX12" fmla="*/ 2476871 w 2713608"/>
                        <a:gd name="connsiteY12" fmla="*/ 2369045 h 2995085"/>
                        <a:gd name="connsiteX13" fmla="*/ 2577484 w 2713608"/>
                        <a:gd name="connsiteY13" fmla="*/ 2789255 h 2995085"/>
                        <a:gd name="connsiteX14" fmla="*/ 1671961 w 2713608"/>
                        <a:gd name="connsiteY14" fmla="*/ 2984563 h 2995085"/>
                        <a:gd name="connsiteX15" fmla="*/ 1402672 w 2713608"/>
                        <a:gd name="connsiteY15" fmla="*/ 2949053 h 2995085"/>
                        <a:gd name="connsiteX16" fmla="*/ 585926 w 2713608"/>
                        <a:gd name="connsiteY16" fmla="*/ 2750783 h 2995085"/>
                        <a:gd name="connsiteX17" fmla="*/ 0 w 2713608"/>
                        <a:gd name="connsiteY17" fmla="*/ 2090878 h 2995085"/>
                        <a:gd name="connsiteX18" fmla="*/ 305404 w 2713608"/>
                        <a:gd name="connsiteY18" fmla="*/ 1718746 h 2995085"/>
                        <a:gd name="connsiteX19" fmla="*/ 130810 w 2713608"/>
                        <a:gd name="connsiteY19" fmla="*/ 1093173 h 2995085"/>
                        <a:gd name="connsiteX0" fmla="*/ 130810 w 2713608"/>
                        <a:gd name="connsiteY0" fmla="*/ 1093173 h 2995085"/>
                        <a:gd name="connsiteX1" fmla="*/ 1363200 w 2713608"/>
                        <a:gd name="connsiteY1" fmla="*/ 89997 h 2995085"/>
                        <a:gd name="connsiteX2" fmla="*/ 2035947 w 2713608"/>
                        <a:gd name="connsiteY2" fmla="*/ 223607 h 2995085"/>
                        <a:gd name="connsiteX3" fmla="*/ 2180950 w 2713608"/>
                        <a:gd name="connsiteY3" fmla="*/ 350854 h 2995085"/>
                        <a:gd name="connsiteX4" fmla="*/ 2713608 w 2713608"/>
                        <a:gd name="connsiteY4" fmla="*/ 984129 h 2995085"/>
                        <a:gd name="connsiteX5" fmla="*/ 2379215 w 2713608"/>
                        <a:gd name="connsiteY5" fmla="*/ 1277092 h 2995085"/>
                        <a:gd name="connsiteX6" fmla="*/ 1885025 w 2713608"/>
                        <a:gd name="connsiteY6" fmla="*/ 655654 h 2995085"/>
                        <a:gd name="connsiteX7" fmla="*/ 1242874 w 2713608"/>
                        <a:gd name="connsiteY7" fmla="*/ 578716 h 2995085"/>
                        <a:gd name="connsiteX8" fmla="*/ 1239916 w 2713608"/>
                        <a:gd name="connsiteY8" fmla="*/ 969332 h 2995085"/>
                        <a:gd name="connsiteX9" fmla="*/ 901561 w 2713608"/>
                        <a:gd name="connsiteY9" fmla="*/ 1982117 h 2995085"/>
                        <a:gd name="connsiteX10" fmla="*/ 804909 w 2713608"/>
                        <a:gd name="connsiteY10" fmla="*/ 2191491 h 2995085"/>
                        <a:gd name="connsiteX11" fmla="*/ 1580226 w 2713608"/>
                        <a:gd name="connsiteY11" fmla="*/ 2582109 h 2995085"/>
                        <a:gd name="connsiteX12" fmla="*/ 2476871 w 2713608"/>
                        <a:gd name="connsiteY12" fmla="*/ 2369045 h 2995085"/>
                        <a:gd name="connsiteX13" fmla="*/ 2577484 w 2713608"/>
                        <a:gd name="connsiteY13" fmla="*/ 2789255 h 2995085"/>
                        <a:gd name="connsiteX14" fmla="*/ 1671961 w 2713608"/>
                        <a:gd name="connsiteY14" fmla="*/ 2984563 h 2995085"/>
                        <a:gd name="connsiteX15" fmla="*/ 1402672 w 2713608"/>
                        <a:gd name="connsiteY15" fmla="*/ 2949053 h 2995085"/>
                        <a:gd name="connsiteX16" fmla="*/ 585926 w 2713608"/>
                        <a:gd name="connsiteY16" fmla="*/ 2750783 h 2995085"/>
                        <a:gd name="connsiteX17" fmla="*/ 0 w 2713608"/>
                        <a:gd name="connsiteY17" fmla="*/ 2090878 h 2995085"/>
                        <a:gd name="connsiteX18" fmla="*/ 305404 w 2713608"/>
                        <a:gd name="connsiteY18" fmla="*/ 1718746 h 2995085"/>
                        <a:gd name="connsiteX19" fmla="*/ 130810 w 2713608"/>
                        <a:gd name="connsiteY19" fmla="*/ 1093173 h 2995085"/>
                        <a:gd name="connsiteX0" fmla="*/ 130810 w 2713608"/>
                        <a:gd name="connsiteY0" fmla="*/ 1093173 h 2995085"/>
                        <a:gd name="connsiteX1" fmla="*/ 1363200 w 2713608"/>
                        <a:gd name="connsiteY1" fmla="*/ 89997 h 2995085"/>
                        <a:gd name="connsiteX2" fmla="*/ 2035947 w 2713608"/>
                        <a:gd name="connsiteY2" fmla="*/ 223607 h 2995085"/>
                        <a:gd name="connsiteX3" fmla="*/ 2180950 w 2713608"/>
                        <a:gd name="connsiteY3" fmla="*/ 350854 h 2995085"/>
                        <a:gd name="connsiteX4" fmla="*/ 2713608 w 2713608"/>
                        <a:gd name="connsiteY4" fmla="*/ 984129 h 2995085"/>
                        <a:gd name="connsiteX5" fmla="*/ 2379215 w 2713608"/>
                        <a:gd name="connsiteY5" fmla="*/ 1277092 h 2995085"/>
                        <a:gd name="connsiteX6" fmla="*/ 1885025 w 2713608"/>
                        <a:gd name="connsiteY6" fmla="*/ 655654 h 2995085"/>
                        <a:gd name="connsiteX7" fmla="*/ 1242874 w 2713608"/>
                        <a:gd name="connsiteY7" fmla="*/ 578716 h 2995085"/>
                        <a:gd name="connsiteX8" fmla="*/ 1239916 w 2713608"/>
                        <a:gd name="connsiteY8" fmla="*/ 969332 h 2995085"/>
                        <a:gd name="connsiteX9" fmla="*/ 901561 w 2713608"/>
                        <a:gd name="connsiteY9" fmla="*/ 1982117 h 2995085"/>
                        <a:gd name="connsiteX10" fmla="*/ 804909 w 2713608"/>
                        <a:gd name="connsiteY10" fmla="*/ 2191491 h 2995085"/>
                        <a:gd name="connsiteX11" fmla="*/ 1580226 w 2713608"/>
                        <a:gd name="connsiteY11" fmla="*/ 2582109 h 2995085"/>
                        <a:gd name="connsiteX12" fmla="*/ 2476871 w 2713608"/>
                        <a:gd name="connsiteY12" fmla="*/ 2369045 h 2995085"/>
                        <a:gd name="connsiteX13" fmla="*/ 2577484 w 2713608"/>
                        <a:gd name="connsiteY13" fmla="*/ 2789255 h 2995085"/>
                        <a:gd name="connsiteX14" fmla="*/ 1671961 w 2713608"/>
                        <a:gd name="connsiteY14" fmla="*/ 2984563 h 2995085"/>
                        <a:gd name="connsiteX15" fmla="*/ 1402672 w 2713608"/>
                        <a:gd name="connsiteY15" fmla="*/ 2949053 h 2995085"/>
                        <a:gd name="connsiteX16" fmla="*/ 585926 w 2713608"/>
                        <a:gd name="connsiteY16" fmla="*/ 2750783 h 2995085"/>
                        <a:gd name="connsiteX17" fmla="*/ 0 w 2713608"/>
                        <a:gd name="connsiteY17" fmla="*/ 2090878 h 2995085"/>
                        <a:gd name="connsiteX18" fmla="*/ 305404 w 2713608"/>
                        <a:gd name="connsiteY18" fmla="*/ 1718746 h 2995085"/>
                        <a:gd name="connsiteX19" fmla="*/ 130810 w 2713608"/>
                        <a:gd name="connsiteY19" fmla="*/ 1093173 h 2995085"/>
                        <a:gd name="connsiteX0" fmla="*/ 130810 w 2713608"/>
                        <a:gd name="connsiteY0" fmla="*/ 1093173 h 2995085"/>
                        <a:gd name="connsiteX1" fmla="*/ 1363200 w 2713608"/>
                        <a:gd name="connsiteY1" fmla="*/ 89997 h 2995085"/>
                        <a:gd name="connsiteX2" fmla="*/ 2035947 w 2713608"/>
                        <a:gd name="connsiteY2" fmla="*/ 223607 h 2995085"/>
                        <a:gd name="connsiteX3" fmla="*/ 2180950 w 2713608"/>
                        <a:gd name="connsiteY3" fmla="*/ 350854 h 2995085"/>
                        <a:gd name="connsiteX4" fmla="*/ 2713608 w 2713608"/>
                        <a:gd name="connsiteY4" fmla="*/ 984129 h 2995085"/>
                        <a:gd name="connsiteX5" fmla="*/ 2379215 w 2713608"/>
                        <a:gd name="connsiteY5" fmla="*/ 1277092 h 2995085"/>
                        <a:gd name="connsiteX6" fmla="*/ 1885025 w 2713608"/>
                        <a:gd name="connsiteY6" fmla="*/ 655654 h 2995085"/>
                        <a:gd name="connsiteX7" fmla="*/ 1242874 w 2713608"/>
                        <a:gd name="connsiteY7" fmla="*/ 578716 h 2995085"/>
                        <a:gd name="connsiteX8" fmla="*/ 1239916 w 2713608"/>
                        <a:gd name="connsiteY8" fmla="*/ 969332 h 2995085"/>
                        <a:gd name="connsiteX9" fmla="*/ 901561 w 2713608"/>
                        <a:gd name="connsiteY9" fmla="*/ 1982117 h 2995085"/>
                        <a:gd name="connsiteX10" fmla="*/ 804909 w 2713608"/>
                        <a:gd name="connsiteY10" fmla="*/ 2191491 h 2995085"/>
                        <a:gd name="connsiteX11" fmla="*/ 1580226 w 2713608"/>
                        <a:gd name="connsiteY11" fmla="*/ 2582109 h 2995085"/>
                        <a:gd name="connsiteX12" fmla="*/ 2476871 w 2713608"/>
                        <a:gd name="connsiteY12" fmla="*/ 2369045 h 2995085"/>
                        <a:gd name="connsiteX13" fmla="*/ 2577484 w 2713608"/>
                        <a:gd name="connsiteY13" fmla="*/ 2789255 h 2995085"/>
                        <a:gd name="connsiteX14" fmla="*/ 1671961 w 2713608"/>
                        <a:gd name="connsiteY14" fmla="*/ 2984563 h 2995085"/>
                        <a:gd name="connsiteX15" fmla="*/ 1402672 w 2713608"/>
                        <a:gd name="connsiteY15" fmla="*/ 2949053 h 2995085"/>
                        <a:gd name="connsiteX16" fmla="*/ 585926 w 2713608"/>
                        <a:gd name="connsiteY16" fmla="*/ 2750783 h 2995085"/>
                        <a:gd name="connsiteX17" fmla="*/ 0 w 2713608"/>
                        <a:gd name="connsiteY17" fmla="*/ 2090878 h 2995085"/>
                        <a:gd name="connsiteX18" fmla="*/ 130810 w 2713608"/>
                        <a:gd name="connsiteY18" fmla="*/ 1093173 h 2995085"/>
                        <a:gd name="connsiteX0" fmla="*/ 154662 w 2737460"/>
                        <a:gd name="connsiteY0" fmla="*/ 1093173 h 2995085"/>
                        <a:gd name="connsiteX1" fmla="*/ 1387052 w 2737460"/>
                        <a:gd name="connsiteY1" fmla="*/ 89997 h 2995085"/>
                        <a:gd name="connsiteX2" fmla="*/ 2059799 w 2737460"/>
                        <a:gd name="connsiteY2" fmla="*/ 223607 h 2995085"/>
                        <a:gd name="connsiteX3" fmla="*/ 2204802 w 2737460"/>
                        <a:gd name="connsiteY3" fmla="*/ 350854 h 2995085"/>
                        <a:gd name="connsiteX4" fmla="*/ 2737460 w 2737460"/>
                        <a:gd name="connsiteY4" fmla="*/ 984129 h 2995085"/>
                        <a:gd name="connsiteX5" fmla="*/ 2403067 w 2737460"/>
                        <a:gd name="connsiteY5" fmla="*/ 1277092 h 2995085"/>
                        <a:gd name="connsiteX6" fmla="*/ 1908877 w 2737460"/>
                        <a:gd name="connsiteY6" fmla="*/ 655654 h 2995085"/>
                        <a:gd name="connsiteX7" fmla="*/ 1266726 w 2737460"/>
                        <a:gd name="connsiteY7" fmla="*/ 578716 h 2995085"/>
                        <a:gd name="connsiteX8" fmla="*/ 1263768 w 2737460"/>
                        <a:gd name="connsiteY8" fmla="*/ 969332 h 2995085"/>
                        <a:gd name="connsiteX9" fmla="*/ 925413 w 2737460"/>
                        <a:gd name="connsiteY9" fmla="*/ 1982117 h 2995085"/>
                        <a:gd name="connsiteX10" fmla="*/ 828761 w 2737460"/>
                        <a:gd name="connsiteY10" fmla="*/ 2191491 h 2995085"/>
                        <a:gd name="connsiteX11" fmla="*/ 1604078 w 2737460"/>
                        <a:gd name="connsiteY11" fmla="*/ 2582109 h 2995085"/>
                        <a:gd name="connsiteX12" fmla="*/ 2500723 w 2737460"/>
                        <a:gd name="connsiteY12" fmla="*/ 2369045 h 2995085"/>
                        <a:gd name="connsiteX13" fmla="*/ 2601336 w 2737460"/>
                        <a:gd name="connsiteY13" fmla="*/ 2789255 h 2995085"/>
                        <a:gd name="connsiteX14" fmla="*/ 1695813 w 2737460"/>
                        <a:gd name="connsiteY14" fmla="*/ 2984563 h 2995085"/>
                        <a:gd name="connsiteX15" fmla="*/ 1426524 w 2737460"/>
                        <a:gd name="connsiteY15" fmla="*/ 2949053 h 2995085"/>
                        <a:gd name="connsiteX16" fmla="*/ 609778 w 2737460"/>
                        <a:gd name="connsiteY16" fmla="*/ 2750783 h 2995085"/>
                        <a:gd name="connsiteX17" fmla="*/ 23852 w 2737460"/>
                        <a:gd name="connsiteY17" fmla="*/ 2090878 h 2995085"/>
                        <a:gd name="connsiteX18" fmla="*/ 154662 w 2737460"/>
                        <a:gd name="connsiteY18" fmla="*/ 1093173 h 2995085"/>
                        <a:gd name="connsiteX0" fmla="*/ 165916 w 2748714"/>
                        <a:gd name="connsiteY0" fmla="*/ 1093173 h 2995085"/>
                        <a:gd name="connsiteX1" fmla="*/ 1398306 w 2748714"/>
                        <a:gd name="connsiteY1" fmla="*/ 89997 h 2995085"/>
                        <a:gd name="connsiteX2" fmla="*/ 2071053 w 2748714"/>
                        <a:gd name="connsiteY2" fmla="*/ 223607 h 2995085"/>
                        <a:gd name="connsiteX3" fmla="*/ 2216056 w 2748714"/>
                        <a:gd name="connsiteY3" fmla="*/ 350854 h 2995085"/>
                        <a:gd name="connsiteX4" fmla="*/ 2748714 w 2748714"/>
                        <a:gd name="connsiteY4" fmla="*/ 984129 h 2995085"/>
                        <a:gd name="connsiteX5" fmla="*/ 2414321 w 2748714"/>
                        <a:gd name="connsiteY5" fmla="*/ 1277092 h 2995085"/>
                        <a:gd name="connsiteX6" fmla="*/ 1920131 w 2748714"/>
                        <a:gd name="connsiteY6" fmla="*/ 655654 h 2995085"/>
                        <a:gd name="connsiteX7" fmla="*/ 1277980 w 2748714"/>
                        <a:gd name="connsiteY7" fmla="*/ 578716 h 2995085"/>
                        <a:gd name="connsiteX8" fmla="*/ 1275022 w 2748714"/>
                        <a:gd name="connsiteY8" fmla="*/ 969332 h 2995085"/>
                        <a:gd name="connsiteX9" fmla="*/ 936667 w 2748714"/>
                        <a:gd name="connsiteY9" fmla="*/ 1982117 h 2995085"/>
                        <a:gd name="connsiteX10" fmla="*/ 840015 w 2748714"/>
                        <a:gd name="connsiteY10" fmla="*/ 2191491 h 2995085"/>
                        <a:gd name="connsiteX11" fmla="*/ 1615332 w 2748714"/>
                        <a:gd name="connsiteY11" fmla="*/ 2582109 h 2995085"/>
                        <a:gd name="connsiteX12" fmla="*/ 2511977 w 2748714"/>
                        <a:gd name="connsiteY12" fmla="*/ 2369045 h 2995085"/>
                        <a:gd name="connsiteX13" fmla="*/ 2612590 w 2748714"/>
                        <a:gd name="connsiteY13" fmla="*/ 2789255 h 2995085"/>
                        <a:gd name="connsiteX14" fmla="*/ 1707067 w 2748714"/>
                        <a:gd name="connsiteY14" fmla="*/ 2984563 h 2995085"/>
                        <a:gd name="connsiteX15" fmla="*/ 1437778 w 2748714"/>
                        <a:gd name="connsiteY15" fmla="*/ 2949053 h 2995085"/>
                        <a:gd name="connsiteX16" fmla="*/ 621032 w 2748714"/>
                        <a:gd name="connsiteY16" fmla="*/ 2750783 h 2995085"/>
                        <a:gd name="connsiteX17" fmla="*/ 35106 w 2748714"/>
                        <a:gd name="connsiteY17" fmla="*/ 2090878 h 2995085"/>
                        <a:gd name="connsiteX18" fmla="*/ 165916 w 2748714"/>
                        <a:gd name="connsiteY18" fmla="*/ 1093173 h 2995085"/>
                        <a:gd name="connsiteX0" fmla="*/ 164451 w 2747249"/>
                        <a:gd name="connsiteY0" fmla="*/ 1093173 h 2995085"/>
                        <a:gd name="connsiteX1" fmla="*/ 1396841 w 2747249"/>
                        <a:gd name="connsiteY1" fmla="*/ 89997 h 2995085"/>
                        <a:gd name="connsiteX2" fmla="*/ 2069588 w 2747249"/>
                        <a:gd name="connsiteY2" fmla="*/ 223607 h 2995085"/>
                        <a:gd name="connsiteX3" fmla="*/ 2214591 w 2747249"/>
                        <a:gd name="connsiteY3" fmla="*/ 350854 h 2995085"/>
                        <a:gd name="connsiteX4" fmla="*/ 2747249 w 2747249"/>
                        <a:gd name="connsiteY4" fmla="*/ 984129 h 2995085"/>
                        <a:gd name="connsiteX5" fmla="*/ 2412856 w 2747249"/>
                        <a:gd name="connsiteY5" fmla="*/ 1277092 h 2995085"/>
                        <a:gd name="connsiteX6" fmla="*/ 1918666 w 2747249"/>
                        <a:gd name="connsiteY6" fmla="*/ 655654 h 2995085"/>
                        <a:gd name="connsiteX7" fmla="*/ 1276515 w 2747249"/>
                        <a:gd name="connsiteY7" fmla="*/ 578716 h 2995085"/>
                        <a:gd name="connsiteX8" fmla="*/ 1273557 w 2747249"/>
                        <a:gd name="connsiteY8" fmla="*/ 969332 h 2995085"/>
                        <a:gd name="connsiteX9" fmla="*/ 935202 w 2747249"/>
                        <a:gd name="connsiteY9" fmla="*/ 1982117 h 2995085"/>
                        <a:gd name="connsiteX10" fmla="*/ 838550 w 2747249"/>
                        <a:gd name="connsiteY10" fmla="*/ 2191491 h 2995085"/>
                        <a:gd name="connsiteX11" fmla="*/ 1613867 w 2747249"/>
                        <a:gd name="connsiteY11" fmla="*/ 2582109 h 2995085"/>
                        <a:gd name="connsiteX12" fmla="*/ 2510512 w 2747249"/>
                        <a:gd name="connsiteY12" fmla="*/ 2369045 h 2995085"/>
                        <a:gd name="connsiteX13" fmla="*/ 2611125 w 2747249"/>
                        <a:gd name="connsiteY13" fmla="*/ 2789255 h 2995085"/>
                        <a:gd name="connsiteX14" fmla="*/ 1705602 w 2747249"/>
                        <a:gd name="connsiteY14" fmla="*/ 2984563 h 2995085"/>
                        <a:gd name="connsiteX15" fmla="*/ 1436313 w 2747249"/>
                        <a:gd name="connsiteY15" fmla="*/ 2949053 h 2995085"/>
                        <a:gd name="connsiteX16" fmla="*/ 619567 w 2747249"/>
                        <a:gd name="connsiteY16" fmla="*/ 2750783 h 2995085"/>
                        <a:gd name="connsiteX17" fmla="*/ 33641 w 2747249"/>
                        <a:gd name="connsiteY17" fmla="*/ 2090878 h 2995085"/>
                        <a:gd name="connsiteX18" fmla="*/ 164451 w 2747249"/>
                        <a:gd name="connsiteY18" fmla="*/ 1093173 h 2995085"/>
                        <a:gd name="connsiteX0" fmla="*/ 164451 w 2747249"/>
                        <a:gd name="connsiteY0" fmla="*/ 1093173 h 2995085"/>
                        <a:gd name="connsiteX1" fmla="*/ 1396841 w 2747249"/>
                        <a:gd name="connsiteY1" fmla="*/ 89997 h 2995085"/>
                        <a:gd name="connsiteX2" fmla="*/ 2069588 w 2747249"/>
                        <a:gd name="connsiteY2" fmla="*/ 223607 h 2995085"/>
                        <a:gd name="connsiteX3" fmla="*/ 2214591 w 2747249"/>
                        <a:gd name="connsiteY3" fmla="*/ 350854 h 2995085"/>
                        <a:gd name="connsiteX4" fmla="*/ 2747249 w 2747249"/>
                        <a:gd name="connsiteY4" fmla="*/ 984129 h 2995085"/>
                        <a:gd name="connsiteX5" fmla="*/ 2412856 w 2747249"/>
                        <a:gd name="connsiteY5" fmla="*/ 1277092 h 2995085"/>
                        <a:gd name="connsiteX6" fmla="*/ 1918666 w 2747249"/>
                        <a:gd name="connsiteY6" fmla="*/ 655654 h 2995085"/>
                        <a:gd name="connsiteX7" fmla="*/ 1276515 w 2747249"/>
                        <a:gd name="connsiteY7" fmla="*/ 578716 h 2995085"/>
                        <a:gd name="connsiteX8" fmla="*/ 1273557 w 2747249"/>
                        <a:gd name="connsiteY8" fmla="*/ 969332 h 2995085"/>
                        <a:gd name="connsiteX9" fmla="*/ 935202 w 2747249"/>
                        <a:gd name="connsiteY9" fmla="*/ 1982117 h 2995085"/>
                        <a:gd name="connsiteX10" fmla="*/ 838550 w 2747249"/>
                        <a:gd name="connsiteY10" fmla="*/ 2191491 h 2995085"/>
                        <a:gd name="connsiteX11" fmla="*/ 1613867 w 2747249"/>
                        <a:gd name="connsiteY11" fmla="*/ 2573231 h 2995085"/>
                        <a:gd name="connsiteX12" fmla="*/ 2510512 w 2747249"/>
                        <a:gd name="connsiteY12" fmla="*/ 2369045 h 2995085"/>
                        <a:gd name="connsiteX13" fmla="*/ 2611125 w 2747249"/>
                        <a:gd name="connsiteY13" fmla="*/ 2789255 h 2995085"/>
                        <a:gd name="connsiteX14" fmla="*/ 1705602 w 2747249"/>
                        <a:gd name="connsiteY14" fmla="*/ 2984563 h 2995085"/>
                        <a:gd name="connsiteX15" fmla="*/ 1436313 w 2747249"/>
                        <a:gd name="connsiteY15" fmla="*/ 2949053 h 2995085"/>
                        <a:gd name="connsiteX16" fmla="*/ 619567 w 2747249"/>
                        <a:gd name="connsiteY16" fmla="*/ 2750783 h 2995085"/>
                        <a:gd name="connsiteX17" fmla="*/ 33641 w 2747249"/>
                        <a:gd name="connsiteY17" fmla="*/ 2090878 h 2995085"/>
                        <a:gd name="connsiteX18" fmla="*/ 164451 w 2747249"/>
                        <a:gd name="connsiteY18" fmla="*/ 1093173 h 299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7249" h="2995085">
                          <a:moveTo>
                            <a:pt x="164451" y="1093173"/>
                          </a:moveTo>
                          <a:cubicBezTo>
                            <a:pt x="299053" y="280373"/>
                            <a:pt x="1197136" y="-212831"/>
                            <a:pt x="1396841" y="89997"/>
                          </a:cubicBezTo>
                          <a:cubicBezTo>
                            <a:pt x="1606294" y="119738"/>
                            <a:pt x="1842380" y="164274"/>
                            <a:pt x="2069588" y="223607"/>
                          </a:cubicBezTo>
                          <a:cubicBezTo>
                            <a:pt x="2138637" y="239390"/>
                            <a:pt x="2172176" y="269968"/>
                            <a:pt x="2214591" y="350854"/>
                          </a:cubicBezTo>
                          <a:lnTo>
                            <a:pt x="2747249" y="984129"/>
                          </a:lnTo>
                          <a:lnTo>
                            <a:pt x="2412856" y="1277092"/>
                          </a:lnTo>
                          <a:lnTo>
                            <a:pt x="1918666" y="655654"/>
                          </a:lnTo>
                          <a:lnTo>
                            <a:pt x="1276515" y="578716"/>
                          </a:lnTo>
                          <a:lnTo>
                            <a:pt x="1273557" y="969332"/>
                          </a:lnTo>
                          <a:lnTo>
                            <a:pt x="935202" y="1982117"/>
                          </a:lnTo>
                          <a:lnTo>
                            <a:pt x="838550" y="2191491"/>
                          </a:lnTo>
                          <a:lnTo>
                            <a:pt x="1613867" y="2573231"/>
                          </a:lnTo>
                          <a:lnTo>
                            <a:pt x="2510512" y="2369045"/>
                          </a:lnTo>
                          <a:lnTo>
                            <a:pt x="2611125" y="2789255"/>
                          </a:lnTo>
                          <a:lnTo>
                            <a:pt x="1705602" y="2984563"/>
                          </a:lnTo>
                          <a:cubicBezTo>
                            <a:pt x="1606961" y="3005278"/>
                            <a:pt x="1537913" y="2996401"/>
                            <a:pt x="1436313" y="2949053"/>
                          </a:cubicBezTo>
                          <a:lnTo>
                            <a:pt x="619567" y="2750783"/>
                          </a:lnTo>
                          <a:cubicBezTo>
                            <a:pt x="323644" y="2767553"/>
                            <a:pt x="98744" y="2464726"/>
                            <a:pt x="33641" y="2090878"/>
                          </a:cubicBezTo>
                          <a:cubicBezTo>
                            <a:pt x="-52962" y="1761269"/>
                            <a:pt x="40949" y="1372475"/>
                            <a:pt x="164451" y="1093173"/>
                          </a:cubicBezTo>
                          <a:close/>
                        </a:path>
                      </a:pathLst>
                    </a:custGeom>
                    <a:solidFill>
                      <a:srgbClr val="1740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35" name="Group 34"/>
                  <p:cNvGrpSpPr/>
                  <p:nvPr/>
                </p:nvGrpSpPr>
                <p:grpSpPr>
                  <a:xfrm>
                    <a:off x="2607888" y="2674229"/>
                    <a:ext cx="544097" cy="491853"/>
                    <a:chOff x="2607888" y="2674229"/>
                    <a:chExt cx="544097" cy="491853"/>
                  </a:xfrm>
                </p:grpSpPr>
                <p:sp>
                  <p:nvSpPr>
                    <p:cNvPr id="103" name="Rectangle 102"/>
                    <p:cNvSpPr/>
                    <p:nvPr/>
                  </p:nvSpPr>
                  <p:spPr>
                    <a:xfrm>
                      <a:off x="2838440" y="2674229"/>
                      <a:ext cx="150089" cy="50231"/>
                    </a:xfrm>
                    <a:custGeom>
                      <a:avLst/>
                      <a:gdLst>
                        <a:gd name="connsiteX0" fmla="*/ 0 w 351430"/>
                        <a:gd name="connsiteY0" fmla="*/ 0 h 179601"/>
                        <a:gd name="connsiteX1" fmla="*/ 351430 w 351430"/>
                        <a:gd name="connsiteY1" fmla="*/ 0 h 179601"/>
                        <a:gd name="connsiteX2" fmla="*/ 351430 w 351430"/>
                        <a:gd name="connsiteY2" fmla="*/ 179601 h 179601"/>
                        <a:gd name="connsiteX3" fmla="*/ 0 w 351430"/>
                        <a:gd name="connsiteY3" fmla="*/ 179601 h 179601"/>
                        <a:gd name="connsiteX4" fmla="*/ 0 w 351430"/>
                        <a:gd name="connsiteY4" fmla="*/ 0 h 179601"/>
                        <a:gd name="connsiteX0" fmla="*/ 0 w 354842"/>
                        <a:gd name="connsiteY0" fmla="*/ 0 h 220545"/>
                        <a:gd name="connsiteX1" fmla="*/ 351430 w 354842"/>
                        <a:gd name="connsiteY1" fmla="*/ 0 h 220545"/>
                        <a:gd name="connsiteX2" fmla="*/ 354842 w 354842"/>
                        <a:gd name="connsiteY2" fmla="*/ 220545 h 220545"/>
                        <a:gd name="connsiteX3" fmla="*/ 0 w 354842"/>
                        <a:gd name="connsiteY3" fmla="*/ 179601 h 220545"/>
                        <a:gd name="connsiteX4" fmla="*/ 0 w 354842"/>
                        <a:gd name="connsiteY4" fmla="*/ 0 h 220545"/>
                        <a:gd name="connsiteX0" fmla="*/ 0 w 354842"/>
                        <a:gd name="connsiteY0" fmla="*/ 0 h 220545"/>
                        <a:gd name="connsiteX1" fmla="*/ 351430 w 354842"/>
                        <a:gd name="connsiteY1" fmla="*/ 0 h 220545"/>
                        <a:gd name="connsiteX2" fmla="*/ 354842 w 354842"/>
                        <a:gd name="connsiteY2" fmla="*/ 220545 h 220545"/>
                        <a:gd name="connsiteX3" fmla="*/ 34119 w 354842"/>
                        <a:gd name="connsiteY3" fmla="*/ 135246 h 220545"/>
                        <a:gd name="connsiteX4" fmla="*/ 0 w 354842"/>
                        <a:gd name="connsiteY4" fmla="*/ 0 h 220545"/>
                        <a:gd name="connsiteX0" fmla="*/ 0 w 354842"/>
                        <a:gd name="connsiteY0" fmla="*/ 0 h 220545"/>
                        <a:gd name="connsiteX1" fmla="*/ 351430 w 354842"/>
                        <a:gd name="connsiteY1" fmla="*/ 0 h 220545"/>
                        <a:gd name="connsiteX2" fmla="*/ 354842 w 354842"/>
                        <a:gd name="connsiteY2" fmla="*/ 220545 h 220545"/>
                        <a:gd name="connsiteX3" fmla="*/ 34119 w 354842"/>
                        <a:gd name="connsiteY3" fmla="*/ 145482 h 220545"/>
                        <a:gd name="connsiteX4" fmla="*/ 0 w 354842"/>
                        <a:gd name="connsiteY4" fmla="*/ 0 h 220545"/>
                        <a:gd name="connsiteX0" fmla="*/ 0 w 320723"/>
                        <a:gd name="connsiteY0" fmla="*/ 145482 h 220545"/>
                        <a:gd name="connsiteX1" fmla="*/ 317311 w 320723"/>
                        <a:gd name="connsiteY1" fmla="*/ 0 h 220545"/>
                        <a:gd name="connsiteX2" fmla="*/ 320723 w 320723"/>
                        <a:gd name="connsiteY2" fmla="*/ 220545 h 220545"/>
                        <a:gd name="connsiteX3" fmla="*/ 0 w 320723"/>
                        <a:gd name="connsiteY3" fmla="*/ 145482 h 220545"/>
                        <a:gd name="connsiteX0" fmla="*/ 0 w 320723"/>
                        <a:gd name="connsiteY0" fmla="*/ 0 h 75063"/>
                        <a:gd name="connsiteX1" fmla="*/ 320723 w 320723"/>
                        <a:gd name="connsiteY1" fmla="*/ 75063 h 75063"/>
                        <a:gd name="connsiteX2" fmla="*/ 0 w 320723"/>
                        <a:gd name="connsiteY2" fmla="*/ 0 h 75063"/>
                        <a:gd name="connsiteX0" fmla="*/ 0 w 320723"/>
                        <a:gd name="connsiteY0" fmla="*/ 6163 h 81226"/>
                        <a:gd name="connsiteX1" fmla="*/ 320723 w 320723"/>
                        <a:gd name="connsiteY1" fmla="*/ 81226 h 81226"/>
                        <a:gd name="connsiteX2" fmla="*/ 0 w 320723"/>
                        <a:gd name="connsiteY2" fmla="*/ 6163 h 81226"/>
                        <a:gd name="connsiteX0" fmla="*/ 0 w 320723"/>
                        <a:gd name="connsiteY0" fmla="*/ 6163 h 81226"/>
                        <a:gd name="connsiteX1" fmla="*/ 320723 w 320723"/>
                        <a:gd name="connsiteY1" fmla="*/ 81226 h 81226"/>
                        <a:gd name="connsiteX2" fmla="*/ 0 w 320723"/>
                        <a:gd name="connsiteY2" fmla="*/ 6163 h 81226"/>
                        <a:gd name="connsiteX0" fmla="*/ 0 w 320723"/>
                        <a:gd name="connsiteY0" fmla="*/ 53520 h 128583"/>
                        <a:gd name="connsiteX1" fmla="*/ 320723 w 320723"/>
                        <a:gd name="connsiteY1" fmla="*/ 128583 h 128583"/>
                        <a:gd name="connsiteX2" fmla="*/ 0 w 320723"/>
                        <a:gd name="connsiteY2" fmla="*/ 53520 h 128583"/>
                        <a:gd name="connsiteX0" fmla="*/ 0 w 327547"/>
                        <a:gd name="connsiteY0" fmla="*/ 54700 h 126351"/>
                        <a:gd name="connsiteX1" fmla="*/ 327547 w 327547"/>
                        <a:gd name="connsiteY1" fmla="*/ 126351 h 126351"/>
                        <a:gd name="connsiteX2" fmla="*/ 0 w 327547"/>
                        <a:gd name="connsiteY2" fmla="*/ 54700 h 126351"/>
                        <a:gd name="connsiteX0" fmla="*/ 0 w 341195"/>
                        <a:gd name="connsiteY0" fmla="*/ 51262 h 133149"/>
                        <a:gd name="connsiteX1" fmla="*/ 341195 w 341195"/>
                        <a:gd name="connsiteY1" fmla="*/ 133149 h 133149"/>
                        <a:gd name="connsiteX2" fmla="*/ 0 w 341195"/>
                        <a:gd name="connsiteY2" fmla="*/ 51262 h 133149"/>
                        <a:gd name="connsiteX0" fmla="*/ 0 w 371902"/>
                        <a:gd name="connsiteY0" fmla="*/ 51262 h 133149"/>
                        <a:gd name="connsiteX1" fmla="*/ 371902 w 371902"/>
                        <a:gd name="connsiteY1" fmla="*/ 133149 h 133149"/>
                        <a:gd name="connsiteX2" fmla="*/ 0 w 371902"/>
                        <a:gd name="connsiteY2" fmla="*/ 51262 h 133149"/>
                        <a:gd name="connsiteX0" fmla="*/ 0 w 371902"/>
                        <a:gd name="connsiteY0" fmla="*/ 51262 h 133149"/>
                        <a:gd name="connsiteX1" fmla="*/ 371902 w 371902"/>
                        <a:gd name="connsiteY1" fmla="*/ 133149 h 133149"/>
                        <a:gd name="connsiteX2" fmla="*/ 0 w 371902"/>
                        <a:gd name="connsiteY2" fmla="*/ 51262 h 133149"/>
                        <a:gd name="connsiteX0" fmla="*/ 0 w 371902"/>
                        <a:gd name="connsiteY0" fmla="*/ 51262 h 133149"/>
                        <a:gd name="connsiteX1" fmla="*/ 371902 w 371902"/>
                        <a:gd name="connsiteY1" fmla="*/ 133149 h 133149"/>
                        <a:gd name="connsiteX2" fmla="*/ 0 w 371902"/>
                        <a:gd name="connsiteY2" fmla="*/ 51262 h 133149"/>
                        <a:gd name="connsiteX0" fmla="*/ 0 w 371902"/>
                        <a:gd name="connsiteY0" fmla="*/ 51262 h 133149"/>
                        <a:gd name="connsiteX1" fmla="*/ 371902 w 371902"/>
                        <a:gd name="connsiteY1" fmla="*/ 133149 h 133149"/>
                        <a:gd name="connsiteX2" fmla="*/ 0 w 371902"/>
                        <a:gd name="connsiteY2" fmla="*/ 51262 h 133149"/>
                        <a:gd name="connsiteX0" fmla="*/ 0 w 371902"/>
                        <a:gd name="connsiteY0" fmla="*/ 45286 h 127173"/>
                        <a:gd name="connsiteX1" fmla="*/ 371902 w 371902"/>
                        <a:gd name="connsiteY1" fmla="*/ 127173 h 127173"/>
                        <a:gd name="connsiteX2" fmla="*/ 0 w 371902"/>
                        <a:gd name="connsiteY2" fmla="*/ 45286 h 127173"/>
                        <a:gd name="connsiteX0" fmla="*/ 0 w 371902"/>
                        <a:gd name="connsiteY0" fmla="*/ 42579 h 124466"/>
                        <a:gd name="connsiteX1" fmla="*/ 371902 w 371902"/>
                        <a:gd name="connsiteY1" fmla="*/ 124466 h 124466"/>
                        <a:gd name="connsiteX2" fmla="*/ 0 w 371902"/>
                        <a:gd name="connsiteY2" fmla="*/ 42579 h 124466"/>
                      </a:gdLst>
                      <a:ahLst/>
                      <a:cxnLst>
                        <a:cxn ang="0">
                          <a:pos x="connsiteX0" y="connsiteY0"/>
                        </a:cxn>
                        <a:cxn ang="0">
                          <a:pos x="connsiteX1" y="connsiteY1"/>
                        </a:cxn>
                        <a:cxn ang="0">
                          <a:pos x="connsiteX2" y="connsiteY2"/>
                        </a:cxn>
                      </a:cxnLst>
                      <a:rect l="l" t="t" r="r" b="b"/>
                      <a:pathLst>
                        <a:path w="371902" h="124466">
                          <a:moveTo>
                            <a:pt x="0" y="42579"/>
                          </a:moveTo>
                          <a:cubicBezTo>
                            <a:pt x="127379" y="-34758"/>
                            <a:pt x="295701" y="-6325"/>
                            <a:pt x="371902" y="124466"/>
                          </a:cubicBezTo>
                          <a:cubicBezTo>
                            <a:pt x="275229" y="75561"/>
                            <a:pt x="154675" y="53952"/>
                            <a:pt x="0" y="42579"/>
                          </a:cubicBezTo>
                          <a:close/>
                        </a:path>
                      </a:pathLst>
                    </a:custGeom>
                    <a:solidFill>
                      <a:srgbClr val="F4AF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4" name="Rectangle 102"/>
                    <p:cNvSpPr/>
                    <p:nvPr/>
                  </p:nvSpPr>
                  <p:spPr>
                    <a:xfrm rot="11384835">
                      <a:off x="2719078" y="3114458"/>
                      <a:ext cx="141713" cy="51624"/>
                    </a:xfrm>
                    <a:custGeom>
                      <a:avLst/>
                      <a:gdLst>
                        <a:gd name="connsiteX0" fmla="*/ 0 w 351430"/>
                        <a:gd name="connsiteY0" fmla="*/ 0 h 179601"/>
                        <a:gd name="connsiteX1" fmla="*/ 351430 w 351430"/>
                        <a:gd name="connsiteY1" fmla="*/ 0 h 179601"/>
                        <a:gd name="connsiteX2" fmla="*/ 351430 w 351430"/>
                        <a:gd name="connsiteY2" fmla="*/ 179601 h 179601"/>
                        <a:gd name="connsiteX3" fmla="*/ 0 w 351430"/>
                        <a:gd name="connsiteY3" fmla="*/ 179601 h 179601"/>
                        <a:gd name="connsiteX4" fmla="*/ 0 w 351430"/>
                        <a:gd name="connsiteY4" fmla="*/ 0 h 179601"/>
                        <a:gd name="connsiteX0" fmla="*/ 0 w 354842"/>
                        <a:gd name="connsiteY0" fmla="*/ 0 h 220545"/>
                        <a:gd name="connsiteX1" fmla="*/ 351430 w 354842"/>
                        <a:gd name="connsiteY1" fmla="*/ 0 h 220545"/>
                        <a:gd name="connsiteX2" fmla="*/ 354842 w 354842"/>
                        <a:gd name="connsiteY2" fmla="*/ 220545 h 220545"/>
                        <a:gd name="connsiteX3" fmla="*/ 0 w 354842"/>
                        <a:gd name="connsiteY3" fmla="*/ 179601 h 220545"/>
                        <a:gd name="connsiteX4" fmla="*/ 0 w 354842"/>
                        <a:gd name="connsiteY4" fmla="*/ 0 h 220545"/>
                        <a:gd name="connsiteX0" fmla="*/ 0 w 354842"/>
                        <a:gd name="connsiteY0" fmla="*/ 0 h 220545"/>
                        <a:gd name="connsiteX1" fmla="*/ 351430 w 354842"/>
                        <a:gd name="connsiteY1" fmla="*/ 0 h 220545"/>
                        <a:gd name="connsiteX2" fmla="*/ 354842 w 354842"/>
                        <a:gd name="connsiteY2" fmla="*/ 220545 h 220545"/>
                        <a:gd name="connsiteX3" fmla="*/ 34119 w 354842"/>
                        <a:gd name="connsiteY3" fmla="*/ 135246 h 220545"/>
                        <a:gd name="connsiteX4" fmla="*/ 0 w 354842"/>
                        <a:gd name="connsiteY4" fmla="*/ 0 h 220545"/>
                        <a:gd name="connsiteX0" fmla="*/ 0 w 354842"/>
                        <a:gd name="connsiteY0" fmla="*/ 0 h 220545"/>
                        <a:gd name="connsiteX1" fmla="*/ 351430 w 354842"/>
                        <a:gd name="connsiteY1" fmla="*/ 0 h 220545"/>
                        <a:gd name="connsiteX2" fmla="*/ 354842 w 354842"/>
                        <a:gd name="connsiteY2" fmla="*/ 220545 h 220545"/>
                        <a:gd name="connsiteX3" fmla="*/ 34119 w 354842"/>
                        <a:gd name="connsiteY3" fmla="*/ 145482 h 220545"/>
                        <a:gd name="connsiteX4" fmla="*/ 0 w 354842"/>
                        <a:gd name="connsiteY4" fmla="*/ 0 h 220545"/>
                        <a:gd name="connsiteX0" fmla="*/ 0 w 320723"/>
                        <a:gd name="connsiteY0" fmla="*/ 145482 h 220545"/>
                        <a:gd name="connsiteX1" fmla="*/ 317311 w 320723"/>
                        <a:gd name="connsiteY1" fmla="*/ 0 h 220545"/>
                        <a:gd name="connsiteX2" fmla="*/ 320723 w 320723"/>
                        <a:gd name="connsiteY2" fmla="*/ 220545 h 220545"/>
                        <a:gd name="connsiteX3" fmla="*/ 0 w 320723"/>
                        <a:gd name="connsiteY3" fmla="*/ 145482 h 220545"/>
                        <a:gd name="connsiteX0" fmla="*/ 0 w 320723"/>
                        <a:gd name="connsiteY0" fmla="*/ 0 h 75063"/>
                        <a:gd name="connsiteX1" fmla="*/ 320723 w 320723"/>
                        <a:gd name="connsiteY1" fmla="*/ 75063 h 75063"/>
                        <a:gd name="connsiteX2" fmla="*/ 0 w 320723"/>
                        <a:gd name="connsiteY2" fmla="*/ 0 h 75063"/>
                        <a:gd name="connsiteX0" fmla="*/ 0 w 320723"/>
                        <a:gd name="connsiteY0" fmla="*/ 6163 h 81226"/>
                        <a:gd name="connsiteX1" fmla="*/ 320723 w 320723"/>
                        <a:gd name="connsiteY1" fmla="*/ 81226 h 81226"/>
                        <a:gd name="connsiteX2" fmla="*/ 0 w 320723"/>
                        <a:gd name="connsiteY2" fmla="*/ 6163 h 81226"/>
                        <a:gd name="connsiteX0" fmla="*/ 0 w 320723"/>
                        <a:gd name="connsiteY0" fmla="*/ 6163 h 81226"/>
                        <a:gd name="connsiteX1" fmla="*/ 320723 w 320723"/>
                        <a:gd name="connsiteY1" fmla="*/ 81226 h 81226"/>
                        <a:gd name="connsiteX2" fmla="*/ 0 w 320723"/>
                        <a:gd name="connsiteY2" fmla="*/ 6163 h 81226"/>
                        <a:gd name="connsiteX0" fmla="*/ 0 w 320723"/>
                        <a:gd name="connsiteY0" fmla="*/ 53520 h 128583"/>
                        <a:gd name="connsiteX1" fmla="*/ 320723 w 320723"/>
                        <a:gd name="connsiteY1" fmla="*/ 128583 h 128583"/>
                        <a:gd name="connsiteX2" fmla="*/ 0 w 320723"/>
                        <a:gd name="connsiteY2" fmla="*/ 53520 h 128583"/>
                        <a:gd name="connsiteX0" fmla="*/ 0 w 327547"/>
                        <a:gd name="connsiteY0" fmla="*/ 54700 h 126351"/>
                        <a:gd name="connsiteX1" fmla="*/ 327547 w 327547"/>
                        <a:gd name="connsiteY1" fmla="*/ 126351 h 126351"/>
                        <a:gd name="connsiteX2" fmla="*/ 0 w 327547"/>
                        <a:gd name="connsiteY2" fmla="*/ 54700 h 126351"/>
                        <a:gd name="connsiteX0" fmla="*/ 0 w 341195"/>
                        <a:gd name="connsiteY0" fmla="*/ 51262 h 133149"/>
                        <a:gd name="connsiteX1" fmla="*/ 341195 w 341195"/>
                        <a:gd name="connsiteY1" fmla="*/ 133149 h 133149"/>
                        <a:gd name="connsiteX2" fmla="*/ 0 w 341195"/>
                        <a:gd name="connsiteY2" fmla="*/ 51262 h 133149"/>
                        <a:gd name="connsiteX0" fmla="*/ 0 w 371902"/>
                        <a:gd name="connsiteY0" fmla="*/ 51262 h 133149"/>
                        <a:gd name="connsiteX1" fmla="*/ 371902 w 371902"/>
                        <a:gd name="connsiteY1" fmla="*/ 133149 h 133149"/>
                        <a:gd name="connsiteX2" fmla="*/ 0 w 371902"/>
                        <a:gd name="connsiteY2" fmla="*/ 51262 h 133149"/>
                        <a:gd name="connsiteX0" fmla="*/ 0 w 371902"/>
                        <a:gd name="connsiteY0" fmla="*/ 51262 h 133149"/>
                        <a:gd name="connsiteX1" fmla="*/ 371902 w 371902"/>
                        <a:gd name="connsiteY1" fmla="*/ 133149 h 133149"/>
                        <a:gd name="connsiteX2" fmla="*/ 0 w 371902"/>
                        <a:gd name="connsiteY2" fmla="*/ 51262 h 133149"/>
                        <a:gd name="connsiteX0" fmla="*/ 0 w 371902"/>
                        <a:gd name="connsiteY0" fmla="*/ 51262 h 133149"/>
                        <a:gd name="connsiteX1" fmla="*/ 371902 w 371902"/>
                        <a:gd name="connsiteY1" fmla="*/ 133149 h 133149"/>
                        <a:gd name="connsiteX2" fmla="*/ 0 w 371902"/>
                        <a:gd name="connsiteY2" fmla="*/ 51262 h 133149"/>
                        <a:gd name="connsiteX0" fmla="*/ 0 w 371902"/>
                        <a:gd name="connsiteY0" fmla="*/ 51262 h 133149"/>
                        <a:gd name="connsiteX1" fmla="*/ 371902 w 371902"/>
                        <a:gd name="connsiteY1" fmla="*/ 133149 h 133149"/>
                        <a:gd name="connsiteX2" fmla="*/ 0 w 371902"/>
                        <a:gd name="connsiteY2" fmla="*/ 51262 h 133149"/>
                        <a:gd name="connsiteX0" fmla="*/ 0 w 371902"/>
                        <a:gd name="connsiteY0" fmla="*/ 45286 h 127173"/>
                        <a:gd name="connsiteX1" fmla="*/ 371902 w 371902"/>
                        <a:gd name="connsiteY1" fmla="*/ 127173 h 127173"/>
                        <a:gd name="connsiteX2" fmla="*/ 0 w 371902"/>
                        <a:gd name="connsiteY2" fmla="*/ 45286 h 127173"/>
                        <a:gd name="connsiteX0" fmla="*/ 0 w 371902"/>
                        <a:gd name="connsiteY0" fmla="*/ 42579 h 124466"/>
                        <a:gd name="connsiteX1" fmla="*/ 371902 w 371902"/>
                        <a:gd name="connsiteY1" fmla="*/ 124466 h 124466"/>
                        <a:gd name="connsiteX2" fmla="*/ 0 w 371902"/>
                        <a:gd name="connsiteY2" fmla="*/ 42579 h 124466"/>
                        <a:gd name="connsiteX0" fmla="*/ 0 w 371902"/>
                        <a:gd name="connsiteY0" fmla="*/ 53028 h 134915"/>
                        <a:gd name="connsiteX1" fmla="*/ 371902 w 371902"/>
                        <a:gd name="connsiteY1" fmla="*/ 134915 h 134915"/>
                        <a:gd name="connsiteX2" fmla="*/ 0 w 371902"/>
                        <a:gd name="connsiteY2" fmla="*/ 53028 h 134915"/>
                        <a:gd name="connsiteX0" fmla="*/ 0 w 371902"/>
                        <a:gd name="connsiteY0" fmla="*/ 53028 h 134915"/>
                        <a:gd name="connsiteX1" fmla="*/ 371902 w 371902"/>
                        <a:gd name="connsiteY1" fmla="*/ 134915 h 134915"/>
                        <a:gd name="connsiteX2" fmla="*/ 0 w 371902"/>
                        <a:gd name="connsiteY2" fmla="*/ 53028 h 134915"/>
                        <a:gd name="connsiteX0" fmla="*/ 0 w 371902"/>
                        <a:gd name="connsiteY0" fmla="*/ 45970 h 127857"/>
                        <a:gd name="connsiteX1" fmla="*/ 371902 w 371902"/>
                        <a:gd name="connsiteY1" fmla="*/ 127857 h 127857"/>
                        <a:gd name="connsiteX2" fmla="*/ 0 w 371902"/>
                        <a:gd name="connsiteY2" fmla="*/ 45970 h 127857"/>
                        <a:gd name="connsiteX0" fmla="*/ 0 w 351148"/>
                        <a:gd name="connsiteY0" fmla="*/ 45928 h 127918"/>
                        <a:gd name="connsiteX1" fmla="*/ 351148 w 351148"/>
                        <a:gd name="connsiteY1" fmla="*/ 127918 h 127918"/>
                        <a:gd name="connsiteX2" fmla="*/ 0 w 351148"/>
                        <a:gd name="connsiteY2" fmla="*/ 45928 h 127918"/>
                      </a:gdLst>
                      <a:ahLst/>
                      <a:cxnLst>
                        <a:cxn ang="0">
                          <a:pos x="connsiteX0" y="connsiteY0"/>
                        </a:cxn>
                        <a:cxn ang="0">
                          <a:pos x="connsiteX1" y="connsiteY1"/>
                        </a:cxn>
                        <a:cxn ang="0">
                          <a:pos x="connsiteX2" y="connsiteY2"/>
                        </a:cxn>
                      </a:cxnLst>
                      <a:rect l="l" t="t" r="r" b="b"/>
                      <a:pathLst>
                        <a:path w="351148" h="127918">
                          <a:moveTo>
                            <a:pt x="0" y="45928"/>
                          </a:moveTo>
                          <a:cubicBezTo>
                            <a:pt x="130268" y="-14596"/>
                            <a:pt x="348246" y="-39698"/>
                            <a:pt x="351148" y="127918"/>
                          </a:cubicBezTo>
                          <a:cubicBezTo>
                            <a:pt x="254475" y="79013"/>
                            <a:pt x="154675" y="57301"/>
                            <a:pt x="0" y="45928"/>
                          </a:cubicBezTo>
                          <a:close/>
                        </a:path>
                      </a:pathLst>
                    </a:custGeom>
                    <a:solidFill>
                      <a:srgbClr val="F4AF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2" name="Oval 101"/>
                    <p:cNvSpPr/>
                    <p:nvPr/>
                  </p:nvSpPr>
                  <p:spPr>
                    <a:xfrm>
                      <a:off x="2607888" y="2692191"/>
                      <a:ext cx="544097" cy="471624"/>
                    </a:xfrm>
                    <a:custGeom>
                      <a:avLst/>
                      <a:gdLst>
                        <a:gd name="connsiteX0" fmla="*/ 0 w 1339895"/>
                        <a:gd name="connsiteY0" fmla="*/ 566382 h 1132764"/>
                        <a:gd name="connsiteX1" fmla="*/ 669948 w 1339895"/>
                        <a:gd name="connsiteY1" fmla="*/ 0 h 1132764"/>
                        <a:gd name="connsiteX2" fmla="*/ 1339896 w 1339895"/>
                        <a:gd name="connsiteY2" fmla="*/ 566382 h 1132764"/>
                        <a:gd name="connsiteX3" fmla="*/ 669948 w 1339895"/>
                        <a:gd name="connsiteY3" fmla="*/ 1132764 h 1132764"/>
                        <a:gd name="connsiteX4" fmla="*/ 0 w 1339895"/>
                        <a:gd name="connsiteY4" fmla="*/ 566382 h 1132764"/>
                        <a:gd name="connsiteX0" fmla="*/ 658 w 1340554"/>
                        <a:gd name="connsiteY0" fmla="*/ 566382 h 1132764"/>
                        <a:gd name="connsiteX1" fmla="*/ 670606 w 1340554"/>
                        <a:gd name="connsiteY1" fmla="*/ 0 h 1132764"/>
                        <a:gd name="connsiteX2" fmla="*/ 1340554 w 1340554"/>
                        <a:gd name="connsiteY2" fmla="*/ 566382 h 1132764"/>
                        <a:gd name="connsiteX3" fmla="*/ 670606 w 1340554"/>
                        <a:gd name="connsiteY3" fmla="*/ 1132764 h 1132764"/>
                        <a:gd name="connsiteX4" fmla="*/ 658 w 1340554"/>
                        <a:gd name="connsiteY4" fmla="*/ 566382 h 1132764"/>
                        <a:gd name="connsiteX0" fmla="*/ 775 w 1340671"/>
                        <a:gd name="connsiteY0" fmla="*/ 566670 h 1133052"/>
                        <a:gd name="connsiteX1" fmla="*/ 670723 w 1340671"/>
                        <a:gd name="connsiteY1" fmla="*/ 288 h 1133052"/>
                        <a:gd name="connsiteX2" fmla="*/ 1340671 w 1340671"/>
                        <a:gd name="connsiteY2" fmla="*/ 566670 h 1133052"/>
                        <a:gd name="connsiteX3" fmla="*/ 670723 w 1340671"/>
                        <a:gd name="connsiteY3" fmla="*/ 1133052 h 1133052"/>
                        <a:gd name="connsiteX4" fmla="*/ 775 w 1340671"/>
                        <a:gd name="connsiteY4" fmla="*/ 566670 h 1133052"/>
                        <a:gd name="connsiteX0" fmla="*/ 775 w 1340671"/>
                        <a:gd name="connsiteY0" fmla="*/ 566382 h 1132764"/>
                        <a:gd name="connsiteX1" fmla="*/ 670723 w 1340671"/>
                        <a:gd name="connsiteY1" fmla="*/ 0 h 1132764"/>
                        <a:gd name="connsiteX2" fmla="*/ 1340671 w 1340671"/>
                        <a:gd name="connsiteY2" fmla="*/ 566382 h 1132764"/>
                        <a:gd name="connsiteX3" fmla="*/ 670723 w 1340671"/>
                        <a:gd name="connsiteY3" fmla="*/ 1132764 h 1132764"/>
                        <a:gd name="connsiteX4" fmla="*/ 775 w 1340671"/>
                        <a:gd name="connsiteY4" fmla="*/ 566382 h 1132764"/>
                        <a:gd name="connsiteX0" fmla="*/ 775 w 1347495"/>
                        <a:gd name="connsiteY0" fmla="*/ 566382 h 1133610"/>
                        <a:gd name="connsiteX1" fmla="*/ 670723 w 1347495"/>
                        <a:gd name="connsiteY1" fmla="*/ 0 h 1133610"/>
                        <a:gd name="connsiteX2" fmla="*/ 1347495 w 1347495"/>
                        <a:gd name="connsiteY2" fmla="*/ 655092 h 1133610"/>
                        <a:gd name="connsiteX3" fmla="*/ 670723 w 1347495"/>
                        <a:gd name="connsiteY3" fmla="*/ 1132764 h 1133610"/>
                        <a:gd name="connsiteX4" fmla="*/ 775 w 1347495"/>
                        <a:gd name="connsiteY4" fmla="*/ 566382 h 1133610"/>
                        <a:gd name="connsiteX0" fmla="*/ 775 w 1347495"/>
                        <a:gd name="connsiteY0" fmla="*/ 566382 h 1133817"/>
                        <a:gd name="connsiteX1" fmla="*/ 670723 w 1347495"/>
                        <a:gd name="connsiteY1" fmla="*/ 0 h 1133817"/>
                        <a:gd name="connsiteX2" fmla="*/ 1347495 w 1347495"/>
                        <a:gd name="connsiteY2" fmla="*/ 655092 h 1133817"/>
                        <a:gd name="connsiteX3" fmla="*/ 670723 w 1347495"/>
                        <a:gd name="connsiteY3" fmla="*/ 1132764 h 1133817"/>
                        <a:gd name="connsiteX4" fmla="*/ 775 w 1347495"/>
                        <a:gd name="connsiteY4" fmla="*/ 566382 h 1133817"/>
                        <a:gd name="connsiteX0" fmla="*/ 1 w 1346721"/>
                        <a:gd name="connsiteY0" fmla="*/ 566382 h 1160803"/>
                        <a:gd name="connsiteX1" fmla="*/ 669949 w 1346721"/>
                        <a:gd name="connsiteY1" fmla="*/ 0 h 1160803"/>
                        <a:gd name="connsiteX2" fmla="*/ 1346721 w 1346721"/>
                        <a:gd name="connsiteY2" fmla="*/ 655092 h 1160803"/>
                        <a:gd name="connsiteX3" fmla="*/ 673361 w 1346721"/>
                        <a:gd name="connsiteY3" fmla="*/ 1160060 h 1160803"/>
                        <a:gd name="connsiteX4" fmla="*/ 1 w 1346721"/>
                        <a:gd name="connsiteY4" fmla="*/ 566382 h 1160803"/>
                        <a:gd name="connsiteX0" fmla="*/ 1445 w 1348165"/>
                        <a:gd name="connsiteY0" fmla="*/ 566382 h 1160846"/>
                        <a:gd name="connsiteX1" fmla="*/ 671393 w 1348165"/>
                        <a:gd name="connsiteY1" fmla="*/ 0 h 1160846"/>
                        <a:gd name="connsiteX2" fmla="*/ 1348165 w 1348165"/>
                        <a:gd name="connsiteY2" fmla="*/ 655092 h 1160846"/>
                        <a:gd name="connsiteX3" fmla="*/ 674805 w 1348165"/>
                        <a:gd name="connsiteY3" fmla="*/ 1160060 h 1160846"/>
                        <a:gd name="connsiteX4" fmla="*/ 1445 w 1348165"/>
                        <a:gd name="connsiteY4" fmla="*/ 566382 h 1160846"/>
                        <a:gd name="connsiteX0" fmla="*/ 1445 w 1348165"/>
                        <a:gd name="connsiteY0" fmla="*/ 566382 h 1160876"/>
                        <a:gd name="connsiteX1" fmla="*/ 671393 w 1348165"/>
                        <a:gd name="connsiteY1" fmla="*/ 0 h 1160876"/>
                        <a:gd name="connsiteX2" fmla="*/ 1348165 w 1348165"/>
                        <a:gd name="connsiteY2" fmla="*/ 655092 h 1160876"/>
                        <a:gd name="connsiteX3" fmla="*/ 674805 w 1348165"/>
                        <a:gd name="connsiteY3" fmla="*/ 1160060 h 1160876"/>
                        <a:gd name="connsiteX4" fmla="*/ 1445 w 1348165"/>
                        <a:gd name="connsiteY4" fmla="*/ 566382 h 1160876"/>
                        <a:gd name="connsiteX0" fmla="*/ 1445 w 1348165"/>
                        <a:gd name="connsiteY0" fmla="*/ 566382 h 1160876"/>
                        <a:gd name="connsiteX1" fmla="*/ 671393 w 1348165"/>
                        <a:gd name="connsiteY1" fmla="*/ 0 h 1160876"/>
                        <a:gd name="connsiteX2" fmla="*/ 1348165 w 1348165"/>
                        <a:gd name="connsiteY2" fmla="*/ 655092 h 1160876"/>
                        <a:gd name="connsiteX3" fmla="*/ 674805 w 1348165"/>
                        <a:gd name="connsiteY3" fmla="*/ 1160060 h 1160876"/>
                        <a:gd name="connsiteX4" fmla="*/ 1445 w 1348165"/>
                        <a:gd name="connsiteY4" fmla="*/ 566382 h 1160876"/>
                        <a:gd name="connsiteX0" fmla="*/ 1445 w 1348165"/>
                        <a:gd name="connsiteY0" fmla="*/ 567867 h 1162361"/>
                        <a:gd name="connsiteX1" fmla="*/ 671393 w 1348165"/>
                        <a:gd name="connsiteY1" fmla="*/ 1485 h 1162361"/>
                        <a:gd name="connsiteX2" fmla="*/ 1348165 w 1348165"/>
                        <a:gd name="connsiteY2" fmla="*/ 656577 h 1162361"/>
                        <a:gd name="connsiteX3" fmla="*/ 674805 w 1348165"/>
                        <a:gd name="connsiteY3" fmla="*/ 1161545 h 1162361"/>
                        <a:gd name="connsiteX4" fmla="*/ 1445 w 1348165"/>
                        <a:gd name="connsiteY4" fmla="*/ 567867 h 1162361"/>
                        <a:gd name="connsiteX0" fmla="*/ 1445 w 1348165"/>
                        <a:gd name="connsiteY0" fmla="*/ 567867 h 1165149"/>
                        <a:gd name="connsiteX1" fmla="*/ 671393 w 1348165"/>
                        <a:gd name="connsiteY1" fmla="*/ 1485 h 1165149"/>
                        <a:gd name="connsiteX2" fmla="*/ 1348165 w 1348165"/>
                        <a:gd name="connsiteY2" fmla="*/ 656577 h 1165149"/>
                        <a:gd name="connsiteX3" fmla="*/ 674805 w 1348165"/>
                        <a:gd name="connsiteY3" fmla="*/ 1161545 h 1165149"/>
                        <a:gd name="connsiteX4" fmla="*/ 1445 w 1348165"/>
                        <a:gd name="connsiteY4" fmla="*/ 567867 h 1165149"/>
                        <a:gd name="connsiteX0" fmla="*/ 1445 w 1348165"/>
                        <a:gd name="connsiteY0" fmla="*/ 567867 h 1168626"/>
                        <a:gd name="connsiteX1" fmla="*/ 671393 w 1348165"/>
                        <a:gd name="connsiteY1" fmla="*/ 1485 h 1168626"/>
                        <a:gd name="connsiteX2" fmla="*/ 1348165 w 1348165"/>
                        <a:gd name="connsiteY2" fmla="*/ 656577 h 1168626"/>
                        <a:gd name="connsiteX3" fmla="*/ 674805 w 1348165"/>
                        <a:gd name="connsiteY3" fmla="*/ 1161545 h 1168626"/>
                        <a:gd name="connsiteX4" fmla="*/ 1445 w 1348165"/>
                        <a:gd name="connsiteY4" fmla="*/ 567867 h 1168626"/>
                        <a:gd name="connsiteX0" fmla="*/ 1487 w 1348207"/>
                        <a:gd name="connsiteY0" fmla="*/ 567867 h 1168626"/>
                        <a:gd name="connsiteX1" fmla="*/ 671435 w 1348207"/>
                        <a:gd name="connsiteY1" fmla="*/ 1485 h 1168626"/>
                        <a:gd name="connsiteX2" fmla="*/ 1348207 w 1348207"/>
                        <a:gd name="connsiteY2" fmla="*/ 656577 h 1168626"/>
                        <a:gd name="connsiteX3" fmla="*/ 674847 w 1348207"/>
                        <a:gd name="connsiteY3" fmla="*/ 1161545 h 1168626"/>
                        <a:gd name="connsiteX4" fmla="*/ 1487 w 1348207"/>
                        <a:gd name="connsiteY4" fmla="*/ 567867 h 1168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207" h="1168626">
                          <a:moveTo>
                            <a:pt x="1487" y="567867"/>
                          </a:moveTo>
                          <a:cubicBezTo>
                            <a:pt x="-16142" y="244871"/>
                            <a:pt x="246842" y="-22398"/>
                            <a:pt x="671435" y="1485"/>
                          </a:cubicBezTo>
                          <a:cubicBezTo>
                            <a:pt x="1092616" y="66312"/>
                            <a:pt x="1348207" y="343773"/>
                            <a:pt x="1348207" y="656577"/>
                          </a:cubicBezTo>
                          <a:cubicBezTo>
                            <a:pt x="1348207" y="969381"/>
                            <a:pt x="1005070" y="1213862"/>
                            <a:pt x="674847" y="1161545"/>
                          </a:cubicBezTo>
                          <a:cubicBezTo>
                            <a:pt x="406039" y="1146761"/>
                            <a:pt x="-28652" y="853332"/>
                            <a:pt x="1487" y="567867"/>
                          </a:cubicBezTo>
                          <a:close/>
                        </a:path>
                      </a:pathLst>
                    </a:custGeom>
                    <a:solidFill>
                      <a:srgbClr val="3325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grpSp>
            <p:nvGrpSpPr>
              <p:cNvPr id="119" name="Group 118"/>
              <p:cNvGrpSpPr/>
              <p:nvPr/>
            </p:nvGrpSpPr>
            <p:grpSpPr>
              <a:xfrm>
                <a:off x="4139306" y="4347543"/>
                <a:ext cx="1488073" cy="1792224"/>
                <a:chOff x="4032426" y="4347176"/>
                <a:chExt cx="1488073" cy="1792224"/>
              </a:xfrm>
            </p:grpSpPr>
            <p:grpSp>
              <p:nvGrpSpPr>
                <p:cNvPr id="116" name="Group 115"/>
                <p:cNvGrpSpPr/>
                <p:nvPr/>
              </p:nvGrpSpPr>
              <p:grpSpPr>
                <a:xfrm>
                  <a:off x="4161170" y="5270842"/>
                  <a:ext cx="1359329" cy="868558"/>
                  <a:chOff x="4161170" y="5270842"/>
                  <a:chExt cx="1359329" cy="868558"/>
                </a:xfrm>
              </p:grpSpPr>
              <p:sp>
                <p:nvSpPr>
                  <p:cNvPr id="80" name="Rectangle 2"/>
                  <p:cNvSpPr/>
                  <p:nvPr/>
                </p:nvSpPr>
                <p:spPr>
                  <a:xfrm rot="7612051">
                    <a:off x="4499164" y="5310401"/>
                    <a:ext cx="797980" cy="860017"/>
                  </a:xfrm>
                  <a:custGeom>
                    <a:avLst/>
                    <a:gdLst>
                      <a:gd name="connsiteX0" fmla="*/ 0 w 1512436"/>
                      <a:gd name="connsiteY0" fmla="*/ 0 h 1052512"/>
                      <a:gd name="connsiteX1" fmla="*/ 1512436 w 1512436"/>
                      <a:gd name="connsiteY1" fmla="*/ 0 h 1052512"/>
                      <a:gd name="connsiteX2" fmla="*/ 1512436 w 1512436"/>
                      <a:gd name="connsiteY2" fmla="*/ 1052512 h 1052512"/>
                      <a:gd name="connsiteX3" fmla="*/ 0 w 1512436"/>
                      <a:gd name="connsiteY3" fmla="*/ 1052512 h 1052512"/>
                      <a:gd name="connsiteX4" fmla="*/ 0 w 1512436"/>
                      <a:gd name="connsiteY4" fmla="*/ 0 h 1052512"/>
                      <a:gd name="connsiteX0" fmla="*/ 100012 w 1512436"/>
                      <a:gd name="connsiteY0" fmla="*/ 280987 h 1052512"/>
                      <a:gd name="connsiteX1" fmla="*/ 1512436 w 1512436"/>
                      <a:gd name="connsiteY1" fmla="*/ 0 h 1052512"/>
                      <a:gd name="connsiteX2" fmla="*/ 1512436 w 1512436"/>
                      <a:gd name="connsiteY2" fmla="*/ 1052512 h 1052512"/>
                      <a:gd name="connsiteX3" fmla="*/ 0 w 1512436"/>
                      <a:gd name="connsiteY3" fmla="*/ 1052512 h 1052512"/>
                      <a:gd name="connsiteX4" fmla="*/ 100012 w 1512436"/>
                      <a:gd name="connsiteY4" fmla="*/ 280987 h 1052512"/>
                      <a:gd name="connsiteX0" fmla="*/ 100012 w 1512436"/>
                      <a:gd name="connsiteY0" fmla="*/ 228599 h 1000124"/>
                      <a:gd name="connsiteX1" fmla="*/ 386105 w 1512436"/>
                      <a:gd name="connsiteY1" fmla="*/ 0 h 1000124"/>
                      <a:gd name="connsiteX2" fmla="*/ 1512436 w 1512436"/>
                      <a:gd name="connsiteY2" fmla="*/ 1000124 h 1000124"/>
                      <a:gd name="connsiteX3" fmla="*/ 0 w 1512436"/>
                      <a:gd name="connsiteY3" fmla="*/ 1000124 h 1000124"/>
                      <a:gd name="connsiteX4" fmla="*/ 100012 w 1512436"/>
                      <a:gd name="connsiteY4" fmla="*/ 228599 h 1000124"/>
                      <a:gd name="connsiteX0" fmla="*/ 100012 w 1512436"/>
                      <a:gd name="connsiteY0" fmla="*/ 230792 h 1002317"/>
                      <a:gd name="connsiteX1" fmla="*/ 386105 w 1512436"/>
                      <a:gd name="connsiteY1" fmla="*/ 2193 h 1002317"/>
                      <a:gd name="connsiteX2" fmla="*/ 1512436 w 1512436"/>
                      <a:gd name="connsiteY2" fmla="*/ 1002317 h 1002317"/>
                      <a:gd name="connsiteX3" fmla="*/ 0 w 1512436"/>
                      <a:gd name="connsiteY3" fmla="*/ 1002317 h 1002317"/>
                      <a:gd name="connsiteX4" fmla="*/ 100012 w 1512436"/>
                      <a:gd name="connsiteY4" fmla="*/ 230792 h 1002317"/>
                      <a:gd name="connsiteX0" fmla="*/ 92869 w 1512436"/>
                      <a:gd name="connsiteY0" fmla="*/ 242574 h 1002193"/>
                      <a:gd name="connsiteX1" fmla="*/ 386105 w 1512436"/>
                      <a:gd name="connsiteY1" fmla="*/ 2069 h 1002193"/>
                      <a:gd name="connsiteX2" fmla="*/ 1512436 w 1512436"/>
                      <a:gd name="connsiteY2" fmla="*/ 1002193 h 1002193"/>
                      <a:gd name="connsiteX3" fmla="*/ 0 w 1512436"/>
                      <a:gd name="connsiteY3" fmla="*/ 1002193 h 1002193"/>
                      <a:gd name="connsiteX4" fmla="*/ 92869 w 1512436"/>
                      <a:gd name="connsiteY4" fmla="*/ 242574 h 1002193"/>
                      <a:gd name="connsiteX0" fmla="*/ 92869 w 1512436"/>
                      <a:gd name="connsiteY0" fmla="*/ 250528 h 1010147"/>
                      <a:gd name="connsiteX1" fmla="*/ 386105 w 1512436"/>
                      <a:gd name="connsiteY1" fmla="*/ 10023 h 1010147"/>
                      <a:gd name="connsiteX2" fmla="*/ 1512436 w 1512436"/>
                      <a:gd name="connsiteY2" fmla="*/ 1010147 h 1010147"/>
                      <a:gd name="connsiteX3" fmla="*/ 0 w 1512436"/>
                      <a:gd name="connsiteY3" fmla="*/ 1010147 h 1010147"/>
                      <a:gd name="connsiteX4" fmla="*/ 92869 w 1512436"/>
                      <a:gd name="connsiteY4" fmla="*/ 250528 h 1010147"/>
                      <a:gd name="connsiteX0" fmla="*/ 92869 w 1512436"/>
                      <a:gd name="connsiteY0" fmla="*/ 288421 h 1048040"/>
                      <a:gd name="connsiteX1" fmla="*/ 386105 w 1512436"/>
                      <a:gd name="connsiteY1" fmla="*/ 47916 h 1048040"/>
                      <a:gd name="connsiteX2" fmla="*/ 1512436 w 1512436"/>
                      <a:gd name="connsiteY2" fmla="*/ 1048040 h 1048040"/>
                      <a:gd name="connsiteX3" fmla="*/ 0 w 1512436"/>
                      <a:gd name="connsiteY3" fmla="*/ 1048040 h 1048040"/>
                      <a:gd name="connsiteX4" fmla="*/ 92869 w 1512436"/>
                      <a:gd name="connsiteY4" fmla="*/ 288421 h 1048040"/>
                      <a:gd name="connsiteX0" fmla="*/ 92869 w 1512436"/>
                      <a:gd name="connsiteY0" fmla="*/ 292593 h 1052212"/>
                      <a:gd name="connsiteX1" fmla="*/ 386105 w 1512436"/>
                      <a:gd name="connsiteY1" fmla="*/ 52088 h 1052212"/>
                      <a:gd name="connsiteX2" fmla="*/ 1512436 w 1512436"/>
                      <a:gd name="connsiteY2" fmla="*/ 1052212 h 1052212"/>
                      <a:gd name="connsiteX3" fmla="*/ 0 w 1512436"/>
                      <a:gd name="connsiteY3" fmla="*/ 1052212 h 1052212"/>
                      <a:gd name="connsiteX4" fmla="*/ 92869 w 1512436"/>
                      <a:gd name="connsiteY4" fmla="*/ 292593 h 1052212"/>
                      <a:gd name="connsiteX0" fmla="*/ 23206 w 1442773"/>
                      <a:gd name="connsiteY0" fmla="*/ 292593 h 1052212"/>
                      <a:gd name="connsiteX1" fmla="*/ 316442 w 1442773"/>
                      <a:gd name="connsiteY1" fmla="*/ 52088 h 1052212"/>
                      <a:gd name="connsiteX2" fmla="*/ 1442773 w 1442773"/>
                      <a:gd name="connsiteY2" fmla="*/ 1052212 h 1052212"/>
                      <a:gd name="connsiteX3" fmla="*/ 373250 w 1442773"/>
                      <a:gd name="connsiteY3" fmla="*/ 664069 h 1052212"/>
                      <a:gd name="connsiteX4" fmla="*/ 23206 w 1442773"/>
                      <a:gd name="connsiteY4" fmla="*/ 292593 h 1052212"/>
                      <a:gd name="connsiteX0" fmla="*/ 24706 w 1429985"/>
                      <a:gd name="connsiteY0" fmla="*/ 321824 h 1045724"/>
                      <a:gd name="connsiteX1" fmla="*/ 303654 w 1429985"/>
                      <a:gd name="connsiteY1" fmla="*/ 45600 h 1045724"/>
                      <a:gd name="connsiteX2" fmla="*/ 1429985 w 1429985"/>
                      <a:gd name="connsiteY2" fmla="*/ 1045724 h 1045724"/>
                      <a:gd name="connsiteX3" fmla="*/ 360462 w 1429985"/>
                      <a:gd name="connsiteY3" fmla="*/ 657581 h 1045724"/>
                      <a:gd name="connsiteX4" fmla="*/ 24706 w 1429985"/>
                      <a:gd name="connsiteY4" fmla="*/ 321824 h 1045724"/>
                      <a:gd name="connsiteX0" fmla="*/ 51848 w 1457127"/>
                      <a:gd name="connsiteY0" fmla="*/ 321137 h 1045037"/>
                      <a:gd name="connsiteX1" fmla="*/ 330796 w 1457127"/>
                      <a:gd name="connsiteY1" fmla="*/ 44913 h 1045037"/>
                      <a:gd name="connsiteX2" fmla="*/ 1457127 w 1457127"/>
                      <a:gd name="connsiteY2" fmla="*/ 1045037 h 1045037"/>
                      <a:gd name="connsiteX3" fmla="*/ 387604 w 1457127"/>
                      <a:gd name="connsiteY3" fmla="*/ 656894 h 1045037"/>
                      <a:gd name="connsiteX4" fmla="*/ 51848 w 1457127"/>
                      <a:gd name="connsiteY4" fmla="*/ 321137 h 1045037"/>
                      <a:gd name="connsiteX0" fmla="*/ 51848 w 1457127"/>
                      <a:gd name="connsiteY0" fmla="*/ 321137 h 1045037"/>
                      <a:gd name="connsiteX1" fmla="*/ 330796 w 1457127"/>
                      <a:gd name="connsiteY1" fmla="*/ 44913 h 1045037"/>
                      <a:gd name="connsiteX2" fmla="*/ 1457127 w 1457127"/>
                      <a:gd name="connsiteY2" fmla="*/ 1045037 h 1045037"/>
                      <a:gd name="connsiteX3" fmla="*/ 387604 w 1457127"/>
                      <a:gd name="connsiteY3" fmla="*/ 656894 h 1045037"/>
                      <a:gd name="connsiteX4" fmla="*/ 51848 w 1457127"/>
                      <a:gd name="connsiteY4" fmla="*/ 321137 h 1045037"/>
                      <a:gd name="connsiteX0" fmla="*/ 51848 w 1457127"/>
                      <a:gd name="connsiteY0" fmla="*/ 321137 h 1045037"/>
                      <a:gd name="connsiteX1" fmla="*/ 330796 w 1457127"/>
                      <a:gd name="connsiteY1" fmla="*/ 44913 h 1045037"/>
                      <a:gd name="connsiteX2" fmla="*/ 1457127 w 1457127"/>
                      <a:gd name="connsiteY2" fmla="*/ 1045037 h 1045037"/>
                      <a:gd name="connsiteX3" fmla="*/ 394748 w 1457127"/>
                      <a:gd name="connsiteY3" fmla="*/ 640225 h 1045037"/>
                      <a:gd name="connsiteX4" fmla="*/ 51848 w 1457127"/>
                      <a:gd name="connsiteY4" fmla="*/ 321137 h 1045037"/>
                      <a:gd name="connsiteX0" fmla="*/ 51848 w 1457127"/>
                      <a:gd name="connsiteY0" fmla="*/ 321137 h 1045037"/>
                      <a:gd name="connsiteX1" fmla="*/ 330796 w 1457127"/>
                      <a:gd name="connsiteY1" fmla="*/ 44913 h 1045037"/>
                      <a:gd name="connsiteX2" fmla="*/ 1457127 w 1457127"/>
                      <a:gd name="connsiteY2" fmla="*/ 1045037 h 1045037"/>
                      <a:gd name="connsiteX3" fmla="*/ 394748 w 1457127"/>
                      <a:gd name="connsiteY3" fmla="*/ 640225 h 1045037"/>
                      <a:gd name="connsiteX4" fmla="*/ 51848 w 1457127"/>
                      <a:gd name="connsiteY4" fmla="*/ 321137 h 1045037"/>
                      <a:gd name="connsiteX0" fmla="*/ 51848 w 1457127"/>
                      <a:gd name="connsiteY0" fmla="*/ 321137 h 1195057"/>
                      <a:gd name="connsiteX1" fmla="*/ 330796 w 1457127"/>
                      <a:gd name="connsiteY1" fmla="*/ 44913 h 1195057"/>
                      <a:gd name="connsiteX2" fmla="*/ 1457127 w 1457127"/>
                      <a:gd name="connsiteY2" fmla="*/ 1045037 h 1195057"/>
                      <a:gd name="connsiteX3" fmla="*/ 1063879 w 1457127"/>
                      <a:gd name="connsiteY3" fmla="*/ 1195057 h 1195057"/>
                      <a:gd name="connsiteX4" fmla="*/ 51848 w 1457127"/>
                      <a:gd name="connsiteY4" fmla="*/ 321137 h 1195057"/>
                      <a:gd name="connsiteX0" fmla="*/ 51848 w 1537748"/>
                      <a:gd name="connsiteY0" fmla="*/ 321137 h 1968963"/>
                      <a:gd name="connsiteX1" fmla="*/ 330796 w 1537748"/>
                      <a:gd name="connsiteY1" fmla="*/ 44913 h 1968963"/>
                      <a:gd name="connsiteX2" fmla="*/ 1457127 w 1537748"/>
                      <a:gd name="connsiteY2" fmla="*/ 1045037 h 1968963"/>
                      <a:gd name="connsiteX3" fmla="*/ 1537748 w 1537748"/>
                      <a:gd name="connsiteY3" fmla="*/ 1968963 h 1968963"/>
                      <a:gd name="connsiteX4" fmla="*/ 51848 w 1537748"/>
                      <a:gd name="connsiteY4" fmla="*/ 321137 h 1968963"/>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1848 w 1499648"/>
                      <a:gd name="connsiteY4"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464145 w 1499648"/>
                      <a:gd name="connsiteY4" fmla="*/ 835488 h 1992775"/>
                      <a:gd name="connsiteX5" fmla="*/ 51848 w 1499648"/>
                      <a:gd name="connsiteY5"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23677 w 1499648"/>
                      <a:gd name="connsiteY4" fmla="*/ 778338 h 1992775"/>
                      <a:gd name="connsiteX5" fmla="*/ 51848 w 1499648"/>
                      <a:gd name="connsiteY5"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23677 w 1499648"/>
                      <a:gd name="connsiteY4" fmla="*/ 778338 h 1992775"/>
                      <a:gd name="connsiteX5" fmla="*/ 51848 w 1499648"/>
                      <a:gd name="connsiteY5"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23677 w 1499648"/>
                      <a:gd name="connsiteY4" fmla="*/ 778338 h 1992775"/>
                      <a:gd name="connsiteX5" fmla="*/ 51848 w 1499648"/>
                      <a:gd name="connsiteY5" fmla="*/ 321137 h 1992775"/>
                      <a:gd name="connsiteX0" fmla="*/ 51848 w 1499648"/>
                      <a:gd name="connsiteY0" fmla="*/ 321137 h 2013066"/>
                      <a:gd name="connsiteX1" fmla="*/ 330796 w 1499648"/>
                      <a:gd name="connsiteY1" fmla="*/ 44913 h 2013066"/>
                      <a:gd name="connsiteX2" fmla="*/ 1457127 w 1499648"/>
                      <a:gd name="connsiteY2" fmla="*/ 1045037 h 2013066"/>
                      <a:gd name="connsiteX3" fmla="*/ 1499648 w 1499648"/>
                      <a:gd name="connsiteY3" fmla="*/ 1992775 h 2013066"/>
                      <a:gd name="connsiteX4" fmla="*/ 1149945 w 1499648"/>
                      <a:gd name="connsiteY4" fmla="*/ 1621301 h 2013066"/>
                      <a:gd name="connsiteX5" fmla="*/ 523677 w 1499648"/>
                      <a:gd name="connsiteY5" fmla="*/ 778338 h 2013066"/>
                      <a:gd name="connsiteX6" fmla="*/ 51848 w 1499648"/>
                      <a:gd name="connsiteY6" fmla="*/ 321137 h 2013066"/>
                      <a:gd name="connsiteX0" fmla="*/ 51848 w 1499648"/>
                      <a:gd name="connsiteY0" fmla="*/ 321137 h 2011202"/>
                      <a:gd name="connsiteX1" fmla="*/ 330796 w 1499648"/>
                      <a:gd name="connsiteY1" fmla="*/ 44913 h 2011202"/>
                      <a:gd name="connsiteX2" fmla="*/ 1457127 w 1499648"/>
                      <a:gd name="connsiteY2" fmla="*/ 1045037 h 2011202"/>
                      <a:gd name="connsiteX3" fmla="*/ 1499648 w 1499648"/>
                      <a:gd name="connsiteY3" fmla="*/ 1992775 h 2011202"/>
                      <a:gd name="connsiteX4" fmla="*/ 1197570 w 1499648"/>
                      <a:gd name="connsiteY4" fmla="*/ 1585583 h 2011202"/>
                      <a:gd name="connsiteX5" fmla="*/ 523677 w 1499648"/>
                      <a:gd name="connsiteY5" fmla="*/ 778338 h 2011202"/>
                      <a:gd name="connsiteX6" fmla="*/ 51848 w 1499648"/>
                      <a:gd name="connsiteY6" fmla="*/ 321137 h 2011202"/>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197570 w 1499648"/>
                      <a:gd name="connsiteY4" fmla="*/ 1585583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73795 w 1499648"/>
                      <a:gd name="connsiteY3" fmla="*/ 1485569 h 1992775"/>
                      <a:gd name="connsiteX4" fmla="*/ 1499648 w 1499648"/>
                      <a:gd name="connsiteY4" fmla="*/ 1992775 h 1992775"/>
                      <a:gd name="connsiteX5" fmla="*/ 1202333 w 1499648"/>
                      <a:gd name="connsiteY5" fmla="*/ 1578439 h 1992775"/>
                      <a:gd name="connsiteX6" fmla="*/ 507009 w 1499648"/>
                      <a:gd name="connsiteY6" fmla="*/ 792625 h 1992775"/>
                      <a:gd name="connsiteX7" fmla="*/ 51848 w 1499648"/>
                      <a:gd name="connsiteY7" fmla="*/ 321137 h 1992775"/>
                      <a:gd name="connsiteX0" fmla="*/ 51848 w 1757163"/>
                      <a:gd name="connsiteY0" fmla="*/ 321137 h 1992775"/>
                      <a:gd name="connsiteX1" fmla="*/ 330796 w 1757163"/>
                      <a:gd name="connsiteY1" fmla="*/ 44913 h 1992775"/>
                      <a:gd name="connsiteX2" fmla="*/ 1457127 w 1757163"/>
                      <a:gd name="connsiteY2" fmla="*/ 1045037 h 1992775"/>
                      <a:gd name="connsiteX3" fmla="*/ 1757163 w 1757163"/>
                      <a:gd name="connsiteY3" fmla="*/ 1604632 h 1992775"/>
                      <a:gd name="connsiteX4" fmla="*/ 1499648 w 1757163"/>
                      <a:gd name="connsiteY4" fmla="*/ 1992775 h 1992775"/>
                      <a:gd name="connsiteX5" fmla="*/ 1202333 w 1757163"/>
                      <a:gd name="connsiteY5" fmla="*/ 1578439 h 1992775"/>
                      <a:gd name="connsiteX6" fmla="*/ 507009 w 1757163"/>
                      <a:gd name="connsiteY6" fmla="*/ 792625 h 1992775"/>
                      <a:gd name="connsiteX7" fmla="*/ 51848 w 1757163"/>
                      <a:gd name="connsiteY7" fmla="*/ 321137 h 1992775"/>
                      <a:gd name="connsiteX0" fmla="*/ 51848 w 1761926"/>
                      <a:gd name="connsiteY0" fmla="*/ 321137 h 1992775"/>
                      <a:gd name="connsiteX1" fmla="*/ 330796 w 1761926"/>
                      <a:gd name="connsiteY1" fmla="*/ 44913 h 1992775"/>
                      <a:gd name="connsiteX2" fmla="*/ 1457127 w 1761926"/>
                      <a:gd name="connsiteY2" fmla="*/ 1045037 h 1992775"/>
                      <a:gd name="connsiteX3" fmla="*/ 1761926 w 1761926"/>
                      <a:gd name="connsiteY3" fmla="*/ 1599870 h 1992775"/>
                      <a:gd name="connsiteX4" fmla="*/ 1499648 w 1761926"/>
                      <a:gd name="connsiteY4" fmla="*/ 1992775 h 1992775"/>
                      <a:gd name="connsiteX5" fmla="*/ 1202333 w 1761926"/>
                      <a:gd name="connsiteY5" fmla="*/ 1578439 h 1992775"/>
                      <a:gd name="connsiteX6" fmla="*/ 507009 w 1761926"/>
                      <a:gd name="connsiteY6" fmla="*/ 792625 h 1992775"/>
                      <a:gd name="connsiteX7" fmla="*/ 51848 w 1761926"/>
                      <a:gd name="connsiteY7" fmla="*/ 321137 h 1992775"/>
                      <a:gd name="connsiteX0" fmla="*/ 51848 w 1772301"/>
                      <a:gd name="connsiteY0" fmla="*/ 321137 h 1992775"/>
                      <a:gd name="connsiteX1" fmla="*/ 330796 w 1772301"/>
                      <a:gd name="connsiteY1" fmla="*/ 44913 h 1992775"/>
                      <a:gd name="connsiteX2" fmla="*/ 1457127 w 1772301"/>
                      <a:gd name="connsiteY2" fmla="*/ 1045037 h 1992775"/>
                      <a:gd name="connsiteX3" fmla="*/ 1761926 w 1772301"/>
                      <a:gd name="connsiteY3" fmla="*/ 1599870 h 1992775"/>
                      <a:gd name="connsiteX4" fmla="*/ 1499648 w 1772301"/>
                      <a:gd name="connsiteY4" fmla="*/ 1992775 h 1992775"/>
                      <a:gd name="connsiteX5" fmla="*/ 1202333 w 1772301"/>
                      <a:gd name="connsiteY5" fmla="*/ 1578439 h 1992775"/>
                      <a:gd name="connsiteX6" fmla="*/ 507009 w 1772301"/>
                      <a:gd name="connsiteY6" fmla="*/ 792625 h 1992775"/>
                      <a:gd name="connsiteX7" fmla="*/ 51848 w 1772301"/>
                      <a:gd name="connsiteY7" fmla="*/ 321137 h 1992775"/>
                      <a:gd name="connsiteX0" fmla="*/ 51848 w 1771810"/>
                      <a:gd name="connsiteY0" fmla="*/ 321137 h 1978488"/>
                      <a:gd name="connsiteX1" fmla="*/ 330796 w 1771810"/>
                      <a:gd name="connsiteY1" fmla="*/ 44913 h 1978488"/>
                      <a:gd name="connsiteX2" fmla="*/ 1457127 w 1771810"/>
                      <a:gd name="connsiteY2" fmla="*/ 1045037 h 1978488"/>
                      <a:gd name="connsiteX3" fmla="*/ 1761926 w 1771810"/>
                      <a:gd name="connsiteY3" fmla="*/ 1599870 h 1978488"/>
                      <a:gd name="connsiteX4" fmla="*/ 1485361 w 1771810"/>
                      <a:gd name="connsiteY4" fmla="*/ 1978488 h 1978488"/>
                      <a:gd name="connsiteX5" fmla="*/ 1202333 w 1771810"/>
                      <a:gd name="connsiteY5" fmla="*/ 1578439 h 1978488"/>
                      <a:gd name="connsiteX6" fmla="*/ 507009 w 1771810"/>
                      <a:gd name="connsiteY6" fmla="*/ 792625 h 1978488"/>
                      <a:gd name="connsiteX7" fmla="*/ 51848 w 1771810"/>
                      <a:gd name="connsiteY7" fmla="*/ 321137 h 1978488"/>
                      <a:gd name="connsiteX0" fmla="*/ 51848 w 1825393"/>
                      <a:gd name="connsiteY0" fmla="*/ 321137 h 2062654"/>
                      <a:gd name="connsiteX1" fmla="*/ 330796 w 1825393"/>
                      <a:gd name="connsiteY1" fmla="*/ 44913 h 2062654"/>
                      <a:gd name="connsiteX2" fmla="*/ 1457127 w 1825393"/>
                      <a:gd name="connsiteY2" fmla="*/ 1045037 h 2062654"/>
                      <a:gd name="connsiteX3" fmla="*/ 1761926 w 1825393"/>
                      <a:gd name="connsiteY3" fmla="*/ 1599870 h 2062654"/>
                      <a:gd name="connsiteX4" fmla="*/ 1485361 w 1825393"/>
                      <a:gd name="connsiteY4" fmla="*/ 1978488 h 2062654"/>
                      <a:gd name="connsiteX5" fmla="*/ 1202333 w 1825393"/>
                      <a:gd name="connsiteY5" fmla="*/ 1578439 h 2062654"/>
                      <a:gd name="connsiteX6" fmla="*/ 507009 w 1825393"/>
                      <a:gd name="connsiteY6" fmla="*/ 792625 h 2062654"/>
                      <a:gd name="connsiteX7" fmla="*/ 51848 w 1825393"/>
                      <a:gd name="connsiteY7" fmla="*/ 321137 h 2062654"/>
                      <a:gd name="connsiteX0" fmla="*/ 51848 w 1818293"/>
                      <a:gd name="connsiteY0" fmla="*/ 321137 h 2070732"/>
                      <a:gd name="connsiteX1" fmla="*/ 330796 w 1818293"/>
                      <a:gd name="connsiteY1" fmla="*/ 44913 h 2070732"/>
                      <a:gd name="connsiteX2" fmla="*/ 1457127 w 1818293"/>
                      <a:gd name="connsiteY2" fmla="*/ 1045037 h 2070732"/>
                      <a:gd name="connsiteX3" fmla="*/ 1761926 w 1818293"/>
                      <a:gd name="connsiteY3" fmla="*/ 1599870 h 2070732"/>
                      <a:gd name="connsiteX4" fmla="*/ 1485361 w 1818293"/>
                      <a:gd name="connsiteY4" fmla="*/ 1978488 h 2070732"/>
                      <a:gd name="connsiteX5" fmla="*/ 1202333 w 1818293"/>
                      <a:gd name="connsiteY5" fmla="*/ 1578439 h 2070732"/>
                      <a:gd name="connsiteX6" fmla="*/ 507009 w 1818293"/>
                      <a:gd name="connsiteY6" fmla="*/ 792625 h 2070732"/>
                      <a:gd name="connsiteX7" fmla="*/ 51848 w 1818293"/>
                      <a:gd name="connsiteY7" fmla="*/ 321137 h 2070732"/>
                      <a:gd name="connsiteX0" fmla="*/ 51848 w 1818293"/>
                      <a:gd name="connsiteY0" fmla="*/ 321137 h 2070732"/>
                      <a:gd name="connsiteX1" fmla="*/ 330796 w 1818293"/>
                      <a:gd name="connsiteY1" fmla="*/ 44913 h 2070732"/>
                      <a:gd name="connsiteX2" fmla="*/ 1457127 w 1818293"/>
                      <a:gd name="connsiteY2" fmla="*/ 1045037 h 2070732"/>
                      <a:gd name="connsiteX3" fmla="*/ 1761926 w 1818293"/>
                      <a:gd name="connsiteY3" fmla="*/ 1599870 h 2070732"/>
                      <a:gd name="connsiteX4" fmla="*/ 1485361 w 1818293"/>
                      <a:gd name="connsiteY4" fmla="*/ 1978488 h 2070732"/>
                      <a:gd name="connsiteX5" fmla="*/ 1202333 w 1818293"/>
                      <a:gd name="connsiteY5" fmla="*/ 1578439 h 2070732"/>
                      <a:gd name="connsiteX6" fmla="*/ 507009 w 1818293"/>
                      <a:gd name="connsiteY6" fmla="*/ 792625 h 2070732"/>
                      <a:gd name="connsiteX7" fmla="*/ 51848 w 1818293"/>
                      <a:gd name="connsiteY7" fmla="*/ 321137 h 2070732"/>
                      <a:gd name="connsiteX0" fmla="*/ 51848 w 1819998"/>
                      <a:gd name="connsiteY0" fmla="*/ 321137 h 2066752"/>
                      <a:gd name="connsiteX1" fmla="*/ 330796 w 1819998"/>
                      <a:gd name="connsiteY1" fmla="*/ 44913 h 2066752"/>
                      <a:gd name="connsiteX2" fmla="*/ 1457127 w 1819998"/>
                      <a:gd name="connsiteY2" fmla="*/ 1045037 h 2066752"/>
                      <a:gd name="connsiteX3" fmla="*/ 1761926 w 1819998"/>
                      <a:gd name="connsiteY3" fmla="*/ 1599870 h 2066752"/>
                      <a:gd name="connsiteX4" fmla="*/ 1490123 w 1819998"/>
                      <a:gd name="connsiteY4" fmla="*/ 1973726 h 2066752"/>
                      <a:gd name="connsiteX5" fmla="*/ 1202333 w 1819998"/>
                      <a:gd name="connsiteY5" fmla="*/ 1578439 h 2066752"/>
                      <a:gd name="connsiteX6" fmla="*/ 507009 w 1819998"/>
                      <a:gd name="connsiteY6" fmla="*/ 792625 h 2066752"/>
                      <a:gd name="connsiteX7" fmla="*/ 51848 w 1819998"/>
                      <a:gd name="connsiteY7" fmla="*/ 321137 h 2066752"/>
                      <a:gd name="connsiteX0" fmla="*/ 51848 w 1819998"/>
                      <a:gd name="connsiteY0" fmla="*/ 321137 h 2066752"/>
                      <a:gd name="connsiteX1" fmla="*/ 330796 w 1819998"/>
                      <a:gd name="connsiteY1" fmla="*/ 44913 h 2066752"/>
                      <a:gd name="connsiteX2" fmla="*/ 1457127 w 1819998"/>
                      <a:gd name="connsiteY2" fmla="*/ 1045037 h 2066752"/>
                      <a:gd name="connsiteX3" fmla="*/ 1761926 w 1819998"/>
                      <a:gd name="connsiteY3" fmla="*/ 1599870 h 2066752"/>
                      <a:gd name="connsiteX4" fmla="*/ 1490123 w 1819998"/>
                      <a:gd name="connsiteY4" fmla="*/ 1973726 h 2066752"/>
                      <a:gd name="connsiteX5" fmla="*/ 1202333 w 1819998"/>
                      <a:gd name="connsiteY5" fmla="*/ 1578439 h 2066752"/>
                      <a:gd name="connsiteX6" fmla="*/ 507009 w 1819998"/>
                      <a:gd name="connsiteY6" fmla="*/ 792625 h 2066752"/>
                      <a:gd name="connsiteX7" fmla="*/ 51848 w 1819998"/>
                      <a:gd name="connsiteY7" fmla="*/ 321137 h 2066752"/>
                      <a:gd name="connsiteX0" fmla="*/ 51848 w 1862368"/>
                      <a:gd name="connsiteY0" fmla="*/ 321137 h 2059769"/>
                      <a:gd name="connsiteX1" fmla="*/ 330796 w 1862368"/>
                      <a:gd name="connsiteY1" fmla="*/ 44913 h 2059769"/>
                      <a:gd name="connsiteX2" fmla="*/ 1457127 w 1862368"/>
                      <a:gd name="connsiteY2" fmla="*/ 1045037 h 2059769"/>
                      <a:gd name="connsiteX3" fmla="*/ 1761926 w 1862368"/>
                      <a:gd name="connsiteY3" fmla="*/ 1599870 h 2059769"/>
                      <a:gd name="connsiteX4" fmla="*/ 1490123 w 1862368"/>
                      <a:gd name="connsiteY4" fmla="*/ 1973726 h 2059769"/>
                      <a:gd name="connsiteX5" fmla="*/ 1202333 w 1862368"/>
                      <a:gd name="connsiteY5" fmla="*/ 1578439 h 2059769"/>
                      <a:gd name="connsiteX6" fmla="*/ 507009 w 1862368"/>
                      <a:gd name="connsiteY6" fmla="*/ 792625 h 2059769"/>
                      <a:gd name="connsiteX7" fmla="*/ 51848 w 1862368"/>
                      <a:gd name="connsiteY7" fmla="*/ 321137 h 2059769"/>
                      <a:gd name="connsiteX0" fmla="*/ 51848 w 1864451"/>
                      <a:gd name="connsiteY0" fmla="*/ 321137 h 2057027"/>
                      <a:gd name="connsiteX1" fmla="*/ 330796 w 1864451"/>
                      <a:gd name="connsiteY1" fmla="*/ 44913 h 2057027"/>
                      <a:gd name="connsiteX2" fmla="*/ 1457127 w 1864451"/>
                      <a:gd name="connsiteY2" fmla="*/ 1045037 h 2057027"/>
                      <a:gd name="connsiteX3" fmla="*/ 1761926 w 1864451"/>
                      <a:gd name="connsiteY3" fmla="*/ 1599870 h 2057027"/>
                      <a:gd name="connsiteX4" fmla="*/ 1490123 w 1864451"/>
                      <a:gd name="connsiteY4" fmla="*/ 1973726 h 2057027"/>
                      <a:gd name="connsiteX5" fmla="*/ 1202333 w 1864451"/>
                      <a:gd name="connsiteY5" fmla="*/ 1578439 h 2057027"/>
                      <a:gd name="connsiteX6" fmla="*/ 507009 w 1864451"/>
                      <a:gd name="connsiteY6" fmla="*/ 792625 h 2057027"/>
                      <a:gd name="connsiteX7" fmla="*/ 51848 w 1864451"/>
                      <a:gd name="connsiteY7" fmla="*/ 321137 h 2057027"/>
                      <a:gd name="connsiteX0" fmla="*/ 51848 w 1847751"/>
                      <a:gd name="connsiteY0" fmla="*/ 321137 h 2075784"/>
                      <a:gd name="connsiteX1" fmla="*/ 330796 w 1847751"/>
                      <a:gd name="connsiteY1" fmla="*/ 44913 h 2075784"/>
                      <a:gd name="connsiteX2" fmla="*/ 1457127 w 1847751"/>
                      <a:gd name="connsiteY2" fmla="*/ 1045037 h 2075784"/>
                      <a:gd name="connsiteX3" fmla="*/ 1761926 w 1847751"/>
                      <a:gd name="connsiteY3" fmla="*/ 1599870 h 2075784"/>
                      <a:gd name="connsiteX4" fmla="*/ 1490123 w 1847751"/>
                      <a:gd name="connsiteY4" fmla="*/ 1973726 h 2075784"/>
                      <a:gd name="connsiteX5" fmla="*/ 1202333 w 1847751"/>
                      <a:gd name="connsiteY5" fmla="*/ 1578439 h 2075784"/>
                      <a:gd name="connsiteX6" fmla="*/ 507009 w 1847751"/>
                      <a:gd name="connsiteY6" fmla="*/ 792625 h 2075784"/>
                      <a:gd name="connsiteX7" fmla="*/ 51848 w 1847751"/>
                      <a:gd name="connsiteY7" fmla="*/ 321137 h 2075784"/>
                      <a:gd name="connsiteX0" fmla="*/ 51848 w 1847207"/>
                      <a:gd name="connsiteY0" fmla="*/ 321137 h 2085765"/>
                      <a:gd name="connsiteX1" fmla="*/ 330796 w 1847207"/>
                      <a:gd name="connsiteY1" fmla="*/ 44913 h 2085765"/>
                      <a:gd name="connsiteX2" fmla="*/ 1457127 w 1847207"/>
                      <a:gd name="connsiteY2" fmla="*/ 1045037 h 2085765"/>
                      <a:gd name="connsiteX3" fmla="*/ 1761926 w 1847207"/>
                      <a:gd name="connsiteY3" fmla="*/ 1599870 h 2085765"/>
                      <a:gd name="connsiteX4" fmla="*/ 1490123 w 1847207"/>
                      <a:gd name="connsiteY4" fmla="*/ 1973726 h 2085765"/>
                      <a:gd name="connsiteX5" fmla="*/ 1202333 w 1847207"/>
                      <a:gd name="connsiteY5" fmla="*/ 1578439 h 2085765"/>
                      <a:gd name="connsiteX6" fmla="*/ 507009 w 1847207"/>
                      <a:gd name="connsiteY6" fmla="*/ 792625 h 2085765"/>
                      <a:gd name="connsiteX7" fmla="*/ 51848 w 1847207"/>
                      <a:gd name="connsiteY7" fmla="*/ 321137 h 2085765"/>
                      <a:gd name="connsiteX0" fmla="*/ 51848 w 1862021"/>
                      <a:gd name="connsiteY0" fmla="*/ 321137 h 2091956"/>
                      <a:gd name="connsiteX1" fmla="*/ 330796 w 1862021"/>
                      <a:gd name="connsiteY1" fmla="*/ 44913 h 2091956"/>
                      <a:gd name="connsiteX2" fmla="*/ 1457127 w 1862021"/>
                      <a:gd name="connsiteY2" fmla="*/ 1045037 h 2091956"/>
                      <a:gd name="connsiteX3" fmla="*/ 1761926 w 1862021"/>
                      <a:gd name="connsiteY3" fmla="*/ 1599870 h 2091956"/>
                      <a:gd name="connsiteX4" fmla="*/ 1490123 w 1862021"/>
                      <a:gd name="connsiteY4" fmla="*/ 1973726 h 2091956"/>
                      <a:gd name="connsiteX5" fmla="*/ 1202333 w 1862021"/>
                      <a:gd name="connsiteY5" fmla="*/ 1578439 h 2091956"/>
                      <a:gd name="connsiteX6" fmla="*/ 507009 w 1862021"/>
                      <a:gd name="connsiteY6" fmla="*/ 792625 h 2091956"/>
                      <a:gd name="connsiteX7" fmla="*/ 51848 w 1862021"/>
                      <a:gd name="connsiteY7" fmla="*/ 321137 h 2091956"/>
                      <a:gd name="connsiteX0" fmla="*/ 51848 w 1862021"/>
                      <a:gd name="connsiteY0" fmla="*/ 321137 h 2091956"/>
                      <a:gd name="connsiteX1" fmla="*/ 330796 w 1862021"/>
                      <a:gd name="connsiteY1" fmla="*/ 44913 h 2091956"/>
                      <a:gd name="connsiteX2" fmla="*/ 1457127 w 1862021"/>
                      <a:gd name="connsiteY2" fmla="*/ 1045037 h 2091956"/>
                      <a:gd name="connsiteX3" fmla="*/ 1761926 w 1862021"/>
                      <a:gd name="connsiteY3" fmla="*/ 1599870 h 2091956"/>
                      <a:gd name="connsiteX4" fmla="*/ 1490123 w 1862021"/>
                      <a:gd name="connsiteY4" fmla="*/ 1973726 h 2091956"/>
                      <a:gd name="connsiteX5" fmla="*/ 1202333 w 1862021"/>
                      <a:gd name="connsiteY5" fmla="*/ 1578439 h 2091956"/>
                      <a:gd name="connsiteX6" fmla="*/ 507009 w 1862021"/>
                      <a:gd name="connsiteY6" fmla="*/ 792625 h 2091956"/>
                      <a:gd name="connsiteX7" fmla="*/ 51848 w 1862021"/>
                      <a:gd name="connsiteY7" fmla="*/ 321137 h 2091956"/>
                      <a:gd name="connsiteX0" fmla="*/ 51848 w 1862021"/>
                      <a:gd name="connsiteY0" fmla="*/ 321137 h 2091956"/>
                      <a:gd name="connsiteX1" fmla="*/ 330796 w 1862021"/>
                      <a:gd name="connsiteY1" fmla="*/ 44913 h 2091956"/>
                      <a:gd name="connsiteX2" fmla="*/ 1457127 w 1862021"/>
                      <a:gd name="connsiteY2" fmla="*/ 1045037 h 2091956"/>
                      <a:gd name="connsiteX3" fmla="*/ 1761926 w 1862021"/>
                      <a:gd name="connsiteY3" fmla="*/ 1599870 h 2091956"/>
                      <a:gd name="connsiteX4" fmla="*/ 1490123 w 1862021"/>
                      <a:gd name="connsiteY4" fmla="*/ 1973726 h 2091956"/>
                      <a:gd name="connsiteX5" fmla="*/ 1202333 w 1862021"/>
                      <a:gd name="connsiteY5" fmla="*/ 1578439 h 2091956"/>
                      <a:gd name="connsiteX6" fmla="*/ 507009 w 1862021"/>
                      <a:gd name="connsiteY6" fmla="*/ 792625 h 2091956"/>
                      <a:gd name="connsiteX7" fmla="*/ 51848 w 1862021"/>
                      <a:gd name="connsiteY7"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2066 w 1869383"/>
                      <a:gd name="connsiteY0" fmla="*/ 327203 h 2098022"/>
                      <a:gd name="connsiteX1" fmla="*/ 338158 w 1869383"/>
                      <a:gd name="connsiteY1" fmla="*/ 50979 h 2098022"/>
                      <a:gd name="connsiteX2" fmla="*/ 1769288 w 1869383"/>
                      <a:gd name="connsiteY2" fmla="*/ 1605936 h 2098022"/>
                      <a:gd name="connsiteX3" fmla="*/ 1497485 w 1869383"/>
                      <a:gd name="connsiteY3" fmla="*/ 1979792 h 2098022"/>
                      <a:gd name="connsiteX4" fmla="*/ 1209695 w 1869383"/>
                      <a:gd name="connsiteY4" fmla="*/ 1584505 h 2098022"/>
                      <a:gd name="connsiteX5" fmla="*/ 514371 w 1869383"/>
                      <a:gd name="connsiteY5" fmla="*/ 798691 h 2098022"/>
                      <a:gd name="connsiteX6" fmla="*/ 52066 w 1869383"/>
                      <a:gd name="connsiteY6" fmla="*/ 327203 h 2098022"/>
                      <a:gd name="connsiteX0" fmla="*/ 44136 w 1861453"/>
                      <a:gd name="connsiteY0" fmla="*/ 321408 h 2092227"/>
                      <a:gd name="connsiteX1" fmla="*/ 330228 w 1861453"/>
                      <a:gd name="connsiteY1" fmla="*/ 45184 h 2092227"/>
                      <a:gd name="connsiteX2" fmla="*/ 1761358 w 1861453"/>
                      <a:gd name="connsiteY2" fmla="*/ 1600141 h 2092227"/>
                      <a:gd name="connsiteX3" fmla="*/ 1489555 w 1861453"/>
                      <a:gd name="connsiteY3" fmla="*/ 1973997 h 2092227"/>
                      <a:gd name="connsiteX4" fmla="*/ 1201765 w 1861453"/>
                      <a:gd name="connsiteY4" fmla="*/ 1578710 h 2092227"/>
                      <a:gd name="connsiteX5" fmla="*/ 506441 w 1861453"/>
                      <a:gd name="connsiteY5" fmla="*/ 792896 h 2092227"/>
                      <a:gd name="connsiteX6" fmla="*/ 44136 w 1861453"/>
                      <a:gd name="connsiteY6" fmla="*/ 321408 h 2092227"/>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508659 w 1863671"/>
                      <a:gd name="connsiteY5" fmla="*/ 804723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61848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61848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61848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47561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682487 w 1863671"/>
                      <a:gd name="connsiteY5" fmla="*/ 1014273 h 2104054"/>
                      <a:gd name="connsiteX6" fmla="*/ 363403 w 1863671"/>
                      <a:gd name="connsiteY6" fmla="*/ 647561 h 2104054"/>
                      <a:gd name="connsiteX7" fmla="*/ 46354 w 1863671"/>
                      <a:gd name="connsiteY7" fmla="*/ 333235 h 2104054"/>
                      <a:gd name="connsiteX0" fmla="*/ 172652 w 1989969"/>
                      <a:gd name="connsiteY0" fmla="*/ 333235 h 2104054"/>
                      <a:gd name="connsiteX1" fmla="*/ 458744 w 1989969"/>
                      <a:gd name="connsiteY1" fmla="*/ 57011 h 2104054"/>
                      <a:gd name="connsiteX2" fmla="*/ 1889874 w 1989969"/>
                      <a:gd name="connsiteY2" fmla="*/ 1611968 h 2104054"/>
                      <a:gd name="connsiteX3" fmla="*/ 1618071 w 1989969"/>
                      <a:gd name="connsiteY3" fmla="*/ 1985824 h 2104054"/>
                      <a:gd name="connsiteX4" fmla="*/ 1330281 w 1989969"/>
                      <a:gd name="connsiteY4" fmla="*/ 1590537 h 2104054"/>
                      <a:gd name="connsiteX5" fmla="*/ 18210 w 1989969"/>
                      <a:gd name="connsiteY5" fmla="*/ 578504 h 2104054"/>
                      <a:gd name="connsiteX6" fmla="*/ 489701 w 1989969"/>
                      <a:gd name="connsiteY6" fmla="*/ 647561 h 2104054"/>
                      <a:gd name="connsiteX7" fmla="*/ 172652 w 198996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0 w 1971759"/>
                      <a:gd name="connsiteY5" fmla="*/ 578504 h 2104054"/>
                      <a:gd name="connsiteX6" fmla="*/ 471491 w 1971759"/>
                      <a:gd name="connsiteY6" fmla="*/ 647561 h 2104054"/>
                      <a:gd name="connsiteX7" fmla="*/ 154442 w 197175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0 w 1971759"/>
                      <a:gd name="connsiteY5" fmla="*/ 578504 h 2104054"/>
                      <a:gd name="connsiteX6" fmla="*/ 471491 w 1971759"/>
                      <a:gd name="connsiteY6" fmla="*/ 647561 h 2104054"/>
                      <a:gd name="connsiteX7" fmla="*/ 154442 w 197175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0 w 1971759"/>
                      <a:gd name="connsiteY5" fmla="*/ 578504 h 2104054"/>
                      <a:gd name="connsiteX6" fmla="*/ 471491 w 1971759"/>
                      <a:gd name="connsiteY6" fmla="*/ 647561 h 2104054"/>
                      <a:gd name="connsiteX7" fmla="*/ 154442 w 197175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957262 w 1971759"/>
                      <a:gd name="connsiteY5" fmla="*/ 1302404 h 2104054"/>
                      <a:gd name="connsiteX6" fmla="*/ 0 w 1971759"/>
                      <a:gd name="connsiteY6" fmla="*/ 578504 h 2104054"/>
                      <a:gd name="connsiteX7" fmla="*/ 471491 w 1971759"/>
                      <a:gd name="connsiteY7" fmla="*/ 647561 h 2104054"/>
                      <a:gd name="connsiteX8" fmla="*/ 154442 w 1971759"/>
                      <a:gd name="connsiteY8" fmla="*/ 333235 h 2104054"/>
                      <a:gd name="connsiteX0" fmla="*/ 154442 w 1971759"/>
                      <a:gd name="connsiteY0" fmla="*/ 333235 h 2146989"/>
                      <a:gd name="connsiteX1" fmla="*/ 440534 w 1971759"/>
                      <a:gd name="connsiteY1" fmla="*/ 57011 h 2146989"/>
                      <a:gd name="connsiteX2" fmla="*/ 1871664 w 1971759"/>
                      <a:gd name="connsiteY2" fmla="*/ 1611968 h 2146989"/>
                      <a:gd name="connsiteX3" fmla="*/ 1599861 w 1971759"/>
                      <a:gd name="connsiteY3" fmla="*/ 1985824 h 2146989"/>
                      <a:gd name="connsiteX4" fmla="*/ 1312071 w 1971759"/>
                      <a:gd name="connsiteY4" fmla="*/ 1590537 h 2146989"/>
                      <a:gd name="connsiteX5" fmla="*/ 1381125 w 1971759"/>
                      <a:gd name="connsiteY5" fmla="*/ 2123935 h 2146989"/>
                      <a:gd name="connsiteX6" fmla="*/ 0 w 1971759"/>
                      <a:gd name="connsiteY6" fmla="*/ 578504 h 2146989"/>
                      <a:gd name="connsiteX7" fmla="*/ 471491 w 1971759"/>
                      <a:gd name="connsiteY7" fmla="*/ 647561 h 2146989"/>
                      <a:gd name="connsiteX8" fmla="*/ 154442 w 1971759"/>
                      <a:gd name="connsiteY8" fmla="*/ 333235 h 2146989"/>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61177"/>
                      <a:gd name="connsiteY0" fmla="*/ 333235 h 2123935"/>
                      <a:gd name="connsiteX1" fmla="*/ 440534 w 1961177"/>
                      <a:gd name="connsiteY1" fmla="*/ 57011 h 2123935"/>
                      <a:gd name="connsiteX2" fmla="*/ 1871664 w 1961177"/>
                      <a:gd name="connsiteY2" fmla="*/ 1611968 h 2123935"/>
                      <a:gd name="connsiteX3" fmla="*/ 1599861 w 1961177"/>
                      <a:gd name="connsiteY3" fmla="*/ 1985824 h 2123935"/>
                      <a:gd name="connsiteX4" fmla="*/ 1312071 w 1961177"/>
                      <a:gd name="connsiteY4" fmla="*/ 1590537 h 2123935"/>
                      <a:gd name="connsiteX5" fmla="*/ 1381125 w 1961177"/>
                      <a:gd name="connsiteY5" fmla="*/ 2123935 h 2123935"/>
                      <a:gd name="connsiteX6" fmla="*/ 0 w 1961177"/>
                      <a:gd name="connsiteY6" fmla="*/ 578504 h 2123935"/>
                      <a:gd name="connsiteX7" fmla="*/ 471491 w 1961177"/>
                      <a:gd name="connsiteY7" fmla="*/ 647561 h 2123935"/>
                      <a:gd name="connsiteX8" fmla="*/ 154442 w 1961177"/>
                      <a:gd name="connsiteY8" fmla="*/ 333235 h 2123935"/>
                      <a:gd name="connsiteX0" fmla="*/ 154442 w 1969642"/>
                      <a:gd name="connsiteY0" fmla="*/ 333235 h 2123935"/>
                      <a:gd name="connsiteX1" fmla="*/ 440534 w 1969642"/>
                      <a:gd name="connsiteY1" fmla="*/ 57011 h 2123935"/>
                      <a:gd name="connsiteX2" fmla="*/ 1871664 w 1969642"/>
                      <a:gd name="connsiteY2" fmla="*/ 1611968 h 2123935"/>
                      <a:gd name="connsiteX3" fmla="*/ 1599861 w 1969642"/>
                      <a:gd name="connsiteY3" fmla="*/ 1985824 h 2123935"/>
                      <a:gd name="connsiteX4" fmla="*/ 1312071 w 1969642"/>
                      <a:gd name="connsiteY4" fmla="*/ 1590537 h 2123935"/>
                      <a:gd name="connsiteX5" fmla="*/ 1381125 w 1969642"/>
                      <a:gd name="connsiteY5" fmla="*/ 2123935 h 2123935"/>
                      <a:gd name="connsiteX6" fmla="*/ 0 w 1969642"/>
                      <a:gd name="connsiteY6" fmla="*/ 578504 h 2123935"/>
                      <a:gd name="connsiteX7" fmla="*/ 471491 w 1969642"/>
                      <a:gd name="connsiteY7" fmla="*/ 647561 h 2123935"/>
                      <a:gd name="connsiteX8" fmla="*/ 154442 w 1969642"/>
                      <a:gd name="connsiteY8" fmla="*/ 333235 h 2123935"/>
                      <a:gd name="connsiteX0" fmla="*/ 154442 w 1969642"/>
                      <a:gd name="connsiteY0" fmla="*/ 333235 h 2123935"/>
                      <a:gd name="connsiteX1" fmla="*/ 440534 w 1969642"/>
                      <a:gd name="connsiteY1" fmla="*/ 57011 h 2123935"/>
                      <a:gd name="connsiteX2" fmla="*/ 1871664 w 1969642"/>
                      <a:gd name="connsiteY2" fmla="*/ 1611968 h 2123935"/>
                      <a:gd name="connsiteX3" fmla="*/ 1599861 w 1969642"/>
                      <a:gd name="connsiteY3" fmla="*/ 1985824 h 2123935"/>
                      <a:gd name="connsiteX4" fmla="*/ 1312071 w 1969642"/>
                      <a:gd name="connsiteY4" fmla="*/ 1590537 h 2123935"/>
                      <a:gd name="connsiteX5" fmla="*/ 1381125 w 1969642"/>
                      <a:gd name="connsiteY5" fmla="*/ 2123935 h 2123935"/>
                      <a:gd name="connsiteX6" fmla="*/ 0 w 1969642"/>
                      <a:gd name="connsiteY6" fmla="*/ 578504 h 2123935"/>
                      <a:gd name="connsiteX7" fmla="*/ 471491 w 1969642"/>
                      <a:gd name="connsiteY7" fmla="*/ 647561 h 2123935"/>
                      <a:gd name="connsiteX8" fmla="*/ 154442 w 1969642"/>
                      <a:gd name="connsiteY8" fmla="*/ 333235 h 2123935"/>
                      <a:gd name="connsiteX0" fmla="*/ 154442 w 1971393"/>
                      <a:gd name="connsiteY0" fmla="*/ 333235 h 2123935"/>
                      <a:gd name="connsiteX1" fmla="*/ 440534 w 1971393"/>
                      <a:gd name="connsiteY1" fmla="*/ 57011 h 2123935"/>
                      <a:gd name="connsiteX2" fmla="*/ 1874045 w 1971393"/>
                      <a:gd name="connsiteY2" fmla="*/ 1590536 h 2123935"/>
                      <a:gd name="connsiteX3" fmla="*/ 1599861 w 1971393"/>
                      <a:gd name="connsiteY3" fmla="*/ 1985824 h 2123935"/>
                      <a:gd name="connsiteX4" fmla="*/ 1312071 w 1971393"/>
                      <a:gd name="connsiteY4" fmla="*/ 1590537 h 2123935"/>
                      <a:gd name="connsiteX5" fmla="*/ 1381125 w 1971393"/>
                      <a:gd name="connsiteY5" fmla="*/ 2123935 h 2123935"/>
                      <a:gd name="connsiteX6" fmla="*/ 0 w 1971393"/>
                      <a:gd name="connsiteY6" fmla="*/ 578504 h 2123935"/>
                      <a:gd name="connsiteX7" fmla="*/ 471491 w 1971393"/>
                      <a:gd name="connsiteY7" fmla="*/ 647561 h 2123935"/>
                      <a:gd name="connsiteX8" fmla="*/ 154442 w 1971393"/>
                      <a:gd name="connsiteY8" fmla="*/ 333235 h 2123935"/>
                      <a:gd name="connsiteX0" fmla="*/ 154442 w 1971393"/>
                      <a:gd name="connsiteY0" fmla="*/ 333235 h 2123935"/>
                      <a:gd name="connsiteX1" fmla="*/ 440534 w 1971393"/>
                      <a:gd name="connsiteY1" fmla="*/ 57011 h 2123935"/>
                      <a:gd name="connsiteX2" fmla="*/ 1874045 w 1971393"/>
                      <a:gd name="connsiteY2" fmla="*/ 1590536 h 2123935"/>
                      <a:gd name="connsiteX3" fmla="*/ 1599861 w 1971393"/>
                      <a:gd name="connsiteY3" fmla="*/ 1985824 h 2123935"/>
                      <a:gd name="connsiteX4" fmla="*/ 1312071 w 1971393"/>
                      <a:gd name="connsiteY4" fmla="*/ 1590537 h 2123935"/>
                      <a:gd name="connsiteX5" fmla="*/ 1381125 w 1971393"/>
                      <a:gd name="connsiteY5" fmla="*/ 2123935 h 2123935"/>
                      <a:gd name="connsiteX6" fmla="*/ 0 w 1971393"/>
                      <a:gd name="connsiteY6" fmla="*/ 578504 h 2123935"/>
                      <a:gd name="connsiteX7" fmla="*/ 471491 w 1971393"/>
                      <a:gd name="connsiteY7" fmla="*/ 647561 h 2123935"/>
                      <a:gd name="connsiteX8" fmla="*/ 154442 w 1971393"/>
                      <a:gd name="connsiteY8" fmla="*/ 333235 h 2123935"/>
                      <a:gd name="connsiteX0" fmla="*/ 154442 w 1971393"/>
                      <a:gd name="connsiteY0" fmla="*/ 333235 h 2123935"/>
                      <a:gd name="connsiteX1" fmla="*/ 440534 w 1971393"/>
                      <a:gd name="connsiteY1" fmla="*/ 57011 h 2123935"/>
                      <a:gd name="connsiteX2" fmla="*/ 1874045 w 1971393"/>
                      <a:gd name="connsiteY2" fmla="*/ 1590536 h 2123935"/>
                      <a:gd name="connsiteX3" fmla="*/ 1599861 w 1971393"/>
                      <a:gd name="connsiteY3" fmla="*/ 1985824 h 2123935"/>
                      <a:gd name="connsiteX4" fmla="*/ 1312071 w 1971393"/>
                      <a:gd name="connsiteY4" fmla="*/ 1590537 h 2123935"/>
                      <a:gd name="connsiteX5" fmla="*/ 1381125 w 1971393"/>
                      <a:gd name="connsiteY5" fmla="*/ 2123935 h 2123935"/>
                      <a:gd name="connsiteX6" fmla="*/ 0 w 1971393"/>
                      <a:gd name="connsiteY6" fmla="*/ 578504 h 2123935"/>
                      <a:gd name="connsiteX7" fmla="*/ 471491 w 1971393"/>
                      <a:gd name="connsiteY7" fmla="*/ 647561 h 2123935"/>
                      <a:gd name="connsiteX8" fmla="*/ 154442 w 1971393"/>
                      <a:gd name="connsiteY8" fmla="*/ 333235 h 2123935"/>
                      <a:gd name="connsiteX0" fmla="*/ 160347 w 1977298"/>
                      <a:gd name="connsiteY0" fmla="*/ 333235 h 2123935"/>
                      <a:gd name="connsiteX1" fmla="*/ 446439 w 1977298"/>
                      <a:gd name="connsiteY1" fmla="*/ 57011 h 2123935"/>
                      <a:gd name="connsiteX2" fmla="*/ 1879950 w 1977298"/>
                      <a:gd name="connsiteY2" fmla="*/ 1590536 h 2123935"/>
                      <a:gd name="connsiteX3" fmla="*/ 1605766 w 1977298"/>
                      <a:gd name="connsiteY3" fmla="*/ 1985824 h 2123935"/>
                      <a:gd name="connsiteX4" fmla="*/ 1317976 w 1977298"/>
                      <a:gd name="connsiteY4" fmla="*/ 1590537 h 2123935"/>
                      <a:gd name="connsiteX5" fmla="*/ 1387030 w 1977298"/>
                      <a:gd name="connsiteY5" fmla="*/ 2123935 h 2123935"/>
                      <a:gd name="connsiteX6" fmla="*/ 1 w 1977298"/>
                      <a:gd name="connsiteY6" fmla="*/ 590305 h 2123935"/>
                      <a:gd name="connsiteX7" fmla="*/ 477396 w 1977298"/>
                      <a:gd name="connsiteY7" fmla="*/ 647561 h 2123935"/>
                      <a:gd name="connsiteX8" fmla="*/ 160347 w 1977298"/>
                      <a:gd name="connsiteY8" fmla="*/ 333235 h 2123935"/>
                      <a:gd name="connsiteX0" fmla="*/ 160347 w 1977298"/>
                      <a:gd name="connsiteY0" fmla="*/ 333235 h 2131017"/>
                      <a:gd name="connsiteX1" fmla="*/ 446439 w 1977298"/>
                      <a:gd name="connsiteY1" fmla="*/ 57011 h 2131017"/>
                      <a:gd name="connsiteX2" fmla="*/ 1879950 w 1977298"/>
                      <a:gd name="connsiteY2" fmla="*/ 1590536 h 2131017"/>
                      <a:gd name="connsiteX3" fmla="*/ 1605766 w 1977298"/>
                      <a:gd name="connsiteY3" fmla="*/ 1985824 h 2131017"/>
                      <a:gd name="connsiteX4" fmla="*/ 1317976 w 1977298"/>
                      <a:gd name="connsiteY4" fmla="*/ 1590537 h 2131017"/>
                      <a:gd name="connsiteX5" fmla="*/ 1377586 w 1977298"/>
                      <a:gd name="connsiteY5" fmla="*/ 2131018 h 2131017"/>
                      <a:gd name="connsiteX6" fmla="*/ 1 w 1977298"/>
                      <a:gd name="connsiteY6" fmla="*/ 590305 h 2131017"/>
                      <a:gd name="connsiteX7" fmla="*/ 477396 w 1977298"/>
                      <a:gd name="connsiteY7" fmla="*/ 647561 h 2131017"/>
                      <a:gd name="connsiteX8" fmla="*/ 160347 w 1977298"/>
                      <a:gd name="connsiteY8" fmla="*/ 333235 h 213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7298" h="2131017">
                        <a:moveTo>
                          <a:pt x="160347" y="333235"/>
                        </a:moveTo>
                        <a:cubicBezTo>
                          <a:pt x="31873" y="114160"/>
                          <a:pt x="184388" y="-107294"/>
                          <a:pt x="446439" y="57011"/>
                        </a:cubicBezTo>
                        <a:cubicBezTo>
                          <a:pt x="881470" y="320138"/>
                          <a:pt x="1512898" y="933311"/>
                          <a:pt x="1879950" y="1590536"/>
                        </a:cubicBezTo>
                        <a:cubicBezTo>
                          <a:pt x="2073511" y="1907242"/>
                          <a:pt x="1976560" y="2307293"/>
                          <a:pt x="1605766" y="1985824"/>
                        </a:cubicBezTo>
                        <a:cubicBezTo>
                          <a:pt x="1506944" y="1891368"/>
                          <a:pt x="1437775" y="1754843"/>
                          <a:pt x="1317976" y="1590537"/>
                        </a:cubicBezTo>
                        <a:cubicBezTo>
                          <a:pt x="1372801" y="1688565"/>
                          <a:pt x="1439101" y="2028227"/>
                          <a:pt x="1377586" y="2131018"/>
                        </a:cubicBezTo>
                        <a:cubicBezTo>
                          <a:pt x="1244633" y="1450378"/>
                          <a:pt x="576264" y="818508"/>
                          <a:pt x="1" y="590305"/>
                        </a:cubicBezTo>
                        <a:cubicBezTo>
                          <a:pt x="176609" y="535535"/>
                          <a:pt x="378630" y="608666"/>
                          <a:pt x="477396" y="647561"/>
                        </a:cubicBezTo>
                        <a:cubicBezTo>
                          <a:pt x="395639" y="566598"/>
                          <a:pt x="196860" y="436424"/>
                          <a:pt x="160347" y="333235"/>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1" name="Rectangle 4"/>
                  <p:cNvSpPr/>
                  <p:nvPr/>
                </p:nvSpPr>
                <p:spPr>
                  <a:xfrm rot="7612051">
                    <a:off x="5270656" y="5293434"/>
                    <a:ext cx="272435" cy="227251"/>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060" h="563100">
                        <a:moveTo>
                          <a:pt x="9895" y="369357"/>
                        </a:moveTo>
                        <a:lnTo>
                          <a:pt x="367082" y="59795"/>
                        </a:lnTo>
                        <a:cubicBezTo>
                          <a:pt x="555994" y="-121972"/>
                          <a:pt x="806820" y="155838"/>
                          <a:pt x="593302" y="293157"/>
                        </a:cubicBezTo>
                        <a:lnTo>
                          <a:pt x="207539" y="557475"/>
                        </a:lnTo>
                        <a:cubicBezTo>
                          <a:pt x="60695" y="594781"/>
                          <a:pt x="-31379" y="436826"/>
                          <a:pt x="9895" y="369357"/>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2" name="Rectangle 4"/>
                  <p:cNvSpPr/>
                  <p:nvPr/>
                </p:nvSpPr>
                <p:spPr>
                  <a:xfrm rot="7612051">
                    <a:off x="4162483" y="5286525"/>
                    <a:ext cx="311845" cy="314471"/>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 name="connsiteX0" fmla="*/ 30178 w 695343"/>
                      <a:gd name="connsiteY0" fmla="*/ 369357 h 785109"/>
                      <a:gd name="connsiteX1" fmla="*/ 387365 w 695343"/>
                      <a:gd name="connsiteY1" fmla="*/ 59795 h 785109"/>
                      <a:gd name="connsiteX2" fmla="*/ 613585 w 695343"/>
                      <a:gd name="connsiteY2" fmla="*/ 293157 h 785109"/>
                      <a:gd name="connsiteX3" fmla="*/ 115280 w 695343"/>
                      <a:gd name="connsiteY3" fmla="*/ 782558 h 785109"/>
                      <a:gd name="connsiteX4" fmla="*/ 30178 w 695343"/>
                      <a:gd name="connsiteY4" fmla="*/ 369357 h 785109"/>
                      <a:gd name="connsiteX0" fmla="*/ 23471 w 709737"/>
                      <a:gd name="connsiteY0" fmla="*/ 467831 h 785914"/>
                      <a:gd name="connsiteX1" fmla="*/ 401759 w 709737"/>
                      <a:gd name="connsiteY1" fmla="*/ 59795 h 785914"/>
                      <a:gd name="connsiteX2" fmla="*/ 627979 w 709737"/>
                      <a:gd name="connsiteY2" fmla="*/ 293157 h 785914"/>
                      <a:gd name="connsiteX3" fmla="*/ 129674 w 709737"/>
                      <a:gd name="connsiteY3" fmla="*/ 782558 h 785914"/>
                      <a:gd name="connsiteX4" fmla="*/ 23471 w 709737"/>
                      <a:gd name="connsiteY4" fmla="*/ 467831 h 785914"/>
                      <a:gd name="connsiteX0" fmla="*/ 23471 w 709737"/>
                      <a:gd name="connsiteY0" fmla="*/ 467831 h 785914"/>
                      <a:gd name="connsiteX1" fmla="*/ 401759 w 709737"/>
                      <a:gd name="connsiteY1" fmla="*/ 59795 h 785914"/>
                      <a:gd name="connsiteX2" fmla="*/ 627979 w 709737"/>
                      <a:gd name="connsiteY2" fmla="*/ 293157 h 785914"/>
                      <a:gd name="connsiteX3" fmla="*/ 129674 w 709737"/>
                      <a:gd name="connsiteY3" fmla="*/ 782558 h 785914"/>
                      <a:gd name="connsiteX4" fmla="*/ 23471 w 709737"/>
                      <a:gd name="connsiteY4" fmla="*/ 467831 h 785914"/>
                      <a:gd name="connsiteX0" fmla="*/ 13091 w 755627"/>
                      <a:gd name="connsiteY0" fmla="*/ 608508 h 788636"/>
                      <a:gd name="connsiteX1" fmla="*/ 447649 w 755627"/>
                      <a:gd name="connsiteY1" fmla="*/ 59795 h 788636"/>
                      <a:gd name="connsiteX2" fmla="*/ 673869 w 755627"/>
                      <a:gd name="connsiteY2" fmla="*/ 293157 h 788636"/>
                      <a:gd name="connsiteX3" fmla="*/ 175564 w 755627"/>
                      <a:gd name="connsiteY3" fmla="*/ 782558 h 788636"/>
                      <a:gd name="connsiteX4" fmla="*/ 13091 w 755627"/>
                      <a:gd name="connsiteY4" fmla="*/ 608508 h 788636"/>
                      <a:gd name="connsiteX0" fmla="*/ 33465 w 776001"/>
                      <a:gd name="connsiteY0" fmla="*/ 608508 h 787482"/>
                      <a:gd name="connsiteX1" fmla="*/ 468023 w 776001"/>
                      <a:gd name="connsiteY1" fmla="*/ 59795 h 787482"/>
                      <a:gd name="connsiteX2" fmla="*/ 694243 w 776001"/>
                      <a:gd name="connsiteY2" fmla="*/ 293157 h 787482"/>
                      <a:gd name="connsiteX3" fmla="*/ 195938 w 776001"/>
                      <a:gd name="connsiteY3" fmla="*/ 782558 h 787482"/>
                      <a:gd name="connsiteX4" fmla="*/ 33465 w 776001"/>
                      <a:gd name="connsiteY4" fmla="*/ 608508 h 787482"/>
                      <a:gd name="connsiteX0" fmla="*/ 33465 w 776001"/>
                      <a:gd name="connsiteY0" fmla="*/ 596443 h 775417"/>
                      <a:gd name="connsiteX1" fmla="*/ 468023 w 776001"/>
                      <a:gd name="connsiteY1" fmla="*/ 61797 h 775417"/>
                      <a:gd name="connsiteX2" fmla="*/ 694243 w 776001"/>
                      <a:gd name="connsiteY2" fmla="*/ 281092 h 775417"/>
                      <a:gd name="connsiteX3" fmla="*/ 195938 w 776001"/>
                      <a:gd name="connsiteY3" fmla="*/ 770493 h 775417"/>
                      <a:gd name="connsiteX4" fmla="*/ 33465 w 776001"/>
                      <a:gd name="connsiteY4" fmla="*/ 596443 h 775417"/>
                      <a:gd name="connsiteX0" fmla="*/ 33465 w 766898"/>
                      <a:gd name="connsiteY0" fmla="*/ 601405 h 780379"/>
                      <a:gd name="connsiteX1" fmla="*/ 468023 w 766898"/>
                      <a:gd name="connsiteY1" fmla="*/ 66759 h 780379"/>
                      <a:gd name="connsiteX2" fmla="*/ 694243 w 766898"/>
                      <a:gd name="connsiteY2" fmla="*/ 286054 h 780379"/>
                      <a:gd name="connsiteX3" fmla="*/ 195938 w 766898"/>
                      <a:gd name="connsiteY3" fmla="*/ 775455 h 780379"/>
                      <a:gd name="connsiteX4" fmla="*/ 33465 w 766898"/>
                      <a:gd name="connsiteY4" fmla="*/ 601405 h 780379"/>
                      <a:gd name="connsiteX0" fmla="*/ 33465 w 772715"/>
                      <a:gd name="connsiteY0" fmla="*/ 600246 h 779220"/>
                      <a:gd name="connsiteX1" fmla="*/ 468023 w 772715"/>
                      <a:gd name="connsiteY1" fmla="*/ 65600 h 779220"/>
                      <a:gd name="connsiteX2" fmla="*/ 701277 w 772715"/>
                      <a:gd name="connsiteY2" fmla="*/ 291929 h 779220"/>
                      <a:gd name="connsiteX3" fmla="*/ 195938 w 772715"/>
                      <a:gd name="connsiteY3" fmla="*/ 774296 h 779220"/>
                      <a:gd name="connsiteX4" fmla="*/ 33465 w 772715"/>
                      <a:gd name="connsiteY4" fmla="*/ 600246 h 779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715" h="779220">
                        <a:moveTo>
                          <a:pt x="33465" y="600246"/>
                        </a:moveTo>
                        <a:lnTo>
                          <a:pt x="468023" y="65600"/>
                        </a:lnTo>
                        <a:cubicBezTo>
                          <a:pt x="656935" y="-116167"/>
                          <a:pt x="893694" y="119440"/>
                          <a:pt x="701277" y="291929"/>
                        </a:cubicBezTo>
                        <a:lnTo>
                          <a:pt x="195938" y="774296"/>
                        </a:lnTo>
                        <a:cubicBezTo>
                          <a:pt x="49094" y="811602"/>
                          <a:pt x="-57045" y="625512"/>
                          <a:pt x="33465" y="600246"/>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18" name="Group 117"/>
                <p:cNvGrpSpPr/>
                <p:nvPr/>
              </p:nvGrpSpPr>
              <p:grpSpPr>
                <a:xfrm>
                  <a:off x="4032426" y="4347176"/>
                  <a:ext cx="1401030" cy="1335231"/>
                  <a:chOff x="4032426" y="4347176"/>
                  <a:chExt cx="1401030" cy="1335231"/>
                </a:xfrm>
              </p:grpSpPr>
              <p:grpSp>
                <p:nvGrpSpPr>
                  <p:cNvPr id="115" name="Group 114"/>
                  <p:cNvGrpSpPr/>
                  <p:nvPr/>
                </p:nvGrpSpPr>
                <p:grpSpPr>
                  <a:xfrm>
                    <a:off x="4032426" y="4347176"/>
                    <a:ext cx="1401030" cy="1335231"/>
                    <a:chOff x="4032426" y="4347176"/>
                    <a:chExt cx="1401030" cy="1335231"/>
                  </a:xfrm>
                </p:grpSpPr>
                <p:sp>
                  <p:nvSpPr>
                    <p:cNvPr id="77" name="Rectangle 76"/>
                    <p:cNvSpPr/>
                    <p:nvPr/>
                  </p:nvSpPr>
                  <p:spPr>
                    <a:xfrm rot="8543713">
                      <a:off x="5168119" y="4926038"/>
                      <a:ext cx="150701" cy="280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8" name="Rectangle 77"/>
                    <p:cNvSpPr/>
                    <p:nvPr/>
                  </p:nvSpPr>
                  <p:spPr>
                    <a:xfrm rot="158365">
                      <a:off x="4257150" y="4583476"/>
                      <a:ext cx="150701" cy="280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4" name="Rectangle 8"/>
                    <p:cNvSpPr/>
                    <p:nvPr/>
                  </p:nvSpPr>
                  <p:spPr>
                    <a:xfrm rot="7612051">
                      <a:off x="4186993" y="4435944"/>
                      <a:ext cx="1091896" cy="1401030"/>
                    </a:xfrm>
                    <a:custGeom>
                      <a:avLst/>
                      <a:gdLst>
                        <a:gd name="connsiteX0" fmla="*/ 0 w 1243013"/>
                        <a:gd name="connsiteY0" fmla="*/ 0 h 1193006"/>
                        <a:gd name="connsiteX1" fmla="*/ 1243013 w 1243013"/>
                        <a:gd name="connsiteY1" fmla="*/ 0 h 1193006"/>
                        <a:gd name="connsiteX2" fmla="*/ 1243013 w 1243013"/>
                        <a:gd name="connsiteY2" fmla="*/ 1193006 h 1193006"/>
                        <a:gd name="connsiteX3" fmla="*/ 0 w 1243013"/>
                        <a:gd name="connsiteY3" fmla="*/ 1193006 h 1193006"/>
                        <a:gd name="connsiteX4" fmla="*/ 0 w 1243013"/>
                        <a:gd name="connsiteY4" fmla="*/ 0 h 1193006"/>
                        <a:gd name="connsiteX0" fmla="*/ 26194 w 1243013"/>
                        <a:gd name="connsiteY0" fmla="*/ 42862 h 1193006"/>
                        <a:gd name="connsiteX1" fmla="*/ 1243013 w 1243013"/>
                        <a:gd name="connsiteY1" fmla="*/ 0 h 1193006"/>
                        <a:gd name="connsiteX2" fmla="*/ 1243013 w 1243013"/>
                        <a:gd name="connsiteY2" fmla="*/ 1193006 h 1193006"/>
                        <a:gd name="connsiteX3" fmla="*/ 0 w 1243013"/>
                        <a:gd name="connsiteY3" fmla="*/ 1193006 h 1193006"/>
                        <a:gd name="connsiteX4" fmla="*/ 26194 w 1243013"/>
                        <a:gd name="connsiteY4" fmla="*/ 42862 h 1193006"/>
                        <a:gd name="connsiteX0" fmla="*/ 26194 w 1243013"/>
                        <a:gd name="connsiteY0" fmla="*/ 123825 h 1273969"/>
                        <a:gd name="connsiteX1" fmla="*/ 581025 w 1243013"/>
                        <a:gd name="connsiteY1" fmla="*/ 0 h 1273969"/>
                        <a:gd name="connsiteX2" fmla="*/ 1243013 w 1243013"/>
                        <a:gd name="connsiteY2" fmla="*/ 1273969 h 1273969"/>
                        <a:gd name="connsiteX3" fmla="*/ 0 w 1243013"/>
                        <a:gd name="connsiteY3" fmla="*/ 1273969 h 1273969"/>
                        <a:gd name="connsiteX4" fmla="*/ 26194 w 1243013"/>
                        <a:gd name="connsiteY4" fmla="*/ 123825 h 1273969"/>
                        <a:gd name="connsiteX0" fmla="*/ 26194 w 1243013"/>
                        <a:gd name="connsiteY0" fmla="*/ 138750 h 1288894"/>
                        <a:gd name="connsiteX1" fmla="*/ 581025 w 1243013"/>
                        <a:gd name="connsiteY1" fmla="*/ 14925 h 1288894"/>
                        <a:gd name="connsiteX2" fmla="*/ 1243013 w 1243013"/>
                        <a:gd name="connsiteY2" fmla="*/ 1288894 h 1288894"/>
                        <a:gd name="connsiteX3" fmla="*/ 0 w 1243013"/>
                        <a:gd name="connsiteY3" fmla="*/ 1288894 h 1288894"/>
                        <a:gd name="connsiteX4" fmla="*/ 26194 w 1243013"/>
                        <a:gd name="connsiteY4" fmla="*/ 138750 h 1288894"/>
                        <a:gd name="connsiteX0" fmla="*/ 26194 w 1243013"/>
                        <a:gd name="connsiteY0" fmla="*/ 139595 h 1289739"/>
                        <a:gd name="connsiteX1" fmla="*/ 581025 w 1243013"/>
                        <a:gd name="connsiteY1" fmla="*/ 15770 h 1289739"/>
                        <a:gd name="connsiteX2" fmla="*/ 1243013 w 1243013"/>
                        <a:gd name="connsiteY2" fmla="*/ 1289739 h 1289739"/>
                        <a:gd name="connsiteX3" fmla="*/ 0 w 1243013"/>
                        <a:gd name="connsiteY3" fmla="*/ 1289739 h 1289739"/>
                        <a:gd name="connsiteX4" fmla="*/ 26194 w 1243013"/>
                        <a:gd name="connsiteY4" fmla="*/ 139595 h 1289739"/>
                        <a:gd name="connsiteX0" fmla="*/ 35719 w 1243013"/>
                        <a:gd name="connsiteY0" fmla="*/ 128708 h 1290758"/>
                        <a:gd name="connsiteX1" fmla="*/ 581025 w 1243013"/>
                        <a:gd name="connsiteY1" fmla="*/ 16789 h 1290758"/>
                        <a:gd name="connsiteX2" fmla="*/ 1243013 w 1243013"/>
                        <a:gd name="connsiteY2" fmla="*/ 1290758 h 1290758"/>
                        <a:gd name="connsiteX3" fmla="*/ 0 w 1243013"/>
                        <a:gd name="connsiteY3" fmla="*/ 1290758 h 1290758"/>
                        <a:gd name="connsiteX4" fmla="*/ 35719 w 1243013"/>
                        <a:gd name="connsiteY4" fmla="*/ 128708 h 1290758"/>
                        <a:gd name="connsiteX0" fmla="*/ 35719 w 1243013"/>
                        <a:gd name="connsiteY0" fmla="*/ 128124 h 1290174"/>
                        <a:gd name="connsiteX1" fmla="*/ 581025 w 1243013"/>
                        <a:gd name="connsiteY1" fmla="*/ 16205 h 1290174"/>
                        <a:gd name="connsiteX2" fmla="*/ 1243013 w 1243013"/>
                        <a:gd name="connsiteY2" fmla="*/ 1290174 h 1290174"/>
                        <a:gd name="connsiteX3" fmla="*/ 0 w 1243013"/>
                        <a:gd name="connsiteY3" fmla="*/ 1290174 h 1290174"/>
                        <a:gd name="connsiteX4" fmla="*/ 35719 w 1243013"/>
                        <a:gd name="connsiteY4" fmla="*/ 128124 h 1290174"/>
                        <a:gd name="connsiteX0" fmla="*/ 35719 w 1243013"/>
                        <a:gd name="connsiteY0" fmla="*/ 128124 h 1290174"/>
                        <a:gd name="connsiteX1" fmla="*/ 581025 w 1243013"/>
                        <a:gd name="connsiteY1" fmla="*/ 16205 h 1290174"/>
                        <a:gd name="connsiteX2" fmla="*/ 1243013 w 1243013"/>
                        <a:gd name="connsiteY2" fmla="*/ 1290174 h 1290174"/>
                        <a:gd name="connsiteX3" fmla="*/ 0 w 1243013"/>
                        <a:gd name="connsiteY3" fmla="*/ 1290174 h 1290174"/>
                        <a:gd name="connsiteX4" fmla="*/ 14288 w 1243013"/>
                        <a:gd name="connsiteY4" fmla="*/ 573420 h 1290174"/>
                        <a:gd name="connsiteX5" fmla="*/ 35719 w 1243013"/>
                        <a:gd name="connsiteY5" fmla="*/ 128124 h 1290174"/>
                        <a:gd name="connsiteX0" fmla="*/ 50006 w 1257300"/>
                        <a:gd name="connsiteY0" fmla="*/ 128124 h 1290174"/>
                        <a:gd name="connsiteX1" fmla="*/ 595312 w 1257300"/>
                        <a:gd name="connsiteY1" fmla="*/ 16205 h 1290174"/>
                        <a:gd name="connsiteX2" fmla="*/ 1257300 w 1257300"/>
                        <a:gd name="connsiteY2" fmla="*/ 1290174 h 1290174"/>
                        <a:gd name="connsiteX3" fmla="*/ 14287 w 1257300"/>
                        <a:gd name="connsiteY3" fmla="*/ 1290174 h 1290174"/>
                        <a:gd name="connsiteX4" fmla="*/ 0 w 1257300"/>
                        <a:gd name="connsiteY4" fmla="*/ 213851 h 1290174"/>
                        <a:gd name="connsiteX5" fmla="*/ 50006 w 1257300"/>
                        <a:gd name="connsiteY5" fmla="*/ 128124 h 1290174"/>
                        <a:gd name="connsiteX0" fmla="*/ 50119 w 1257413"/>
                        <a:gd name="connsiteY0" fmla="*/ 128124 h 1290174"/>
                        <a:gd name="connsiteX1" fmla="*/ 595425 w 1257413"/>
                        <a:gd name="connsiteY1" fmla="*/ 16205 h 1290174"/>
                        <a:gd name="connsiteX2" fmla="*/ 1257413 w 1257413"/>
                        <a:gd name="connsiteY2" fmla="*/ 1290174 h 1290174"/>
                        <a:gd name="connsiteX3" fmla="*/ 14400 w 1257413"/>
                        <a:gd name="connsiteY3" fmla="*/ 1290174 h 1290174"/>
                        <a:gd name="connsiteX4" fmla="*/ 113 w 1257413"/>
                        <a:gd name="connsiteY4" fmla="*/ 213851 h 1290174"/>
                        <a:gd name="connsiteX5" fmla="*/ 50119 w 1257413"/>
                        <a:gd name="connsiteY5" fmla="*/ 128124 h 1290174"/>
                        <a:gd name="connsiteX0" fmla="*/ 50611 w 1257905"/>
                        <a:gd name="connsiteY0" fmla="*/ 128124 h 1290174"/>
                        <a:gd name="connsiteX1" fmla="*/ 595917 w 1257905"/>
                        <a:gd name="connsiteY1" fmla="*/ 16205 h 1290174"/>
                        <a:gd name="connsiteX2" fmla="*/ 1257905 w 1257905"/>
                        <a:gd name="connsiteY2" fmla="*/ 1290174 h 1290174"/>
                        <a:gd name="connsiteX3" fmla="*/ 14892 w 1257905"/>
                        <a:gd name="connsiteY3" fmla="*/ 1290174 h 1290174"/>
                        <a:gd name="connsiteX4" fmla="*/ 605 w 1257905"/>
                        <a:gd name="connsiteY4" fmla="*/ 213851 h 1290174"/>
                        <a:gd name="connsiteX5" fmla="*/ 50611 w 1257905"/>
                        <a:gd name="connsiteY5" fmla="*/ 128124 h 1290174"/>
                        <a:gd name="connsiteX0" fmla="*/ 53298 w 1260592"/>
                        <a:gd name="connsiteY0" fmla="*/ 128124 h 1290174"/>
                        <a:gd name="connsiteX1" fmla="*/ 598604 w 1260592"/>
                        <a:gd name="connsiteY1" fmla="*/ 16205 h 1290174"/>
                        <a:gd name="connsiteX2" fmla="*/ 1260592 w 1260592"/>
                        <a:gd name="connsiteY2" fmla="*/ 1290174 h 1290174"/>
                        <a:gd name="connsiteX3" fmla="*/ 17579 w 1260592"/>
                        <a:gd name="connsiteY3" fmla="*/ 1290174 h 1290174"/>
                        <a:gd name="connsiteX4" fmla="*/ 3292 w 1260592"/>
                        <a:gd name="connsiteY4" fmla="*/ 213851 h 1290174"/>
                        <a:gd name="connsiteX5" fmla="*/ 53298 w 1260592"/>
                        <a:gd name="connsiteY5" fmla="*/ 128124 h 1290174"/>
                        <a:gd name="connsiteX0" fmla="*/ 53298 w 1260592"/>
                        <a:gd name="connsiteY0" fmla="*/ 128124 h 1290174"/>
                        <a:gd name="connsiteX1" fmla="*/ 598604 w 1260592"/>
                        <a:gd name="connsiteY1" fmla="*/ 16205 h 1290174"/>
                        <a:gd name="connsiteX2" fmla="*/ 1260592 w 1260592"/>
                        <a:gd name="connsiteY2" fmla="*/ 1290174 h 1290174"/>
                        <a:gd name="connsiteX3" fmla="*/ 17579 w 1260592"/>
                        <a:gd name="connsiteY3" fmla="*/ 1290174 h 1290174"/>
                        <a:gd name="connsiteX4" fmla="*/ 3293 w 1260592"/>
                        <a:gd name="connsiteY4" fmla="*/ 654382 h 1290174"/>
                        <a:gd name="connsiteX5" fmla="*/ 3292 w 1260592"/>
                        <a:gd name="connsiteY5" fmla="*/ 213851 h 1290174"/>
                        <a:gd name="connsiteX6" fmla="*/ 53298 w 1260592"/>
                        <a:gd name="connsiteY6" fmla="*/ 128124 h 1290174"/>
                        <a:gd name="connsiteX0" fmla="*/ 142874 w 1350168"/>
                        <a:gd name="connsiteY0" fmla="*/ 128124 h 1290174"/>
                        <a:gd name="connsiteX1" fmla="*/ 688180 w 1350168"/>
                        <a:gd name="connsiteY1" fmla="*/ 16205 h 1290174"/>
                        <a:gd name="connsiteX2" fmla="*/ 1350168 w 1350168"/>
                        <a:gd name="connsiteY2" fmla="*/ 1290174 h 1290174"/>
                        <a:gd name="connsiteX3" fmla="*/ 107155 w 1350168"/>
                        <a:gd name="connsiteY3" fmla="*/ 1290174 h 1290174"/>
                        <a:gd name="connsiteX4" fmla="*/ 0 w 1350168"/>
                        <a:gd name="connsiteY4" fmla="*/ 528175 h 1290174"/>
                        <a:gd name="connsiteX5" fmla="*/ 92868 w 1350168"/>
                        <a:gd name="connsiteY5" fmla="*/ 213851 h 1290174"/>
                        <a:gd name="connsiteX6" fmla="*/ 142874 w 1350168"/>
                        <a:gd name="connsiteY6" fmla="*/ 128124 h 1290174"/>
                        <a:gd name="connsiteX0" fmla="*/ 154780 w 1362074"/>
                        <a:gd name="connsiteY0" fmla="*/ 128124 h 1290174"/>
                        <a:gd name="connsiteX1" fmla="*/ 700086 w 1362074"/>
                        <a:gd name="connsiteY1" fmla="*/ 16205 h 1290174"/>
                        <a:gd name="connsiteX2" fmla="*/ 1362074 w 1362074"/>
                        <a:gd name="connsiteY2" fmla="*/ 1290174 h 1290174"/>
                        <a:gd name="connsiteX3" fmla="*/ 119061 w 1362074"/>
                        <a:gd name="connsiteY3" fmla="*/ 1290174 h 1290174"/>
                        <a:gd name="connsiteX4" fmla="*/ 0 w 1362074"/>
                        <a:gd name="connsiteY4" fmla="*/ 523412 h 1290174"/>
                        <a:gd name="connsiteX5" fmla="*/ 104774 w 1362074"/>
                        <a:gd name="connsiteY5" fmla="*/ 213851 h 1290174"/>
                        <a:gd name="connsiteX6" fmla="*/ 154780 w 1362074"/>
                        <a:gd name="connsiteY6" fmla="*/ 128124 h 1290174"/>
                        <a:gd name="connsiteX0" fmla="*/ 154780 w 1362074"/>
                        <a:gd name="connsiteY0" fmla="*/ 128124 h 1290174"/>
                        <a:gd name="connsiteX1" fmla="*/ 700086 w 1362074"/>
                        <a:gd name="connsiteY1" fmla="*/ 16205 h 1290174"/>
                        <a:gd name="connsiteX2" fmla="*/ 1362074 w 1362074"/>
                        <a:gd name="connsiteY2" fmla="*/ 1290174 h 1290174"/>
                        <a:gd name="connsiteX3" fmla="*/ 119061 w 1362074"/>
                        <a:gd name="connsiteY3" fmla="*/ 1290174 h 1290174"/>
                        <a:gd name="connsiteX4" fmla="*/ 0 w 1362074"/>
                        <a:gd name="connsiteY4" fmla="*/ 523412 h 1290174"/>
                        <a:gd name="connsiteX5" fmla="*/ 104774 w 1362074"/>
                        <a:gd name="connsiteY5" fmla="*/ 213851 h 1290174"/>
                        <a:gd name="connsiteX6" fmla="*/ 154780 w 1362074"/>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9536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9536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9536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9536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9536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4773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52387 w 1366836"/>
                        <a:gd name="connsiteY4" fmla="*/ 871076 h 1290174"/>
                        <a:gd name="connsiteX5" fmla="*/ 0 w 1366836"/>
                        <a:gd name="connsiteY5" fmla="*/ 530556 h 1290174"/>
                        <a:gd name="connsiteX6" fmla="*/ 104773 w 1366836"/>
                        <a:gd name="connsiteY6" fmla="*/ 213851 h 1290174"/>
                        <a:gd name="connsiteX7" fmla="*/ 159542 w 1366836"/>
                        <a:gd name="connsiteY7"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169069 w 1366836"/>
                        <a:gd name="connsiteY4" fmla="*/ 578182 h 1290174"/>
                        <a:gd name="connsiteX5" fmla="*/ 0 w 1366836"/>
                        <a:gd name="connsiteY5" fmla="*/ 530556 h 1290174"/>
                        <a:gd name="connsiteX6" fmla="*/ 104773 w 1366836"/>
                        <a:gd name="connsiteY6" fmla="*/ 213851 h 1290174"/>
                        <a:gd name="connsiteX7" fmla="*/ 159542 w 1366836"/>
                        <a:gd name="connsiteY7"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169069 w 1366836"/>
                        <a:gd name="connsiteY4" fmla="*/ 578182 h 1290174"/>
                        <a:gd name="connsiteX5" fmla="*/ 0 w 1366836"/>
                        <a:gd name="connsiteY5" fmla="*/ 537700 h 1290174"/>
                        <a:gd name="connsiteX6" fmla="*/ 104773 w 1366836"/>
                        <a:gd name="connsiteY6" fmla="*/ 213851 h 1290174"/>
                        <a:gd name="connsiteX7" fmla="*/ 159542 w 1366836"/>
                        <a:gd name="connsiteY7"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152399 w 1366836"/>
                        <a:gd name="connsiteY4" fmla="*/ 871076 h 1290174"/>
                        <a:gd name="connsiteX5" fmla="*/ 169069 w 1366836"/>
                        <a:gd name="connsiteY5" fmla="*/ 578182 h 1290174"/>
                        <a:gd name="connsiteX6" fmla="*/ 0 w 1366836"/>
                        <a:gd name="connsiteY6" fmla="*/ 537700 h 1290174"/>
                        <a:gd name="connsiteX7" fmla="*/ 104773 w 1366836"/>
                        <a:gd name="connsiteY7" fmla="*/ 213851 h 1290174"/>
                        <a:gd name="connsiteX8" fmla="*/ 159542 w 1366836"/>
                        <a:gd name="connsiteY8"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278605 w 1366836"/>
                        <a:gd name="connsiteY4" fmla="*/ 282908 h 1290174"/>
                        <a:gd name="connsiteX5" fmla="*/ 169069 w 1366836"/>
                        <a:gd name="connsiteY5" fmla="*/ 578182 h 1290174"/>
                        <a:gd name="connsiteX6" fmla="*/ 0 w 1366836"/>
                        <a:gd name="connsiteY6" fmla="*/ 537700 h 1290174"/>
                        <a:gd name="connsiteX7" fmla="*/ 104773 w 1366836"/>
                        <a:gd name="connsiteY7" fmla="*/ 213851 h 1290174"/>
                        <a:gd name="connsiteX8" fmla="*/ 159542 w 1366836"/>
                        <a:gd name="connsiteY8"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278605 w 1366836"/>
                        <a:gd name="connsiteY4" fmla="*/ 282908 h 1290174"/>
                        <a:gd name="connsiteX5" fmla="*/ 180975 w 1366836"/>
                        <a:gd name="connsiteY5" fmla="*/ 590088 h 1290174"/>
                        <a:gd name="connsiteX6" fmla="*/ 0 w 1366836"/>
                        <a:gd name="connsiteY6" fmla="*/ 537700 h 1290174"/>
                        <a:gd name="connsiteX7" fmla="*/ 104773 w 1366836"/>
                        <a:gd name="connsiteY7" fmla="*/ 213851 h 1290174"/>
                        <a:gd name="connsiteX8" fmla="*/ 159542 w 1366836"/>
                        <a:gd name="connsiteY8"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207168 w 1366836"/>
                        <a:gd name="connsiteY4" fmla="*/ 778207 h 1290174"/>
                        <a:gd name="connsiteX5" fmla="*/ 278605 w 1366836"/>
                        <a:gd name="connsiteY5" fmla="*/ 282908 h 1290174"/>
                        <a:gd name="connsiteX6" fmla="*/ 180975 w 1366836"/>
                        <a:gd name="connsiteY6" fmla="*/ 590088 h 1290174"/>
                        <a:gd name="connsiteX7" fmla="*/ 0 w 1366836"/>
                        <a:gd name="connsiteY7" fmla="*/ 537700 h 1290174"/>
                        <a:gd name="connsiteX8" fmla="*/ 104773 w 1366836"/>
                        <a:gd name="connsiteY8" fmla="*/ 213851 h 1290174"/>
                        <a:gd name="connsiteX9" fmla="*/ 159542 w 1366836"/>
                        <a:gd name="connsiteY9"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583405 w 1366836"/>
                        <a:gd name="connsiteY4" fmla="*/ 256713 h 1290174"/>
                        <a:gd name="connsiteX5" fmla="*/ 278605 w 1366836"/>
                        <a:gd name="connsiteY5" fmla="*/ 282908 h 1290174"/>
                        <a:gd name="connsiteX6" fmla="*/ 180975 w 1366836"/>
                        <a:gd name="connsiteY6" fmla="*/ 590088 h 1290174"/>
                        <a:gd name="connsiteX7" fmla="*/ 0 w 1366836"/>
                        <a:gd name="connsiteY7" fmla="*/ 537700 h 1290174"/>
                        <a:gd name="connsiteX8" fmla="*/ 104773 w 1366836"/>
                        <a:gd name="connsiteY8" fmla="*/ 213851 h 1290174"/>
                        <a:gd name="connsiteX9" fmla="*/ 159542 w 1366836"/>
                        <a:gd name="connsiteY9"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583405 w 1366836"/>
                        <a:gd name="connsiteY4" fmla="*/ 256713 h 1290174"/>
                        <a:gd name="connsiteX5" fmla="*/ 276223 w 1366836"/>
                        <a:gd name="connsiteY5" fmla="*/ 301958 h 1290174"/>
                        <a:gd name="connsiteX6" fmla="*/ 180975 w 1366836"/>
                        <a:gd name="connsiteY6" fmla="*/ 590088 h 1290174"/>
                        <a:gd name="connsiteX7" fmla="*/ 0 w 1366836"/>
                        <a:gd name="connsiteY7" fmla="*/ 537700 h 1290174"/>
                        <a:gd name="connsiteX8" fmla="*/ 104773 w 1366836"/>
                        <a:gd name="connsiteY8" fmla="*/ 213851 h 1290174"/>
                        <a:gd name="connsiteX9" fmla="*/ 159542 w 1366836"/>
                        <a:gd name="connsiteY9"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571499 w 1366836"/>
                        <a:gd name="connsiteY4" fmla="*/ 266238 h 1290174"/>
                        <a:gd name="connsiteX5" fmla="*/ 276223 w 1366836"/>
                        <a:gd name="connsiteY5" fmla="*/ 301958 h 1290174"/>
                        <a:gd name="connsiteX6" fmla="*/ 180975 w 1366836"/>
                        <a:gd name="connsiteY6" fmla="*/ 590088 h 1290174"/>
                        <a:gd name="connsiteX7" fmla="*/ 0 w 1366836"/>
                        <a:gd name="connsiteY7" fmla="*/ 537700 h 1290174"/>
                        <a:gd name="connsiteX8" fmla="*/ 104773 w 1366836"/>
                        <a:gd name="connsiteY8" fmla="*/ 213851 h 1290174"/>
                        <a:gd name="connsiteX9" fmla="*/ 159542 w 1366836"/>
                        <a:gd name="connsiteY9"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583405 w 1366836"/>
                        <a:gd name="connsiteY4" fmla="*/ 261476 h 1290174"/>
                        <a:gd name="connsiteX5" fmla="*/ 276223 w 1366836"/>
                        <a:gd name="connsiteY5" fmla="*/ 301958 h 1290174"/>
                        <a:gd name="connsiteX6" fmla="*/ 180975 w 1366836"/>
                        <a:gd name="connsiteY6" fmla="*/ 590088 h 1290174"/>
                        <a:gd name="connsiteX7" fmla="*/ 0 w 1366836"/>
                        <a:gd name="connsiteY7" fmla="*/ 537700 h 1290174"/>
                        <a:gd name="connsiteX8" fmla="*/ 104773 w 1366836"/>
                        <a:gd name="connsiteY8" fmla="*/ 213851 h 1290174"/>
                        <a:gd name="connsiteX9" fmla="*/ 159542 w 1366836"/>
                        <a:gd name="connsiteY9"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402430 w 1366836"/>
                        <a:gd name="connsiteY4" fmla="*/ 659145 h 1290174"/>
                        <a:gd name="connsiteX5" fmla="*/ 583405 w 1366836"/>
                        <a:gd name="connsiteY5" fmla="*/ 261476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659605 w 1366836"/>
                        <a:gd name="connsiteY4" fmla="*/ 404351 h 1290174"/>
                        <a:gd name="connsiteX5" fmla="*/ 583405 w 1366836"/>
                        <a:gd name="connsiteY5" fmla="*/ 261476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659605 w 1366836"/>
                        <a:gd name="connsiteY4" fmla="*/ 404351 h 1290174"/>
                        <a:gd name="connsiteX5" fmla="*/ 573880 w 1366836"/>
                        <a:gd name="connsiteY5" fmla="*/ 263857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659605 w 1366836"/>
                        <a:gd name="connsiteY4" fmla="*/ 404351 h 1290174"/>
                        <a:gd name="connsiteX5" fmla="*/ 573880 w 1366836"/>
                        <a:gd name="connsiteY5" fmla="*/ 263857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659605 w 1366836"/>
                        <a:gd name="connsiteY4" fmla="*/ 404351 h 1290174"/>
                        <a:gd name="connsiteX5" fmla="*/ 573880 w 1366836"/>
                        <a:gd name="connsiteY5" fmla="*/ 263857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652461 w 1366836"/>
                        <a:gd name="connsiteY4" fmla="*/ 409114 h 1290174"/>
                        <a:gd name="connsiteX5" fmla="*/ 573880 w 1366836"/>
                        <a:gd name="connsiteY5" fmla="*/ 263857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957262 w 1366836"/>
                        <a:gd name="connsiteY2" fmla="*/ 492457 h 1290174"/>
                        <a:gd name="connsiteX3" fmla="*/ 1366836 w 1366836"/>
                        <a:gd name="connsiteY3" fmla="*/ 1290174 h 1290174"/>
                        <a:gd name="connsiteX4" fmla="*/ 123823 w 1366836"/>
                        <a:gd name="connsiteY4" fmla="*/ 1290174 h 1290174"/>
                        <a:gd name="connsiteX5" fmla="*/ 652461 w 1366836"/>
                        <a:gd name="connsiteY5" fmla="*/ 409114 h 1290174"/>
                        <a:gd name="connsiteX6" fmla="*/ 573880 w 1366836"/>
                        <a:gd name="connsiteY6" fmla="*/ 263857 h 1290174"/>
                        <a:gd name="connsiteX7" fmla="*/ 276223 w 1366836"/>
                        <a:gd name="connsiteY7" fmla="*/ 301958 h 1290174"/>
                        <a:gd name="connsiteX8" fmla="*/ 180975 w 1366836"/>
                        <a:gd name="connsiteY8" fmla="*/ 590088 h 1290174"/>
                        <a:gd name="connsiteX9" fmla="*/ 0 w 1366836"/>
                        <a:gd name="connsiteY9" fmla="*/ 537700 h 1290174"/>
                        <a:gd name="connsiteX10" fmla="*/ 104773 w 1366836"/>
                        <a:gd name="connsiteY10" fmla="*/ 213851 h 1290174"/>
                        <a:gd name="connsiteX11" fmla="*/ 159542 w 1366836"/>
                        <a:gd name="connsiteY11" fmla="*/ 128124 h 1290174"/>
                        <a:gd name="connsiteX0" fmla="*/ 159542 w 1366836"/>
                        <a:gd name="connsiteY0" fmla="*/ 128124 h 1290174"/>
                        <a:gd name="connsiteX1" fmla="*/ 704848 w 1366836"/>
                        <a:gd name="connsiteY1" fmla="*/ 16205 h 1290174"/>
                        <a:gd name="connsiteX2" fmla="*/ 1131093 w 1366836"/>
                        <a:gd name="connsiteY2" fmla="*/ 278144 h 1290174"/>
                        <a:gd name="connsiteX3" fmla="*/ 1366836 w 1366836"/>
                        <a:gd name="connsiteY3" fmla="*/ 1290174 h 1290174"/>
                        <a:gd name="connsiteX4" fmla="*/ 123823 w 1366836"/>
                        <a:gd name="connsiteY4" fmla="*/ 1290174 h 1290174"/>
                        <a:gd name="connsiteX5" fmla="*/ 652461 w 1366836"/>
                        <a:gd name="connsiteY5" fmla="*/ 409114 h 1290174"/>
                        <a:gd name="connsiteX6" fmla="*/ 573880 w 1366836"/>
                        <a:gd name="connsiteY6" fmla="*/ 263857 h 1290174"/>
                        <a:gd name="connsiteX7" fmla="*/ 276223 w 1366836"/>
                        <a:gd name="connsiteY7" fmla="*/ 301958 h 1290174"/>
                        <a:gd name="connsiteX8" fmla="*/ 180975 w 1366836"/>
                        <a:gd name="connsiteY8" fmla="*/ 590088 h 1290174"/>
                        <a:gd name="connsiteX9" fmla="*/ 0 w 1366836"/>
                        <a:gd name="connsiteY9" fmla="*/ 537700 h 1290174"/>
                        <a:gd name="connsiteX10" fmla="*/ 104773 w 1366836"/>
                        <a:gd name="connsiteY10" fmla="*/ 213851 h 1290174"/>
                        <a:gd name="connsiteX11" fmla="*/ 159542 w 1366836"/>
                        <a:gd name="connsiteY11" fmla="*/ 128124 h 1290174"/>
                        <a:gd name="connsiteX0" fmla="*/ 159542 w 1366836"/>
                        <a:gd name="connsiteY0" fmla="*/ 128124 h 1290174"/>
                        <a:gd name="connsiteX1" fmla="*/ 704848 w 1366836"/>
                        <a:gd name="connsiteY1" fmla="*/ 16205 h 1290174"/>
                        <a:gd name="connsiteX2" fmla="*/ 1152524 w 1366836"/>
                        <a:gd name="connsiteY2" fmla="*/ 275763 h 1290174"/>
                        <a:gd name="connsiteX3" fmla="*/ 1366836 w 1366836"/>
                        <a:gd name="connsiteY3" fmla="*/ 1290174 h 1290174"/>
                        <a:gd name="connsiteX4" fmla="*/ 123823 w 1366836"/>
                        <a:gd name="connsiteY4" fmla="*/ 1290174 h 1290174"/>
                        <a:gd name="connsiteX5" fmla="*/ 652461 w 1366836"/>
                        <a:gd name="connsiteY5" fmla="*/ 409114 h 1290174"/>
                        <a:gd name="connsiteX6" fmla="*/ 573880 w 1366836"/>
                        <a:gd name="connsiteY6" fmla="*/ 263857 h 1290174"/>
                        <a:gd name="connsiteX7" fmla="*/ 276223 w 1366836"/>
                        <a:gd name="connsiteY7" fmla="*/ 301958 h 1290174"/>
                        <a:gd name="connsiteX8" fmla="*/ 180975 w 1366836"/>
                        <a:gd name="connsiteY8" fmla="*/ 590088 h 1290174"/>
                        <a:gd name="connsiteX9" fmla="*/ 0 w 1366836"/>
                        <a:gd name="connsiteY9" fmla="*/ 537700 h 1290174"/>
                        <a:gd name="connsiteX10" fmla="*/ 104773 w 1366836"/>
                        <a:gd name="connsiteY10" fmla="*/ 213851 h 1290174"/>
                        <a:gd name="connsiteX11" fmla="*/ 159542 w 1366836"/>
                        <a:gd name="connsiteY11" fmla="*/ 128124 h 1290174"/>
                        <a:gd name="connsiteX0" fmla="*/ 159542 w 1366836"/>
                        <a:gd name="connsiteY0" fmla="*/ 128124 h 1290174"/>
                        <a:gd name="connsiteX1" fmla="*/ 704848 w 1366836"/>
                        <a:gd name="connsiteY1" fmla="*/ 16205 h 1290174"/>
                        <a:gd name="connsiteX2" fmla="*/ 1152524 w 1366836"/>
                        <a:gd name="connsiteY2" fmla="*/ 275763 h 1290174"/>
                        <a:gd name="connsiteX3" fmla="*/ 1366836 w 1366836"/>
                        <a:gd name="connsiteY3" fmla="*/ 1290174 h 1290174"/>
                        <a:gd name="connsiteX4" fmla="*/ 123823 w 1366836"/>
                        <a:gd name="connsiteY4" fmla="*/ 1290174 h 1290174"/>
                        <a:gd name="connsiteX5" fmla="*/ 652461 w 1366836"/>
                        <a:gd name="connsiteY5" fmla="*/ 409114 h 1290174"/>
                        <a:gd name="connsiteX6" fmla="*/ 573880 w 1366836"/>
                        <a:gd name="connsiteY6" fmla="*/ 263857 h 1290174"/>
                        <a:gd name="connsiteX7" fmla="*/ 276223 w 1366836"/>
                        <a:gd name="connsiteY7" fmla="*/ 301958 h 1290174"/>
                        <a:gd name="connsiteX8" fmla="*/ 180975 w 1366836"/>
                        <a:gd name="connsiteY8" fmla="*/ 590088 h 1290174"/>
                        <a:gd name="connsiteX9" fmla="*/ 0 w 1366836"/>
                        <a:gd name="connsiteY9" fmla="*/ 537700 h 1290174"/>
                        <a:gd name="connsiteX10" fmla="*/ 104773 w 1366836"/>
                        <a:gd name="connsiteY10" fmla="*/ 213851 h 1290174"/>
                        <a:gd name="connsiteX11" fmla="*/ 159542 w 1366836"/>
                        <a:gd name="connsiteY11" fmla="*/ 128124 h 1290174"/>
                        <a:gd name="connsiteX0" fmla="*/ 159542 w 1366836"/>
                        <a:gd name="connsiteY0" fmla="*/ 128124 h 1290174"/>
                        <a:gd name="connsiteX1" fmla="*/ 704848 w 1366836"/>
                        <a:gd name="connsiteY1" fmla="*/ 16205 h 1290174"/>
                        <a:gd name="connsiteX2" fmla="*/ 1152524 w 1366836"/>
                        <a:gd name="connsiteY2" fmla="*/ 275763 h 1290174"/>
                        <a:gd name="connsiteX3" fmla="*/ 1366836 w 1366836"/>
                        <a:gd name="connsiteY3" fmla="*/ 1290174 h 1290174"/>
                        <a:gd name="connsiteX4" fmla="*/ 123823 w 1366836"/>
                        <a:gd name="connsiteY4" fmla="*/ 1290174 h 1290174"/>
                        <a:gd name="connsiteX5" fmla="*/ 652461 w 1366836"/>
                        <a:gd name="connsiteY5" fmla="*/ 409114 h 1290174"/>
                        <a:gd name="connsiteX6" fmla="*/ 573880 w 1366836"/>
                        <a:gd name="connsiteY6" fmla="*/ 263857 h 1290174"/>
                        <a:gd name="connsiteX7" fmla="*/ 276223 w 1366836"/>
                        <a:gd name="connsiteY7" fmla="*/ 301958 h 1290174"/>
                        <a:gd name="connsiteX8" fmla="*/ 180975 w 1366836"/>
                        <a:gd name="connsiteY8" fmla="*/ 590088 h 1290174"/>
                        <a:gd name="connsiteX9" fmla="*/ 0 w 1366836"/>
                        <a:gd name="connsiteY9" fmla="*/ 537700 h 1290174"/>
                        <a:gd name="connsiteX10" fmla="*/ 104773 w 1366836"/>
                        <a:gd name="connsiteY10" fmla="*/ 213851 h 1290174"/>
                        <a:gd name="connsiteX11" fmla="*/ 159542 w 1366836"/>
                        <a:gd name="connsiteY11" fmla="*/ 128124 h 1290174"/>
                        <a:gd name="connsiteX0" fmla="*/ 159542 w 1366836"/>
                        <a:gd name="connsiteY0" fmla="*/ 116525 h 1278575"/>
                        <a:gd name="connsiteX1" fmla="*/ 704848 w 1366836"/>
                        <a:gd name="connsiteY1" fmla="*/ 4606 h 1278575"/>
                        <a:gd name="connsiteX2" fmla="*/ 1152524 w 1366836"/>
                        <a:gd name="connsiteY2" fmla="*/ 264164 h 1278575"/>
                        <a:gd name="connsiteX3" fmla="*/ 1366836 w 1366836"/>
                        <a:gd name="connsiteY3" fmla="*/ 1278575 h 1278575"/>
                        <a:gd name="connsiteX4" fmla="*/ 123823 w 1366836"/>
                        <a:gd name="connsiteY4" fmla="*/ 1278575 h 1278575"/>
                        <a:gd name="connsiteX5" fmla="*/ 652461 w 1366836"/>
                        <a:gd name="connsiteY5" fmla="*/ 397515 h 1278575"/>
                        <a:gd name="connsiteX6" fmla="*/ 573880 w 1366836"/>
                        <a:gd name="connsiteY6" fmla="*/ 252258 h 1278575"/>
                        <a:gd name="connsiteX7" fmla="*/ 276223 w 1366836"/>
                        <a:gd name="connsiteY7" fmla="*/ 290359 h 1278575"/>
                        <a:gd name="connsiteX8" fmla="*/ 180975 w 1366836"/>
                        <a:gd name="connsiteY8" fmla="*/ 578489 h 1278575"/>
                        <a:gd name="connsiteX9" fmla="*/ 0 w 1366836"/>
                        <a:gd name="connsiteY9" fmla="*/ 526101 h 1278575"/>
                        <a:gd name="connsiteX10" fmla="*/ 104773 w 1366836"/>
                        <a:gd name="connsiteY10" fmla="*/ 202252 h 1278575"/>
                        <a:gd name="connsiteX11" fmla="*/ 159542 w 1366836"/>
                        <a:gd name="connsiteY11" fmla="*/ 116525 h 1278575"/>
                        <a:gd name="connsiteX0" fmla="*/ 159542 w 1366836"/>
                        <a:gd name="connsiteY0" fmla="*/ 128036 h 1290086"/>
                        <a:gd name="connsiteX1" fmla="*/ 688179 w 1366836"/>
                        <a:gd name="connsiteY1" fmla="*/ 4211 h 1290086"/>
                        <a:gd name="connsiteX2" fmla="*/ 1152524 w 1366836"/>
                        <a:gd name="connsiteY2" fmla="*/ 275675 h 1290086"/>
                        <a:gd name="connsiteX3" fmla="*/ 1366836 w 1366836"/>
                        <a:gd name="connsiteY3" fmla="*/ 1290086 h 1290086"/>
                        <a:gd name="connsiteX4" fmla="*/ 123823 w 1366836"/>
                        <a:gd name="connsiteY4" fmla="*/ 1290086 h 1290086"/>
                        <a:gd name="connsiteX5" fmla="*/ 652461 w 1366836"/>
                        <a:gd name="connsiteY5" fmla="*/ 409026 h 1290086"/>
                        <a:gd name="connsiteX6" fmla="*/ 573880 w 1366836"/>
                        <a:gd name="connsiteY6" fmla="*/ 263769 h 1290086"/>
                        <a:gd name="connsiteX7" fmla="*/ 276223 w 1366836"/>
                        <a:gd name="connsiteY7" fmla="*/ 301870 h 1290086"/>
                        <a:gd name="connsiteX8" fmla="*/ 180975 w 1366836"/>
                        <a:gd name="connsiteY8" fmla="*/ 590000 h 1290086"/>
                        <a:gd name="connsiteX9" fmla="*/ 0 w 1366836"/>
                        <a:gd name="connsiteY9" fmla="*/ 537612 h 1290086"/>
                        <a:gd name="connsiteX10" fmla="*/ 104773 w 1366836"/>
                        <a:gd name="connsiteY10" fmla="*/ 213763 h 1290086"/>
                        <a:gd name="connsiteX11" fmla="*/ 159542 w 1366836"/>
                        <a:gd name="connsiteY11" fmla="*/ 128036 h 1290086"/>
                        <a:gd name="connsiteX0" fmla="*/ 159542 w 1366836"/>
                        <a:gd name="connsiteY0" fmla="*/ 128036 h 1290086"/>
                        <a:gd name="connsiteX1" fmla="*/ 688179 w 1366836"/>
                        <a:gd name="connsiteY1" fmla="*/ 4211 h 1290086"/>
                        <a:gd name="connsiteX2" fmla="*/ 1152524 w 1366836"/>
                        <a:gd name="connsiteY2" fmla="*/ 275675 h 1290086"/>
                        <a:gd name="connsiteX3" fmla="*/ 1366836 w 1366836"/>
                        <a:gd name="connsiteY3" fmla="*/ 1290086 h 1290086"/>
                        <a:gd name="connsiteX4" fmla="*/ 123823 w 1366836"/>
                        <a:gd name="connsiteY4" fmla="*/ 1290086 h 1290086"/>
                        <a:gd name="connsiteX5" fmla="*/ 652461 w 1366836"/>
                        <a:gd name="connsiteY5" fmla="*/ 409026 h 1290086"/>
                        <a:gd name="connsiteX6" fmla="*/ 573880 w 1366836"/>
                        <a:gd name="connsiteY6" fmla="*/ 263769 h 1290086"/>
                        <a:gd name="connsiteX7" fmla="*/ 276223 w 1366836"/>
                        <a:gd name="connsiteY7" fmla="*/ 301870 h 1290086"/>
                        <a:gd name="connsiteX8" fmla="*/ 180975 w 1366836"/>
                        <a:gd name="connsiteY8" fmla="*/ 590000 h 1290086"/>
                        <a:gd name="connsiteX9" fmla="*/ 0 w 1366836"/>
                        <a:gd name="connsiteY9" fmla="*/ 537612 h 1290086"/>
                        <a:gd name="connsiteX10" fmla="*/ 104773 w 1366836"/>
                        <a:gd name="connsiteY10" fmla="*/ 213763 h 1290086"/>
                        <a:gd name="connsiteX11" fmla="*/ 159542 w 1366836"/>
                        <a:gd name="connsiteY11" fmla="*/ 128036 h 1290086"/>
                        <a:gd name="connsiteX0" fmla="*/ 159542 w 1366836"/>
                        <a:gd name="connsiteY0" fmla="*/ 124676 h 1286726"/>
                        <a:gd name="connsiteX1" fmla="*/ 688179 w 1366836"/>
                        <a:gd name="connsiteY1" fmla="*/ 851 h 1286726"/>
                        <a:gd name="connsiteX2" fmla="*/ 1152524 w 1366836"/>
                        <a:gd name="connsiteY2" fmla="*/ 272315 h 1286726"/>
                        <a:gd name="connsiteX3" fmla="*/ 1366836 w 1366836"/>
                        <a:gd name="connsiteY3" fmla="*/ 1286726 h 1286726"/>
                        <a:gd name="connsiteX4" fmla="*/ 123823 w 1366836"/>
                        <a:gd name="connsiteY4" fmla="*/ 1286726 h 1286726"/>
                        <a:gd name="connsiteX5" fmla="*/ 652461 w 1366836"/>
                        <a:gd name="connsiteY5" fmla="*/ 405666 h 1286726"/>
                        <a:gd name="connsiteX6" fmla="*/ 573880 w 1366836"/>
                        <a:gd name="connsiteY6" fmla="*/ 260409 h 1286726"/>
                        <a:gd name="connsiteX7" fmla="*/ 276223 w 1366836"/>
                        <a:gd name="connsiteY7" fmla="*/ 298510 h 1286726"/>
                        <a:gd name="connsiteX8" fmla="*/ 180975 w 1366836"/>
                        <a:gd name="connsiteY8" fmla="*/ 586640 h 1286726"/>
                        <a:gd name="connsiteX9" fmla="*/ 0 w 1366836"/>
                        <a:gd name="connsiteY9" fmla="*/ 534252 h 1286726"/>
                        <a:gd name="connsiteX10" fmla="*/ 104773 w 1366836"/>
                        <a:gd name="connsiteY10" fmla="*/ 210403 h 1286726"/>
                        <a:gd name="connsiteX11" fmla="*/ 159542 w 1366836"/>
                        <a:gd name="connsiteY11" fmla="*/ 124676 h 1286726"/>
                        <a:gd name="connsiteX0" fmla="*/ 159542 w 1366836"/>
                        <a:gd name="connsiteY0" fmla="*/ 129403 h 1291453"/>
                        <a:gd name="connsiteX1" fmla="*/ 678654 w 1366836"/>
                        <a:gd name="connsiteY1" fmla="*/ 815 h 1291453"/>
                        <a:gd name="connsiteX2" fmla="*/ 1152524 w 1366836"/>
                        <a:gd name="connsiteY2" fmla="*/ 277042 h 1291453"/>
                        <a:gd name="connsiteX3" fmla="*/ 1366836 w 1366836"/>
                        <a:gd name="connsiteY3" fmla="*/ 1291453 h 1291453"/>
                        <a:gd name="connsiteX4" fmla="*/ 123823 w 1366836"/>
                        <a:gd name="connsiteY4" fmla="*/ 1291453 h 1291453"/>
                        <a:gd name="connsiteX5" fmla="*/ 652461 w 1366836"/>
                        <a:gd name="connsiteY5" fmla="*/ 410393 h 1291453"/>
                        <a:gd name="connsiteX6" fmla="*/ 573880 w 1366836"/>
                        <a:gd name="connsiteY6" fmla="*/ 265136 h 1291453"/>
                        <a:gd name="connsiteX7" fmla="*/ 276223 w 1366836"/>
                        <a:gd name="connsiteY7" fmla="*/ 303237 h 1291453"/>
                        <a:gd name="connsiteX8" fmla="*/ 180975 w 1366836"/>
                        <a:gd name="connsiteY8" fmla="*/ 591367 h 1291453"/>
                        <a:gd name="connsiteX9" fmla="*/ 0 w 1366836"/>
                        <a:gd name="connsiteY9" fmla="*/ 538979 h 1291453"/>
                        <a:gd name="connsiteX10" fmla="*/ 104773 w 1366836"/>
                        <a:gd name="connsiteY10" fmla="*/ 215130 h 1291453"/>
                        <a:gd name="connsiteX11" fmla="*/ 159542 w 1366836"/>
                        <a:gd name="connsiteY11" fmla="*/ 129403 h 1291453"/>
                        <a:gd name="connsiteX0" fmla="*/ 159542 w 1366836"/>
                        <a:gd name="connsiteY0" fmla="*/ 129403 h 1291453"/>
                        <a:gd name="connsiteX1" fmla="*/ 678654 w 1366836"/>
                        <a:gd name="connsiteY1" fmla="*/ 815 h 1291453"/>
                        <a:gd name="connsiteX2" fmla="*/ 1152524 w 1366836"/>
                        <a:gd name="connsiteY2" fmla="*/ 277042 h 1291453"/>
                        <a:gd name="connsiteX3" fmla="*/ 1366836 w 1366836"/>
                        <a:gd name="connsiteY3" fmla="*/ 1291453 h 1291453"/>
                        <a:gd name="connsiteX4" fmla="*/ 123823 w 1366836"/>
                        <a:gd name="connsiteY4" fmla="*/ 1291453 h 1291453"/>
                        <a:gd name="connsiteX5" fmla="*/ 652461 w 1366836"/>
                        <a:gd name="connsiteY5" fmla="*/ 410393 h 1291453"/>
                        <a:gd name="connsiteX6" fmla="*/ 573880 w 1366836"/>
                        <a:gd name="connsiteY6" fmla="*/ 265136 h 1291453"/>
                        <a:gd name="connsiteX7" fmla="*/ 276223 w 1366836"/>
                        <a:gd name="connsiteY7" fmla="*/ 303237 h 1291453"/>
                        <a:gd name="connsiteX8" fmla="*/ 180975 w 1366836"/>
                        <a:gd name="connsiteY8" fmla="*/ 591367 h 1291453"/>
                        <a:gd name="connsiteX9" fmla="*/ 0 w 1366836"/>
                        <a:gd name="connsiteY9" fmla="*/ 538979 h 1291453"/>
                        <a:gd name="connsiteX10" fmla="*/ 104773 w 1366836"/>
                        <a:gd name="connsiteY10" fmla="*/ 215130 h 1291453"/>
                        <a:gd name="connsiteX11" fmla="*/ 159542 w 1366836"/>
                        <a:gd name="connsiteY11" fmla="*/ 129403 h 1291453"/>
                        <a:gd name="connsiteX0" fmla="*/ 159542 w 1366836"/>
                        <a:gd name="connsiteY0" fmla="*/ 130574 h 1292624"/>
                        <a:gd name="connsiteX1" fmla="*/ 678654 w 1366836"/>
                        <a:gd name="connsiteY1" fmla="*/ 1986 h 1292624"/>
                        <a:gd name="connsiteX2" fmla="*/ 1152524 w 1366836"/>
                        <a:gd name="connsiteY2" fmla="*/ 278213 h 1292624"/>
                        <a:gd name="connsiteX3" fmla="*/ 1366836 w 1366836"/>
                        <a:gd name="connsiteY3" fmla="*/ 1292624 h 1292624"/>
                        <a:gd name="connsiteX4" fmla="*/ 123823 w 1366836"/>
                        <a:gd name="connsiteY4" fmla="*/ 1292624 h 1292624"/>
                        <a:gd name="connsiteX5" fmla="*/ 652461 w 1366836"/>
                        <a:gd name="connsiteY5" fmla="*/ 411564 h 1292624"/>
                        <a:gd name="connsiteX6" fmla="*/ 573880 w 1366836"/>
                        <a:gd name="connsiteY6" fmla="*/ 266307 h 1292624"/>
                        <a:gd name="connsiteX7" fmla="*/ 276223 w 1366836"/>
                        <a:gd name="connsiteY7" fmla="*/ 304408 h 1292624"/>
                        <a:gd name="connsiteX8" fmla="*/ 180975 w 1366836"/>
                        <a:gd name="connsiteY8" fmla="*/ 592538 h 1292624"/>
                        <a:gd name="connsiteX9" fmla="*/ 0 w 1366836"/>
                        <a:gd name="connsiteY9" fmla="*/ 540150 h 1292624"/>
                        <a:gd name="connsiteX10" fmla="*/ 104773 w 1366836"/>
                        <a:gd name="connsiteY10" fmla="*/ 216301 h 1292624"/>
                        <a:gd name="connsiteX11" fmla="*/ 159542 w 1366836"/>
                        <a:gd name="connsiteY11" fmla="*/ 130574 h 1292624"/>
                        <a:gd name="connsiteX0" fmla="*/ 159542 w 1366836"/>
                        <a:gd name="connsiteY0" fmla="*/ 121211 h 1283261"/>
                        <a:gd name="connsiteX1" fmla="*/ 683417 w 1366836"/>
                        <a:gd name="connsiteY1" fmla="*/ 2148 h 1283261"/>
                        <a:gd name="connsiteX2" fmla="*/ 1152524 w 1366836"/>
                        <a:gd name="connsiteY2" fmla="*/ 268850 h 1283261"/>
                        <a:gd name="connsiteX3" fmla="*/ 1366836 w 1366836"/>
                        <a:gd name="connsiteY3" fmla="*/ 1283261 h 1283261"/>
                        <a:gd name="connsiteX4" fmla="*/ 123823 w 1366836"/>
                        <a:gd name="connsiteY4" fmla="*/ 1283261 h 1283261"/>
                        <a:gd name="connsiteX5" fmla="*/ 652461 w 1366836"/>
                        <a:gd name="connsiteY5" fmla="*/ 402201 h 1283261"/>
                        <a:gd name="connsiteX6" fmla="*/ 573880 w 1366836"/>
                        <a:gd name="connsiteY6" fmla="*/ 256944 h 1283261"/>
                        <a:gd name="connsiteX7" fmla="*/ 276223 w 1366836"/>
                        <a:gd name="connsiteY7" fmla="*/ 295045 h 1283261"/>
                        <a:gd name="connsiteX8" fmla="*/ 180975 w 1366836"/>
                        <a:gd name="connsiteY8" fmla="*/ 583175 h 1283261"/>
                        <a:gd name="connsiteX9" fmla="*/ 0 w 1366836"/>
                        <a:gd name="connsiteY9" fmla="*/ 530787 h 1283261"/>
                        <a:gd name="connsiteX10" fmla="*/ 104773 w 1366836"/>
                        <a:gd name="connsiteY10" fmla="*/ 206938 h 1283261"/>
                        <a:gd name="connsiteX11" fmla="*/ 159542 w 1366836"/>
                        <a:gd name="connsiteY11" fmla="*/ 121211 h 1283261"/>
                        <a:gd name="connsiteX0" fmla="*/ 159542 w 1366836"/>
                        <a:gd name="connsiteY0" fmla="*/ 126780 h 1288830"/>
                        <a:gd name="connsiteX1" fmla="*/ 683417 w 1366836"/>
                        <a:gd name="connsiteY1" fmla="*/ 7717 h 1288830"/>
                        <a:gd name="connsiteX2" fmla="*/ 1152524 w 1366836"/>
                        <a:gd name="connsiteY2" fmla="*/ 274419 h 1288830"/>
                        <a:gd name="connsiteX3" fmla="*/ 1366836 w 1366836"/>
                        <a:gd name="connsiteY3" fmla="*/ 1288830 h 1288830"/>
                        <a:gd name="connsiteX4" fmla="*/ 123823 w 1366836"/>
                        <a:gd name="connsiteY4" fmla="*/ 1288830 h 1288830"/>
                        <a:gd name="connsiteX5" fmla="*/ 652461 w 1366836"/>
                        <a:gd name="connsiteY5" fmla="*/ 407770 h 1288830"/>
                        <a:gd name="connsiteX6" fmla="*/ 573880 w 1366836"/>
                        <a:gd name="connsiteY6" fmla="*/ 262513 h 1288830"/>
                        <a:gd name="connsiteX7" fmla="*/ 276223 w 1366836"/>
                        <a:gd name="connsiteY7" fmla="*/ 300614 h 1288830"/>
                        <a:gd name="connsiteX8" fmla="*/ 180975 w 1366836"/>
                        <a:gd name="connsiteY8" fmla="*/ 588744 h 1288830"/>
                        <a:gd name="connsiteX9" fmla="*/ 0 w 1366836"/>
                        <a:gd name="connsiteY9" fmla="*/ 536356 h 1288830"/>
                        <a:gd name="connsiteX10" fmla="*/ 104773 w 1366836"/>
                        <a:gd name="connsiteY10" fmla="*/ 212507 h 1288830"/>
                        <a:gd name="connsiteX11" fmla="*/ 159542 w 1366836"/>
                        <a:gd name="connsiteY11" fmla="*/ 126780 h 1288830"/>
                        <a:gd name="connsiteX0" fmla="*/ 159542 w 1366836"/>
                        <a:gd name="connsiteY0" fmla="*/ 119379 h 1281429"/>
                        <a:gd name="connsiteX1" fmla="*/ 683417 w 1366836"/>
                        <a:gd name="connsiteY1" fmla="*/ 316 h 1281429"/>
                        <a:gd name="connsiteX2" fmla="*/ 1152524 w 1366836"/>
                        <a:gd name="connsiteY2" fmla="*/ 267018 h 1281429"/>
                        <a:gd name="connsiteX3" fmla="*/ 1366836 w 1366836"/>
                        <a:gd name="connsiteY3" fmla="*/ 1281429 h 1281429"/>
                        <a:gd name="connsiteX4" fmla="*/ 123823 w 1366836"/>
                        <a:gd name="connsiteY4" fmla="*/ 1281429 h 1281429"/>
                        <a:gd name="connsiteX5" fmla="*/ 652461 w 1366836"/>
                        <a:gd name="connsiteY5" fmla="*/ 400369 h 1281429"/>
                        <a:gd name="connsiteX6" fmla="*/ 573880 w 1366836"/>
                        <a:gd name="connsiteY6" fmla="*/ 255112 h 1281429"/>
                        <a:gd name="connsiteX7" fmla="*/ 276223 w 1366836"/>
                        <a:gd name="connsiteY7" fmla="*/ 293213 h 1281429"/>
                        <a:gd name="connsiteX8" fmla="*/ 180975 w 1366836"/>
                        <a:gd name="connsiteY8" fmla="*/ 581343 h 1281429"/>
                        <a:gd name="connsiteX9" fmla="*/ 0 w 1366836"/>
                        <a:gd name="connsiteY9" fmla="*/ 528955 h 1281429"/>
                        <a:gd name="connsiteX10" fmla="*/ 104773 w 1366836"/>
                        <a:gd name="connsiteY10" fmla="*/ 205106 h 1281429"/>
                        <a:gd name="connsiteX11" fmla="*/ 159542 w 1366836"/>
                        <a:gd name="connsiteY11" fmla="*/ 119379 h 1281429"/>
                        <a:gd name="connsiteX0" fmla="*/ 159542 w 1366836"/>
                        <a:gd name="connsiteY0" fmla="*/ 126500 h 1288550"/>
                        <a:gd name="connsiteX1" fmla="*/ 683417 w 1366836"/>
                        <a:gd name="connsiteY1" fmla="*/ 293 h 1288550"/>
                        <a:gd name="connsiteX2" fmla="*/ 1152524 w 1366836"/>
                        <a:gd name="connsiteY2" fmla="*/ 274139 h 1288550"/>
                        <a:gd name="connsiteX3" fmla="*/ 1366836 w 1366836"/>
                        <a:gd name="connsiteY3" fmla="*/ 1288550 h 1288550"/>
                        <a:gd name="connsiteX4" fmla="*/ 123823 w 1366836"/>
                        <a:gd name="connsiteY4" fmla="*/ 1288550 h 1288550"/>
                        <a:gd name="connsiteX5" fmla="*/ 652461 w 1366836"/>
                        <a:gd name="connsiteY5" fmla="*/ 407490 h 1288550"/>
                        <a:gd name="connsiteX6" fmla="*/ 573880 w 1366836"/>
                        <a:gd name="connsiteY6" fmla="*/ 262233 h 1288550"/>
                        <a:gd name="connsiteX7" fmla="*/ 276223 w 1366836"/>
                        <a:gd name="connsiteY7" fmla="*/ 300334 h 1288550"/>
                        <a:gd name="connsiteX8" fmla="*/ 180975 w 1366836"/>
                        <a:gd name="connsiteY8" fmla="*/ 588464 h 1288550"/>
                        <a:gd name="connsiteX9" fmla="*/ 0 w 1366836"/>
                        <a:gd name="connsiteY9" fmla="*/ 536076 h 1288550"/>
                        <a:gd name="connsiteX10" fmla="*/ 104773 w 1366836"/>
                        <a:gd name="connsiteY10" fmla="*/ 212227 h 1288550"/>
                        <a:gd name="connsiteX11" fmla="*/ 159542 w 1366836"/>
                        <a:gd name="connsiteY11" fmla="*/ 126500 h 1288550"/>
                        <a:gd name="connsiteX0" fmla="*/ 159542 w 1366836"/>
                        <a:gd name="connsiteY0" fmla="*/ 126500 h 1288550"/>
                        <a:gd name="connsiteX1" fmla="*/ 683417 w 1366836"/>
                        <a:gd name="connsiteY1" fmla="*/ 293 h 1288550"/>
                        <a:gd name="connsiteX2" fmla="*/ 1152524 w 1366836"/>
                        <a:gd name="connsiteY2" fmla="*/ 274139 h 1288550"/>
                        <a:gd name="connsiteX3" fmla="*/ 1366836 w 1366836"/>
                        <a:gd name="connsiteY3" fmla="*/ 1288550 h 1288550"/>
                        <a:gd name="connsiteX4" fmla="*/ 123823 w 1366836"/>
                        <a:gd name="connsiteY4" fmla="*/ 1288550 h 1288550"/>
                        <a:gd name="connsiteX5" fmla="*/ 652461 w 1366836"/>
                        <a:gd name="connsiteY5" fmla="*/ 407490 h 1288550"/>
                        <a:gd name="connsiteX6" fmla="*/ 573880 w 1366836"/>
                        <a:gd name="connsiteY6" fmla="*/ 262233 h 1288550"/>
                        <a:gd name="connsiteX7" fmla="*/ 276223 w 1366836"/>
                        <a:gd name="connsiteY7" fmla="*/ 300334 h 1288550"/>
                        <a:gd name="connsiteX8" fmla="*/ 180975 w 1366836"/>
                        <a:gd name="connsiteY8" fmla="*/ 588464 h 1288550"/>
                        <a:gd name="connsiteX9" fmla="*/ 0 w 1366836"/>
                        <a:gd name="connsiteY9" fmla="*/ 536076 h 1288550"/>
                        <a:gd name="connsiteX10" fmla="*/ 104773 w 1366836"/>
                        <a:gd name="connsiteY10" fmla="*/ 212227 h 1288550"/>
                        <a:gd name="connsiteX11" fmla="*/ 159542 w 1366836"/>
                        <a:gd name="connsiteY11" fmla="*/ 126500 h 1288550"/>
                        <a:gd name="connsiteX0" fmla="*/ 159542 w 1366836"/>
                        <a:gd name="connsiteY0" fmla="*/ 126500 h 1288550"/>
                        <a:gd name="connsiteX1" fmla="*/ 683417 w 1366836"/>
                        <a:gd name="connsiteY1" fmla="*/ 293 h 1288550"/>
                        <a:gd name="connsiteX2" fmla="*/ 1152524 w 1366836"/>
                        <a:gd name="connsiteY2" fmla="*/ 274139 h 1288550"/>
                        <a:gd name="connsiteX3" fmla="*/ 1366836 w 1366836"/>
                        <a:gd name="connsiteY3" fmla="*/ 1288550 h 1288550"/>
                        <a:gd name="connsiteX4" fmla="*/ 123823 w 1366836"/>
                        <a:gd name="connsiteY4" fmla="*/ 1288550 h 1288550"/>
                        <a:gd name="connsiteX5" fmla="*/ 652461 w 1366836"/>
                        <a:gd name="connsiteY5" fmla="*/ 407490 h 1288550"/>
                        <a:gd name="connsiteX6" fmla="*/ 573880 w 1366836"/>
                        <a:gd name="connsiteY6" fmla="*/ 262233 h 1288550"/>
                        <a:gd name="connsiteX7" fmla="*/ 276223 w 1366836"/>
                        <a:gd name="connsiteY7" fmla="*/ 300334 h 1288550"/>
                        <a:gd name="connsiteX8" fmla="*/ 180975 w 1366836"/>
                        <a:gd name="connsiteY8" fmla="*/ 588464 h 1288550"/>
                        <a:gd name="connsiteX9" fmla="*/ 0 w 1366836"/>
                        <a:gd name="connsiteY9" fmla="*/ 536076 h 1288550"/>
                        <a:gd name="connsiteX10" fmla="*/ 104773 w 1366836"/>
                        <a:gd name="connsiteY10" fmla="*/ 212227 h 1288550"/>
                        <a:gd name="connsiteX11" fmla="*/ 159542 w 1366836"/>
                        <a:gd name="connsiteY11" fmla="*/ 126500 h 1288550"/>
                        <a:gd name="connsiteX0" fmla="*/ 159542 w 1366836"/>
                        <a:gd name="connsiteY0" fmla="*/ 126500 h 1288550"/>
                        <a:gd name="connsiteX1" fmla="*/ 683417 w 1366836"/>
                        <a:gd name="connsiteY1" fmla="*/ 293 h 1288550"/>
                        <a:gd name="connsiteX2" fmla="*/ 1152524 w 1366836"/>
                        <a:gd name="connsiteY2" fmla="*/ 274139 h 1288550"/>
                        <a:gd name="connsiteX3" fmla="*/ 1288255 w 1366836"/>
                        <a:gd name="connsiteY3" fmla="*/ 905172 h 1288550"/>
                        <a:gd name="connsiteX4" fmla="*/ 1366836 w 1366836"/>
                        <a:gd name="connsiteY4" fmla="*/ 1288550 h 1288550"/>
                        <a:gd name="connsiteX5" fmla="*/ 123823 w 1366836"/>
                        <a:gd name="connsiteY5" fmla="*/ 1288550 h 1288550"/>
                        <a:gd name="connsiteX6" fmla="*/ 652461 w 1366836"/>
                        <a:gd name="connsiteY6" fmla="*/ 407490 h 1288550"/>
                        <a:gd name="connsiteX7" fmla="*/ 573880 w 1366836"/>
                        <a:gd name="connsiteY7" fmla="*/ 262233 h 1288550"/>
                        <a:gd name="connsiteX8" fmla="*/ 276223 w 1366836"/>
                        <a:gd name="connsiteY8" fmla="*/ 300334 h 1288550"/>
                        <a:gd name="connsiteX9" fmla="*/ 180975 w 1366836"/>
                        <a:gd name="connsiteY9" fmla="*/ 588464 h 1288550"/>
                        <a:gd name="connsiteX10" fmla="*/ 0 w 1366836"/>
                        <a:gd name="connsiteY10" fmla="*/ 536076 h 1288550"/>
                        <a:gd name="connsiteX11" fmla="*/ 104773 w 1366836"/>
                        <a:gd name="connsiteY11" fmla="*/ 212227 h 1288550"/>
                        <a:gd name="connsiteX12" fmla="*/ 159542 w 1366836"/>
                        <a:gd name="connsiteY12" fmla="*/ 126500 h 1288550"/>
                        <a:gd name="connsiteX0" fmla="*/ 159542 w 1369217"/>
                        <a:gd name="connsiteY0" fmla="*/ 126500 h 1288550"/>
                        <a:gd name="connsiteX1" fmla="*/ 683417 w 1369217"/>
                        <a:gd name="connsiteY1" fmla="*/ 293 h 1288550"/>
                        <a:gd name="connsiteX2" fmla="*/ 1152524 w 1369217"/>
                        <a:gd name="connsiteY2" fmla="*/ 274139 h 1288550"/>
                        <a:gd name="connsiteX3" fmla="*/ 1369217 w 1369217"/>
                        <a:gd name="connsiteY3" fmla="*/ 959941 h 1288550"/>
                        <a:gd name="connsiteX4" fmla="*/ 1366836 w 1369217"/>
                        <a:gd name="connsiteY4" fmla="*/ 1288550 h 1288550"/>
                        <a:gd name="connsiteX5" fmla="*/ 123823 w 1369217"/>
                        <a:gd name="connsiteY5" fmla="*/ 1288550 h 1288550"/>
                        <a:gd name="connsiteX6" fmla="*/ 652461 w 1369217"/>
                        <a:gd name="connsiteY6" fmla="*/ 407490 h 1288550"/>
                        <a:gd name="connsiteX7" fmla="*/ 573880 w 1369217"/>
                        <a:gd name="connsiteY7" fmla="*/ 262233 h 1288550"/>
                        <a:gd name="connsiteX8" fmla="*/ 276223 w 1369217"/>
                        <a:gd name="connsiteY8" fmla="*/ 300334 h 1288550"/>
                        <a:gd name="connsiteX9" fmla="*/ 180975 w 1369217"/>
                        <a:gd name="connsiteY9" fmla="*/ 588464 h 1288550"/>
                        <a:gd name="connsiteX10" fmla="*/ 0 w 1369217"/>
                        <a:gd name="connsiteY10" fmla="*/ 536076 h 1288550"/>
                        <a:gd name="connsiteX11" fmla="*/ 104773 w 1369217"/>
                        <a:gd name="connsiteY11" fmla="*/ 212227 h 1288550"/>
                        <a:gd name="connsiteX12" fmla="*/ 159542 w 1369217"/>
                        <a:gd name="connsiteY12" fmla="*/ 126500 h 1288550"/>
                        <a:gd name="connsiteX0" fmla="*/ 159542 w 1366941"/>
                        <a:gd name="connsiteY0" fmla="*/ 126500 h 1288550"/>
                        <a:gd name="connsiteX1" fmla="*/ 683417 w 1366941"/>
                        <a:gd name="connsiteY1" fmla="*/ 293 h 1288550"/>
                        <a:gd name="connsiteX2" fmla="*/ 1152524 w 1366941"/>
                        <a:gd name="connsiteY2" fmla="*/ 274139 h 1288550"/>
                        <a:gd name="connsiteX3" fmla="*/ 1364454 w 1366941"/>
                        <a:gd name="connsiteY3" fmla="*/ 952797 h 1288550"/>
                        <a:gd name="connsiteX4" fmla="*/ 1366836 w 1366941"/>
                        <a:gd name="connsiteY4" fmla="*/ 1288550 h 1288550"/>
                        <a:gd name="connsiteX5" fmla="*/ 123823 w 1366941"/>
                        <a:gd name="connsiteY5" fmla="*/ 1288550 h 1288550"/>
                        <a:gd name="connsiteX6" fmla="*/ 652461 w 1366941"/>
                        <a:gd name="connsiteY6" fmla="*/ 407490 h 1288550"/>
                        <a:gd name="connsiteX7" fmla="*/ 573880 w 1366941"/>
                        <a:gd name="connsiteY7" fmla="*/ 262233 h 1288550"/>
                        <a:gd name="connsiteX8" fmla="*/ 276223 w 1366941"/>
                        <a:gd name="connsiteY8" fmla="*/ 300334 h 1288550"/>
                        <a:gd name="connsiteX9" fmla="*/ 180975 w 1366941"/>
                        <a:gd name="connsiteY9" fmla="*/ 588464 h 1288550"/>
                        <a:gd name="connsiteX10" fmla="*/ 0 w 1366941"/>
                        <a:gd name="connsiteY10" fmla="*/ 536076 h 1288550"/>
                        <a:gd name="connsiteX11" fmla="*/ 104773 w 1366941"/>
                        <a:gd name="connsiteY11" fmla="*/ 212227 h 1288550"/>
                        <a:gd name="connsiteX12" fmla="*/ 159542 w 1366941"/>
                        <a:gd name="connsiteY12" fmla="*/ 126500 h 1288550"/>
                        <a:gd name="connsiteX0" fmla="*/ 159542 w 1370457"/>
                        <a:gd name="connsiteY0" fmla="*/ 126500 h 1288550"/>
                        <a:gd name="connsiteX1" fmla="*/ 683417 w 1370457"/>
                        <a:gd name="connsiteY1" fmla="*/ 293 h 1288550"/>
                        <a:gd name="connsiteX2" fmla="*/ 1152524 w 1370457"/>
                        <a:gd name="connsiteY2" fmla="*/ 274139 h 1288550"/>
                        <a:gd name="connsiteX3" fmla="*/ 1364454 w 1370457"/>
                        <a:gd name="connsiteY3" fmla="*/ 952797 h 1288550"/>
                        <a:gd name="connsiteX4" fmla="*/ 1366836 w 1370457"/>
                        <a:gd name="connsiteY4" fmla="*/ 1288550 h 1288550"/>
                        <a:gd name="connsiteX5" fmla="*/ 123823 w 1370457"/>
                        <a:gd name="connsiteY5" fmla="*/ 1288550 h 1288550"/>
                        <a:gd name="connsiteX6" fmla="*/ 652461 w 1370457"/>
                        <a:gd name="connsiteY6" fmla="*/ 407490 h 1288550"/>
                        <a:gd name="connsiteX7" fmla="*/ 573880 w 1370457"/>
                        <a:gd name="connsiteY7" fmla="*/ 262233 h 1288550"/>
                        <a:gd name="connsiteX8" fmla="*/ 276223 w 1370457"/>
                        <a:gd name="connsiteY8" fmla="*/ 300334 h 1288550"/>
                        <a:gd name="connsiteX9" fmla="*/ 180975 w 1370457"/>
                        <a:gd name="connsiteY9" fmla="*/ 588464 h 1288550"/>
                        <a:gd name="connsiteX10" fmla="*/ 0 w 1370457"/>
                        <a:gd name="connsiteY10" fmla="*/ 536076 h 1288550"/>
                        <a:gd name="connsiteX11" fmla="*/ 104773 w 1370457"/>
                        <a:gd name="connsiteY11" fmla="*/ 212227 h 1288550"/>
                        <a:gd name="connsiteX12" fmla="*/ 159542 w 1370457"/>
                        <a:gd name="connsiteY12" fmla="*/ 126500 h 1288550"/>
                        <a:gd name="connsiteX0" fmla="*/ 159542 w 1376708"/>
                        <a:gd name="connsiteY0" fmla="*/ 126500 h 1288550"/>
                        <a:gd name="connsiteX1" fmla="*/ 683417 w 1376708"/>
                        <a:gd name="connsiteY1" fmla="*/ 293 h 1288550"/>
                        <a:gd name="connsiteX2" fmla="*/ 1152524 w 1376708"/>
                        <a:gd name="connsiteY2" fmla="*/ 274139 h 1288550"/>
                        <a:gd name="connsiteX3" fmla="*/ 1364454 w 1376708"/>
                        <a:gd name="connsiteY3" fmla="*/ 952797 h 1288550"/>
                        <a:gd name="connsiteX4" fmla="*/ 1366836 w 1376708"/>
                        <a:gd name="connsiteY4" fmla="*/ 1288550 h 1288550"/>
                        <a:gd name="connsiteX5" fmla="*/ 123823 w 1376708"/>
                        <a:gd name="connsiteY5" fmla="*/ 1288550 h 1288550"/>
                        <a:gd name="connsiteX6" fmla="*/ 652461 w 1376708"/>
                        <a:gd name="connsiteY6" fmla="*/ 407490 h 1288550"/>
                        <a:gd name="connsiteX7" fmla="*/ 573880 w 1376708"/>
                        <a:gd name="connsiteY7" fmla="*/ 262233 h 1288550"/>
                        <a:gd name="connsiteX8" fmla="*/ 276223 w 1376708"/>
                        <a:gd name="connsiteY8" fmla="*/ 300334 h 1288550"/>
                        <a:gd name="connsiteX9" fmla="*/ 180975 w 1376708"/>
                        <a:gd name="connsiteY9" fmla="*/ 588464 h 1288550"/>
                        <a:gd name="connsiteX10" fmla="*/ 0 w 1376708"/>
                        <a:gd name="connsiteY10" fmla="*/ 536076 h 1288550"/>
                        <a:gd name="connsiteX11" fmla="*/ 104773 w 1376708"/>
                        <a:gd name="connsiteY11" fmla="*/ 212227 h 1288550"/>
                        <a:gd name="connsiteX12" fmla="*/ 159542 w 1376708"/>
                        <a:gd name="connsiteY12" fmla="*/ 126500 h 1288550"/>
                        <a:gd name="connsiteX0" fmla="*/ 159542 w 1392922"/>
                        <a:gd name="connsiteY0" fmla="*/ 126500 h 1288550"/>
                        <a:gd name="connsiteX1" fmla="*/ 683417 w 1392922"/>
                        <a:gd name="connsiteY1" fmla="*/ 293 h 1288550"/>
                        <a:gd name="connsiteX2" fmla="*/ 1152524 w 1392922"/>
                        <a:gd name="connsiteY2" fmla="*/ 274139 h 1288550"/>
                        <a:gd name="connsiteX3" fmla="*/ 1364454 w 1392922"/>
                        <a:gd name="connsiteY3" fmla="*/ 952797 h 1288550"/>
                        <a:gd name="connsiteX4" fmla="*/ 1366836 w 1392922"/>
                        <a:gd name="connsiteY4" fmla="*/ 1288550 h 1288550"/>
                        <a:gd name="connsiteX5" fmla="*/ 123823 w 1392922"/>
                        <a:gd name="connsiteY5" fmla="*/ 1288550 h 1288550"/>
                        <a:gd name="connsiteX6" fmla="*/ 652461 w 1392922"/>
                        <a:gd name="connsiteY6" fmla="*/ 407490 h 1288550"/>
                        <a:gd name="connsiteX7" fmla="*/ 573880 w 1392922"/>
                        <a:gd name="connsiteY7" fmla="*/ 262233 h 1288550"/>
                        <a:gd name="connsiteX8" fmla="*/ 276223 w 1392922"/>
                        <a:gd name="connsiteY8" fmla="*/ 300334 h 1288550"/>
                        <a:gd name="connsiteX9" fmla="*/ 180975 w 1392922"/>
                        <a:gd name="connsiteY9" fmla="*/ 588464 h 1288550"/>
                        <a:gd name="connsiteX10" fmla="*/ 0 w 1392922"/>
                        <a:gd name="connsiteY10" fmla="*/ 536076 h 1288550"/>
                        <a:gd name="connsiteX11" fmla="*/ 104773 w 1392922"/>
                        <a:gd name="connsiteY11" fmla="*/ 212227 h 1288550"/>
                        <a:gd name="connsiteX12" fmla="*/ 159542 w 1392922"/>
                        <a:gd name="connsiteY12" fmla="*/ 126500 h 1288550"/>
                        <a:gd name="connsiteX0" fmla="*/ 159542 w 1399879"/>
                        <a:gd name="connsiteY0" fmla="*/ 126500 h 1288550"/>
                        <a:gd name="connsiteX1" fmla="*/ 683417 w 1399879"/>
                        <a:gd name="connsiteY1" fmla="*/ 293 h 1288550"/>
                        <a:gd name="connsiteX2" fmla="*/ 1152524 w 1399879"/>
                        <a:gd name="connsiteY2" fmla="*/ 274139 h 1288550"/>
                        <a:gd name="connsiteX3" fmla="*/ 1364454 w 1399879"/>
                        <a:gd name="connsiteY3" fmla="*/ 952797 h 1288550"/>
                        <a:gd name="connsiteX4" fmla="*/ 1366836 w 1399879"/>
                        <a:gd name="connsiteY4" fmla="*/ 1288550 h 1288550"/>
                        <a:gd name="connsiteX5" fmla="*/ 123823 w 1399879"/>
                        <a:gd name="connsiteY5" fmla="*/ 1288550 h 1288550"/>
                        <a:gd name="connsiteX6" fmla="*/ 652461 w 1399879"/>
                        <a:gd name="connsiteY6" fmla="*/ 407490 h 1288550"/>
                        <a:gd name="connsiteX7" fmla="*/ 573880 w 1399879"/>
                        <a:gd name="connsiteY7" fmla="*/ 262233 h 1288550"/>
                        <a:gd name="connsiteX8" fmla="*/ 276223 w 1399879"/>
                        <a:gd name="connsiteY8" fmla="*/ 300334 h 1288550"/>
                        <a:gd name="connsiteX9" fmla="*/ 180975 w 1399879"/>
                        <a:gd name="connsiteY9" fmla="*/ 588464 h 1288550"/>
                        <a:gd name="connsiteX10" fmla="*/ 0 w 1399879"/>
                        <a:gd name="connsiteY10" fmla="*/ 536076 h 1288550"/>
                        <a:gd name="connsiteX11" fmla="*/ 104773 w 1399879"/>
                        <a:gd name="connsiteY11" fmla="*/ 212227 h 1288550"/>
                        <a:gd name="connsiteX12" fmla="*/ 159542 w 1399879"/>
                        <a:gd name="connsiteY12" fmla="*/ 126500 h 1288550"/>
                        <a:gd name="connsiteX0" fmla="*/ 159542 w 1399879"/>
                        <a:gd name="connsiteY0" fmla="*/ 126500 h 1305219"/>
                        <a:gd name="connsiteX1" fmla="*/ 683417 w 1399879"/>
                        <a:gd name="connsiteY1" fmla="*/ 293 h 1305219"/>
                        <a:gd name="connsiteX2" fmla="*/ 1152524 w 1399879"/>
                        <a:gd name="connsiteY2" fmla="*/ 274139 h 1305219"/>
                        <a:gd name="connsiteX3" fmla="*/ 1364454 w 1399879"/>
                        <a:gd name="connsiteY3" fmla="*/ 952797 h 1305219"/>
                        <a:gd name="connsiteX4" fmla="*/ 1092993 w 1399879"/>
                        <a:gd name="connsiteY4" fmla="*/ 1305219 h 1305219"/>
                        <a:gd name="connsiteX5" fmla="*/ 123823 w 1399879"/>
                        <a:gd name="connsiteY5" fmla="*/ 1288550 h 1305219"/>
                        <a:gd name="connsiteX6" fmla="*/ 652461 w 1399879"/>
                        <a:gd name="connsiteY6" fmla="*/ 407490 h 1305219"/>
                        <a:gd name="connsiteX7" fmla="*/ 573880 w 1399879"/>
                        <a:gd name="connsiteY7" fmla="*/ 262233 h 1305219"/>
                        <a:gd name="connsiteX8" fmla="*/ 276223 w 1399879"/>
                        <a:gd name="connsiteY8" fmla="*/ 300334 h 1305219"/>
                        <a:gd name="connsiteX9" fmla="*/ 180975 w 1399879"/>
                        <a:gd name="connsiteY9" fmla="*/ 588464 h 1305219"/>
                        <a:gd name="connsiteX10" fmla="*/ 0 w 1399879"/>
                        <a:gd name="connsiteY10" fmla="*/ 536076 h 1305219"/>
                        <a:gd name="connsiteX11" fmla="*/ 104773 w 1399879"/>
                        <a:gd name="connsiteY11" fmla="*/ 212227 h 1305219"/>
                        <a:gd name="connsiteX12" fmla="*/ 159542 w 1399879"/>
                        <a:gd name="connsiteY12" fmla="*/ 126500 h 1305219"/>
                        <a:gd name="connsiteX0" fmla="*/ 159542 w 1399879"/>
                        <a:gd name="connsiteY0" fmla="*/ 126500 h 1305219"/>
                        <a:gd name="connsiteX1" fmla="*/ 683417 w 1399879"/>
                        <a:gd name="connsiteY1" fmla="*/ 293 h 1305219"/>
                        <a:gd name="connsiteX2" fmla="*/ 1152524 w 1399879"/>
                        <a:gd name="connsiteY2" fmla="*/ 274139 h 1305219"/>
                        <a:gd name="connsiteX3" fmla="*/ 1364454 w 1399879"/>
                        <a:gd name="connsiteY3" fmla="*/ 952797 h 1305219"/>
                        <a:gd name="connsiteX4" fmla="*/ 1092993 w 1399879"/>
                        <a:gd name="connsiteY4" fmla="*/ 1305219 h 1305219"/>
                        <a:gd name="connsiteX5" fmla="*/ 123823 w 1399879"/>
                        <a:gd name="connsiteY5" fmla="*/ 1288550 h 1305219"/>
                        <a:gd name="connsiteX6" fmla="*/ 652461 w 1399879"/>
                        <a:gd name="connsiteY6" fmla="*/ 407490 h 1305219"/>
                        <a:gd name="connsiteX7" fmla="*/ 573880 w 1399879"/>
                        <a:gd name="connsiteY7" fmla="*/ 262233 h 1305219"/>
                        <a:gd name="connsiteX8" fmla="*/ 276223 w 1399879"/>
                        <a:gd name="connsiteY8" fmla="*/ 300334 h 1305219"/>
                        <a:gd name="connsiteX9" fmla="*/ 180975 w 1399879"/>
                        <a:gd name="connsiteY9" fmla="*/ 588464 h 1305219"/>
                        <a:gd name="connsiteX10" fmla="*/ 0 w 1399879"/>
                        <a:gd name="connsiteY10" fmla="*/ 536076 h 1305219"/>
                        <a:gd name="connsiteX11" fmla="*/ 104773 w 1399879"/>
                        <a:gd name="connsiteY11" fmla="*/ 212227 h 1305219"/>
                        <a:gd name="connsiteX12" fmla="*/ 159542 w 1399879"/>
                        <a:gd name="connsiteY12" fmla="*/ 126500 h 1305219"/>
                        <a:gd name="connsiteX0" fmla="*/ 159542 w 1399879"/>
                        <a:gd name="connsiteY0" fmla="*/ 126500 h 1305219"/>
                        <a:gd name="connsiteX1" fmla="*/ 683417 w 1399879"/>
                        <a:gd name="connsiteY1" fmla="*/ 293 h 1305219"/>
                        <a:gd name="connsiteX2" fmla="*/ 1152524 w 1399879"/>
                        <a:gd name="connsiteY2" fmla="*/ 274139 h 1305219"/>
                        <a:gd name="connsiteX3" fmla="*/ 1364454 w 1399879"/>
                        <a:gd name="connsiteY3" fmla="*/ 952797 h 1305219"/>
                        <a:gd name="connsiteX4" fmla="*/ 1092993 w 1399879"/>
                        <a:gd name="connsiteY4" fmla="*/ 1305219 h 1305219"/>
                        <a:gd name="connsiteX5" fmla="*/ 123823 w 1399879"/>
                        <a:gd name="connsiteY5" fmla="*/ 1288550 h 1305219"/>
                        <a:gd name="connsiteX6" fmla="*/ 652461 w 1399879"/>
                        <a:gd name="connsiteY6" fmla="*/ 407490 h 1305219"/>
                        <a:gd name="connsiteX7" fmla="*/ 573880 w 1399879"/>
                        <a:gd name="connsiteY7" fmla="*/ 262233 h 1305219"/>
                        <a:gd name="connsiteX8" fmla="*/ 276223 w 1399879"/>
                        <a:gd name="connsiteY8" fmla="*/ 300334 h 1305219"/>
                        <a:gd name="connsiteX9" fmla="*/ 180975 w 1399879"/>
                        <a:gd name="connsiteY9" fmla="*/ 588464 h 1305219"/>
                        <a:gd name="connsiteX10" fmla="*/ 0 w 1399879"/>
                        <a:gd name="connsiteY10" fmla="*/ 536076 h 1305219"/>
                        <a:gd name="connsiteX11" fmla="*/ 104773 w 1399879"/>
                        <a:gd name="connsiteY11" fmla="*/ 212227 h 1305219"/>
                        <a:gd name="connsiteX12" fmla="*/ 159542 w 1399879"/>
                        <a:gd name="connsiteY12" fmla="*/ 126500 h 1305219"/>
                        <a:gd name="connsiteX0" fmla="*/ 159542 w 1399879"/>
                        <a:gd name="connsiteY0" fmla="*/ 126500 h 1305219"/>
                        <a:gd name="connsiteX1" fmla="*/ 683417 w 1399879"/>
                        <a:gd name="connsiteY1" fmla="*/ 293 h 1305219"/>
                        <a:gd name="connsiteX2" fmla="*/ 1152524 w 1399879"/>
                        <a:gd name="connsiteY2" fmla="*/ 274139 h 1305219"/>
                        <a:gd name="connsiteX3" fmla="*/ 1364454 w 1399879"/>
                        <a:gd name="connsiteY3" fmla="*/ 952797 h 1305219"/>
                        <a:gd name="connsiteX4" fmla="*/ 1092993 w 1399879"/>
                        <a:gd name="connsiteY4" fmla="*/ 1305219 h 1305219"/>
                        <a:gd name="connsiteX5" fmla="*/ 123823 w 1399879"/>
                        <a:gd name="connsiteY5" fmla="*/ 1288550 h 1305219"/>
                        <a:gd name="connsiteX6" fmla="*/ 652461 w 1399879"/>
                        <a:gd name="connsiteY6" fmla="*/ 407490 h 1305219"/>
                        <a:gd name="connsiteX7" fmla="*/ 573880 w 1399879"/>
                        <a:gd name="connsiteY7" fmla="*/ 262233 h 1305219"/>
                        <a:gd name="connsiteX8" fmla="*/ 276223 w 1399879"/>
                        <a:gd name="connsiteY8" fmla="*/ 300334 h 1305219"/>
                        <a:gd name="connsiteX9" fmla="*/ 180975 w 1399879"/>
                        <a:gd name="connsiteY9" fmla="*/ 588464 h 1305219"/>
                        <a:gd name="connsiteX10" fmla="*/ 0 w 1399879"/>
                        <a:gd name="connsiteY10" fmla="*/ 536076 h 1305219"/>
                        <a:gd name="connsiteX11" fmla="*/ 104773 w 1399879"/>
                        <a:gd name="connsiteY11" fmla="*/ 212227 h 1305219"/>
                        <a:gd name="connsiteX12" fmla="*/ 159542 w 1399879"/>
                        <a:gd name="connsiteY12" fmla="*/ 126500 h 1305219"/>
                        <a:gd name="connsiteX0" fmla="*/ 159542 w 1399879"/>
                        <a:gd name="connsiteY0" fmla="*/ 126500 h 1305219"/>
                        <a:gd name="connsiteX1" fmla="*/ 683417 w 1399879"/>
                        <a:gd name="connsiteY1" fmla="*/ 293 h 1305219"/>
                        <a:gd name="connsiteX2" fmla="*/ 1152524 w 1399879"/>
                        <a:gd name="connsiteY2" fmla="*/ 274139 h 1305219"/>
                        <a:gd name="connsiteX3" fmla="*/ 1364454 w 1399879"/>
                        <a:gd name="connsiteY3" fmla="*/ 952797 h 1305219"/>
                        <a:gd name="connsiteX4" fmla="*/ 1092993 w 1399879"/>
                        <a:gd name="connsiteY4" fmla="*/ 1305219 h 1305219"/>
                        <a:gd name="connsiteX5" fmla="*/ 547686 w 1399879"/>
                        <a:gd name="connsiteY5" fmla="*/ 1298078 h 1305219"/>
                        <a:gd name="connsiteX6" fmla="*/ 123823 w 1399879"/>
                        <a:gd name="connsiteY6" fmla="*/ 1288550 h 1305219"/>
                        <a:gd name="connsiteX7" fmla="*/ 652461 w 1399879"/>
                        <a:gd name="connsiteY7" fmla="*/ 407490 h 1305219"/>
                        <a:gd name="connsiteX8" fmla="*/ 573880 w 1399879"/>
                        <a:gd name="connsiteY8" fmla="*/ 262233 h 1305219"/>
                        <a:gd name="connsiteX9" fmla="*/ 276223 w 1399879"/>
                        <a:gd name="connsiteY9" fmla="*/ 300334 h 1305219"/>
                        <a:gd name="connsiteX10" fmla="*/ 180975 w 1399879"/>
                        <a:gd name="connsiteY10" fmla="*/ 588464 h 1305219"/>
                        <a:gd name="connsiteX11" fmla="*/ 0 w 1399879"/>
                        <a:gd name="connsiteY11" fmla="*/ 536076 h 1305219"/>
                        <a:gd name="connsiteX12" fmla="*/ 104773 w 1399879"/>
                        <a:gd name="connsiteY12" fmla="*/ 212227 h 1305219"/>
                        <a:gd name="connsiteX13" fmla="*/ 159542 w 1399879"/>
                        <a:gd name="connsiteY13" fmla="*/ 126500 h 1305219"/>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2993 w 1399879"/>
                        <a:gd name="connsiteY4" fmla="*/ 1305219 h 1364753"/>
                        <a:gd name="connsiteX5" fmla="*/ 545305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2993 w 1399879"/>
                        <a:gd name="connsiteY4" fmla="*/ 1305219 h 1364753"/>
                        <a:gd name="connsiteX5" fmla="*/ 545305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0612 w 1399879"/>
                        <a:gd name="connsiteY4" fmla="*/ 1298075 h 1364753"/>
                        <a:gd name="connsiteX5" fmla="*/ 545305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0612 w 1399879"/>
                        <a:gd name="connsiteY4" fmla="*/ 1298075 h 1364753"/>
                        <a:gd name="connsiteX5" fmla="*/ 545305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0612 w 1399879"/>
                        <a:gd name="connsiteY4" fmla="*/ 1298075 h 1364753"/>
                        <a:gd name="connsiteX5" fmla="*/ 545305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0612 w 1399879"/>
                        <a:gd name="connsiteY4" fmla="*/ 1298075 h 1364753"/>
                        <a:gd name="connsiteX5" fmla="*/ 542924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33399 w 1399879"/>
                        <a:gd name="connsiteY5" fmla="*/ 1367135 h 1367135"/>
                        <a:gd name="connsiteX6" fmla="*/ 123823 w 1399879"/>
                        <a:gd name="connsiteY6" fmla="*/ 1288550 h 1367135"/>
                        <a:gd name="connsiteX7" fmla="*/ 652461 w 1399879"/>
                        <a:gd name="connsiteY7" fmla="*/ 407490 h 1367135"/>
                        <a:gd name="connsiteX8" fmla="*/ 573880 w 1399879"/>
                        <a:gd name="connsiteY8" fmla="*/ 262233 h 1367135"/>
                        <a:gd name="connsiteX9" fmla="*/ 276223 w 1399879"/>
                        <a:gd name="connsiteY9" fmla="*/ 300334 h 1367135"/>
                        <a:gd name="connsiteX10" fmla="*/ 180975 w 1399879"/>
                        <a:gd name="connsiteY10" fmla="*/ 588464 h 1367135"/>
                        <a:gd name="connsiteX11" fmla="*/ 0 w 1399879"/>
                        <a:gd name="connsiteY11" fmla="*/ 536076 h 1367135"/>
                        <a:gd name="connsiteX12" fmla="*/ 104773 w 1399879"/>
                        <a:gd name="connsiteY12" fmla="*/ 212227 h 1367135"/>
                        <a:gd name="connsiteX13" fmla="*/ 159542 w 1399879"/>
                        <a:gd name="connsiteY13"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33399 w 1399879"/>
                        <a:gd name="connsiteY5" fmla="*/ 1367135 h 1367135"/>
                        <a:gd name="connsiteX6" fmla="*/ 495298 w 1399879"/>
                        <a:gd name="connsiteY6" fmla="*/ 1183775 h 1367135"/>
                        <a:gd name="connsiteX7" fmla="*/ 652461 w 1399879"/>
                        <a:gd name="connsiteY7" fmla="*/ 407490 h 1367135"/>
                        <a:gd name="connsiteX8" fmla="*/ 573880 w 1399879"/>
                        <a:gd name="connsiteY8" fmla="*/ 262233 h 1367135"/>
                        <a:gd name="connsiteX9" fmla="*/ 276223 w 1399879"/>
                        <a:gd name="connsiteY9" fmla="*/ 300334 h 1367135"/>
                        <a:gd name="connsiteX10" fmla="*/ 180975 w 1399879"/>
                        <a:gd name="connsiteY10" fmla="*/ 588464 h 1367135"/>
                        <a:gd name="connsiteX11" fmla="*/ 0 w 1399879"/>
                        <a:gd name="connsiteY11" fmla="*/ 536076 h 1367135"/>
                        <a:gd name="connsiteX12" fmla="*/ 104773 w 1399879"/>
                        <a:gd name="connsiteY12" fmla="*/ 212227 h 1367135"/>
                        <a:gd name="connsiteX13" fmla="*/ 159542 w 1399879"/>
                        <a:gd name="connsiteY13"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33399 w 1399879"/>
                        <a:gd name="connsiteY5" fmla="*/ 1367135 h 1367135"/>
                        <a:gd name="connsiteX6" fmla="*/ 495298 w 1399879"/>
                        <a:gd name="connsiteY6" fmla="*/ 1183775 h 1367135"/>
                        <a:gd name="connsiteX7" fmla="*/ 581023 w 1399879"/>
                        <a:gd name="connsiteY7" fmla="*/ 781347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33399 w 1399879"/>
                        <a:gd name="connsiteY5" fmla="*/ 1367135 h 1367135"/>
                        <a:gd name="connsiteX6" fmla="*/ 495298 w 1399879"/>
                        <a:gd name="connsiteY6" fmla="*/ 1183775 h 1367135"/>
                        <a:gd name="connsiteX7" fmla="*/ 988217 w 1399879"/>
                        <a:gd name="connsiteY7" fmla="*/ 1121866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33399 w 1399879"/>
                        <a:gd name="connsiteY5" fmla="*/ 1367135 h 1367135"/>
                        <a:gd name="connsiteX6" fmla="*/ 497679 w 1399879"/>
                        <a:gd name="connsiteY6" fmla="*/ 1169488 h 1367135"/>
                        <a:gd name="connsiteX7" fmla="*/ 988217 w 1399879"/>
                        <a:gd name="connsiteY7" fmla="*/ 1121866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7679 w 1399879"/>
                        <a:gd name="connsiteY6" fmla="*/ 1169488 h 1367135"/>
                        <a:gd name="connsiteX7" fmla="*/ 988217 w 1399879"/>
                        <a:gd name="connsiteY7" fmla="*/ 1121866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509586 w 1399879"/>
                        <a:gd name="connsiteY6" fmla="*/ 1169488 h 1367135"/>
                        <a:gd name="connsiteX7" fmla="*/ 988217 w 1399879"/>
                        <a:gd name="connsiteY7" fmla="*/ 1121866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8217 w 1399879"/>
                        <a:gd name="connsiteY7" fmla="*/ 1121866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795336 w 1399879"/>
                        <a:gd name="connsiteY8" fmla="*/ 714672 h 1367135"/>
                        <a:gd name="connsiteX9" fmla="*/ 652461 w 1399879"/>
                        <a:gd name="connsiteY9" fmla="*/ 407490 h 1367135"/>
                        <a:gd name="connsiteX10" fmla="*/ 573880 w 1399879"/>
                        <a:gd name="connsiteY10" fmla="*/ 262233 h 1367135"/>
                        <a:gd name="connsiteX11" fmla="*/ 276223 w 1399879"/>
                        <a:gd name="connsiteY11" fmla="*/ 300334 h 1367135"/>
                        <a:gd name="connsiteX12" fmla="*/ 180975 w 1399879"/>
                        <a:gd name="connsiteY12" fmla="*/ 588464 h 1367135"/>
                        <a:gd name="connsiteX13" fmla="*/ 0 w 1399879"/>
                        <a:gd name="connsiteY13" fmla="*/ 536076 h 1367135"/>
                        <a:gd name="connsiteX14" fmla="*/ 104773 w 1399879"/>
                        <a:gd name="connsiteY14" fmla="*/ 212227 h 1367135"/>
                        <a:gd name="connsiteX15" fmla="*/ 159542 w 1399879"/>
                        <a:gd name="connsiteY15"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1116805 w 1399879"/>
                        <a:gd name="connsiteY8" fmla="*/ 886122 h 1367135"/>
                        <a:gd name="connsiteX9" fmla="*/ 652461 w 1399879"/>
                        <a:gd name="connsiteY9" fmla="*/ 407490 h 1367135"/>
                        <a:gd name="connsiteX10" fmla="*/ 573880 w 1399879"/>
                        <a:gd name="connsiteY10" fmla="*/ 262233 h 1367135"/>
                        <a:gd name="connsiteX11" fmla="*/ 276223 w 1399879"/>
                        <a:gd name="connsiteY11" fmla="*/ 300334 h 1367135"/>
                        <a:gd name="connsiteX12" fmla="*/ 180975 w 1399879"/>
                        <a:gd name="connsiteY12" fmla="*/ 588464 h 1367135"/>
                        <a:gd name="connsiteX13" fmla="*/ 0 w 1399879"/>
                        <a:gd name="connsiteY13" fmla="*/ 536076 h 1367135"/>
                        <a:gd name="connsiteX14" fmla="*/ 104773 w 1399879"/>
                        <a:gd name="connsiteY14" fmla="*/ 212227 h 1367135"/>
                        <a:gd name="connsiteX15" fmla="*/ 159542 w 1399879"/>
                        <a:gd name="connsiteY15"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1116805 w 1399879"/>
                        <a:gd name="connsiteY8" fmla="*/ 886122 h 1367135"/>
                        <a:gd name="connsiteX9" fmla="*/ 888204 w 1399879"/>
                        <a:gd name="connsiteY9" fmla="*/ 655141 h 1367135"/>
                        <a:gd name="connsiteX10" fmla="*/ 652461 w 1399879"/>
                        <a:gd name="connsiteY10" fmla="*/ 407490 h 1367135"/>
                        <a:gd name="connsiteX11" fmla="*/ 573880 w 1399879"/>
                        <a:gd name="connsiteY11" fmla="*/ 262233 h 1367135"/>
                        <a:gd name="connsiteX12" fmla="*/ 276223 w 1399879"/>
                        <a:gd name="connsiteY12" fmla="*/ 300334 h 1367135"/>
                        <a:gd name="connsiteX13" fmla="*/ 180975 w 1399879"/>
                        <a:gd name="connsiteY13" fmla="*/ 588464 h 1367135"/>
                        <a:gd name="connsiteX14" fmla="*/ 0 w 1399879"/>
                        <a:gd name="connsiteY14" fmla="*/ 536076 h 1367135"/>
                        <a:gd name="connsiteX15" fmla="*/ 104773 w 1399879"/>
                        <a:gd name="connsiteY15" fmla="*/ 212227 h 1367135"/>
                        <a:gd name="connsiteX16" fmla="*/ 159542 w 1399879"/>
                        <a:gd name="connsiteY16"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1116805 w 1399879"/>
                        <a:gd name="connsiteY8" fmla="*/ 886122 h 1367135"/>
                        <a:gd name="connsiteX9" fmla="*/ 992979 w 1399879"/>
                        <a:gd name="connsiteY9" fmla="*/ 793253 h 1367135"/>
                        <a:gd name="connsiteX10" fmla="*/ 652461 w 1399879"/>
                        <a:gd name="connsiteY10" fmla="*/ 407490 h 1367135"/>
                        <a:gd name="connsiteX11" fmla="*/ 573880 w 1399879"/>
                        <a:gd name="connsiteY11" fmla="*/ 262233 h 1367135"/>
                        <a:gd name="connsiteX12" fmla="*/ 276223 w 1399879"/>
                        <a:gd name="connsiteY12" fmla="*/ 300334 h 1367135"/>
                        <a:gd name="connsiteX13" fmla="*/ 180975 w 1399879"/>
                        <a:gd name="connsiteY13" fmla="*/ 588464 h 1367135"/>
                        <a:gd name="connsiteX14" fmla="*/ 0 w 1399879"/>
                        <a:gd name="connsiteY14" fmla="*/ 536076 h 1367135"/>
                        <a:gd name="connsiteX15" fmla="*/ 104773 w 1399879"/>
                        <a:gd name="connsiteY15" fmla="*/ 212227 h 1367135"/>
                        <a:gd name="connsiteX16" fmla="*/ 159542 w 1399879"/>
                        <a:gd name="connsiteY16"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1116805 w 1399879"/>
                        <a:gd name="connsiteY8" fmla="*/ 886122 h 1367135"/>
                        <a:gd name="connsiteX9" fmla="*/ 990598 w 1399879"/>
                        <a:gd name="connsiteY9" fmla="*/ 786110 h 1367135"/>
                        <a:gd name="connsiteX10" fmla="*/ 652461 w 1399879"/>
                        <a:gd name="connsiteY10" fmla="*/ 407490 h 1367135"/>
                        <a:gd name="connsiteX11" fmla="*/ 573880 w 1399879"/>
                        <a:gd name="connsiteY11" fmla="*/ 262233 h 1367135"/>
                        <a:gd name="connsiteX12" fmla="*/ 276223 w 1399879"/>
                        <a:gd name="connsiteY12" fmla="*/ 300334 h 1367135"/>
                        <a:gd name="connsiteX13" fmla="*/ 180975 w 1399879"/>
                        <a:gd name="connsiteY13" fmla="*/ 588464 h 1367135"/>
                        <a:gd name="connsiteX14" fmla="*/ 0 w 1399879"/>
                        <a:gd name="connsiteY14" fmla="*/ 536076 h 1367135"/>
                        <a:gd name="connsiteX15" fmla="*/ 104773 w 1399879"/>
                        <a:gd name="connsiteY15" fmla="*/ 212227 h 1367135"/>
                        <a:gd name="connsiteX16" fmla="*/ 159542 w 1399879"/>
                        <a:gd name="connsiteY16" fmla="*/ 126500 h 1367135"/>
                        <a:gd name="connsiteX0" fmla="*/ 159542 w 1399879"/>
                        <a:gd name="connsiteY0" fmla="*/ 126500 h 1545376"/>
                        <a:gd name="connsiteX1" fmla="*/ 683417 w 1399879"/>
                        <a:gd name="connsiteY1" fmla="*/ 293 h 1545376"/>
                        <a:gd name="connsiteX2" fmla="*/ 1152524 w 1399879"/>
                        <a:gd name="connsiteY2" fmla="*/ 274139 h 1545376"/>
                        <a:gd name="connsiteX3" fmla="*/ 1364454 w 1399879"/>
                        <a:gd name="connsiteY3" fmla="*/ 952797 h 1545376"/>
                        <a:gd name="connsiteX4" fmla="*/ 1090612 w 1399879"/>
                        <a:gd name="connsiteY4" fmla="*/ 1298075 h 1545376"/>
                        <a:gd name="connsiteX5" fmla="*/ 646389 w 1399879"/>
                        <a:gd name="connsiteY5" fmla="*/ 1545376 h 1545376"/>
                        <a:gd name="connsiteX6" fmla="*/ 495298 w 1399879"/>
                        <a:gd name="connsiteY6" fmla="*/ 1171869 h 1545376"/>
                        <a:gd name="connsiteX7" fmla="*/ 985835 w 1399879"/>
                        <a:gd name="connsiteY7" fmla="*/ 1112341 h 1545376"/>
                        <a:gd name="connsiteX8" fmla="*/ 1116805 w 1399879"/>
                        <a:gd name="connsiteY8" fmla="*/ 886122 h 1545376"/>
                        <a:gd name="connsiteX9" fmla="*/ 990598 w 1399879"/>
                        <a:gd name="connsiteY9" fmla="*/ 786110 h 1545376"/>
                        <a:gd name="connsiteX10" fmla="*/ 652461 w 1399879"/>
                        <a:gd name="connsiteY10" fmla="*/ 407490 h 1545376"/>
                        <a:gd name="connsiteX11" fmla="*/ 573880 w 1399879"/>
                        <a:gd name="connsiteY11" fmla="*/ 262233 h 1545376"/>
                        <a:gd name="connsiteX12" fmla="*/ 276223 w 1399879"/>
                        <a:gd name="connsiteY12" fmla="*/ 300334 h 1545376"/>
                        <a:gd name="connsiteX13" fmla="*/ 180975 w 1399879"/>
                        <a:gd name="connsiteY13" fmla="*/ 588464 h 1545376"/>
                        <a:gd name="connsiteX14" fmla="*/ 0 w 1399879"/>
                        <a:gd name="connsiteY14" fmla="*/ 536076 h 1545376"/>
                        <a:gd name="connsiteX15" fmla="*/ 104773 w 1399879"/>
                        <a:gd name="connsiteY15" fmla="*/ 212227 h 1545376"/>
                        <a:gd name="connsiteX16" fmla="*/ 159542 w 1399879"/>
                        <a:gd name="connsiteY16" fmla="*/ 126500 h 1545376"/>
                        <a:gd name="connsiteX0" fmla="*/ 159542 w 1399879"/>
                        <a:gd name="connsiteY0" fmla="*/ 126500 h 1545376"/>
                        <a:gd name="connsiteX1" fmla="*/ 683417 w 1399879"/>
                        <a:gd name="connsiteY1" fmla="*/ 293 h 1545376"/>
                        <a:gd name="connsiteX2" fmla="*/ 1152524 w 1399879"/>
                        <a:gd name="connsiteY2" fmla="*/ 274139 h 1545376"/>
                        <a:gd name="connsiteX3" fmla="*/ 1364454 w 1399879"/>
                        <a:gd name="connsiteY3" fmla="*/ 952797 h 1545376"/>
                        <a:gd name="connsiteX4" fmla="*/ 1090612 w 1399879"/>
                        <a:gd name="connsiteY4" fmla="*/ 1298075 h 1545376"/>
                        <a:gd name="connsiteX5" fmla="*/ 646389 w 1399879"/>
                        <a:gd name="connsiteY5" fmla="*/ 1545376 h 1545376"/>
                        <a:gd name="connsiteX6" fmla="*/ 538794 w 1399879"/>
                        <a:gd name="connsiteY6" fmla="*/ 1419927 h 1545376"/>
                        <a:gd name="connsiteX7" fmla="*/ 985835 w 1399879"/>
                        <a:gd name="connsiteY7" fmla="*/ 1112341 h 1545376"/>
                        <a:gd name="connsiteX8" fmla="*/ 1116805 w 1399879"/>
                        <a:gd name="connsiteY8" fmla="*/ 886122 h 1545376"/>
                        <a:gd name="connsiteX9" fmla="*/ 990598 w 1399879"/>
                        <a:gd name="connsiteY9" fmla="*/ 786110 h 1545376"/>
                        <a:gd name="connsiteX10" fmla="*/ 652461 w 1399879"/>
                        <a:gd name="connsiteY10" fmla="*/ 407490 h 1545376"/>
                        <a:gd name="connsiteX11" fmla="*/ 573880 w 1399879"/>
                        <a:gd name="connsiteY11" fmla="*/ 262233 h 1545376"/>
                        <a:gd name="connsiteX12" fmla="*/ 276223 w 1399879"/>
                        <a:gd name="connsiteY12" fmla="*/ 300334 h 1545376"/>
                        <a:gd name="connsiteX13" fmla="*/ 180975 w 1399879"/>
                        <a:gd name="connsiteY13" fmla="*/ 588464 h 1545376"/>
                        <a:gd name="connsiteX14" fmla="*/ 0 w 1399879"/>
                        <a:gd name="connsiteY14" fmla="*/ 536076 h 1545376"/>
                        <a:gd name="connsiteX15" fmla="*/ 104773 w 1399879"/>
                        <a:gd name="connsiteY15" fmla="*/ 212227 h 1545376"/>
                        <a:gd name="connsiteX16" fmla="*/ 159542 w 1399879"/>
                        <a:gd name="connsiteY16" fmla="*/ 126500 h 1545376"/>
                        <a:gd name="connsiteX0" fmla="*/ 159542 w 1399879"/>
                        <a:gd name="connsiteY0" fmla="*/ 126500 h 1566778"/>
                        <a:gd name="connsiteX1" fmla="*/ 683417 w 1399879"/>
                        <a:gd name="connsiteY1" fmla="*/ 293 h 1566778"/>
                        <a:gd name="connsiteX2" fmla="*/ 1152524 w 1399879"/>
                        <a:gd name="connsiteY2" fmla="*/ 274139 h 1566778"/>
                        <a:gd name="connsiteX3" fmla="*/ 1364454 w 1399879"/>
                        <a:gd name="connsiteY3" fmla="*/ 952797 h 1566778"/>
                        <a:gd name="connsiteX4" fmla="*/ 1090612 w 1399879"/>
                        <a:gd name="connsiteY4" fmla="*/ 1298075 h 1566778"/>
                        <a:gd name="connsiteX5" fmla="*/ 638319 w 1399879"/>
                        <a:gd name="connsiteY5" fmla="*/ 1566778 h 1566778"/>
                        <a:gd name="connsiteX6" fmla="*/ 538794 w 1399879"/>
                        <a:gd name="connsiteY6" fmla="*/ 1419927 h 1566778"/>
                        <a:gd name="connsiteX7" fmla="*/ 985835 w 1399879"/>
                        <a:gd name="connsiteY7" fmla="*/ 1112341 h 1566778"/>
                        <a:gd name="connsiteX8" fmla="*/ 1116805 w 1399879"/>
                        <a:gd name="connsiteY8" fmla="*/ 886122 h 1566778"/>
                        <a:gd name="connsiteX9" fmla="*/ 990598 w 1399879"/>
                        <a:gd name="connsiteY9" fmla="*/ 786110 h 1566778"/>
                        <a:gd name="connsiteX10" fmla="*/ 652461 w 1399879"/>
                        <a:gd name="connsiteY10" fmla="*/ 407490 h 1566778"/>
                        <a:gd name="connsiteX11" fmla="*/ 573880 w 1399879"/>
                        <a:gd name="connsiteY11" fmla="*/ 262233 h 1566778"/>
                        <a:gd name="connsiteX12" fmla="*/ 276223 w 1399879"/>
                        <a:gd name="connsiteY12" fmla="*/ 300334 h 1566778"/>
                        <a:gd name="connsiteX13" fmla="*/ 180975 w 1399879"/>
                        <a:gd name="connsiteY13" fmla="*/ 588464 h 1566778"/>
                        <a:gd name="connsiteX14" fmla="*/ 0 w 1399879"/>
                        <a:gd name="connsiteY14" fmla="*/ 536076 h 1566778"/>
                        <a:gd name="connsiteX15" fmla="*/ 104773 w 1399879"/>
                        <a:gd name="connsiteY15" fmla="*/ 212227 h 1566778"/>
                        <a:gd name="connsiteX16" fmla="*/ 159542 w 1399879"/>
                        <a:gd name="connsiteY16" fmla="*/ 126500 h 156677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90612 w 1399879"/>
                        <a:gd name="connsiteY4" fmla="*/ 1298075 h 1562568"/>
                        <a:gd name="connsiteX5" fmla="*/ 643933 w 1399879"/>
                        <a:gd name="connsiteY5" fmla="*/ 1562568 h 1562568"/>
                        <a:gd name="connsiteX6" fmla="*/ 538794 w 1399879"/>
                        <a:gd name="connsiteY6" fmla="*/ 1419927 h 1562568"/>
                        <a:gd name="connsiteX7" fmla="*/ 985835 w 1399879"/>
                        <a:gd name="connsiteY7" fmla="*/ 1112341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90612 w 1399879"/>
                        <a:gd name="connsiteY4" fmla="*/ 1298075 h 1562568"/>
                        <a:gd name="connsiteX5" fmla="*/ 643933 w 1399879"/>
                        <a:gd name="connsiteY5" fmla="*/ 1562568 h 1562568"/>
                        <a:gd name="connsiteX6" fmla="*/ 538794 w 1399879"/>
                        <a:gd name="connsiteY6" fmla="*/ 1419927 h 1562568"/>
                        <a:gd name="connsiteX7" fmla="*/ 985835 w 1399879"/>
                        <a:gd name="connsiteY7" fmla="*/ 1112341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85835 w 1399879"/>
                        <a:gd name="connsiteY7" fmla="*/ 1112341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85835 w 1399879"/>
                        <a:gd name="connsiteY7" fmla="*/ 1112341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85835 w 1399879"/>
                        <a:gd name="connsiteY7" fmla="*/ 1112341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85835 w 1399879"/>
                        <a:gd name="connsiteY7" fmla="*/ 1112341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85835 w 1399879"/>
                        <a:gd name="connsiteY7" fmla="*/ 1112341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85835 w 1399879"/>
                        <a:gd name="connsiteY7" fmla="*/ 1112341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79870 w 1399879"/>
                        <a:gd name="connsiteY7" fmla="*/ 1119007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79870 w 1399879"/>
                        <a:gd name="connsiteY7" fmla="*/ 1119007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79870 w 1399879"/>
                        <a:gd name="connsiteY7" fmla="*/ 1119007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79870 w 1399879"/>
                        <a:gd name="connsiteY7" fmla="*/ 1119007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79870 w 1399879"/>
                        <a:gd name="connsiteY7" fmla="*/ 1119007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79870 w 1399879"/>
                        <a:gd name="connsiteY7" fmla="*/ 1119007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73880 w 1399879"/>
                        <a:gd name="connsiteY11" fmla="*/ 262233 h 1568883"/>
                        <a:gd name="connsiteX12" fmla="*/ 276223 w 1399879"/>
                        <a:gd name="connsiteY12" fmla="*/ 300334 h 1568883"/>
                        <a:gd name="connsiteX13" fmla="*/ 180975 w 1399879"/>
                        <a:gd name="connsiteY13" fmla="*/ 588464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73880 w 1399879"/>
                        <a:gd name="connsiteY11" fmla="*/ 262233 h 1568883"/>
                        <a:gd name="connsiteX12" fmla="*/ 460075 w 1399879"/>
                        <a:gd name="connsiteY12" fmla="*/ 232626 h 1568883"/>
                        <a:gd name="connsiteX13" fmla="*/ 180975 w 1399879"/>
                        <a:gd name="connsiteY13" fmla="*/ 588464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73880 w 1399879"/>
                        <a:gd name="connsiteY11" fmla="*/ 262233 h 1568883"/>
                        <a:gd name="connsiteX12" fmla="*/ 460075 w 1399879"/>
                        <a:gd name="connsiteY12" fmla="*/ 232626 h 1568883"/>
                        <a:gd name="connsiteX13" fmla="*/ 180975 w 1399879"/>
                        <a:gd name="connsiteY13" fmla="*/ 588464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75284 w 1399879"/>
                        <a:gd name="connsiteY11" fmla="*/ 261181 h 1568883"/>
                        <a:gd name="connsiteX12" fmla="*/ 460075 w 1399879"/>
                        <a:gd name="connsiteY12" fmla="*/ 232626 h 1568883"/>
                        <a:gd name="connsiteX13" fmla="*/ 180975 w 1399879"/>
                        <a:gd name="connsiteY13" fmla="*/ 588464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75284 w 1399879"/>
                        <a:gd name="connsiteY11" fmla="*/ 261181 h 1568883"/>
                        <a:gd name="connsiteX12" fmla="*/ 460075 w 1399879"/>
                        <a:gd name="connsiteY12" fmla="*/ 232626 h 1568883"/>
                        <a:gd name="connsiteX13" fmla="*/ 180975 w 1399879"/>
                        <a:gd name="connsiteY13" fmla="*/ 588464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75284 w 1399879"/>
                        <a:gd name="connsiteY11" fmla="*/ 261181 h 1568883"/>
                        <a:gd name="connsiteX12" fmla="*/ 460075 w 1399879"/>
                        <a:gd name="connsiteY12" fmla="*/ 232626 h 1568883"/>
                        <a:gd name="connsiteX13" fmla="*/ 180975 w 1399879"/>
                        <a:gd name="connsiteY13" fmla="*/ 588464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86161 w 1399879"/>
                        <a:gd name="connsiteY11" fmla="*/ 255217 h 1568883"/>
                        <a:gd name="connsiteX12" fmla="*/ 460075 w 1399879"/>
                        <a:gd name="connsiteY12" fmla="*/ 232626 h 1568883"/>
                        <a:gd name="connsiteX13" fmla="*/ 180975 w 1399879"/>
                        <a:gd name="connsiteY13" fmla="*/ 588464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86161 w 1399879"/>
                        <a:gd name="connsiteY11" fmla="*/ 255217 h 1568883"/>
                        <a:gd name="connsiteX12" fmla="*/ 460075 w 1399879"/>
                        <a:gd name="connsiteY12" fmla="*/ 232626 h 1568883"/>
                        <a:gd name="connsiteX13" fmla="*/ 180975 w 1399879"/>
                        <a:gd name="connsiteY13" fmla="*/ 588464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86161 w 1399879"/>
                        <a:gd name="connsiteY11" fmla="*/ 255217 h 1568883"/>
                        <a:gd name="connsiteX12" fmla="*/ 460075 w 1399879"/>
                        <a:gd name="connsiteY12" fmla="*/ 232626 h 1568883"/>
                        <a:gd name="connsiteX13" fmla="*/ 180975 w 1399879"/>
                        <a:gd name="connsiteY13" fmla="*/ 588464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86161 w 1399879"/>
                        <a:gd name="connsiteY11" fmla="*/ 255217 h 1568883"/>
                        <a:gd name="connsiteX12" fmla="*/ 460075 w 1399879"/>
                        <a:gd name="connsiteY12" fmla="*/ 232626 h 1568883"/>
                        <a:gd name="connsiteX13" fmla="*/ 180975 w 1399879"/>
                        <a:gd name="connsiteY13" fmla="*/ 588464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86161 w 1399879"/>
                        <a:gd name="connsiteY11" fmla="*/ 255217 h 1568883"/>
                        <a:gd name="connsiteX12" fmla="*/ 460075 w 1399879"/>
                        <a:gd name="connsiteY12" fmla="*/ 232626 h 1568883"/>
                        <a:gd name="connsiteX13" fmla="*/ 370442 w 1399879"/>
                        <a:gd name="connsiteY13" fmla="*/ 481461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59402 w 1299739"/>
                        <a:gd name="connsiteY0" fmla="*/ 126500 h 1568883"/>
                        <a:gd name="connsiteX1" fmla="*/ 583277 w 1299739"/>
                        <a:gd name="connsiteY1" fmla="*/ 293 h 1568883"/>
                        <a:gd name="connsiteX2" fmla="*/ 1052384 w 1299739"/>
                        <a:gd name="connsiteY2" fmla="*/ 274139 h 1568883"/>
                        <a:gd name="connsiteX3" fmla="*/ 1264314 w 1299739"/>
                        <a:gd name="connsiteY3" fmla="*/ 952797 h 1568883"/>
                        <a:gd name="connsiteX4" fmla="*/ 980649 w 1299739"/>
                        <a:gd name="connsiteY4" fmla="*/ 1287900 h 1568883"/>
                        <a:gd name="connsiteX5" fmla="*/ 544144 w 1299739"/>
                        <a:gd name="connsiteY5" fmla="*/ 1568883 h 1568883"/>
                        <a:gd name="connsiteX6" fmla="*/ 438654 w 1299739"/>
                        <a:gd name="connsiteY6" fmla="*/ 1419927 h 1568883"/>
                        <a:gd name="connsiteX7" fmla="*/ 879730 w 1299739"/>
                        <a:gd name="connsiteY7" fmla="*/ 1119007 h 1568883"/>
                        <a:gd name="connsiteX8" fmla="*/ 1016665 w 1299739"/>
                        <a:gd name="connsiteY8" fmla="*/ 886122 h 1568883"/>
                        <a:gd name="connsiteX9" fmla="*/ 890458 w 1299739"/>
                        <a:gd name="connsiteY9" fmla="*/ 786110 h 1568883"/>
                        <a:gd name="connsiteX10" fmla="*/ 552321 w 1299739"/>
                        <a:gd name="connsiteY10" fmla="*/ 407490 h 1568883"/>
                        <a:gd name="connsiteX11" fmla="*/ 486021 w 1299739"/>
                        <a:gd name="connsiteY11" fmla="*/ 255217 h 1568883"/>
                        <a:gd name="connsiteX12" fmla="*/ 359935 w 1299739"/>
                        <a:gd name="connsiteY12" fmla="*/ 232626 h 1568883"/>
                        <a:gd name="connsiteX13" fmla="*/ 270302 w 1299739"/>
                        <a:gd name="connsiteY13" fmla="*/ 481461 h 1568883"/>
                        <a:gd name="connsiteX14" fmla="*/ 85117 w 1299739"/>
                        <a:gd name="connsiteY14" fmla="*/ 432231 h 1568883"/>
                        <a:gd name="connsiteX15" fmla="*/ 4633 w 1299739"/>
                        <a:gd name="connsiteY15" fmla="*/ 212227 h 1568883"/>
                        <a:gd name="connsiteX16" fmla="*/ 59402 w 1299739"/>
                        <a:gd name="connsiteY16" fmla="*/ 126500 h 1568883"/>
                        <a:gd name="connsiteX0" fmla="*/ 10072 w 1250409"/>
                        <a:gd name="connsiteY0" fmla="*/ 126500 h 1568883"/>
                        <a:gd name="connsiteX1" fmla="*/ 533947 w 1250409"/>
                        <a:gd name="connsiteY1" fmla="*/ 293 h 1568883"/>
                        <a:gd name="connsiteX2" fmla="*/ 1003054 w 1250409"/>
                        <a:gd name="connsiteY2" fmla="*/ 274139 h 1568883"/>
                        <a:gd name="connsiteX3" fmla="*/ 1214984 w 1250409"/>
                        <a:gd name="connsiteY3" fmla="*/ 952797 h 1568883"/>
                        <a:gd name="connsiteX4" fmla="*/ 931319 w 1250409"/>
                        <a:gd name="connsiteY4" fmla="*/ 1287900 h 1568883"/>
                        <a:gd name="connsiteX5" fmla="*/ 494814 w 1250409"/>
                        <a:gd name="connsiteY5" fmla="*/ 1568883 h 1568883"/>
                        <a:gd name="connsiteX6" fmla="*/ 389324 w 1250409"/>
                        <a:gd name="connsiteY6" fmla="*/ 1419927 h 1568883"/>
                        <a:gd name="connsiteX7" fmla="*/ 830400 w 1250409"/>
                        <a:gd name="connsiteY7" fmla="*/ 1119007 h 1568883"/>
                        <a:gd name="connsiteX8" fmla="*/ 967335 w 1250409"/>
                        <a:gd name="connsiteY8" fmla="*/ 886122 h 1568883"/>
                        <a:gd name="connsiteX9" fmla="*/ 841128 w 1250409"/>
                        <a:gd name="connsiteY9" fmla="*/ 786110 h 1568883"/>
                        <a:gd name="connsiteX10" fmla="*/ 502991 w 1250409"/>
                        <a:gd name="connsiteY10" fmla="*/ 407490 h 1568883"/>
                        <a:gd name="connsiteX11" fmla="*/ 436691 w 1250409"/>
                        <a:gd name="connsiteY11" fmla="*/ 255217 h 1568883"/>
                        <a:gd name="connsiteX12" fmla="*/ 310605 w 1250409"/>
                        <a:gd name="connsiteY12" fmla="*/ 232626 h 1568883"/>
                        <a:gd name="connsiteX13" fmla="*/ 220972 w 1250409"/>
                        <a:gd name="connsiteY13" fmla="*/ 481461 h 1568883"/>
                        <a:gd name="connsiteX14" fmla="*/ 35787 w 1250409"/>
                        <a:gd name="connsiteY14" fmla="*/ 432231 h 1568883"/>
                        <a:gd name="connsiteX15" fmla="*/ 45125 w 1250409"/>
                        <a:gd name="connsiteY15" fmla="*/ 153637 h 1568883"/>
                        <a:gd name="connsiteX16" fmla="*/ 10072 w 1250409"/>
                        <a:gd name="connsiteY16" fmla="*/ 126500 h 1568883"/>
                        <a:gd name="connsiteX0" fmla="*/ 132630 w 1214727"/>
                        <a:gd name="connsiteY0" fmla="*/ 46123 h 1569899"/>
                        <a:gd name="connsiteX1" fmla="*/ 498265 w 1214727"/>
                        <a:gd name="connsiteY1" fmla="*/ 1309 h 1569899"/>
                        <a:gd name="connsiteX2" fmla="*/ 967372 w 1214727"/>
                        <a:gd name="connsiteY2" fmla="*/ 275155 h 1569899"/>
                        <a:gd name="connsiteX3" fmla="*/ 1179302 w 1214727"/>
                        <a:gd name="connsiteY3" fmla="*/ 953813 h 1569899"/>
                        <a:gd name="connsiteX4" fmla="*/ 895637 w 1214727"/>
                        <a:gd name="connsiteY4" fmla="*/ 1288916 h 1569899"/>
                        <a:gd name="connsiteX5" fmla="*/ 459132 w 1214727"/>
                        <a:gd name="connsiteY5" fmla="*/ 1569899 h 1569899"/>
                        <a:gd name="connsiteX6" fmla="*/ 353642 w 1214727"/>
                        <a:gd name="connsiteY6" fmla="*/ 1420943 h 1569899"/>
                        <a:gd name="connsiteX7" fmla="*/ 794718 w 1214727"/>
                        <a:gd name="connsiteY7" fmla="*/ 1120023 h 1569899"/>
                        <a:gd name="connsiteX8" fmla="*/ 931653 w 1214727"/>
                        <a:gd name="connsiteY8" fmla="*/ 887138 h 1569899"/>
                        <a:gd name="connsiteX9" fmla="*/ 805446 w 1214727"/>
                        <a:gd name="connsiteY9" fmla="*/ 787126 h 1569899"/>
                        <a:gd name="connsiteX10" fmla="*/ 467309 w 1214727"/>
                        <a:gd name="connsiteY10" fmla="*/ 408506 h 1569899"/>
                        <a:gd name="connsiteX11" fmla="*/ 401009 w 1214727"/>
                        <a:gd name="connsiteY11" fmla="*/ 256233 h 1569899"/>
                        <a:gd name="connsiteX12" fmla="*/ 274923 w 1214727"/>
                        <a:gd name="connsiteY12" fmla="*/ 233642 h 1569899"/>
                        <a:gd name="connsiteX13" fmla="*/ 185290 w 1214727"/>
                        <a:gd name="connsiteY13" fmla="*/ 482477 h 1569899"/>
                        <a:gd name="connsiteX14" fmla="*/ 105 w 1214727"/>
                        <a:gd name="connsiteY14" fmla="*/ 433247 h 1569899"/>
                        <a:gd name="connsiteX15" fmla="*/ 9443 w 1214727"/>
                        <a:gd name="connsiteY15" fmla="*/ 154653 h 1569899"/>
                        <a:gd name="connsiteX16" fmla="*/ 132630 w 1214727"/>
                        <a:gd name="connsiteY16" fmla="*/ 46123 h 1569899"/>
                        <a:gd name="connsiteX0" fmla="*/ 178593 w 1214727"/>
                        <a:gd name="connsiteY0" fmla="*/ 26381 h 1573662"/>
                        <a:gd name="connsiteX1" fmla="*/ 498265 w 1214727"/>
                        <a:gd name="connsiteY1" fmla="*/ 5072 h 1573662"/>
                        <a:gd name="connsiteX2" fmla="*/ 967372 w 1214727"/>
                        <a:gd name="connsiteY2" fmla="*/ 278918 h 1573662"/>
                        <a:gd name="connsiteX3" fmla="*/ 1179302 w 1214727"/>
                        <a:gd name="connsiteY3" fmla="*/ 957576 h 1573662"/>
                        <a:gd name="connsiteX4" fmla="*/ 895637 w 1214727"/>
                        <a:gd name="connsiteY4" fmla="*/ 1292679 h 1573662"/>
                        <a:gd name="connsiteX5" fmla="*/ 459132 w 1214727"/>
                        <a:gd name="connsiteY5" fmla="*/ 1573662 h 1573662"/>
                        <a:gd name="connsiteX6" fmla="*/ 353642 w 1214727"/>
                        <a:gd name="connsiteY6" fmla="*/ 1424706 h 1573662"/>
                        <a:gd name="connsiteX7" fmla="*/ 794718 w 1214727"/>
                        <a:gd name="connsiteY7" fmla="*/ 1123786 h 1573662"/>
                        <a:gd name="connsiteX8" fmla="*/ 931653 w 1214727"/>
                        <a:gd name="connsiteY8" fmla="*/ 890901 h 1573662"/>
                        <a:gd name="connsiteX9" fmla="*/ 805446 w 1214727"/>
                        <a:gd name="connsiteY9" fmla="*/ 790889 h 1573662"/>
                        <a:gd name="connsiteX10" fmla="*/ 467309 w 1214727"/>
                        <a:gd name="connsiteY10" fmla="*/ 412269 h 1573662"/>
                        <a:gd name="connsiteX11" fmla="*/ 401009 w 1214727"/>
                        <a:gd name="connsiteY11" fmla="*/ 259996 h 1573662"/>
                        <a:gd name="connsiteX12" fmla="*/ 274923 w 1214727"/>
                        <a:gd name="connsiteY12" fmla="*/ 237405 h 1573662"/>
                        <a:gd name="connsiteX13" fmla="*/ 185290 w 1214727"/>
                        <a:gd name="connsiteY13" fmla="*/ 486240 h 1573662"/>
                        <a:gd name="connsiteX14" fmla="*/ 105 w 1214727"/>
                        <a:gd name="connsiteY14" fmla="*/ 437010 h 1573662"/>
                        <a:gd name="connsiteX15" fmla="*/ 9443 w 1214727"/>
                        <a:gd name="connsiteY15" fmla="*/ 158416 h 1573662"/>
                        <a:gd name="connsiteX16" fmla="*/ 178593 w 1214727"/>
                        <a:gd name="connsiteY16" fmla="*/ 26381 h 1573662"/>
                        <a:gd name="connsiteX0" fmla="*/ 178488 w 1214622"/>
                        <a:gd name="connsiteY0" fmla="*/ 26381 h 1573662"/>
                        <a:gd name="connsiteX1" fmla="*/ 498160 w 1214622"/>
                        <a:gd name="connsiteY1" fmla="*/ 5072 h 1573662"/>
                        <a:gd name="connsiteX2" fmla="*/ 967267 w 1214622"/>
                        <a:gd name="connsiteY2" fmla="*/ 278918 h 1573662"/>
                        <a:gd name="connsiteX3" fmla="*/ 1179197 w 1214622"/>
                        <a:gd name="connsiteY3" fmla="*/ 957576 h 1573662"/>
                        <a:gd name="connsiteX4" fmla="*/ 895532 w 1214622"/>
                        <a:gd name="connsiteY4" fmla="*/ 1292679 h 1573662"/>
                        <a:gd name="connsiteX5" fmla="*/ 459027 w 1214622"/>
                        <a:gd name="connsiteY5" fmla="*/ 1573662 h 1573662"/>
                        <a:gd name="connsiteX6" fmla="*/ 353537 w 1214622"/>
                        <a:gd name="connsiteY6" fmla="*/ 1424706 h 1573662"/>
                        <a:gd name="connsiteX7" fmla="*/ 794613 w 1214622"/>
                        <a:gd name="connsiteY7" fmla="*/ 1123786 h 1573662"/>
                        <a:gd name="connsiteX8" fmla="*/ 931548 w 1214622"/>
                        <a:gd name="connsiteY8" fmla="*/ 890901 h 1573662"/>
                        <a:gd name="connsiteX9" fmla="*/ 805341 w 1214622"/>
                        <a:gd name="connsiteY9" fmla="*/ 790889 h 1573662"/>
                        <a:gd name="connsiteX10" fmla="*/ 467204 w 1214622"/>
                        <a:gd name="connsiteY10" fmla="*/ 412269 h 1573662"/>
                        <a:gd name="connsiteX11" fmla="*/ 400904 w 1214622"/>
                        <a:gd name="connsiteY11" fmla="*/ 259996 h 1573662"/>
                        <a:gd name="connsiteX12" fmla="*/ 274818 w 1214622"/>
                        <a:gd name="connsiteY12" fmla="*/ 237405 h 1573662"/>
                        <a:gd name="connsiteX13" fmla="*/ 185185 w 1214622"/>
                        <a:gd name="connsiteY13" fmla="*/ 486240 h 1573662"/>
                        <a:gd name="connsiteX14" fmla="*/ 0 w 1214622"/>
                        <a:gd name="connsiteY14" fmla="*/ 437010 h 1573662"/>
                        <a:gd name="connsiteX15" fmla="*/ 112493 w 1214622"/>
                        <a:gd name="connsiteY15" fmla="*/ 85442 h 1573662"/>
                        <a:gd name="connsiteX16" fmla="*/ 178488 w 1214622"/>
                        <a:gd name="connsiteY16" fmla="*/ 26381 h 1573662"/>
                        <a:gd name="connsiteX0" fmla="*/ 191469 w 1214622"/>
                        <a:gd name="connsiteY0" fmla="*/ 30368 h 1572035"/>
                        <a:gd name="connsiteX1" fmla="*/ 498160 w 1214622"/>
                        <a:gd name="connsiteY1" fmla="*/ 3445 h 1572035"/>
                        <a:gd name="connsiteX2" fmla="*/ 967267 w 1214622"/>
                        <a:gd name="connsiteY2" fmla="*/ 277291 h 1572035"/>
                        <a:gd name="connsiteX3" fmla="*/ 1179197 w 1214622"/>
                        <a:gd name="connsiteY3" fmla="*/ 955949 h 1572035"/>
                        <a:gd name="connsiteX4" fmla="*/ 895532 w 1214622"/>
                        <a:gd name="connsiteY4" fmla="*/ 1291052 h 1572035"/>
                        <a:gd name="connsiteX5" fmla="*/ 459027 w 1214622"/>
                        <a:gd name="connsiteY5" fmla="*/ 1572035 h 1572035"/>
                        <a:gd name="connsiteX6" fmla="*/ 353537 w 1214622"/>
                        <a:gd name="connsiteY6" fmla="*/ 1423079 h 1572035"/>
                        <a:gd name="connsiteX7" fmla="*/ 794613 w 1214622"/>
                        <a:gd name="connsiteY7" fmla="*/ 1122159 h 1572035"/>
                        <a:gd name="connsiteX8" fmla="*/ 931548 w 1214622"/>
                        <a:gd name="connsiteY8" fmla="*/ 889274 h 1572035"/>
                        <a:gd name="connsiteX9" fmla="*/ 805341 w 1214622"/>
                        <a:gd name="connsiteY9" fmla="*/ 789262 h 1572035"/>
                        <a:gd name="connsiteX10" fmla="*/ 467204 w 1214622"/>
                        <a:gd name="connsiteY10" fmla="*/ 410642 h 1572035"/>
                        <a:gd name="connsiteX11" fmla="*/ 400904 w 1214622"/>
                        <a:gd name="connsiteY11" fmla="*/ 258369 h 1572035"/>
                        <a:gd name="connsiteX12" fmla="*/ 274818 w 1214622"/>
                        <a:gd name="connsiteY12" fmla="*/ 235778 h 1572035"/>
                        <a:gd name="connsiteX13" fmla="*/ 185185 w 1214622"/>
                        <a:gd name="connsiteY13" fmla="*/ 484613 h 1572035"/>
                        <a:gd name="connsiteX14" fmla="*/ 0 w 1214622"/>
                        <a:gd name="connsiteY14" fmla="*/ 435383 h 1572035"/>
                        <a:gd name="connsiteX15" fmla="*/ 112493 w 1214622"/>
                        <a:gd name="connsiteY15" fmla="*/ 83815 h 1572035"/>
                        <a:gd name="connsiteX16" fmla="*/ 191469 w 1214622"/>
                        <a:gd name="connsiteY16" fmla="*/ 30368 h 1572035"/>
                        <a:gd name="connsiteX0" fmla="*/ 191469 w 1214622"/>
                        <a:gd name="connsiteY0" fmla="*/ 30368 h 1572035"/>
                        <a:gd name="connsiteX1" fmla="*/ 498160 w 1214622"/>
                        <a:gd name="connsiteY1" fmla="*/ 3445 h 1572035"/>
                        <a:gd name="connsiteX2" fmla="*/ 967267 w 1214622"/>
                        <a:gd name="connsiteY2" fmla="*/ 277291 h 1572035"/>
                        <a:gd name="connsiteX3" fmla="*/ 1179197 w 1214622"/>
                        <a:gd name="connsiteY3" fmla="*/ 955949 h 1572035"/>
                        <a:gd name="connsiteX4" fmla="*/ 895532 w 1214622"/>
                        <a:gd name="connsiteY4" fmla="*/ 1291052 h 1572035"/>
                        <a:gd name="connsiteX5" fmla="*/ 459027 w 1214622"/>
                        <a:gd name="connsiteY5" fmla="*/ 1572035 h 1572035"/>
                        <a:gd name="connsiteX6" fmla="*/ 353537 w 1214622"/>
                        <a:gd name="connsiteY6" fmla="*/ 1423079 h 1572035"/>
                        <a:gd name="connsiteX7" fmla="*/ 794613 w 1214622"/>
                        <a:gd name="connsiteY7" fmla="*/ 1122159 h 1572035"/>
                        <a:gd name="connsiteX8" fmla="*/ 931548 w 1214622"/>
                        <a:gd name="connsiteY8" fmla="*/ 889274 h 1572035"/>
                        <a:gd name="connsiteX9" fmla="*/ 805341 w 1214622"/>
                        <a:gd name="connsiteY9" fmla="*/ 789262 h 1572035"/>
                        <a:gd name="connsiteX10" fmla="*/ 467204 w 1214622"/>
                        <a:gd name="connsiteY10" fmla="*/ 410642 h 1572035"/>
                        <a:gd name="connsiteX11" fmla="*/ 400904 w 1214622"/>
                        <a:gd name="connsiteY11" fmla="*/ 258369 h 1572035"/>
                        <a:gd name="connsiteX12" fmla="*/ 274818 w 1214622"/>
                        <a:gd name="connsiteY12" fmla="*/ 235778 h 1572035"/>
                        <a:gd name="connsiteX13" fmla="*/ 185185 w 1214622"/>
                        <a:gd name="connsiteY13" fmla="*/ 484613 h 1572035"/>
                        <a:gd name="connsiteX14" fmla="*/ 0 w 1214622"/>
                        <a:gd name="connsiteY14" fmla="*/ 435383 h 1572035"/>
                        <a:gd name="connsiteX15" fmla="*/ 112493 w 1214622"/>
                        <a:gd name="connsiteY15" fmla="*/ 83815 h 1572035"/>
                        <a:gd name="connsiteX16" fmla="*/ 191469 w 1214622"/>
                        <a:gd name="connsiteY16" fmla="*/ 30368 h 1572035"/>
                        <a:gd name="connsiteX0" fmla="*/ 191469 w 1214622"/>
                        <a:gd name="connsiteY0" fmla="*/ 22873 h 1564540"/>
                        <a:gd name="connsiteX1" fmla="*/ 500265 w 1214622"/>
                        <a:gd name="connsiteY1" fmla="*/ 7529 h 1564540"/>
                        <a:gd name="connsiteX2" fmla="*/ 967267 w 1214622"/>
                        <a:gd name="connsiteY2" fmla="*/ 269796 h 1564540"/>
                        <a:gd name="connsiteX3" fmla="*/ 1179197 w 1214622"/>
                        <a:gd name="connsiteY3" fmla="*/ 948454 h 1564540"/>
                        <a:gd name="connsiteX4" fmla="*/ 895532 w 1214622"/>
                        <a:gd name="connsiteY4" fmla="*/ 1283557 h 1564540"/>
                        <a:gd name="connsiteX5" fmla="*/ 459027 w 1214622"/>
                        <a:gd name="connsiteY5" fmla="*/ 1564540 h 1564540"/>
                        <a:gd name="connsiteX6" fmla="*/ 353537 w 1214622"/>
                        <a:gd name="connsiteY6" fmla="*/ 1415584 h 1564540"/>
                        <a:gd name="connsiteX7" fmla="*/ 794613 w 1214622"/>
                        <a:gd name="connsiteY7" fmla="*/ 1114664 h 1564540"/>
                        <a:gd name="connsiteX8" fmla="*/ 931548 w 1214622"/>
                        <a:gd name="connsiteY8" fmla="*/ 881779 h 1564540"/>
                        <a:gd name="connsiteX9" fmla="*/ 805341 w 1214622"/>
                        <a:gd name="connsiteY9" fmla="*/ 781767 h 1564540"/>
                        <a:gd name="connsiteX10" fmla="*/ 467204 w 1214622"/>
                        <a:gd name="connsiteY10" fmla="*/ 403147 h 1564540"/>
                        <a:gd name="connsiteX11" fmla="*/ 400904 w 1214622"/>
                        <a:gd name="connsiteY11" fmla="*/ 250874 h 1564540"/>
                        <a:gd name="connsiteX12" fmla="*/ 274818 w 1214622"/>
                        <a:gd name="connsiteY12" fmla="*/ 228283 h 1564540"/>
                        <a:gd name="connsiteX13" fmla="*/ 185185 w 1214622"/>
                        <a:gd name="connsiteY13" fmla="*/ 477118 h 1564540"/>
                        <a:gd name="connsiteX14" fmla="*/ 0 w 1214622"/>
                        <a:gd name="connsiteY14" fmla="*/ 427888 h 1564540"/>
                        <a:gd name="connsiteX15" fmla="*/ 112493 w 1214622"/>
                        <a:gd name="connsiteY15" fmla="*/ 76320 h 1564540"/>
                        <a:gd name="connsiteX16" fmla="*/ 191469 w 1214622"/>
                        <a:gd name="connsiteY16" fmla="*/ 22873 h 1564540"/>
                        <a:gd name="connsiteX0" fmla="*/ 191469 w 1214622"/>
                        <a:gd name="connsiteY0" fmla="*/ 16834 h 1558501"/>
                        <a:gd name="connsiteX1" fmla="*/ 500265 w 1214622"/>
                        <a:gd name="connsiteY1" fmla="*/ 1490 h 1558501"/>
                        <a:gd name="connsiteX2" fmla="*/ 967267 w 1214622"/>
                        <a:gd name="connsiteY2" fmla="*/ 263757 h 1558501"/>
                        <a:gd name="connsiteX3" fmla="*/ 1179197 w 1214622"/>
                        <a:gd name="connsiteY3" fmla="*/ 942415 h 1558501"/>
                        <a:gd name="connsiteX4" fmla="*/ 895532 w 1214622"/>
                        <a:gd name="connsiteY4" fmla="*/ 1277518 h 1558501"/>
                        <a:gd name="connsiteX5" fmla="*/ 459027 w 1214622"/>
                        <a:gd name="connsiteY5" fmla="*/ 1558501 h 1558501"/>
                        <a:gd name="connsiteX6" fmla="*/ 353537 w 1214622"/>
                        <a:gd name="connsiteY6" fmla="*/ 1409545 h 1558501"/>
                        <a:gd name="connsiteX7" fmla="*/ 794613 w 1214622"/>
                        <a:gd name="connsiteY7" fmla="*/ 1108625 h 1558501"/>
                        <a:gd name="connsiteX8" fmla="*/ 931548 w 1214622"/>
                        <a:gd name="connsiteY8" fmla="*/ 875740 h 1558501"/>
                        <a:gd name="connsiteX9" fmla="*/ 805341 w 1214622"/>
                        <a:gd name="connsiteY9" fmla="*/ 775728 h 1558501"/>
                        <a:gd name="connsiteX10" fmla="*/ 467204 w 1214622"/>
                        <a:gd name="connsiteY10" fmla="*/ 397108 h 1558501"/>
                        <a:gd name="connsiteX11" fmla="*/ 400904 w 1214622"/>
                        <a:gd name="connsiteY11" fmla="*/ 244835 h 1558501"/>
                        <a:gd name="connsiteX12" fmla="*/ 274818 w 1214622"/>
                        <a:gd name="connsiteY12" fmla="*/ 222244 h 1558501"/>
                        <a:gd name="connsiteX13" fmla="*/ 185185 w 1214622"/>
                        <a:gd name="connsiteY13" fmla="*/ 471079 h 1558501"/>
                        <a:gd name="connsiteX14" fmla="*/ 0 w 1214622"/>
                        <a:gd name="connsiteY14" fmla="*/ 421849 h 1558501"/>
                        <a:gd name="connsiteX15" fmla="*/ 112493 w 1214622"/>
                        <a:gd name="connsiteY15" fmla="*/ 70281 h 1558501"/>
                        <a:gd name="connsiteX16" fmla="*/ 191469 w 1214622"/>
                        <a:gd name="connsiteY16" fmla="*/ 16834 h 1558501"/>
                        <a:gd name="connsiteX0" fmla="*/ 191469 w 1214622"/>
                        <a:gd name="connsiteY0" fmla="*/ 13312 h 1554979"/>
                        <a:gd name="connsiteX1" fmla="*/ 500967 w 1214622"/>
                        <a:gd name="connsiteY1" fmla="*/ 1827 h 1554979"/>
                        <a:gd name="connsiteX2" fmla="*/ 967267 w 1214622"/>
                        <a:gd name="connsiteY2" fmla="*/ 260235 h 1554979"/>
                        <a:gd name="connsiteX3" fmla="*/ 1179197 w 1214622"/>
                        <a:gd name="connsiteY3" fmla="*/ 938893 h 1554979"/>
                        <a:gd name="connsiteX4" fmla="*/ 895532 w 1214622"/>
                        <a:gd name="connsiteY4" fmla="*/ 1273996 h 1554979"/>
                        <a:gd name="connsiteX5" fmla="*/ 459027 w 1214622"/>
                        <a:gd name="connsiteY5" fmla="*/ 1554979 h 1554979"/>
                        <a:gd name="connsiteX6" fmla="*/ 353537 w 1214622"/>
                        <a:gd name="connsiteY6" fmla="*/ 1406023 h 1554979"/>
                        <a:gd name="connsiteX7" fmla="*/ 794613 w 1214622"/>
                        <a:gd name="connsiteY7" fmla="*/ 1105103 h 1554979"/>
                        <a:gd name="connsiteX8" fmla="*/ 931548 w 1214622"/>
                        <a:gd name="connsiteY8" fmla="*/ 872218 h 1554979"/>
                        <a:gd name="connsiteX9" fmla="*/ 805341 w 1214622"/>
                        <a:gd name="connsiteY9" fmla="*/ 772206 h 1554979"/>
                        <a:gd name="connsiteX10" fmla="*/ 467204 w 1214622"/>
                        <a:gd name="connsiteY10" fmla="*/ 393586 h 1554979"/>
                        <a:gd name="connsiteX11" fmla="*/ 400904 w 1214622"/>
                        <a:gd name="connsiteY11" fmla="*/ 241313 h 1554979"/>
                        <a:gd name="connsiteX12" fmla="*/ 274818 w 1214622"/>
                        <a:gd name="connsiteY12" fmla="*/ 218722 h 1554979"/>
                        <a:gd name="connsiteX13" fmla="*/ 185185 w 1214622"/>
                        <a:gd name="connsiteY13" fmla="*/ 467557 h 1554979"/>
                        <a:gd name="connsiteX14" fmla="*/ 0 w 1214622"/>
                        <a:gd name="connsiteY14" fmla="*/ 418327 h 1554979"/>
                        <a:gd name="connsiteX15" fmla="*/ 112493 w 1214622"/>
                        <a:gd name="connsiteY15" fmla="*/ 66759 h 1554979"/>
                        <a:gd name="connsiteX16" fmla="*/ 191469 w 1214622"/>
                        <a:gd name="connsiteY16" fmla="*/ 13312 h 1554979"/>
                        <a:gd name="connsiteX0" fmla="*/ 191469 w 1214622"/>
                        <a:gd name="connsiteY0" fmla="*/ 16834 h 1558501"/>
                        <a:gd name="connsiteX1" fmla="*/ 500265 w 1214622"/>
                        <a:gd name="connsiteY1" fmla="*/ 1489 h 1558501"/>
                        <a:gd name="connsiteX2" fmla="*/ 967267 w 1214622"/>
                        <a:gd name="connsiteY2" fmla="*/ 263757 h 1558501"/>
                        <a:gd name="connsiteX3" fmla="*/ 1179197 w 1214622"/>
                        <a:gd name="connsiteY3" fmla="*/ 942415 h 1558501"/>
                        <a:gd name="connsiteX4" fmla="*/ 895532 w 1214622"/>
                        <a:gd name="connsiteY4" fmla="*/ 1277518 h 1558501"/>
                        <a:gd name="connsiteX5" fmla="*/ 459027 w 1214622"/>
                        <a:gd name="connsiteY5" fmla="*/ 1558501 h 1558501"/>
                        <a:gd name="connsiteX6" fmla="*/ 353537 w 1214622"/>
                        <a:gd name="connsiteY6" fmla="*/ 1409545 h 1558501"/>
                        <a:gd name="connsiteX7" fmla="*/ 794613 w 1214622"/>
                        <a:gd name="connsiteY7" fmla="*/ 1108625 h 1558501"/>
                        <a:gd name="connsiteX8" fmla="*/ 931548 w 1214622"/>
                        <a:gd name="connsiteY8" fmla="*/ 875740 h 1558501"/>
                        <a:gd name="connsiteX9" fmla="*/ 805341 w 1214622"/>
                        <a:gd name="connsiteY9" fmla="*/ 775728 h 1558501"/>
                        <a:gd name="connsiteX10" fmla="*/ 467204 w 1214622"/>
                        <a:gd name="connsiteY10" fmla="*/ 397108 h 1558501"/>
                        <a:gd name="connsiteX11" fmla="*/ 400904 w 1214622"/>
                        <a:gd name="connsiteY11" fmla="*/ 244835 h 1558501"/>
                        <a:gd name="connsiteX12" fmla="*/ 274818 w 1214622"/>
                        <a:gd name="connsiteY12" fmla="*/ 222244 h 1558501"/>
                        <a:gd name="connsiteX13" fmla="*/ 185185 w 1214622"/>
                        <a:gd name="connsiteY13" fmla="*/ 471079 h 1558501"/>
                        <a:gd name="connsiteX14" fmla="*/ 0 w 1214622"/>
                        <a:gd name="connsiteY14" fmla="*/ 421849 h 1558501"/>
                        <a:gd name="connsiteX15" fmla="*/ 112493 w 1214622"/>
                        <a:gd name="connsiteY15" fmla="*/ 70281 h 1558501"/>
                        <a:gd name="connsiteX16" fmla="*/ 191469 w 1214622"/>
                        <a:gd name="connsiteY16" fmla="*/ 16834 h 1558501"/>
                        <a:gd name="connsiteX0" fmla="*/ 191469 w 1214622"/>
                        <a:gd name="connsiteY0" fmla="*/ 16834 h 1558501"/>
                        <a:gd name="connsiteX1" fmla="*/ 500265 w 1214622"/>
                        <a:gd name="connsiteY1" fmla="*/ 1489 h 1558501"/>
                        <a:gd name="connsiteX2" fmla="*/ 967267 w 1214622"/>
                        <a:gd name="connsiteY2" fmla="*/ 263757 h 1558501"/>
                        <a:gd name="connsiteX3" fmla="*/ 1179197 w 1214622"/>
                        <a:gd name="connsiteY3" fmla="*/ 942415 h 1558501"/>
                        <a:gd name="connsiteX4" fmla="*/ 895532 w 1214622"/>
                        <a:gd name="connsiteY4" fmla="*/ 1277518 h 1558501"/>
                        <a:gd name="connsiteX5" fmla="*/ 459027 w 1214622"/>
                        <a:gd name="connsiteY5" fmla="*/ 1558501 h 1558501"/>
                        <a:gd name="connsiteX6" fmla="*/ 353537 w 1214622"/>
                        <a:gd name="connsiteY6" fmla="*/ 1409545 h 1558501"/>
                        <a:gd name="connsiteX7" fmla="*/ 794613 w 1214622"/>
                        <a:gd name="connsiteY7" fmla="*/ 1108625 h 1558501"/>
                        <a:gd name="connsiteX8" fmla="*/ 931548 w 1214622"/>
                        <a:gd name="connsiteY8" fmla="*/ 875740 h 1558501"/>
                        <a:gd name="connsiteX9" fmla="*/ 805341 w 1214622"/>
                        <a:gd name="connsiteY9" fmla="*/ 775728 h 1558501"/>
                        <a:gd name="connsiteX10" fmla="*/ 467204 w 1214622"/>
                        <a:gd name="connsiteY10" fmla="*/ 397108 h 1558501"/>
                        <a:gd name="connsiteX11" fmla="*/ 400904 w 1214622"/>
                        <a:gd name="connsiteY11" fmla="*/ 244835 h 1558501"/>
                        <a:gd name="connsiteX12" fmla="*/ 274818 w 1214622"/>
                        <a:gd name="connsiteY12" fmla="*/ 222244 h 1558501"/>
                        <a:gd name="connsiteX13" fmla="*/ 185185 w 1214622"/>
                        <a:gd name="connsiteY13" fmla="*/ 471079 h 1558501"/>
                        <a:gd name="connsiteX14" fmla="*/ 0 w 1214622"/>
                        <a:gd name="connsiteY14" fmla="*/ 421849 h 1558501"/>
                        <a:gd name="connsiteX15" fmla="*/ 112493 w 1214622"/>
                        <a:gd name="connsiteY15" fmla="*/ 70281 h 1558501"/>
                        <a:gd name="connsiteX16" fmla="*/ 191469 w 1214622"/>
                        <a:gd name="connsiteY16" fmla="*/ 16834 h 155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4622" h="1558501">
                          <a:moveTo>
                            <a:pt x="191469" y="16834"/>
                          </a:moveTo>
                          <a:cubicBezTo>
                            <a:pt x="371903" y="10771"/>
                            <a:pt x="403428" y="-4861"/>
                            <a:pt x="500265" y="1489"/>
                          </a:cubicBezTo>
                          <a:cubicBezTo>
                            <a:pt x="610770" y="-5610"/>
                            <a:pt x="868048" y="96275"/>
                            <a:pt x="967267" y="263757"/>
                          </a:cubicBezTo>
                          <a:cubicBezTo>
                            <a:pt x="1159354" y="459020"/>
                            <a:pt x="1277623" y="706671"/>
                            <a:pt x="1179197" y="942415"/>
                          </a:cubicBezTo>
                          <a:cubicBezTo>
                            <a:pt x="1075710" y="1071978"/>
                            <a:pt x="950895" y="1229797"/>
                            <a:pt x="895532" y="1277518"/>
                          </a:cubicBezTo>
                          <a:cubicBezTo>
                            <a:pt x="814304" y="1338444"/>
                            <a:pt x="643699" y="1462521"/>
                            <a:pt x="459027" y="1558501"/>
                          </a:cubicBezTo>
                          <a:lnTo>
                            <a:pt x="353537" y="1409545"/>
                          </a:lnTo>
                          <a:cubicBezTo>
                            <a:pt x="380917" y="1374844"/>
                            <a:pt x="651447" y="1217001"/>
                            <a:pt x="794613" y="1108625"/>
                          </a:cubicBezTo>
                          <a:cubicBezTo>
                            <a:pt x="826224" y="1041522"/>
                            <a:pt x="876078" y="960735"/>
                            <a:pt x="931548" y="875740"/>
                          </a:cubicBezTo>
                          <a:lnTo>
                            <a:pt x="805341" y="775728"/>
                          </a:lnTo>
                          <a:lnTo>
                            <a:pt x="467204" y="397108"/>
                          </a:lnTo>
                          <a:cubicBezTo>
                            <a:pt x="445104" y="346350"/>
                            <a:pt x="413881" y="298048"/>
                            <a:pt x="400904" y="244835"/>
                          </a:cubicBezTo>
                          <a:cubicBezTo>
                            <a:pt x="322184" y="236962"/>
                            <a:pt x="304918" y="238013"/>
                            <a:pt x="274818" y="222244"/>
                          </a:cubicBezTo>
                          <a:lnTo>
                            <a:pt x="185185" y="471079"/>
                          </a:lnTo>
                          <a:lnTo>
                            <a:pt x="0" y="421849"/>
                          </a:lnTo>
                          <a:cubicBezTo>
                            <a:pt x="45243" y="279767"/>
                            <a:pt x="79155" y="176644"/>
                            <a:pt x="112493" y="70281"/>
                          </a:cubicBezTo>
                          <a:cubicBezTo>
                            <a:pt x="112493" y="25036"/>
                            <a:pt x="166627" y="12378"/>
                            <a:pt x="191469" y="16834"/>
                          </a:cubicBezTo>
                          <a:close/>
                        </a:path>
                      </a:pathLst>
                    </a:custGeom>
                    <a:solidFill>
                      <a:srgbClr val="B41E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5" name="Rectangle 2"/>
                    <p:cNvSpPr/>
                    <p:nvPr/>
                  </p:nvSpPr>
                  <p:spPr>
                    <a:xfrm rot="5134474" flipV="1">
                      <a:off x="5044577" y="4722977"/>
                      <a:ext cx="243858" cy="232762"/>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9910" h="9224165">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202090" y="5502563"/>
                            <a:pt x="8359907" y="5645609"/>
                          </a:cubicBezTo>
                          <a:cubicBezTo>
                            <a:pt x="7584628" y="6890205"/>
                            <a:pt x="7007393" y="7933774"/>
                            <a:pt x="6266896" y="9224162"/>
                          </a:cubicBezTo>
                          <a:cubicBezTo>
                            <a:pt x="6129010" y="9197551"/>
                            <a:pt x="5181156" y="8530430"/>
                            <a:pt x="5057784" y="8462696"/>
                          </a:cubicBezTo>
                          <a:cubicBezTo>
                            <a:pt x="4397384" y="8046620"/>
                            <a:pt x="768618" y="4236716"/>
                            <a:pt x="541518" y="4050353"/>
                          </a:cubicBezTo>
                          <a:close/>
                        </a:path>
                      </a:pathLst>
                    </a:custGeom>
                    <a:solidFill>
                      <a:srgbClr val="F4B1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6" name="Rectangle 2"/>
                    <p:cNvSpPr/>
                    <p:nvPr/>
                  </p:nvSpPr>
                  <p:spPr>
                    <a:xfrm rot="14378550" flipH="1" flipV="1">
                      <a:off x="4225218" y="4352724"/>
                      <a:ext cx="243858" cy="232762"/>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9910" h="9224165">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202090" y="5502563"/>
                            <a:pt x="8359907" y="5645609"/>
                          </a:cubicBezTo>
                          <a:cubicBezTo>
                            <a:pt x="7584628" y="6890205"/>
                            <a:pt x="7007393" y="7933774"/>
                            <a:pt x="6266896" y="9224162"/>
                          </a:cubicBezTo>
                          <a:cubicBezTo>
                            <a:pt x="6129010" y="9197551"/>
                            <a:pt x="5181156" y="8530430"/>
                            <a:pt x="5057784" y="8462696"/>
                          </a:cubicBezTo>
                          <a:cubicBezTo>
                            <a:pt x="4397384" y="8046620"/>
                            <a:pt x="768618" y="4236716"/>
                            <a:pt x="541518" y="4050353"/>
                          </a:cubicBezTo>
                          <a:close/>
                        </a:path>
                      </a:pathLst>
                    </a:custGeom>
                    <a:solidFill>
                      <a:srgbClr val="F4B1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114" name="Group 113"/>
                  <p:cNvGrpSpPr/>
                  <p:nvPr/>
                </p:nvGrpSpPr>
                <p:grpSpPr>
                  <a:xfrm>
                    <a:off x="4612508" y="5058047"/>
                    <a:ext cx="466167" cy="544332"/>
                    <a:chOff x="4612508" y="5058047"/>
                    <a:chExt cx="466167" cy="544332"/>
                  </a:xfrm>
                </p:grpSpPr>
                <p:grpSp>
                  <p:nvGrpSpPr>
                    <p:cNvPr id="83" name="Group 82"/>
                    <p:cNvGrpSpPr/>
                    <p:nvPr/>
                  </p:nvGrpSpPr>
                  <p:grpSpPr>
                    <a:xfrm rot="7612051">
                      <a:off x="4657502" y="5144976"/>
                      <a:ext cx="393594" cy="437147"/>
                      <a:chOff x="5523932" y="1674900"/>
                      <a:chExt cx="437832" cy="486281"/>
                    </a:xfrm>
                  </p:grpSpPr>
                  <p:sp>
                    <p:nvSpPr>
                      <p:cNvPr id="87" name="Rectangle 5"/>
                      <p:cNvSpPr/>
                      <p:nvPr/>
                    </p:nvSpPr>
                    <p:spPr>
                      <a:xfrm>
                        <a:off x="5865018" y="2040732"/>
                        <a:ext cx="96746" cy="120449"/>
                      </a:xfrm>
                      <a:custGeom>
                        <a:avLst/>
                        <a:gdLst>
                          <a:gd name="connsiteX0" fmla="*/ 0 w 128588"/>
                          <a:gd name="connsiteY0" fmla="*/ 0 h 138112"/>
                          <a:gd name="connsiteX1" fmla="*/ 128588 w 128588"/>
                          <a:gd name="connsiteY1" fmla="*/ 0 h 138112"/>
                          <a:gd name="connsiteX2" fmla="*/ 128588 w 128588"/>
                          <a:gd name="connsiteY2" fmla="*/ 138112 h 138112"/>
                          <a:gd name="connsiteX3" fmla="*/ 0 w 128588"/>
                          <a:gd name="connsiteY3" fmla="*/ 138112 h 138112"/>
                          <a:gd name="connsiteX4" fmla="*/ 0 w 128588"/>
                          <a:gd name="connsiteY4" fmla="*/ 0 h 138112"/>
                          <a:gd name="connsiteX0" fmla="*/ 9525 w 128588"/>
                          <a:gd name="connsiteY0" fmla="*/ 90487 h 138112"/>
                          <a:gd name="connsiteX1" fmla="*/ 128588 w 128588"/>
                          <a:gd name="connsiteY1" fmla="*/ 0 h 138112"/>
                          <a:gd name="connsiteX2" fmla="*/ 128588 w 128588"/>
                          <a:gd name="connsiteY2" fmla="*/ 138112 h 138112"/>
                          <a:gd name="connsiteX3" fmla="*/ 0 w 128588"/>
                          <a:gd name="connsiteY3" fmla="*/ 138112 h 138112"/>
                          <a:gd name="connsiteX4" fmla="*/ 9525 w 128588"/>
                          <a:gd name="connsiteY4" fmla="*/ 90487 h 138112"/>
                          <a:gd name="connsiteX0" fmla="*/ 9525 w 128588"/>
                          <a:gd name="connsiteY0" fmla="*/ 90487 h 138112"/>
                          <a:gd name="connsiteX1" fmla="*/ 78582 w 128588"/>
                          <a:gd name="connsiteY1" fmla="*/ 0 h 138112"/>
                          <a:gd name="connsiteX2" fmla="*/ 128588 w 128588"/>
                          <a:gd name="connsiteY2" fmla="*/ 138112 h 138112"/>
                          <a:gd name="connsiteX3" fmla="*/ 0 w 128588"/>
                          <a:gd name="connsiteY3" fmla="*/ 138112 h 138112"/>
                          <a:gd name="connsiteX4" fmla="*/ 9525 w 128588"/>
                          <a:gd name="connsiteY4" fmla="*/ 90487 h 138112"/>
                          <a:gd name="connsiteX0" fmla="*/ 9525 w 78582"/>
                          <a:gd name="connsiteY0" fmla="*/ 90487 h 138112"/>
                          <a:gd name="connsiteX1" fmla="*/ 78582 w 78582"/>
                          <a:gd name="connsiteY1" fmla="*/ 0 h 138112"/>
                          <a:gd name="connsiteX2" fmla="*/ 0 w 78582"/>
                          <a:gd name="connsiteY2" fmla="*/ 138112 h 138112"/>
                          <a:gd name="connsiteX3" fmla="*/ 9525 w 78582"/>
                          <a:gd name="connsiteY3" fmla="*/ 90487 h 138112"/>
                          <a:gd name="connsiteX0" fmla="*/ 0 w 69057"/>
                          <a:gd name="connsiteY0" fmla="*/ 90487 h 90487"/>
                          <a:gd name="connsiteX1" fmla="*/ 69057 w 69057"/>
                          <a:gd name="connsiteY1" fmla="*/ 0 h 90487"/>
                          <a:gd name="connsiteX2" fmla="*/ 0 w 69057"/>
                          <a:gd name="connsiteY2" fmla="*/ 90487 h 90487"/>
                          <a:gd name="connsiteX0" fmla="*/ 0 w 69057"/>
                          <a:gd name="connsiteY0" fmla="*/ 90487 h 90487"/>
                          <a:gd name="connsiteX1" fmla="*/ 69057 w 69057"/>
                          <a:gd name="connsiteY1" fmla="*/ 0 h 90487"/>
                          <a:gd name="connsiteX2" fmla="*/ 0 w 69057"/>
                          <a:gd name="connsiteY2" fmla="*/ 90487 h 90487"/>
                          <a:gd name="connsiteX0" fmla="*/ 11614 w 80671"/>
                          <a:gd name="connsiteY0" fmla="*/ 101039 h 101039"/>
                          <a:gd name="connsiteX1" fmla="*/ 80671 w 80671"/>
                          <a:gd name="connsiteY1" fmla="*/ 10552 h 101039"/>
                          <a:gd name="connsiteX2" fmla="*/ 11614 w 80671"/>
                          <a:gd name="connsiteY2" fmla="*/ 101039 h 101039"/>
                          <a:gd name="connsiteX0" fmla="*/ 11614 w 95553"/>
                          <a:gd name="connsiteY0" fmla="*/ 101039 h 101039"/>
                          <a:gd name="connsiteX1" fmla="*/ 80671 w 95553"/>
                          <a:gd name="connsiteY1" fmla="*/ 10552 h 101039"/>
                          <a:gd name="connsiteX2" fmla="*/ 11614 w 95553"/>
                          <a:gd name="connsiteY2" fmla="*/ 101039 h 101039"/>
                          <a:gd name="connsiteX0" fmla="*/ 8915 w 96897"/>
                          <a:gd name="connsiteY0" fmla="*/ 101039 h 101039"/>
                          <a:gd name="connsiteX1" fmla="*/ 82734 w 96897"/>
                          <a:gd name="connsiteY1" fmla="*/ 10552 h 101039"/>
                          <a:gd name="connsiteX2" fmla="*/ 8915 w 96897"/>
                          <a:gd name="connsiteY2" fmla="*/ 101039 h 101039"/>
                          <a:gd name="connsiteX0" fmla="*/ 8915 w 94961"/>
                          <a:gd name="connsiteY0" fmla="*/ 101039 h 102320"/>
                          <a:gd name="connsiteX1" fmla="*/ 82734 w 94961"/>
                          <a:gd name="connsiteY1" fmla="*/ 10552 h 102320"/>
                          <a:gd name="connsiteX2" fmla="*/ 8915 w 94961"/>
                          <a:gd name="connsiteY2" fmla="*/ 101039 h 102320"/>
                          <a:gd name="connsiteX0" fmla="*/ 8915 w 94044"/>
                          <a:gd name="connsiteY0" fmla="*/ 101039 h 105488"/>
                          <a:gd name="connsiteX1" fmla="*/ 82734 w 94044"/>
                          <a:gd name="connsiteY1" fmla="*/ 10552 h 105488"/>
                          <a:gd name="connsiteX2" fmla="*/ 8915 w 94044"/>
                          <a:gd name="connsiteY2" fmla="*/ 101039 h 105488"/>
                          <a:gd name="connsiteX0" fmla="*/ 0 w 85129"/>
                          <a:gd name="connsiteY0" fmla="*/ 90487 h 94936"/>
                          <a:gd name="connsiteX1" fmla="*/ 73819 w 85129"/>
                          <a:gd name="connsiteY1" fmla="*/ 0 h 94936"/>
                          <a:gd name="connsiteX2" fmla="*/ 0 w 85129"/>
                          <a:gd name="connsiteY2" fmla="*/ 90487 h 94936"/>
                          <a:gd name="connsiteX0" fmla="*/ 0 w 85129"/>
                          <a:gd name="connsiteY0" fmla="*/ 90487 h 94936"/>
                          <a:gd name="connsiteX1" fmla="*/ 73819 w 85129"/>
                          <a:gd name="connsiteY1" fmla="*/ 0 h 94936"/>
                          <a:gd name="connsiteX2" fmla="*/ 0 w 85129"/>
                          <a:gd name="connsiteY2" fmla="*/ 90487 h 94936"/>
                          <a:gd name="connsiteX0" fmla="*/ 0 w 93797"/>
                          <a:gd name="connsiteY0" fmla="*/ 100012 h 104017"/>
                          <a:gd name="connsiteX1" fmla="*/ 83344 w 93797"/>
                          <a:gd name="connsiteY1" fmla="*/ 0 h 104017"/>
                          <a:gd name="connsiteX2" fmla="*/ 0 w 93797"/>
                          <a:gd name="connsiteY2" fmla="*/ 100012 h 104017"/>
                          <a:gd name="connsiteX0" fmla="*/ 0 w 98177"/>
                          <a:gd name="connsiteY0" fmla="*/ 111918 h 115476"/>
                          <a:gd name="connsiteX1" fmla="*/ 88107 w 98177"/>
                          <a:gd name="connsiteY1" fmla="*/ 0 h 115476"/>
                          <a:gd name="connsiteX2" fmla="*/ 0 w 98177"/>
                          <a:gd name="connsiteY2" fmla="*/ 111918 h 115476"/>
                          <a:gd name="connsiteX0" fmla="*/ 0 w 95984"/>
                          <a:gd name="connsiteY0" fmla="*/ 114299 h 117779"/>
                          <a:gd name="connsiteX1" fmla="*/ 85726 w 95984"/>
                          <a:gd name="connsiteY1" fmla="*/ 0 h 117779"/>
                          <a:gd name="connsiteX2" fmla="*/ 0 w 95984"/>
                          <a:gd name="connsiteY2" fmla="*/ 114299 h 117779"/>
                          <a:gd name="connsiteX0" fmla="*/ 0 w 95984"/>
                          <a:gd name="connsiteY0" fmla="*/ 114299 h 117779"/>
                          <a:gd name="connsiteX1" fmla="*/ 85726 w 95984"/>
                          <a:gd name="connsiteY1" fmla="*/ 0 h 117779"/>
                          <a:gd name="connsiteX2" fmla="*/ 0 w 95984"/>
                          <a:gd name="connsiteY2" fmla="*/ 114299 h 117779"/>
                          <a:gd name="connsiteX0" fmla="*/ 0 w 95984"/>
                          <a:gd name="connsiteY0" fmla="*/ 114299 h 117779"/>
                          <a:gd name="connsiteX1" fmla="*/ 85726 w 95984"/>
                          <a:gd name="connsiteY1" fmla="*/ 0 h 117779"/>
                          <a:gd name="connsiteX2" fmla="*/ 0 w 95984"/>
                          <a:gd name="connsiteY2" fmla="*/ 114299 h 117779"/>
                          <a:gd name="connsiteX0" fmla="*/ 0 w 96746"/>
                          <a:gd name="connsiteY0" fmla="*/ 114299 h 120449"/>
                          <a:gd name="connsiteX1" fmla="*/ 85726 w 96746"/>
                          <a:gd name="connsiteY1" fmla="*/ 0 h 120449"/>
                          <a:gd name="connsiteX2" fmla="*/ 0 w 96746"/>
                          <a:gd name="connsiteY2" fmla="*/ 114299 h 120449"/>
                        </a:gdLst>
                        <a:ahLst/>
                        <a:cxnLst>
                          <a:cxn ang="0">
                            <a:pos x="connsiteX0" y="connsiteY0"/>
                          </a:cxn>
                          <a:cxn ang="0">
                            <a:pos x="connsiteX1" y="connsiteY1"/>
                          </a:cxn>
                          <a:cxn ang="0">
                            <a:pos x="connsiteX2" y="connsiteY2"/>
                          </a:cxn>
                        </a:cxnLst>
                        <a:rect l="l" t="t" r="r" b="b"/>
                        <a:pathLst>
                          <a:path w="96746" h="120449">
                            <a:moveTo>
                              <a:pt x="0" y="114299"/>
                            </a:moveTo>
                            <a:cubicBezTo>
                              <a:pt x="32544" y="81756"/>
                              <a:pt x="46039" y="61118"/>
                              <a:pt x="85726" y="0"/>
                            </a:cubicBezTo>
                            <a:cubicBezTo>
                              <a:pt x="127000" y="46831"/>
                              <a:pt x="42068" y="146051"/>
                              <a:pt x="0" y="114299"/>
                            </a:cubicBezTo>
                            <a:close/>
                          </a:path>
                        </a:pathLst>
                      </a:custGeom>
                      <a:solidFill>
                        <a:srgbClr val="F8CB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8" name="Rectangle 5"/>
                      <p:cNvSpPr/>
                      <p:nvPr/>
                    </p:nvSpPr>
                    <p:spPr>
                      <a:xfrm rot="11838720">
                        <a:off x="5523932" y="1674900"/>
                        <a:ext cx="96746" cy="120449"/>
                      </a:xfrm>
                      <a:custGeom>
                        <a:avLst/>
                        <a:gdLst>
                          <a:gd name="connsiteX0" fmla="*/ 0 w 128588"/>
                          <a:gd name="connsiteY0" fmla="*/ 0 h 138112"/>
                          <a:gd name="connsiteX1" fmla="*/ 128588 w 128588"/>
                          <a:gd name="connsiteY1" fmla="*/ 0 h 138112"/>
                          <a:gd name="connsiteX2" fmla="*/ 128588 w 128588"/>
                          <a:gd name="connsiteY2" fmla="*/ 138112 h 138112"/>
                          <a:gd name="connsiteX3" fmla="*/ 0 w 128588"/>
                          <a:gd name="connsiteY3" fmla="*/ 138112 h 138112"/>
                          <a:gd name="connsiteX4" fmla="*/ 0 w 128588"/>
                          <a:gd name="connsiteY4" fmla="*/ 0 h 138112"/>
                          <a:gd name="connsiteX0" fmla="*/ 9525 w 128588"/>
                          <a:gd name="connsiteY0" fmla="*/ 90487 h 138112"/>
                          <a:gd name="connsiteX1" fmla="*/ 128588 w 128588"/>
                          <a:gd name="connsiteY1" fmla="*/ 0 h 138112"/>
                          <a:gd name="connsiteX2" fmla="*/ 128588 w 128588"/>
                          <a:gd name="connsiteY2" fmla="*/ 138112 h 138112"/>
                          <a:gd name="connsiteX3" fmla="*/ 0 w 128588"/>
                          <a:gd name="connsiteY3" fmla="*/ 138112 h 138112"/>
                          <a:gd name="connsiteX4" fmla="*/ 9525 w 128588"/>
                          <a:gd name="connsiteY4" fmla="*/ 90487 h 138112"/>
                          <a:gd name="connsiteX0" fmla="*/ 9525 w 128588"/>
                          <a:gd name="connsiteY0" fmla="*/ 90487 h 138112"/>
                          <a:gd name="connsiteX1" fmla="*/ 78582 w 128588"/>
                          <a:gd name="connsiteY1" fmla="*/ 0 h 138112"/>
                          <a:gd name="connsiteX2" fmla="*/ 128588 w 128588"/>
                          <a:gd name="connsiteY2" fmla="*/ 138112 h 138112"/>
                          <a:gd name="connsiteX3" fmla="*/ 0 w 128588"/>
                          <a:gd name="connsiteY3" fmla="*/ 138112 h 138112"/>
                          <a:gd name="connsiteX4" fmla="*/ 9525 w 128588"/>
                          <a:gd name="connsiteY4" fmla="*/ 90487 h 138112"/>
                          <a:gd name="connsiteX0" fmla="*/ 9525 w 78582"/>
                          <a:gd name="connsiteY0" fmla="*/ 90487 h 138112"/>
                          <a:gd name="connsiteX1" fmla="*/ 78582 w 78582"/>
                          <a:gd name="connsiteY1" fmla="*/ 0 h 138112"/>
                          <a:gd name="connsiteX2" fmla="*/ 0 w 78582"/>
                          <a:gd name="connsiteY2" fmla="*/ 138112 h 138112"/>
                          <a:gd name="connsiteX3" fmla="*/ 9525 w 78582"/>
                          <a:gd name="connsiteY3" fmla="*/ 90487 h 138112"/>
                          <a:gd name="connsiteX0" fmla="*/ 0 w 69057"/>
                          <a:gd name="connsiteY0" fmla="*/ 90487 h 90487"/>
                          <a:gd name="connsiteX1" fmla="*/ 69057 w 69057"/>
                          <a:gd name="connsiteY1" fmla="*/ 0 h 90487"/>
                          <a:gd name="connsiteX2" fmla="*/ 0 w 69057"/>
                          <a:gd name="connsiteY2" fmla="*/ 90487 h 90487"/>
                          <a:gd name="connsiteX0" fmla="*/ 0 w 69057"/>
                          <a:gd name="connsiteY0" fmla="*/ 90487 h 90487"/>
                          <a:gd name="connsiteX1" fmla="*/ 69057 w 69057"/>
                          <a:gd name="connsiteY1" fmla="*/ 0 h 90487"/>
                          <a:gd name="connsiteX2" fmla="*/ 0 w 69057"/>
                          <a:gd name="connsiteY2" fmla="*/ 90487 h 90487"/>
                          <a:gd name="connsiteX0" fmla="*/ 11614 w 80671"/>
                          <a:gd name="connsiteY0" fmla="*/ 101039 h 101039"/>
                          <a:gd name="connsiteX1" fmla="*/ 80671 w 80671"/>
                          <a:gd name="connsiteY1" fmla="*/ 10552 h 101039"/>
                          <a:gd name="connsiteX2" fmla="*/ 11614 w 80671"/>
                          <a:gd name="connsiteY2" fmla="*/ 101039 h 101039"/>
                          <a:gd name="connsiteX0" fmla="*/ 11614 w 95553"/>
                          <a:gd name="connsiteY0" fmla="*/ 101039 h 101039"/>
                          <a:gd name="connsiteX1" fmla="*/ 80671 w 95553"/>
                          <a:gd name="connsiteY1" fmla="*/ 10552 h 101039"/>
                          <a:gd name="connsiteX2" fmla="*/ 11614 w 95553"/>
                          <a:gd name="connsiteY2" fmla="*/ 101039 h 101039"/>
                          <a:gd name="connsiteX0" fmla="*/ 8915 w 96897"/>
                          <a:gd name="connsiteY0" fmla="*/ 101039 h 101039"/>
                          <a:gd name="connsiteX1" fmla="*/ 82734 w 96897"/>
                          <a:gd name="connsiteY1" fmla="*/ 10552 h 101039"/>
                          <a:gd name="connsiteX2" fmla="*/ 8915 w 96897"/>
                          <a:gd name="connsiteY2" fmla="*/ 101039 h 101039"/>
                          <a:gd name="connsiteX0" fmla="*/ 8915 w 94961"/>
                          <a:gd name="connsiteY0" fmla="*/ 101039 h 102320"/>
                          <a:gd name="connsiteX1" fmla="*/ 82734 w 94961"/>
                          <a:gd name="connsiteY1" fmla="*/ 10552 h 102320"/>
                          <a:gd name="connsiteX2" fmla="*/ 8915 w 94961"/>
                          <a:gd name="connsiteY2" fmla="*/ 101039 h 102320"/>
                          <a:gd name="connsiteX0" fmla="*/ 8915 w 94044"/>
                          <a:gd name="connsiteY0" fmla="*/ 101039 h 105488"/>
                          <a:gd name="connsiteX1" fmla="*/ 82734 w 94044"/>
                          <a:gd name="connsiteY1" fmla="*/ 10552 h 105488"/>
                          <a:gd name="connsiteX2" fmla="*/ 8915 w 94044"/>
                          <a:gd name="connsiteY2" fmla="*/ 101039 h 105488"/>
                          <a:gd name="connsiteX0" fmla="*/ 0 w 85129"/>
                          <a:gd name="connsiteY0" fmla="*/ 90487 h 94936"/>
                          <a:gd name="connsiteX1" fmla="*/ 73819 w 85129"/>
                          <a:gd name="connsiteY1" fmla="*/ 0 h 94936"/>
                          <a:gd name="connsiteX2" fmla="*/ 0 w 85129"/>
                          <a:gd name="connsiteY2" fmla="*/ 90487 h 94936"/>
                          <a:gd name="connsiteX0" fmla="*/ 0 w 85129"/>
                          <a:gd name="connsiteY0" fmla="*/ 90487 h 94936"/>
                          <a:gd name="connsiteX1" fmla="*/ 73819 w 85129"/>
                          <a:gd name="connsiteY1" fmla="*/ 0 h 94936"/>
                          <a:gd name="connsiteX2" fmla="*/ 0 w 85129"/>
                          <a:gd name="connsiteY2" fmla="*/ 90487 h 94936"/>
                          <a:gd name="connsiteX0" fmla="*/ 0 w 93797"/>
                          <a:gd name="connsiteY0" fmla="*/ 100012 h 104017"/>
                          <a:gd name="connsiteX1" fmla="*/ 83344 w 93797"/>
                          <a:gd name="connsiteY1" fmla="*/ 0 h 104017"/>
                          <a:gd name="connsiteX2" fmla="*/ 0 w 93797"/>
                          <a:gd name="connsiteY2" fmla="*/ 100012 h 104017"/>
                          <a:gd name="connsiteX0" fmla="*/ 0 w 98177"/>
                          <a:gd name="connsiteY0" fmla="*/ 111918 h 115476"/>
                          <a:gd name="connsiteX1" fmla="*/ 88107 w 98177"/>
                          <a:gd name="connsiteY1" fmla="*/ 0 h 115476"/>
                          <a:gd name="connsiteX2" fmla="*/ 0 w 98177"/>
                          <a:gd name="connsiteY2" fmla="*/ 111918 h 115476"/>
                          <a:gd name="connsiteX0" fmla="*/ 0 w 95984"/>
                          <a:gd name="connsiteY0" fmla="*/ 114299 h 117779"/>
                          <a:gd name="connsiteX1" fmla="*/ 85726 w 95984"/>
                          <a:gd name="connsiteY1" fmla="*/ 0 h 117779"/>
                          <a:gd name="connsiteX2" fmla="*/ 0 w 95984"/>
                          <a:gd name="connsiteY2" fmla="*/ 114299 h 117779"/>
                          <a:gd name="connsiteX0" fmla="*/ 0 w 95984"/>
                          <a:gd name="connsiteY0" fmla="*/ 114299 h 117779"/>
                          <a:gd name="connsiteX1" fmla="*/ 85726 w 95984"/>
                          <a:gd name="connsiteY1" fmla="*/ 0 h 117779"/>
                          <a:gd name="connsiteX2" fmla="*/ 0 w 95984"/>
                          <a:gd name="connsiteY2" fmla="*/ 114299 h 117779"/>
                          <a:gd name="connsiteX0" fmla="*/ 0 w 95984"/>
                          <a:gd name="connsiteY0" fmla="*/ 114299 h 117779"/>
                          <a:gd name="connsiteX1" fmla="*/ 85726 w 95984"/>
                          <a:gd name="connsiteY1" fmla="*/ 0 h 117779"/>
                          <a:gd name="connsiteX2" fmla="*/ 0 w 95984"/>
                          <a:gd name="connsiteY2" fmla="*/ 114299 h 117779"/>
                          <a:gd name="connsiteX0" fmla="*/ 0 w 96746"/>
                          <a:gd name="connsiteY0" fmla="*/ 114299 h 120449"/>
                          <a:gd name="connsiteX1" fmla="*/ 85726 w 96746"/>
                          <a:gd name="connsiteY1" fmla="*/ 0 h 120449"/>
                          <a:gd name="connsiteX2" fmla="*/ 0 w 96746"/>
                          <a:gd name="connsiteY2" fmla="*/ 114299 h 120449"/>
                        </a:gdLst>
                        <a:ahLst/>
                        <a:cxnLst>
                          <a:cxn ang="0">
                            <a:pos x="connsiteX0" y="connsiteY0"/>
                          </a:cxn>
                          <a:cxn ang="0">
                            <a:pos x="connsiteX1" y="connsiteY1"/>
                          </a:cxn>
                          <a:cxn ang="0">
                            <a:pos x="connsiteX2" y="connsiteY2"/>
                          </a:cxn>
                        </a:cxnLst>
                        <a:rect l="l" t="t" r="r" b="b"/>
                        <a:pathLst>
                          <a:path w="96746" h="120449">
                            <a:moveTo>
                              <a:pt x="0" y="114299"/>
                            </a:moveTo>
                            <a:cubicBezTo>
                              <a:pt x="32544" y="81756"/>
                              <a:pt x="46039" y="61118"/>
                              <a:pt x="85726" y="0"/>
                            </a:cubicBezTo>
                            <a:cubicBezTo>
                              <a:pt x="127000" y="46831"/>
                              <a:pt x="42068" y="146051"/>
                              <a:pt x="0" y="114299"/>
                            </a:cubicBezTo>
                            <a:close/>
                          </a:path>
                        </a:pathLst>
                      </a:custGeom>
                      <a:solidFill>
                        <a:srgbClr val="F8CB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90" name="Rectangle 89"/>
                    <p:cNvSpPr/>
                    <p:nvPr/>
                  </p:nvSpPr>
                  <p:spPr>
                    <a:xfrm>
                      <a:off x="4612508" y="5058047"/>
                      <a:ext cx="466167" cy="544332"/>
                    </a:xfrm>
                    <a:custGeom>
                      <a:avLst/>
                      <a:gdLst>
                        <a:gd name="connsiteX0" fmla="*/ 0 w 1071437"/>
                        <a:gd name="connsiteY0" fmla="*/ 0 h 1127383"/>
                        <a:gd name="connsiteX1" fmla="*/ 1071437 w 1071437"/>
                        <a:gd name="connsiteY1" fmla="*/ 0 h 1127383"/>
                        <a:gd name="connsiteX2" fmla="*/ 1071437 w 1071437"/>
                        <a:gd name="connsiteY2" fmla="*/ 1127383 h 1127383"/>
                        <a:gd name="connsiteX3" fmla="*/ 0 w 1071437"/>
                        <a:gd name="connsiteY3" fmla="*/ 1127383 h 1127383"/>
                        <a:gd name="connsiteX4" fmla="*/ 0 w 1071437"/>
                        <a:gd name="connsiteY4" fmla="*/ 0 h 1127383"/>
                        <a:gd name="connsiteX0" fmla="*/ 0 w 1151266"/>
                        <a:gd name="connsiteY0" fmla="*/ 590247 h 1127383"/>
                        <a:gd name="connsiteX1" fmla="*/ 1151266 w 1151266"/>
                        <a:gd name="connsiteY1" fmla="*/ 0 h 1127383"/>
                        <a:gd name="connsiteX2" fmla="*/ 1151266 w 1151266"/>
                        <a:gd name="connsiteY2" fmla="*/ 1127383 h 1127383"/>
                        <a:gd name="connsiteX3" fmla="*/ 79829 w 1151266"/>
                        <a:gd name="connsiteY3" fmla="*/ 1127383 h 1127383"/>
                        <a:gd name="connsiteX4" fmla="*/ 0 w 1151266"/>
                        <a:gd name="connsiteY4" fmla="*/ 590247 h 1127383"/>
                        <a:gd name="connsiteX0" fmla="*/ 0 w 1151266"/>
                        <a:gd name="connsiteY0" fmla="*/ 590247 h 1127383"/>
                        <a:gd name="connsiteX1" fmla="*/ 568476 w 1151266"/>
                        <a:gd name="connsiteY1" fmla="*/ 299962 h 1127383"/>
                        <a:gd name="connsiteX2" fmla="*/ 1151266 w 1151266"/>
                        <a:gd name="connsiteY2" fmla="*/ 0 h 1127383"/>
                        <a:gd name="connsiteX3" fmla="*/ 1151266 w 1151266"/>
                        <a:gd name="connsiteY3" fmla="*/ 1127383 h 1127383"/>
                        <a:gd name="connsiteX4" fmla="*/ 79829 w 1151266"/>
                        <a:gd name="connsiteY4" fmla="*/ 1127383 h 1127383"/>
                        <a:gd name="connsiteX5" fmla="*/ 0 w 1151266"/>
                        <a:gd name="connsiteY5" fmla="*/ 590247 h 1127383"/>
                        <a:gd name="connsiteX0" fmla="*/ 0 w 1151266"/>
                        <a:gd name="connsiteY0" fmla="*/ 590247 h 1127383"/>
                        <a:gd name="connsiteX1" fmla="*/ 389467 w 1151266"/>
                        <a:gd name="connsiteY1" fmla="*/ 58057 h 1127383"/>
                        <a:gd name="connsiteX2" fmla="*/ 1151266 w 1151266"/>
                        <a:gd name="connsiteY2" fmla="*/ 0 h 1127383"/>
                        <a:gd name="connsiteX3" fmla="*/ 1151266 w 1151266"/>
                        <a:gd name="connsiteY3" fmla="*/ 1127383 h 1127383"/>
                        <a:gd name="connsiteX4" fmla="*/ 79829 w 1151266"/>
                        <a:gd name="connsiteY4" fmla="*/ 1127383 h 1127383"/>
                        <a:gd name="connsiteX5" fmla="*/ 0 w 1151266"/>
                        <a:gd name="connsiteY5" fmla="*/ 590247 h 1127383"/>
                        <a:gd name="connsiteX0" fmla="*/ 0 w 1151266"/>
                        <a:gd name="connsiteY0" fmla="*/ 590247 h 1127383"/>
                        <a:gd name="connsiteX1" fmla="*/ 254000 w 1151266"/>
                        <a:gd name="connsiteY1" fmla="*/ 94343 h 1127383"/>
                        <a:gd name="connsiteX2" fmla="*/ 389467 w 1151266"/>
                        <a:gd name="connsiteY2" fmla="*/ 58057 h 1127383"/>
                        <a:gd name="connsiteX3" fmla="*/ 1151266 w 1151266"/>
                        <a:gd name="connsiteY3" fmla="*/ 0 h 1127383"/>
                        <a:gd name="connsiteX4" fmla="*/ 1151266 w 1151266"/>
                        <a:gd name="connsiteY4" fmla="*/ 1127383 h 1127383"/>
                        <a:gd name="connsiteX5" fmla="*/ 79829 w 1151266"/>
                        <a:gd name="connsiteY5" fmla="*/ 1127383 h 1127383"/>
                        <a:gd name="connsiteX6" fmla="*/ 0 w 1151266"/>
                        <a:gd name="connsiteY6" fmla="*/ 590247 h 1127383"/>
                        <a:gd name="connsiteX0" fmla="*/ 0 w 1151266"/>
                        <a:gd name="connsiteY0" fmla="*/ 590247 h 1127383"/>
                        <a:gd name="connsiteX1" fmla="*/ 273353 w 1151266"/>
                        <a:gd name="connsiteY1" fmla="*/ 38704 h 1127383"/>
                        <a:gd name="connsiteX2" fmla="*/ 389467 w 1151266"/>
                        <a:gd name="connsiteY2" fmla="*/ 58057 h 1127383"/>
                        <a:gd name="connsiteX3" fmla="*/ 1151266 w 1151266"/>
                        <a:gd name="connsiteY3" fmla="*/ 0 h 1127383"/>
                        <a:gd name="connsiteX4" fmla="*/ 1151266 w 1151266"/>
                        <a:gd name="connsiteY4" fmla="*/ 1127383 h 1127383"/>
                        <a:gd name="connsiteX5" fmla="*/ 79829 w 1151266"/>
                        <a:gd name="connsiteY5" fmla="*/ 1127383 h 1127383"/>
                        <a:gd name="connsiteX6" fmla="*/ 0 w 1151266"/>
                        <a:gd name="connsiteY6" fmla="*/ 590247 h 1127383"/>
                        <a:gd name="connsiteX0" fmla="*/ 0 w 1151266"/>
                        <a:gd name="connsiteY0" fmla="*/ 590247 h 1127383"/>
                        <a:gd name="connsiteX1" fmla="*/ 273353 w 1151266"/>
                        <a:gd name="connsiteY1" fmla="*/ 38704 h 1127383"/>
                        <a:gd name="connsiteX2" fmla="*/ 389467 w 1151266"/>
                        <a:gd name="connsiteY2" fmla="*/ 58057 h 1127383"/>
                        <a:gd name="connsiteX3" fmla="*/ 1151266 w 1151266"/>
                        <a:gd name="connsiteY3" fmla="*/ 0 h 1127383"/>
                        <a:gd name="connsiteX4" fmla="*/ 1151266 w 1151266"/>
                        <a:gd name="connsiteY4" fmla="*/ 1127383 h 1127383"/>
                        <a:gd name="connsiteX5" fmla="*/ 79829 w 1151266"/>
                        <a:gd name="connsiteY5" fmla="*/ 1127383 h 1127383"/>
                        <a:gd name="connsiteX6" fmla="*/ 0 w 1151266"/>
                        <a:gd name="connsiteY6" fmla="*/ 590247 h 1127383"/>
                        <a:gd name="connsiteX0" fmla="*/ 0 w 1151266"/>
                        <a:gd name="connsiteY0" fmla="*/ 590247 h 1127383"/>
                        <a:gd name="connsiteX1" fmla="*/ 273353 w 1151266"/>
                        <a:gd name="connsiteY1" fmla="*/ 38704 h 1127383"/>
                        <a:gd name="connsiteX2" fmla="*/ 389467 w 1151266"/>
                        <a:gd name="connsiteY2" fmla="*/ 58057 h 1127383"/>
                        <a:gd name="connsiteX3" fmla="*/ 1151266 w 1151266"/>
                        <a:gd name="connsiteY3" fmla="*/ 0 h 1127383"/>
                        <a:gd name="connsiteX4" fmla="*/ 1151266 w 1151266"/>
                        <a:gd name="connsiteY4" fmla="*/ 1127383 h 1127383"/>
                        <a:gd name="connsiteX5" fmla="*/ 79829 w 1151266"/>
                        <a:gd name="connsiteY5" fmla="*/ 1127383 h 1127383"/>
                        <a:gd name="connsiteX6" fmla="*/ 0 w 1151266"/>
                        <a:gd name="connsiteY6" fmla="*/ 590247 h 1127383"/>
                        <a:gd name="connsiteX0" fmla="*/ 0 w 1151266"/>
                        <a:gd name="connsiteY0" fmla="*/ 602342 h 1127383"/>
                        <a:gd name="connsiteX1" fmla="*/ 273353 w 1151266"/>
                        <a:gd name="connsiteY1" fmla="*/ 38704 h 1127383"/>
                        <a:gd name="connsiteX2" fmla="*/ 389467 w 1151266"/>
                        <a:gd name="connsiteY2" fmla="*/ 58057 h 1127383"/>
                        <a:gd name="connsiteX3" fmla="*/ 1151266 w 1151266"/>
                        <a:gd name="connsiteY3" fmla="*/ 0 h 1127383"/>
                        <a:gd name="connsiteX4" fmla="*/ 1151266 w 1151266"/>
                        <a:gd name="connsiteY4" fmla="*/ 1127383 h 1127383"/>
                        <a:gd name="connsiteX5" fmla="*/ 79829 w 1151266"/>
                        <a:gd name="connsiteY5" fmla="*/ 1127383 h 1127383"/>
                        <a:gd name="connsiteX6" fmla="*/ 0 w 1151266"/>
                        <a:gd name="connsiteY6" fmla="*/ 602342 h 1127383"/>
                        <a:gd name="connsiteX0" fmla="*/ 0 w 1146428"/>
                        <a:gd name="connsiteY0" fmla="*/ 582989 h 1127383"/>
                        <a:gd name="connsiteX1" fmla="*/ 268515 w 1146428"/>
                        <a:gd name="connsiteY1" fmla="*/ 38704 h 1127383"/>
                        <a:gd name="connsiteX2" fmla="*/ 384629 w 1146428"/>
                        <a:gd name="connsiteY2" fmla="*/ 58057 h 1127383"/>
                        <a:gd name="connsiteX3" fmla="*/ 1146428 w 1146428"/>
                        <a:gd name="connsiteY3" fmla="*/ 0 h 1127383"/>
                        <a:gd name="connsiteX4" fmla="*/ 1146428 w 1146428"/>
                        <a:gd name="connsiteY4" fmla="*/ 1127383 h 1127383"/>
                        <a:gd name="connsiteX5" fmla="*/ 74991 w 1146428"/>
                        <a:gd name="connsiteY5" fmla="*/ 1127383 h 1127383"/>
                        <a:gd name="connsiteX6" fmla="*/ 0 w 1146428"/>
                        <a:gd name="connsiteY6" fmla="*/ 582989 h 1127383"/>
                        <a:gd name="connsiteX0" fmla="*/ 0 w 1146428"/>
                        <a:gd name="connsiteY0" fmla="*/ 582989 h 1127383"/>
                        <a:gd name="connsiteX1" fmla="*/ 268515 w 1146428"/>
                        <a:gd name="connsiteY1" fmla="*/ 38704 h 1127383"/>
                        <a:gd name="connsiteX2" fmla="*/ 384629 w 1146428"/>
                        <a:gd name="connsiteY2" fmla="*/ 58057 h 1127383"/>
                        <a:gd name="connsiteX3" fmla="*/ 1146428 w 1146428"/>
                        <a:gd name="connsiteY3" fmla="*/ 0 h 1127383"/>
                        <a:gd name="connsiteX4" fmla="*/ 1146428 w 1146428"/>
                        <a:gd name="connsiteY4" fmla="*/ 1127383 h 1127383"/>
                        <a:gd name="connsiteX5" fmla="*/ 74991 w 1146428"/>
                        <a:gd name="connsiteY5" fmla="*/ 1127383 h 1127383"/>
                        <a:gd name="connsiteX6" fmla="*/ 0 w 1146428"/>
                        <a:gd name="connsiteY6" fmla="*/ 582989 h 1127383"/>
                        <a:gd name="connsiteX0" fmla="*/ 0 w 1146428"/>
                        <a:gd name="connsiteY0" fmla="*/ 582989 h 1127383"/>
                        <a:gd name="connsiteX1" fmla="*/ 268515 w 1146428"/>
                        <a:gd name="connsiteY1" fmla="*/ 38704 h 1127383"/>
                        <a:gd name="connsiteX2" fmla="*/ 384629 w 1146428"/>
                        <a:gd name="connsiteY2" fmla="*/ 58057 h 1127383"/>
                        <a:gd name="connsiteX3" fmla="*/ 1146428 w 1146428"/>
                        <a:gd name="connsiteY3" fmla="*/ 0 h 1127383"/>
                        <a:gd name="connsiteX4" fmla="*/ 1146428 w 1146428"/>
                        <a:gd name="connsiteY4" fmla="*/ 1127383 h 1127383"/>
                        <a:gd name="connsiteX5" fmla="*/ 74991 w 1146428"/>
                        <a:gd name="connsiteY5" fmla="*/ 1127383 h 1127383"/>
                        <a:gd name="connsiteX6" fmla="*/ 0 w 1146428"/>
                        <a:gd name="connsiteY6" fmla="*/ 582989 h 1127383"/>
                        <a:gd name="connsiteX0" fmla="*/ 0 w 1146428"/>
                        <a:gd name="connsiteY0" fmla="*/ 582989 h 1127383"/>
                        <a:gd name="connsiteX1" fmla="*/ 268515 w 1146428"/>
                        <a:gd name="connsiteY1" fmla="*/ 38704 h 1127383"/>
                        <a:gd name="connsiteX2" fmla="*/ 384629 w 1146428"/>
                        <a:gd name="connsiteY2" fmla="*/ 58057 h 1127383"/>
                        <a:gd name="connsiteX3" fmla="*/ 474133 w 1146428"/>
                        <a:gd name="connsiteY3" fmla="*/ 48381 h 1127383"/>
                        <a:gd name="connsiteX4" fmla="*/ 1146428 w 1146428"/>
                        <a:gd name="connsiteY4" fmla="*/ 0 h 1127383"/>
                        <a:gd name="connsiteX5" fmla="*/ 1146428 w 1146428"/>
                        <a:gd name="connsiteY5" fmla="*/ 1127383 h 1127383"/>
                        <a:gd name="connsiteX6" fmla="*/ 74991 w 1146428"/>
                        <a:gd name="connsiteY6" fmla="*/ 1127383 h 1127383"/>
                        <a:gd name="connsiteX7" fmla="*/ 0 w 1146428"/>
                        <a:gd name="connsiteY7" fmla="*/ 582989 h 1127383"/>
                        <a:gd name="connsiteX0" fmla="*/ 0 w 1146428"/>
                        <a:gd name="connsiteY0" fmla="*/ 674913 h 1219307"/>
                        <a:gd name="connsiteX1" fmla="*/ 268515 w 1146428"/>
                        <a:gd name="connsiteY1" fmla="*/ 130628 h 1219307"/>
                        <a:gd name="connsiteX2" fmla="*/ 384629 w 1146428"/>
                        <a:gd name="connsiteY2" fmla="*/ 149981 h 1219307"/>
                        <a:gd name="connsiteX3" fmla="*/ 527352 w 1146428"/>
                        <a:gd name="connsiteY3" fmla="*/ 0 h 1219307"/>
                        <a:gd name="connsiteX4" fmla="*/ 1146428 w 1146428"/>
                        <a:gd name="connsiteY4" fmla="*/ 91924 h 1219307"/>
                        <a:gd name="connsiteX5" fmla="*/ 1146428 w 1146428"/>
                        <a:gd name="connsiteY5" fmla="*/ 1219307 h 1219307"/>
                        <a:gd name="connsiteX6" fmla="*/ 74991 w 1146428"/>
                        <a:gd name="connsiteY6" fmla="*/ 1219307 h 1219307"/>
                        <a:gd name="connsiteX7" fmla="*/ 0 w 1146428"/>
                        <a:gd name="connsiteY7" fmla="*/ 674913 h 1219307"/>
                        <a:gd name="connsiteX0" fmla="*/ 0 w 1146428"/>
                        <a:gd name="connsiteY0" fmla="*/ 674913 h 1219307"/>
                        <a:gd name="connsiteX1" fmla="*/ 268515 w 1146428"/>
                        <a:gd name="connsiteY1" fmla="*/ 130628 h 1219307"/>
                        <a:gd name="connsiteX2" fmla="*/ 384629 w 1146428"/>
                        <a:gd name="connsiteY2" fmla="*/ 149981 h 1219307"/>
                        <a:gd name="connsiteX3" fmla="*/ 527352 w 1146428"/>
                        <a:gd name="connsiteY3" fmla="*/ 0 h 1219307"/>
                        <a:gd name="connsiteX4" fmla="*/ 1146428 w 1146428"/>
                        <a:gd name="connsiteY4" fmla="*/ 91924 h 1219307"/>
                        <a:gd name="connsiteX5" fmla="*/ 1146428 w 1146428"/>
                        <a:gd name="connsiteY5" fmla="*/ 1219307 h 1219307"/>
                        <a:gd name="connsiteX6" fmla="*/ 74991 w 1146428"/>
                        <a:gd name="connsiteY6" fmla="*/ 1219307 h 1219307"/>
                        <a:gd name="connsiteX7" fmla="*/ 0 w 1146428"/>
                        <a:gd name="connsiteY7" fmla="*/ 674913 h 1219307"/>
                        <a:gd name="connsiteX0" fmla="*/ 0 w 1146428"/>
                        <a:gd name="connsiteY0" fmla="*/ 674913 h 1219307"/>
                        <a:gd name="connsiteX1" fmla="*/ 268515 w 1146428"/>
                        <a:gd name="connsiteY1" fmla="*/ 130628 h 1219307"/>
                        <a:gd name="connsiteX2" fmla="*/ 384629 w 1146428"/>
                        <a:gd name="connsiteY2" fmla="*/ 149981 h 1219307"/>
                        <a:gd name="connsiteX3" fmla="*/ 527352 w 1146428"/>
                        <a:gd name="connsiteY3" fmla="*/ 0 h 1219307"/>
                        <a:gd name="connsiteX4" fmla="*/ 1146428 w 1146428"/>
                        <a:gd name="connsiteY4" fmla="*/ 91924 h 1219307"/>
                        <a:gd name="connsiteX5" fmla="*/ 1146428 w 1146428"/>
                        <a:gd name="connsiteY5" fmla="*/ 1219307 h 1219307"/>
                        <a:gd name="connsiteX6" fmla="*/ 74991 w 1146428"/>
                        <a:gd name="connsiteY6" fmla="*/ 1219307 h 1219307"/>
                        <a:gd name="connsiteX7" fmla="*/ 0 w 1146428"/>
                        <a:gd name="connsiteY7" fmla="*/ 674913 h 1219307"/>
                        <a:gd name="connsiteX0" fmla="*/ 0 w 1146428"/>
                        <a:gd name="connsiteY0" fmla="*/ 674913 h 1219307"/>
                        <a:gd name="connsiteX1" fmla="*/ 268515 w 1146428"/>
                        <a:gd name="connsiteY1" fmla="*/ 130628 h 1219307"/>
                        <a:gd name="connsiteX2" fmla="*/ 384629 w 1146428"/>
                        <a:gd name="connsiteY2" fmla="*/ 149981 h 1219307"/>
                        <a:gd name="connsiteX3" fmla="*/ 527352 w 1146428"/>
                        <a:gd name="connsiteY3" fmla="*/ 0 h 1219307"/>
                        <a:gd name="connsiteX4" fmla="*/ 1146428 w 1146428"/>
                        <a:gd name="connsiteY4" fmla="*/ 91924 h 1219307"/>
                        <a:gd name="connsiteX5" fmla="*/ 1146428 w 1146428"/>
                        <a:gd name="connsiteY5" fmla="*/ 1219307 h 1219307"/>
                        <a:gd name="connsiteX6" fmla="*/ 74991 w 1146428"/>
                        <a:gd name="connsiteY6" fmla="*/ 1219307 h 1219307"/>
                        <a:gd name="connsiteX7" fmla="*/ 0 w 1146428"/>
                        <a:gd name="connsiteY7" fmla="*/ 674913 h 1219307"/>
                        <a:gd name="connsiteX0" fmla="*/ 0 w 1146428"/>
                        <a:gd name="connsiteY0" fmla="*/ 674913 h 1219307"/>
                        <a:gd name="connsiteX1" fmla="*/ 268515 w 1146428"/>
                        <a:gd name="connsiteY1" fmla="*/ 130628 h 1219307"/>
                        <a:gd name="connsiteX2" fmla="*/ 384629 w 1146428"/>
                        <a:gd name="connsiteY2" fmla="*/ 149981 h 1219307"/>
                        <a:gd name="connsiteX3" fmla="*/ 527352 w 1146428"/>
                        <a:gd name="connsiteY3" fmla="*/ 0 h 1219307"/>
                        <a:gd name="connsiteX4" fmla="*/ 1146428 w 1146428"/>
                        <a:gd name="connsiteY4" fmla="*/ 91924 h 1219307"/>
                        <a:gd name="connsiteX5" fmla="*/ 1146428 w 1146428"/>
                        <a:gd name="connsiteY5" fmla="*/ 1219307 h 1219307"/>
                        <a:gd name="connsiteX6" fmla="*/ 74991 w 1146428"/>
                        <a:gd name="connsiteY6" fmla="*/ 1219307 h 1219307"/>
                        <a:gd name="connsiteX7" fmla="*/ 0 w 1146428"/>
                        <a:gd name="connsiteY7" fmla="*/ 674913 h 1219307"/>
                        <a:gd name="connsiteX0" fmla="*/ 0 w 1146428"/>
                        <a:gd name="connsiteY0" fmla="*/ 674913 h 1219307"/>
                        <a:gd name="connsiteX1" fmla="*/ 268515 w 1146428"/>
                        <a:gd name="connsiteY1" fmla="*/ 130628 h 1219307"/>
                        <a:gd name="connsiteX2" fmla="*/ 384629 w 1146428"/>
                        <a:gd name="connsiteY2" fmla="*/ 149981 h 1219307"/>
                        <a:gd name="connsiteX3" fmla="*/ 527352 w 1146428"/>
                        <a:gd name="connsiteY3" fmla="*/ 0 h 1219307"/>
                        <a:gd name="connsiteX4" fmla="*/ 706362 w 1146428"/>
                        <a:gd name="connsiteY4" fmla="*/ 21771 h 1219307"/>
                        <a:gd name="connsiteX5" fmla="*/ 1146428 w 1146428"/>
                        <a:gd name="connsiteY5" fmla="*/ 91924 h 1219307"/>
                        <a:gd name="connsiteX6" fmla="*/ 1146428 w 1146428"/>
                        <a:gd name="connsiteY6" fmla="*/ 1219307 h 1219307"/>
                        <a:gd name="connsiteX7" fmla="*/ 74991 w 1146428"/>
                        <a:gd name="connsiteY7" fmla="*/ 1219307 h 1219307"/>
                        <a:gd name="connsiteX8" fmla="*/ 0 w 1146428"/>
                        <a:gd name="connsiteY8" fmla="*/ 674913 h 1219307"/>
                        <a:gd name="connsiteX0" fmla="*/ 0 w 1146428"/>
                        <a:gd name="connsiteY0" fmla="*/ 674913 h 1219307"/>
                        <a:gd name="connsiteX1" fmla="*/ 268515 w 1146428"/>
                        <a:gd name="connsiteY1" fmla="*/ 130628 h 1219307"/>
                        <a:gd name="connsiteX2" fmla="*/ 384629 w 1146428"/>
                        <a:gd name="connsiteY2" fmla="*/ 149981 h 1219307"/>
                        <a:gd name="connsiteX3" fmla="*/ 527352 w 1146428"/>
                        <a:gd name="connsiteY3" fmla="*/ 0 h 1219307"/>
                        <a:gd name="connsiteX4" fmla="*/ 682171 w 1146428"/>
                        <a:gd name="connsiteY4" fmla="*/ 84667 h 1219307"/>
                        <a:gd name="connsiteX5" fmla="*/ 1146428 w 1146428"/>
                        <a:gd name="connsiteY5" fmla="*/ 91924 h 1219307"/>
                        <a:gd name="connsiteX6" fmla="*/ 1146428 w 1146428"/>
                        <a:gd name="connsiteY6" fmla="*/ 1219307 h 1219307"/>
                        <a:gd name="connsiteX7" fmla="*/ 74991 w 1146428"/>
                        <a:gd name="connsiteY7" fmla="*/ 1219307 h 1219307"/>
                        <a:gd name="connsiteX8" fmla="*/ 0 w 1146428"/>
                        <a:gd name="connsiteY8" fmla="*/ 674913 h 1219307"/>
                        <a:gd name="connsiteX0" fmla="*/ 0 w 1146428"/>
                        <a:gd name="connsiteY0" fmla="*/ 674913 h 1219307"/>
                        <a:gd name="connsiteX1" fmla="*/ 268515 w 1146428"/>
                        <a:gd name="connsiteY1" fmla="*/ 130628 h 1219307"/>
                        <a:gd name="connsiteX2" fmla="*/ 384629 w 1146428"/>
                        <a:gd name="connsiteY2" fmla="*/ 149981 h 1219307"/>
                        <a:gd name="connsiteX3" fmla="*/ 527352 w 1146428"/>
                        <a:gd name="connsiteY3" fmla="*/ 0 h 1219307"/>
                        <a:gd name="connsiteX4" fmla="*/ 682171 w 1146428"/>
                        <a:gd name="connsiteY4" fmla="*/ 84667 h 1219307"/>
                        <a:gd name="connsiteX5" fmla="*/ 1146428 w 1146428"/>
                        <a:gd name="connsiteY5" fmla="*/ 91924 h 1219307"/>
                        <a:gd name="connsiteX6" fmla="*/ 1146428 w 1146428"/>
                        <a:gd name="connsiteY6" fmla="*/ 1219307 h 1219307"/>
                        <a:gd name="connsiteX7" fmla="*/ 74991 w 1146428"/>
                        <a:gd name="connsiteY7" fmla="*/ 1219307 h 1219307"/>
                        <a:gd name="connsiteX8" fmla="*/ 0 w 1146428"/>
                        <a:gd name="connsiteY8" fmla="*/ 674913 h 1219307"/>
                        <a:gd name="connsiteX0" fmla="*/ 0 w 1146428"/>
                        <a:gd name="connsiteY0" fmla="*/ 679625 h 1224019"/>
                        <a:gd name="connsiteX1" fmla="*/ 268515 w 1146428"/>
                        <a:gd name="connsiteY1" fmla="*/ 135340 h 1224019"/>
                        <a:gd name="connsiteX2" fmla="*/ 384629 w 1146428"/>
                        <a:gd name="connsiteY2" fmla="*/ 154693 h 1224019"/>
                        <a:gd name="connsiteX3" fmla="*/ 527352 w 1146428"/>
                        <a:gd name="connsiteY3" fmla="*/ 4712 h 1224019"/>
                        <a:gd name="connsiteX4" fmla="*/ 682171 w 1146428"/>
                        <a:gd name="connsiteY4" fmla="*/ 89379 h 1224019"/>
                        <a:gd name="connsiteX5" fmla="*/ 1146428 w 1146428"/>
                        <a:gd name="connsiteY5" fmla="*/ 96636 h 1224019"/>
                        <a:gd name="connsiteX6" fmla="*/ 1146428 w 1146428"/>
                        <a:gd name="connsiteY6" fmla="*/ 1224019 h 1224019"/>
                        <a:gd name="connsiteX7" fmla="*/ 74991 w 1146428"/>
                        <a:gd name="connsiteY7" fmla="*/ 1224019 h 1224019"/>
                        <a:gd name="connsiteX8" fmla="*/ 0 w 1146428"/>
                        <a:gd name="connsiteY8" fmla="*/ 679625 h 1224019"/>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1146428 w 1146428"/>
                        <a:gd name="connsiteY5" fmla="*/ 93667 h 1221050"/>
                        <a:gd name="connsiteX6" fmla="*/ 1146428 w 1146428"/>
                        <a:gd name="connsiteY6" fmla="*/ 1221050 h 1221050"/>
                        <a:gd name="connsiteX7" fmla="*/ 74991 w 1146428"/>
                        <a:gd name="connsiteY7" fmla="*/ 1221050 h 1221050"/>
                        <a:gd name="connsiteX8" fmla="*/ 0 w 1146428"/>
                        <a:gd name="connsiteY8"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1146428 w 1146428"/>
                        <a:gd name="connsiteY5" fmla="*/ 93667 h 1221050"/>
                        <a:gd name="connsiteX6" fmla="*/ 1146428 w 1146428"/>
                        <a:gd name="connsiteY6" fmla="*/ 1221050 h 1221050"/>
                        <a:gd name="connsiteX7" fmla="*/ 74991 w 1146428"/>
                        <a:gd name="connsiteY7" fmla="*/ 1221050 h 1221050"/>
                        <a:gd name="connsiteX8" fmla="*/ 0 w 1146428"/>
                        <a:gd name="connsiteY8"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1146428 w 1146428"/>
                        <a:gd name="connsiteY5" fmla="*/ 93667 h 1221050"/>
                        <a:gd name="connsiteX6" fmla="*/ 1146428 w 1146428"/>
                        <a:gd name="connsiteY6" fmla="*/ 1221050 h 1221050"/>
                        <a:gd name="connsiteX7" fmla="*/ 74991 w 1146428"/>
                        <a:gd name="connsiteY7" fmla="*/ 1221050 h 1221050"/>
                        <a:gd name="connsiteX8" fmla="*/ 0 w 1146428"/>
                        <a:gd name="connsiteY8"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926495 w 1146428"/>
                        <a:gd name="connsiteY5" fmla="*/ 93666 h 1221050"/>
                        <a:gd name="connsiteX6" fmla="*/ 1146428 w 1146428"/>
                        <a:gd name="connsiteY6" fmla="*/ 93667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46428 w 1146428"/>
                        <a:gd name="connsiteY6" fmla="*/ 93667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46428 w 1146428"/>
                        <a:gd name="connsiteY6" fmla="*/ 93667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46428 w 1146428"/>
                        <a:gd name="connsiteY6" fmla="*/ 93667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46428 w 1146428"/>
                        <a:gd name="connsiteY6" fmla="*/ 93667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46428 w 1146428"/>
                        <a:gd name="connsiteY6" fmla="*/ 93667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34332 w 1146428"/>
                        <a:gd name="connsiteY6" fmla="*/ 570219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44008 w 1146428"/>
                        <a:gd name="connsiteY6" fmla="*/ 565381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44008 w 1146428"/>
                        <a:gd name="connsiteY6" fmla="*/ 553286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44008 w 1146428"/>
                        <a:gd name="connsiteY6" fmla="*/ 553286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44008 w 1146428"/>
                        <a:gd name="connsiteY6" fmla="*/ 553286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44008 w 1146428"/>
                        <a:gd name="connsiteY6" fmla="*/ 553286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4241"/>
                        <a:gd name="connsiteY0" fmla="*/ 676656 h 1221050"/>
                        <a:gd name="connsiteX1" fmla="*/ 268515 w 1144241"/>
                        <a:gd name="connsiteY1" fmla="*/ 132371 h 1221050"/>
                        <a:gd name="connsiteX2" fmla="*/ 384629 w 1144241"/>
                        <a:gd name="connsiteY2" fmla="*/ 151724 h 1221050"/>
                        <a:gd name="connsiteX3" fmla="*/ 527352 w 1144241"/>
                        <a:gd name="connsiteY3" fmla="*/ 1743 h 1221050"/>
                        <a:gd name="connsiteX4" fmla="*/ 682171 w 1144241"/>
                        <a:gd name="connsiteY4" fmla="*/ 86410 h 1221050"/>
                        <a:gd name="connsiteX5" fmla="*/ 858762 w 1144241"/>
                        <a:gd name="connsiteY5" fmla="*/ 96085 h 1221050"/>
                        <a:gd name="connsiteX6" fmla="*/ 1144008 w 1144241"/>
                        <a:gd name="connsiteY6" fmla="*/ 553286 h 1221050"/>
                        <a:gd name="connsiteX7" fmla="*/ 1144009 w 1144241"/>
                        <a:gd name="connsiteY7" fmla="*/ 887221 h 1221050"/>
                        <a:gd name="connsiteX8" fmla="*/ 74991 w 1144241"/>
                        <a:gd name="connsiteY8" fmla="*/ 1221050 h 1221050"/>
                        <a:gd name="connsiteX9" fmla="*/ 0 w 1144241"/>
                        <a:gd name="connsiteY9" fmla="*/ 676656 h 1221050"/>
                        <a:gd name="connsiteX0" fmla="*/ 0 w 1144241"/>
                        <a:gd name="connsiteY0" fmla="*/ 676656 h 1221050"/>
                        <a:gd name="connsiteX1" fmla="*/ 268515 w 1144241"/>
                        <a:gd name="connsiteY1" fmla="*/ 132371 h 1221050"/>
                        <a:gd name="connsiteX2" fmla="*/ 384629 w 1144241"/>
                        <a:gd name="connsiteY2" fmla="*/ 151724 h 1221050"/>
                        <a:gd name="connsiteX3" fmla="*/ 527352 w 1144241"/>
                        <a:gd name="connsiteY3" fmla="*/ 1743 h 1221050"/>
                        <a:gd name="connsiteX4" fmla="*/ 682171 w 1144241"/>
                        <a:gd name="connsiteY4" fmla="*/ 86410 h 1221050"/>
                        <a:gd name="connsiteX5" fmla="*/ 858762 w 1144241"/>
                        <a:gd name="connsiteY5" fmla="*/ 96085 h 1221050"/>
                        <a:gd name="connsiteX6" fmla="*/ 1144008 w 1144241"/>
                        <a:gd name="connsiteY6" fmla="*/ 553286 h 1221050"/>
                        <a:gd name="connsiteX7" fmla="*/ 1144009 w 1144241"/>
                        <a:gd name="connsiteY7" fmla="*/ 887221 h 1221050"/>
                        <a:gd name="connsiteX8" fmla="*/ 687011 w 1144241"/>
                        <a:gd name="connsiteY8" fmla="*/ 1022580 h 1221050"/>
                        <a:gd name="connsiteX9" fmla="*/ 74991 w 1144241"/>
                        <a:gd name="connsiteY9" fmla="*/ 1221050 h 1221050"/>
                        <a:gd name="connsiteX10" fmla="*/ 0 w 1144241"/>
                        <a:gd name="connsiteY10" fmla="*/ 676656 h 1221050"/>
                        <a:gd name="connsiteX0" fmla="*/ 0 w 1144241"/>
                        <a:gd name="connsiteY0" fmla="*/ 676656 h 1346732"/>
                        <a:gd name="connsiteX1" fmla="*/ 268515 w 1144241"/>
                        <a:gd name="connsiteY1" fmla="*/ 132371 h 1346732"/>
                        <a:gd name="connsiteX2" fmla="*/ 384629 w 1144241"/>
                        <a:gd name="connsiteY2" fmla="*/ 151724 h 1346732"/>
                        <a:gd name="connsiteX3" fmla="*/ 527352 w 1144241"/>
                        <a:gd name="connsiteY3" fmla="*/ 1743 h 1346732"/>
                        <a:gd name="connsiteX4" fmla="*/ 682171 w 1144241"/>
                        <a:gd name="connsiteY4" fmla="*/ 86410 h 1346732"/>
                        <a:gd name="connsiteX5" fmla="*/ 858762 w 1144241"/>
                        <a:gd name="connsiteY5" fmla="*/ 96085 h 1346732"/>
                        <a:gd name="connsiteX6" fmla="*/ 1144008 w 1144241"/>
                        <a:gd name="connsiteY6" fmla="*/ 553286 h 1346732"/>
                        <a:gd name="connsiteX7" fmla="*/ 1144009 w 1144241"/>
                        <a:gd name="connsiteY7" fmla="*/ 887221 h 1346732"/>
                        <a:gd name="connsiteX8" fmla="*/ 674915 w 1144241"/>
                        <a:gd name="connsiteY8" fmla="*/ 1346732 h 1346732"/>
                        <a:gd name="connsiteX9" fmla="*/ 74991 w 1144241"/>
                        <a:gd name="connsiteY9" fmla="*/ 1221050 h 1346732"/>
                        <a:gd name="connsiteX10" fmla="*/ 0 w 1144241"/>
                        <a:gd name="connsiteY10" fmla="*/ 676656 h 1346732"/>
                        <a:gd name="connsiteX0" fmla="*/ 0 w 1144241"/>
                        <a:gd name="connsiteY0" fmla="*/ 676656 h 1346732"/>
                        <a:gd name="connsiteX1" fmla="*/ 268515 w 1144241"/>
                        <a:gd name="connsiteY1" fmla="*/ 132371 h 1346732"/>
                        <a:gd name="connsiteX2" fmla="*/ 384629 w 1144241"/>
                        <a:gd name="connsiteY2" fmla="*/ 151724 h 1346732"/>
                        <a:gd name="connsiteX3" fmla="*/ 527352 w 1144241"/>
                        <a:gd name="connsiteY3" fmla="*/ 1743 h 1346732"/>
                        <a:gd name="connsiteX4" fmla="*/ 682171 w 1144241"/>
                        <a:gd name="connsiteY4" fmla="*/ 86410 h 1346732"/>
                        <a:gd name="connsiteX5" fmla="*/ 858762 w 1144241"/>
                        <a:gd name="connsiteY5" fmla="*/ 96085 h 1346732"/>
                        <a:gd name="connsiteX6" fmla="*/ 1144008 w 1144241"/>
                        <a:gd name="connsiteY6" fmla="*/ 553286 h 1346732"/>
                        <a:gd name="connsiteX7" fmla="*/ 1144009 w 1144241"/>
                        <a:gd name="connsiteY7" fmla="*/ 887221 h 1346732"/>
                        <a:gd name="connsiteX8" fmla="*/ 674915 w 1144241"/>
                        <a:gd name="connsiteY8" fmla="*/ 1346732 h 1346732"/>
                        <a:gd name="connsiteX9" fmla="*/ 96762 w 1144241"/>
                        <a:gd name="connsiteY9" fmla="*/ 969469 h 1346732"/>
                        <a:gd name="connsiteX10" fmla="*/ 0 w 1144241"/>
                        <a:gd name="connsiteY10" fmla="*/ 676656 h 1346732"/>
                        <a:gd name="connsiteX0" fmla="*/ 0 w 1144241"/>
                        <a:gd name="connsiteY0" fmla="*/ 676656 h 1346732"/>
                        <a:gd name="connsiteX1" fmla="*/ 268515 w 1144241"/>
                        <a:gd name="connsiteY1" fmla="*/ 132371 h 1346732"/>
                        <a:gd name="connsiteX2" fmla="*/ 384629 w 1144241"/>
                        <a:gd name="connsiteY2" fmla="*/ 151724 h 1346732"/>
                        <a:gd name="connsiteX3" fmla="*/ 527352 w 1144241"/>
                        <a:gd name="connsiteY3" fmla="*/ 1743 h 1346732"/>
                        <a:gd name="connsiteX4" fmla="*/ 682171 w 1144241"/>
                        <a:gd name="connsiteY4" fmla="*/ 86410 h 1346732"/>
                        <a:gd name="connsiteX5" fmla="*/ 858762 w 1144241"/>
                        <a:gd name="connsiteY5" fmla="*/ 96085 h 1346732"/>
                        <a:gd name="connsiteX6" fmla="*/ 1144008 w 1144241"/>
                        <a:gd name="connsiteY6" fmla="*/ 553286 h 1346732"/>
                        <a:gd name="connsiteX7" fmla="*/ 1144009 w 1144241"/>
                        <a:gd name="connsiteY7" fmla="*/ 887221 h 1346732"/>
                        <a:gd name="connsiteX8" fmla="*/ 674915 w 1144241"/>
                        <a:gd name="connsiteY8" fmla="*/ 1346732 h 1346732"/>
                        <a:gd name="connsiteX9" fmla="*/ 79829 w 1144241"/>
                        <a:gd name="connsiteY9" fmla="*/ 976726 h 1346732"/>
                        <a:gd name="connsiteX10" fmla="*/ 0 w 1144241"/>
                        <a:gd name="connsiteY10" fmla="*/ 676656 h 1346732"/>
                        <a:gd name="connsiteX0" fmla="*/ 0 w 1151716"/>
                        <a:gd name="connsiteY0" fmla="*/ 676656 h 1346732"/>
                        <a:gd name="connsiteX1" fmla="*/ 268515 w 1151716"/>
                        <a:gd name="connsiteY1" fmla="*/ 132371 h 1346732"/>
                        <a:gd name="connsiteX2" fmla="*/ 384629 w 1151716"/>
                        <a:gd name="connsiteY2" fmla="*/ 151724 h 1346732"/>
                        <a:gd name="connsiteX3" fmla="*/ 527352 w 1151716"/>
                        <a:gd name="connsiteY3" fmla="*/ 1743 h 1346732"/>
                        <a:gd name="connsiteX4" fmla="*/ 682171 w 1151716"/>
                        <a:gd name="connsiteY4" fmla="*/ 86410 h 1346732"/>
                        <a:gd name="connsiteX5" fmla="*/ 858762 w 1151716"/>
                        <a:gd name="connsiteY5" fmla="*/ 96085 h 1346732"/>
                        <a:gd name="connsiteX6" fmla="*/ 1144008 w 1151716"/>
                        <a:gd name="connsiteY6" fmla="*/ 553286 h 1346732"/>
                        <a:gd name="connsiteX7" fmla="*/ 1144009 w 1151716"/>
                        <a:gd name="connsiteY7" fmla="*/ 887221 h 1346732"/>
                        <a:gd name="connsiteX8" fmla="*/ 674915 w 1151716"/>
                        <a:gd name="connsiteY8" fmla="*/ 1346732 h 1346732"/>
                        <a:gd name="connsiteX9" fmla="*/ 79829 w 1151716"/>
                        <a:gd name="connsiteY9" fmla="*/ 976726 h 1346732"/>
                        <a:gd name="connsiteX10" fmla="*/ 0 w 1151716"/>
                        <a:gd name="connsiteY10" fmla="*/ 676656 h 1346732"/>
                        <a:gd name="connsiteX0" fmla="*/ 0 w 1155025"/>
                        <a:gd name="connsiteY0" fmla="*/ 676656 h 1346732"/>
                        <a:gd name="connsiteX1" fmla="*/ 268515 w 1155025"/>
                        <a:gd name="connsiteY1" fmla="*/ 132371 h 1346732"/>
                        <a:gd name="connsiteX2" fmla="*/ 384629 w 1155025"/>
                        <a:gd name="connsiteY2" fmla="*/ 151724 h 1346732"/>
                        <a:gd name="connsiteX3" fmla="*/ 527352 w 1155025"/>
                        <a:gd name="connsiteY3" fmla="*/ 1743 h 1346732"/>
                        <a:gd name="connsiteX4" fmla="*/ 682171 w 1155025"/>
                        <a:gd name="connsiteY4" fmla="*/ 86410 h 1346732"/>
                        <a:gd name="connsiteX5" fmla="*/ 858762 w 1155025"/>
                        <a:gd name="connsiteY5" fmla="*/ 96085 h 1346732"/>
                        <a:gd name="connsiteX6" fmla="*/ 1144008 w 1155025"/>
                        <a:gd name="connsiteY6" fmla="*/ 553286 h 1346732"/>
                        <a:gd name="connsiteX7" fmla="*/ 1144009 w 1155025"/>
                        <a:gd name="connsiteY7" fmla="*/ 887221 h 1346732"/>
                        <a:gd name="connsiteX8" fmla="*/ 674915 w 1155025"/>
                        <a:gd name="connsiteY8" fmla="*/ 1346732 h 1346732"/>
                        <a:gd name="connsiteX9" fmla="*/ 79829 w 1155025"/>
                        <a:gd name="connsiteY9" fmla="*/ 976726 h 1346732"/>
                        <a:gd name="connsiteX10" fmla="*/ 0 w 1155025"/>
                        <a:gd name="connsiteY10" fmla="*/ 676656 h 1346732"/>
                        <a:gd name="connsiteX0" fmla="*/ 0 w 1155025"/>
                        <a:gd name="connsiteY0" fmla="*/ 676656 h 1346732"/>
                        <a:gd name="connsiteX1" fmla="*/ 268515 w 1155025"/>
                        <a:gd name="connsiteY1" fmla="*/ 132371 h 1346732"/>
                        <a:gd name="connsiteX2" fmla="*/ 384629 w 1155025"/>
                        <a:gd name="connsiteY2" fmla="*/ 151724 h 1346732"/>
                        <a:gd name="connsiteX3" fmla="*/ 527352 w 1155025"/>
                        <a:gd name="connsiteY3" fmla="*/ 1743 h 1346732"/>
                        <a:gd name="connsiteX4" fmla="*/ 682171 w 1155025"/>
                        <a:gd name="connsiteY4" fmla="*/ 86410 h 1346732"/>
                        <a:gd name="connsiteX5" fmla="*/ 858762 w 1155025"/>
                        <a:gd name="connsiteY5" fmla="*/ 96085 h 1346732"/>
                        <a:gd name="connsiteX6" fmla="*/ 1144008 w 1155025"/>
                        <a:gd name="connsiteY6" fmla="*/ 553286 h 1346732"/>
                        <a:gd name="connsiteX7" fmla="*/ 1144009 w 1155025"/>
                        <a:gd name="connsiteY7" fmla="*/ 887221 h 1346732"/>
                        <a:gd name="connsiteX8" fmla="*/ 674915 w 1155025"/>
                        <a:gd name="connsiteY8" fmla="*/ 1346732 h 1346732"/>
                        <a:gd name="connsiteX9" fmla="*/ 79829 w 1155025"/>
                        <a:gd name="connsiteY9" fmla="*/ 976726 h 1346732"/>
                        <a:gd name="connsiteX10" fmla="*/ 0 w 1155025"/>
                        <a:gd name="connsiteY10" fmla="*/ 676656 h 1346732"/>
                        <a:gd name="connsiteX0" fmla="*/ 0 w 1155025"/>
                        <a:gd name="connsiteY0" fmla="*/ 676656 h 1346732"/>
                        <a:gd name="connsiteX1" fmla="*/ 268515 w 1155025"/>
                        <a:gd name="connsiteY1" fmla="*/ 132371 h 1346732"/>
                        <a:gd name="connsiteX2" fmla="*/ 384629 w 1155025"/>
                        <a:gd name="connsiteY2" fmla="*/ 151724 h 1346732"/>
                        <a:gd name="connsiteX3" fmla="*/ 527352 w 1155025"/>
                        <a:gd name="connsiteY3" fmla="*/ 1743 h 1346732"/>
                        <a:gd name="connsiteX4" fmla="*/ 682171 w 1155025"/>
                        <a:gd name="connsiteY4" fmla="*/ 86410 h 1346732"/>
                        <a:gd name="connsiteX5" fmla="*/ 858762 w 1155025"/>
                        <a:gd name="connsiteY5" fmla="*/ 96085 h 1346732"/>
                        <a:gd name="connsiteX6" fmla="*/ 1144008 w 1155025"/>
                        <a:gd name="connsiteY6" fmla="*/ 553286 h 1346732"/>
                        <a:gd name="connsiteX7" fmla="*/ 1144009 w 1155025"/>
                        <a:gd name="connsiteY7" fmla="*/ 887221 h 1346732"/>
                        <a:gd name="connsiteX8" fmla="*/ 674915 w 1155025"/>
                        <a:gd name="connsiteY8" fmla="*/ 1346732 h 1346732"/>
                        <a:gd name="connsiteX9" fmla="*/ 108857 w 1155025"/>
                        <a:gd name="connsiteY9" fmla="*/ 964631 h 1346732"/>
                        <a:gd name="connsiteX10" fmla="*/ 0 w 1155025"/>
                        <a:gd name="connsiteY10" fmla="*/ 676656 h 1346732"/>
                        <a:gd name="connsiteX0" fmla="*/ 0 w 1155025"/>
                        <a:gd name="connsiteY0" fmla="*/ 676656 h 1346732"/>
                        <a:gd name="connsiteX1" fmla="*/ 268515 w 1155025"/>
                        <a:gd name="connsiteY1" fmla="*/ 132371 h 1346732"/>
                        <a:gd name="connsiteX2" fmla="*/ 384629 w 1155025"/>
                        <a:gd name="connsiteY2" fmla="*/ 151724 h 1346732"/>
                        <a:gd name="connsiteX3" fmla="*/ 527352 w 1155025"/>
                        <a:gd name="connsiteY3" fmla="*/ 1743 h 1346732"/>
                        <a:gd name="connsiteX4" fmla="*/ 682171 w 1155025"/>
                        <a:gd name="connsiteY4" fmla="*/ 86410 h 1346732"/>
                        <a:gd name="connsiteX5" fmla="*/ 858762 w 1155025"/>
                        <a:gd name="connsiteY5" fmla="*/ 96085 h 1346732"/>
                        <a:gd name="connsiteX6" fmla="*/ 1144008 w 1155025"/>
                        <a:gd name="connsiteY6" fmla="*/ 553286 h 1346732"/>
                        <a:gd name="connsiteX7" fmla="*/ 1144009 w 1155025"/>
                        <a:gd name="connsiteY7" fmla="*/ 887221 h 1346732"/>
                        <a:gd name="connsiteX8" fmla="*/ 674915 w 1155025"/>
                        <a:gd name="connsiteY8" fmla="*/ 1346732 h 1346732"/>
                        <a:gd name="connsiteX9" fmla="*/ 108857 w 1155025"/>
                        <a:gd name="connsiteY9" fmla="*/ 964631 h 1346732"/>
                        <a:gd name="connsiteX10" fmla="*/ 0 w 1155025"/>
                        <a:gd name="connsiteY10" fmla="*/ 676656 h 1346732"/>
                        <a:gd name="connsiteX0" fmla="*/ 0 w 1155025"/>
                        <a:gd name="connsiteY0" fmla="*/ 676656 h 1346732"/>
                        <a:gd name="connsiteX1" fmla="*/ 268515 w 1155025"/>
                        <a:gd name="connsiteY1" fmla="*/ 132371 h 1346732"/>
                        <a:gd name="connsiteX2" fmla="*/ 384629 w 1155025"/>
                        <a:gd name="connsiteY2" fmla="*/ 151724 h 1346732"/>
                        <a:gd name="connsiteX3" fmla="*/ 527352 w 1155025"/>
                        <a:gd name="connsiteY3" fmla="*/ 1743 h 1346732"/>
                        <a:gd name="connsiteX4" fmla="*/ 682171 w 1155025"/>
                        <a:gd name="connsiteY4" fmla="*/ 86410 h 1346732"/>
                        <a:gd name="connsiteX5" fmla="*/ 858762 w 1155025"/>
                        <a:gd name="connsiteY5" fmla="*/ 96085 h 1346732"/>
                        <a:gd name="connsiteX6" fmla="*/ 1144008 w 1155025"/>
                        <a:gd name="connsiteY6" fmla="*/ 553286 h 1346732"/>
                        <a:gd name="connsiteX7" fmla="*/ 1144009 w 1155025"/>
                        <a:gd name="connsiteY7" fmla="*/ 887221 h 1346732"/>
                        <a:gd name="connsiteX8" fmla="*/ 674915 w 1155025"/>
                        <a:gd name="connsiteY8" fmla="*/ 1346732 h 1346732"/>
                        <a:gd name="connsiteX9" fmla="*/ 106438 w 1155025"/>
                        <a:gd name="connsiteY9" fmla="*/ 974307 h 1346732"/>
                        <a:gd name="connsiteX10" fmla="*/ 0 w 1155025"/>
                        <a:gd name="connsiteY10" fmla="*/ 676656 h 1346732"/>
                        <a:gd name="connsiteX0" fmla="*/ 333 w 1155358"/>
                        <a:gd name="connsiteY0" fmla="*/ 676656 h 1346732"/>
                        <a:gd name="connsiteX1" fmla="*/ 268848 w 1155358"/>
                        <a:gd name="connsiteY1" fmla="*/ 132371 h 1346732"/>
                        <a:gd name="connsiteX2" fmla="*/ 384962 w 1155358"/>
                        <a:gd name="connsiteY2" fmla="*/ 151724 h 1346732"/>
                        <a:gd name="connsiteX3" fmla="*/ 527685 w 1155358"/>
                        <a:gd name="connsiteY3" fmla="*/ 1743 h 1346732"/>
                        <a:gd name="connsiteX4" fmla="*/ 682504 w 1155358"/>
                        <a:gd name="connsiteY4" fmla="*/ 86410 h 1346732"/>
                        <a:gd name="connsiteX5" fmla="*/ 859095 w 1155358"/>
                        <a:gd name="connsiteY5" fmla="*/ 96085 h 1346732"/>
                        <a:gd name="connsiteX6" fmla="*/ 1144341 w 1155358"/>
                        <a:gd name="connsiteY6" fmla="*/ 553286 h 1346732"/>
                        <a:gd name="connsiteX7" fmla="*/ 1144342 w 1155358"/>
                        <a:gd name="connsiteY7" fmla="*/ 887221 h 1346732"/>
                        <a:gd name="connsiteX8" fmla="*/ 675248 w 1155358"/>
                        <a:gd name="connsiteY8" fmla="*/ 1346732 h 1346732"/>
                        <a:gd name="connsiteX9" fmla="*/ 106771 w 1155358"/>
                        <a:gd name="connsiteY9" fmla="*/ 974307 h 1346732"/>
                        <a:gd name="connsiteX10" fmla="*/ 333 w 1155358"/>
                        <a:gd name="connsiteY10" fmla="*/ 676656 h 1346732"/>
                        <a:gd name="connsiteX0" fmla="*/ 333 w 1155358"/>
                        <a:gd name="connsiteY0" fmla="*/ 676656 h 1346732"/>
                        <a:gd name="connsiteX1" fmla="*/ 268848 w 1155358"/>
                        <a:gd name="connsiteY1" fmla="*/ 132371 h 1346732"/>
                        <a:gd name="connsiteX2" fmla="*/ 384962 w 1155358"/>
                        <a:gd name="connsiteY2" fmla="*/ 151724 h 1346732"/>
                        <a:gd name="connsiteX3" fmla="*/ 527685 w 1155358"/>
                        <a:gd name="connsiteY3" fmla="*/ 1743 h 1346732"/>
                        <a:gd name="connsiteX4" fmla="*/ 682504 w 1155358"/>
                        <a:gd name="connsiteY4" fmla="*/ 86410 h 1346732"/>
                        <a:gd name="connsiteX5" fmla="*/ 859095 w 1155358"/>
                        <a:gd name="connsiteY5" fmla="*/ 96085 h 1346732"/>
                        <a:gd name="connsiteX6" fmla="*/ 1144341 w 1155358"/>
                        <a:gd name="connsiteY6" fmla="*/ 553286 h 1346732"/>
                        <a:gd name="connsiteX7" fmla="*/ 1144342 w 1155358"/>
                        <a:gd name="connsiteY7" fmla="*/ 887221 h 1346732"/>
                        <a:gd name="connsiteX8" fmla="*/ 675248 w 1155358"/>
                        <a:gd name="connsiteY8" fmla="*/ 1346732 h 1346732"/>
                        <a:gd name="connsiteX9" fmla="*/ 106771 w 1155358"/>
                        <a:gd name="connsiteY9" fmla="*/ 981564 h 1346732"/>
                        <a:gd name="connsiteX10" fmla="*/ 333 w 1155358"/>
                        <a:gd name="connsiteY10" fmla="*/ 676656 h 1346732"/>
                        <a:gd name="connsiteX0" fmla="*/ 333 w 1155358"/>
                        <a:gd name="connsiteY0" fmla="*/ 676656 h 1346732"/>
                        <a:gd name="connsiteX1" fmla="*/ 268848 w 1155358"/>
                        <a:gd name="connsiteY1" fmla="*/ 132371 h 1346732"/>
                        <a:gd name="connsiteX2" fmla="*/ 384962 w 1155358"/>
                        <a:gd name="connsiteY2" fmla="*/ 151724 h 1346732"/>
                        <a:gd name="connsiteX3" fmla="*/ 527685 w 1155358"/>
                        <a:gd name="connsiteY3" fmla="*/ 1743 h 1346732"/>
                        <a:gd name="connsiteX4" fmla="*/ 682504 w 1155358"/>
                        <a:gd name="connsiteY4" fmla="*/ 86410 h 1346732"/>
                        <a:gd name="connsiteX5" fmla="*/ 859095 w 1155358"/>
                        <a:gd name="connsiteY5" fmla="*/ 96085 h 1346732"/>
                        <a:gd name="connsiteX6" fmla="*/ 1144341 w 1155358"/>
                        <a:gd name="connsiteY6" fmla="*/ 553286 h 1346732"/>
                        <a:gd name="connsiteX7" fmla="*/ 1144342 w 1155358"/>
                        <a:gd name="connsiteY7" fmla="*/ 887221 h 1346732"/>
                        <a:gd name="connsiteX8" fmla="*/ 675248 w 1155358"/>
                        <a:gd name="connsiteY8" fmla="*/ 1346732 h 1346732"/>
                        <a:gd name="connsiteX9" fmla="*/ 106771 w 1155358"/>
                        <a:gd name="connsiteY9" fmla="*/ 981564 h 1346732"/>
                        <a:gd name="connsiteX10" fmla="*/ 333 w 1155358"/>
                        <a:gd name="connsiteY10" fmla="*/ 676656 h 1346732"/>
                        <a:gd name="connsiteX0" fmla="*/ 295 w 1155320"/>
                        <a:gd name="connsiteY0" fmla="*/ 676656 h 1346732"/>
                        <a:gd name="connsiteX1" fmla="*/ 268810 w 1155320"/>
                        <a:gd name="connsiteY1" fmla="*/ 132371 h 1346732"/>
                        <a:gd name="connsiteX2" fmla="*/ 384924 w 1155320"/>
                        <a:gd name="connsiteY2" fmla="*/ 151724 h 1346732"/>
                        <a:gd name="connsiteX3" fmla="*/ 527647 w 1155320"/>
                        <a:gd name="connsiteY3" fmla="*/ 1743 h 1346732"/>
                        <a:gd name="connsiteX4" fmla="*/ 682466 w 1155320"/>
                        <a:gd name="connsiteY4" fmla="*/ 86410 h 1346732"/>
                        <a:gd name="connsiteX5" fmla="*/ 859057 w 1155320"/>
                        <a:gd name="connsiteY5" fmla="*/ 96085 h 1346732"/>
                        <a:gd name="connsiteX6" fmla="*/ 1144303 w 1155320"/>
                        <a:gd name="connsiteY6" fmla="*/ 553286 h 1346732"/>
                        <a:gd name="connsiteX7" fmla="*/ 1144304 w 1155320"/>
                        <a:gd name="connsiteY7" fmla="*/ 887221 h 1346732"/>
                        <a:gd name="connsiteX8" fmla="*/ 675210 w 1155320"/>
                        <a:gd name="connsiteY8" fmla="*/ 1346732 h 1346732"/>
                        <a:gd name="connsiteX9" fmla="*/ 106733 w 1155320"/>
                        <a:gd name="connsiteY9" fmla="*/ 981564 h 1346732"/>
                        <a:gd name="connsiteX10" fmla="*/ 295 w 1155320"/>
                        <a:gd name="connsiteY10" fmla="*/ 676656 h 1346732"/>
                        <a:gd name="connsiteX0" fmla="*/ 295 w 1155320"/>
                        <a:gd name="connsiteY0" fmla="*/ 676656 h 1347695"/>
                        <a:gd name="connsiteX1" fmla="*/ 268810 w 1155320"/>
                        <a:gd name="connsiteY1" fmla="*/ 132371 h 1347695"/>
                        <a:gd name="connsiteX2" fmla="*/ 384924 w 1155320"/>
                        <a:gd name="connsiteY2" fmla="*/ 151724 h 1347695"/>
                        <a:gd name="connsiteX3" fmla="*/ 527647 w 1155320"/>
                        <a:gd name="connsiteY3" fmla="*/ 1743 h 1347695"/>
                        <a:gd name="connsiteX4" fmla="*/ 682466 w 1155320"/>
                        <a:gd name="connsiteY4" fmla="*/ 86410 h 1347695"/>
                        <a:gd name="connsiteX5" fmla="*/ 859057 w 1155320"/>
                        <a:gd name="connsiteY5" fmla="*/ 96085 h 1347695"/>
                        <a:gd name="connsiteX6" fmla="*/ 1144303 w 1155320"/>
                        <a:gd name="connsiteY6" fmla="*/ 553286 h 1347695"/>
                        <a:gd name="connsiteX7" fmla="*/ 1144304 w 1155320"/>
                        <a:gd name="connsiteY7" fmla="*/ 887221 h 1347695"/>
                        <a:gd name="connsiteX8" fmla="*/ 675210 w 1155320"/>
                        <a:gd name="connsiteY8" fmla="*/ 1346732 h 1347695"/>
                        <a:gd name="connsiteX9" fmla="*/ 106733 w 1155320"/>
                        <a:gd name="connsiteY9" fmla="*/ 981564 h 1347695"/>
                        <a:gd name="connsiteX10" fmla="*/ 295 w 1155320"/>
                        <a:gd name="connsiteY10" fmla="*/ 676656 h 1347695"/>
                        <a:gd name="connsiteX0" fmla="*/ 319 w 1155344"/>
                        <a:gd name="connsiteY0" fmla="*/ 676656 h 1347695"/>
                        <a:gd name="connsiteX1" fmla="*/ 268834 w 1155344"/>
                        <a:gd name="connsiteY1" fmla="*/ 132371 h 1347695"/>
                        <a:gd name="connsiteX2" fmla="*/ 384948 w 1155344"/>
                        <a:gd name="connsiteY2" fmla="*/ 151724 h 1347695"/>
                        <a:gd name="connsiteX3" fmla="*/ 527671 w 1155344"/>
                        <a:gd name="connsiteY3" fmla="*/ 1743 h 1347695"/>
                        <a:gd name="connsiteX4" fmla="*/ 682490 w 1155344"/>
                        <a:gd name="connsiteY4" fmla="*/ 86410 h 1347695"/>
                        <a:gd name="connsiteX5" fmla="*/ 859081 w 1155344"/>
                        <a:gd name="connsiteY5" fmla="*/ 96085 h 1347695"/>
                        <a:gd name="connsiteX6" fmla="*/ 1144327 w 1155344"/>
                        <a:gd name="connsiteY6" fmla="*/ 553286 h 1347695"/>
                        <a:gd name="connsiteX7" fmla="*/ 1144328 w 1155344"/>
                        <a:gd name="connsiteY7" fmla="*/ 887221 h 1347695"/>
                        <a:gd name="connsiteX8" fmla="*/ 675234 w 1155344"/>
                        <a:gd name="connsiteY8" fmla="*/ 1346732 h 1347695"/>
                        <a:gd name="connsiteX9" fmla="*/ 101919 w 1155344"/>
                        <a:gd name="connsiteY9" fmla="*/ 981564 h 1347695"/>
                        <a:gd name="connsiteX10" fmla="*/ 319 w 1155344"/>
                        <a:gd name="connsiteY10" fmla="*/ 676656 h 1347695"/>
                        <a:gd name="connsiteX0" fmla="*/ 295 w 1155320"/>
                        <a:gd name="connsiteY0" fmla="*/ 676656 h 1347695"/>
                        <a:gd name="connsiteX1" fmla="*/ 268810 w 1155320"/>
                        <a:gd name="connsiteY1" fmla="*/ 132371 h 1347695"/>
                        <a:gd name="connsiteX2" fmla="*/ 384924 w 1155320"/>
                        <a:gd name="connsiteY2" fmla="*/ 151724 h 1347695"/>
                        <a:gd name="connsiteX3" fmla="*/ 527647 w 1155320"/>
                        <a:gd name="connsiteY3" fmla="*/ 1743 h 1347695"/>
                        <a:gd name="connsiteX4" fmla="*/ 682466 w 1155320"/>
                        <a:gd name="connsiteY4" fmla="*/ 86410 h 1347695"/>
                        <a:gd name="connsiteX5" fmla="*/ 859057 w 1155320"/>
                        <a:gd name="connsiteY5" fmla="*/ 96085 h 1347695"/>
                        <a:gd name="connsiteX6" fmla="*/ 1144303 w 1155320"/>
                        <a:gd name="connsiteY6" fmla="*/ 553286 h 1347695"/>
                        <a:gd name="connsiteX7" fmla="*/ 1144304 w 1155320"/>
                        <a:gd name="connsiteY7" fmla="*/ 887221 h 1347695"/>
                        <a:gd name="connsiteX8" fmla="*/ 675210 w 1155320"/>
                        <a:gd name="connsiteY8" fmla="*/ 1346732 h 1347695"/>
                        <a:gd name="connsiteX9" fmla="*/ 101895 w 1155320"/>
                        <a:gd name="connsiteY9" fmla="*/ 981564 h 1347695"/>
                        <a:gd name="connsiteX10" fmla="*/ 295 w 1155320"/>
                        <a:gd name="connsiteY10" fmla="*/ 676656 h 1347695"/>
                        <a:gd name="connsiteX0" fmla="*/ 80 w 1155105"/>
                        <a:gd name="connsiteY0" fmla="*/ 676656 h 1347695"/>
                        <a:gd name="connsiteX1" fmla="*/ 268595 w 1155105"/>
                        <a:gd name="connsiteY1" fmla="*/ 132371 h 1347695"/>
                        <a:gd name="connsiteX2" fmla="*/ 384709 w 1155105"/>
                        <a:gd name="connsiteY2" fmla="*/ 151724 h 1347695"/>
                        <a:gd name="connsiteX3" fmla="*/ 527432 w 1155105"/>
                        <a:gd name="connsiteY3" fmla="*/ 1743 h 1347695"/>
                        <a:gd name="connsiteX4" fmla="*/ 682251 w 1155105"/>
                        <a:gd name="connsiteY4" fmla="*/ 86410 h 1347695"/>
                        <a:gd name="connsiteX5" fmla="*/ 858842 w 1155105"/>
                        <a:gd name="connsiteY5" fmla="*/ 96085 h 1347695"/>
                        <a:gd name="connsiteX6" fmla="*/ 1144088 w 1155105"/>
                        <a:gd name="connsiteY6" fmla="*/ 553286 h 1347695"/>
                        <a:gd name="connsiteX7" fmla="*/ 1144089 w 1155105"/>
                        <a:gd name="connsiteY7" fmla="*/ 887221 h 1347695"/>
                        <a:gd name="connsiteX8" fmla="*/ 674995 w 1155105"/>
                        <a:gd name="connsiteY8" fmla="*/ 1346732 h 1347695"/>
                        <a:gd name="connsiteX9" fmla="*/ 101680 w 1155105"/>
                        <a:gd name="connsiteY9" fmla="*/ 981564 h 1347695"/>
                        <a:gd name="connsiteX10" fmla="*/ 80 w 1155105"/>
                        <a:gd name="connsiteY10" fmla="*/ 676656 h 1347695"/>
                        <a:gd name="connsiteX0" fmla="*/ 80 w 1155105"/>
                        <a:gd name="connsiteY0" fmla="*/ 676656 h 1348788"/>
                        <a:gd name="connsiteX1" fmla="*/ 268595 w 1155105"/>
                        <a:gd name="connsiteY1" fmla="*/ 132371 h 1348788"/>
                        <a:gd name="connsiteX2" fmla="*/ 384709 w 1155105"/>
                        <a:gd name="connsiteY2" fmla="*/ 151724 h 1348788"/>
                        <a:gd name="connsiteX3" fmla="*/ 527432 w 1155105"/>
                        <a:gd name="connsiteY3" fmla="*/ 1743 h 1348788"/>
                        <a:gd name="connsiteX4" fmla="*/ 682251 w 1155105"/>
                        <a:gd name="connsiteY4" fmla="*/ 86410 h 1348788"/>
                        <a:gd name="connsiteX5" fmla="*/ 858842 w 1155105"/>
                        <a:gd name="connsiteY5" fmla="*/ 96085 h 1348788"/>
                        <a:gd name="connsiteX6" fmla="*/ 1144088 w 1155105"/>
                        <a:gd name="connsiteY6" fmla="*/ 553286 h 1348788"/>
                        <a:gd name="connsiteX7" fmla="*/ 1144089 w 1155105"/>
                        <a:gd name="connsiteY7" fmla="*/ 887221 h 1348788"/>
                        <a:gd name="connsiteX8" fmla="*/ 674995 w 1155105"/>
                        <a:gd name="connsiteY8" fmla="*/ 1346732 h 1348788"/>
                        <a:gd name="connsiteX9" fmla="*/ 101680 w 1155105"/>
                        <a:gd name="connsiteY9" fmla="*/ 981564 h 1348788"/>
                        <a:gd name="connsiteX10" fmla="*/ 80 w 1155105"/>
                        <a:gd name="connsiteY10" fmla="*/ 676656 h 1348788"/>
                        <a:gd name="connsiteX0" fmla="*/ 80 w 1155105"/>
                        <a:gd name="connsiteY0" fmla="*/ 676656 h 1348788"/>
                        <a:gd name="connsiteX1" fmla="*/ 268595 w 1155105"/>
                        <a:gd name="connsiteY1" fmla="*/ 132371 h 1348788"/>
                        <a:gd name="connsiteX2" fmla="*/ 384709 w 1155105"/>
                        <a:gd name="connsiteY2" fmla="*/ 151724 h 1348788"/>
                        <a:gd name="connsiteX3" fmla="*/ 527432 w 1155105"/>
                        <a:gd name="connsiteY3" fmla="*/ 1743 h 1348788"/>
                        <a:gd name="connsiteX4" fmla="*/ 682251 w 1155105"/>
                        <a:gd name="connsiteY4" fmla="*/ 86410 h 1348788"/>
                        <a:gd name="connsiteX5" fmla="*/ 858842 w 1155105"/>
                        <a:gd name="connsiteY5" fmla="*/ 96085 h 1348788"/>
                        <a:gd name="connsiteX6" fmla="*/ 1144088 w 1155105"/>
                        <a:gd name="connsiteY6" fmla="*/ 553286 h 1348788"/>
                        <a:gd name="connsiteX7" fmla="*/ 1144089 w 1155105"/>
                        <a:gd name="connsiteY7" fmla="*/ 887221 h 1348788"/>
                        <a:gd name="connsiteX8" fmla="*/ 674995 w 1155105"/>
                        <a:gd name="connsiteY8" fmla="*/ 1346732 h 1348788"/>
                        <a:gd name="connsiteX9" fmla="*/ 101680 w 1155105"/>
                        <a:gd name="connsiteY9" fmla="*/ 981564 h 1348788"/>
                        <a:gd name="connsiteX10" fmla="*/ 80 w 1155105"/>
                        <a:gd name="connsiteY10" fmla="*/ 676656 h 1348788"/>
                        <a:gd name="connsiteX0" fmla="*/ 80 w 1155105"/>
                        <a:gd name="connsiteY0" fmla="*/ 676656 h 1348788"/>
                        <a:gd name="connsiteX1" fmla="*/ 268595 w 1155105"/>
                        <a:gd name="connsiteY1" fmla="*/ 132371 h 1348788"/>
                        <a:gd name="connsiteX2" fmla="*/ 384709 w 1155105"/>
                        <a:gd name="connsiteY2" fmla="*/ 151724 h 1348788"/>
                        <a:gd name="connsiteX3" fmla="*/ 527432 w 1155105"/>
                        <a:gd name="connsiteY3" fmla="*/ 1743 h 1348788"/>
                        <a:gd name="connsiteX4" fmla="*/ 682251 w 1155105"/>
                        <a:gd name="connsiteY4" fmla="*/ 86410 h 1348788"/>
                        <a:gd name="connsiteX5" fmla="*/ 858842 w 1155105"/>
                        <a:gd name="connsiteY5" fmla="*/ 96085 h 1348788"/>
                        <a:gd name="connsiteX6" fmla="*/ 1144088 w 1155105"/>
                        <a:gd name="connsiteY6" fmla="*/ 553286 h 1348788"/>
                        <a:gd name="connsiteX7" fmla="*/ 1144089 w 1155105"/>
                        <a:gd name="connsiteY7" fmla="*/ 887221 h 1348788"/>
                        <a:gd name="connsiteX8" fmla="*/ 674995 w 1155105"/>
                        <a:gd name="connsiteY8" fmla="*/ 1346732 h 1348788"/>
                        <a:gd name="connsiteX9" fmla="*/ 101680 w 1155105"/>
                        <a:gd name="connsiteY9" fmla="*/ 981564 h 1348788"/>
                        <a:gd name="connsiteX10" fmla="*/ 80 w 1155105"/>
                        <a:gd name="connsiteY10" fmla="*/ 676656 h 1348788"/>
                        <a:gd name="connsiteX0" fmla="*/ 80 w 1155105"/>
                        <a:gd name="connsiteY0" fmla="*/ 676656 h 1348788"/>
                        <a:gd name="connsiteX1" fmla="*/ 268595 w 1155105"/>
                        <a:gd name="connsiteY1" fmla="*/ 132371 h 1348788"/>
                        <a:gd name="connsiteX2" fmla="*/ 384709 w 1155105"/>
                        <a:gd name="connsiteY2" fmla="*/ 151724 h 1348788"/>
                        <a:gd name="connsiteX3" fmla="*/ 527432 w 1155105"/>
                        <a:gd name="connsiteY3" fmla="*/ 1743 h 1348788"/>
                        <a:gd name="connsiteX4" fmla="*/ 682251 w 1155105"/>
                        <a:gd name="connsiteY4" fmla="*/ 86410 h 1348788"/>
                        <a:gd name="connsiteX5" fmla="*/ 858842 w 1155105"/>
                        <a:gd name="connsiteY5" fmla="*/ 96085 h 1348788"/>
                        <a:gd name="connsiteX6" fmla="*/ 1144088 w 1155105"/>
                        <a:gd name="connsiteY6" fmla="*/ 553286 h 1348788"/>
                        <a:gd name="connsiteX7" fmla="*/ 1144089 w 1155105"/>
                        <a:gd name="connsiteY7" fmla="*/ 887221 h 1348788"/>
                        <a:gd name="connsiteX8" fmla="*/ 674995 w 1155105"/>
                        <a:gd name="connsiteY8" fmla="*/ 1346732 h 1348788"/>
                        <a:gd name="connsiteX9" fmla="*/ 101680 w 1155105"/>
                        <a:gd name="connsiteY9" fmla="*/ 981564 h 1348788"/>
                        <a:gd name="connsiteX10" fmla="*/ 80 w 1155105"/>
                        <a:gd name="connsiteY10" fmla="*/ 676656 h 134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5105" h="1348788">
                          <a:moveTo>
                            <a:pt x="80" y="676656"/>
                          </a:moveTo>
                          <a:cubicBezTo>
                            <a:pt x="55718" y="357342"/>
                            <a:pt x="118613" y="224294"/>
                            <a:pt x="268595" y="132371"/>
                          </a:cubicBezTo>
                          <a:cubicBezTo>
                            <a:pt x="307300" y="136403"/>
                            <a:pt x="346004" y="138016"/>
                            <a:pt x="384709" y="151724"/>
                          </a:cubicBezTo>
                          <a:cubicBezTo>
                            <a:pt x="415350" y="101730"/>
                            <a:pt x="472600" y="15451"/>
                            <a:pt x="527432" y="1743"/>
                          </a:cubicBezTo>
                          <a:cubicBezTo>
                            <a:pt x="579039" y="-8740"/>
                            <a:pt x="635483" y="29160"/>
                            <a:pt x="682251" y="86410"/>
                          </a:cubicBezTo>
                          <a:cubicBezTo>
                            <a:pt x="709667" y="65444"/>
                            <a:pt x="829006" y="39641"/>
                            <a:pt x="858842" y="96085"/>
                          </a:cubicBezTo>
                          <a:cubicBezTo>
                            <a:pt x="929733" y="125113"/>
                            <a:pt x="1128834" y="296867"/>
                            <a:pt x="1144088" y="553286"/>
                          </a:cubicBezTo>
                          <a:cubicBezTo>
                            <a:pt x="1161828" y="660566"/>
                            <a:pt x="1155377" y="741236"/>
                            <a:pt x="1144089" y="887221"/>
                          </a:cubicBezTo>
                          <a:cubicBezTo>
                            <a:pt x="1140124" y="984753"/>
                            <a:pt x="1034560" y="1302419"/>
                            <a:pt x="674995" y="1346732"/>
                          </a:cubicBezTo>
                          <a:cubicBezTo>
                            <a:pt x="451636" y="1367733"/>
                            <a:pt x="218600" y="1226658"/>
                            <a:pt x="101680" y="981564"/>
                          </a:cubicBezTo>
                          <a:cubicBezTo>
                            <a:pt x="50880" y="885572"/>
                            <a:pt x="-2339" y="767810"/>
                            <a:pt x="80" y="676656"/>
                          </a:cubicBezTo>
                          <a:close/>
                        </a:path>
                      </a:pathLst>
                    </a:custGeom>
                    <a:solidFill>
                      <a:srgbClr val="1411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grpSp>
            <p:nvGrpSpPr>
              <p:cNvPr id="113" name="Group 112"/>
              <p:cNvGrpSpPr/>
              <p:nvPr/>
            </p:nvGrpSpPr>
            <p:grpSpPr>
              <a:xfrm>
                <a:off x="5299337" y="3436323"/>
                <a:ext cx="1597417" cy="1400631"/>
                <a:chOff x="5314650" y="3314333"/>
                <a:chExt cx="1597417" cy="1400631"/>
              </a:xfrm>
            </p:grpSpPr>
            <p:grpSp>
              <p:nvGrpSpPr>
                <p:cNvPr id="112" name="Group 111"/>
                <p:cNvGrpSpPr/>
                <p:nvPr/>
              </p:nvGrpSpPr>
              <p:grpSpPr>
                <a:xfrm>
                  <a:off x="6188334" y="3476439"/>
                  <a:ext cx="723733" cy="1238525"/>
                  <a:chOff x="6188334" y="3476439"/>
                  <a:chExt cx="723733" cy="1238525"/>
                </a:xfrm>
              </p:grpSpPr>
              <p:sp>
                <p:nvSpPr>
                  <p:cNvPr id="58" name="Rectangle 18"/>
                  <p:cNvSpPr/>
                  <p:nvPr/>
                </p:nvSpPr>
                <p:spPr>
                  <a:xfrm rot="6615602">
                    <a:off x="6230932" y="3990397"/>
                    <a:ext cx="1052783" cy="309487"/>
                  </a:xfrm>
                  <a:custGeom>
                    <a:avLst/>
                    <a:gdLst>
                      <a:gd name="connsiteX0" fmla="*/ 0 w 2372684"/>
                      <a:gd name="connsiteY0" fmla="*/ 0 h 655932"/>
                      <a:gd name="connsiteX1" fmla="*/ 2372684 w 2372684"/>
                      <a:gd name="connsiteY1" fmla="*/ 0 h 655932"/>
                      <a:gd name="connsiteX2" fmla="*/ 2372684 w 2372684"/>
                      <a:gd name="connsiteY2" fmla="*/ 655932 h 655932"/>
                      <a:gd name="connsiteX3" fmla="*/ 0 w 2372684"/>
                      <a:gd name="connsiteY3" fmla="*/ 655932 h 655932"/>
                      <a:gd name="connsiteX4" fmla="*/ 0 w 2372684"/>
                      <a:gd name="connsiteY4" fmla="*/ 0 h 655932"/>
                      <a:gd name="connsiteX0" fmla="*/ 0 w 2466203"/>
                      <a:gd name="connsiteY0" fmla="*/ 280555 h 655932"/>
                      <a:gd name="connsiteX1" fmla="*/ 2466203 w 2466203"/>
                      <a:gd name="connsiteY1" fmla="*/ 0 h 655932"/>
                      <a:gd name="connsiteX2" fmla="*/ 2466203 w 2466203"/>
                      <a:gd name="connsiteY2" fmla="*/ 655932 h 655932"/>
                      <a:gd name="connsiteX3" fmla="*/ 93519 w 2466203"/>
                      <a:gd name="connsiteY3" fmla="*/ 655932 h 655932"/>
                      <a:gd name="connsiteX4" fmla="*/ 0 w 2466203"/>
                      <a:gd name="connsiteY4" fmla="*/ 280555 h 655932"/>
                      <a:gd name="connsiteX0" fmla="*/ 0 w 2466203"/>
                      <a:gd name="connsiteY0" fmla="*/ 228601 h 603978"/>
                      <a:gd name="connsiteX1" fmla="*/ 2336317 w 2466203"/>
                      <a:gd name="connsiteY1" fmla="*/ 0 h 603978"/>
                      <a:gd name="connsiteX2" fmla="*/ 2466203 w 2466203"/>
                      <a:gd name="connsiteY2" fmla="*/ 603978 h 603978"/>
                      <a:gd name="connsiteX3" fmla="*/ 93519 w 2466203"/>
                      <a:gd name="connsiteY3" fmla="*/ 603978 h 603978"/>
                      <a:gd name="connsiteX4" fmla="*/ 0 w 2466203"/>
                      <a:gd name="connsiteY4" fmla="*/ 228601 h 603978"/>
                      <a:gd name="connsiteX0" fmla="*/ 0 w 2466203"/>
                      <a:gd name="connsiteY0" fmla="*/ 253640 h 629017"/>
                      <a:gd name="connsiteX1" fmla="*/ 2336317 w 2466203"/>
                      <a:gd name="connsiteY1" fmla="*/ 25039 h 629017"/>
                      <a:gd name="connsiteX2" fmla="*/ 2466203 w 2466203"/>
                      <a:gd name="connsiteY2" fmla="*/ 629017 h 629017"/>
                      <a:gd name="connsiteX3" fmla="*/ 93519 w 2466203"/>
                      <a:gd name="connsiteY3" fmla="*/ 629017 h 629017"/>
                      <a:gd name="connsiteX4" fmla="*/ 0 w 2466203"/>
                      <a:gd name="connsiteY4" fmla="*/ 253640 h 629017"/>
                      <a:gd name="connsiteX0" fmla="*/ 0 w 2461007"/>
                      <a:gd name="connsiteY0" fmla="*/ 272983 h 627578"/>
                      <a:gd name="connsiteX1" fmla="*/ 2331121 w 2461007"/>
                      <a:gd name="connsiteY1" fmla="*/ 23600 h 627578"/>
                      <a:gd name="connsiteX2" fmla="*/ 2461007 w 2461007"/>
                      <a:gd name="connsiteY2" fmla="*/ 627578 h 627578"/>
                      <a:gd name="connsiteX3" fmla="*/ 88323 w 2461007"/>
                      <a:gd name="connsiteY3" fmla="*/ 627578 h 627578"/>
                      <a:gd name="connsiteX4" fmla="*/ 0 w 2461007"/>
                      <a:gd name="connsiteY4" fmla="*/ 272983 h 627578"/>
                      <a:gd name="connsiteX0" fmla="*/ 0 w 2461007"/>
                      <a:gd name="connsiteY0" fmla="*/ 294915 h 649510"/>
                      <a:gd name="connsiteX1" fmla="*/ 2331121 w 2461007"/>
                      <a:gd name="connsiteY1" fmla="*/ 45532 h 649510"/>
                      <a:gd name="connsiteX2" fmla="*/ 2461007 w 2461007"/>
                      <a:gd name="connsiteY2" fmla="*/ 649510 h 649510"/>
                      <a:gd name="connsiteX3" fmla="*/ 88323 w 2461007"/>
                      <a:gd name="connsiteY3" fmla="*/ 649510 h 649510"/>
                      <a:gd name="connsiteX4" fmla="*/ 0 w 2461007"/>
                      <a:gd name="connsiteY4" fmla="*/ 294915 h 649510"/>
                      <a:gd name="connsiteX0" fmla="*/ 0 w 2461007"/>
                      <a:gd name="connsiteY0" fmla="*/ 308581 h 663176"/>
                      <a:gd name="connsiteX1" fmla="*/ 2331121 w 2461007"/>
                      <a:gd name="connsiteY1" fmla="*/ 59198 h 663176"/>
                      <a:gd name="connsiteX2" fmla="*/ 2461007 w 2461007"/>
                      <a:gd name="connsiteY2" fmla="*/ 663176 h 663176"/>
                      <a:gd name="connsiteX3" fmla="*/ 88323 w 2461007"/>
                      <a:gd name="connsiteY3" fmla="*/ 663176 h 663176"/>
                      <a:gd name="connsiteX4" fmla="*/ 0 w 2461007"/>
                      <a:gd name="connsiteY4" fmla="*/ 308581 h 663176"/>
                      <a:gd name="connsiteX0" fmla="*/ 0 w 2461007"/>
                      <a:gd name="connsiteY0" fmla="*/ 308581 h 663176"/>
                      <a:gd name="connsiteX1" fmla="*/ 2331121 w 2461007"/>
                      <a:gd name="connsiteY1" fmla="*/ 59198 h 663176"/>
                      <a:gd name="connsiteX2" fmla="*/ 2461007 w 2461007"/>
                      <a:gd name="connsiteY2" fmla="*/ 663176 h 663176"/>
                      <a:gd name="connsiteX3" fmla="*/ 88323 w 2461007"/>
                      <a:gd name="connsiteY3" fmla="*/ 663176 h 663176"/>
                      <a:gd name="connsiteX4" fmla="*/ 0 w 2461007"/>
                      <a:gd name="connsiteY4" fmla="*/ 308581 h 663176"/>
                      <a:gd name="connsiteX0" fmla="*/ 0 w 2461007"/>
                      <a:gd name="connsiteY0" fmla="*/ 317722 h 672317"/>
                      <a:gd name="connsiteX1" fmla="*/ 2331121 w 2461007"/>
                      <a:gd name="connsiteY1" fmla="*/ 68339 h 672317"/>
                      <a:gd name="connsiteX2" fmla="*/ 2461007 w 2461007"/>
                      <a:gd name="connsiteY2" fmla="*/ 672317 h 672317"/>
                      <a:gd name="connsiteX3" fmla="*/ 88323 w 2461007"/>
                      <a:gd name="connsiteY3" fmla="*/ 672317 h 672317"/>
                      <a:gd name="connsiteX4" fmla="*/ 0 w 2461007"/>
                      <a:gd name="connsiteY4" fmla="*/ 317722 h 672317"/>
                      <a:gd name="connsiteX0" fmla="*/ 0 w 2461007"/>
                      <a:gd name="connsiteY0" fmla="*/ 309589 h 664184"/>
                      <a:gd name="connsiteX1" fmla="*/ 2331121 w 2461007"/>
                      <a:gd name="connsiteY1" fmla="*/ 70597 h 664184"/>
                      <a:gd name="connsiteX2" fmla="*/ 2461007 w 2461007"/>
                      <a:gd name="connsiteY2" fmla="*/ 664184 h 664184"/>
                      <a:gd name="connsiteX3" fmla="*/ 88323 w 2461007"/>
                      <a:gd name="connsiteY3" fmla="*/ 664184 h 664184"/>
                      <a:gd name="connsiteX4" fmla="*/ 0 w 2461007"/>
                      <a:gd name="connsiteY4" fmla="*/ 309589 h 664184"/>
                      <a:gd name="connsiteX0" fmla="*/ 0 w 2331121"/>
                      <a:gd name="connsiteY0" fmla="*/ 309589 h 664184"/>
                      <a:gd name="connsiteX1" fmla="*/ 2331121 w 2331121"/>
                      <a:gd name="connsiteY1" fmla="*/ 70597 h 664184"/>
                      <a:gd name="connsiteX2" fmla="*/ 2320729 w 2331121"/>
                      <a:gd name="connsiteY2" fmla="*/ 440779 h 664184"/>
                      <a:gd name="connsiteX3" fmla="*/ 88323 w 2331121"/>
                      <a:gd name="connsiteY3" fmla="*/ 664184 h 664184"/>
                      <a:gd name="connsiteX4" fmla="*/ 0 w 2331121"/>
                      <a:gd name="connsiteY4" fmla="*/ 309589 h 664184"/>
                      <a:gd name="connsiteX0" fmla="*/ 0 w 2331121"/>
                      <a:gd name="connsiteY0" fmla="*/ 309589 h 664184"/>
                      <a:gd name="connsiteX1" fmla="*/ 2331121 w 2331121"/>
                      <a:gd name="connsiteY1" fmla="*/ 70597 h 664184"/>
                      <a:gd name="connsiteX2" fmla="*/ 2325924 w 2331121"/>
                      <a:gd name="connsiteY2" fmla="*/ 461561 h 664184"/>
                      <a:gd name="connsiteX3" fmla="*/ 88323 w 2331121"/>
                      <a:gd name="connsiteY3" fmla="*/ 664184 h 664184"/>
                      <a:gd name="connsiteX4" fmla="*/ 0 w 2331121"/>
                      <a:gd name="connsiteY4" fmla="*/ 309589 h 664184"/>
                      <a:gd name="connsiteX0" fmla="*/ 0 w 2420030"/>
                      <a:gd name="connsiteY0" fmla="*/ 309589 h 664184"/>
                      <a:gd name="connsiteX1" fmla="*/ 2331121 w 2420030"/>
                      <a:gd name="connsiteY1" fmla="*/ 70597 h 664184"/>
                      <a:gd name="connsiteX2" fmla="*/ 2325924 w 2420030"/>
                      <a:gd name="connsiteY2" fmla="*/ 461561 h 664184"/>
                      <a:gd name="connsiteX3" fmla="*/ 88323 w 2420030"/>
                      <a:gd name="connsiteY3" fmla="*/ 664184 h 664184"/>
                      <a:gd name="connsiteX4" fmla="*/ 0 w 2420030"/>
                      <a:gd name="connsiteY4" fmla="*/ 309589 h 664184"/>
                      <a:gd name="connsiteX0" fmla="*/ 0 w 2517060"/>
                      <a:gd name="connsiteY0" fmla="*/ 309589 h 664184"/>
                      <a:gd name="connsiteX1" fmla="*/ 2331121 w 2517060"/>
                      <a:gd name="connsiteY1" fmla="*/ 70597 h 664184"/>
                      <a:gd name="connsiteX2" fmla="*/ 2325924 w 2517060"/>
                      <a:gd name="connsiteY2" fmla="*/ 461561 h 664184"/>
                      <a:gd name="connsiteX3" fmla="*/ 88323 w 2517060"/>
                      <a:gd name="connsiteY3" fmla="*/ 664184 h 664184"/>
                      <a:gd name="connsiteX4" fmla="*/ 0 w 2517060"/>
                      <a:gd name="connsiteY4" fmla="*/ 309589 h 664184"/>
                      <a:gd name="connsiteX0" fmla="*/ 0 w 2531551"/>
                      <a:gd name="connsiteY0" fmla="*/ 309589 h 664184"/>
                      <a:gd name="connsiteX1" fmla="*/ 2331121 w 2531551"/>
                      <a:gd name="connsiteY1" fmla="*/ 70597 h 664184"/>
                      <a:gd name="connsiteX2" fmla="*/ 2325924 w 2531551"/>
                      <a:gd name="connsiteY2" fmla="*/ 461561 h 664184"/>
                      <a:gd name="connsiteX3" fmla="*/ 88323 w 2531551"/>
                      <a:gd name="connsiteY3" fmla="*/ 664184 h 664184"/>
                      <a:gd name="connsiteX4" fmla="*/ 0 w 2531551"/>
                      <a:gd name="connsiteY4" fmla="*/ 309589 h 664184"/>
                      <a:gd name="connsiteX0" fmla="*/ 0 w 2531551"/>
                      <a:gd name="connsiteY0" fmla="*/ 309589 h 664184"/>
                      <a:gd name="connsiteX1" fmla="*/ 2331121 w 2531551"/>
                      <a:gd name="connsiteY1" fmla="*/ 70597 h 664184"/>
                      <a:gd name="connsiteX2" fmla="*/ 2325924 w 2531551"/>
                      <a:gd name="connsiteY2" fmla="*/ 461561 h 664184"/>
                      <a:gd name="connsiteX3" fmla="*/ 88323 w 2531551"/>
                      <a:gd name="connsiteY3" fmla="*/ 664184 h 664184"/>
                      <a:gd name="connsiteX4" fmla="*/ 0 w 2531551"/>
                      <a:gd name="connsiteY4" fmla="*/ 309589 h 664184"/>
                      <a:gd name="connsiteX0" fmla="*/ 0 w 2523403"/>
                      <a:gd name="connsiteY0" fmla="*/ 317722 h 672317"/>
                      <a:gd name="connsiteX1" fmla="*/ 2315535 w 2523403"/>
                      <a:gd name="connsiteY1" fmla="*/ 68339 h 672317"/>
                      <a:gd name="connsiteX2" fmla="*/ 2325924 w 2523403"/>
                      <a:gd name="connsiteY2" fmla="*/ 469694 h 672317"/>
                      <a:gd name="connsiteX3" fmla="*/ 88323 w 2523403"/>
                      <a:gd name="connsiteY3" fmla="*/ 672317 h 672317"/>
                      <a:gd name="connsiteX4" fmla="*/ 0 w 2523403"/>
                      <a:gd name="connsiteY4" fmla="*/ 317722 h 672317"/>
                      <a:gd name="connsiteX0" fmla="*/ 0 w 2523403"/>
                      <a:gd name="connsiteY0" fmla="*/ 306301 h 660896"/>
                      <a:gd name="connsiteX1" fmla="*/ 2315535 w 2523403"/>
                      <a:gd name="connsiteY1" fmla="*/ 56918 h 660896"/>
                      <a:gd name="connsiteX2" fmla="*/ 2325924 w 2523403"/>
                      <a:gd name="connsiteY2" fmla="*/ 458273 h 660896"/>
                      <a:gd name="connsiteX3" fmla="*/ 88323 w 2523403"/>
                      <a:gd name="connsiteY3" fmla="*/ 660896 h 660896"/>
                      <a:gd name="connsiteX4" fmla="*/ 0 w 2523403"/>
                      <a:gd name="connsiteY4" fmla="*/ 306301 h 660896"/>
                      <a:gd name="connsiteX0" fmla="*/ 0 w 2523403"/>
                      <a:gd name="connsiteY0" fmla="*/ 318816 h 673411"/>
                      <a:gd name="connsiteX1" fmla="*/ 2315535 w 2523403"/>
                      <a:gd name="connsiteY1" fmla="*/ 53847 h 673411"/>
                      <a:gd name="connsiteX2" fmla="*/ 2325924 w 2523403"/>
                      <a:gd name="connsiteY2" fmla="*/ 470788 h 673411"/>
                      <a:gd name="connsiteX3" fmla="*/ 88323 w 2523403"/>
                      <a:gd name="connsiteY3" fmla="*/ 673411 h 673411"/>
                      <a:gd name="connsiteX4" fmla="*/ 0 w 2523403"/>
                      <a:gd name="connsiteY4" fmla="*/ 318816 h 673411"/>
                      <a:gd name="connsiteX0" fmla="*/ 0 w 2520762"/>
                      <a:gd name="connsiteY0" fmla="*/ 314615 h 669210"/>
                      <a:gd name="connsiteX1" fmla="*/ 2310340 w 2520762"/>
                      <a:gd name="connsiteY1" fmla="*/ 54841 h 669210"/>
                      <a:gd name="connsiteX2" fmla="*/ 2325924 w 2520762"/>
                      <a:gd name="connsiteY2" fmla="*/ 466587 h 669210"/>
                      <a:gd name="connsiteX3" fmla="*/ 88323 w 2520762"/>
                      <a:gd name="connsiteY3" fmla="*/ 669210 h 669210"/>
                      <a:gd name="connsiteX4" fmla="*/ 0 w 2520762"/>
                      <a:gd name="connsiteY4"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88323 w 2526684"/>
                      <a:gd name="connsiteY3" fmla="*/ 669210 h 669210"/>
                      <a:gd name="connsiteX4" fmla="*/ 0 w 2526684"/>
                      <a:gd name="connsiteY4"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31071 w 2526684"/>
                      <a:gd name="connsiteY3" fmla="*/ 512042 h 669210"/>
                      <a:gd name="connsiteX4" fmla="*/ 88323 w 2526684"/>
                      <a:gd name="connsiteY4" fmla="*/ 669210 h 669210"/>
                      <a:gd name="connsiteX5" fmla="*/ 0 w 2526684"/>
                      <a:gd name="connsiteY5"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88323 w 2526684"/>
                      <a:gd name="connsiteY4" fmla="*/ 669210 h 669210"/>
                      <a:gd name="connsiteX5" fmla="*/ 0 w 2526684"/>
                      <a:gd name="connsiteY5"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88323 w 2526684"/>
                      <a:gd name="connsiteY4" fmla="*/ 669210 h 669210"/>
                      <a:gd name="connsiteX5" fmla="*/ 0 w 2526684"/>
                      <a:gd name="connsiteY5"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1182925 w 2526684"/>
                      <a:gd name="connsiteY4" fmla="*/ 548410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10289 w 2526684"/>
                      <a:gd name="connsiteY3" fmla="*/ 460088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10289 w 2526684"/>
                      <a:gd name="connsiteY3" fmla="*/ 480870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10289 w 2526684"/>
                      <a:gd name="connsiteY3" fmla="*/ 465284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22451"/>
                      <a:gd name="connsiteX1" fmla="*/ 2310340 w 2526684"/>
                      <a:gd name="connsiteY1" fmla="*/ 54841 h 622451"/>
                      <a:gd name="connsiteX2" fmla="*/ 2325924 w 2526684"/>
                      <a:gd name="connsiteY2" fmla="*/ 466587 h 622451"/>
                      <a:gd name="connsiteX3" fmla="*/ 1910289 w 2526684"/>
                      <a:gd name="connsiteY3" fmla="*/ 465284 h 622451"/>
                      <a:gd name="connsiteX4" fmla="*/ 2097325 w 2526684"/>
                      <a:gd name="connsiteY4" fmla="*/ 569191 h 622451"/>
                      <a:gd name="connsiteX5" fmla="*/ 88323 w 2526684"/>
                      <a:gd name="connsiteY5" fmla="*/ 622451 h 622451"/>
                      <a:gd name="connsiteX6" fmla="*/ 0 w 2526684"/>
                      <a:gd name="connsiteY6" fmla="*/ 314615 h 622451"/>
                      <a:gd name="connsiteX0" fmla="*/ 0 w 2526684"/>
                      <a:gd name="connsiteY0" fmla="*/ 314615 h 658819"/>
                      <a:gd name="connsiteX1" fmla="*/ 2310340 w 2526684"/>
                      <a:gd name="connsiteY1" fmla="*/ 54841 h 658819"/>
                      <a:gd name="connsiteX2" fmla="*/ 2325924 w 2526684"/>
                      <a:gd name="connsiteY2" fmla="*/ 466587 h 658819"/>
                      <a:gd name="connsiteX3" fmla="*/ 1910289 w 2526684"/>
                      <a:gd name="connsiteY3" fmla="*/ 465284 h 658819"/>
                      <a:gd name="connsiteX4" fmla="*/ 2097325 w 2526684"/>
                      <a:gd name="connsiteY4" fmla="*/ 569191 h 658819"/>
                      <a:gd name="connsiteX5" fmla="*/ 83128 w 2526684"/>
                      <a:gd name="connsiteY5" fmla="*/ 658819 h 658819"/>
                      <a:gd name="connsiteX6" fmla="*/ 0 w 2526684"/>
                      <a:gd name="connsiteY6" fmla="*/ 314615 h 658819"/>
                      <a:gd name="connsiteX0" fmla="*/ 0 w 2526684"/>
                      <a:gd name="connsiteY0" fmla="*/ 314615 h 658819"/>
                      <a:gd name="connsiteX1" fmla="*/ 2310340 w 2526684"/>
                      <a:gd name="connsiteY1" fmla="*/ 54841 h 658819"/>
                      <a:gd name="connsiteX2" fmla="*/ 2325924 w 2526684"/>
                      <a:gd name="connsiteY2" fmla="*/ 466587 h 658819"/>
                      <a:gd name="connsiteX3" fmla="*/ 1910289 w 2526684"/>
                      <a:gd name="connsiteY3" fmla="*/ 465284 h 658819"/>
                      <a:gd name="connsiteX4" fmla="*/ 2097325 w 2526684"/>
                      <a:gd name="connsiteY4" fmla="*/ 569191 h 658819"/>
                      <a:gd name="connsiteX5" fmla="*/ 83128 w 2526684"/>
                      <a:gd name="connsiteY5" fmla="*/ 658819 h 658819"/>
                      <a:gd name="connsiteX6" fmla="*/ 0 w 2526684"/>
                      <a:gd name="connsiteY6" fmla="*/ 314615 h 658819"/>
                      <a:gd name="connsiteX0" fmla="*/ 85480 w 2612164"/>
                      <a:gd name="connsiteY0" fmla="*/ 314615 h 658819"/>
                      <a:gd name="connsiteX1" fmla="*/ 2395820 w 2612164"/>
                      <a:gd name="connsiteY1" fmla="*/ 54841 h 658819"/>
                      <a:gd name="connsiteX2" fmla="*/ 2411404 w 2612164"/>
                      <a:gd name="connsiteY2" fmla="*/ 466587 h 658819"/>
                      <a:gd name="connsiteX3" fmla="*/ 1995769 w 2612164"/>
                      <a:gd name="connsiteY3" fmla="*/ 465284 h 658819"/>
                      <a:gd name="connsiteX4" fmla="*/ 2182805 w 2612164"/>
                      <a:gd name="connsiteY4" fmla="*/ 569191 h 658819"/>
                      <a:gd name="connsiteX5" fmla="*/ 168608 w 2612164"/>
                      <a:gd name="connsiteY5" fmla="*/ 658819 h 658819"/>
                      <a:gd name="connsiteX6" fmla="*/ 85480 w 2612164"/>
                      <a:gd name="connsiteY6" fmla="*/ 314615 h 658819"/>
                      <a:gd name="connsiteX0" fmla="*/ 85480 w 2612164"/>
                      <a:gd name="connsiteY0" fmla="*/ 314615 h 658819"/>
                      <a:gd name="connsiteX1" fmla="*/ 2395820 w 2612164"/>
                      <a:gd name="connsiteY1" fmla="*/ 54841 h 658819"/>
                      <a:gd name="connsiteX2" fmla="*/ 2411404 w 2612164"/>
                      <a:gd name="connsiteY2" fmla="*/ 466587 h 658819"/>
                      <a:gd name="connsiteX3" fmla="*/ 1995769 w 2612164"/>
                      <a:gd name="connsiteY3" fmla="*/ 465284 h 658819"/>
                      <a:gd name="connsiteX4" fmla="*/ 2182805 w 2612164"/>
                      <a:gd name="connsiteY4" fmla="*/ 569191 h 658819"/>
                      <a:gd name="connsiteX5" fmla="*/ 168608 w 2612164"/>
                      <a:gd name="connsiteY5" fmla="*/ 658819 h 658819"/>
                      <a:gd name="connsiteX6" fmla="*/ 85480 w 2612164"/>
                      <a:gd name="connsiteY6"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165112 w 2608668"/>
                      <a:gd name="connsiteY5" fmla="*/ 658819 h 658819"/>
                      <a:gd name="connsiteX6" fmla="*/ 81984 w 2608668"/>
                      <a:gd name="connsiteY6"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714191 w 2608668"/>
                      <a:gd name="connsiteY5" fmla="*/ 631538 h 658819"/>
                      <a:gd name="connsiteX6" fmla="*/ 165112 w 2608668"/>
                      <a:gd name="connsiteY6" fmla="*/ 658819 h 658819"/>
                      <a:gd name="connsiteX7" fmla="*/ 81984 w 2608668"/>
                      <a:gd name="connsiteY7"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667432 w 2608668"/>
                      <a:gd name="connsiteY5" fmla="*/ 595169 h 658819"/>
                      <a:gd name="connsiteX6" fmla="*/ 165112 w 2608668"/>
                      <a:gd name="connsiteY6" fmla="*/ 658819 h 658819"/>
                      <a:gd name="connsiteX7" fmla="*/ 81984 w 2608668"/>
                      <a:gd name="connsiteY7"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667432 w 2608668"/>
                      <a:gd name="connsiteY5" fmla="*/ 595169 h 658819"/>
                      <a:gd name="connsiteX6" fmla="*/ 165112 w 2608668"/>
                      <a:gd name="connsiteY6" fmla="*/ 658819 h 658819"/>
                      <a:gd name="connsiteX7" fmla="*/ 81984 w 2608668"/>
                      <a:gd name="connsiteY7" fmla="*/ 314615 h 658819"/>
                      <a:gd name="connsiteX0" fmla="*/ 81984 w 2608668"/>
                      <a:gd name="connsiteY0" fmla="*/ 314615 h 659614"/>
                      <a:gd name="connsiteX1" fmla="*/ 2392324 w 2608668"/>
                      <a:gd name="connsiteY1" fmla="*/ 54841 h 659614"/>
                      <a:gd name="connsiteX2" fmla="*/ 2407908 w 2608668"/>
                      <a:gd name="connsiteY2" fmla="*/ 466587 h 659614"/>
                      <a:gd name="connsiteX3" fmla="*/ 1992273 w 2608668"/>
                      <a:gd name="connsiteY3" fmla="*/ 465284 h 659614"/>
                      <a:gd name="connsiteX4" fmla="*/ 2179309 w 2608668"/>
                      <a:gd name="connsiteY4" fmla="*/ 569191 h 659614"/>
                      <a:gd name="connsiteX5" fmla="*/ 667432 w 2608668"/>
                      <a:gd name="connsiteY5" fmla="*/ 595169 h 659614"/>
                      <a:gd name="connsiteX6" fmla="*/ 165112 w 2608668"/>
                      <a:gd name="connsiteY6" fmla="*/ 658819 h 659614"/>
                      <a:gd name="connsiteX7" fmla="*/ 81984 w 2608668"/>
                      <a:gd name="connsiteY7" fmla="*/ 314615 h 659614"/>
                      <a:gd name="connsiteX0" fmla="*/ 81984 w 2608668"/>
                      <a:gd name="connsiteY0" fmla="*/ 314615 h 659232"/>
                      <a:gd name="connsiteX1" fmla="*/ 2392324 w 2608668"/>
                      <a:gd name="connsiteY1" fmla="*/ 54841 h 659232"/>
                      <a:gd name="connsiteX2" fmla="*/ 2407908 w 2608668"/>
                      <a:gd name="connsiteY2" fmla="*/ 466587 h 659232"/>
                      <a:gd name="connsiteX3" fmla="*/ 1992273 w 2608668"/>
                      <a:gd name="connsiteY3" fmla="*/ 465284 h 659232"/>
                      <a:gd name="connsiteX4" fmla="*/ 2179309 w 2608668"/>
                      <a:gd name="connsiteY4" fmla="*/ 569191 h 659232"/>
                      <a:gd name="connsiteX5" fmla="*/ 662236 w 2608668"/>
                      <a:gd name="connsiteY5" fmla="*/ 574387 h 659232"/>
                      <a:gd name="connsiteX6" fmla="*/ 165112 w 2608668"/>
                      <a:gd name="connsiteY6" fmla="*/ 658819 h 659232"/>
                      <a:gd name="connsiteX7" fmla="*/ 81984 w 2608668"/>
                      <a:gd name="connsiteY7" fmla="*/ 314615 h 659232"/>
                      <a:gd name="connsiteX0" fmla="*/ 81984 w 2608668"/>
                      <a:gd name="connsiteY0" fmla="*/ 314615 h 668872"/>
                      <a:gd name="connsiteX1" fmla="*/ 2392324 w 2608668"/>
                      <a:gd name="connsiteY1" fmla="*/ 54841 h 668872"/>
                      <a:gd name="connsiteX2" fmla="*/ 2407908 w 2608668"/>
                      <a:gd name="connsiteY2" fmla="*/ 466587 h 668872"/>
                      <a:gd name="connsiteX3" fmla="*/ 1992273 w 2608668"/>
                      <a:gd name="connsiteY3" fmla="*/ 465284 h 668872"/>
                      <a:gd name="connsiteX4" fmla="*/ 2179309 w 2608668"/>
                      <a:gd name="connsiteY4" fmla="*/ 569191 h 668872"/>
                      <a:gd name="connsiteX5" fmla="*/ 662236 w 2608668"/>
                      <a:gd name="connsiteY5" fmla="*/ 574387 h 668872"/>
                      <a:gd name="connsiteX6" fmla="*/ 165112 w 2608668"/>
                      <a:gd name="connsiteY6" fmla="*/ 658819 h 668872"/>
                      <a:gd name="connsiteX7" fmla="*/ 81984 w 2608668"/>
                      <a:gd name="connsiteY7" fmla="*/ 314615 h 668872"/>
                      <a:gd name="connsiteX0" fmla="*/ 81984 w 2608668"/>
                      <a:gd name="connsiteY0" fmla="*/ 314615 h 668872"/>
                      <a:gd name="connsiteX1" fmla="*/ 2392324 w 2608668"/>
                      <a:gd name="connsiteY1" fmla="*/ 54841 h 668872"/>
                      <a:gd name="connsiteX2" fmla="*/ 2407908 w 2608668"/>
                      <a:gd name="connsiteY2" fmla="*/ 466587 h 668872"/>
                      <a:gd name="connsiteX3" fmla="*/ 1992273 w 2608668"/>
                      <a:gd name="connsiteY3" fmla="*/ 465284 h 668872"/>
                      <a:gd name="connsiteX4" fmla="*/ 2179309 w 2608668"/>
                      <a:gd name="connsiteY4" fmla="*/ 569191 h 668872"/>
                      <a:gd name="connsiteX5" fmla="*/ 854469 w 2608668"/>
                      <a:gd name="connsiteY5" fmla="*/ 563996 h 668872"/>
                      <a:gd name="connsiteX6" fmla="*/ 662236 w 2608668"/>
                      <a:gd name="connsiteY6" fmla="*/ 574387 h 668872"/>
                      <a:gd name="connsiteX7" fmla="*/ 165112 w 2608668"/>
                      <a:gd name="connsiteY7" fmla="*/ 658819 h 668872"/>
                      <a:gd name="connsiteX8" fmla="*/ 81984 w 2608668"/>
                      <a:gd name="connsiteY8" fmla="*/ 314615 h 668872"/>
                      <a:gd name="connsiteX0" fmla="*/ 81984 w 2608668"/>
                      <a:gd name="connsiteY0" fmla="*/ 314615 h 719860"/>
                      <a:gd name="connsiteX1" fmla="*/ 2392324 w 2608668"/>
                      <a:gd name="connsiteY1" fmla="*/ 54841 h 719860"/>
                      <a:gd name="connsiteX2" fmla="*/ 2407908 w 2608668"/>
                      <a:gd name="connsiteY2" fmla="*/ 466587 h 719860"/>
                      <a:gd name="connsiteX3" fmla="*/ 1992273 w 2608668"/>
                      <a:gd name="connsiteY3" fmla="*/ 465284 h 719860"/>
                      <a:gd name="connsiteX4" fmla="*/ 2179309 w 2608668"/>
                      <a:gd name="connsiteY4" fmla="*/ 569191 h 719860"/>
                      <a:gd name="connsiteX5" fmla="*/ 480396 w 2608668"/>
                      <a:gd name="connsiteY5" fmla="*/ 719860 h 719860"/>
                      <a:gd name="connsiteX6" fmla="*/ 662236 w 2608668"/>
                      <a:gd name="connsiteY6" fmla="*/ 574387 h 719860"/>
                      <a:gd name="connsiteX7" fmla="*/ 165112 w 2608668"/>
                      <a:gd name="connsiteY7" fmla="*/ 658819 h 719860"/>
                      <a:gd name="connsiteX8" fmla="*/ 81984 w 2608668"/>
                      <a:gd name="connsiteY8" fmla="*/ 314615 h 719860"/>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9309 w 2608668"/>
                      <a:gd name="connsiteY4" fmla="*/ 569191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9309 w 2608668"/>
                      <a:gd name="connsiteY4" fmla="*/ 569191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9309 w 2608668"/>
                      <a:gd name="connsiteY4" fmla="*/ 569191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66870"/>
                      <a:gd name="connsiteX1" fmla="*/ 2392324 w 2608668"/>
                      <a:gd name="connsiteY1" fmla="*/ 54841 h 766870"/>
                      <a:gd name="connsiteX2" fmla="*/ 2407908 w 2608668"/>
                      <a:gd name="connsiteY2" fmla="*/ 466587 h 766870"/>
                      <a:gd name="connsiteX3" fmla="*/ 1992273 w 2608668"/>
                      <a:gd name="connsiteY3" fmla="*/ 465284 h 766870"/>
                      <a:gd name="connsiteX4" fmla="*/ 2179309 w 2608668"/>
                      <a:gd name="connsiteY4" fmla="*/ 569191 h 766870"/>
                      <a:gd name="connsiteX5" fmla="*/ 456718 w 2608668"/>
                      <a:gd name="connsiteY5" fmla="*/ 766871 h 766870"/>
                      <a:gd name="connsiteX6" fmla="*/ 662236 w 2608668"/>
                      <a:gd name="connsiteY6" fmla="*/ 574387 h 766870"/>
                      <a:gd name="connsiteX7" fmla="*/ 165112 w 2608668"/>
                      <a:gd name="connsiteY7" fmla="*/ 658819 h 766870"/>
                      <a:gd name="connsiteX8" fmla="*/ 81984 w 2608668"/>
                      <a:gd name="connsiteY8" fmla="*/ 314615 h 766870"/>
                      <a:gd name="connsiteX0" fmla="*/ 81984 w 2608668"/>
                      <a:gd name="connsiteY0" fmla="*/ 314615 h 766870"/>
                      <a:gd name="connsiteX1" fmla="*/ 2392324 w 2608668"/>
                      <a:gd name="connsiteY1" fmla="*/ 54841 h 766870"/>
                      <a:gd name="connsiteX2" fmla="*/ 2407908 w 2608668"/>
                      <a:gd name="connsiteY2" fmla="*/ 466587 h 766870"/>
                      <a:gd name="connsiteX3" fmla="*/ 1992273 w 2608668"/>
                      <a:gd name="connsiteY3" fmla="*/ 465284 h 766870"/>
                      <a:gd name="connsiteX4" fmla="*/ 2179309 w 2608668"/>
                      <a:gd name="connsiteY4" fmla="*/ 569191 h 766870"/>
                      <a:gd name="connsiteX5" fmla="*/ 456718 w 2608668"/>
                      <a:gd name="connsiteY5" fmla="*/ 766871 h 766870"/>
                      <a:gd name="connsiteX6" fmla="*/ 662236 w 2608668"/>
                      <a:gd name="connsiteY6" fmla="*/ 574387 h 766870"/>
                      <a:gd name="connsiteX7" fmla="*/ 165112 w 2608668"/>
                      <a:gd name="connsiteY7" fmla="*/ 658819 h 766870"/>
                      <a:gd name="connsiteX8" fmla="*/ 81984 w 2608668"/>
                      <a:gd name="connsiteY8" fmla="*/ 314615 h 766870"/>
                      <a:gd name="connsiteX0" fmla="*/ 81984 w 2608668"/>
                      <a:gd name="connsiteY0" fmla="*/ 314615 h 766870"/>
                      <a:gd name="connsiteX1" fmla="*/ 2392324 w 2608668"/>
                      <a:gd name="connsiteY1" fmla="*/ 54841 h 766870"/>
                      <a:gd name="connsiteX2" fmla="*/ 2407908 w 2608668"/>
                      <a:gd name="connsiteY2" fmla="*/ 466587 h 766870"/>
                      <a:gd name="connsiteX3" fmla="*/ 1992273 w 2608668"/>
                      <a:gd name="connsiteY3" fmla="*/ 465284 h 766870"/>
                      <a:gd name="connsiteX4" fmla="*/ 2179309 w 2608668"/>
                      <a:gd name="connsiteY4" fmla="*/ 569191 h 766870"/>
                      <a:gd name="connsiteX5" fmla="*/ 456718 w 2608668"/>
                      <a:gd name="connsiteY5" fmla="*/ 766871 h 766870"/>
                      <a:gd name="connsiteX6" fmla="*/ 662236 w 2608668"/>
                      <a:gd name="connsiteY6" fmla="*/ 574387 h 766870"/>
                      <a:gd name="connsiteX7" fmla="*/ 165112 w 2608668"/>
                      <a:gd name="connsiteY7" fmla="*/ 658819 h 766870"/>
                      <a:gd name="connsiteX8" fmla="*/ 81984 w 2608668"/>
                      <a:gd name="connsiteY8" fmla="*/ 314615 h 766870"/>
                      <a:gd name="connsiteX0" fmla="*/ 81984 w 2608668"/>
                      <a:gd name="connsiteY0" fmla="*/ 314615 h 766870"/>
                      <a:gd name="connsiteX1" fmla="*/ 2392324 w 2608668"/>
                      <a:gd name="connsiteY1" fmla="*/ 54841 h 766870"/>
                      <a:gd name="connsiteX2" fmla="*/ 2407908 w 2608668"/>
                      <a:gd name="connsiteY2" fmla="*/ 466587 h 766870"/>
                      <a:gd name="connsiteX3" fmla="*/ 1992273 w 2608668"/>
                      <a:gd name="connsiteY3" fmla="*/ 465284 h 766870"/>
                      <a:gd name="connsiteX4" fmla="*/ 2179309 w 2608668"/>
                      <a:gd name="connsiteY4" fmla="*/ 569191 h 766870"/>
                      <a:gd name="connsiteX5" fmla="*/ 2142522 w 2608668"/>
                      <a:gd name="connsiteY5" fmla="*/ 588033 h 766870"/>
                      <a:gd name="connsiteX6" fmla="*/ 456718 w 2608668"/>
                      <a:gd name="connsiteY6" fmla="*/ 766871 h 766870"/>
                      <a:gd name="connsiteX7" fmla="*/ 662236 w 2608668"/>
                      <a:gd name="connsiteY7" fmla="*/ 574387 h 766870"/>
                      <a:gd name="connsiteX8" fmla="*/ 165112 w 2608668"/>
                      <a:gd name="connsiteY8" fmla="*/ 658819 h 766870"/>
                      <a:gd name="connsiteX9" fmla="*/ 81984 w 2608668"/>
                      <a:gd name="connsiteY9" fmla="*/ 314615 h 766870"/>
                      <a:gd name="connsiteX0" fmla="*/ 81984 w 2608668"/>
                      <a:gd name="connsiteY0" fmla="*/ 314615 h 766870"/>
                      <a:gd name="connsiteX1" fmla="*/ 2392324 w 2608668"/>
                      <a:gd name="connsiteY1" fmla="*/ 54841 h 766870"/>
                      <a:gd name="connsiteX2" fmla="*/ 2407908 w 2608668"/>
                      <a:gd name="connsiteY2" fmla="*/ 466587 h 766870"/>
                      <a:gd name="connsiteX3" fmla="*/ 1992273 w 2608668"/>
                      <a:gd name="connsiteY3" fmla="*/ 465284 h 766870"/>
                      <a:gd name="connsiteX4" fmla="*/ 2179309 w 2608668"/>
                      <a:gd name="connsiteY4" fmla="*/ 569191 h 766870"/>
                      <a:gd name="connsiteX5" fmla="*/ 2150694 w 2608668"/>
                      <a:gd name="connsiteY5" fmla="*/ 610172 h 766870"/>
                      <a:gd name="connsiteX6" fmla="*/ 456718 w 2608668"/>
                      <a:gd name="connsiteY6" fmla="*/ 766871 h 766870"/>
                      <a:gd name="connsiteX7" fmla="*/ 662236 w 2608668"/>
                      <a:gd name="connsiteY7" fmla="*/ 574387 h 766870"/>
                      <a:gd name="connsiteX8" fmla="*/ 165112 w 2608668"/>
                      <a:gd name="connsiteY8" fmla="*/ 658819 h 766870"/>
                      <a:gd name="connsiteX9" fmla="*/ 81984 w 2608668"/>
                      <a:gd name="connsiteY9" fmla="*/ 314615 h 766870"/>
                      <a:gd name="connsiteX0" fmla="*/ 81984 w 2608668"/>
                      <a:gd name="connsiteY0" fmla="*/ 314615 h 766870"/>
                      <a:gd name="connsiteX1" fmla="*/ 2392324 w 2608668"/>
                      <a:gd name="connsiteY1" fmla="*/ 54841 h 766870"/>
                      <a:gd name="connsiteX2" fmla="*/ 2407908 w 2608668"/>
                      <a:gd name="connsiteY2" fmla="*/ 466587 h 766870"/>
                      <a:gd name="connsiteX3" fmla="*/ 1992273 w 2608668"/>
                      <a:gd name="connsiteY3" fmla="*/ 465284 h 766870"/>
                      <a:gd name="connsiteX4" fmla="*/ 2185439 w 2608668"/>
                      <a:gd name="connsiteY4" fmla="*/ 585797 h 766870"/>
                      <a:gd name="connsiteX5" fmla="*/ 2150694 w 2608668"/>
                      <a:gd name="connsiteY5" fmla="*/ 610172 h 766870"/>
                      <a:gd name="connsiteX6" fmla="*/ 456718 w 2608668"/>
                      <a:gd name="connsiteY6" fmla="*/ 766871 h 766870"/>
                      <a:gd name="connsiteX7" fmla="*/ 662236 w 2608668"/>
                      <a:gd name="connsiteY7" fmla="*/ 574387 h 766870"/>
                      <a:gd name="connsiteX8" fmla="*/ 165112 w 2608668"/>
                      <a:gd name="connsiteY8" fmla="*/ 658819 h 766870"/>
                      <a:gd name="connsiteX9" fmla="*/ 81984 w 2608668"/>
                      <a:gd name="connsiteY9" fmla="*/ 314615 h 766870"/>
                      <a:gd name="connsiteX0" fmla="*/ 81984 w 2608668"/>
                      <a:gd name="connsiteY0" fmla="*/ 314615 h 766870"/>
                      <a:gd name="connsiteX1" fmla="*/ 2392324 w 2608668"/>
                      <a:gd name="connsiteY1" fmla="*/ 54841 h 766870"/>
                      <a:gd name="connsiteX2" fmla="*/ 2407908 w 2608668"/>
                      <a:gd name="connsiteY2" fmla="*/ 466587 h 766870"/>
                      <a:gd name="connsiteX3" fmla="*/ 1992273 w 2608668"/>
                      <a:gd name="connsiteY3" fmla="*/ 465284 h 766870"/>
                      <a:gd name="connsiteX4" fmla="*/ 2185439 w 2608668"/>
                      <a:gd name="connsiteY4" fmla="*/ 585797 h 766870"/>
                      <a:gd name="connsiteX5" fmla="*/ 2150694 w 2608668"/>
                      <a:gd name="connsiteY5" fmla="*/ 610172 h 766870"/>
                      <a:gd name="connsiteX6" fmla="*/ 456718 w 2608668"/>
                      <a:gd name="connsiteY6" fmla="*/ 766871 h 766870"/>
                      <a:gd name="connsiteX7" fmla="*/ 662236 w 2608668"/>
                      <a:gd name="connsiteY7" fmla="*/ 574387 h 766870"/>
                      <a:gd name="connsiteX8" fmla="*/ 165112 w 2608668"/>
                      <a:gd name="connsiteY8" fmla="*/ 658819 h 766870"/>
                      <a:gd name="connsiteX9" fmla="*/ 81984 w 2608668"/>
                      <a:gd name="connsiteY9" fmla="*/ 314615 h 766870"/>
                      <a:gd name="connsiteX0" fmla="*/ 81984 w 2608668"/>
                      <a:gd name="connsiteY0" fmla="*/ 314615 h 766870"/>
                      <a:gd name="connsiteX1" fmla="*/ 2392324 w 2608668"/>
                      <a:gd name="connsiteY1" fmla="*/ 54841 h 766870"/>
                      <a:gd name="connsiteX2" fmla="*/ 2407908 w 2608668"/>
                      <a:gd name="connsiteY2" fmla="*/ 466587 h 766870"/>
                      <a:gd name="connsiteX3" fmla="*/ 1992273 w 2608668"/>
                      <a:gd name="connsiteY3" fmla="*/ 465284 h 766870"/>
                      <a:gd name="connsiteX4" fmla="*/ 2185439 w 2608668"/>
                      <a:gd name="connsiteY4" fmla="*/ 585797 h 766870"/>
                      <a:gd name="connsiteX5" fmla="*/ 2150694 w 2608668"/>
                      <a:gd name="connsiteY5" fmla="*/ 610172 h 766870"/>
                      <a:gd name="connsiteX6" fmla="*/ 456718 w 2608668"/>
                      <a:gd name="connsiteY6" fmla="*/ 766871 h 766870"/>
                      <a:gd name="connsiteX7" fmla="*/ 662236 w 2608668"/>
                      <a:gd name="connsiteY7" fmla="*/ 574387 h 766870"/>
                      <a:gd name="connsiteX8" fmla="*/ 165112 w 2608668"/>
                      <a:gd name="connsiteY8" fmla="*/ 658819 h 766870"/>
                      <a:gd name="connsiteX9" fmla="*/ 81984 w 2608668"/>
                      <a:gd name="connsiteY9" fmla="*/ 314615 h 7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8668" h="766870">
                        <a:moveTo>
                          <a:pt x="81984" y="314615"/>
                        </a:moveTo>
                        <a:cubicBezTo>
                          <a:pt x="507466" y="35792"/>
                          <a:pt x="1951257" y="-76777"/>
                          <a:pt x="2392324" y="54841"/>
                        </a:cubicBezTo>
                        <a:cubicBezTo>
                          <a:pt x="2697123" y="112425"/>
                          <a:pt x="2659021" y="393415"/>
                          <a:pt x="2407908" y="466587"/>
                        </a:cubicBezTo>
                        <a:lnTo>
                          <a:pt x="1992273" y="465284"/>
                        </a:lnTo>
                        <a:cubicBezTo>
                          <a:pt x="2061602" y="484765"/>
                          <a:pt x="2148134" y="516760"/>
                          <a:pt x="2185439" y="585797"/>
                        </a:cubicBezTo>
                        <a:cubicBezTo>
                          <a:pt x="2172978" y="585862"/>
                          <a:pt x="2163155" y="610107"/>
                          <a:pt x="2150694" y="610172"/>
                        </a:cubicBezTo>
                        <a:lnTo>
                          <a:pt x="456718" y="766871"/>
                        </a:lnTo>
                        <a:cubicBezTo>
                          <a:pt x="470357" y="703184"/>
                          <a:pt x="594696" y="629803"/>
                          <a:pt x="662236" y="574387"/>
                        </a:cubicBezTo>
                        <a:cubicBezTo>
                          <a:pt x="468819" y="626776"/>
                          <a:pt x="275402" y="694751"/>
                          <a:pt x="165112" y="658819"/>
                        </a:cubicBezTo>
                        <a:cubicBezTo>
                          <a:pt x="59472" y="647993"/>
                          <a:pt x="-98126" y="512477"/>
                          <a:pt x="81984" y="314615"/>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6" name="Rectangle 4"/>
                  <p:cNvSpPr/>
                  <p:nvPr/>
                </p:nvSpPr>
                <p:spPr>
                  <a:xfrm rot="3220000">
                    <a:off x="6179090" y="4451773"/>
                    <a:ext cx="272435" cy="253947"/>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060" h="563100">
                        <a:moveTo>
                          <a:pt x="9895" y="369357"/>
                        </a:moveTo>
                        <a:lnTo>
                          <a:pt x="367082" y="59795"/>
                        </a:lnTo>
                        <a:cubicBezTo>
                          <a:pt x="555994" y="-121972"/>
                          <a:pt x="806820" y="155838"/>
                          <a:pt x="593302" y="293157"/>
                        </a:cubicBezTo>
                        <a:lnTo>
                          <a:pt x="207539" y="557475"/>
                        </a:lnTo>
                        <a:cubicBezTo>
                          <a:pt x="60695" y="594781"/>
                          <a:pt x="-31379" y="436826"/>
                          <a:pt x="9895" y="369357"/>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7" name="Rectangle 4"/>
                  <p:cNvSpPr/>
                  <p:nvPr/>
                </p:nvSpPr>
                <p:spPr>
                  <a:xfrm rot="6615602">
                    <a:off x="6525071" y="3366053"/>
                    <a:ext cx="117288" cy="338060"/>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 name="connsiteX0" fmla="*/ 9895 w 653398"/>
                      <a:gd name="connsiteY0" fmla="*/ 380720 h 574463"/>
                      <a:gd name="connsiteX1" fmla="*/ 208338 w 653398"/>
                      <a:gd name="connsiteY1" fmla="*/ 58036 h 574463"/>
                      <a:gd name="connsiteX2" fmla="*/ 593302 w 653398"/>
                      <a:gd name="connsiteY2" fmla="*/ 304520 h 574463"/>
                      <a:gd name="connsiteX3" fmla="*/ 207539 w 653398"/>
                      <a:gd name="connsiteY3" fmla="*/ 568838 h 574463"/>
                      <a:gd name="connsiteX4" fmla="*/ 9895 w 653398"/>
                      <a:gd name="connsiteY4" fmla="*/ 380720 h 574463"/>
                      <a:gd name="connsiteX0" fmla="*/ 9895 w 469030"/>
                      <a:gd name="connsiteY0" fmla="*/ 438413 h 632156"/>
                      <a:gd name="connsiteX1" fmla="*/ 208338 w 469030"/>
                      <a:gd name="connsiteY1" fmla="*/ 115729 h 632156"/>
                      <a:gd name="connsiteX2" fmla="*/ 375028 w 469030"/>
                      <a:gd name="connsiteY2" fmla="*/ 126033 h 632156"/>
                      <a:gd name="connsiteX3" fmla="*/ 207539 w 469030"/>
                      <a:gd name="connsiteY3" fmla="*/ 626531 h 632156"/>
                      <a:gd name="connsiteX4" fmla="*/ 9895 w 469030"/>
                      <a:gd name="connsiteY4" fmla="*/ 438413 h 632156"/>
                      <a:gd name="connsiteX0" fmla="*/ 9895 w 460536"/>
                      <a:gd name="connsiteY0" fmla="*/ 428706 h 622449"/>
                      <a:gd name="connsiteX1" fmla="*/ 168652 w 460536"/>
                      <a:gd name="connsiteY1" fmla="*/ 123517 h 622449"/>
                      <a:gd name="connsiteX2" fmla="*/ 375028 w 460536"/>
                      <a:gd name="connsiteY2" fmla="*/ 116326 h 622449"/>
                      <a:gd name="connsiteX3" fmla="*/ 207539 w 460536"/>
                      <a:gd name="connsiteY3" fmla="*/ 616824 h 622449"/>
                      <a:gd name="connsiteX4" fmla="*/ 9895 w 460536"/>
                      <a:gd name="connsiteY4" fmla="*/ 428706 h 622449"/>
                      <a:gd name="connsiteX0" fmla="*/ 9895 w 435604"/>
                      <a:gd name="connsiteY0" fmla="*/ 432148 h 625891"/>
                      <a:gd name="connsiteX1" fmla="*/ 168652 w 435604"/>
                      <a:gd name="connsiteY1" fmla="*/ 126959 h 625891"/>
                      <a:gd name="connsiteX2" fmla="*/ 375028 w 435604"/>
                      <a:gd name="connsiteY2" fmla="*/ 119768 h 625891"/>
                      <a:gd name="connsiteX3" fmla="*/ 207539 w 435604"/>
                      <a:gd name="connsiteY3" fmla="*/ 620266 h 625891"/>
                      <a:gd name="connsiteX4" fmla="*/ 9895 w 435604"/>
                      <a:gd name="connsiteY4" fmla="*/ 432148 h 625891"/>
                      <a:gd name="connsiteX0" fmla="*/ 9895 w 438372"/>
                      <a:gd name="connsiteY0" fmla="*/ 432148 h 625891"/>
                      <a:gd name="connsiteX1" fmla="*/ 193455 w 438372"/>
                      <a:gd name="connsiteY1" fmla="*/ 126959 h 625891"/>
                      <a:gd name="connsiteX2" fmla="*/ 375028 w 438372"/>
                      <a:gd name="connsiteY2" fmla="*/ 119768 h 625891"/>
                      <a:gd name="connsiteX3" fmla="*/ 207539 w 438372"/>
                      <a:gd name="connsiteY3" fmla="*/ 620266 h 625891"/>
                      <a:gd name="connsiteX4" fmla="*/ 9895 w 438372"/>
                      <a:gd name="connsiteY4" fmla="*/ 432148 h 625891"/>
                      <a:gd name="connsiteX0" fmla="*/ 9895 w 433896"/>
                      <a:gd name="connsiteY0" fmla="*/ 432148 h 625891"/>
                      <a:gd name="connsiteX1" fmla="*/ 193455 w 433896"/>
                      <a:gd name="connsiteY1" fmla="*/ 126959 h 625891"/>
                      <a:gd name="connsiteX2" fmla="*/ 375028 w 433896"/>
                      <a:gd name="connsiteY2" fmla="*/ 119768 h 625891"/>
                      <a:gd name="connsiteX3" fmla="*/ 207539 w 433896"/>
                      <a:gd name="connsiteY3" fmla="*/ 620266 h 625891"/>
                      <a:gd name="connsiteX4" fmla="*/ 9895 w 433896"/>
                      <a:gd name="connsiteY4" fmla="*/ 432148 h 625891"/>
                      <a:gd name="connsiteX0" fmla="*/ 9895 w 394030"/>
                      <a:gd name="connsiteY0" fmla="*/ 448129 h 641872"/>
                      <a:gd name="connsiteX1" fmla="*/ 193455 w 394030"/>
                      <a:gd name="connsiteY1" fmla="*/ 142940 h 641872"/>
                      <a:gd name="connsiteX2" fmla="*/ 375028 w 394030"/>
                      <a:gd name="connsiteY2" fmla="*/ 135749 h 641872"/>
                      <a:gd name="connsiteX3" fmla="*/ 207539 w 394030"/>
                      <a:gd name="connsiteY3" fmla="*/ 636247 h 641872"/>
                      <a:gd name="connsiteX4" fmla="*/ 9895 w 394030"/>
                      <a:gd name="connsiteY4" fmla="*/ 448129 h 641872"/>
                      <a:gd name="connsiteX0" fmla="*/ 9895 w 446259"/>
                      <a:gd name="connsiteY0" fmla="*/ 441678 h 635421"/>
                      <a:gd name="connsiteX1" fmla="*/ 193455 w 446259"/>
                      <a:gd name="connsiteY1" fmla="*/ 136489 h 635421"/>
                      <a:gd name="connsiteX2" fmla="*/ 429596 w 446259"/>
                      <a:gd name="connsiteY2" fmla="*/ 142419 h 635421"/>
                      <a:gd name="connsiteX3" fmla="*/ 207539 w 446259"/>
                      <a:gd name="connsiteY3" fmla="*/ 629796 h 635421"/>
                      <a:gd name="connsiteX4" fmla="*/ 9895 w 446259"/>
                      <a:gd name="connsiteY4" fmla="*/ 441678 h 635421"/>
                      <a:gd name="connsiteX0" fmla="*/ 9895 w 447400"/>
                      <a:gd name="connsiteY0" fmla="*/ 438324 h 632067"/>
                      <a:gd name="connsiteX1" fmla="*/ 193455 w 447400"/>
                      <a:gd name="connsiteY1" fmla="*/ 133135 h 632067"/>
                      <a:gd name="connsiteX2" fmla="*/ 429596 w 447400"/>
                      <a:gd name="connsiteY2" fmla="*/ 139065 h 632067"/>
                      <a:gd name="connsiteX3" fmla="*/ 207539 w 447400"/>
                      <a:gd name="connsiteY3" fmla="*/ 626442 h 632067"/>
                      <a:gd name="connsiteX4" fmla="*/ 9895 w 447400"/>
                      <a:gd name="connsiteY4" fmla="*/ 438324 h 632067"/>
                      <a:gd name="connsiteX0" fmla="*/ 32636 w 351082"/>
                      <a:gd name="connsiteY0" fmla="*/ 622020 h 663918"/>
                      <a:gd name="connsiteX1" fmla="*/ 97137 w 351082"/>
                      <a:gd name="connsiteY1" fmla="*/ 133135 h 663918"/>
                      <a:gd name="connsiteX2" fmla="*/ 333278 w 351082"/>
                      <a:gd name="connsiteY2" fmla="*/ 139065 h 663918"/>
                      <a:gd name="connsiteX3" fmla="*/ 111221 w 351082"/>
                      <a:gd name="connsiteY3" fmla="*/ 626442 h 663918"/>
                      <a:gd name="connsiteX4" fmla="*/ 32636 w 351082"/>
                      <a:gd name="connsiteY4" fmla="*/ 622020 h 663918"/>
                      <a:gd name="connsiteX0" fmla="*/ 5357 w 323803"/>
                      <a:gd name="connsiteY0" fmla="*/ 622020 h 654715"/>
                      <a:gd name="connsiteX1" fmla="*/ 69858 w 323803"/>
                      <a:gd name="connsiteY1" fmla="*/ 133135 h 654715"/>
                      <a:gd name="connsiteX2" fmla="*/ 305999 w 323803"/>
                      <a:gd name="connsiteY2" fmla="*/ 139065 h 654715"/>
                      <a:gd name="connsiteX3" fmla="*/ 317099 w 323803"/>
                      <a:gd name="connsiteY3" fmla="*/ 600200 h 654715"/>
                      <a:gd name="connsiteX4" fmla="*/ 5357 w 323803"/>
                      <a:gd name="connsiteY4" fmla="*/ 622020 h 654715"/>
                      <a:gd name="connsiteX0" fmla="*/ 30192 w 254383"/>
                      <a:gd name="connsiteY0" fmla="*/ 595777 h 637675"/>
                      <a:gd name="connsiteX1" fmla="*/ 438 w 254383"/>
                      <a:gd name="connsiteY1" fmla="*/ 133135 h 637675"/>
                      <a:gd name="connsiteX2" fmla="*/ 236579 w 254383"/>
                      <a:gd name="connsiteY2" fmla="*/ 139065 h 637675"/>
                      <a:gd name="connsiteX3" fmla="*/ 247679 w 254383"/>
                      <a:gd name="connsiteY3" fmla="*/ 600200 h 637675"/>
                      <a:gd name="connsiteX4" fmla="*/ 30192 w 254383"/>
                      <a:gd name="connsiteY4" fmla="*/ 595777 h 637675"/>
                      <a:gd name="connsiteX0" fmla="*/ 30192 w 267522"/>
                      <a:gd name="connsiteY0" fmla="*/ 595777 h 628472"/>
                      <a:gd name="connsiteX1" fmla="*/ 438 w 267522"/>
                      <a:gd name="connsiteY1" fmla="*/ 133135 h 628472"/>
                      <a:gd name="connsiteX2" fmla="*/ 236579 w 267522"/>
                      <a:gd name="connsiteY2" fmla="*/ 139065 h 628472"/>
                      <a:gd name="connsiteX3" fmla="*/ 267522 w 267522"/>
                      <a:gd name="connsiteY3" fmla="*/ 573957 h 628472"/>
                      <a:gd name="connsiteX4" fmla="*/ 30192 w 267522"/>
                      <a:gd name="connsiteY4" fmla="*/ 595777 h 628472"/>
                      <a:gd name="connsiteX0" fmla="*/ 30192 w 267522"/>
                      <a:gd name="connsiteY0" fmla="*/ 595777 h 662203"/>
                      <a:gd name="connsiteX1" fmla="*/ 438 w 267522"/>
                      <a:gd name="connsiteY1" fmla="*/ 133135 h 662203"/>
                      <a:gd name="connsiteX2" fmla="*/ 236579 w 267522"/>
                      <a:gd name="connsiteY2" fmla="*/ 139065 h 662203"/>
                      <a:gd name="connsiteX3" fmla="*/ 267522 w 267522"/>
                      <a:gd name="connsiteY3" fmla="*/ 573957 h 662203"/>
                      <a:gd name="connsiteX4" fmla="*/ 30192 w 267522"/>
                      <a:gd name="connsiteY4" fmla="*/ 595777 h 662203"/>
                      <a:gd name="connsiteX0" fmla="*/ 30192 w 267522"/>
                      <a:gd name="connsiteY0" fmla="*/ 595777 h 662203"/>
                      <a:gd name="connsiteX1" fmla="*/ 438 w 267522"/>
                      <a:gd name="connsiteY1" fmla="*/ 133135 h 662203"/>
                      <a:gd name="connsiteX2" fmla="*/ 236579 w 267522"/>
                      <a:gd name="connsiteY2" fmla="*/ 139065 h 662203"/>
                      <a:gd name="connsiteX3" fmla="*/ 267522 w 267522"/>
                      <a:gd name="connsiteY3" fmla="*/ 573957 h 662203"/>
                      <a:gd name="connsiteX4" fmla="*/ 30192 w 267522"/>
                      <a:gd name="connsiteY4" fmla="*/ 595777 h 662203"/>
                      <a:gd name="connsiteX0" fmla="*/ 30192 w 267522"/>
                      <a:gd name="connsiteY0" fmla="*/ 595777 h 695849"/>
                      <a:gd name="connsiteX1" fmla="*/ 438 w 267522"/>
                      <a:gd name="connsiteY1" fmla="*/ 133135 h 695849"/>
                      <a:gd name="connsiteX2" fmla="*/ 236579 w 267522"/>
                      <a:gd name="connsiteY2" fmla="*/ 139065 h 695849"/>
                      <a:gd name="connsiteX3" fmla="*/ 267522 w 267522"/>
                      <a:gd name="connsiteY3" fmla="*/ 573957 h 695849"/>
                      <a:gd name="connsiteX4" fmla="*/ 30192 w 267522"/>
                      <a:gd name="connsiteY4" fmla="*/ 595777 h 695849"/>
                      <a:gd name="connsiteX0" fmla="*/ 30192 w 267522"/>
                      <a:gd name="connsiteY0" fmla="*/ 595777 h 695849"/>
                      <a:gd name="connsiteX1" fmla="*/ 438 w 267522"/>
                      <a:gd name="connsiteY1" fmla="*/ 133135 h 695849"/>
                      <a:gd name="connsiteX2" fmla="*/ 236579 w 267522"/>
                      <a:gd name="connsiteY2" fmla="*/ 139065 h 695849"/>
                      <a:gd name="connsiteX3" fmla="*/ 267522 w 267522"/>
                      <a:gd name="connsiteY3" fmla="*/ 573957 h 695849"/>
                      <a:gd name="connsiteX4" fmla="*/ 30192 w 267522"/>
                      <a:gd name="connsiteY4" fmla="*/ 595777 h 695849"/>
                      <a:gd name="connsiteX0" fmla="*/ 35152 w 267522"/>
                      <a:gd name="connsiteY0" fmla="*/ 600151 h 698393"/>
                      <a:gd name="connsiteX1" fmla="*/ 438 w 267522"/>
                      <a:gd name="connsiteY1" fmla="*/ 133135 h 698393"/>
                      <a:gd name="connsiteX2" fmla="*/ 236579 w 267522"/>
                      <a:gd name="connsiteY2" fmla="*/ 139065 h 698393"/>
                      <a:gd name="connsiteX3" fmla="*/ 267522 w 267522"/>
                      <a:gd name="connsiteY3" fmla="*/ 573957 h 698393"/>
                      <a:gd name="connsiteX4" fmla="*/ 35152 w 267522"/>
                      <a:gd name="connsiteY4" fmla="*/ 600151 h 698393"/>
                      <a:gd name="connsiteX0" fmla="*/ 45061 w 277431"/>
                      <a:gd name="connsiteY0" fmla="*/ 600151 h 698393"/>
                      <a:gd name="connsiteX1" fmla="*/ 426 w 277431"/>
                      <a:gd name="connsiteY1" fmla="*/ 133135 h 698393"/>
                      <a:gd name="connsiteX2" fmla="*/ 246488 w 277431"/>
                      <a:gd name="connsiteY2" fmla="*/ 139065 h 698393"/>
                      <a:gd name="connsiteX3" fmla="*/ 277431 w 277431"/>
                      <a:gd name="connsiteY3" fmla="*/ 573957 h 698393"/>
                      <a:gd name="connsiteX4" fmla="*/ 45061 w 277431"/>
                      <a:gd name="connsiteY4" fmla="*/ 600151 h 698393"/>
                      <a:gd name="connsiteX0" fmla="*/ 45150 w 277520"/>
                      <a:gd name="connsiteY0" fmla="*/ 605029 h 703271"/>
                      <a:gd name="connsiteX1" fmla="*/ 515 w 277520"/>
                      <a:gd name="connsiteY1" fmla="*/ 138013 h 703271"/>
                      <a:gd name="connsiteX2" fmla="*/ 246577 w 277520"/>
                      <a:gd name="connsiteY2" fmla="*/ 143943 h 703271"/>
                      <a:gd name="connsiteX3" fmla="*/ 277520 w 277520"/>
                      <a:gd name="connsiteY3" fmla="*/ 578835 h 703271"/>
                      <a:gd name="connsiteX4" fmla="*/ 45150 w 277520"/>
                      <a:gd name="connsiteY4" fmla="*/ 605029 h 703271"/>
                      <a:gd name="connsiteX0" fmla="*/ 45127 w 277497"/>
                      <a:gd name="connsiteY0" fmla="*/ 609484 h 707726"/>
                      <a:gd name="connsiteX1" fmla="*/ 492 w 277497"/>
                      <a:gd name="connsiteY1" fmla="*/ 142468 h 707726"/>
                      <a:gd name="connsiteX2" fmla="*/ 261436 w 277497"/>
                      <a:gd name="connsiteY2" fmla="*/ 139651 h 707726"/>
                      <a:gd name="connsiteX3" fmla="*/ 277497 w 277497"/>
                      <a:gd name="connsiteY3" fmla="*/ 583290 h 707726"/>
                      <a:gd name="connsiteX4" fmla="*/ 45127 w 277497"/>
                      <a:gd name="connsiteY4" fmla="*/ 609484 h 707726"/>
                      <a:gd name="connsiteX0" fmla="*/ 35205 w 277497"/>
                      <a:gd name="connsiteY0" fmla="*/ 605110 h 705182"/>
                      <a:gd name="connsiteX1" fmla="*/ 492 w 277497"/>
                      <a:gd name="connsiteY1" fmla="*/ 142468 h 705182"/>
                      <a:gd name="connsiteX2" fmla="*/ 261436 w 277497"/>
                      <a:gd name="connsiteY2" fmla="*/ 139651 h 705182"/>
                      <a:gd name="connsiteX3" fmla="*/ 277497 w 277497"/>
                      <a:gd name="connsiteY3" fmla="*/ 583290 h 705182"/>
                      <a:gd name="connsiteX4" fmla="*/ 35205 w 277497"/>
                      <a:gd name="connsiteY4" fmla="*/ 605110 h 705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97" h="705182">
                        <a:moveTo>
                          <a:pt x="35205" y="605110"/>
                        </a:moveTo>
                        <a:lnTo>
                          <a:pt x="492" y="142468"/>
                        </a:lnTo>
                        <a:cubicBezTo>
                          <a:pt x="-13987" y="-39298"/>
                          <a:pt x="296367" y="-54526"/>
                          <a:pt x="261436" y="139651"/>
                        </a:cubicBezTo>
                        <a:lnTo>
                          <a:pt x="277497" y="583290"/>
                        </a:lnTo>
                        <a:cubicBezTo>
                          <a:pt x="274515" y="721192"/>
                          <a:pt x="38578" y="760053"/>
                          <a:pt x="35205" y="605110"/>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11" name="Group 110"/>
                <p:cNvGrpSpPr/>
                <p:nvPr/>
              </p:nvGrpSpPr>
              <p:grpSpPr>
                <a:xfrm>
                  <a:off x="5314650" y="3314333"/>
                  <a:ext cx="1427676" cy="1238374"/>
                  <a:chOff x="5314650" y="3314333"/>
                  <a:chExt cx="1427676" cy="1238374"/>
                </a:xfrm>
              </p:grpSpPr>
              <p:grpSp>
                <p:nvGrpSpPr>
                  <p:cNvPr id="110" name="Group 109"/>
                  <p:cNvGrpSpPr/>
                  <p:nvPr/>
                </p:nvGrpSpPr>
                <p:grpSpPr>
                  <a:xfrm>
                    <a:off x="5314650" y="3314333"/>
                    <a:ext cx="1421399" cy="1238374"/>
                    <a:chOff x="5314650" y="3314333"/>
                    <a:chExt cx="1421399" cy="1238374"/>
                  </a:xfrm>
                </p:grpSpPr>
                <p:sp>
                  <p:nvSpPr>
                    <p:cNvPr id="53" name="Rectangle 2"/>
                    <p:cNvSpPr/>
                    <p:nvPr/>
                  </p:nvSpPr>
                  <p:spPr>
                    <a:xfrm rot="2893003" flipV="1">
                      <a:off x="5576668" y="3325609"/>
                      <a:ext cx="255314" cy="232762"/>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 name="connsiteX0" fmla="*/ 541518 w 8636226"/>
                        <a:gd name="connsiteY0" fmla="*/ 4050353 h 9224165"/>
                        <a:gd name="connsiteX1" fmla="*/ 1163309 w 8636226"/>
                        <a:gd name="connsiteY1" fmla="*/ 3368184 h 9224165"/>
                        <a:gd name="connsiteX2" fmla="*/ 2967723 w 8636226"/>
                        <a:gd name="connsiteY2" fmla="*/ 5196984 h 9224165"/>
                        <a:gd name="connsiteX3" fmla="*/ 108411 w 8636226"/>
                        <a:gd name="connsiteY3" fmla="*/ 2221554 h 9224165"/>
                        <a:gd name="connsiteX4" fmla="*/ 1008296 w 8636226"/>
                        <a:gd name="connsiteY4" fmla="*/ 1510355 h 9224165"/>
                        <a:gd name="connsiteX5" fmla="*/ 3432182 w 8636226"/>
                        <a:gd name="connsiteY5" fmla="*/ 3948755 h 9224165"/>
                        <a:gd name="connsiteX6" fmla="*/ 718011 w 8636226"/>
                        <a:gd name="connsiteY6" fmla="*/ 1191041 h 9224165"/>
                        <a:gd name="connsiteX7" fmla="*/ 1719497 w 8636226"/>
                        <a:gd name="connsiteY7" fmla="*/ 494356 h 9224165"/>
                        <a:gd name="connsiteX8" fmla="*/ 4085326 w 8636226"/>
                        <a:gd name="connsiteY8" fmla="*/ 2976299 h 9224165"/>
                        <a:gd name="connsiteX9" fmla="*/ 2133444 w 8636226"/>
                        <a:gd name="connsiteY9" fmla="*/ 867083 h 9224165"/>
                        <a:gd name="connsiteX10" fmla="*/ 3170925 w 8636226"/>
                        <a:gd name="connsiteY10" fmla="*/ 276642 h 9224165"/>
                        <a:gd name="connsiteX11" fmla="*/ 6538239 w 8636226"/>
                        <a:gd name="connsiteY11" fmla="*/ 3731040 h 9224165"/>
                        <a:gd name="connsiteX12" fmla="*/ 6090619 w 8636226"/>
                        <a:gd name="connsiteY12" fmla="*/ 2238393 h 9224165"/>
                        <a:gd name="connsiteX13" fmla="*/ 6639839 w 8636226"/>
                        <a:gd name="connsiteY13" fmla="*/ 1031385 h 9224165"/>
                        <a:gd name="connsiteX14" fmla="*/ 7757440 w 8636226"/>
                        <a:gd name="connsiteY14" fmla="*/ 2976297 h 9224165"/>
                        <a:gd name="connsiteX15" fmla="*/ 7989669 w 8636226"/>
                        <a:gd name="connsiteY15" fmla="*/ 4340640 h 9224165"/>
                        <a:gd name="connsiteX16" fmla="*/ 8636220 w 8636226"/>
                        <a:gd name="connsiteY16" fmla="*/ 6034120 h 9224165"/>
                        <a:gd name="connsiteX17" fmla="*/ 6266896 w 8636226"/>
                        <a:gd name="connsiteY17" fmla="*/ 9224162 h 9224165"/>
                        <a:gd name="connsiteX18" fmla="*/ 5057784 w 8636226"/>
                        <a:gd name="connsiteY18" fmla="*/ 8462696 h 9224165"/>
                        <a:gd name="connsiteX19" fmla="*/ 541518 w 8636226"/>
                        <a:gd name="connsiteY19" fmla="*/ 4050353 h 9224165"/>
                        <a:gd name="connsiteX0" fmla="*/ 541518 w 8752649"/>
                        <a:gd name="connsiteY0" fmla="*/ 4050353 h 9224165"/>
                        <a:gd name="connsiteX1" fmla="*/ 1163309 w 8752649"/>
                        <a:gd name="connsiteY1" fmla="*/ 3368184 h 9224165"/>
                        <a:gd name="connsiteX2" fmla="*/ 2967723 w 8752649"/>
                        <a:gd name="connsiteY2" fmla="*/ 5196984 h 9224165"/>
                        <a:gd name="connsiteX3" fmla="*/ 108411 w 8752649"/>
                        <a:gd name="connsiteY3" fmla="*/ 2221554 h 9224165"/>
                        <a:gd name="connsiteX4" fmla="*/ 1008296 w 8752649"/>
                        <a:gd name="connsiteY4" fmla="*/ 1510355 h 9224165"/>
                        <a:gd name="connsiteX5" fmla="*/ 3432182 w 8752649"/>
                        <a:gd name="connsiteY5" fmla="*/ 3948755 h 9224165"/>
                        <a:gd name="connsiteX6" fmla="*/ 718011 w 8752649"/>
                        <a:gd name="connsiteY6" fmla="*/ 1191041 h 9224165"/>
                        <a:gd name="connsiteX7" fmla="*/ 1719497 w 8752649"/>
                        <a:gd name="connsiteY7" fmla="*/ 494356 h 9224165"/>
                        <a:gd name="connsiteX8" fmla="*/ 4085326 w 8752649"/>
                        <a:gd name="connsiteY8" fmla="*/ 2976299 h 9224165"/>
                        <a:gd name="connsiteX9" fmla="*/ 2133444 w 8752649"/>
                        <a:gd name="connsiteY9" fmla="*/ 867083 h 9224165"/>
                        <a:gd name="connsiteX10" fmla="*/ 3170925 w 8752649"/>
                        <a:gd name="connsiteY10" fmla="*/ 276642 h 9224165"/>
                        <a:gd name="connsiteX11" fmla="*/ 6538239 w 8752649"/>
                        <a:gd name="connsiteY11" fmla="*/ 3731040 h 9224165"/>
                        <a:gd name="connsiteX12" fmla="*/ 6090619 w 8752649"/>
                        <a:gd name="connsiteY12" fmla="*/ 2238393 h 9224165"/>
                        <a:gd name="connsiteX13" fmla="*/ 6639839 w 8752649"/>
                        <a:gd name="connsiteY13" fmla="*/ 1031385 h 9224165"/>
                        <a:gd name="connsiteX14" fmla="*/ 7757440 w 8752649"/>
                        <a:gd name="connsiteY14" fmla="*/ 2976297 h 9224165"/>
                        <a:gd name="connsiteX15" fmla="*/ 7989669 w 8752649"/>
                        <a:gd name="connsiteY15" fmla="*/ 4340640 h 9224165"/>
                        <a:gd name="connsiteX16" fmla="*/ 8752654 w 8752649"/>
                        <a:gd name="connsiteY16" fmla="*/ 6193162 h 9224165"/>
                        <a:gd name="connsiteX17" fmla="*/ 6266896 w 8752649"/>
                        <a:gd name="connsiteY17" fmla="*/ 9224162 h 9224165"/>
                        <a:gd name="connsiteX18" fmla="*/ 5057784 w 8752649"/>
                        <a:gd name="connsiteY18" fmla="*/ 8462696 h 9224165"/>
                        <a:gd name="connsiteX19" fmla="*/ 541518 w 8752649"/>
                        <a:gd name="connsiteY19" fmla="*/ 4050353 h 92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52649" h="9224165">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594837" y="6050116"/>
                            <a:pt x="8752654" y="6193162"/>
                          </a:cubicBezTo>
                          <a:cubicBezTo>
                            <a:pt x="7977375" y="7437758"/>
                            <a:pt x="7007393" y="7933774"/>
                            <a:pt x="6266896" y="9224162"/>
                          </a:cubicBezTo>
                          <a:cubicBezTo>
                            <a:pt x="6129010" y="9197551"/>
                            <a:pt x="5181156" y="8530430"/>
                            <a:pt x="5057784" y="8462696"/>
                          </a:cubicBezTo>
                          <a:cubicBezTo>
                            <a:pt x="4397384" y="8046620"/>
                            <a:pt x="768618" y="4236716"/>
                            <a:pt x="541518" y="4050353"/>
                          </a:cubicBezTo>
                          <a:close/>
                        </a:path>
                      </a:pathLst>
                    </a:custGeom>
                    <a:solidFill>
                      <a:srgbClr val="F4B1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5" name="Rectangle 2"/>
                    <p:cNvSpPr/>
                    <p:nvPr/>
                  </p:nvSpPr>
                  <p:spPr>
                    <a:xfrm rot="9189635" flipH="1" flipV="1">
                      <a:off x="5314650" y="4121256"/>
                      <a:ext cx="255314" cy="232762"/>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 name="connsiteX0" fmla="*/ 541518 w 8636226"/>
                        <a:gd name="connsiteY0" fmla="*/ 4050353 h 9224165"/>
                        <a:gd name="connsiteX1" fmla="*/ 1163309 w 8636226"/>
                        <a:gd name="connsiteY1" fmla="*/ 3368184 h 9224165"/>
                        <a:gd name="connsiteX2" fmla="*/ 2967723 w 8636226"/>
                        <a:gd name="connsiteY2" fmla="*/ 5196984 h 9224165"/>
                        <a:gd name="connsiteX3" fmla="*/ 108411 w 8636226"/>
                        <a:gd name="connsiteY3" fmla="*/ 2221554 h 9224165"/>
                        <a:gd name="connsiteX4" fmla="*/ 1008296 w 8636226"/>
                        <a:gd name="connsiteY4" fmla="*/ 1510355 h 9224165"/>
                        <a:gd name="connsiteX5" fmla="*/ 3432182 w 8636226"/>
                        <a:gd name="connsiteY5" fmla="*/ 3948755 h 9224165"/>
                        <a:gd name="connsiteX6" fmla="*/ 718011 w 8636226"/>
                        <a:gd name="connsiteY6" fmla="*/ 1191041 h 9224165"/>
                        <a:gd name="connsiteX7" fmla="*/ 1719497 w 8636226"/>
                        <a:gd name="connsiteY7" fmla="*/ 494356 h 9224165"/>
                        <a:gd name="connsiteX8" fmla="*/ 4085326 w 8636226"/>
                        <a:gd name="connsiteY8" fmla="*/ 2976299 h 9224165"/>
                        <a:gd name="connsiteX9" fmla="*/ 2133444 w 8636226"/>
                        <a:gd name="connsiteY9" fmla="*/ 867083 h 9224165"/>
                        <a:gd name="connsiteX10" fmla="*/ 3170925 w 8636226"/>
                        <a:gd name="connsiteY10" fmla="*/ 276642 h 9224165"/>
                        <a:gd name="connsiteX11" fmla="*/ 6538239 w 8636226"/>
                        <a:gd name="connsiteY11" fmla="*/ 3731040 h 9224165"/>
                        <a:gd name="connsiteX12" fmla="*/ 6090619 w 8636226"/>
                        <a:gd name="connsiteY12" fmla="*/ 2238393 h 9224165"/>
                        <a:gd name="connsiteX13" fmla="*/ 6639839 w 8636226"/>
                        <a:gd name="connsiteY13" fmla="*/ 1031385 h 9224165"/>
                        <a:gd name="connsiteX14" fmla="*/ 7757440 w 8636226"/>
                        <a:gd name="connsiteY14" fmla="*/ 2976297 h 9224165"/>
                        <a:gd name="connsiteX15" fmla="*/ 7989669 w 8636226"/>
                        <a:gd name="connsiteY15" fmla="*/ 4340640 h 9224165"/>
                        <a:gd name="connsiteX16" fmla="*/ 8636220 w 8636226"/>
                        <a:gd name="connsiteY16" fmla="*/ 6034120 h 9224165"/>
                        <a:gd name="connsiteX17" fmla="*/ 6266896 w 8636226"/>
                        <a:gd name="connsiteY17" fmla="*/ 9224162 h 9224165"/>
                        <a:gd name="connsiteX18" fmla="*/ 5057784 w 8636226"/>
                        <a:gd name="connsiteY18" fmla="*/ 8462696 h 9224165"/>
                        <a:gd name="connsiteX19" fmla="*/ 541518 w 8636226"/>
                        <a:gd name="connsiteY19" fmla="*/ 4050353 h 9224165"/>
                        <a:gd name="connsiteX0" fmla="*/ 541518 w 8752649"/>
                        <a:gd name="connsiteY0" fmla="*/ 4050353 h 9224165"/>
                        <a:gd name="connsiteX1" fmla="*/ 1163309 w 8752649"/>
                        <a:gd name="connsiteY1" fmla="*/ 3368184 h 9224165"/>
                        <a:gd name="connsiteX2" fmla="*/ 2967723 w 8752649"/>
                        <a:gd name="connsiteY2" fmla="*/ 5196984 h 9224165"/>
                        <a:gd name="connsiteX3" fmla="*/ 108411 w 8752649"/>
                        <a:gd name="connsiteY3" fmla="*/ 2221554 h 9224165"/>
                        <a:gd name="connsiteX4" fmla="*/ 1008296 w 8752649"/>
                        <a:gd name="connsiteY4" fmla="*/ 1510355 h 9224165"/>
                        <a:gd name="connsiteX5" fmla="*/ 3432182 w 8752649"/>
                        <a:gd name="connsiteY5" fmla="*/ 3948755 h 9224165"/>
                        <a:gd name="connsiteX6" fmla="*/ 718011 w 8752649"/>
                        <a:gd name="connsiteY6" fmla="*/ 1191041 h 9224165"/>
                        <a:gd name="connsiteX7" fmla="*/ 1719497 w 8752649"/>
                        <a:gd name="connsiteY7" fmla="*/ 494356 h 9224165"/>
                        <a:gd name="connsiteX8" fmla="*/ 4085326 w 8752649"/>
                        <a:gd name="connsiteY8" fmla="*/ 2976299 h 9224165"/>
                        <a:gd name="connsiteX9" fmla="*/ 2133444 w 8752649"/>
                        <a:gd name="connsiteY9" fmla="*/ 867083 h 9224165"/>
                        <a:gd name="connsiteX10" fmla="*/ 3170925 w 8752649"/>
                        <a:gd name="connsiteY10" fmla="*/ 276642 h 9224165"/>
                        <a:gd name="connsiteX11" fmla="*/ 6538239 w 8752649"/>
                        <a:gd name="connsiteY11" fmla="*/ 3731040 h 9224165"/>
                        <a:gd name="connsiteX12" fmla="*/ 6090619 w 8752649"/>
                        <a:gd name="connsiteY12" fmla="*/ 2238393 h 9224165"/>
                        <a:gd name="connsiteX13" fmla="*/ 6639839 w 8752649"/>
                        <a:gd name="connsiteY13" fmla="*/ 1031385 h 9224165"/>
                        <a:gd name="connsiteX14" fmla="*/ 7757440 w 8752649"/>
                        <a:gd name="connsiteY14" fmla="*/ 2976297 h 9224165"/>
                        <a:gd name="connsiteX15" fmla="*/ 7989669 w 8752649"/>
                        <a:gd name="connsiteY15" fmla="*/ 4340640 h 9224165"/>
                        <a:gd name="connsiteX16" fmla="*/ 8752654 w 8752649"/>
                        <a:gd name="connsiteY16" fmla="*/ 6193162 h 9224165"/>
                        <a:gd name="connsiteX17" fmla="*/ 6266896 w 8752649"/>
                        <a:gd name="connsiteY17" fmla="*/ 9224162 h 9224165"/>
                        <a:gd name="connsiteX18" fmla="*/ 5057784 w 8752649"/>
                        <a:gd name="connsiteY18" fmla="*/ 8462696 h 9224165"/>
                        <a:gd name="connsiteX19" fmla="*/ 541518 w 8752649"/>
                        <a:gd name="connsiteY19" fmla="*/ 4050353 h 9224165"/>
                        <a:gd name="connsiteX0" fmla="*/ 541518 w 8752649"/>
                        <a:gd name="connsiteY0" fmla="*/ 4050353 h 9224165"/>
                        <a:gd name="connsiteX1" fmla="*/ 1163309 w 8752649"/>
                        <a:gd name="connsiteY1" fmla="*/ 3368184 h 9224165"/>
                        <a:gd name="connsiteX2" fmla="*/ 2967723 w 8752649"/>
                        <a:gd name="connsiteY2" fmla="*/ 5196984 h 9224165"/>
                        <a:gd name="connsiteX3" fmla="*/ 108411 w 8752649"/>
                        <a:gd name="connsiteY3" fmla="*/ 2221554 h 9224165"/>
                        <a:gd name="connsiteX4" fmla="*/ 1008296 w 8752649"/>
                        <a:gd name="connsiteY4" fmla="*/ 1510355 h 9224165"/>
                        <a:gd name="connsiteX5" fmla="*/ 3432182 w 8752649"/>
                        <a:gd name="connsiteY5" fmla="*/ 3948755 h 9224165"/>
                        <a:gd name="connsiteX6" fmla="*/ 718011 w 8752649"/>
                        <a:gd name="connsiteY6" fmla="*/ 1191041 h 9224165"/>
                        <a:gd name="connsiteX7" fmla="*/ 1719497 w 8752649"/>
                        <a:gd name="connsiteY7" fmla="*/ 494356 h 9224165"/>
                        <a:gd name="connsiteX8" fmla="*/ 4085326 w 8752649"/>
                        <a:gd name="connsiteY8" fmla="*/ 2976299 h 9224165"/>
                        <a:gd name="connsiteX9" fmla="*/ 2133444 w 8752649"/>
                        <a:gd name="connsiteY9" fmla="*/ 867083 h 9224165"/>
                        <a:gd name="connsiteX10" fmla="*/ 3170925 w 8752649"/>
                        <a:gd name="connsiteY10" fmla="*/ 276642 h 9224165"/>
                        <a:gd name="connsiteX11" fmla="*/ 6538239 w 8752649"/>
                        <a:gd name="connsiteY11" fmla="*/ 3731040 h 9224165"/>
                        <a:gd name="connsiteX12" fmla="*/ 6090619 w 8752649"/>
                        <a:gd name="connsiteY12" fmla="*/ 2238393 h 9224165"/>
                        <a:gd name="connsiteX13" fmla="*/ 6639839 w 8752649"/>
                        <a:gd name="connsiteY13" fmla="*/ 1031385 h 9224165"/>
                        <a:gd name="connsiteX14" fmla="*/ 7757440 w 8752649"/>
                        <a:gd name="connsiteY14" fmla="*/ 2976297 h 9224165"/>
                        <a:gd name="connsiteX15" fmla="*/ 7989669 w 8752649"/>
                        <a:gd name="connsiteY15" fmla="*/ 4340640 h 9224165"/>
                        <a:gd name="connsiteX16" fmla="*/ 8752654 w 8752649"/>
                        <a:gd name="connsiteY16" fmla="*/ 6193162 h 9224165"/>
                        <a:gd name="connsiteX17" fmla="*/ 6266896 w 8752649"/>
                        <a:gd name="connsiteY17" fmla="*/ 9224162 h 9224165"/>
                        <a:gd name="connsiteX18" fmla="*/ 5057784 w 8752649"/>
                        <a:gd name="connsiteY18" fmla="*/ 8462696 h 9224165"/>
                        <a:gd name="connsiteX19" fmla="*/ 541518 w 8752649"/>
                        <a:gd name="connsiteY19" fmla="*/ 4050353 h 92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52649" h="9224165">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594837" y="6050116"/>
                            <a:pt x="8752654" y="6193162"/>
                          </a:cubicBezTo>
                          <a:cubicBezTo>
                            <a:pt x="7977375" y="7437758"/>
                            <a:pt x="7170303" y="8195142"/>
                            <a:pt x="6266896" y="9224162"/>
                          </a:cubicBezTo>
                          <a:cubicBezTo>
                            <a:pt x="6129010" y="9197551"/>
                            <a:pt x="5181156" y="8530430"/>
                            <a:pt x="5057784" y="8462696"/>
                          </a:cubicBezTo>
                          <a:cubicBezTo>
                            <a:pt x="4397384" y="8046620"/>
                            <a:pt x="768618" y="4236716"/>
                            <a:pt x="541518" y="4050353"/>
                          </a:cubicBezTo>
                          <a:close/>
                        </a:path>
                      </a:pathLst>
                    </a:custGeom>
                    <a:solidFill>
                      <a:srgbClr val="F4B1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2" name="Rectangle 51"/>
                    <p:cNvSpPr/>
                    <p:nvPr/>
                  </p:nvSpPr>
                  <p:spPr>
                    <a:xfrm rot="5540364">
                      <a:off x="5760279" y="3441231"/>
                      <a:ext cx="150701" cy="280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4" name="Rectangle 53"/>
                    <p:cNvSpPr/>
                    <p:nvPr/>
                  </p:nvSpPr>
                  <p:spPr>
                    <a:xfrm rot="6383905" flipH="1">
                      <a:off x="5499094" y="4257258"/>
                      <a:ext cx="150701" cy="280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1" name="Rectangle 12"/>
                    <p:cNvSpPr/>
                    <p:nvPr/>
                  </p:nvSpPr>
                  <p:spPr>
                    <a:xfrm rot="6615602">
                      <a:off x="5628973" y="3445630"/>
                      <a:ext cx="1141446" cy="1072707"/>
                    </a:xfrm>
                    <a:custGeom>
                      <a:avLst/>
                      <a:gdLst>
                        <a:gd name="connsiteX0" fmla="*/ 0 w 2869809"/>
                        <a:gd name="connsiteY0" fmla="*/ 0 h 2791482"/>
                        <a:gd name="connsiteX1" fmla="*/ 2869809 w 2869809"/>
                        <a:gd name="connsiteY1" fmla="*/ 0 h 2791482"/>
                        <a:gd name="connsiteX2" fmla="*/ 2869809 w 2869809"/>
                        <a:gd name="connsiteY2" fmla="*/ 2791482 h 2791482"/>
                        <a:gd name="connsiteX3" fmla="*/ 0 w 2869809"/>
                        <a:gd name="connsiteY3" fmla="*/ 2791482 h 2791482"/>
                        <a:gd name="connsiteX4" fmla="*/ 0 w 2869809"/>
                        <a:gd name="connsiteY4" fmla="*/ 0 h 2791482"/>
                        <a:gd name="connsiteX0" fmla="*/ 14068 w 2869809"/>
                        <a:gd name="connsiteY0" fmla="*/ 386861 h 2791482"/>
                        <a:gd name="connsiteX1" fmla="*/ 2869809 w 2869809"/>
                        <a:gd name="connsiteY1" fmla="*/ 0 h 2791482"/>
                        <a:gd name="connsiteX2" fmla="*/ 2869809 w 2869809"/>
                        <a:gd name="connsiteY2" fmla="*/ 2791482 h 2791482"/>
                        <a:gd name="connsiteX3" fmla="*/ 0 w 2869809"/>
                        <a:gd name="connsiteY3" fmla="*/ 2791482 h 2791482"/>
                        <a:gd name="connsiteX4" fmla="*/ 14068 w 2869809"/>
                        <a:gd name="connsiteY4" fmla="*/ 386861 h 2791482"/>
                        <a:gd name="connsiteX0" fmla="*/ 14068 w 2869809"/>
                        <a:gd name="connsiteY0" fmla="*/ 316522 h 2721143"/>
                        <a:gd name="connsiteX1" fmla="*/ 2461846 w 2869809"/>
                        <a:gd name="connsiteY1" fmla="*/ 0 h 2721143"/>
                        <a:gd name="connsiteX2" fmla="*/ 2869809 w 2869809"/>
                        <a:gd name="connsiteY2" fmla="*/ 2721143 h 2721143"/>
                        <a:gd name="connsiteX3" fmla="*/ 0 w 2869809"/>
                        <a:gd name="connsiteY3" fmla="*/ 2721143 h 2721143"/>
                        <a:gd name="connsiteX4" fmla="*/ 14068 w 2869809"/>
                        <a:gd name="connsiteY4" fmla="*/ 316522 h 2721143"/>
                        <a:gd name="connsiteX0" fmla="*/ 35169 w 2869809"/>
                        <a:gd name="connsiteY0" fmla="*/ 337623 h 2721143"/>
                        <a:gd name="connsiteX1" fmla="*/ 2461846 w 2869809"/>
                        <a:gd name="connsiteY1" fmla="*/ 0 h 2721143"/>
                        <a:gd name="connsiteX2" fmla="*/ 2869809 w 2869809"/>
                        <a:gd name="connsiteY2" fmla="*/ 2721143 h 2721143"/>
                        <a:gd name="connsiteX3" fmla="*/ 0 w 2869809"/>
                        <a:gd name="connsiteY3" fmla="*/ 2721143 h 2721143"/>
                        <a:gd name="connsiteX4" fmla="*/ 35169 w 2869809"/>
                        <a:gd name="connsiteY4" fmla="*/ 337623 h 2721143"/>
                        <a:gd name="connsiteX0" fmla="*/ 21101 w 2869809"/>
                        <a:gd name="connsiteY0" fmla="*/ 302454 h 2721143"/>
                        <a:gd name="connsiteX1" fmla="*/ 2461846 w 2869809"/>
                        <a:gd name="connsiteY1" fmla="*/ 0 h 2721143"/>
                        <a:gd name="connsiteX2" fmla="*/ 2869809 w 2869809"/>
                        <a:gd name="connsiteY2" fmla="*/ 2721143 h 2721143"/>
                        <a:gd name="connsiteX3" fmla="*/ 0 w 2869809"/>
                        <a:gd name="connsiteY3" fmla="*/ 2721143 h 2721143"/>
                        <a:gd name="connsiteX4" fmla="*/ 21101 w 2869809"/>
                        <a:gd name="connsiteY4" fmla="*/ 302454 h 2721143"/>
                        <a:gd name="connsiteX0" fmla="*/ 21101 w 2869809"/>
                        <a:gd name="connsiteY0" fmla="*/ 326022 h 2744711"/>
                        <a:gd name="connsiteX1" fmla="*/ 2461846 w 2869809"/>
                        <a:gd name="connsiteY1" fmla="*/ 23568 h 2744711"/>
                        <a:gd name="connsiteX2" fmla="*/ 2869809 w 2869809"/>
                        <a:gd name="connsiteY2" fmla="*/ 2744711 h 2744711"/>
                        <a:gd name="connsiteX3" fmla="*/ 0 w 2869809"/>
                        <a:gd name="connsiteY3" fmla="*/ 2744711 h 2744711"/>
                        <a:gd name="connsiteX4" fmla="*/ 21101 w 2869809"/>
                        <a:gd name="connsiteY4" fmla="*/ 326022 h 2744711"/>
                        <a:gd name="connsiteX0" fmla="*/ 21101 w 2869809"/>
                        <a:gd name="connsiteY0" fmla="*/ 515823 h 2934512"/>
                        <a:gd name="connsiteX1" fmla="*/ 2461846 w 2869809"/>
                        <a:gd name="connsiteY1" fmla="*/ 213369 h 2934512"/>
                        <a:gd name="connsiteX2" fmla="*/ 2869809 w 2869809"/>
                        <a:gd name="connsiteY2" fmla="*/ 2934512 h 2934512"/>
                        <a:gd name="connsiteX3" fmla="*/ 0 w 2869809"/>
                        <a:gd name="connsiteY3" fmla="*/ 2934512 h 2934512"/>
                        <a:gd name="connsiteX4" fmla="*/ 21101 w 2869809"/>
                        <a:gd name="connsiteY4" fmla="*/ 515823 h 2934512"/>
                        <a:gd name="connsiteX0" fmla="*/ 21101 w 2869809"/>
                        <a:gd name="connsiteY0" fmla="*/ 515823 h 2934512"/>
                        <a:gd name="connsiteX1" fmla="*/ 2461846 w 2869809"/>
                        <a:gd name="connsiteY1" fmla="*/ 213369 h 2934512"/>
                        <a:gd name="connsiteX2" fmla="*/ 2609557 w 2869809"/>
                        <a:gd name="connsiteY2" fmla="*/ 1284952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5823 h 2934512"/>
                        <a:gd name="connsiteX1" fmla="*/ 2461846 w 2869809"/>
                        <a:gd name="connsiteY1" fmla="*/ 213369 h 2934512"/>
                        <a:gd name="connsiteX2" fmla="*/ 2644726 w 2869809"/>
                        <a:gd name="connsiteY2" fmla="*/ 813684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5823 h 2934512"/>
                        <a:gd name="connsiteX1" fmla="*/ 2461846 w 2869809"/>
                        <a:gd name="connsiteY1" fmla="*/ 213369 h 2934512"/>
                        <a:gd name="connsiteX2" fmla="*/ 2644726 w 2869809"/>
                        <a:gd name="connsiteY2" fmla="*/ 813684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5823 h 2934512"/>
                        <a:gd name="connsiteX1" fmla="*/ 2461846 w 2869809"/>
                        <a:gd name="connsiteY1" fmla="*/ 213369 h 2934512"/>
                        <a:gd name="connsiteX2" fmla="*/ 2644726 w 2869809"/>
                        <a:gd name="connsiteY2" fmla="*/ 813684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757267"/>
                        <a:gd name="connsiteY0" fmla="*/ 511198 h 2929887"/>
                        <a:gd name="connsiteX1" fmla="*/ 2447779 w 2757267"/>
                        <a:gd name="connsiteY1" fmla="*/ 215777 h 2929887"/>
                        <a:gd name="connsiteX2" fmla="*/ 2644726 w 2757267"/>
                        <a:gd name="connsiteY2" fmla="*/ 809059 h 2929887"/>
                        <a:gd name="connsiteX3" fmla="*/ 2757267 w 2757267"/>
                        <a:gd name="connsiteY3" fmla="*/ 2479720 h 2929887"/>
                        <a:gd name="connsiteX4" fmla="*/ 0 w 2757267"/>
                        <a:gd name="connsiteY4" fmla="*/ 2929887 h 2929887"/>
                        <a:gd name="connsiteX5" fmla="*/ 21101 w 2757267"/>
                        <a:gd name="connsiteY5"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0 w 2757267"/>
                        <a:gd name="connsiteY4" fmla="*/ 2929887 h 2929887"/>
                        <a:gd name="connsiteX5" fmla="*/ 21101 w 2757267"/>
                        <a:gd name="connsiteY5"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0 w 2757267"/>
                        <a:gd name="connsiteY4" fmla="*/ 2929887 h 2929887"/>
                        <a:gd name="connsiteX5" fmla="*/ 21101 w 2757267"/>
                        <a:gd name="connsiteY5"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13991 w 2757267"/>
                        <a:gd name="connsiteY4" fmla="*/ 2547435 h 2929887"/>
                        <a:gd name="connsiteX5" fmla="*/ 0 w 2757267"/>
                        <a:gd name="connsiteY5" fmla="*/ 2929887 h 2929887"/>
                        <a:gd name="connsiteX6" fmla="*/ 21101 w 2757267"/>
                        <a:gd name="connsiteY6"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0 w 2757267"/>
                        <a:gd name="connsiteY5" fmla="*/ 2929887 h 2929887"/>
                        <a:gd name="connsiteX6" fmla="*/ 21101 w 2757267"/>
                        <a:gd name="connsiteY6"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1412160 w 2757267"/>
                        <a:gd name="connsiteY5" fmla="*/ 267941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2288853 w 2757267"/>
                        <a:gd name="connsiteY5" fmla="*/ 1837283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2317134 w 2757267"/>
                        <a:gd name="connsiteY5" fmla="*/ 105800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2182017 w 2757267"/>
                        <a:gd name="connsiteY5" fmla="*/ 75320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2017 w 2757267"/>
                        <a:gd name="connsiteY5" fmla="*/ 75320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358741 w 2757267"/>
                        <a:gd name="connsiteY6" fmla="*/ 158275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859120 w 2757267"/>
                        <a:gd name="connsiteY7" fmla="*/ 1997538 h 2929887"/>
                        <a:gd name="connsiteX8" fmla="*/ 0 w 2757267"/>
                        <a:gd name="connsiteY8" fmla="*/ 2929887 h 2929887"/>
                        <a:gd name="connsiteX9" fmla="*/ 21101 w 2757267"/>
                        <a:gd name="connsiteY9"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74279 w 2757267"/>
                        <a:gd name="connsiteY7" fmla="*/ 1463352 h 2929887"/>
                        <a:gd name="connsiteX8" fmla="*/ 0 w 2757267"/>
                        <a:gd name="connsiteY8" fmla="*/ 2929887 h 2929887"/>
                        <a:gd name="connsiteX9" fmla="*/ 21101 w 2757267"/>
                        <a:gd name="connsiteY9"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0 w 2757267"/>
                        <a:gd name="connsiteY8" fmla="*/ 2929887 h 2929887"/>
                        <a:gd name="connsiteX9" fmla="*/ 21101 w 2757267"/>
                        <a:gd name="connsiteY9"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478906 w 2757267"/>
                        <a:gd name="connsiteY8" fmla="*/ 1733587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507186 w 2757267"/>
                        <a:gd name="connsiteY9" fmla="*/ 1083138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88885 w 2757267"/>
                        <a:gd name="connsiteY8" fmla="*/ 882032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57999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57999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57999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78905 w 2757267"/>
                        <a:gd name="connsiteY9" fmla="*/ 1054857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78905 w 2757267"/>
                        <a:gd name="connsiteY9" fmla="*/ 1054857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78905 w 2757267"/>
                        <a:gd name="connsiteY9" fmla="*/ 1054857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91474 w 2757267"/>
                        <a:gd name="connsiteY9" fmla="*/ 1058000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91474 w 2757267"/>
                        <a:gd name="connsiteY9" fmla="*/ 1058000 h 2929887"/>
                        <a:gd name="connsiteX10" fmla="*/ 126972 w 2757267"/>
                        <a:gd name="connsiteY10" fmla="*/ 2440598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91474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4023 w 2757267"/>
                        <a:gd name="connsiteY10" fmla="*/ 2525440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4023 w 2757267"/>
                        <a:gd name="connsiteY10" fmla="*/ 2525440 h 2929887"/>
                        <a:gd name="connsiteX11" fmla="*/ 0 w 2757267"/>
                        <a:gd name="connsiteY11" fmla="*/ 2929887 h 2929887"/>
                        <a:gd name="connsiteX12" fmla="*/ 21101 w 2757267"/>
                        <a:gd name="connsiteY12" fmla="*/ 511198 h 2929887"/>
                        <a:gd name="connsiteX0" fmla="*/ 79 w 2736245"/>
                        <a:gd name="connsiteY0" fmla="*/ 511198 h 2653367"/>
                        <a:gd name="connsiteX1" fmla="*/ 2426757 w 2736245"/>
                        <a:gd name="connsiteY1" fmla="*/ 215777 h 2653367"/>
                        <a:gd name="connsiteX2" fmla="*/ 2637772 w 2736245"/>
                        <a:gd name="connsiteY2" fmla="*/ 816093 h 2653367"/>
                        <a:gd name="connsiteX3" fmla="*/ 2736245 w 2736245"/>
                        <a:gd name="connsiteY3" fmla="*/ 2479720 h 2653367"/>
                        <a:gd name="connsiteX4" fmla="*/ 2314965 w 2736245"/>
                        <a:gd name="connsiteY4" fmla="*/ 2512869 h 2653367"/>
                        <a:gd name="connsiteX5" fmla="*/ 2167279 w 2736245"/>
                        <a:gd name="connsiteY5" fmla="*/ 768911 h 2653367"/>
                        <a:gd name="connsiteX6" fmla="*/ 1859336 w 2736245"/>
                        <a:gd name="connsiteY6" fmla="*/ 910313 h 2653367"/>
                        <a:gd name="connsiteX7" fmla="*/ 768968 w 2736245"/>
                        <a:gd name="connsiteY7" fmla="*/ 963731 h 2653367"/>
                        <a:gd name="connsiteX8" fmla="*/ 583574 w 2736245"/>
                        <a:gd name="connsiteY8" fmla="*/ 891459 h 2653367"/>
                        <a:gd name="connsiteX9" fmla="*/ 464168 w 2736245"/>
                        <a:gd name="connsiteY9" fmla="*/ 1058000 h 2653367"/>
                        <a:gd name="connsiteX10" fmla="*/ 593001 w 2736245"/>
                        <a:gd name="connsiteY10" fmla="*/ 2525440 h 2653367"/>
                        <a:gd name="connsiteX11" fmla="*/ 198937 w 2736245"/>
                        <a:gd name="connsiteY11" fmla="*/ 2653367 h 2653367"/>
                        <a:gd name="connsiteX12" fmla="*/ 79 w 2736245"/>
                        <a:gd name="connsiteY12" fmla="*/ 511198 h 2653367"/>
                        <a:gd name="connsiteX0" fmla="*/ 81 w 2729962"/>
                        <a:gd name="connsiteY0" fmla="*/ 515330 h 2651214"/>
                        <a:gd name="connsiteX1" fmla="*/ 2420474 w 2729962"/>
                        <a:gd name="connsiteY1" fmla="*/ 213624 h 2651214"/>
                        <a:gd name="connsiteX2" fmla="*/ 2631489 w 2729962"/>
                        <a:gd name="connsiteY2" fmla="*/ 813940 h 2651214"/>
                        <a:gd name="connsiteX3" fmla="*/ 2729962 w 2729962"/>
                        <a:gd name="connsiteY3" fmla="*/ 2477567 h 2651214"/>
                        <a:gd name="connsiteX4" fmla="*/ 2308682 w 2729962"/>
                        <a:gd name="connsiteY4" fmla="*/ 2510716 h 2651214"/>
                        <a:gd name="connsiteX5" fmla="*/ 2160996 w 2729962"/>
                        <a:gd name="connsiteY5" fmla="*/ 766758 h 2651214"/>
                        <a:gd name="connsiteX6" fmla="*/ 1853053 w 2729962"/>
                        <a:gd name="connsiteY6" fmla="*/ 908160 h 2651214"/>
                        <a:gd name="connsiteX7" fmla="*/ 762685 w 2729962"/>
                        <a:gd name="connsiteY7" fmla="*/ 961578 h 2651214"/>
                        <a:gd name="connsiteX8" fmla="*/ 577291 w 2729962"/>
                        <a:gd name="connsiteY8" fmla="*/ 889306 h 2651214"/>
                        <a:gd name="connsiteX9" fmla="*/ 457885 w 2729962"/>
                        <a:gd name="connsiteY9" fmla="*/ 1055847 h 2651214"/>
                        <a:gd name="connsiteX10" fmla="*/ 586718 w 2729962"/>
                        <a:gd name="connsiteY10" fmla="*/ 2523287 h 2651214"/>
                        <a:gd name="connsiteX11" fmla="*/ 192654 w 2729962"/>
                        <a:gd name="connsiteY11" fmla="*/ 2651214 h 2651214"/>
                        <a:gd name="connsiteX12" fmla="*/ 81 w 2729962"/>
                        <a:gd name="connsiteY12" fmla="*/ 515330 h 2651214"/>
                        <a:gd name="connsiteX0" fmla="*/ 81 w 2729962"/>
                        <a:gd name="connsiteY0" fmla="*/ 508397 h 2644281"/>
                        <a:gd name="connsiteX1" fmla="*/ 2420474 w 2729962"/>
                        <a:gd name="connsiteY1" fmla="*/ 206691 h 2644281"/>
                        <a:gd name="connsiteX2" fmla="*/ 2631489 w 2729962"/>
                        <a:gd name="connsiteY2" fmla="*/ 807007 h 2644281"/>
                        <a:gd name="connsiteX3" fmla="*/ 2729962 w 2729962"/>
                        <a:gd name="connsiteY3" fmla="*/ 2470634 h 2644281"/>
                        <a:gd name="connsiteX4" fmla="*/ 2308682 w 2729962"/>
                        <a:gd name="connsiteY4" fmla="*/ 2503783 h 2644281"/>
                        <a:gd name="connsiteX5" fmla="*/ 2160996 w 2729962"/>
                        <a:gd name="connsiteY5" fmla="*/ 759825 h 2644281"/>
                        <a:gd name="connsiteX6" fmla="*/ 1853053 w 2729962"/>
                        <a:gd name="connsiteY6" fmla="*/ 901227 h 2644281"/>
                        <a:gd name="connsiteX7" fmla="*/ 762685 w 2729962"/>
                        <a:gd name="connsiteY7" fmla="*/ 954645 h 2644281"/>
                        <a:gd name="connsiteX8" fmla="*/ 577291 w 2729962"/>
                        <a:gd name="connsiteY8" fmla="*/ 882373 h 2644281"/>
                        <a:gd name="connsiteX9" fmla="*/ 457885 w 2729962"/>
                        <a:gd name="connsiteY9" fmla="*/ 1048914 h 2644281"/>
                        <a:gd name="connsiteX10" fmla="*/ 586718 w 2729962"/>
                        <a:gd name="connsiteY10" fmla="*/ 2516354 h 2644281"/>
                        <a:gd name="connsiteX11" fmla="*/ 192654 w 2729962"/>
                        <a:gd name="connsiteY11" fmla="*/ 2644281 h 2644281"/>
                        <a:gd name="connsiteX12" fmla="*/ 81 w 2729962"/>
                        <a:gd name="connsiteY12" fmla="*/ 508397 h 2644281"/>
                        <a:gd name="connsiteX0" fmla="*/ 81 w 2729962"/>
                        <a:gd name="connsiteY0" fmla="*/ 518023 h 2653907"/>
                        <a:gd name="connsiteX1" fmla="*/ 2420474 w 2729962"/>
                        <a:gd name="connsiteY1" fmla="*/ 216317 h 2653907"/>
                        <a:gd name="connsiteX2" fmla="*/ 2631489 w 2729962"/>
                        <a:gd name="connsiteY2" fmla="*/ 816633 h 2653907"/>
                        <a:gd name="connsiteX3" fmla="*/ 2729962 w 2729962"/>
                        <a:gd name="connsiteY3" fmla="*/ 2480260 h 2653907"/>
                        <a:gd name="connsiteX4" fmla="*/ 2308682 w 2729962"/>
                        <a:gd name="connsiteY4" fmla="*/ 2513409 h 2653907"/>
                        <a:gd name="connsiteX5" fmla="*/ 2160996 w 2729962"/>
                        <a:gd name="connsiteY5" fmla="*/ 769451 h 2653907"/>
                        <a:gd name="connsiteX6" fmla="*/ 1853053 w 2729962"/>
                        <a:gd name="connsiteY6" fmla="*/ 910853 h 2653907"/>
                        <a:gd name="connsiteX7" fmla="*/ 762685 w 2729962"/>
                        <a:gd name="connsiteY7" fmla="*/ 964271 h 2653907"/>
                        <a:gd name="connsiteX8" fmla="*/ 577291 w 2729962"/>
                        <a:gd name="connsiteY8" fmla="*/ 891999 h 2653907"/>
                        <a:gd name="connsiteX9" fmla="*/ 457885 w 2729962"/>
                        <a:gd name="connsiteY9" fmla="*/ 1058540 h 2653907"/>
                        <a:gd name="connsiteX10" fmla="*/ 586718 w 2729962"/>
                        <a:gd name="connsiteY10" fmla="*/ 2525980 h 2653907"/>
                        <a:gd name="connsiteX11" fmla="*/ 192654 w 2729962"/>
                        <a:gd name="connsiteY11" fmla="*/ 2653907 h 2653907"/>
                        <a:gd name="connsiteX12" fmla="*/ 81 w 2729962"/>
                        <a:gd name="connsiteY12" fmla="*/ 518023 h 2653907"/>
                        <a:gd name="connsiteX0" fmla="*/ 81 w 2729962"/>
                        <a:gd name="connsiteY0" fmla="*/ 522153 h 2658037"/>
                        <a:gd name="connsiteX1" fmla="*/ 2420474 w 2729962"/>
                        <a:gd name="connsiteY1" fmla="*/ 220447 h 2658037"/>
                        <a:gd name="connsiteX2" fmla="*/ 2631489 w 2729962"/>
                        <a:gd name="connsiteY2" fmla="*/ 820763 h 2658037"/>
                        <a:gd name="connsiteX3" fmla="*/ 2729962 w 2729962"/>
                        <a:gd name="connsiteY3" fmla="*/ 2484390 h 2658037"/>
                        <a:gd name="connsiteX4" fmla="*/ 2308682 w 2729962"/>
                        <a:gd name="connsiteY4" fmla="*/ 2517539 h 2658037"/>
                        <a:gd name="connsiteX5" fmla="*/ 2160996 w 2729962"/>
                        <a:gd name="connsiteY5" fmla="*/ 773581 h 2658037"/>
                        <a:gd name="connsiteX6" fmla="*/ 1853053 w 2729962"/>
                        <a:gd name="connsiteY6" fmla="*/ 914983 h 2658037"/>
                        <a:gd name="connsiteX7" fmla="*/ 762685 w 2729962"/>
                        <a:gd name="connsiteY7" fmla="*/ 968401 h 2658037"/>
                        <a:gd name="connsiteX8" fmla="*/ 577291 w 2729962"/>
                        <a:gd name="connsiteY8" fmla="*/ 896129 h 2658037"/>
                        <a:gd name="connsiteX9" fmla="*/ 457885 w 2729962"/>
                        <a:gd name="connsiteY9" fmla="*/ 1062670 h 2658037"/>
                        <a:gd name="connsiteX10" fmla="*/ 586718 w 2729962"/>
                        <a:gd name="connsiteY10" fmla="*/ 2530110 h 2658037"/>
                        <a:gd name="connsiteX11" fmla="*/ 192654 w 2729962"/>
                        <a:gd name="connsiteY11" fmla="*/ 2658037 h 2658037"/>
                        <a:gd name="connsiteX12" fmla="*/ 81 w 2729962"/>
                        <a:gd name="connsiteY12" fmla="*/ 522153 h 2658037"/>
                        <a:gd name="connsiteX0" fmla="*/ 172207 w 2902088"/>
                        <a:gd name="connsiteY0" fmla="*/ 522153 h 2658037"/>
                        <a:gd name="connsiteX1" fmla="*/ 2592600 w 2902088"/>
                        <a:gd name="connsiteY1" fmla="*/ 220447 h 2658037"/>
                        <a:gd name="connsiteX2" fmla="*/ 2803615 w 2902088"/>
                        <a:gd name="connsiteY2" fmla="*/ 820763 h 2658037"/>
                        <a:gd name="connsiteX3" fmla="*/ 2902088 w 2902088"/>
                        <a:gd name="connsiteY3" fmla="*/ 2484390 h 2658037"/>
                        <a:gd name="connsiteX4" fmla="*/ 2480808 w 2902088"/>
                        <a:gd name="connsiteY4" fmla="*/ 2517539 h 2658037"/>
                        <a:gd name="connsiteX5" fmla="*/ 2333122 w 2902088"/>
                        <a:gd name="connsiteY5" fmla="*/ 773581 h 2658037"/>
                        <a:gd name="connsiteX6" fmla="*/ 2025179 w 2902088"/>
                        <a:gd name="connsiteY6" fmla="*/ 914983 h 2658037"/>
                        <a:gd name="connsiteX7" fmla="*/ 934811 w 2902088"/>
                        <a:gd name="connsiteY7" fmla="*/ 968401 h 2658037"/>
                        <a:gd name="connsiteX8" fmla="*/ 749417 w 2902088"/>
                        <a:gd name="connsiteY8" fmla="*/ 896129 h 2658037"/>
                        <a:gd name="connsiteX9" fmla="*/ 630011 w 2902088"/>
                        <a:gd name="connsiteY9" fmla="*/ 1062670 h 2658037"/>
                        <a:gd name="connsiteX10" fmla="*/ 758844 w 2902088"/>
                        <a:gd name="connsiteY10" fmla="*/ 2530110 h 2658037"/>
                        <a:gd name="connsiteX11" fmla="*/ 364780 w 2902088"/>
                        <a:gd name="connsiteY11" fmla="*/ 2658037 h 2658037"/>
                        <a:gd name="connsiteX12" fmla="*/ 215231 w 2902088"/>
                        <a:gd name="connsiteY12" fmla="*/ 1213498 h 2658037"/>
                        <a:gd name="connsiteX13" fmla="*/ 172207 w 2902088"/>
                        <a:gd name="connsiteY13" fmla="*/ 522153 h 2658037"/>
                        <a:gd name="connsiteX0" fmla="*/ 196812 w 2926693"/>
                        <a:gd name="connsiteY0" fmla="*/ 522153 h 2658037"/>
                        <a:gd name="connsiteX1" fmla="*/ 2617205 w 2926693"/>
                        <a:gd name="connsiteY1" fmla="*/ 220447 h 2658037"/>
                        <a:gd name="connsiteX2" fmla="*/ 2828220 w 2926693"/>
                        <a:gd name="connsiteY2" fmla="*/ 820763 h 2658037"/>
                        <a:gd name="connsiteX3" fmla="*/ 2926693 w 2926693"/>
                        <a:gd name="connsiteY3" fmla="*/ 2484390 h 2658037"/>
                        <a:gd name="connsiteX4" fmla="*/ 2505413 w 2926693"/>
                        <a:gd name="connsiteY4" fmla="*/ 2517539 h 2658037"/>
                        <a:gd name="connsiteX5" fmla="*/ 2357727 w 2926693"/>
                        <a:gd name="connsiteY5" fmla="*/ 773581 h 2658037"/>
                        <a:gd name="connsiteX6" fmla="*/ 2049784 w 2926693"/>
                        <a:gd name="connsiteY6" fmla="*/ 914983 h 2658037"/>
                        <a:gd name="connsiteX7" fmla="*/ 959416 w 2926693"/>
                        <a:gd name="connsiteY7" fmla="*/ 968401 h 2658037"/>
                        <a:gd name="connsiteX8" fmla="*/ 774022 w 2926693"/>
                        <a:gd name="connsiteY8" fmla="*/ 896129 h 2658037"/>
                        <a:gd name="connsiteX9" fmla="*/ 654616 w 2926693"/>
                        <a:gd name="connsiteY9" fmla="*/ 1062670 h 2658037"/>
                        <a:gd name="connsiteX10" fmla="*/ 783449 w 2926693"/>
                        <a:gd name="connsiteY10" fmla="*/ 2530110 h 2658037"/>
                        <a:gd name="connsiteX11" fmla="*/ 389385 w 2926693"/>
                        <a:gd name="connsiteY11" fmla="*/ 2658037 h 2658037"/>
                        <a:gd name="connsiteX12" fmla="*/ 151852 w 2926693"/>
                        <a:gd name="connsiteY12" fmla="*/ 1197787 h 2658037"/>
                        <a:gd name="connsiteX13" fmla="*/ 196812 w 2926693"/>
                        <a:gd name="connsiteY13" fmla="*/ 522153 h 2658037"/>
                        <a:gd name="connsiteX0" fmla="*/ 80585 w 2810466"/>
                        <a:gd name="connsiteY0" fmla="*/ 522153 h 2658037"/>
                        <a:gd name="connsiteX1" fmla="*/ 2500978 w 2810466"/>
                        <a:gd name="connsiteY1" fmla="*/ 220447 h 2658037"/>
                        <a:gd name="connsiteX2" fmla="*/ 2711993 w 2810466"/>
                        <a:gd name="connsiteY2" fmla="*/ 820763 h 2658037"/>
                        <a:gd name="connsiteX3" fmla="*/ 2810466 w 2810466"/>
                        <a:gd name="connsiteY3" fmla="*/ 2484390 h 2658037"/>
                        <a:gd name="connsiteX4" fmla="*/ 2389186 w 2810466"/>
                        <a:gd name="connsiteY4" fmla="*/ 2517539 h 2658037"/>
                        <a:gd name="connsiteX5" fmla="*/ 2241500 w 2810466"/>
                        <a:gd name="connsiteY5" fmla="*/ 773581 h 2658037"/>
                        <a:gd name="connsiteX6" fmla="*/ 1933557 w 2810466"/>
                        <a:gd name="connsiteY6" fmla="*/ 914983 h 2658037"/>
                        <a:gd name="connsiteX7" fmla="*/ 843189 w 2810466"/>
                        <a:gd name="connsiteY7" fmla="*/ 968401 h 2658037"/>
                        <a:gd name="connsiteX8" fmla="*/ 657795 w 2810466"/>
                        <a:gd name="connsiteY8" fmla="*/ 896129 h 2658037"/>
                        <a:gd name="connsiteX9" fmla="*/ 538389 w 2810466"/>
                        <a:gd name="connsiteY9" fmla="*/ 1062670 h 2658037"/>
                        <a:gd name="connsiteX10" fmla="*/ 667222 w 2810466"/>
                        <a:gd name="connsiteY10" fmla="*/ 2530110 h 2658037"/>
                        <a:gd name="connsiteX11" fmla="*/ 273158 w 2810466"/>
                        <a:gd name="connsiteY11" fmla="*/ 2658037 h 2658037"/>
                        <a:gd name="connsiteX12" fmla="*/ 35625 w 2810466"/>
                        <a:gd name="connsiteY12" fmla="*/ 1197787 h 2658037"/>
                        <a:gd name="connsiteX13" fmla="*/ 80585 w 2810466"/>
                        <a:gd name="connsiteY13" fmla="*/ 522153 h 2658037"/>
                        <a:gd name="connsiteX0" fmla="*/ 85498 w 2815379"/>
                        <a:gd name="connsiteY0" fmla="*/ 522153 h 2658037"/>
                        <a:gd name="connsiteX1" fmla="*/ 2505891 w 2815379"/>
                        <a:gd name="connsiteY1" fmla="*/ 220447 h 2658037"/>
                        <a:gd name="connsiteX2" fmla="*/ 2716906 w 2815379"/>
                        <a:gd name="connsiteY2" fmla="*/ 820763 h 2658037"/>
                        <a:gd name="connsiteX3" fmla="*/ 2815379 w 2815379"/>
                        <a:gd name="connsiteY3" fmla="*/ 2484390 h 2658037"/>
                        <a:gd name="connsiteX4" fmla="*/ 2394099 w 2815379"/>
                        <a:gd name="connsiteY4" fmla="*/ 2517539 h 2658037"/>
                        <a:gd name="connsiteX5" fmla="*/ 2246413 w 2815379"/>
                        <a:gd name="connsiteY5" fmla="*/ 773581 h 2658037"/>
                        <a:gd name="connsiteX6" fmla="*/ 1938470 w 2815379"/>
                        <a:gd name="connsiteY6" fmla="*/ 914983 h 2658037"/>
                        <a:gd name="connsiteX7" fmla="*/ 848102 w 2815379"/>
                        <a:gd name="connsiteY7" fmla="*/ 968401 h 2658037"/>
                        <a:gd name="connsiteX8" fmla="*/ 662708 w 2815379"/>
                        <a:gd name="connsiteY8" fmla="*/ 896129 h 2658037"/>
                        <a:gd name="connsiteX9" fmla="*/ 543302 w 2815379"/>
                        <a:gd name="connsiteY9" fmla="*/ 1062670 h 2658037"/>
                        <a:gd name="connsiteX10" fmla="*/ 672135 w 2815379"/>
                        <a:gd name="connsiteY10" fmla="*/ 2530110 h 2658037"/>
                        <a:gd name="connsiteX11" fmla="*/ 278071 w 2815379"/>
                        <a:gd name="connsiteY11" fmla="*/ 2658037 h 2658037"/>
                        <a:gd name="connsiteX12" fmla="*/ 31111 w 2815379"/>
                        <a:gd name="connsiteY12" fmla="*/ 1210356 h 2658037"/>
                        <a:gd name="connsiteX13" fmla="*/ 85498 w 2815379"/>
                        <a:gd name="connsiteY13" fmla="*/ 522153 h 2658037"/>
                        <a:gd name="connsiteX0" fmla="*/ 98332 w 2828213"/>
                        <a:gd name="connsiteY0" fmla="*/ 522153 h 2658037"/>
                        <a:gd name="connsiteX1" fmla="*/ 2518725 w 2828213"/>
                        <a:gd name="connsiteY1" fmla="*/ 220447 h 2658037"/>
                        <a:gd name="connsiteX2" fmla="*/ 2729740 w 2828213"/>
                        <a:gd name="connsiteY2" fmla="*/ 820763 h 2658037"/>
                        <a:gd name="connsiteX3" fmla="*/ 2828213 w 2828213"/>
                        <a:gd name="connsiteY3" fmla="*/ 2484390 h 2658037"/>
                        <a:gd name="connsiteX4" fmla="*/ 2406933 w 2828213"/>
                        <a:gd name="connsiteY4" fmla="*/ 2517539 h 2658037"/>
                        <a:gd name="connsiteX5" fmla="*/ 2259247 w 2828213"/>
                        <a:gd name="connsiteY5" fmla="*/ 773581 h 2658037"/>
                        <a:gd name="connsiteX6" fmla="*/ 1951304 w 2828213"/>
                        <a:gd name="connsiteY6" fmla="*/ 914983 h 2658037"/>
                        <a:gd name="connsiteX7" fmla="*/ 860936 w 2828213"/>
                        <a:gd name="connsiteY7" fmla="*/ 968401 h 2658037"/>
                        <a:gd name="connsiteX8" fmla="*/ 675542 w 2828213"/>
                        <a:gd name="connsiteY8" fmla="*/ 896129 h 2658037"/>
                        <a:gd name="connsiteX9" fmla="*/ 556136 w 2828213"/>
                        <a:gd name="connsiteY9" fmla="*/ 1062670 h 2658037"/>
                        <a:gd name="connsiteX10" fmla="*/ 684969 w 2828213"/>
                        <a:gd name="connsiteY10" fmla="*/ 2530110 h 2658037"/>
                        <a:gd name="connsiteX11" fmla="*/ 290905 w 2828213"/>
                        <a:gd name="connsiteY11" fmla="*/ 2658037 h 2658037"/>
                        <a:gd name="connsiteX12" fmla="*/ 43945 w 2828213"/>
                        <a:gd name="connsiteY12" fmla="*/ 1210356 h 2658037"/>
                        <a:gd name="connsiteX13" fmla="*/ 98332 w 2828213"/>
                        <a:gd name="connsiteY13" fmla="*/ 522153 h 2658037"/>
                        <a:gd name="connsiteX0" fmla="*/ 99338 w 2829219"/>
                        <a:gd name="connsiteY0" fmla="*/ 522153 h 2658037"/>
                        <a:gd name="connsiteX1" fmla="*/ 2519731 w 2829219"/>
                        <a:gd name="connsiteY1" fmla="*/ 220447 h 2658037"/>
                        <a:gd name="connsiteX2" fmla="*/ 2730746 w 2829219"/>
                        <a:gd name="connsiteY2" fmla="*/ 820763 h 2658037"/>
                        <a:gd name="connsiteX3" fmla="*/ 2829219 w 2829219"/>
                        <a:gd name="connsiteY3" fmla="*/ 2484390 h 2658037"/>
                        <a:gd name="connsiteX4" fmla="*/ 2407939 w 2829219"/>
                        <a:gd name="connsiteY4" fmla="*/ 2517539 h 2658037"/>
                        <a:gd name="connsiteX5" fmla="*/ 2260253 w 2829219"/>
                        <a:gd name="connsiteY5" fmla="*/ 773581 h 2658037"/>
                        <a:gd name="connsiteX6" fmla="*/ 1952310 w 2829219"/>
                        <a:gd name="connsiteY6" fmla="*/ 914983 h 2658037"/>
                        <a:gd name="connsiteX7" fmla="*/ 861942 w 2829219"/>
                        <a:gd name="connsiteY7" fmla="*/ 968401 h 2658037"/>
                        <a:gd name="connsiteX8" fmla="*/ 676548 w 2829219"/>
                        <a:gd name="connsiteY8" fmla="*/ 896129 h 2658037"/>
                        <a:gd name="connsiteX9" fmla="*/ 557142 w 2829219"/>
                        <a:gd name="connsiteY9" fmla="*/ 1062670 h 2658037"/>
                        <a:gd name="connsiteX10" fmla="*/ 685975 w 2829219"/>
                        <a:gd name="connsiteY10" fmla="*/ 2530110 h 2658037"/>
                        <a:gd name="connsiteX11" fmla="*/ 291911 w 2829219"/>
                        <a:gd name="connsiteY11" fmla="*/ 2658037 h 2658037"/>
                        <a:gd name="connsiteX12" fmla="*/ 44951 w 2829219"/>
                        <a:gd name="connsiteY12" fmla="*/ 1210356 h 2658037"/>
                        <a:gd name="connsiteX13" fmla="*/ 99338 w 2829219"/>
                        <a:gd name="connsiteY13" fmla="*/ 522153 h 2658037"/>
                        <a:gd name="connsiteX0" fmla="*/ 94163 w 2824044"/>
                        <a:gd name="connsiteY0" fmla="*/ 522153 h 2658037"/>
                        <a:gd name="connsiteX1" fmla="*/ 2514556 w 2824044"/>
                        <a:gd name="connsiteY1" fmla="*/ 220447 h 2658037"/>
                        <a:gd name="connsiteX2" fmla="*/ 2725571 w 2824044"/>
                        <a:gd name="connsiteY2" fmla="*/ 820763 h 2658037"/>
                        <a:gd name="connsiteX3" fmla="*/ 2824044 w 2824044"/>
                        <a:gd name="connsiteY3" fmla="*/ 2484390 h 2658037"/>
                        <a:gd name="connsiteX4" fmla="*/ 2402764 w 2824044"/>
                        <a:gd name="connsiteY4" fmla="*/ 2517539 h 2658037"/>
                        <a:gd name="connsiteX5" fmla="*/ 2255078 w 2824044"/>
                        <a:gd name="connsiteY5" fmla="*/ 773581 h 2658037"/>
                        <a:gd name="connsiteX6" fmla="*/ 1947135 w 2824044"/>
                        <a:gd name="connsiteY6" fmla="*/ 914983 h 2658037"/>
                        <a:gd name="connsiteX7" fmla="*/ 856767 w 2824044"/>
                        <a:gd name="connsiteY7" fmla="*/ 968401 h 2658037"/>
                        <a:gd name="connsiteX8" fmla="*/ 671373 w 2824044"/>
                        <a:gd name="connsiteY8" fmla="*/ 896129 h 2658037"/>
                        <a:gd name="connsiteX9" fmla="*/ 551967 w 2824044"/>
                        <a:gd name="connsiteY9" fmla="*/ 1062670 h 2658037"/>
                        <a:gd name="connsiteX10" fmla="*/ 680800 w 2824044"/>
                        <a:gd name="connsiteY10" fmla="*/ 2530110 h 2658037"/>
                        <a:gd name="connsiteX11" fmla="*/ 286736 w 2824044"/>
                        <a:gd name="connsiteY11" fmla="*/ 2658037 h 2658037"/>
                        <a:gd name="connsiteX12" fmla="*/ 39776 w 2824044"/>
                        <a:gd name="connsiteY12" fmla="*/ 1210356 h 2658037"/>
                        <a:gd name="connsiteX13" fmla="*/ 94163 w 2824044"/>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565715 w 2828365"/>
                        <a:gd name="connsiteY10" fmla="*/ 1169506 h 2658037"/>
                        <a:gd name="connsiteX11" fmla="*/ 685121 w 2828365"/>
                        <a:gd name="connsiteY11" fmla="*/ 2530110 h 2658037"/>
                        <a:gd name="connsiteX12" fmla="*/ 291057 w 2828365"/>
                        <a:gd name="connsiteY12" fmla="*/ 2658037 h 2658037"/>
                        <a:gd name="connsiteX13" fmla="*/ 44097 w 2828365"/>
                        <a:gd name="connsiteY13" fmla="*/ 1210356 h 2658037"/>
                        <a:gd name="connsiteX14" fmla="*/ 98484 w 2828365"/>
                        <a:gd name="connsiteY14"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65715 w 2828365"/>
                        <a:gd name="connsiteY9" fmla="*/ 1169506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8365" h="2658037">
                          <a:moveTo>
                            <a:pt x="98484" y="522153"/>
                          </a:moveTo>
                          <a:cubicBezTo>
                            <a:pt x="710211" y="-17761"/>
                            <a:pt x="1708558" y="-174391"/>
                            <a:pt x="2518877" y="220447"/>
                          </a:cubicBezTo>
                          <a:cubicBezTo>
                            <a:pt x="2676318" y="345218"/>
                            <a:pt x="2801593" y="554168"/>
                            <a:pt x="2729892" y="820763"/>
                          </a:cubicBezTo>
                          <a:lnTo>
                            <a:pt x="2828365" y="2484390"/>
                          </a:lnTo>
                          <a:lnTo>
                            <a:pt x="2407085" y="2517539"/>
                          </a:lnTo>
                          <a:lnTo>
                            <a:pt x="2259399" y="773581"/>
                          </a:lnTo>
                          <a:cubicBezTo>
                            <a:pt x="2213313" y="620658"/>
                            <a:pt x="2107522" y="920219"/>
                            <a:pt x="1951456" y="914983"/>
                          </a:cubicBezTo>
                          <a:lnTo>
                            <a:pt x="861088" y="968401"/>
                          </a:lnTo>
                          <a:cubicBezTo>
                            <a:pt x="810812" y="974685"/>
                            <a:pt x="735396" y="971544"/>
                            <a:pt x="675694" y="896129"/>
                          </a:cubicBezTo>
                          <a:cubicBezTo>
                            <a:pt x="613896" y="857374"/>
                            <a:pt x="542148" y="846900"/>
                            <a:pt x="543719" y="1119230"/>
                          </a:cubicBezTo>
                          <a:cubicBezTo>
                            <a:pt x="543195" y="1382656"/>
                            <a:pt x="451235" y="1769833"/>
                            <a:pt x="685121" y="2530110"/>
                          </a:cubicBezTo>
                          <a:lnTo>
                            <a:pt x="291057" y="2658037"/>
                          </a:lnTo>
                          <a:cubicBezTo>
                            <a:pt x="200455" y="2438602"/>
                            <a:pt x="76192" y="1566337"/>
                            <a:pt x="44097" y="1210356"/>
                          </a:cubicBezTo>
                          <a:cubicBezTo>
                            <a:pt x="-6852" y="895224"/>
                            <a:pt x="-40077" y="700230"/>
                            <a:pt x="98484" y="522153"/>
                          </a:cubicBezTo>
                          <a:close/>
                        </a:path>
                      </a:pathLst>
                    </a:custGeom>
                    <a:solidFill>
                      <a:srgbClr val="0381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40" name="Group 39"/>
                  <p:cNvGrpSpPr/>
                  <p:nvPr/>
                </p:nvGrpSpPr>
                <p:grpSpPr>
                  <a:xfrm>
                    <a:off x="6165663" y="3824857"/>
                    <a:ext cx="576663" cy="473028"/>
                    <a:chOff x="6165663" y="3824857"/>
                    <a:chExt cx="576663" cy="473028"/>
                  </a:xfrm>
                </p:grpSpPr>
                <p:grpSp>
                  <p:nvGrpSpPr>
                    <p:cNvPr id="48" name="Group 47"/>
                    <p:cNvGrpSpPr/>
                    <p:nvPr/>
                  </p:nvGrpSpPr>
                  <p:grpSpPr>
                    <a:xfrm rot="6615602">
                      <a:off x="6227713" y="3775570"/>
                      <a:ext cx="452564" cy="576663"/>
                      <a:chOff x="2984340" y="-2401001"/>
                      <a:chExt cx="1121399" cy="1428902"/>
                    </a:xfrm>
                    <a:solidFill>
                      <a:srgbClr val="A26B33"/>
                    </a:solidFill>
                  </p:grpSpPr>
                  <p:sp>
                    <p:nvSpPr>
                      <p:cNvPr id="59" name="Rectangle 13"/>
                      <p:cNvSpPr/>
                      <p:nvPr/>
                    </p:nvSpPr>
                    <p:spPr>
                      <a:xfrm>
                        <a:off x="2984340" y="-2211067"/>
                        <a:ext cx="1121399" cy="1238968"/>
                      </a:xfrm>
                      <a:custGeom>
                        <a:avLst/>
                        <a:gdLst>
                          <a:gd name="connsiteX0" fmla="*/ 0 w 1439652"/>
                          <a:gd name="connsiteY0" fmla="*/ 0 h 1352888"/>
                          <a:gd name="connsiteX1" fmla="*/ 1439652 w 1439652"/>
                          <a:gd name="connsiteY1" fmla="*/ 0 h 1352888"/>
                          <a:gd name="connsiteX2" fmla="*/ 1439652 w 1439652"/>
                          <a:gd name="connsiteY2" fmla="*/ 1352888 h 1352888"/>
                          <a:gd name="connsiteX3" fmla="*/ 0 w 1439652"/>
                          <a:gd name="connsiteY3" fmla="*/ 1352888 h 1352888"/>
                          <a:gd name="connsiteX4" fmla="*/ 0 w 1439652"/>
                          <a:gd name="connsiteY4" fmla="*/ 0 h 1352888"/>
                          <a:gd name="connsiteX0" fmla="*/ 0 w 1439652"/>
                          <a:gd name="connsiteY0" fmla="*/ 0 h 1352888"/>
                          <a:gd name="connsiteX1" fmla="*/ 1439652 w 1439652"/>
                          <a:gd name="connsiteY1" fmla="*/ 0 h 1352888"/>
                          <a:gd name="connsiteX2" fmla="*/ 1439652 w 1439652"/>
                          <a:gd name="connsiteY2" fmla="*/ 1352888 h 1352888"/>
                          <a:gd name="connsiteX3" fmla="*/ 710215 w 1439652"/>
                          <a:gd name="connsiteY3" fmla="*/ 1349961 h 1352888"/>
                          <a:gd name="connsiteX4" fmla="*/ 0 w 1439652"/>
                          <a:gd name="connsiteY4" fmla="*/ 1352888 h 1352888"/>
                          <a:gd name="connsiteX5" fmla="*/ 0 w 1439652"/>
                          <a:gd name="connsiteY5" fmla="*/ 0 h 1352888"/>
                          <a:gd name="connsiteX0" fmla="*/ 0 w 1439652"/>
                          <a:gd name="connsiteY0" fmla="*/ 0 h 1352888"/>
                          <a:gd name="connsiteX1" fmla="*/ 1439652 w 1439652"/>
                          <a:gd name="connsiteY1" fmla="*/ 0 h 1352888"/>
                          <a:gd name="connsiteX2" fmla="*/ 1439652 w 1439652"/>
                          <a:gd name="connsiteY2" fmla="*/ 1352888 h 1352888"/>
                          <a:gd name="connsiteX3" fmla="*/ 724240 w 1439652"/>
                          <a:gd name="connsiteY3" fmla="*/ 1316302 h 1352888"/>
                          <a:gd name="connsiteX4" fmla="*/ 0 w 1439652"/>
                          <a:gd name="connsiteY4" fmla="*/ 1352888 h 1352888"/>
                          <a:gd name="connsiteX5" fmla="*/ 0 w 1439652"/>
                          <a:gd name="connsiteY5" fmla="*/ 0 h 1352888"/>
                          <a:gd name="connsiteX0" fmla="*/ 0 w 1439652"/>
                          <a:gd name="connsiteY0" fmla="*/ 0 h 1352888"/>
                          <a:gd name="connsiteX1" fmla="*/ 1439652 w 1439652"/>
                          <a:gd name="connsiteY1" fmla="*/ 0 h 1352888"/>
                          <a:gd name="connsiteX2" fmla="*/ 1439652 w 1439652"/>
                          <a:gd name="connsiteY2" fmla="*/ 1352888 h 1352888"/>
                          <a:gd name="connsiteX3" fmla="*/ 724240 w 1439652"/>
                          <a:gd name="connsiteY3" fmla="*/ 1316302 h 1352888"/>
                          <a:gd name="connsiteX4" fmla="*/ 109391 w 1439652"/>
                          <a:gd name="connsiteY4" fmla="*/ 794711 h 1352888"/>
                          <a:gd name="connsiteX5" fmla="*/ 0 w 1439652"/>
                          <a:gd name="connsiteY5" fmla="*/ 0 h 1352888"/>
                          <a:gd name="connsiteX0" fmla="*/ 0 w 1439652"/>
                          <a:gd name="connsiteY0" fmla="*/ 0 h 1352888"/>
                          <a:gd name="connsiteX1" fmla="*/ 1439652 w 1439652"/>
                          <a:gd name="connsiteY1" fmla="*/ 0 h 1352888"/>
                          <a:gd name="connsiteX2" fmla="*/ 1439652 w 1439652"/>
                          <a:gd name="connsiteY2" fmla="*/ 1352888 h 1352888"/>
                          <a:gd name="connsiteX3" fmla="*/ 724240 w 1439652"/>
                          <a:gd name="connsiteY3" fmla="*/ 1316302 h 1352888"/>
                          <a:gd name="connsiteX4" fmla="*/ 109391 w 1439652"/>
                          <a:gd name="connsiteY4" fmla="*/ 794711 h 1352888"/>
                          <a:gd name="connsiteX5" fmla="*/ 0 w 1439652"/>
                          <a:gd name="connsiteY5" fmla="*/ 0 h 1352888"/>
                          <a:gd name="connsiteX0" fmla="*/ 0 w 1439652"/>
                          <a:gd name="connsiteY0" fmla="*/ 0 h 1363864"/>
                          <a:gd name="connsiteX1" fmla="*/ 1439652 w 1439652"/>
                          <a:gd name="connsiteY1" fmla="*/ 0 h 1363864"/>
                          <a:gd name="connsiteX2" fmla="*/ 1439652 w 1439652"/>
                          <a:gd name="connsiteY2" fmla="*/ 1352888 h 1363864"/>
                          <a:gd name="connsiteX3" fmla="*/ 724240 w 1439652"/>
                          <a:gd name="connsiteY3" fmla="*/ 1316302 h 1363864"/>
                          <a:gd name="connsiteX4" fmla="*/ 109391 w 1439652"/>
                          <a:gd name="connsiteY4" fmla="*/ 794711 h 1363864"/>
                          <a:gd name="connsiteX5" fmla="*/ 0 w 1439652"/>
                          <a:gd name="connsiteY5" fmla="*/ 0 h 1363864"/>
                          <a:gd name="connsiteX0" fmla="*/ 0 w 1439652"/>
                          <a:gd name="connsiteY0" fmla="*/ 0 h 1373603"/>
                          <a:gd name="connsiteX1" fmla="*/ 1439652 w 1439652"/>
                          <a:gd name="connsiteY1" fmla="*/ 0 h 1373603"/>
                          <a:gd name="connsiteX2" fmla="*/ 1439652 w 1439652"/>
                          <a:gd name="connsiteY2" fmla="*/ 1352888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34893 w 1439652"/>
                          <a:gd name="connsiteY2" fmla="*/ 80032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34893 w 1439652"/>
                          <a:gd name="connsiteY2" fmla="*/ 80032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18064 w 1439652"/>
                          <a:gd name="connsiteY2" fmla="*/ 78349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18064 w 1439652"/>
                          <a:gd name="connsiteY2" fmla="*/ 78349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18064 w 1439652"/>
                          <a:gd name="connsiteY2" fmla="*/ 78349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23673 w 1439652"/>
                          <a:gd name="connsiteY2" fmla="*/ 780687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23673 w 1439652"/>
                          <a:gd name="connsiteY2" fmla="*/ 780687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23673 w 1439652"/>
                          <a:gd name="connsiteY2" fmla="*/ 780687 h 1373603"/>
                          <a:gd name="connsiteX3" fmla="*/ 724240 w 1439652"/>
                          <a:gd name="connsiteY3" fmla="*/ 1316302 h 1373603"/>
                          <a:gd name="connsiteX4" fmla="*/ 109391 w 1439652"/>
                          <a:gd name="connsiteY4" fmla="*/ 794711 h 1373603"/>
                          <a:gd name="connsiteX5" fmla="*/ 0 w 1439652"/>
                          <a:gd name="connsiteY5" fmla="*/ 0 h 1373603"/>
                          <a:gd name="connsiteX0" fmla="*/ 308541 w 1330261"/>
                          <a:gd name="connsiteY0" fmla="*/ 140245 h 1373603"/>
                          <a:gd name="connsiteX1" fmla="*/ 1330261 w 1330261"/>
                          <a:gd name="connsiteY1" fmla="*/ 0 h 1373603"/>
                          <a:gd name="connsiteX2" fmla="*/ 1114282 w 1330261"/>
                          <a:gd name="connsiteY2" fmla="*/ 780687 h 1373603"/>
                          <a:gd name="connsiteX3" fmla="*/ 614849 w 1330261"/>
                          <a:gd name="connsiteY3" fmla="*/ 1316302 h 1373603"/>
                          <a:gd name="connsiteX4" fmla="*/ 0 w 1330261"/>
                          <a:gd name="connsiteY4" fmla="*/ 794711 h 1373603"/>
                          <a:gd name="connsiteX5" fmla="*/ 308541 w 1330261"/>
                          <a:gd name="connsiteY5" fmla="*/ 140245 h 1373603"/>
                          <a:gd name="connsiteX0" fmla="*/ 308541 w 1330261"/>
                          <a:gd name="connsiteY0" fmla="*/ 140245 h 1373603"/>
                          <a:gd name="connsiteX1" fmla="*/ 1330261 w 1330261"/>
                          <a:gd name="connsiteY1" fmla="*/ 0 h 1373603"/>
                          <a:gd name="connsiteX2" fmla="*/ 1114282 w 1330261"/>
                          <a:gd name="connsiteY2" fmla="*/ 780687 h 1373603"/>
                          <a:gd name="connsiteX3" fmla="*/ 614849 w 1330261"/>
                          <a:gd name="connsiteY3" fmla="*/ 1316302 h 1373603"/>
                          <a:gd name="connsiteX4" fmla="*/ 0 w 1330261"/>
                          <a:gd name="connsiteY4" fmla="*/ 794711 h 1373603"/>
                          <a:gd name="connsiteX5" fmla="*/ 308541 w 1330261"/>
                          <a:gd name="connsiteY5" fmla="*/ 140245 h 1373603"/>
                          <a:gd name="connsiteX0" fmla="*/ 308541 w 1330261"/>
                          <a:gd name="connsiteY0" fmla="*/ 140245 h 1373603"/>
                          <a:gd name="connsiteX1" fmla="*/ 1330261 w 1330261"/>
                          <a:gd name="connsiteY1" fmla="*/ 0 h 1373603"/>
                          <a:gd name="connsiteX2" fmla="*/ 1114282 w 1330261"/>
                          <a:gd name="connsiteY2" fmla="*/ 780687 h 1373603"/>
                          <a:gd name="connsiteX3" fmla="*/ 614849 w 1330261"/>
                          <a:gd name="connsiteY3" fmla="*/ 1316302 h 1373603"/>
                          <a:gd name="connsiteX4" fmla="*/ 0 w 1330261"/>
                          <a:gd name="connsiteY4" fmla="*/ 794711 h 1373603"/>
                          <a:gd name="connsiteX5" fmla="*/ 308541 w 1330261"/>
                          <a:gd name="connsiteY5" fmla="*/ 140245 h 1373603"/>
                          <a:gd name="connsiteX0" fmla="*/ 313659 w 1335379"/>
                          <a:gd name="connsiteY0" fmla="*/ 140245 h 1373603"/>
                          <a:gd name="connsiteX1" fmla="*/ 1335379 w 1335379"/>
                          <a:gd name="connsiteY1" fmla="*/ 0 h 1373603"/>
                          <a:gd name="connsiteX2" fmla="*/ 1119400 w 1335379"/>
                          <a:gd name="connsiteY2" fmla="*/ 780687 h 1373603"/>
                          <a:gd name="connsiteX3" fmla="*/ 619967 w 1335379"/>
                          <a:gd name="connsiteY3" fmla="*/ 1316302 h 1373603"/>
                          <a:gd name="connsiteX4" fmla="*/ 5118 w 1335379"/>
                          <a:gd name="connsiteY4" fmla="*/ 794711 h 1373603"/>
                          <a:gd name="connsiteX5" fmla="*/ 313659 w 1335379"/>
                          <a:gd name="connsiteY5" fmla="*/ 140245 h 1373603"/>
                          <a:gd name="connsiteX0" fmla="*/ 313659 w 1119400"/>
                          <a:gd name="connsiteY0" fmla="*/ 5610 h 1238968"/>
                          <a:gd name="connsiteX1" fmla="*/ 777203 w 1119400"/>
                          <a:gd name="connsiteY1" fmla="*/ 0 h 1238968"/>
                          <a:gd name="connsiteX2" fmla="*/ 1119400 w 1119400"/>
                          <a:gd name="connsiteY2" fmla="*/ 646052 h 1238968"/>
                          <a:gd name="connsiteX3" fmla="*/ 619967 w 1119400"/>
                          <a:gd name="connsiteY3" fmla="*/ 1181667 h 1238968"/>
                          <a:gd name="connsiteX4" fmla="*/ 5118 w 1119400"/>
                          <a:gd name="connsiteY4" fmla="*/ 660076 h 1238968"/>
                          <a:gd name="connsiteX5" fmla="*/ 313659 w 1119400"/>
                          <a:gd name="connsiteY5" fmla="*/ 5610 h 1238968"/>
                          <a:gd name="connsiteX0" fmla="*/ 313659 w 1119400"/>
                          <a:gd name="connsiteY0" fmla="*/ 5610 h 1238968"/>
                          <a:gd name="connsiteX1" fmla="*/ 777203 w 1119400"/>
                          <a:gd name="connsiteY1" fmla="*/ 0 h 1238968"/>
                          <a:gd name="connsiteX2" fmla="*/ 1119400 w 1119400"/>
                          <a:gd name="connsiteY2" fmla="*/ 646052 h 1238968"/>
                          <a:gd name="connsiteX3" fmla="*/ 619967 w 1119400"/>
                          <a:gd name="connsiteY3" fmla="*/ 1181667 h 1238968"/>
                          <a:gd name="connsiteX4" fmla="*/ 5118 w 1119400"/>
                          <a:gd name="connsiteY4" fmla="*/ 660076 h 1238968"/>
                          <a:gd name="connsiteX5" fmla="*/ 313659 w 1119400"/>
                          <a:gd name="connsiteY5" fmla="*/ 5610 h 1238968"/>
                          <a:gd name="connsiteX0" fmla="*/ 313659 w 1127678"/>
                          <a:gd name="connsiteY0" fmla="*/ 5610 h 1238968"/>
                          <a:gd name="connsiteX1" fmla="*/ 777203 w 1127678"/>
                          <a:gd name="connsiteY1" fmla="*/ 0 h 1238968"/>
                          <a:gd name="connsiteX2" fmla="*/ 1119400 w 1127678"/>
                          <a:gd name="connsiteY2" fmla="*/ 646052 h 1238968"/>
                          <a:gd name="connsiteX3" fmla="*/ 619967 w 1127678"/>
                          <a:gd name="connsiteY3" fmla="*/ 1181667 h 1238968"/>
                          <a:gd name="connsiteX4" fmla="*/ 5118 w 1127678"/>
                          <a:gd name="connsiteY4" fmla="*/ 660076 h 1238968"/>
                          <a:gd name="connsiteX5" fmla="*/ 313659 w 1127678"/>
                          <a:gd name="connsiteY5" fmla="*/ 5610 h 1238968"/>
                          <a:gd name="connsiteX0" fmla="*/ 313659 w 1123274"/>
                          <a:gd name="connsiteY0" fmla="*/ 5610 h 1238968"/>
                          <a:gd name="connsiteX1" fmla="*/ 777203 w 1123274"/>
                          <a:gd name="connsiteY1" fmla="*/ 0 h 1238968"/>
                          <a:gd name="connsiteX2" fmla="*/ 1119400 w 1123274"/>
                          <a:gd name="connsiteY2" fmla="*/ 646052 h 1238968"/>
                          <a:gd name="connsiteX3" fmla="*/ 619967 w 1123274"/>
                          <a:gd name="connsiteY3" fmla="*/ 1181667 h 1238968"/>
                          <a:gd name="connsiteX4" fmla="*/ 5118 w 1123274"/>
                          <a:gd name="connsiteY4" fmla="*/ 660076 h 1238968"/>
                          <a:gd name="connsiteX5" fmla="*/ 313659 w 1123274"/>
                          <a:gd name="connsiteY5" fmla="*/ 5610 h 1238968"/>
                          <a:gd name="connsiteX0" fmla="*/ 313659 w 1119978"/>
                          <a:gd name="connsiteY0" fmla="*/ 5610 h 1238968"/>
                          <a:gd name="connsiteX1" fmla="*/ 777203 w 1119978"/>
                          <a:gd name="connsiteY1" fmla="*/ 0 h 1238968"/>
                          <a:gd name="connsiteX2" fmla="*/ 1119400 w 1119978"/>
                          <a:gd name="connsiteY2" fmla="*/ 646052 h 1238968"/>
                          <a:gd name="connsiteX3" fmla="*/ 619967 w 1119978"/>
                          <a:gd name="connsiteY3" fmla="*/ 1181667 h 1238968"/>
                          <a:gd name="connsiteX4" fmla="*/ 5118 w 1119978"/>
                          <a:gd name="connsiteY4" fmla="*/ 660076 h 1238968"/>
                          <a:gd name="connsiteX5" fmla="*/ 313659 w 1119978"/>
                          <a:gd name="connsiteY5" fmla="*/ 5610 h 1238968"/>
                          <a:gd name="connsiteX0" fmla="*/ 313659 w 1120225"/>
                          <a:gd name="connsiteY0" fmla="*/ 5610 h 1238968"/>
                          <a:gd name="connsiteX1" fmla="*/ 777203 w 1120225"/>
                          <a:gd name="connsiteY1" fmla="*/ 0 h 1238968"/>
                          <a:gd name="connsiteX2" fmla="*/ 1119400 w 1120225"/>
                          <a:gd name="connsiteY2" fmla="*/ 646052 h 1238968"/>
                          <a:gd name="connsiteX3" fmla="*/ 619967 w 1120225"/>
                          <a:gd name="connsiteY3" fmla="*/ 1181667 h 1238968"/>
                          <a:gd name="connsiteX4" fmla="*/ 5118 w 1120225"/>
                          <a:gd name="connsiteY4" fmla="*/ 660076 h 1238968"/>
                          <a:gd name="connsiteX5" fmla="*/ 313659 w 1120225"/>
                          <a:gd name="connsiteY5" fmla="*/ 5610 h 1238968"/>
                          <a:gd name="connsiteX0" fmla="*/ 313659 w 1121399"/>
                          <a:gd name="connsiteY0" fmla="*/ 5610 h 1238968"/>
                          <a:gd name="connsiteX1" fmla="*/ 777203 w 1121399"/>
                          <a:gd name="connsiteY1" fmla="*/ 0 h 1238968"/>
                          <a:gd name="connsiteX2" fmla="*/ 1119400 w 1121399"/>
                          <a:gd name="connsiteY2" fmla="*/ 646052 h 1238968"/>
                          <a:gd name="connsiteX3" fmla="*/ 619967 w 1121399"/>
                          <a:gd name="connsiteY3" fmla="*/ 1181667 h 1238968"/>
                          <a:gd name="connsiteX4" fmla="*/ 5118 w 1121399"/>
                          <a:gd name="connsiteY4" fmla="*/ 660076 h 1238968"/>
                          <a:gd name="connsiteX5" fmla="*/ 313659 w 1121399"/>
                          <a:gd name="connsiteY5" fmla="*/ 5610 h 123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1399" h="1238968">
                            <a:moveTo>
                              <a:pt x="313659" y="5610"/>
                            </a:moveTo>
                            <a:lnTo>
                              <a:pt x="777203" y="0"/>
                            </a:lnTo>
                            <a:cubicBezTo>
                              <a:pt x="1009075" y="111569"/>
                              <a:pt x="1131555" y="354969"/>
                              <a:pt x="1119400" y="646052"/>
                            </a:cubicBezTo>
                            <a:cubicBezTo>
                              <a:pt x="1148331" y="1000364"/>
                              <a:pt x="857503" y="1349068"/>
                              <a:pt x="619967" y="1181667"/>
                            </a:cubicBezTo>
                            <a:cubicBezTo>
                              <a:pt x="386968" y="1372441"/>
                              <a:pt x="30554" y="1058333"/>
                              <a:pt x="5118" y="660076"/>
                            </a:cubicBezTo>
                            <a:cubicBezTo>
                              <a:pt x="-29475" y="310090"/>
                              <a:pt x="115445" y="105959"/>
                              <a:pt x="313659" y="561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0" name="Oval 59"/>
                      <p:cNvSpPr/>
                      <p:nvPr/>
                    </p:nvSpPr>
                    <p:spPr>
                      <a:xfrm>
                        <a:off x="3306987" y="-2401001"/>
                        <a:ext cx="448785" cy="450820"/>
                      </a:xfrm>
                      <a:prstGeom prst="ellipse">
                        <a:avLst/>
                      </a:prstGeom>
                      <a:solidFill>
                        <a:srgbClr val="905E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49" name="Rectangle 11"/>
                    <p:cNvSpPr/>
                    <p:nvPr/>
                  </p:nvSpPr>
                  <p:spPr>
                    <a:xfrm rot="6615602">
                      <a:off x="6370178" y="4208175"/>
                      <a:ext cx="38153" cy="141267"/>
                    </a:xfrm>
                    <a:custGeom>
                      <a:avLst/>
                      <a:gdLst>
                        <a:gd name="connsiteX0" fmla="*/ 0 w 88106"/>
                        <a:gd name="connsiteY0" fmla="*/ 0 h 414337"/>
                        <a:gd name="connsiteX1" fmla="*/ 88106 w 88106"/>
                        <a:gd name="connsiteY1" fmla="*/ 0 h 414337"/>
                        <a:gd name="connsiteX2" fmla="*/ 88106 w 88106"/>
                        <a:gd name="connsiteY2" fmla="*/ 414337 h 414337"/>
                        <a:gd name="connsiteX3" fmla="*/ 0 w 88106"/>
                        <a:gd name="connsiteY3" fmla="*/ 414337 h 414337"/>
                        <a:gd name="connsiteX4" fmla="*/ 0 w 88106"/>
                        <a:gd name="connsiteY4" fmla="*/ 0 h 414337"/>
                        <a:gd name="connsiteX0" fmla="*/ 0 w 119062"/>
                        <a:gd name="connsiteY0" fmla="*/ 0 h 416718"/>
                        <a:gd name="connsiteX1" fmla="*/ 119062 w 119062"/>
                        <a:gd name="connsiteY1" fmla="*/ 2381 h 416718"/>
                        <a:gd name="connsiteX2" fmla="*/ 119062 w 119062"/>
                        <a:gd name="connsiteY2" fmla="*/ 416718 h 416718"/>
                        <a:gd name="connsiteX3" fmla="*/ 30956 w 119062"/>
                        <a:gd name="connsiteY3" fmla="*/ 416718 h 416718"/>
                        <a:gd name="connsiteX4" fmla="*/ 0 w 119062"/>
                        <a:gd name="connsiteY4" fmla="*/ 0 h 416718"/>
                        <a:gd name="connsiteX0" fmla="*/ 0 w 119062"/>
                        <a:gd name="connsiteY0" fmla="*/ 0 h 416718"/>
                        <a:gd name="connsiteX1" fmla="*/ 119062 w 119062"/>
                        <a:gd name="connsiteY1" fmla="*/ 2381 h 416718"/>
                        <a:gd name="connsiteX2" fmla="*/ 119062 w 119062"/>
                        <a:gd name="connsiteY2" fmla="*/ 416718 h 416718"/>
                        <a:gd name="connsiteX3" fmla="*/ 0 w 119062"/>
                        <a:gd name="connsiteY3" fmla="*/ 0 h 416718"/>
                        <a:gd name="connsiteX0" fmla="*/ 0 w 119062"/>
                        <a:gd name="connsiteY0" fmla="*/ 0 h 354805"/>
                        <a:gd name="connsiteX1" fmla="*/ 119062 w 119062"/>
                        <a:gd name="connsiteY1" fmla="*/ 2381 h 354805"/>
                        <a:gd name="connsiteX2" fmla="*/ 54768 w 119062"/>
                        <a:gd name="connsiteY2" fmla="*/ 354805 h 354805"/>
                        <a:gd name="connsiteX3" fmla="*/ 0 w 119062"/>
                        <a:gd name="connsiteY3" fmla="*/ 0 h 354805"/>
                        <a:gd name="connsiteX0" fmla="*/ 0 w 54768"/>
                        <a:gd name="connsiteY0" fmla="*/ 0 h 354805"/>
                        <a:gd name="connsiteX1" fmla="*/ 54768 w 54768"/>
                        <a:gd name="connsiteY1" fmla="*/ 354805 h 354805"/>
                        <a:gd name="connsiteX2" fmla="*/ 0 w 54768"/>
                        <a:gd name="connsiteY2" fmla="*/ 0 h 354805"/>
                        <a:gd name="connsiteX0" fmla="*/ 27496 w 82264"/>
                        <a:gd name="connsiteY0" fmla="*/ 0 h 354805"/>
                        <a:gd name="connsiteX1" fmla="*/ 82264 w 82264"/>
                        <a:gd name="connsiteY1" fmla="*/ 354805 h 354805"/>
                        <a:gd name="connsiteX2" fmla="*/ 27496 w 82264"/>
                        <a:gd name="connsiteY2" fmla="*/ 0 h 354805"/>
                        <a:gd name="connsiteX0" fmla="*/ 27496 w 96956"/>
                        <a:gd name="connsiteY0" fmla="*/ 0 h 354805"/>
                        <a:gd name="connsiteX1" fmla="*/ 82264 w 96956"/>
                        <a:gd name="connsiteY1" fmla="*/ 354805 h 354805"/>
                        <a:gd name="connsiteX2" fmla="*/ 27496 w 96956"/>
                        <a:gd name="connsiteY2" fmla="*/ 0 h 354805"/>
                        <a:gd name="connsiteX0" fmla="*/ 28262 w 95882"/>
                        <a:gd name="connsiteY0" fmla="*/ 0 h 357186"/>
                        <a:gd name="connsiteX1" fmla="*/ 78268 w 95882"/>
                        <a:gd name="connsiteY1" fmla="*/ 357186 h 357186"/>
                        <a:gd name="connsiteX2" fmla="*/ 28262 w 95882"/>
                        <a:gd name="connsiteY2" fmla="*/ 0 h 357186"/>
                        <a:gd name="connsiteX0" fmla="*/ 28262 w 121470"/>
                        <a:gd name="connsiteY0" fmla="*/ 0 h 357186"/>
                        <a:gd name="connsiteX1" fmla="*/ 78268 w 121470"/>
                        <a:gd name="connsiteY1" fmla="*/ 357186 h 357186"/>
                        <a:gd name="connsiteX2" fmla="*/ 28262 w 121470"/>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4539"/>
                        <a:gd name="connsiteY0" fmla="*/ 0 h 350042"/>
                        <a:gd name="connsiteX1" fmla="*/ 52387 w 94539"/>
                        <a:gd name="connsiteY1" fmla="*/ 350042 h 350042"/>
                        <a:gd name="connsiteX2" fmla="*/ 0 w 94539"/>
                        <a:gd name="connsiteY2" fmla="*/ 0 h 350042"/>
                        <a:gd name="connsiteX0" fmla="*/ 0 w 94539"/>
                        <a:gd name="connsiteY0" fmla="*/ 0 h 350042"/>
                        <a:gd name="connsiteX1" fmla="*/ 52387 w 94539"/>
                        <a:gd name="connsiteY1" fmla="*/ 350042 h 350042"/>
                        <a:gd name="connsiteX2" fmla="*/ 0 w 94539"/>
                        <a:gd name="connsiteY2" fmla="*/ 0 h 350042"/>
                      </a:gdLst>
                      <a:ahLst/>
                      <a:cxnLst>
                        <a:cxn ang="0">
                          <a:pos x="connsiteX0" y="connsiteY0"/>
                        </a:cxn>
                        <a:cxn ang="0">
                          <a:pos x="connsiteX1" y="connsiteY1"/>
                        </a:cxn>
                        <a:cxn ang="0">
                          <a:pos x="connsiteX2" y="connsiteY2"/>
                        </a:cxn>
                      </a:cxnLst>
                      <a:rect l="l" t="t" r="r" b="b"/>
                      <a:pathLst>
                        <a:path w="94539" h="350042">
                          <a:moveTo>
                            <a:pt x="0" y="0"/>
                          </a:moveTo>
                          <a:cubicBezTo>
                            <a:pt x="127794" y="94455"/>
                            <a:pt x="105569" y="310355"/>
                            <a:pt x="52387" y="350042"/>
                          </a:cubicBezTo>
                          <a:cubicBezTo>
                            <a:pt x="46037" y="215105"/>
                            <a:pt x="49212" y="134936"/>
                            <a:pt x="0" y="0"/>
                          </a:cubicBezTo>
                          <a:close/>
                        </a:path>
                      </a:pathLst>
                    </a:custGeom>
                    <a:solidFill>
                      <a:srgbClr val="F4B1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0" name="Rectangle 11"/>
                    <p:cNvSpPr/>
                    <p:nvPr/>
                  </p:nvSpPr>
                  <p:spPr>
                    <a:xfrm rot="17853016">
                      <a:off x="6498699" y="3772650"/>
                      <a:ext cx="37097" cy="141511"/>
                    </a:xfrm>
                    <a:custGeom>
                      <a:avLst/>
                      <a:gdLst>
                        <a:gd name="connsiteX0" fmla="*/ 0 w 88106"/>
                        <a:gd name="connsiteY0" fmla="*/ 0 h 414337"/>
                        <a:gd name="connsiteX1" fmla="*/ 88106 w 88106"/>
                        <a:gd name="connsiteY1" fmla="*/ 0 h 414337"/>
                        <a:gd name="connsiteX2" fmla="*/ 88106 w 88106"/>
                        <a:gd name="connsiteY2" fmla="*/ 414337 h 414337"/>
                        <a:gd name="connsiteX3" fmla="*/ 0 w 88106"/>
                        <a:gd name="connsiteY3" fmla="*/ 414337 h 414337"/>
                        <a:gd name="connsiteX4" fmla="*/ 0 w 88106"/>
                        <a:gd name="connsiteY4" fmla="*/ 0 h 414337"/>
                        <a:gd name="connsiteX0" fmla="*/ 0 w 119062"/>
                        <a:gd name="connsiteY0" fmla="*/ 0 h 416718"/>
                        <a:gd name="connsiteX1" fmla="*/ 119062 w 119062"/>
                        <a:gd name="connsiteY1" fmla="*/ 2381 h 416718"/>
                        <a:gd name="connsiteX2" fmla="*/ 119062 w 119062"/>
                        <a:gd name="connsiteY2" fmla="*/ 416718 h 416718"/>
                        <a:gd name="connsiteX3" fmla="*/ 30956 w 119062"/>
                        <a:gd name="connsiteY3" fmla="*/ 416718 h 416718"/>
                        <a:gd name="connsiteX4" fmla="*/ 0 w 119062"/>
                        <a:gd name="connsiteY4" fmla="*/ 0 h 416718"/>
                        <a:gd name="connsiteX0" fmla="*/ 0 w 119062"/>
                        <a:gd name="connsiteY0" fmla="*/ 0 h 416718"/>
                        <a:gd name="connsiteX1" fmla="*/ 119062 w 119062"/>
                        <a:gd name="connsiteY1" fmla="*/ 2381 h 416718"/>
                        <a:gd name="connsiteX2" fmla="*/ 119062 w 119062"/>
                        <a:gd name="connsiteY2" fmla="*/ 416718 h 416718"/>
                        <a:gd name="connsiteX3" fmla="*/ 0 w 119062"/>
                        <a:gd name="connsiteY3" fmla="*/ 0 h 416718"/>
                        <a:gd name="connsiteX0" fmla="*/ 0 w 119062"/>
                        <a:gd name="connsiteY0" fmla="*/ 0 h 354805"/>
                        <a:gd name="connsiteX1" fmla="*/ 119062 w 119062"/>
                        <a:gd name="connsiteY1" fmla="*/ 2381 h 354805"/>
                        <a:gd name="connsiteX2" fmla="*/ 54768 w 119062"/>
                        <a:gd name="connsiteY2" fmla="*/ 354805 h 354805"/>
                        <a:gd name="connsiteX3" fmla="*/ 0 w 119062"/>
                        <a:gd name="connsiteY3" fmla="*/ 0 h 354805"/>
                        <a:gd name="connsiteX0" fmla="*/ 0 w 54768"/>
                        <a:gd name="connsiteY0" fmla="*/ 0 h 354805"/>
                        <a:gd name="connsiteX1" fmla="*/ 54768 w 54768"/>
                        <a:gd name="connsiteY1" fmla="*/ 354805 h 354805"/>
                        <a:gd name="connsiteX2" fmla="*/ 0 w 54768"/>
                        <a:gd name="connsiteY2" fmla="*/ 0 h 354805"/>
                        <a:gd name="connsiteX0" fmla="*/ 27496 w 82264"/>
                        <a:gd name="connsiteY0" fmla="*/ 0 h 354805"/>
                        <a:gd name="connsiteX1" fmla="*/ 82264 w 82264"/>
                        <a:gd name="connsiteY1" fmla="*/ 354805 h 354805"/>
                        <a:gd name="connsiteX2" fmla="*/ 27496 w 82264"/>
                        <a:gd name="connsiteY2" fmla="*/ 0 h 354805"/>
                        <a:gd name="connsiteX0" fmla="*/ 27496 w 96956"/>
                        <a:gd name="connsiteY0" fmla="*/ 0 h 354805"/>
                        <a:gd name="connsiteX1" fmla="*/ 82264 w 96956"/>
                        <a:gd name="connsiteY1" fmla="*/ 354805 h 354805"/>
                        <a:gd name="connsiteX2" fmla="*/ 27496 w 96956"/>
                        <a:gd name="connsiteY2" fmla="*/ 0 h 354805"/>
                        <a:gd name="connsiteX0" fmla="*/ 28262 w 95882"/>
                        <a:gd name="connsiteY0" fmla="*/ 0 h 357186"/>
                        <a:gd name="connsiteX1" fmla="*/ 78268 w 95882"/>
                        <a:gd name="connsiteY1" fmla="*/ 357186 h 357186"/>
                        <a:gd name="connsiteX2" fmla="*/ 28262 w 95882"/>
                        <a:gd name="connsiteY2" fmla="*/ 0 h 357186"/>
                        <a:gd name="connsiteX0" fmla="*/ 28262 w 121470"/>
                        <a:gd name="connsiteY0" fmla="*/ 0 h 357186"/>
                        <a:gd name="connsiteX1" fmla="*/ 78268 w 121470"/>
                        <a:gd name="connsiteY1" fmla="*/ 357186 h 357186"/>
                        <a:gd name="connsiteX2" fmla="*/ 28262 w 121470"/>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4539"/>
                        <a:gd name="connsiteY0" fmla="*/ 0 h 350042"/>
                        <a:gd name="connsiteX1" fmla="*/ 52387 w 94539"/>
                        <a:gd name="connsiteY1" fmla="*/ 350042 h 350042"/>
                        <a:gd name="connsiteX2" fmla="*/ 0 w 94539"/>
                        <a:gd name="connsiteY2" fmla="*/ 0 h 350042"/>
                        <a:gd name="connsiteX0" fmla="*/ 0 w 94539"/>
                        <a:gd name="connsiteY0" fmla="*/ 0 h 350042"/>
                        <a:gd name="connsiteX1" fmla="*/ 52387 w 94539"/>
                        <a:gd name="connsiteY1" fmla="*/ 350042 h 350042"/>
                        <a:gd name="connsiteX2" fmla="*/ 0 w 94539"/>
                        <a:gd name="connsiteY2" fmla="*/ 0 h 350042"/>
                        <a:gd name="connsiteX0" fmla="*/ 0 w 91922"/>
                        <a:gd name="connsiteY0" fmla="*/ 0 h 350646"/>
                        <a:gd name="connsiteX1" fmla="*/ 47662 w 91922"/>
                        <a:gd name="connsiteY1" fmla="*/ 350646 h 350646"/>
                        <a:gd name="connsiteX2" fmla="*/ 0 w 91922"/>
                        <a:gd name="connsiteY2" fmla="*/ 0 h 350646"/>
                      </a:gdLst>
                      <a:ahLst/>
                      <a:cxnLst>
                        <a:cxn ang="0">
                          <a:pos x="connsiteX0" y="connsiteY0"/>
                        </a:cxn>
                        <a:cxn ang="0">
                          <a:pos x="connsiteX1" y="connsiteY1"/>
                        </a:cxn>
                        <a:cxn ang="0">
                          <a:pos x="connsiteX2" y="connsiteY2"/>
                        </a:cxn>
                      </a:cxnLst>
                      <a:rect l="l" t="t" r="r" b="b"/>
                      <a:pathLst>
                        <a:path w="91922" h="350646">
                          <a:moveTo>
                            <a:pt x="0" y="0"/>
                          </a:moveTo>
                          <a:cubicBezTo>
                            <a:pt x="127794" y="94455"/>
                            <a:pt x="100844" y="310959"/>
                            <a:pt x="47662" y="350646"/>
                          </a:cubicBezTo>
                          <a:cubicBezTo>
                            <a:pt x="41312" y="215709"/>
                            <a:pt x="49212" y="134936"/>
                            <a:pt x="0" y="0"/>
                          </a:cubicBezTo>
                          <a:close/>
                        </a:path>
                      </a:pathLst>
                    </a:custGeom>
                    <a:solidFill>
                      <a:srgbClr val="F4B1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grpSp>
            <p:nvGrpSpPr>
              <p:cNvPr id="105" name="Group 104"/>
              <p:cNvGrpSpPr/>
              <p:nvPr/>
            </p:nvGrpSpPr>
            <p:grpSpPr>
              <a:xfrm>
                <a:off x="3780985" y="1083429"/>
                <a:ext cx="1257655" cy="1513739"/>
                <a:chOff x="3780985" y="1083429"/>
                <a:chExt cx="1257655" cy="1513739"/>
              </a:xfrm>
            </p:grpSpPr>
            <p:grpSp>
              <p:nvGrpSpPr>
                <p:cNvPr id="100" name="Group 99"/>
                <p:cNvGrpSpPr/>
                <p:nvPr/>
              </p:nvGrpSpPr>
              <p:grpSpPr>
                <a:xfrm>
                  <a:off x="3780985" y="1083429"/>
                  <a:ext cx="1257655" cy="697893"/>
                  <a:chOff x="3780985" y="1083429"/>
                  <a:chExt cx="1257655" cy="697893"/>
                </a:xfrm>
              </p:grpSpPr>
              <p:sp>
                <p:nvSpPr>
                  <p:cNvPr id="30" name="Rectangle 4"/>
                  <p:cNvSpPr/>
                  <p:nvPr/>
                </p:nvSpPr>
                <p:spPr>
                  <a:xfrm rot="18204398">
                    <a:off x="4775449" y="1375718"/>
                    <a:ext cx="272435" cy="253947"/>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060" h="563100">
                        <a:moveTo>
                          <a:pt x="9895" y="369357"/>
                        </a:moveTo>
                        <a:lnTo>
                          <a:pt x="367082" y="59795"/>
                        </a:lnTo>
                        <a:cubicBezTo>
                          <a:pt x="555994" y="-121972"/>
                          <a:pt x="806820" y="155838"/>
                          <a:pt x="593302" y="293157"/>
                        </a:cubicBezTo>
                        <a:lnTo>
                          <a:pt x="207539" y="557475"/>
                        </a:lnTo>
                        <a:cubicBezTo>
                          <a:pt x="60695" y="594781"/>
                          <a:pt x="-31379" y="436826"/>
                          <a:pt x="9895" y="369357"/>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Rectangle 4"/>
                  <p:cNvSpPr/>
                  <p:nvPr/>
                </p:nvSpPr>
                <p:spPr>
                  <a:xfrm>
                    <a:off x="3780985" y="1443262"/>
                    <a:ext cx="117288" cy="338060"/>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 name="connsiteX0" fmla="*/ 9895 w 653398"/>
                      <a:gd name="connsiteY0" fmla="*/ 380720 h 574463"/>
                      <a:gd name="connsiteX1" fmla="*/ 208338 w 653398"/>
                      <a:gd name="connsiteY1" fmla="*/ 58036 h 574463"/>
                      <a:gd name="connsiteX2" fmla="*/ 593302 w 653398"/>
                      <a:gd name="connsiteY2" fmla="*/ 304520 h 574463"/>
                      <a:gd name="connsiteX3" fmla="*/ 207539 w 653398"/>
                      <a:gd name="connsiteY3" fmla="*/ 568838 h 574463"/>
                      <a:gd name="connsiteX4" fmla="*/ 9895 w 653398"/>
                      <a:gd name="connsiteY4" fmla="*/ 380720 h 574463"/>
                      <a:gd name="connsiteX0" fmla="*/ 9895 w 469030"/>
                      <a:gd name="connsiteY0" fmla="*/ 438413 h 632156"/>
                      <a:gd name="connsiteX1" fmla="*/ 208338 w 469030"/>
                      <a:gd name="connsiteY1" fmla="*/ 115729 h 632156"/>
                      <a:gd name="connsiteX2" fmla="*/ 375028 w 469030"/>
                      <a:gd name="connsiteY2" fmla="*/ 126033 h 632156"/>
                      <a:gd name="connsiteX3" fmla="*/ 207539 w 469030"/>
                      <a:gd name="connsiteY3" fmla="*/ 626531 h 632156"/>
                      <a:gd name="connsiteX4" fmla="*/ 9895 w 469030"/>
                      <a:gd name="connsiteY4" fmla="*/ 438413 h 632156"/>
                      <a:gd name="connsiteX0" fmla="*/ 9895 w 460536"/>
                      <a:gd name="connsiteY0" fmla="*/ 428706 h 622449"/>
                      <a:gd name="connsiteX1" fmla="*/ 168652 w 460536"/>
                      <a:gd name="connsiteY1" fmla="*/ 123517 h 622449"/>
                      <a:gd name="connsiteX2" fmla="*/ 375028 w 460536"/>
                      <a:gd name="connsiteY2" fmla="*/ 116326 h 622449"/>
                      <a:gd name="connsiteX3" fmla="*/ 207539 w 460536"/>
                      <a:gd name="connsiteY3" fmla="*/ 616824 h 622449"/>
                      <a:gd name="connsiteX4" fmla="*/ 9895 w 460536"/>
                      <a:gd name="connsiteY4" fmla="*/ 428706 h 622449"/>
                      <a:gd name="connsiteX0" fmla="*/ 9895 w 435604"/>
                      <a:gd name="connsiteY0" fmla="*/ 432148 h 625891"/>
                      <a:gd name="connsiteX1" fmla="*/ 168652 w 435604"/>
                      <a:gd name="connsiteY1" fmla="*/ 126959 h 625891"/>
                      <a:gd name="connsiteX2" fmla="*/ 375028 w 435604"/>
                      <a:gd name="connsiteY2" fmla="*/ 119768 h 625891"/>
                      <a:gd name="connsiteX3" fmla="*/ 207539 w 435604"/>
                      <a:gd name="connsiteY3" fmla="*/ 620266 h 625891"/>
                      <a:gd name="connsiteX4" fmla="*/ 9895 w 435604"/>
                      <a:gd name="connsiteY4" fmla="*/ 432148 h 625891"/>
                      <a:gd name="connsiteX0" fmla="*/ 9895 w 438372"/>
                      <a:gd name="connsiteY0" fmla="*/ 432148 h 625891"/>
                      <a:gd name="connsiteX1" fmla="*/ 193455 w 438372"/>
                      <a:gd name="connsiteY1" fmla="*/ 126959 h 625891"/>
                      <a:gd name="connsiteX2" fmla="*/ 375028 w 438372"/>
                      <a:gd name="connsiteY2" fmla="*/ 119768 h 625891"/>
                      <a:gd name="connsiteX3" fmla="*/ 207539 w 438372"/>
                      <a:gd name="connsiteY3" fmla="*/ 620266 h 625891"/>
                      <a:gd name="connsiteX4" fmla="*/ 9895 w 438372"/>
                      <a:gd name="connsiteY4" fmla="*/ 432148 h 625891"/>
                      <a:gd name="connsiteX0" fmla="*/ 9895 w 433896"/>
                      <a:gd name="connsiteY0" fmla="*/ 432148 h 625891"/>
                      <a:gd name="connsiteX1" fmla="*/ 193455 w 433896"/>
                      <a:gd name="connsiteY1" fmla="*/ 126959 h 625891"/>
                      <a:gd name="connsiteX2" fmla="*/ 375028 w 433896"/>
                      <a:gd name="connsiteY2" fmla="*/ 119768 h 625891"/>
                      <a:gd name="connsiteX3" fmla="*/ 207539 w 433896"/>
                      <a:gd name="connsiteY3" fmla="*/ 620266 h 625891"/>
                      <a:gd name="connsiteX4" fmla="*/ 9895 w 433896"/>
                      <a:gd name="connsiteY4" fmla="*/ 432148 h 625891"/>
                      <a:gd name="connsiteX0" fmla="*/ 9895 w 394030"/>
                      <a:gd name="connsiteY0" fmla="*/ 448129 h 641872"/>
                      <a:gd name="connsiteX1" fmla="*/ 193455 w 394030"/>
                      <a:gd name="connsiteY1" fmla="*/ 142940 h 641872"/>
                      <a:gd name="connsiteX2" fmla="*/ 375028 w 394030"/>
                      <a:gd name="connsiteY2" fmla="*/ 135749 h 641872"/>
                      <a:gd name="connsiteX3" fmla="*/ 207539 w 394030"/>
                      <a:gd name="connsiteY3" fmla="*/ 636247 h 641872"/>
                      <a:gd name="connsiteX4" fmla="*/ 9895 w 394030"/>
                      <a:gd name="connsiteY4" fmla="*/ 448129 h 641872"/>
                      <a:gd name="connsiteX0" fmla="*/ 9895 w 446259"/>
                      <a:gd name="connsiteY0" fmla="*/ 441678 h 635421"/>
                      <a:gd name="connsiteX1" fmla="*/ 193455 w 446259"/>
                      <a:gd name="connsiteY1" fmla="*/ 136489 h 635421"/>
                      <a:gd name="connsiteX2" fmla="*/ 429596 w 446259"/>
                      <a:gd name="connsiteY2" fmla="*/ 142419 h 635421"/>
                      <a:gd name="connsiteX3" fmla="*/ 207539 w 446259"/>
                      <a:gd name="connsiteY3" fmla="*/ 629796 h 635421"/>
                      <a:gd name="connsiteX4" fmla="*/ 9895 w 446259"/>
                      <a:gd name="connsiteY4" fmla="*/ 441678 h 635421"/>
                      <a:gd name="connsiteX0" fmla="*/ 9895 w 447400"/>
                      <a:gd name="connsiteY0" fmla="*/ 438324 h 632067"/>
                      <a:gd name="connsiteX1" fmla="*/ 193455 w 447400"/>
                      <a:gd name="connsiteY1" fmla="*/ 133135 h 632067"/>
                      <a:gd name="connsiteX2" fmla="*/ 429596 w 447400"/>
                      <a:gd name="connsiteY2" fmla="*/ 139065 h 632067"/>
                      <a:gd name="connsiteX3" fmla="*/ 207539 w 447400"/>
                      <a:gd name="connsiteY3" fmla="*/ 626442 h 632067"/>
                      <a:gd name="connsiteX4" fmla="*/ 9895 w 447400"/>
                      <a:gd name="connsiteY4" fmla="*/ 438324 h 632067"/>
                      <a:gd name="connsiteX0" fmla="*/ 32636 w 351082"/>
                      <a:gd name="connsiteY0" fmla="*/ 622020 h 663918"/>
                      <a:gd name="connsiteX1" fmla="*/ 97137 w 351082"/>
                      <a:gd name="connsiteY1" fmla="*/ 133135 h 663918"/>
                      <a:gd name="connsiteX2" fmla="*/ 333278 w 351082"/>
                      <a:gd name="connsiteY2" fmla="*/ 139065 h 663918"/>
                      <a:gd name="connsiteX3" fmla="*/ 111221 w 351082"/>
                      <a:gd name="connsiteY3" fmla="*/ 626442 h 663918"/>
                      <a:gd name="connsiteX4" fmla="*/ 32636 w 351082"/>
                      <a:gd name="connsiteY4" fmla="*/ 622020 h 663918"/>
                      <a:gd name="connsiteX0" fmla="*/ 5357 w 323803"/>
                      <a:gd name="connsiteY0" fmla="*/ 622020 h 654715"/>
                      <a:gd name="connsiteX1" fmla="*/ 69858 w 323803"/>
                      <a:gd name="connsiteY1" fmla="*/ 133135 h 654715"/>
                      <a:gd name="connsiteX2" fmla="*/ 305999 w 323803"/>
                      <a:gd name="connsiteY2" fmla="*/ 139065 h 654715"/>
                      <a:gd name="connsiteX3" fmla="*/ 317099 w 323803"/>
                      <a:gd name="connsiteY3" fmla="*/ 600200 h 654715"/>
                      <a:gd name="connsiteX4" fmla="*/ 5357 w 323803"/>
                      <a:gd name="connsiteY4" fmla="*/ 622020 h 654715"/>
                      <a:gd name="connsiteX0" fmla="*/ 30192 w 254383"/>
                      <a:gd name="connsiteY0" fmla="*/ 595777 h 637675"/>
                      <a:gd name="connsiteX1" fmla="*/ 438 w 254383"/>
                      <a:gd name="connsiteY1" fmla="*/ 133135 h 637675"/>
                      <a:gd name="connsiteX2" fmla="*/ 236579 w 254383"/>
                      <a:gd name="connsiteY2" fmla="*/ 139065 h 637675"/>
                      <a:gd name="connsiteX3" fmla="*/ 247679 w 254383"/>
                      <a:gd name="connsiteY3" fmla="*/ 600200 h 637675"/>
                      <a:gd name="connsiteX4" fmla="*/ 30192 w 254383"/>
                      <a:gd name="connsiteY4" fmla="*/ 595777 h 637675"/>
                      <a:gd name="connsiteX0" fmla="*/ 30192 w 267522"/>
                      <a:gd name="connsiteY0" fmla="*/ 595777 h 628472"/>
                      <a:gd name="connsiteX1" fmla="*/ 438 w 267522"/>
                      <a:gd name="connsiteY1" fmla="*/ 133135 h 628472"/>
                      <a:gd name="connsiteX2" fmla="*/ 236579 w 267522"/>
                      <a:gd name="connsiteY2" fmla="*/ 139065 h 628472"/>
                      <a:gd name="connsiteX3" fmla="*/ 267522 w 267522"/>
                      <a:gd name="connsiteY3" fmla="*/ 573957 h 628472"/>
                      <a:gd name="connsiteX4" fmla="*/ 30192 w 267522"/>
                      <a:gd name="connsiteY4" fmla="*/ 595777 h 628472"/>
                      <a:gd name="connsiteX0" fmla="*/ 30192 w 267522"/>
                      <a:gd name="connsiteY0" fmla="*/ 595777 h 662203"/>
                      <a:gd name="connsiteX1" fmla="*/ 438 w 267522"/>
                      <a:gd name="connsiteY1" fmla="*/ 133135 h 662203"/>
                      <a:gd name="connsiteX2" fmla="*/ 236579 w 267522"/>
                      <a:gd name="connsiteY2" fmla="*/ 139065 h 662203"/>
                      <a:gd name="connsiteX3" fmla="*/ 267522 w 267522"/>
                      <a:gd name="connsiteY3" fmla="*/ 573957 h 662203"/>
                      <a:gd name="connsiteX4" fmla="*/ 30192 w 267522"/>
                      <a:gd name="connsiteY4" fmla="*/ 595777 h 662203"/>
                      <a:gd name="connsiteX0" fmla="*/ 30192 w 267522"/>
                      <a:gd name="connsiteY0" fmla="*/ 595777 h 662203"/>
                      <a:gd name="connsiteX1" fmla="*/ 438 w 267522"/>
                      <a:gd name="connsiteY1" fmla="*/ 133135 h 662203"/>
                      <a:gd name="connsiteX2" fmla="*/ 236579 w 267522"/>
                      <a:gd name="connsiteY2" fmla="*/ 139065 h 662203"/>
                      <a:gd name="connsiteX3" fmla="*/ 267522 w 267522"/>
                      <a:gd name="connsiteY3" fmla="*/ 573957 h 662203"/>
                      <a:gd name="connsiteX4" fmla="*/ 30192 w 267522"/>
                      <a:gd name="connsiteY4" fmla="*/ 595777 h 662203"/>
                      <a:gd name="connsiteX0" fmla="*/ 30192 w 267522"/>
                      <a:gd name="connsiteY0" fmla="*/ 595777 h 695849"/>
                      <a:gd name="connsiteX1" fmla="*/ 438 w 267522"/>
                      <a:gd name="connsiteY1" fmla="*/ 133135 h 695849"/>
                      <a:gd name="connsiteX2" fmla="*/ 236579 w 267522"/>
                      <a:gd name="connsiteY2" fmla="*/ 139065 h 695849"/>
                      <a:gd name="connsiteX3" fmla="*/ 267522 w 267522"/>
                      <a:gd name="connsiteY3" fmla="*/ 573957 h 695849"/>
                      <a:gd name="connsiteX4" fmla="*/ 30192 w 267522"/>
                      <a:gd name="connsiteY4" fmla="*/ 595777 h 695849"/>
                      <a:gd name="connsiteX0" fmla="*/ 30192 w 267522"/>
                      <a:gd name="connsiteY0" fmla="*/ 595777 h 695849"/>
                      <a:gd name="connsiteX1" fmla="*/ 438 w 267522"/>
                      <a:gd name="connsiteY1" fmla="*/ 133135 h 695849"/>
                      <a:gd name="connsiteX2" fmla="*/ 236579 w 267522"/>
                      <a:gd name="connsiteY2" fmla="*/ 139065 h 695849"/>
                      <a:gd name="connsiteX3" fmla="*/ 267522 w 267522"/>
                      <a:gd name="connsiteY3" fmla="*/ 573957 h 695849"/>
                      <a:gd name="connsiteX4" fmla="*/ 30192 w 267522"/>
                      <a:gd name="connsiteY4" fmla="*/ 595777 h 695849"/>
                      <a:gd name="connsiteX0" fmla="*/ 35152 w 267522"/>
                      <a:gd name="connsiteY0" fmla="*/ 600151 h 698393"/>
                      <a:gd name="connsiteX1" fmla="*/ 438 w 267522"/>
                      <a:gd name="connsiteY1" fmla="*/ 133135 h 698393"/>
                      <a:gd name="connsiteX2" fmla="*/ 236579 w 267522"/>
                      <a:gd name="connsiteY2" fmla="*/ 139065 h 698393"/>
                      <a:gd name="connsiteX3" fmla="*/ 267522 w 267522"/>
                      <a:gd name="connsiteY3" fmla="*/ 573957 h 698393"/>
                      <a:gd name="connsiteX4" fmla="*/ 35152 w 267522"/>
                      <a:gd name="connsiteY4" fmla="*/ 600151 h 698393"/>
                      <a:gd name="connsiteX0" fmla="*/ 45061 w 277431"/>
                      <a:gd name="connsiteY0" fmla="*/ 600151 h 698393"/>
                      <a:gd name="connsiteX1" fmla="*/ 426 w 277431"/>
                      <a:gd name="connsiteY1" fmla="*/ 133135 h 698393"/>
                      <a:gd name="connsiteX2" fmla="*/ 246488 w 277431"/>
                      <a:gd name="connsiteY2" fmla="*/ 139065 h 698393"/>
                      <a:gd name="connsiteX3" fmla="*/ 277431 w 277431"/>
                      <a:gd name="connsiteY3" fmla="*/ 573957 h 698393"/>
                      <a:gd name="connsiteX4" fmla="*/ 45061 w 277431"/>
                      <a:gd name="connsiteY4" fmla="*/ 600151 h 698393"/>
                      <a:gd name="connsiteX0" fmla="*/ 45150 w 277520"/>
                      <a:gd name="connsiteY0" fmla="*/ 605029 h 703271"/>
                      <a:gd name="connsiteX1" fmla="*/ 515 w 277520"/>
                      <a:gd name="connsiteY1" fmla="*/ 138013 h 703271"/>
                      <a:gd name="connsiteX2" fmla="*/ 246577 w 277520"/>
                      <a:gd name="connsiteY2" fmla="*/ 143943 h 703271"/>
                      <a:gd name="connsiteX3" fmla="*/ 277520 w 277520"/>
                      <a:gd name="connsiteY3" fmla="*/ 578835 h 703271"/>
                      <a:gd name="connsiteX4" fmla="*/ 45150 w 277520"/>
                      <a:gd name="connsiteY4" fmla="*/ 605029 h 703271"/>
                      <a:gd name="connsiteX0" fmla="*/ 45127 w 277497"/>
                      <a:gd name="connsiteY0" fmla="*/ 609484 h 707726"/>
                      <a:gd name="connsiteX1" fmla="*/ 492 w 277497"/>
                      <a:gd name="connsiteY1" fmla="*/ 142468 h 707726"/>
                      <a:gd name="connsiteX2" fmla="*/ 261436 w 277497"/>
                      <a:gd name="connsiteY2" fmla="*/ 139651 h 707726"/>
                      <a:gd name="connsiteX3" fmla="*/ 277497 w 277497"/>
                      <a:gd name="connsiteY3" fmla="*/ 583290 h 707726"/>
                      <a:gd name="connsiteX4" fmla="*/ 45127 w 277497"/>
                      <a:gd name="connsiteY4" fmla="*/ 609484 h 707726"/>
                      <a:gd name="connsiteX0" fmla="*/ 35205 w 277497"/>
                      <a:gd name="connsiteY0" fmla="*/ 605110 h 705182"/>
                      <a:gd name="connsiteX1" fmla="*/ 492 w 277497"/>
                      <a:gd name="connsiteY1" fmla="*/ 142468 h 705182"/>
                      <a:gd name="connsiteX2" fmla="*/ 261436 w 277497"/>
                      <a:gd name="connsiteY2" fmla="*/ 139651 h 705182"/>
                      <a:gd name="connsiteX3" fmla="*/ 277497 w 277497"/>
                      <a:gd name="connsiteY3" fmla="*/ 583290 h 705182"/>
                      <a:gd name="connsiteX4" fmla="*/ 35205 w 277497"/>
                      <a:gd name="connsiteY4" fmla="*/ 605110 h 705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97" h="705182">
                        <a:moveTo>
                          <a:pt x="35205" y="605110"/>
                        </a:moveTo>
                        <a:lnTo>
                          <a:pt x="492" y="142468"/>
                        </a:lnTo>
                        <a:cubicBezTo>
                          <a:pt x="-13987" y="-39298"/>
                          <a:pt x="296367" y="-54526"/>
                          <a:pt x="261436" y="139651"/>
                        </a:cubicBezTo>
                        <a:lnTo>
                          <a:pt x="277497" y="583290"/>
                        </a:lnTo>
                        <a:cubicBezTo>
                          <a:pt x="274515" y="721192"/>
                          <a:pt x="38578" y="760053"/>
                          <a:pt x="35205" y="605110"/>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Rectangle 18"/>
                  <p:cNvSpPr/>
                  <p:nvPr/>
                </p:nvSpPr>
                <p:spPr>
                  <a:xfrm>
                    <a:off x="3825435" y="1083429"/>
                    <a:ext cx="1052783" cy="305210"/>
                  </a:xfrm>
                  <a:custGeom>
                    <a:avLst/>
                    <a:gdLst>
                      <a:gd name="connsiteX0" fmla="*/ 0 w 2372684"/>
                      <a:gd name="connsiteY0" fmla="*/ 0 h 655932"/>
                      <a:gd name="connsiteX1" fmla="*/ 2372684 w 2372684"/>
                      <a:gd name="connsiteY1" fmla="*/ 0 h 655932"/>
                      <a:gd name="connsiteX2" fmla="*/ 2372684 w 2372684"/>
                      <a:gd name="connsiteY2" fmla="*/ 655932 h 655932"/>
                      <a:gd name="connsiteX3" fmla="*/ 0 w 2372684"/>
                      <a:gd name="connsiteY3" fmla="*/ 655932 h 655932"/>
                      <a:gd name="connsiteX4" fmla="*/ 0 w 2372684"/>
                      <a:gd name="connsiteY4" fmla="*/ 0 h 655932"/>
                      <a:gd name="connsiteX0" fmla="*/ 0 w 2466203"/>
                      <a:gd name="connsiteY0" fmla="*/ 280555 h 655932"/>
                      <a:gd name="connsiteX1" fmla="*/ 2466203 w 2466203"/>
                      <a:gd name="connsiteY1" fmla="*/ 0 h 655932"/>
                      <a:gd name="connsiteX2" fmla="*/ 2466203 w 2466203"/>
                      <a:gd name="connsiteY2" fmla="*/ 655932 h 655932"/>
                      <a:gd name="connsiteX3" fmla="*/ 93519 w 2466203"/>
                      <a:gd name="connsiteY3" fmla="*/ 655932 h 655932"/>
                      <a:gd name="connsiteX4" fmla="*/ 0 w 2466203"/>
                      <a:gd name="connsiteY4" fmla="*/ 280555 h 655932"/>
                      <a:gd name="connsiteX0" fmla="*/ 0 w 2466203"/>
                      <a:gd name="connsiteY0" fmla="*/ 228601 h 603978"/>
                      <a:gd name="connsiteX1" fmla="*/ 2336317 w 2466203"/>
                      <a:gd name="connsiteY1" fmla="*/ 0 h 603978"/>
                      <a:gd name="connsiteX2" fmla="*/ 2466203 w 2466203"/>
                      <a:gd name="connsiteY2" fmla="*/ 603978 h 603978"/>
                      <a:gd name="connsiteX3" fmla="*/ 93519 w 2466203"/>
                      <a:gd name="connsiteY3" fmla="*/ 603978 h 603978"/>
                      <a:gd name="connsiteX4" fmla="*/ 0 w 2466203"/>
                      <a:gd name="connsiteY4" fmla="*/ 228601 h 603978"/>
                      <a:gd name="connsiteX0" fmla="*/ 0 w 2466203"/>
                      <a:gd name="connsiteY0" fmla="*/ 253640 h 629017"/>
                      <a:gd name="connsiteX1" fmla="*/ 2336317 w 2466203"/>
                      <a:gd name="connsiteY1" fmla="*/ 25039 h 629017"/>
                      <a:gd name="connsiteX2" fmla="*/ 2466203 w 2466203"/>
                      <a:gd name="connsiteY2" fmla="*/ 629017 h 629017"/>
                      <a:gd name="connsiteX3" fmla="*/ 93519 w 2466203"/>
                      <a:gd name="connsiteY3" fmla="*/ 629017 h 629017"/>
                      <a:gd name="connsiteX4" fmla="*/ 0 w 2466203"/>
                      <a:gd name="connsiteY4" fmla="*/ 253640 h 629017"/>
                      <a:gd name="connsiteX0" fmla="*/ 0 w 2461007"/>
                      <a:gd name="connsiteY0" fmla="*/ 272983 h 627578"/>
                      <a:gd name="connsiteX1" fmla="*/ 2331121 w 2461007"/>
                      <a:gd name="connsiteY1" fmla="*/ 23600 h 627578"/>
                      <a:gd name="connsiteX2" fmla="*/ 2461007 w 2461007"/>
                      <a:gd name="connsiteY2" fmla="*/ 627578 h 627578"/>
                      <a:gd name="connsiteX3" fmla="*/ 88323 w 2461007"/>
                      <a:gd name="connsiteY3" fmla="*/ 627578 h 627578"/>
                      <a:gd name="connsiteX4" fmla="*/ 0 w 2461007"/>
                      <a:gd name="connsiteY4" fmla="*/ 272983 h 627578"/>
                      <a:gd name="connsiteX0" fmla="*/ 0 w 2461007"/>
                      <a:gd name="connsiteY0" fmla="*/ 294915 h 649510"/>
                      <a:gd name="connsiteX1" fmla="*/ 2331121 w 2461007"/>
                      <a:gd name="connsiteY1" fmla="*/ 45532 h 649510"/>
                      <a:gd name="connsiteX2" fmla="*/ 2461007 w 2461007"/>
                      <a:gd name="connsiteY2" fmla="*/ 649510 h 649510"/>
                      <a:gd name="connsiteX3" fmla="*/ 88323 w 2461007"/>
                      <a:gd name="connsiteY3" fmla="*/ 649510 h 649510"/>
                      <a:gd name="connsiteX4" fmla="*/ 0 w 2461007"/>
                      <a:gd name="connsiteY4" fmla="*/ 294915 h 649510"/>
                      <a:gd name="connsiteX0" fmla="*/ 0 w 2461007"/>
                      <a:gd name="connsiteY0" fmla="*/ 308581 h 663176"/>
                      <a:gd name="connsiteX1" fmla="*/ 2331121 w 2461007"/>
                      <a:gd name="connsiteY1" fmla="*/ 59198 h 663176"/>
                      <a:gd name="connsiteX2" fmla="*/ 2461007 w 2461007"/>
                      <a:gd name="connsiteY2" fmla="*/ 663176 h 663176"/>
                      <a:gd name="connsiteX3" fmla="*/ 88323 w 2461007"/>
                      <a:gd name="connsiteY3" fmla="*/ 663176 h 663176"/>
                      <a:gd name="connsiteX4" fmla="*/ 0 w 2461007"/>
                      <a:gd name="connsiteY4" fmla="*/ 308581 h 663176"/>
                      <a:gd name="connsiteX0" fmla="*/ 0 w 2461007"/>
                      <a:gd name="connsiteY0" fmla="*/ 308581 h 663176"/>
                      <a:gd name="connsiteX1" fmla="*/ 2331121 w 2461007"/>
                      <a:gd name="connsiteY1" fmla="*/ 59198 h 663176"/>
                      <a:gd name="connsiteX2" fmla="*/ 2461007 w 2461007"/>
                      <a:gd name="connsiteY2" fmla="*/ 663176 h 663176"/>
                      <a:gd name="connsiteX3" fmla="*/ 88323 w 2461007"/>
                      <a:gd name="connsiteY3" fmla="*/ 663176 h 663176"/>
                      <a:gd name="connsiteX4" fmla="*/ 0 w 2461007"/>
                      <a:gd name="connsiteY4" fmla="*/ 308581 h 663176"/>
                      <a:gd name="connsiteX0" fmla="*/ 0 w 2461007"/>
                      <a:gd name="connsiteY0" fmla="*/ 317722 h 672317"/>
                      <a:gd name="connsiteX1" fmla="*/ 2331121 w 2461007"/>
                      <a:gd name="connsiteY1" fmla="*/ 68339 h 672317"/>
                      <a:gd name="connsiteX2" fmla="*/ 2461007 w 2461007"/>
                      <a:gd name="connsiteY2" fmla="*/ 672317 h 672317"/>
                      <a:gd name="connsiteX3" fmla="*/ 88323 w 2461007"/>
                      <a:gd name="connsiteY3" fmla="*/ 672317 h 672317"/>
                      <a:gd name="connsiteX4" fmla="*/ 0 w 2461007"/>
                      <a:gd name="connsiteY4" fmla="*/ 317722 h 672317"/>
                      <a:gd name="connsiteX0" fmla="*/ 0 w 2461007"/>
                      <a:gd name="connsiteY0" fmla="*/ 309589 h 664184"/>
                      <a:gd name="connsiteX1" fmla="*/ 2331121 w 2461007"/>
                      <a:gd name="connsiteY1" fmla="*/ 70597 h 664184"/>
                      <a:gd name="connsiteX2" fmla="*/ 2461007 w 2461007"/>
                      <a:gd name="connsiteY2" fmla="*/ 664184 h 664184"/>
                      <a:gd name="connsiteX3" fmla="*/ 88323 w 2461007"/>
                      <a:gd name="connsiteY3" fmla="*/ 664184 h 664184"/>
                      <a:gd name="connsiteX4" fmla="*/ 0 w 2461007"/>
                      <a:gd name="connsiteY4" fmla="*/ 309589 h 664184"/>
                      <a:gd name="connsiteX0" fmla="*/ 0 w 2331121"/>
                      <a:gd name="connsiteY0" fmla="*/ 309589 h 664184"/>
                      <a:gd name="connsiteX1" fmla="*/ 2331121 w 2331121"/>
                      <a:gd name="connsiteY1" fmla="*/ 70597 h 664184"/>
                      <a:gd name="connsiteX2" fmla="*/ 2320729 w 2331121"/>
                      <a:gd name="connsiteY2" fmla="*/ 440779 h 664184"/>
                      <a:gd name="connsiteX3" fmla="*/ 88323 w 2331121"/>
                      <a:gd name="connsiteY3" fmla="*/ 664184 h 664184"/>
                      <a:gd name="connsiteX4" fmla="*/ 0 w 2331121"/>
                      <a:gd name="connsiteY4" fmla="*/ 309589 h 664184"/>
                      <a:gd name="connsiteX0" fmla="*/ 0 w 2331121"/>
                      <a:gd name="connsiteY0" fmla="*/ 309589 h 664184"/>
                      <a:gd name="connsiteX1" fmla="*/ 2331121 w 2331121"/>
                      <a:gd name="connsiteY1" fmla="*/ 70597 h 664184"/>
                      <a:gd name="connsiteX2" fmla="*/ 2325924 w 2331121"/>
                      <a:gd name="connsiteY2" fmla="*/ 461561 h 664184"/>
                      <a:gd name="connsiteX3" fmla="*/ 88323 w 2331121"/>
                      <a:gd name="connsiteY3" fmla="*/ 664184 h 664184"/>
                      <a:gd name="connsiteX4" fmla="*/ 0 w 2331121"/>
                      <a:gd name="connsiteY4" fmla="*/ 309589 h 664184"/>
                      <a:gd name="connsiteX0" fmla="*/ 0 w 2420030"/>
                      <a:gd name="connsiteY0" fmla="*/ 309589 h 664184"/>
                      <a:gd name="connsiteX1" fmla="*/ 2331121 w 2420030"/>
                      <a:gd name="connsiteY1" fmla="*/ 70597 h 664184"/>
                      <a:gd name="connsiteX2" fmla="*/ 2325924 w 2420030"/>
                      <a:gd name="connsiteY2" fmla="*/ 461561 h 664184"/>
                      <a:gd name="connsiteX3" fmla="*/ 88323 w 2420030"/>
                      <a:gd name="connsiteY3" fmla="*/ 664184 h 664184"/>
                      <a:gd name="connsiteX4" fmla="*/ 0 w 2420030"/>
                      <a:gd name="connsiteY4" fmla="*/ 309589 h 664184"/>
                      <a:gd name="connsiteX0" fmla="*/ 0 w 2517060"/>
                      <a:gd name="connsiteY0" fmla="*/ 309589 h 664184"/>
                      <a:gd name="connsiteX1" fmla="*/ 2331121 w 2517060"/>
                      <a:gd name="connsiteY1" fmla="*/ 70597 h 664184"/>
                      <a:gd name="connsiteX2" fmla="*/ 2325924 w 2517060"/>
                      <a:gd name="connsiteY2" fmla="*/ 461561 h 664184"/>
                      <a:gd name="connsiteX3" fmla="*/ 88323 w 2517060"/>
                      <a:gd name="connsiteY3" fmla="*/ 664184 h 664184"/>
                      <a:gd name="connsiteX4" fmla="*/ 0 w 2517060"/>
                      <a:gd name="connsiteY4" fmla="*/ 309589 h 664184"/>
                      <a:gd name="connsiteX0" fmla="*/ 0 w 2531551"/>
                      <a:gd name="connsiteY0" fmla="*/ 309589 h 664184"/>
                      <a:gd name="connsiteX1" fmla="*/ 2331121 w 2531551"/>
                      <a:gd name="connsiteY1" fmla="*/ 70597 h 664184"/>
                      <a:gd name="connsiteX2" fmla="*/ 2325924 w 2531551"/>
                      <a:gd name="connsiteY2" fmla="*/ 461561 h 664184"/>
                      <a:gd name="connsiteX3" fmla="*/ 88323 w 2531551"/>
                      <a:gd name="connsiteY3" fmla="*/ 664184 h 664184"/>
                      <a:gd name="connsiteX4" fmla="*/ 0 w 2531551"/>
                      <a:gd name="connsiteY4" fmla="*/ 309589 h 664184"/>
                      <a:gd name="connsiteX0" fmla="*/ 0 w 2531551"/>
                      <a:gd name="connsiteY0" fmla="*/ 309589 h 664184"/>
                      <a:gd name="connsiteX1" fmla="*/ 2331121 w 2531551"/>
                      <a:gd name="connsiteY1" fmla="*/ 70597 h 664184"/>
                      <a:gd name="connsiteX2" fmla="*/ 2325924 w 2531551"/>
                      <a:gd name="connsiteY2" fmla="*/ 461561 h 664184"/>
                      <a:gd name="connsiteX3" fmla="*/ 88323 w 2531551"/>
                      <a:gd name="connsiteY3" fmla="*/ 664184 h 664184"/>
                      <a:gd name="connsiteX4" fmla="*/ 0 w 2531551"/>
                      <a:gd name="connsiteY4" fmla="*/ 309589 h 664184"/>
                      <a:gd name="connsiteX0" fmla="*/ 0 w 2523403"/>
                      <a:gd name="connsiteY0" fmla="*/ 317722 h 672317"/>
                      <a:gd name="connsiteX1" fmla="*/ 2315535 w 2523403"/>
                      <a:gd name="connsiteY1" fmla="*/ 68339 h 672317"/>
                      <a:gd name="connsiteX2" fmla="*/ 2325924 w 2523403"/>
                      <a:gd name="connsiteY2" fmla="*/ 469694 h 672317"/>
                      <a:gd name="connsiteX3" fmla="*/ 88323 w 2523403"/>
                      <a:gd name="connsiteY3" fmla="*/ 672317 h 672317"/>
                      <a:gd name="connsiteX4" fmla="*/ 0 w 2523403"/>
                      <a:gd name="connsiteY4" fmla="*/ 317722 h 672317"/>
                      <a:gd name="connsiteX0" fmla="*/ 0 w 2523403"/>
                      <a:gd name="connsiteY0" fmla="*/ 306301 h 660896"/>
                      <a:gd name="connsiteX1" fmla="*/ 2315535 w 2523403"/>
                      <a:gd name="connsiteY1" fmla="*/ 56918 h 660896"/>
                      <a:gd name="connsiteX2" fmla="*/ 2325924 w 2523403"/>
                      <a:gd name="connsiteY2" fmla="*/ 458273 h 660896"/>
                      <a:gd name="connsiteX3" fmla="*/ 88323 w 2523403"/>
                      <a:gd name="connsiteY3" fmla="*/ 660896 h 660896"/>
                      <a:gd name="connsiteX4" fmla="*/ 0 w 2523403"/>
                      <a:gd name="connsiteY4" fmla="*/ 306301 h 660896"/>
                      <a:gd name="connsiteX0" fmla="*/ 0 w 2523403"/>
                      <a:gd name="connsiteY0" fmla="*/ 318816 h 673411"/>
                      <a:gd name="connsiteX1" fmla="*/ 2315535 w 2523403"/>
                      <a:gd name="connsiteY1" fmla="*/ 53847 h 673411"/>
                      <a:gd name="connsiteX2" fmla="*/ 2325924 w 2523403"/>
                      <a:gd name="connsiteY2" fmla="*/ 470788 h 673411"/>
                      <a:gd name="connsiteX3" fmla="*/ 88323 w 2523403"/>
                      <a:gd name="connsiteY3" fmla="*/ 673411 h 673411"/>
                      <a:gd name="connsiteX4" fmla="*/ 0 w 2523403"/>
                      <a:gd name="connsiteY4" fmla="*/ 318816 h 673411"/>
                      <a:gd name="connsiteX0" fmla="*/ 0 w 2520762"/>
                      <a:gd name="connsiteY0" fmla="*/ 314615 h 669210"/>
                      <a:gd name="connsiteX1" fmla="*/ 2310340 w 2520762"/>
                      <a:gd name="connsiteY1" fmla="*/ 54841 h 669210"/>
                      <a:gd name="connsiteX2" fmla="*/ 2325924 w 2520762"/>
                      <a:gd name="connsiteY2" fmla="*/ 466587 h 669210"/>
                      <a:gd name="connsiteX3" fmla="*/ 88323 w 2520762"/>
                      <a:gd name="connsiteY3" fmla="*/ 669210 h 669210"/>
                      <a:gd name="connsiteX4" fmla="*/ 0 w 2520762"/>
                      <a:gd name="connsiteY4"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88323 w 2526684"/>
                      <a:gd name="connsiteY3" fmla="*/ 669210 h 669210"/>
                      <a:gd name="connsiteX4" fmla="*/ 0 w 2526684"/>
                      <a:gd name="connsiteY4"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31071 w 2526684"/>
                      <a:gd name="connsiteY3" fmla="*/ 512042 h 669210"/>
                      <a:gd name="connsiteX4" fmla="*/ 88323 w 2526684"/>
                      <a:gd name="connsiteY4" fmla="*/ 669210 h 669210"/>
                      <a:gd name="connsiteX5" fmla="*/ 0 w 2526684"/>
                      <a:gd name="connsiteY5"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88323 w 2526684"/>
                      <a:gd name="connsiteY4" fmla="*/ 669210 h 669210"/>
                      <a:gd name="connsiteX5" fmla="*/ 0 w 2526684"/>
                      <a:gd name="connsiteY5"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88323 w 2526684"/>
                      <a:gd name="connsiteY4" fmla="*/ 669210 h 669210"/>
                      <a:gd name="connsiteX5" fmla="*/ 0 w 2526684"/>
                      <a:gd name="connsiteY5"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1182925 w 2526684"/>
                      <a:gd name="connsiteY4" fmla="*/ 548410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10289 w 2526684"/>
                      <a:gd name="connsiteY3" fmla="*/ 460088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10289 w 2526684"/>
                      <a:gd name="connsiteY3" fmla="*/ 480870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10289 w 2526684"/>
                      <a:gd name="connsiteY3" fmla="*/ 465284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22451"/>
                      <a:gd name="connsiteX1" fmla="*/ 2310340 w 2526684"/>
                      <a:gd name="connsiteY1" fmla="*/ 54841 h 622451"/>
                      <a:gd name="connsiteX2" fmla="*/ 2325924 w 2526684"/>
                      <a:gd name="connsiteY2" fmla="*/ 466587 h 622451"/>
                      <a:gd name="connsiteX3" fmla="*/ 1910289 w 2526684"/>
                      <a:gd name="connsiteY3" fmla="*/ 465284 h 622451"/>
                      <a:gd name="connsiteX4" fmla="*/ 2097325 w 2526684"/>
                      <a:gd name="connsiteY4" fmla="*/ 569191 h 622451"/>
                      <a:gd name="connsiteX5" fmla="*/ 88323 w 2526684"/>
                      <a:gd name="connsiteY5" fmla="*/ 622451 h 622451"/>
                      <a:gd name="connsiteX6" fmla="*/ 0 w 2526684"/>
                      <a:gd name="connsiteY6" fmla="*/ 314615 h 622451"/>
                      <a:gd name="connsiteX0" fmla="*/ 0 w 2526684"/>
                      <a:gd name="connsiteY0" fmla="*/ 314615 h 658819"/>
                      <a:gd name="connsiteX1" fmla="*/ 2310340 w 2526684"/>
                      <a:gd name="connsiteY1" fmla="*/ 54841 h 658819"/>
                      <a:gd name="connsiteX2" fmla="*/ 2325924 w 2526684"/>
                      <a:gd name="connsiteY2" fmla="*/ 466587 h 658819"/>
                      <a:gd name="connsiteX3" fmla="*/ 1910289 w 2526684"/>
                      <a:gd name="connsiteY3" fmla="*/ 465284 h 658819"/>
                      <a:gd name="connsiteX4" fmla="*/ 2097325 w 2526684"/>
                      <a:gd name="connsiteY4" fmla="*/ 569191 h 658819"/>
                      <a:gd name="connsiteX5" fmla="*/ 83128 w 2526684"/>
                      <a:gd name="connsiteY5" fmla="*/ 658819 h 658819"/>
                      <a:gd name="connsiteX6" fmla="*/ 0 w 2526684"/>
                      <a:gd name="connsiteY6" fmla="*/ 314615 h 658819"/>
                      <a:gd name="connsiteX0" fmla="*/ 0 w 2526684"/>
                      <a:gd name="connsiteY0" fmla="*/ 314615 h 658819"/>
                      <a:gd name="connsiteX1" fmla="*/ 2310340 w 2526684"/>
                      <a:gd name="connsiteY1" fmla="*/ 54841 h 658819"/>
                      <a:gd name="connsiteX2" fmla="*/ 2325924 w 2526684"/>
                      <a:gd name="connsiteY2" fmla="*/ 466587 h 658819"/>
                      <a:gd name="connsiteX3" fmla="*/ 1910289 w 2526684"/>
                      <a:gd name="connsiteY3" fmla="*/ 465284 h 658819"/>
                      <a:gd name="connsiteX4" fmla="*/ 2097325 w 2526684"/>
                      <a:gd name="connsiteY4" fmla="*/ 569191 h 658819"/>
                      <a:gd name="connsiteX5" fmla="*/ 83128 w 2526684"/>
                      <a:gd name="connsiteY5" fmla="*/ 658819 h 658819"/>
                      <a:gd name="connsiteX6" fmla="*/ 0 w 2526684"/>
                      <a:gd name="connsiteY6" fmla="*/ 314615 h 658819"/>
                      <a:gd name="connsiteX0" fmla="*/ 85480 w 2612164"/>
                      <a:gd name="connsiteY0" fmla="*/ 314615 h 658819"/>
                      <a:gd name="connsiteX1" fmla="*/ 2395820 w 2612164"/>
                      <a:gd name="connsiteY1" fmla="*/ 54841 h 658819"/>
                      <a:gd name="connsiteX2" fmla="*/ 2411404 w 2612164"/>
                      <a:gd name="connsiteY2" fmla="*/ 466587 h 658819"/>
                      <a:gd name="connsiteX3" fmla="*/ 1995769 w 2612164"/>
                      <a:gd name="connsiteY3" fmla="*/ 465284 h 658819"/>
                      <a:gd name="connsiteX4" fmla="*/ 2182805 w 2612164"/>
                      <a:gd name="connsiteY4" fmla="*/ 569191 h 658819"/>
                      <a:gd name="connsiteX5" fmla="*/ 168608 w 2612164"/>
                      <a:gd name="connsiteY5" fmla="*/ 658819 h 658819"/>
                      <a:gd name="connsiteX6" fmla="*/ 85480 w 2612164"/>
                      <a:gd name="connsiteY6" fmla="*/ 314615 h 658819"/>
                      <a:gd name="connsiteX0" fmla="*/ 85480 w 2612164"/>
                      <a:gd name="connsiteY0" fmla="*/ 314615 h 658819"/>
                      <a:gd name="connsiteX1" fmla="*/ 2395820 w 2612164"/>
                      <a:gd name="connsiteY1" fmla="*/ 54841 h 658819"/>
                      <a:gd name="connsiteX2" fmla="*/ 2411404 w 2612164"/>
                      <a:gd name="connsiteY2" fmla="*/ 466587 h 658819"/>
                      <a:gd name="connsiteX3" fmla="*/ 1995769 w 2612164"/>
                      <a:gd name="connsiteY3" fmla="*/ 465284 h 658819"/>
                      <a:gd name="connsiteX4" fmla="*/ 2182805 w 2612164"/>
                      <a:gd name="connsiteY4" fmla="*/ 569191 h 658819"/>
                      <a:gd name="connsiteX5" fmla="*/ 168608 w 2612164"/>
                      <a:gd name="connsiteY5" fmla="*/ 658819 h 658819"/>
                      <a:gd name="connsiteX6" fmla="*/ 85480 w 2612164"/>
                      <a:gd name="connsiteY6"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165112 w 2608668"/>
                      <a:gd name="connsiteY5" fmla="*/ 658819 h 658819"/>
                      <a:gd name="connsiteX6" fmla="*/ 81984 w 2608668"/>
                      <a:gd name="connsiteY6"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714191 w 2608668"/>
                      <a:gd name="connsiteY5" fmla="*/ 631538 h 658819"/>
                      <a:gd name="connsiteX6" fmla="*/ 165112 w 2608668"/>
                      <a:gd name="connsiteY6" fmla="*/ 658819 h 658819"/>
                      <a:gd name="connsiteX7" fmla="*/ 81984 w 2608668"/>
                      <a:gd name="connsiteY7"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667432 w 2608668"/>
                      <a:gd name="connsiteY5" fmla="*/ 595169 h 658819"/>
                      <a:gd name="connsiteX6" fmla="*/ 165112 w 2608668"/>
                      <a:gd name="connsiteY6" fmla="*/ 658819 h 658819"/>
                      <a:gd name="connsiteX7" fmla="*/ 81984 w 2608668"/>
                      <a:gd name="connsiteY7"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667432 w 2608668"/>
                      <a:gd name="connsiteY5" fmla="*/ 595169 h 658819"/>
                      <a:gd name="connsiteX6" fmla="*/ 165112 w 2608668"/>
                      <a:gd name="connsiteY6" fmla="*/ 658819 h 658819"/>
                      <a:gd name="connsiteX7" fmla="*/ 81984 w 2608668"/>
                      <a:gd name="connsiteY7" fmla="*/ 314615 h 658819"/>
                      <a:gd name="connsiteX0" fmla="*/ 81984 w 2608668"/>
                      <a:gd name="connsiteY0" fmla="*/ 314615 h 659614"/>
                      <a:gd name="connsiteX1" fmla="*/ 2392324 w 2608668"/>
                      <a:gd name="connsiteY1" fmla="*/ 54841 h 659614"/>
                      <a:gd name="connsiteX2" fmla="*/ 2407908 w 2608668"/>
                      <a:gd name="connsiteY2" fmla="*/ 466587 h 659614"/>
                      <a:gd name="connsiteX3" fmla="*/ 1992273 w 2608668"/>
                      <a:gd name="connsiteY3" fmla="*/ 465284 h 659614"/>
                      <a:gd name="connsiteX4" fmla="*/ 2179309 w 2608668"/>
                      <a:gd name="connsiteY4" fmla="*/ 569191 h 659614"/>
                      <a:gd name="connsiteX5" fmla="*/ 667432 w 2608668"/>
                      <a:gd name="connsiteY5" fmla="*/ 595169 h 659614"/>
                      <a:gd name="connsiteX6" fmla="*/ 165112 w 2608668"/>
                      <a:gd name="connsiteY6" fmla="*/ 658819 h 659614"/>
                      <a:gd name="connsiteX7" fmla="*/ 81984 w 2608668"/>
                      <a:gd name="connsiteY7" fmla="*/ 314615 h 659614"/>
                      <a:gd name="connsiteX0" fmla="*/ 81984 w 2608668"/>
                      <a:gd name="connsiteY0" fmla="*/ 314615 h 659232"/>
                      <a:gd name="connsiteX1" fmla="*/ 2392324 w 2608668"/>
                      <a:gd name="connsiteY1" fmla="*/ 54841 h 659232"/>
                      <a:gd name="connsiteX2" fmla="*/ 2407908 w 2608668"/>
                      <a:gd name="connsiteY2" fmla="*/ 466587 h 659232"/>
                      <a:gd name="connsiteX3" fmla="*/ 1992273 w 2608668"/>
                      <a:gd name="connsiteY3" fmla="*/ 465284 h 659232"/>
                      <a:gd name="connsiteX4" fmla="*/ 2179309 w 2608668"/>
                      <a:gd name="connsiteY4" fmla="*/ 569191 h 659232"/>
                      <a:gd name="connsiteX5" fmla="*/ 662236 w 2608668"/>
                      <a:gd name="connsiteY5" fmla="*/ 574387 h 659232"/>
                      <a:gd name="connsiteX6" fmla="*/ 165112 w 2608668"/>
                      <a:gd name="connsiteY6" fmla="*/ 658819 h 659232"/>
                      <a:gd name="connsiteX7" fmla="*/ 81984 w 2608668"/>
                      <a:gd name="connsiteY7" fmla="*/ 314615 h 659232"/>
                      <a:gd name="connsiteX0" fmla="*/ 81984 w 2608668"/>
                      <a:gd name="connsiteY0" fmla="*/ 314615 h 668872"/>
                      <a:gd name="connsiteX1" fmla="*/ 2392324 w 2608668"/>
                      <a:gd name="connsiteY1" fmla="*/ 54841 h 668872"/>
                      <a:gd name="connsiteX2" fmla="*/ 2407908 w 2608668"/>
                      <a:gd name="connsiteY2" fmla="*/ 466587 h 668872"/>
                      <a:gd name="connsiteX3" fmla="*/ 1992273 w 2608668"/>
                      <a:gd name="connsiteY3" fmla="*/ 465284 h 668872"/>
                      <a:gd name="connsiteX4" fmla="*/ 2179309 w 2608668"/>
                      <a:gd name="connsiteY4" fmla="*/ 569191 h 668872"/>
                      <a:gd name="connsiteX5" fmla="*/ 662236 w 2608668"/>
                      <a:gd name="connsiteY5" fmla="*/ 574387 h 668872"/>
                      <a:gd name="connsiteX6" fmla="*/ 165112 w 2608668"/>
                      <a:gd name="connsiteY6" fmla="*/ 658819 h 668872"/>
                      <a:gd name="connsiteX7" fmla="*/ 81984 w 2608668"/>
                      <a:gd name="connsiteY7" fmla="*/ 314615 h 668872"/>
                      <a:gd name="connsiteX0" fmla="*/ 81984 w 2608668"/>
                      <a:gd name="connsiteY0" fmla="*/ 314615 h 668872"/>
                      <a:gd name="connsiteX1" fmla="*/ 2392324 w 2608668"/>
                      <a:gd name="connsiteY1" fmla="*/ 54841 h 668872"/>
                      <a:gd name="connsiteX2" fmla="*/ 2407908 w 2608668"/>
                      <a:gd name="connsiteY2" fmla="*/ 466587 h 668872"/>
                      <a:gd name="connsiteX3" fmla="*/ 1992273 w 2608668"/>
                      <a:gd name="connsiteY3" fmla="*/ 465284 h 668872"/>
                      <a:gd name="connsiteX4" fmla="*/ 2179309 w 2608668"/>
                      <a:gd name="connsiteY4" fmla="*/ 569191 h 668872"/>
                      <a:gd name="connsiteX5" fmla="*/ 854469 w 2608668"/>
                      <a:gd name="connsiteY5" fmla="*/ 563996 h 668872"/>
                      <a:gd name="connsiteX6" fmla="*/ 662236 w 2608668"/>
                      <a:gd name="connsiteY6" fmla="*/ 574387 h 668872"/>
                      <a:gd name="connsiteX7" fmla="*/ 165112 w 2608668"/>
                      <a:gd name="connsiteY7" fmla="*/ 658819 h 668872"/>
                      <a:gd name="connsiteX8" fmla="*/ 81984 w 2608668"/>
                      <a:gd name="connsiteY8" fmla="*/ 314615 h 668872"/>
                      <a:gd name="connsiteX0" fmla="*/ 81984 w 2608668"/>
                      <a:gd name="connsiteY0" fmla="*/ 314615 h 719860"/>
                      <a:gd name="connsiteX1" fmla="*/ 2392324 w 2608668"/>
                      <a:gd name="connsiteY1" fmla="*/ 54841 h 719860"/>
                      <a:gd name="connsiteX2" fmla="*/ 2407908 w 2608668"/>
                      <a:gd name="connsiteY2" fmla="*/ 466587 h 719860"/>
                      <a:gd name="connsiteX3" fmla="*/ 1992273 w 2608668"/>
                      <a:gd name="connsiteY3" fmla="*/ 465284 h 719860"/>
                      <a:gd name="connsiteX4" fmla="*/ 2179309 w 2608668"/>
                      <a:gd name="connsiteY4" fmla="*/ 569191 h 719860"/>
                      <a:gd name="connsiteX5" fmla="*/ 480396 w 2608668"/>
                      <a:gd name="connsiteY5" fmla="*/ 719860 h 719860"/>
                      <a:gd name="connsiteX6" fmla="*/ 662236 w 2608668"/>
                      <a:gd name="connsiteY6" fmla="*/ 574387 h 719860"/>
                      <a:gd name="connsiteX7" fmla="*/ 165112 w 2608668"/>
                      <a:gd name="connsiteY7" fmla="*/ 658819 h 719860"/>
                      <a:gd name="connsiteX8" fmla="*/ 81984 w 2608668"/>
                      <a:gd name="connsiteY8" fmla="*/ 314615 h 719860"/>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9309 w 2608668"/>
                      <a:gd name="connsiteY4" fmla="*/ 569191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9309 w 2608668"/>
                      <a:gd name="connsiteY4" fmla="*/ 569191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9309 w 2608668"/>
                      <a:gd name="connsiteY4" fmla="*/ 569191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3409 w 2608668"/>
                      <a:gd name="connsiteY4" fmla="*/ 604592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3409 w 2608668"/>
                      <a:gd name="connsiteY4" fmla="*/ 604592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3409 w 2608668"/>
                      <a:gd name="connsiteY4" fmla="*/ 604592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56272"/>
                      <a:gd name="connsiteX1" fmla="*/ 2392324 w 2608668"/>
                      <a:gd name="connsiteY1" fmla="*/ 54841 h 756272"/>
                      <a:gd name="connsiteX2" fmla="*/ 2407908 w 2608668"/>
                      <a:gd name="connsiteY2" fmla="*/ 466587 h 756272"/>
                      <a:gd name="connsiteX3" fmla="*/ 1992273 w 2608668"/>
                      <a:gd name="connsiteY3" fmla="*/ 465284 h 756272"/>
                      <a:gd name="connsiteX4" fmla="*/ 2173409 w 2608668"/>
                      <a:gd name="connsiteY4" fmla="*/ 604592 h 756272"/>
                      <a:gd name="connsiteX5" fmla="*/ 449195 w 2608668"/>
                      <a:gd name="connsiteY5" fmla="*/ 756272 h 756272"/>
                      <a:gd name="connsiteX6" fmla="*/ 662236 w 2608668"/>
                      <a:gd name="connsiteY6" fmla="*/ 574387 h 756272"/>
                      <a:gd name="connsiteX7" fmla="*/ 165112 w 2608668"/>
                      <a:gd name="connsiteY7" fmla="*/ 658819 h 756272"/>
                      <a:gd name="connsiteX8" fmla="*/ 81984 w 2608668"/>
                      <a:gd name="connsiteY8" fmla="*/ 314615 h 756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8668" h="756272">
                        <a:moveTo>
                          <a:pt x="81984" y="314615"/>
                        </a:moveTo>
                        <a:cubicBezTo>
                          <a:pt x="507466" y="35792"/>
                          <a:pt x="1951257" y="-76777"/>
                          <a:pt x="2392324" y="54841"/>
                        </a:cubicBezTo>
                        <a:cubicBezTo>
                          <a:pt x="2697123" y="112425"/>
                          <a:pt x="2659021" y="393415"/>
                          <a:pt x="2407908" y="466587"/>
                        </a:cubicBezTo>
                        <a:lnTo>
                          <a:pt x="1992273" y="465284"/>
                        </a:lnTo>
                        <a:cubicBezTo>
                          <a:pt x="2070354" y="494022"/>
                          <a:pt x="2160234" y="522752"/>
                          <a:pt x="2173409" y="604592"/>
                        </a:cubicBezTo>
                        <a:lnTo>
                          <a:pt x="449195" y="756272"/>
                        </a:lnTo>
                        <a:cubicBezTo>
                          <a:pt x="516736" y="685268"/>
                          <a:pt x="594695" y="629805"/>
                          <a:pt x="662236" y="574387"/>
                        </a:cubicBezTo>
                        <a:cubicBezTo>
                          <a:pt x="468819" y="626776"/>
                          <a:pt x="275402" y="694751"/>
                          <a:pt x="165112" y="658819"/>
                        </a:cubicBezTo>
                        <a:cubicBezTo>
                          <a:pt x="59472" y="647993"/>
                          <a:pt x="-98126" y="512477"/>
                          <a:pt x="81984" y="314615"/>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99" name="Group 98"/>
                <p:cNvGrpSpPr/>
                <p:nvPr/>
              </p:nvGrpSpPr>
              <p:grpSpPr>
                <a:xfrm>
                  <a:off x="3821135" y="1262535"/>
                  <a:ext cx="1200487" cy="1334633"/>
                  <a:chOff x="3821135" y="1262535"/>
                  <a:chExt cx="1200487" cy="1334633"/>
                </a:xfrm>
              </p:grpSpPr>
              <p:grpSp>
                <p:nvGrpSpPr>
                  <p:cNvPr id="97" name="Group 96"/>
                  <p:cNvGrpSpPr/>
                  <p:nvPr/>
                </p:nvGrpSpPr>
                <p:grpSpPr>
                  <a:xfrm>
                    <a:off x="3821135" y="1281445"/>
                    <a:ext cx="1200487" cy="1315723"/>
                    <a:chOff x="3821135" y="1281445"/>
                    <a:chExt cx="1200487" cy="1315723"/>
                  </a:xfrm>
                </p:grpSpPr>
                <p:sp>
                  <p:nvSpPr>
                    <p:cNvPr id="27" name="Rectangle 2"/>
                    <p:cNvSpPr/>
                    <p:nvPr/>
                  </p:nvSpPr>
                  <p:spPr>
                    <a:xfrm rot="17877401" flipV="1">
                      <a:off x="3929155" y="2353130"/>
                      <a:ext cx="255314" cy="232762"/>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 name="connsiteX0" fmla="*/ 541518 w 8636226"/>
                        <a:gd name="connsiteY0" fmla="*/ 4050353 h 9224165"/>
                        <a:gd name="connsiteX1" fmla="*/ 1163309 w 8636226"/>
                        <a:gd name="connsiteY1" fmla="*/ 3368184 h 9224165"/>
                        <a:gd name="connsiteX2" fmla="*/ 2967723 w 8636226"/>
                        <a:gd name="connsiteY2" fmla="*/ 5196984 h 9224165"/>
                        <a:gd name="connsiteX3" fmla="*/ 108411 w 8636226"/>
                        <a:gd name="connsiteY3" fmla="*/ 2221554 h 9224165"/>
                        <a:gd name="connsiteX4" fmla="*/ 1008296 w 8636226"/>
                        <a:gd name="connsiteY4" fmla="*/ 1510355 h 9224165"/>
                        <a:gd name="connsiteX5" fmla="*/ 3432182 w 8636226"/>
                        <a:gd name="connsiteY5" fmla="*/ 3948755 h 9224165"/>
                        <a:gd name="connsiteX6" fmla="*/ 718011 w 8636226"/>
                        <a:gd name="connsiteY6" fmla="*/ 1191041 h 9224165"/>
                        <a:gd name="connsiteX7" fmla="*/ 1719497 w 8636226"/>
                        <a:gd name="connsiteY7" fmla="*/ 494356 h 9224165"/>
                        <a:gd name="connsiteX8" fmla="*/ 4085326 w 8636226"/>
                        <a:gd name="connsiteY8" fmla="*/ 2976299 h 9224165"/>
                        <a:gd name="connsiteX9" fmla="*/ 2133444 w 8636226"/>
                        <a:gd name="connsiteY9" fmla="*/ 867083 h 9224165"/>
                        <a:gd name="connsiteX10" fmla="*/ 3170925 w 8636226"/>
                        <a:gd name="connsiteY10" fmla="*/ 276642 h 9224165"/>
                        <a:gd name="connsiteX11" fmla="*/ 6538239 w 8636226"/>
                        <a:gd name="connsiteY11" fmla="*/ 3731040 h 9224165"/>
                        <a:gd name="connsiteX12" fmla="*/ 6090619 w 8636226"/>
                        <a:gd name="connsiteY12" fmla="*/ 2238393 h 9224165"/>
                        <a:gd name="connsiteX13" fmla="*/ 6639839 w 8636226"/>
                        <a:gd name="connsiteY13" fmla="*/ 1031385 h 9224165"/>
                        <a:gd name="connsiteX14" fmla="*/ 7757440 w 8636226"/>
                        <a:gd name="connsiteY14" fmla="*/ 2976297 h 9224165"/>
                        <a:gd name="connsiteX15" fmla="*/ 7989669 w 8636226"/>
                        <a:gd name="connsiteY15" fmla="*/ 4340640 h 9224165"/>
                        <a:gd name="connsiteX16" fmla="*/ 8636220 w 8636226"/>
                        <a:gd name="connsiteY16" fmla="*/ 6034120 h 9224165"/>
                        <a:gd name="connsiteX17" fmla="*/ 6266896 w 8636226"/>
                        <a:gd name="connsiteY17" fmla="*/ 9224162 h 9224165"/>
                        <a:gd name="connsiteX18" fmla="*/ 5057784 w 8636226"/>
                        <a:gd name="connsiteY18" fmla="*/ 8462696 h 9224165"/>
                        <a:gd name="connsiteX19" fmla="*/ 541518 w 8636226"/>
                        <a:gd name="connsiteY19" fmla="*/ 4050353 h 9224165"/>
                        <a:gd name="connsiteX0" fmla="*/ 541518 w 8752649"/>
                        <a:gd name="connsiteY0" fmla="*/ 4050353 h 9224165"/>
                        <a:gd name="connsiteX1" fmla="*/ 1163309 w 8752649"/>
                        <a:gd name="connsiteY1" fmla="*/ 3368184 h 9224165"/>
                        <a:gd name="connsiteX2" fmla="*/ 2967723 w 8752649"/>
                        <a:gd name="connsiteY2" fmla="*/ 5196984 h 9224165"/>
                        <a:gd name="connsiteX3" fmla="*/ 108411 w 8752649"/>
                        <a:gd name="connsiteY3" fmla="*/ 2221554 h 9224165"/>
                        <a:gd name="connsiteX4" fmla="*/ 1008296 w 8752649"/>
                        <a:gd name="connsiteY4" fmla="*/ 1510355 h 9224165"/>
                        <a:gd name="connsiteX5" fmla="*/ 3432182 w 8752649"/>
                        <a:gd name="connsiteY5" fmla="*/ 3948755 h 9224165"/>
                        <a:gd name="connsiteX6" fmla="*/ 718011 w 8752649"/>
                        <a:gd name="connsiteY6" fmla="*/ 1191041 h 9224165"/>
                        <a:gd name="connsiteX7" fmla="*/ 1719497 w 8752649"/>
                        <a:gd name="connsiteY7" fmla="*/ 494356 h 9224165"/>
                        <a:gd name="connsiteX8" fmla="*/ 4085326 w 8752649"/>
                        <a:gd name="connsiteY8" fmla="*/ 2976299 h 9224165"/>
                        <a:gd name="connsiteX9" fmla="*/ 2133444 w 8752649"/>
                        <a:gd name="connsiteY9" fmla="*/ 867083 h 9224165"/>
                        <a:gd name="connsiteX10" fmla="*/ 3170925 w 8752649"/>
                        <a:gd name="connsiteY10" fmla="*/ 276642 h 9224165"/>
                        <a:gd name="connsiteX11" fmla="*/ 6538239 w 8752649"/>
                        <a:gd name="connsiteY11" fmla="*/ 3731040 h 9224165"/>
                        <a:gd name="connsiteX12" fmla="*/ 6090619 w 8752649"/>
                        <a:gd name="connsiteY12" fmla="*/ 2238393 h 9224165"/>
                        <a:gd name="connsiteX13" fmla="*/ 6639839 w 8752649"/>
                        <a:gd name="connsiteY13" fmla="*/ 1031385 h 9224165"/>
                        <a:gd name="connsiteX14" fmla="*/ 7757440 w 8752649"/>
                        <a:gd name="connsiteY14" fmla="*/ 2976297 h 9224165"/>
                        <a:gd name="connsiteX15" fmla="*/ 7989669 w 8752649"/>
                        <a:gd name="connsiteY15" fmla="*/ 4340640 h 9224165"/>
                        <a:gd name="connsiteX16" fmla="*/ 8752654 w 8752649"/>
                        <a:gd name="connsiteY16" fmla="*/ 6193162 h 9224165"/>
                        <a:gd name="connsiteX17" fmla="*/ 6266896 w 8752649"/>
                        <a:gd name="connsiteY17" fmla="*/ 9224162 h 9224165"/>
                        <a:gd name="connsiteX18" fmla="*/ 5057784 w 8752649"/>
                        <a:gd name="connsiteY18" fmla="*/ 8462696 h 9224165"/>
                        <a:gd name="connsiteX19" fmla="*/ 541518 w 8752649"/>
                        <a:gd name="connsiteY19" fmla="*/ 4050353 h 92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52649" h="9224165">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594837" y="6050116"/>
                            <a:pt x="8752654" y="6193162"/>
                          </a:cubicBezTo>
                          <a:cubicBezTo>
                            <a:pt x="7977375" y="7437758"/>
                            <a:pt x="7007393" y="7933774"/>
                            <a:pt x="6266896" y="9224162"/>
                          </a:cubicBezTo>
                          <a:cubicBezTo>
                            <a:pt x="6129010" y="9197551"/>
                            <a:pt x="5181156" y="8530430"/>
                            <a:pt x="5057784" y="8462696"/>
                          </a:cubicBezTo>
                          <a:cubicBezTo>
                            <a:pt x="4397384" y="8046620"/>
                            <a:pt x="768618" y="4236716"/>
                            <a:pt x="541518" y="4050353"/>
                          </a:cubicBezTo>
                          <a:close/>
                        </a:path>
                      </a:pathLst>
                    </a:custGeom>
                    <a:solidFill>
                      <a:srgbClr val="F19E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9" name="Rectangle 2"/>
                    <p:cNvSpPr/>
                    <p:nvPr/>
                  </p:nvSpPr>
                  <p:spPr>
                    <a:xfrm rot="2574033" flipH="1" flipV="1">
                      <a:off x="4766308" y="2323418"/>
                      <a:ext cx="255314" cy="232762"/>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 name="connsiteX0" fmla="*/ 541518 w 8636226"/>
                        <a:gd name="connsiteY0" fmla="*/ 4050353 h 9224165"/>
                        <a:gd name="connsiteX1" fmla="*/ 1163309 w 8636226"/>
                        <a:gd name="connsiteY1" fmla="*/ 3368184 h 9224165"/>
                        <a:gd name="connsiteX2" fmla="*/ 2967723 w 8636226"/>
                        <a:gd name="connsiteY2" fmla="*/ 5196984 h 9224165"/>
                        <a:gd name="connsiteX3" fmla="*/ 108411 w 8636226"/>
                        <a:gd name="connsiteY3" fmla="*/ 2221554 h 9224165"/>
                        <a:gd name="connsiteX4" fmla="*/ 1008296 w 8636226"/>
                        <a:gd name="connsiteY4" fmla="*/ 1510355 h 9224165"/>
                        <a:gd name="connsiteX5" fmla="*/ 3432182 w 8636226"/>
                        <a:gd name="connsiteY5" fmla="*/ 3948755 h 9224165"/>
                        <a:gd name="connsiteX6" fmla="*/ 718011 w 8636226"/>
                        <a:gd name="connsiteY6" fmla="*/ 1191041 h 9224165"/>
                        <a:gd name="connsiteX7" fmla="*/ 1719497 w 8636226"/>
                        <a:gd name="connsiteY7" fmla="*/ 494356 h 9224165"/>
                        <a:gd name="connsiteX8" fmla="*/ 4085326 w 8636226"/>
                        <a:gd name="connsiteY8" fmla="*/ 2976299 h 9224165"/>
                        <a:gd name="connsiteX9" fmla="*/ 2133444 w 8636226"/>
                        <a:gd name="connsiteY9" fmla="*/ 867083 h 9224165"/>
                        <a:gd name="connsiteX10" fmla="*/ 3170925 w 8636226"/>
                        <a:gd name="connsiteY10" fmla="*/ 276642 h 9224165"/>
                        <a:gd name="connsiteX11" fmla="*/ 6538239 w 8636226"/>
                        <a:gd name="connsiteY11" fmla="*/ 3731040 h 9224165"/>
                        <a:gd name="connsiteX12" fmla="*/ 6090619 w 8636226"/>
                        <a:gd name="connsiteY12" fmla="*/ 2238393 h 9224165"/>
                        <a:gd name="connsiteX13" fmla="*/ 6639839 w 8636226"/>
                        <a:gd name="connsiteY13" fmla="*/ 1031385 h 9224165"/>
                        <a:gd name="connsiteX14" fmla="*/ 7757440 w 8636226"/>
                        <a:gd name="connsiteY14" fmla="*/ 2976297 h 9224165"/>
                        <a:gd name="connsiteX15" fmla="*/ 7989669 w 8636226"/>
                        <a:gd name="connsiteY15" fmla="*/ 4340640 h 9224165"/>
                        <a:gd name="connsiteX16" fmla="*/ 8636220 w 8636226"/>
                        <a:gd name="connsiteY16" fmla="*/ 6034120 h 9224165"/>
                        <a:gd name="connsiteX17" fmla="*/ 6266896 w 8636226"/>
                        <a:gd name="connsiteY17" fmla="*/ 9224162 h 9224165"/>
                        <a:gd name="connsiteX18" fmla="*/ 5057784 w 8636226"/>
                        <a:gd name="connsiteY18" fmla="*/ 8462696 h 9224165"/>
                        <a:gd name="connsiteX19" fmla="*/ 541518 w 8636226"/>
                        <a:gd name="connsiteY19" fmla="*/ 4050353 h 9224165"/>
                        <a:gd name="connsiteX0" fmla="*/ 541518 w 8752649"/>
                        <a:gd name="connsiteY0" fmla="*/ 4050353 h 9224165"/>
                        <a:gd name="connsiteX1" fmla="*/ 1163309 w 8752649"/>
                        <a:gd name="connsiteY1" fmla="*/ 3368184 h 9224165"/>
                        <a:gd name="connsiteX2" fmla="*/ 2967723 w 8752649"/>
                        <a:gd name="connsiteY2" fmla="*/ 5196984 h 9224165"/>
                        <a:gd name="connsiteX3" fmla="*/ 108411 w 8752649"/>
                        <a:gd name="connsiteY3" fmla="*/ 2221554 h 9224165"/>
                        <a:gd name="connsiteX4" fmla="*/ 1008296 w 8752649"/>
                        <a:gd name="connsiteY4" fmla="*/ 1510355 h 9224165"/>
                        <a:gd name="connsiteX5" fmla="*/ 3432182 w 8752649"/>
                        <a:gd name="connsiteY5" fmla="*/ 3948755 h 9224165"/>
                        <a:gd name="connsiteX6" fmla="*/ 718011 w 8752649"/>
                        <a:gd name="connsiteY6" fmla="*/ 1191041 h 9224165"/>
                        <a:gd name="connsiteX7" fmla="*/ 1719497 w 8752649"/>
                        <a:gd name="connsiteY7" fmla="*/ 494356 h 9224165"/>
                        <a:gd name="connsiteX8" fmla="*/ 4085326 w 8752649"/>
                        <a:gd name="connsiteY8" fmla="*/ 2976299 h 9224165"/>
                        <a:gd name="connsiteX9" fmla="*/ 2133444 w 8752649"/>
                        <a:gd name="connsiteY9" fmla="*/ 867083 h 9224165"/>
                        <a:gd name="connsiteX10" fmla="*/ 3170925 w 8752649"/>
                        <a:gd name="connsiteY10" fmla="*/ 276642 h 9224165"/>
                        <a:gd name="connsiteX11" fmla="*/ 6538239 w 8752649"/>
                        <a:gd name="connsiteY11" fmla="*/ 3731040 h 9224165"/>
                        <a:gd name="connsiteX12" fmla="*/ 6090619 w 8752649"/>
                        <a:gd name="connsiteY12" fmla="*/ 2238393 h 9224165"/>
                        <a:gd name="connsiteX13" fmla="*/ 6639839 w 8752649"/>
                        <a:gd name="connsiteY13" fmla="*/ 1031385 h 9224165"/>
                        <a:gd name="connsiteX14" fmla="*/ 7757440 w 8752649"/>
                        <a:gd name="connsiteY14" fmla="*/ 2976297 h 9224165"/>
                        <a:gd name="connsiteX15" fmla="*/ 7989669 w 8752649"/>
                        <a:gd name="connsiteY15" fmla="*/ 4340640 h 9224165"/>
                        <a:gd name="connsiteX16" fmla="*/ 8752654 w 8752649"/>
                        <a:gd name="connsiteY16" fmla="*/ 6193162 h 9224165"/>
                        <a:gd name="connsiteX17" fmla="*/ 6266896 w 8752649"/>
                        <a:gd name="connsiteY17" fmla="*/ 9224162 h 9224165"/>
                        <a:gd name="connsiteX18" fmla="*/ 5057784 w 8752649"/>
                        <a:gd name="connsiteY18" fmla="*/ 8462696 h 9224165"/>
                        <a:gd name="connsiteX19" fmla="*/ 541518 w 8752649"/>
                        <a:gd name="connsiteY19" fmla="*/ 4050353 h 9224165"/>
                        <a:gd name="connsiteX0" fmla="*/ 541518 w 8752649"/>
                        <a:gd name="connsiteY0" fmla="*/ 4050353 h 9224165"/>
                        <a:gd name="connsiteX1" fmla="*/ 1163309 w 8752649"/>
                        <a:gd name="connsiteY1" fmla="*/ 3368184 h 9224165"/>
                        <a:gd name="connsiteX2" fmla="*/ 2967723 w 8752649"/>
                        <a:gd name="connsiteY2" fmla="*/ 5196984 h 9224165"/>
                        <a:gd name="connsiteX3" fmla="*/ 108411 w 8752649"/>
                        <a:gd name="connsiteY3" fmla="*/ 2221554 h 9224165"/>
                        <a:gd name="connsiteX4" fmla="*/ 1008296 w 8752649"/>
                        <a:gd name="connsiteY4" fmla="*/ 1510355 h 9224165"/>
                        <a:gd name="connsiteX5" fmla="*/ 3432182 w 8752649"/>
                        <a:gd name="connsiteY5" fmla="*/ 3948755 h 9224165"/>
                        <a:gd name="connsiteX6" fmla="*/ 718011 w 8752649"/>
                        <a:gd name="connsiteY6" fmla="*/ 1191041 h 9224165"/>
                        <a:gd name="connsiteX7" fmla="*/ 1719497 w 8752649"/>
                        <a:gd name="connsiteY7" fmla="*/ 494356 h 9224165"/>
                        <a:gd name="connsiteX8" fmla="*/ 4085326 w 8752649"/>
                        <a:gd name="connsiteY8" fmla="*/ 2976299 h 9224165"/>
                        <a:gd name="connsiteX9" fmla="*/ 2133444 w 8752649"/>
                        <a:gd name="connsiteY9" fmla="*/ 867083 h 9224165"/>
                        <a:gd name="connsiteX10" fmla="*/ 3170925 w 8752649"/>
                        <a:gd name="connsiteY10" fmla="*/ 276642 h 9224165"/>
                        <a:gd name="connsiteX11" fmla="*/ 6538239 w 8752649"/>
                        <a:gd name="connsiteY11" fmla="*/ 3731040 h 9224165"/>
                        <a:gd name="connsiteX12" fmla="*/ 6090619 w 8752649"/>
                        <a:gd name="connsiteY12" fmla="*/ 2238393 h 9224165"/>
                        <a:gd name="connsiteX13" fmla="*/ 6639839 w 8752649"/>
                        <a:gd name="connsiteY13" fmla="*/ 1031385 h 9224165"/>
                        <a:gd name="connsiteX14" fmla="*/ 7757440 w 8752649"/>
                        <a:gd name="connsiteY14" fmla="*/ 2976297 h 9224165"/>
                        <a:gd name="connsiteX15" fmla="*/ 7989669 w 8752649"/>
                        <a:gd name="connsiteY15" fmla="*/ 4340640 h 9224165"/>
                        <a:gd name="connsiteX16" fmla="*/ 8752654 w 8752649"/>
                        <a:gd name="connsiteY16" fmla="*/ 6193162 h 9224165"/>
                        <a:gd name="connsiteX17" fmla="*/ 6266896 w 8752649"/>
                        <a:gd name="connsiteY17" fmla="*/ 9224162 h 9224165"/>
                        <a:gd name="connsiteX18" fmla="*/ 5057784 w 8752649"/>
                        <a:gd name="connsiteY18" fmla="*/ 8462696 h 9224165"/>
                        <a:gd name="connsiteX19" fmla="*/ 541518 w 8752649"/>
                        <a:gd name="connsiteY19" fmla="*/ 4050353 h 92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52649" h="9224165">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594837" y="6050116"/>
                            <a:pt x="8752654" y="6193162"/>
                          </a:cubicBezTo>
                          <a:cubicBezTo>
                            <a:pt x="7977375" y="7437758"/>
                            <a:pt x="7170303" y="8195142"/>
                            <a:pt x="6266896" y="9224162"/>
                          </a:cubicBezTo>
                          <a:cubicBezTo>
                            <a:pt x="6129010" y="9197551"/>
                            <a:pt x="5181156" y="8530430"/>
                            <a:pt x="5057784" y="8462696"/>
                          </a:cubicBezTo>
                          <a:cubicBezTo>
                            <a:pt x="4397384" y="8046620"/>
                            <a:pt x="768618" y="4236716"/>
                            <a:pt x="541518" y="4050353"/>
                          </a:cubicBezTo>
                          <a:close/>
                        </a:path>
                      </a:pathLst>
                    </a:custGeom>
                    <a:solidFill>
                      <a:srgbClr val="F19E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Rectangle 12"/>
                    <p:cNvSpPr/>
                    <p:nvPr/>
                  </p:nvSpPr>
                  <p:spPr>
                    <a:xfrm>
                      <a:off x="3821135" y="1281445"/>
                      <a:ext cx="1141446" cy="1072706"/>
                    </a:xfrm>
                    <a:custGeom>
                      <a:avLst/>
                      <a:gdLst>
                        <a:gd name="connsiteX0" fmla="*/ 0 w 2869809"/>
                        <a:gd name="connsiteY0" fmla="*/ 0 h 2791482"/>
                        <a:gd name="connsiteX1" fmla="*/ 2869809 w 2869809"/>
                        <a:gd name="connsiteY1" fmla="*/ 0 h 2791482"/>
                        <a:gd name="connsiteX2" fmla="*/ 2869809 w 2869809"/>
                        <a:gd name="connsiteY2" fmla="*/ 2791482 h 2791482"/>
                        <a:gd name="connsiteX3" fmla="*/ 0 w 2869809"/>
                        <a:gd name="connsiteY3" fmla="*/ 2791482 h 2791482"/>
                        <a:gd name="connsiteX4" fmla="*/ 0 w 2869809"/>
                        <a:gd name="connsiteY4" fmla="*/ 0 h 2791482"/>
                        <a:gd name="connsiteX0" fmla="*/ 14068 w 2869809"/>
                        <a:gd name="connsiteY0" fmla="*/ 386861 h 2791482"/>
                        <a:gd name="connsiteX1" fmla="*/ 2869809 w 2869809"/>
                        <a:gd name="connsiteY1" fmla="*/ 0 h 2791482"/>
                        <a:gd name="connsiteX2" fmla="*/ 2869809 w 2869809"/>
                        <a:gd name="connsiteY2" fmla="*/ 2791482 h 2791482"/>
                        <a:gd name="connsiteX3" fmla="*/ 0 w 2869809"/>
                        <a:gd name="connsiteY3" fmla="*/ 2791482 h 2791482"/>
                        <a:gd name="connsiteX4" fmla="*/ 14068 w 2869809"/>
                        <a:gd name="connsiteY4" fmla="*/ 386861 h 2791482"/>
                        <a:gd name="connsiteX0" fmla="*/ 14068 w 2869809"/>
                        <a:gd name="connsiteY0" fmla="*/ 316522 h 2721143"/>
                        <a:gd name="connsiteX1" fmla="*/ 2461846 w 2869809"/>
                        <a:gd name="connsiteY1" fmla="*/ 0 h 2721143"/>
                        <a:gd name="connsiteX2" fmla="*/ 2869809 w 2869809"/>
                        <a:gd name="connsiteY2" fmla="*/ 2721143 h 2721143"/>
                        <a:gd name="connsiteX3" fmla="*/ 0 w 2869809"/>
                        <a:gd name="connsiteY3" fmla="*/ 2721143 h 2721143"/>
                        <a:gd name="connsiteX4" fmla="*/ 14068 w 2869809"/>
                        <a:gd name="connsiteY4" fmla="*/ 316522 h 2721143"/>
                        <a:gd name="connsiteX0" fmla="*/ 35169 w 2869809"/>
                        <a:gd name="connsiteY0" fmla="*/ 337623 h 2721143"/>
                        <a:gd name="connsiteX1" fmla="*/ 2461846 w 2869809"/>
                        <a:gd name="connsiteY1" fmla="*/ 0 h 2721143"/>
                        <a:gd name="connsiteX2" fmla="*/ 2869809 w 2869809"/>
                        <a:gd name="connsiteY2" fmla="*/ 2721143 h 2721143"/>
                        <a:gd name="connsiteX3" fmla="*/ 0 w 2869809"/>
                        <a:gd name="connsiteY3" fmla="*/ 2721143 h 2721143"/>
                        <a:gd name="connsiteX4" fmla="*/ 35169 w 2869809"/>
                        <a:gd name="connsiteY4" fmla="*/ 337623 h 2721143"/>
                        <a:gd name="connsiteX0" fmla="*/ 21101 w 2869809"/>
                        <a:gd name="connsiteY0" fmla="*/ 302454 h 2721143"/>
                        <a:gd name="connsiteX1" fmla="*/ 2461846 w 2869809"/>
                        <a:gd name="connsiteY1" fmla="*/ 0 h 2721143"/>
                        <a:gd name="connsiteX2" fmla="*/ 2869809 w 2869809"/>
                        <a:gd name="connsiteY2" fmla="*/ 2721143 h 2721143"/>
                        <a:gd name="connsiteX3" fmla="*/ 0 w 2869809"/>
                        <a:gd name="connsiteY3" fmla="*/ 2721143 h 2721143"/>
                        <a:gd name="connsiteX4" fmla="*/ 21101 w 2869809"/>
                        <a:gd name="connsiteY4" fmla="*/ 302454 h 2721143"/>
                        <a:gd name="connsiteX0" fmla="*/ 21101 w 2869809"/>
                        <a:gd name="connsiteY0" fmla="*/ 326022 h 2744711"/>
                        <a:gd name="connsiteX1" fmla="*/ 2461846 w 2869809"/>
                        <a:gd name="connsiteY1" fmla="*/ 23568 h 2744711"/>
                        <a:gd name="connsiteX2" fmla="*/ 2869809 w 2869809"/>
                        <a:gd name="connsiteY2" fmla="*/ 2744711 h 2744711"/>
                        <a:gd name="connsiteX3" fmla="*/ 0 w 2869809"/>
                        <a:gd name="connsiteY3" fmla="*/ 2744711 h 2744711"/>
                        <a:gd name="connsiteX4" fmla="*/ 21101 w 2869809"/>
                        <a:gd name="connsiteY4" fmla="*/ 326022 h 2744711"/>
                        <a:gd name="connsiteX0" fmla="*/ 21101 w 2869809"/>
                        <a:gd name="connsiteY0" fmla="*/ 515823 h 2934512"/>
                        <a:gd name="connsiteX1" fmla="*/ 2461846 w 2869809"/>
                        <a:gd name="connsiteY1" fmla="*/ 213369 h 2934512"/>
                        <a:gd name="connsiteX2" fmla="*/ 2869809 w 2869809"/>
                        <a:gd name="connsiteY2" fmla="*/ 2934512 h 2934512"/>
                        <a:gd name="connsiteX3" fmla="*/ 0 w 2869809"/>
                        <a:gd name="connsiteY3" fmla="*/ 2934512 h 2934512"/>
                        <a:gd name="connsiteX4" fmla="*/ 21101 w 2869809"/>
                        <a:gd name="connsiteY4" fmla="*/ 515823 h 2934512"/>
                        <a:gd name="connsiteX0" fmla="*/ 21101 w 2869809"/>
                        <a:gd name="connsiteY0" fmla="*/ 515823 h 2934512"/>
                        <a:gd name="connsiteX1" fmla="*/ 2461846 w 2869809"/>
                        <a:gd name="connsiteY1" fmla="*/ 213369 h 2934512"/>
                        <a:gd name="connsiteX2" fmla="*/ 2609557 w 2869809"/>
                        <a:gd name="connsiteY2" fmla="*/ 1284952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5823 h 2934512"/>
                        <a:gd name="connsiteX1" fmla="*/ 2461846 w 2869809"/>
                        <a:gd name="connsiteY1" fmla="*/ 213369 h 2934512"/>
                        <a:gd name="connsiteX2" fmla="*/ 2644726 w 2869809"/>
                        <a:gd name="connsiteY2" fmla="*/ 813684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5823 h 2934512"/>
                        <a:gd name="connsiteX1" fmla="*/ 2461846 w 2869809"/>
                        <a:gd name="connsiteY1" fmla="*/ 213369 h 2934512"/>
                        <a:gd name="connsiteX2" fmla="*/ 2644726 w 2869809"/>
                        <a:gd name="connsiteY2" fmla="*/ 813684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5823 h 2934512"/>
                        <a:gd name="connsiteX1" fmla="*/ 2461846 w 2869809"/>
                        <a:gd name="connsiteY1" fmla="*/ 213369 h 2934512"/>
                        <a:gd name="connsiteX2" fmla="*/ 2644726 w 2869809"/>
                        <a:gd name="connsiteY2" fmla="*/ 813684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757267"/>
                        <a:gd name="connsiteY0" fmla="*/ 511198 h 2929887"/>
                        <a:gd name="connsiteX1" fmla="*/ 2447779 w 2757267"/>
                        <a:gd name="connsiteY1" fmla="*/ 215777 h 2929887"/>
                        <a:gd name="connsiteX2" fmla="*/ 2644726 w 2757267"/>
                        <a:gd name="connsiteY2" fmla="*/ 809059 h 2929887"/>
                        <a:gd name="connsiteX3" fmla="*/ 2757267 w 2757267"/>
                        <a:gd name="connsiteY3" fmla="*/ 2479720 h 2929887"/>
                        <a:gd name="connsiteX4" fmla="*/ 0 w 2757267"/>
                        <a:gd name="connsiteY4" fmla="*/ 2929887 h 2929887"/>
                        <a:gd name="connsiteX5" fmla="*/ 21101 w 2757267"/>
                        <a:gd name="connsiteY5"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0 w 2757267"/>
                        <a:gd name="connsiteY4" fmla="*/ 2929887 h 2929887"/>
                        <a:gd name="connsiteX5" fmla="*/ 21101 w 2757267"/>
                        <a:gd name="connsiteY5"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0 w 2757267"/>
                        <a:gd name="connsiteY4" fmla="*/ 2929887 h 2929887"/>
                        <a:gd name="connsiteX5" fmla="*/ 21101 w 2757267"/>
                        <a:gd name="connsiteY5"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13991 w 2757267"/>
                        <a:gd name="connsiteY4" fmla="*/ 2547435 h 2929887"/>
                        <a:gd name="connsiteX5" fmla="*/ 0 w 2757267"/>
                        <a:gd name="connsiteY5" fmla="*/ 2929887 h 2929887"/>
                        <a:gd name="connsiteX6" fmla="*/ 21101 w 2757267"/>
                        <a:gd name="connsiteY6"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0 w 2757267"/>
                        <a:gd name="connsiteY5" fmla="*/ 2929887 h 2929887"/>
                        <a:gd name="connsiteX6" fmla="*/ 21101 w 2757267"/>
                        <a:gd name="connsiteY6"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1412160 w 2757267"/>
                        <a:gd name="connsiteY5" fmla="*/ 267941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2288853 w 2757267"/>
                        <a:gd name="connsiteY5" fmla="*/ 1837283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2317134 w 2757267"/>
                        <a:gd name="connsiteY5" fmla="*/ 105800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2182017 w 2757267"/>
                        <a:gd name="connsiteY5" fmla="*/ 75320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2017 w 2757267"/>
                        <a:gd name="connsiteY5" fmla="*/ 75320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358741 w 2757267"/>
                        <a:gd name="connsiteY6" fmla="*/ 158275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859120 w 2757267"/>
                        <a:gd name="connsiteY7" fmla="*/ 1997538 h 2929887"/>
                        <a:gd name="connsiteX8" fmla="*/ 0 w 2757267"/>
                        <a:gd name="connsiteY8" fmla="*/ 2929887 h 2929887"/>
                        <a:gd name="connsiteX9" fmla="*/ 21101 w 2757267"/>
                        <a:gd name="connsiteY9"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74279 w 2757267"/>
                        <a:gd name="connsiteY7" fmla="*/ 1463352 h 2929887"/>
                        <a:gd name="connsiteX8" fmla="*/ 0 w 2757267"/>
                        <a:gd name="connsiteY8" fmla="*/ 2929887 h 2929887"/>
                        <a:gd name="connsiteX9" fmla="*/ 21101 w 2757267"/>
                        <a:gd name="connsiteY9"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0 w 2757267"/>
                        <a:gd name="connsiteY8" fmla="*/ 2929887 h 2929887"/>
                        <a:gd name="connsiteX9" fmla="*/ 21101 w 2757267"/>
                        <a:gd name="connsiteY9"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478906 w 2757267"/>
                        <a:gd name="connsiteY8" fmla="*/ 1733587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507186 w 2757267"/>
                        <a:gd name="connsiteY9" fmla="*/ 1083138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88885 w 2757267"/>
                        <a:gd name="connsiteY8" fmla="*/ 882032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57999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57999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57999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78905 w 2757267"/>
                        <a:gd name="connsiteY9" fmla="*/ 1054857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78905 w 2757267"/>
                        <a:gd name="connsiteY9" fmla="*/ 1054857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78905 w 2757267"/>
                        <a:gd name="connsiteY9" fmla="*/ 1054857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91474 w 2757267"/>
                        <a:gd name="connsiteY9" fmla="*/ 1058000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91474 w 2757267"/>
                        <a:gd name="connsiteY9" fmla="*/ 1058000 h 2929887"/>
                        <a:gd name="connsiteX10" fmla="*/ 126972 w 2757267"/>
                        <a:gd name="connsiteY10" fmla="*/ 2440598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91474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4023 w 2757267"/>
                        <a:gd name="connsiteY10" fmla="*/ 2525440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4023 w 2757267"/>
                        <a:gd name="connsiteY10" fmla="*/ 2525440 h 2929887"/>
                        <a:gd name="connsiteX11" fmla="*/ 0 w 2757267"/>
                        <a:gd name="connsiteY11" fmla="*/ 2929887 h 2929887"/>
                        <a:gd name="connsiteX12" fmla="*/ 21101 w 2757267"/>
                        <a:gd name="connsiteY12" fmla="*/ 511198 h 2929887"/>
                        <a:gd name="connsiteX0" fmla="*/ 79 w 2736245"/>
                        <a:gd name="connsiteY0" fmla="*/ 511198 h 2653367"/>
                        <a:gd name="connsiteX1" fmla="*/ 2426757 w 2736245"/>
                        <a:gd name="connsiteY1" fmla="*/ 215777 h 2653367"/>
                        <a:gd name="connsiteX2" fmla="*/ 2637772 w 2736245"/>
                        <a:gd name="connsiteY2" fmla="*/ 816093 h 2653367"/>
                        <a:gd name="connsiteX3" fmla="*/ 2736245 w 2736245"/>
                        <a:gd name="connsiteY3" fmla="*/ 2479720 h 2653367"/>
                        <a:gd name="connsiteX4" fmla="*/ 2314965 w 2736245"/>
                        <a:gd name="connsiteY4" fmla="*/ 2512869 h 2653367"/>
                        <a:gd name="connsiteX5" fmla="*/ 2167279 w 2736245"/>
                        <a:gd name="connsiteY5" fmla="*/ 768911 h 2653367"/>
                        <a:gd name="connsiteX6" fmla="*/ 1859336 w 2736245"/>
                        <a:gd name="connsiteY6" fmla="*/ 910313 h 2653367"/>
                        <a:gd name="connsiteX7" fmla="*/ 768968 w 2736245"/>
                        <a:gd name="connsiteY7" fmla="*/ 963731 h 2653367"/>
                        <a:gd name="connsiteX8" fmla="*/ 583574 w 2736245"/>
                        <a:gd name="connsiteY8" fmla="*/ 891459 h 2653367"/>
                        <a:gd name="connsiteX9" fmla="*/ 464168 w 2736245"/>
                        <a:gd name="connsiteY9" fmla="*/ 1058000 h 2653367"/>
                        <a:gd name="connsiteX10" fmla="*/ 593001 w 2736245"/>
                        <a:gd name="connsiteY10" fmla="*/ 2525440 h 2653367"/>
                        <a:gd name="connsiteX11" fmla="*/ 198937 w 2736245"/>
                        <a:gd name="connsiteY11" fmla="*/ 2653367 h 2653367"/>
                        <a:gd name="connsiteX12" fmla="*/ 79 w 2736245"/>
                        <a:gd name="connsiteY12" fmla="*/ 511198 h 2653367"/>
                        <a:gd name="connsiteX0" fmla="*/ 81 w 2729962"/>
                        <a:gd name="connsiteY0" fmla="*/ 515330 h 2651214"/>
                        <a:gd name="connsiteX1" fmla="*/ 2420474 w 2729962"/>
                        <a:gd name="connsiteY1" fmla="*/ 213624 h 2651214"/>
                        <a:gd name="connsiteX2" fmla="*/ 2631489 w 2729962"/>
                        <a:gd name="connsiteY2" fmla="*/ 813940 h 2651214"/>
                        <a:gd name="connsiteX3" fmla="*/ 2729962 w 2729962"/>
                        <a:gd name="connsiteY3" fmla="*/ 2477567 h 2651214"/>
                        <a:gd name="connsiteX4" fmla="*/ 2308682 w 2729962"/>
                        <a:gd name="connsiteY4" fmla="*/ 2510716 h 2651214"/>
                        <a:gd name="connsiteX5" fmla="*/ 2160996 w 2729962"/>
                        <a:gd name="connsiteY5" fmla="*/ 766758 h 2651214"/>
                        <a:gd name="connsiteX6" fmla="*/ 1853053 w 2729962"/>
                        <a:gd name="connsiteY6" fmla="*/ 908160 h 2651214"/>
                        <a:gd name="connsiteX7" fmla="*/ 762685 w 2729962"/>
                        <a:gd name="connsiteY7" fmla="*/ 961578 h 2651214"/>
                        <a:gd name="connsiteX8" fmla="*/ 577291 w 2729962"/>
                        <a:gd name="connsiteY8" fmla="*/ 889306 h 2651214"/>
                        <a:gd name="connsiteX9" fmla="*/ 457885 w 2729962"/>
                        <a:gd name="connsiteY9" fmla="*/ 1055847 h 2651214"/>
                        <a:gd name="connsiteX10" fmla="*/ 586718 w 2729962"/>
                        <a:gd name="connsiteY10" fmla="*/ 2523287 h 2651214"/>
                        <a:gd name="connsiteX11" fmla="*/ 192654 w 2729962"/>
                        <a:gd name="connsiteY11" fmla="*/ 2651214 h 2651214"/>
                        <a:gd name="connsiteX12" fmla="*/ 81 w 2729962"/>
                        <a:gd name="connsiteY12" fmla="*/ 515330 h 2651214"/>
                        <a:gd name="connsiteX0" fmla="*/ 81 w 2729962"/>
                        <a:gd name="connsiteY0" fmla="*/ 508397 h 2644281"/>
                        <a:gd name="connsiteX1" fmla="*/ 2420474 w 2729962"/>
                        <a:gd name="connsiteY1" fmla="*/ 206691 h 2644281"/>
                        <a:gd name="connsiteX2" fmla="*/ 2631489 w 2729962"/>
                        <a:gd name="connsiteY2" fmla="*/ 807007 h 2644281"/>
                        <a:gd name="connsiteX3" fmla="*/ 2729962 w 2729962"/>
                        <a:gd name="connsiteY3" fmla="*/ 2470634 h 2644281"/>
                        <a:gd name="connsiteX4" fmla="*/ 2308682 w 2729962"/>
                        <a:gd name="connsiteY4" fmla="*/ 2503783 h 2644281"/>
                        <a:gd name="connsiteX5" fmla="*/ 2160996 w 2729962"/>
                        <a:gd name="connsiteY5" fmla="*/ 759825 h 2644281"/>
                        <a:gd name="connsiteX6" fmla="*/ 1853053 w 2729962"/>
                        <a:gd name="connsiteY6" fmla="*/ 901227 h 2644281"/>
                        <a:gd name="connsiteX7" fmla="*/ 762685 w 2729962"/>
                        <a:gd name="connsiteY7" fmla="*/ 954645 h 2644281"/>
                        <a:gd name="connsiteX8" fmla="*/ 577291 w 2729962"/>
                        <a:gd name="connsiteY8" fmla="*/ 882373 h 2644281"/>
                        <a:gd name="connsiteX9" fmla="*/ 457885 w 2729962"/>
                        <a:gd name="connsiteY9" fmla="*/ 1048914 h 2644281"/>
                        <a:gd name="connsiteX10" fmla="*/ 586718 w 2729962"/>
                        <a:gd name="connsiteY10" fmla="*/ 2516354 h 2644281"/>
                        <a:gd name="connsiteX11" fmla="*/ 192654 w 2729962"/>
                        <a:gd name="connsiteY11" fmla="*/ 2644281 h 2644281"/>
                        <a:gd name="connsiteX12" fmla="*/ 81 w 2729962"/>
                        <a:gd name="connsiteY12" fmla="*/ 508397 h 2644281"/>
                        <a:gd name="connsiteX0" fmla="*/ 81 w 2729962"/>
                        <a:gd name="connsiteY0" fmla="*/ 518023 h 2653907"/>
                        <a:gd name="connsiteX1" fmla="*/ 2420474 w 2729962"/>
                        <a:gd name="connsiteY1" fmla="*/ 216317 h 2653907"/>
                        <a:gd name="connsiteX2" fmla="*/ 2631489 w 2729962"/>
                        <a:gd name="connsiteY2" fmla="*/ 816633 h 2653907"/>
                        <a:gd name="connsiteX3" fmla="*/ 2729962 w 2729962"/>
                        <a:gd name="connsiteY3" fmla="*/ 2480260 h 2653907"/>
                        <a:gd name="connsiteX4" fmla="*/ 2308682 w 2729962"/>
                        <a:gd name="connsiteY4" fmla="*/ 2513409 h 2653907"/>
                        <a:gd name="connsiteX5" fmla="*/ 2160996 w 2729962"/>
                        <a:gd name="connsiteY5" fmla="*/ 769451 h 2653907"/>
                        <a:gd name="connsiteX6" fmla="*/ 1853053 w 2729962"/>
                        <a:gd name="connsiteY6" fmla="*/ 910853 h 2653907"/>
                        <a:gd name="connsiteX7" fmla="*/ 762685 w 2729962"/>
                        <a:gd name="connsiteY7" fmla="*/ 964271 h 2653907"/>
                        <a:gd name="connsiteX8" fmla="*/ 577291 w 2729962"/>
                        <a:gd name="connsiteY8" fmla="*/ 891999 h 2653907"/>
                        <a:gd name="connsiteX9" fmla="*/ 457885 w 2729962"/>
                        <a:gd name="connsiteY9" fmla="*/ 1058540 h 2653907"/>
                        <a:gd name="connsiteX10" fmla="*/ 586718 w 2729962"/>
                        <a:gd name="connsiteY10" fmla="*/ 2525980 h 2653907"/>
                        <a:gd name="connsiteX11" fmla="*/ 192654 w 2729962"/>
                        <a:gd name="connsiteY11" fmla="*/ 2653907 h 2653907"/>
                        <a:gd name="connsiteX12" fmla="*/ 81 w 2729962"/>
                        <a:gd name="connsiteY12" fmla="*/ 518023 h 2653907"/>
                        <a:gd name="connsiteX0" fmla="*/ 81 w 2729962"/>
                        <a:gd name="connsiteY0" fmla="*/ 522153 h 2658037"/>
                        <a:gd name="connsiteX1" fmla="*/ 2420474 w 2729962"/>
                        <a:gd name="connsiteY1" fmla="*/ 220447 h 2658037"/>
                        <a:gd name="connsiteX2" fmla="*/ 2631489 w 2729962"/>
                        <a:gd name="connsiteY2" fmla="*/ 820763 h 2658037"/>
                        <a:gd name="connsiteX3" fmla="*/ 2729962 w 2729962"/>
                        <a:gd name="connsiteY3" fmla="*/ 2484390 h 2658037"/>
                        <a:gd name="connsiteX4" fmla="*/ 2308682 w 2729962"/>
                        <a:gd name="connsiteY4" fmla="*/ 2517539 h 2658037"/>
                        <a:gd name="connsiteX5" fmla="*/ 2160996 w 2729962"/>
                        <a:gd name="connsiteY5" fmla="*/ 773581 h 2658037"/>
                        <a:gd name="connsiteX6" fmla="*/ 1853053 w 2729962"/>
                        <a:gd name="connsiteY6" fmla="*/ 914983 h 2658037"/>
                        <a:gd name="connsiteX7" fmla="*/ 762685 w 2729962"/>
                        <a:gd name="connsiteY7" fmla="*/ 968401 h 2658037"/>
                        <a:gd name="connsiteX8" fmla="*/ 577291 w 2729962"/>
                        <a:gd name="connsiteY8" fmla="*/ 896129 h 2658037"/>
                        <a:gd name="connsiteX9" fmla="*/ 457885 w 2729962"/>
                        <a:gd name="connsiteY9" fmla="*/ 1062670 h 2658037"/>
                        <a:gd name="connsiteX10" fmla="*/ 586718 w 2729962"/>
                        <a:gd name="connsiteY10" fmla="*/ 2530110 h 2658037"/>
                        <a:gd name="connsiteX11" fmla="*/ 192654 w 2729962"/>
                        <a:gd name="connsiteY11" fmla="*/ 2658037 h 2658037"/>
                        <a:gd name="connsiteX12" fmla="*/ 81 w 2729962"/>
                        <a:gd name="connsiteY12" fmla="*/ 522153 h 2658037"/>
                        <a:gd name="connsiteX0" fmla="*/ 172207 w 2902088"/>
                        <a:gd name="connsiteY0" fmla="*/ 522153 h 2658037"/>
                        <a:gd name="connsiteX1" fmla="*/ 2592600 w 2902088"/>
                        <a:gd name="connsiteY1" fmla="*/ 220447 h 2658037"/>
                        <a:gd name="connsiteX2" fmla="*/ 2803615 w 2902088"/>
                        <a:gd name="connsiteY2" fmla="*/ 820763 h 2658037"/>
                        <a:gd name="connsiteX3" fmla="*/ 2902088 w 2902088"/>
                        <a:gd name="connsiteY3" fmla="*/ 2484390 h 2658037"/>
                        <a:gd name="connsiteX4" fmla="*/ 2480808 w 2902088"/>
                        <a:gd name="connsiteY4" fmla="*/ 2517539 h 2658037"/>
                        <a:gd name="connsiteX5" fmla="*/ 2333122 w 2902088"/>
                        <a:gd name="connsiteY5" fmla="*/ 773581 h 2658037"/>
                        <a:gd name="connsiteX6" fmla="*/ 2025179 w 2902088"/>
                        <a:gd name="connsiteY6" fmla="*/ 914983 h 2658037"/>
                        <a:gd name="connsiteX7" fmla="*/ 934811 w 2902088"/>
                        <a:gd name="connsiteY7" fmla="*/ 968401 h 2658037"/>
                        <a:gd name="connsiteX8" fmla="*/ 749417 w 2902088"/>
                        <a:gd name="connsiteY8" fmla="*/ 896129 h 2658037"/>
                        <a:gd name="connsiteX9" fmla="*/ 630011 w 2902088"/>
                        <a:gd name="connsiteY9" fmla="*/ 1062670 h 2658037"/>
                        <a:gd name="connsiteX10" fmla="*/ 758844 w 2902088"/>
                        <a:gd name="connsiteY10" fmla="*/ 2530110 h 2658037"/>
                        <a:gd name="connsiteX11" fmla="*/ 364780 w 2902088"/>
                        <a:gd name="connsiteY11" fmla="*/ 2658037 h 2658037"/>
                        <a:gd name="connsiteX12" fmla="*/ 215231 w 2902088"/>
                        <a:gd name="connsiteY12" fmla="*/ 1213498 h 2658037"/>
                        <a:gd name="connsiteX13" fmla="*/ 172207 w 2902088"/>
                        <a:gd name="connsiteY13" fmla="*/ 522153 h 2658037"/>
                        <a:gd name="connsiteX0" fmla="*/ 196812 w 2926693"/>
                        <a:gd name="connsiteY0" fmla="*/ 522153 h 2658037"/>
                        <a:gd name="connsiteX1" fmla="*/ 2617205 w 2926693"/>
                        <a:gd name="connsiteY1" fmla="*/ 220447 h 2658037"/>
                        <a:gd name="connsiteX2" fmla="*/ 2828220 w 2926693"/>
                        <a:gd name="connsiteY2" fmla="*/ 820763 h 2658037"/>
                        <a:gd name="connsiteX3" fmla="*/ 2926693 w 2926693"/>
                        <a:gd name="connsiteY3" fmla="*/ 2484390 h 2658037"/>
                        <a:gd name="connsiteX4" fmla="*/ 2505413 w 2926693"/>
                        <a:gd name="connsiteY4" fmla="*/ 2517539 h 2658037"/>
                        <a:gd name="connsiteX5" fmla="*/ 2357727 w 2926693"/>
                        <a:gd name="connsiteY5" fmla="*/ 773581 h 2658037"/>
                        <a:gd name="connsiteX6" fmla="*/ 2049784 w 2926693"/>
                        <a:gd name="connsiteY6" fmla="*/ 914983 h 2658037"/>
                        <a:gd name="connsiteX7" fmla="*/ 959416 w 2926693"/>
                        <a:gd name="connsiteY7" fmla="*/ 968401 h 2658037"/>
                        <a:gd name="connsiteX8" fmla="*/ 774022 w 2926693"/>
                        <a:gd name="connsiteY8" fmla="*/ 896129 h 2658037"/>
                        <a:gd name="connsiteX9" fmla="*/ 654616 w 2926693"/>
                        <a:gd name="connsiteY9" fmla="*/ 1062670 h 2658037"/>
                        <a:gd name="connsiteX10" fmla="*/ 783449 w 2926693"/>
                        <a:gd name="connsiteY10" fmla="*/ 2530110 h 2658037"/>
                        <a:gd name="connsiteX11" fmla="*/ 389385 w 2926693"/>
                        <a:gd name="connsiteY11" fmla="*/ 2658037 h 2658037"/>
                        <a:gd name="connsiteX12" fmla="*/ 151852 w 2926693"/>
                        <a:gd name="connsiteY12" fmla="*/ 1197787 h 2658037"/>
                        <a:gd name="connsiteX13" fmla="*/ 196812 w 2926693"/>
                        <a:gd name="connsiteY13" fmla="*/ 522153 h 2658037"/>
                        <a:gd name="connsiteX0" fmla="*/ 80585 w 2810466"/>
                        <a:gd name="connsiteY0" fmla="*/ 522153 h 2658037"/>
                        <a:gd name="connsiteX1" fmla="*/ 2500978 w 2810466"/>
                        <a:gd name="connsiteY1" fmla="*/ 220447 h 2658037"/>
                        <a:gd name="connsiteX2" fmla="*/ 2711993 w 2810466"/>
                        <a:gd name="connsiteY2" fmla="*/ 820763 h 2658037"/>
                        <a:gd name="connsiteX3" fmla="*/ 2810466 w 2810466"/>
                        <a:gd name="connsiteY3" fmla="*/ 2484390 h 2658037"/>
                        <a:gd name="connsiteX4" fmla="*/ 2389186 w 2810466"/>
                        <a:gd name="connsiteY4" fmla="*/ 2517539 h 2658037"/>
                        <a:gd name="connsiteX5" fmla="*/ 2241500 w 2810466"/>
                        <a:gd name="connsiteY5" fmla="*/ 773581 h 2658037"/>
                        <a:gd name="connsiteX6" fmla="*/ 1933557 w 2810466"/>
                        <a:gd name="connsiteY6" fmla="*/ 914983 h 2658037"/>
                        <a:gd name="connsiteX7" fmla="*/ 843189 w 2810466"/>
                        <a:gd name="connsiteY7" fmla="*/ 968401 h 2658037"/>
                        <a:gd name="connsiteX8" fmla="*/ 657795 w 2810466"/>
                        <a:gd name="connsiteY8" fmla="*/ 896129 h 2658037"/>
                        <a:gd name="connsiteX9" fmla="*/ 538389 w 2810466"/>
                        <a:gd name="connsiteY9" fmla="*/ 1062670 h 2658037"/>
                        <a:gd name="connsiteX10" fmla="*/ 667222 w 2810466"/>
                        <a:gd name="connsiteY10" fmla="*/ 2530110 h 2658037"/>
                        <a:gd name="connsiteX11" fmla="*/ 273158 w 2810466"/>
                        <a:gd name="connsiteY11" fmla="*/ 2658037 h 2658037"/>
                        <a:gd name="connsiteX12" fmla="*/ 35625 w 2810466"/>
                        <a:gd name="connsiteY12" fmla="*/ 1197787 h 2658037"/>
                        <a:gd name="connsiteX13" fmla="*/ 80585 w 2810466"/>
                        <a:gd name="connsiteY13" fmla="*/ 522153 h 2658037"/>
                        <a:gd name="connsiteX0" fmla="*/ 85498 w 2815379"/>
                        <a:gd name="connsiteY0" fmla="*/ 522153 h 2658037"/>
                        <a:gd name="connsiteX1" fmla="*/ 2505891 w 2815379"/>
                        <a:gd name="connsiteY1" fmla="*/ 220447 h 2658037"/>
                        <a:gd name="connsiteX2" fmla="*/ 2716906 w 2815379"/>
                        <a:gd name="connsiteY2" fmla="*/ 820763 h 2658037"/>
                        <a:gd name="connsiteX3" fmla="*/ 2815379 w 2815379"/>
                        <a:gd name="connsiteY3" fmla="*/ 2484390 h 2658037"/>
                        <a:gd name="connsiteX4" fmla="*/ 2394099 w 2815379"/>
                        <a:gd name="connsiteY4" fmla="*/ 2517539 h 2658037"/>
                        <a:gd name="connsiteX5" fmla="*/ 2246413 w 2815379"/>
                        <a:gd name="connsiteY5" fmla="*/ 773581 h 2658037"/>
                        <a:gd name="connsiteX6" fmla="*/ 1938470 w 2815379"/>
                        <a:gd name="connsiteY6" fmla="*/ 914983 h 2658037"/>
                        <a:gd name="connsiteX7" fmla="*/ 848102 w 2815379"/>
                        <a:gd name="connsiteY7" fmla="*/ 968401 h 2658037"/>
                        <a:gd name="connsiteX8" fmla="*/ 662708 w 2815379"/>
                        <a:gd name="connsiteY8" fmla="*/ 896129 h 2658037"/>
                        <a:gd name="connsiteX9" fmla="*/ 543302 w 2815379"/>
                        <a:gd name="connsiteY9" fmla="*/ 1062670 h 2658037"/>
                        <a:gd name="connsiteX10" fmla="*/ 672135 w 2815379"/>
                        <a:gd name="connsiteY10" fmla="*/ 2530110 h 2658037"/>
                        <a:gd name="connsiteX11" fmla="*/ 278071 w 2815379"/>
                        <a:gd name="connsiteY11" fmla="*/ 2658037 h 2658037"/>
                        <a:gd name="connsiteX12" fmla="*/ 31111 w 2815379"/>
                        <a:gd name="connsiteY12" fmla="*/ 1210356 h 2658037"/>
                        <a:gd name="connsiteX13" fmla="*/ 85498 w 2815379"/>
                        <a:gd name="connsiteY13" fmla="*/ 522153 h 2658037"/>
                        <a:gd name="connsiteX0" fmla="*/ 98332 w 2828213"/>
                        <a:gd name="connsiteY0" fmla="*/ 522153 h 2658037"/>
                        <a:gd name="connsiteX1" fmla="*/ 2518725 w 2828213"/>
                        <a:gd name="connsiteY1" fmla="*/ 220447 h 2658037"/>
                        <a:gd name="connsiteX2" fmla="*/ 2729740 w 2828213"/>
                        <a:gd name="connsiteY2" fmla="*/ 820763 h 2658037"/>
                        <a:gd name="connsiteX3" fmla="*/ 2828213 w 2828213"/>
                        <a:gd name="connsiteY3" fmla="*/ 2484390 h 2658037"/>
                        <a:gd name="connsiteX4" fmla="*/ 2406933 w 2828213"/>
                        <a:gd name="connsiteY4" fmla="*/ 2517539 h 2658037"/>
                        <a:gd name="connsiteX5" fmla="*/ 2259247 w 2828213"/>
                        <a:gd name="connsiteY5" fmla="*/ 773581 h 2658037"/>
                        <a:gd name="connsiteX6" fmla="*/ 1951304 w 2828213"/>
                        <a:gd name="connsiteY6" fmla="*/ 914983 h 2658037"/>
                        <a:gd name="connsiteX7" fmla="*/ 860936 w 2828213"/>
                        <a:gd name="connsiteY7" fmla="*/ 968401 h 2658037"/>
                        <a:gd name="connsiteX8" fmla="*/ 675542 w 2828213"/>
                        <a:gd name="connsiteY8" fmla="*/ 896129 h 2658037"/>
                        <a:gd name="connsiteX9" fmla="*/ 556136 w 2828213"/>
                        <a:gd name="connsiteY9" fmla="*/ 1062670 h 2658037"/>
                        <a:gd name="connsiteX10" fmla="*/ 684969 w 2828213"/>
                        <a:gd name="connsiteY10" fmla="*/ 2530110 h 2658037"/>
                        <a:gd name="connsiteX11" fmla="*/ 290905 w 2828213"/>
                        <a:gd name="connsiteY11" fmla="*/ 2658037 h 2658037"/>
                        <a:gd name="connsiteX12" fmla="*/ 43945 w 2828213"/>
                        <a:gd name="connsiteY12" fmla="*/ 1210356 h 2658037"/>
                        <a:gd name="connsiteX13" fmla="*/ 98332 w 2828213"/>
                        <a:gd name="connsiteY13" fmla="*/ 522153 h 2658037"/>
                        <a:gd name="connsiteX0" fmla="*/ 99338 w 2829219"/>
                        <a:gd name="connsiteY0" fmla="*/ 522153 h 2658037"/>
                        <a:gd name="connsiteX1" fmla="*/ 2519731 w 2829219"/>
                        <a:gd name="connsiteY1" fmla="*/ 220447 h 2658037"/>
                        <a:gd name="connsiteX2" fmla="*/ 2730746 w 2829219"/>
                        <a:gd name="connsiteY2" fmla="*/ 820763 h 2658037"/>
                        <a:gd name="connsiteX3" fmla="*/ 2829219 w 2829219"/>
                        <a:gd name="connsiteY3" fmla="*/ 2484390 h 2658037"/>
                        <a:gd name="connsiteX4" fmla="*/ 2407939 w 2829219"/>
                        <a:gd name="connsiteY4" fmla="*/ 2517539 h 2658037"/>
                        <a:gd name="connsiteX5" fmla="*/ 2260253 w 2829219"/>
                        <a:gd name="connsiteY5" fmla="*/ 773581 h 2658037"/>
                        <a:gd name="connsiteX6" fmla="*/ 1952310 w 2829219"/>
                        <a:gd name="connsiteY6" fmla="*/ 914983 h 2658037"/>
                        <a:gd name="connsiteX7" fmla="*/ 861942 w 2829219"/>
                        <a:gd name="connsiteY7" fmla="*/ 968401 h 2658037"/>
                        <a:gd name="connsiteX8" fmla="*/ 676548 w 2829219"/>
                        <a:gd name="connsiteY8" fmla="*/ 896129 h 2658037"/>
                        <a:gd name="connsiteX9" fmla="*/ 557142 w 2829219"/>
                        <a:gd name="connsiteY9" fmla="*/ 1062670 h 2658037"/>
                        <a:gd name="connsiteX10" fmla="*/ 685975 w 2829219"/>
                        <a:gd name="connsiteY10" fmla="*/ 2530110 h 2658037"/>
                        <a:gd name="connsiteX11" fmla="*/ 291911 w 2829219"/>
                        <a:gd name="connsiteY11" fmla="*/ 2658037 h 2658037"/>
                        <a:gd name="connsiteX12" fmla="*/ 44951 w 2829219"/>
                        <a:gd name="connsiteY12" fmla="*/ 1210356 h 2658037"/>
                        <a:gd name="connsiteX13" fmla="*/ 99338 w 2829219"/>
                        <a:gd name="connsiteY13" fmla="*/ 522153 h 2658037"/>
                        <a:gd name="connsiteX0" fmla="*/ 94163 w 2824044"/>
                        <a:gd name="connsiteY0" fmla="*/ 522153 h 2658037"/>
                        <a:gd name="connsiteX1" fmla="*/ 2514556 w 2824044"/>
                        <a:gd name="connsiteY1" fmla="*/ 220447 h 2658037"/>
                        <a:gd name="connsiteX2" fmla="*/ 2725571 w 2824044"/>
                        <a:gd name="connsiteY2" fmla="*/ 820763 h 2658037"/>
                        <a:gd name="connsiteX3" fmla="*/ 2824044 w 2824044"/>
                        <a:gd name="connsiteY3" fmla="*/ 2484390 h 2658037"/>
                        <a:gd name="connsiteX4" fmla="*/ 2402764 w 2824044"/>
                        <a:gd name="connsiteY4" fmla="*/ 2517539 h 2658037"/>
                        <a:gd name="connsiteX5" fmla="*/ 2255078 w 2824044"/>
                        <a:gd name="connsiteY5" fmla="*/ 773581 h 2658037"/>
                        <a:gd name="connsiteX6" fmla="*/ 1947135 w 2824044"/>
                        <a:gd name="connsiteY6" fmla="*/ 914983 h 2658037"/>
                        <a:gd name="connsiteX7" fmla="*/ 856767 w 2824044"/>
                        <a:gd name="connsiteY7" fmla="*/ 968401 h 2658037"/>
                        <a:gd name="connsiteX8" fmla="*/ 671373 w 2824044"/>
                        <a:gd name="connsiteY8" fmla="*/ 896129 h 2658037"/>
                        <a:gd name="connsiteX9" fmla="*/ 551967 w 2824044"/>
                        <a:gd name="connsiteY9" fmla="*/ 1062670 h 2658037"/>
                        <a:gd name="connsiteX10" fmla="*/ 680800 w 2824044"/>
                        <a:gd name="connsiteY10" fmla="*/ 2530110 h 2658037"/>
                        <a:gd name="connsiteX11" fmla="*/ 286736 w 2824044"/>
                        <a:gd name="connsiteY11" fmla="*/ 2658037 h 2658037"/>
                        <a:gd name="connsiteX12" fmla="*/ 39776 w 2824044"/>
                        <a:gd name="connsiteY12" fmla="*/ 1210356 h 2658037"/>
                        <a:gd name="connsiteX13" fmla="*/ 94163 w 2824044"/>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565715 w 2828365"/>
                        <a:gd name="connsiteY10" fmla="*/ 1169506 h 2658037"/>
                        <a:gd name="connsiteX11" fmla="*/ 685121 w 2828365"/>
                        <a:gd name="connsiteY11" fmla="*/ 2530110 h 2658037"/>
                        <a:gd name="connsiteX12" fmla="*/ 291057 w 2828365"/>
                        <a:gd name="connsiteY12" fmla="*/ 2658037 h 2658037"/>
                        <a:gd name="connsiteX13" fmla="*/ 44097 w 2828365"/>
                        <a:gd name="connsiteY13" fmla="*/ 1210356 h 2658037"/>
                        <a:gd name="connsiteX14" fmla="*/ 98484 w 2828365"/>
                        <a:gd name="connsiteY14"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65715 w 2828365"/>
                        <a:gd name="connsiteY9" fmla="*/ 1169506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8365" h="2658037">
                          <a:moveTo>
                            <a:pt x="98484" y="522153"/>
                          </a:moveTo>
                          <a:cubicBezTo>
                            <a:pt x="710211" y="-17761"/>
                            <a:pt x="1708558" y="-174391"/>
                            <a:pt x="2518877" y="220447"/>
                          </a:cubicBezTo>
                          <a:cubicBezTo>
                            <a:pt x="2727546" y="300976"/>
                            <a:pt x="2915117" y="655827"/>
                            <a:pt x="2729892" y="820763"/>
                          </a:cubicBezTo>
                          <a:lnTo>
                            <a:pt x="2828365" y="2484390"/>
                          </a:lnTo>
                          <a:lnTo>
                            <a:pt x="2407085" y="2517539"/>
                          </a:lnTo>
                          <a:lnTo>
                            <a:pt x="2259399" y="773581"/>
                          </a:lnTo>
                          <a:cubicBezTo>
                            <a:pt x="2213313" y="620658"/>
                            <a:pt x="2107522" y="920219"/>
                            <a:pt x="1951456" y="914983"/>
                          </a:cubicBezTo>
                          <a:lnTo>
                            <a:pt x="861088" y="968401"/>
                          </a:lnTo>
                          <a:cubicBezTo>
                            <a:pt x="810812" y="974685"/>
                            <a:pt x="735396" y="971544"/>
                            <a:pt x="675694" y="896129"/>
                          </a:cubicBezTo>
                          <a:cubicBezTo>
                            <a:pt x="613896" y="857374"/>
                            <a:pt x="542148" y="846900"/>
                            <a:pt x="543719" y="1119230"/>
                          </a:cubicBezTo>
                          <a:cubicBezTo>
                            <a:pt x="543195" y="1382656"/>
                            <a:pt x="451235" y="1769833"/>
                            <a:pt x="685121" y="2530110"/>
                          </a:cubicBezTo>
                          <a:lnTo>
                            <a:pt x="291057" y="2658037"/>
                          </a:lnTo>
                          <a:cubicBezTo>
                            <a:pt x="200455" y="2438602"/>
                            <a:pt x="76192" y="1566337"/>
                            <a:pt x="44097" y="1210356"/>
                          </a:cubicBezTo>
                          <a:cubicBezTo>
                            <a:pt x="-6852" y="895224"/>
                            <a:pt x="-40077" y="700230"/>
                            <a:pt x="98484" y="522153"/>
                          </a:cubicBezTo>
                          <a:close/>
                        </a:path>
                      </a:pathLst>
                    </a:custGeom>
                    <a:solidFill>
                      <a:srgbClr val="FD61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Rectangle 24"/>
                    <p:cNvSpPr/>
                    <p:nvPr/>
                  </p:nvSpPr>
                  <p:spPr>
                    <a:xfrm rot="20524762">
                      <a:off x="3948449" y="2327696"/>
                      <a:ext cx="150701" cy="280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8" name="Rectangle 27"/>
                    <p:cNvSpPr/>
                    <p:nvPr/>
                  </p:nvSpPr>
                  <p:spPr>
                    <a:xfrm rot="21368303" flipH="1">
                      <a:off x="4804432" y="2290147"/>
                      <a:ext cx="150701" cy="280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34" name="Group 33"/>
                  <p:cNvGrpSpPr/>
                  <p:nvPr/>
                </p:nvGrpSpPr>
                <p:grpSpPr>
                  <a:xfrm>
                    <a:off x="4133343" y="1262535"/>
                    <a:ext cx="490412" cy="576663"/>
                    <a:chOff x="4133343" y="1262535"/>
                    <a:chExt cx="490412" cy="576663"/>
                  </a:xfrm>
                </p:grpSpPr>
                <p:sp>
                  <p:nvSpPr>
                    <p:cNvPr id="12" name="Rectangle 11"/>
                    <p:cNvSpPr/>
                    <p:nvPr/>
                  </p:nvSpPr>
                  <p:spPr>
                    <a:xfrm>
                      <a:off x="4585602" y="1466549"/>
                      <a:ext cx="38153" cy="141267"/>
                    </a:xfrm>
                    <a:custGeom>
                      <a:avLst/>
                      <a:gdLst>
                        <a:gd name="connsiteX0" fmla="*/ 0 w 88106"/>
                        <a:gd name="connsiteY0" fmla="*/ 0 h 414337"/>
                        <a:gd name="connsiteX1" fmla="*/ 88106 w 88106"/>
                        <a:gd name="connsiteY1" fmla="*/ 0 h 414337"/>
                        <a:gd name="connsiteX2" fmla="*/ 88106 w 88106"/>
                        <a:gd name="connsiteY2" fmla="*/ 414337 h 414337"/>
                        <a:gd name="connsiteX3" fmla="*/ 0 w 88106"/>
                        <a:gd name="connsiteY3" fmla="*/ 414337 h 414337"/>
                        <a:gd name="connsiteX4" fmla="*/ 0 w 88106"/>
                        <a:gd name="connsiteY4" fmla="*/ 0 h 414337"/>
                        <a:gd name="connsiteX0" fmla="*/ 0 w 119062"/>
                        <a:gd name="connsiteY0" fmla="*/ 0 h 416718"/>
                        <a:gd name="connsiteX1" fmla="*/ 119062 w 119062"/>
                        <a:gd name="connsiteY1" fmla="*/ 2381 h 416718"/>
                        <a:gd name="connsiteX2" fmla="*/ 119062 w 119062"/>
                        <a:gd name="connsiteY2" fmla="*/ 416718 h 416718"/>
                        <a:gd name="connsiteX3" fmla="*/ 30956 w 119062"/>
                        <a:gd name="connsiteY3" fmla="*/ 416718 h 416718"/>
                        <a:gd name="connsiteX4" fmla="*/ 0 w 119062"/>
                        <a:gd name="connsiteY4" fmla="*/ 0 h 416718"/>
                        <a:gd name="connsiteX0" fmla="*/ 0 w 119062"/>
                        <a:gd name="connsiteY0" fmla="*/ 0 h 416718"/>
                        <a:gd name="connsiteX1" fmla="*/ 119062 w 119062"/>
                        <a:gd name="connsiteY1" fmla="*/ 2381 h 416718"/>
                        <a:gd name="connsiteX2" fmla="*/ 119062 w 119062"/>
                        <a:gd name="connsiteY2" fmla="*/ 416718 h 416718"/>
                        <a:gd name="connsiteX3" fmla="*/ 0 w 119062"/>
                        <a:gd name="connsiteY3" fmla="*/ 0 h 416718"/>
                        <a:gd name="connsiteX0" fmla="*/ 0 w 119062"/>
                        <a:gd name="connsiteY0" fmla="*/ 0 h 354805"/>
                        <a:gd name="connsiteX1" fmla="*/ 119062 w 119062"/>
                        <a:gd name="connsiteY1" fmla="*/ 2381 h 354805"/>
                        <a:gd name="connsiteX2" fmla="*/ 54768 w 119062"/>
                        <a:gd name="connsiteY2" fmla="*/ 354805 h 354805"/>
                        <a:gd name="connsiteX3" fmla="*/ 0 w 119062"/>
                        <a:gd name="connsiteY3" fmla="*/ 0 h 354805"/>
                        <a:gd name="connsiteX0" fmla="*/ 0 w 54768"/>
                        <a:gd name="connsiteY0" fmla="*/ 0 h 354805"/>
                        <a:gd name="connsiteX1" fmla="*/ 54768 w 54768"/>
                        <a:gd name="connsiteY1" fmla="*/ 354805 h 354805"/>
                        <a:gd name="connsiteX2" fmla="*/ 0 w 54768"/>
                        <a:gd name="connsiteY2" fmla="*/ 0 h 354805"/>
                        <a:gd name="connsiteX0" fmla="*/ 27496 w 82264"/>
                        <a:gd name="connsiteY0" fmla="*/ 0 h 354805"/>
                        <a:gd name="connsiteX1" fmla="*/ 82264 w 82264"/>
                        <a:gd name="connsiteY1" fmla="*/ 354805 h 354805"/>
                        <a:gd name="connsiteX2" fmla="*/ 27496 w 82264"/>
                        <a:gd name="connsiteY2" fmla="*/ 0 h 354805"/>
                        <a:gd name="connsiteX0" fmla="*/ 27496 w 96956"/>
                        <a:gd name="connsiteY0" fmla="*/ 0 h 354805"/>
                        <a:gd name="connsiteX1" fmla="*/ 82264 w 96956"/>
                        <a:gd name="connsiteY1" fmla="*/ 354805 h 354805"/>
                        <a:gd name="connsiteX2" fmla="*/ 27496 w 96956"/>
                        <a:gd name="connsiteY2" fmla="*/ 0 h 354805"/>
                        <a:gd name="connsiteX0" fmla="*/ 28262 w 95882"/>
                        <a:gd name="connsiteY0" fmla="*/ 0 h 357186"/>
                        <a:gd name="connsiteX1" fmla="*/ 78268 w 95882"/>
                        <a:gd name="connsiteY1" fmla="*/ 357186 h 357186"/>
                        <a:gd name="connsiteX2" fmla="*/ 28262 w 95882"/>
                        <a:gd name="connsiteY2" fmla="*/ 0 h 357186"/>
                        <a:gd name="connsiteX0" fmla="*/ 28262 w 121470"/>
                        <a:gd name="connsiteY0" fmla="*/ 0 h 357186"/>
                        <a:gd name="connsiteX1" fmla="*/ 78268 w 121470"/>
                        <a:gd name="connsiteY1" fmla="*/ 357186 h 357186"/>
                        <a:gd name="connsiteX2" fmla="*/ 28262 w 121470"/>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4539"/>
                        <a:gd name="connsiteY0" fmla="*/ 0 h 350042"/>
                        <a:gd name="connsiteX1" fmla="*/ 52387 w 94539"/>
                        <a:gd name="connsiteY1" fmla="*/ 350042 h 350042"/>
                        <a:gd name="connsiteX2" fmla="*/ 0 w 94539"/>
                        <a:gd name="connsiteY2" fmla="*/ 0 h 350042"/>
                        <a:gd name="connsiteX0" fmla="*/ 0 w 94539"/>
                        <a:gd name="connsiteY0" fmla="*/ 0 h 350042"/>
                        <a:gd name="connsiteX1" fmla="*/ 52387 w 94539"/>
                        <a:gd name="connsiteY1" fmla="*/ 350042 h 350042"/>
                        <a:gd name="connsiteX2" fmla="*/ 0 w 94539"/>
                        <a:gd name="connsiteY2" fmla="*/ 0 h 350042"/>
                      </a:gdLst>
                      <a:ahLst/>
                      <a:cxnLst>
                        <a:cxn ang="0">
                          <a:pos x="connsiteX0" y="connsiteY0"/>
                        </a:cxn>
                        <a:cxn ang="0">
                          <a:pos x="connsiteX1" y="connsiteY1"/>
                        </a:cxn>
                        <a:cxn ang="0">
                          <a:pos x="connsiteX2" y="connsiteY2"/>
                        </a:cxn>
                      </a:cxnLst>
                      <a:rect l="l" t="t" r="r" b="b"/>
                      <a:pathLst>
                        <a:path w="94539" h="350042">
                          <a:moveTo>
                            <a:pt x="0" y="0"/>
                          </a:moveTo>
                          <a:cubicBezTo>
                            <a:pt x="127794" y="94455"/>
                            <a:pt x="105569" y="310355"/>
                            <a:pt x="52387" y="350042"/>
                          </a:cubicBezTo>
                          <a:cubicBezTo>
                            <a:pt x="46037" y="215105"/>
                            <a:pt x="49212" y="134936"/>
                            <a:pt x="0" y="0"/>
                          </a:cubicBezTo>
                          <a:close/>
                        </a:path>
                      </a:pathLst>
                    </a:custGeom>
                    <a:solidFill>
                      <a:srgbClr val="F8CB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Rectangle 11"/>
                    <p:cNvSpPr/>
                    <p:nvPr/>
                  </p:nvSpPr>
                  <p:spPr>
                    <a:xfrm rot="11237414">
                      <a:off x="4133343" y="1497125"/>
                      <a:ext cx="37097" cy="141511"/>
                    </a:xfrm>
                    <a:custGeom>
                      <a:avLst/>
                      <a:gdLst>
                        <a:gd name="connsiteX0" fmla="*/ 0 w 88106"/>
                        <a:gd name="connsiteY0" fmla="*/ 0 h 414337"/>
                        <a:gd name="connsiteX1" fmla="*/ 88106 w 88106"/>
                        <a:gd name="connsiteY1" fmla="*/ 0 h 414337"/>
                        <a:gd name="connsiteX2" fmla="*/ 88106 w 88106"/>
                        <a:gd name="connsiteY2" fmla="*/ 414337 h 414337"/>
                        <a:gd name="connsiteX3" fmla="*/ 0 w 88106"/>
                        <a:gd name="connsiteY3" fmla="*/ 414337 h 414337"/>
                        <a:gd name="connsiteX4" fmla="*/ 0 w 88106"/>
                        <a:gd name="connsiteY4" fmla="*/ 0 h 414337"/>
                        <a:gd name="connsiteX0" fmla="*/ 0 w 119062"/>
                        <a:gd name="connsiteY0" fmla="*/ 0 h 416718"/>
                        <a:gd name="connsiteX1" fmla="*/ 119062 w 119062"/>
                        <a:gd name="connsiteY1" fmla="*/ 2381 h 416718"/>
                        <a:gd name="connsiteX2" fmla="*/ 119062 w 119062"/>
                        <a:gd name="connsiteY2" fmla="*/ 416718 h 416718"/>
                        <a:gd name="connsiteX3" fmla="*/ 30956 w 119062"/>
                        <a:gd name="connsiteY3" fmla="*/ 416718 h 416718"/>
                        <a:gd name="connsiteX4" fmla="*/ 0 w 119062"/>
                        <a:gd name="connsiteY4" fmla="*/ 0 h 416718"/>
                        <a:gd name="connsiteX0" fmla="*/ 0 w 119062"/>
                        <a:gd name="connsiteY0" fmla="*/ 0 h 416718"/>
                        <a:gd name="connsiteX1" fmla="*/ 119062 w 119062"/>
                        <a:gd name="connsiteY1" fmla="*/ 2381 h 416718"/>
                        <a:gd name="connsiteX2" fmla="*/ 119062 w 119062"/>
                        <a:gd name="connsiteY2" fmla="*/ 416718 h 416718"/>
                        <a:gd name="connsiteX3" fmla="*/ 0 w 119062"/>
                        <a:gd name="connsiteY3" fmla="*/ 0 h 416718"/>
                        <a:gd name="connsiteX0" fmla="*/ 0 w 119062"/>
                        <a:gd name="connsiteY0" fmla="*/ 0 h 354805"/>
                        <a:gd name="connsiteX1" fmla="*/ 119062 w 119062"/>
                        <a:gd name="connsiteY1" fmla="*/ 2381 h 354805"/>
                        <a:gd name="connsiteX2" fmla="*/ 54768 w 119062"/>
                        <a:gd name="connsiteY2" fmla="*/ 354805 h 354805"/>
                        <a:gd name="connsiteX3" fmla="*/ 0 w 119062"/>
                        <a:gd name="connsiteY3" fmla="*/ 0 h 354805"/>
                        <a:gd name="connsiteX0" fmla="*/ 0 w 54768"/>
                        <a:gd name="connsiteY0" fmla="*/ 0 h 354805"/>
                        <a:gd name="connsiteX1" fmla="*/ 54768 w 54768"/>
                        <a:gd name="connsiteY1" fmla="*/ 354805 h 354805"/>
                        <a:gd name="connsiteX2" fmla="*/ 0 w 54768"/>
                        <a:gd name="connsiteY2" fmla="*/ 0 h 354805"/>
                        <a:gd name="connsiteX0" fmla="*/ 27496 w 82264"/>
                        <a:gd name="connsiteY0" fmla="*/ 0 h 354805"/>
                        <a:gd name="connsiteX1" fmla="*/ 82264 w 82264"/>
                        <a:gd name="connsiteY1" fmla="*/ 354805 h 354805"/>
                        <a:gd name="connsiteX2" fmla="*/ 27496 w 82264"/>
                        <a:gd name="connsiteY2" fmla="*/ 0 h 354805"/>
                        <a:gd name="connsiteX0" fmla="*/ 27496 w 96956"/>
                        <a:gd name="connsiteY0" fmla="*/ 0 h 354805"/>
                        <a:gd name="connsiteX1" fmla="*/ 82264 w 96956"/>
                        <a:gd name="connsiteY1" fmla="*/ 354805 h 354805"/>
                        <a:gd name="connsiteX2" fmla="*/ 27496 w 96956"/>
                        <a:gd name="connsiteY2" fmla="*/ 0 h 354805"/>
                        <a:gd name="connsiteX0" fmla="*/ 28262 w 95882"/>
                        <a:gd name="connsiteY0" fmla="*/ 0 h 357186"/>
                        <a:gd name="connsiteX1" fmla="*/ 78268 w 95882"/>
                        <a:gd name="connsiteY1" fmla="*/ 357186 h 357186"/>
                        <a:gd name="connsiteX2" fmla="*/ 28262 w 95882"/>
                        <a:gd name="connsiteY2" fmla="*/ 0 h 357186"/>
                        <a:gd name="connsiteX0" fmla="*/ 28262 w 121470"/>
                        <a:gd name="connsiteY0" fmla="*/ 0 h 357186"/>
                        <a:gd name="connsiteX1" fmla="*/ 78268 w 121470"/>
                        <a:gd name="connsiteY1" fmla="*/ 357186 h 357186"/>
                        <a:gd name="connsiteX2" fmla="*/ 28262 w 121470"/>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4539"/>
                        <a:gd name="connsiteY0" fmla="*/ 0 h 350042"/>
                        <a:gd name="connsiteX1" fmla="*/ 52387 w 94539"/>
                        <a:gd name="connsiteY1" fmla="*/ 350042 h 350042"/>
                        <a:gd name="connsiteX2" fmla="*/ 0 w 94539"/>
                        <a:gd name="connsiteY2" fmla="*/ 0 h 350042"/>
                        <a:gd name="connsiteX0" fmla="*/ 0 w 94539"/>
                        <a:gd name="connsiteY0" fmla="*/ 0 h 350042"/>
                        <a:gd name="connsiteX1" fmla="*/ 52387 w 94539"/>
                        <a:gd name="connsiteY1" fmla="*/ 350042 h 350042"/>
                        <a:gd name="connsiteX2" fmla="*/ 0 w 94539"/>
                        <a:gd name="connsiteY2" fmla="*/ 0 h 350042"/>
                        <a:gd name="connsiteX0" fmla="*/ 0 w 91922"/>
                        <a:gd name="connsiteY0" fmla="*/ 0 h 350646"/>
                        <a:gd name="connsiteX1" fmla="*/ 47662 w 91922"/>
                        <a:gd name="connsiteY1" fmla="*/ 350646 h 350646"/>
                        <a:gd name="connsiteX2" fmla="*/ 0 w 91922"/>
                        <a:gd name="connsiteY2" fmla="*/ 0 h 350646"/>
                      </a:gdLst>
                      <a:ahLst/>
                      <a:cxnLst>
                        <a:cxn ang="0">
                          <a:pos x="connsiteX0" y="connsiteY0"/>
                        </a:cxn>
                        <a:cxn ang="0">
                          <a:pos x="connsiteX1" y="connsiteY1"/>
                        </a:cxn>
                        <a:cxn ang="0">
                          <a:pos x="connsiteX2" y="connsiteY2"/>
                        </a:cxn>
                      </a:cxnLst>
                      <a:rect l="l" t="t" r="r" b="b"/>
                      <a:pathLst>
                        <a:path w="91922" h="350646">
                          <a:moveTo>
                            <a:pt x="0" y="0"/>
                          </a:moveTo>
                          <a:cubicBezTo>
                            <a:pt x="127794" y="94455"/>
                            <a:pt x="100844" y="310959"/>
                            <a:pt x="47662" y="350646"/>
                          </a:cubicBezTo>
                          <a:cubicBezTo>
                            <a:pt x="41312" y="215709"/>
                            <a:pt x="49212" y="134936"/>
                            <a:pt x="0" y="0"/>
                          </a:cubicBezTo>
                          <a:close/>
                        </a:path>
                      </a:pathLst>
                    </a:custGeom>
                    <a:solidFill>
                      <a:srgbClr val="F8CB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6" name="Group 15"/>
                    <p:cNvGrpSpPr/>
                    <p:nvPr/>
                  </p:nvGrpSpPr>
                  <p:grpSpPr>
                    <a:xfrm>
                      <a:off x="4154367" y="1262535"/>
                      <a:ext cx="452564" cy="576663"/>
                      <a:chOff x="2984340" y="-2401001"/>
                      <a:chExt cx="1121399" cy="1428903"/>
                    </a:xfrm>
                  </p:grpSpPr>
                  <p:sp>
                    <p:nvSpPr>
                      <p:cNvPr id="14" name="Rectangle 13"/>
                      <p:cNvSpPr/>
                      <p:nvPr/>
                    </p:nvSpPr>
                    <p:spPr>
                      <a:xfrm>
                        <a:off x="2984340" y="-2211066"/>
                        <a:ext cx="1121399" cy="1238968"/>
                      </a:xfrm>
                      <a:custGeom>
                        <a:avLst/>
                        <a:gdLst>
                          <a:gd name="connsiteX0" fmla="*/ 0 w 1439652"/>
                          <a:gd name="connsiteY0" fmla="*/ 0 h 1352888"/>
                          <a:gd name="connsiteX1" fmla="*/ 1439652 w 1439652"/>
                          <a:gd name="connsiteY1" fmla="*/ 0 h 1352888"/>
                          <a:gd name="connsiteX2" fmla="*/ 1439652 w 1439652"/>
                          <a:gd name="connsiteY2" fmla="*/ 1352888 h 1352888"/>
                          <a:gd name="connsiteX3" fmla="*/ 0 w 1439652"/>
                          <a:gd name="connsiteY3" fmla="*/ 1352888 h 1352888"/>
                          <a:gd name="connsiteX4" fmla="*/ 0 w 1439652"/>
                          <a:gd name="connsiteY4" fmla="*/ 0 h 1352888"/>
                          <a:gd name="connsiteX0" fmla="*/ 0 w 1439652"/>
                          <a:gd name="connsiteY0" fmla="*/ 0 h 1352888"/>
                          <a:gd name="connsiteX1" fmla="*/ 1439652 w 1439652"/>
                          <a:gd name="connsiteY1" fmla="*/ 0 h 1352888"/>
                          <a:gd name="connsiteX2" fmla="*/ 1439652 w 1439652"/>
                          <a:gd name="connsiteY2" fmla="*/ 1352888 h 1352888"/>
                          <a:gd name="connsiteX3" fmla="*/ 710215 w 1439652"/>
                          <a:gd name="connsiteY3" fmla="*/ 1349961 h 1352888"/>
                          <a:gd name="connsiteX4" fmla="*/ 0 w 1439652"/>
                          <a:gd name="connsiteY4" fmla="*/ 1352888 h 1352888"/>
                          <a:gd name="connsiteX5" fmla="*/ 0 w 1439652"/>
                          <a:gd name="connsiteY5" fmla="*/ 0 h 1352888"/>
                          <a:gd name="connsiteX0" fmla="*/ 0 w 1439652"/>
                          <a:gd name="connsiteY0" fmla="*/ 0 h 1352888"/>
                          <a:gd name="connsiteX1" fmla="*/ 1439652 w 1439652"/>
                          <a:gd name="connsiteY1" fmla="*/ 0 h 1352888"/>
                          <a:gd name="connsiteX2" fmla="*/ 1439652 w 1439652"/>
                          <a:gd name="connsiteY2" fmla="*/ 1352888 h 1352888"/>
                          <a:gd name="connsiteX3" fmla="*/ 724240 w 1439652"/>
                          <a:gd name="connsiteY3" fmla="*/ 1316302 h 1352888"/>
                          <a:gd name="connsiteX4" fmla="*/ 0 w 1439652"/>
                          <a:gd name="connsiteY4" fmla="*/ 1352888 h 1352888"/>
                          <a:gd name="connsiteX5" fmla="*/ 0 w 1439652"/>
                          <a:gd name="connsiteY5" fmla="*/ 0 h 1352888"/>
                          <a:gd name="connsiteX0" fmla="*/ 0 w 1439652"/>
                          <a:gd name="connsiteY0" fmla="*/ 0 h 1352888"/>
                          <a:gd name="connsiteX1" fmla="*/ 1439652 w 1439652"/>
                          <a:gd name="connsiteY1" fmla="*/ 0 h 1352888"/>
                          <a:gd name="connsiteX2" fmla="*/ 1439652 w 1439652"/>
                          <a:gd name="connsiteY2" fmla="*/ 1352888 h 1352888"/>
                          <a:gd name="connsiteX3" fmla="*/ 724240 w 1439652"/>
                          <a:gd name="connsiteY3" fmla="*/ 1316302 h 1352888"/>
                          <a:gd name="connsiteX4" fmla="*/ 109391 w 1439652"/>
                          <a:gd name="connsiteY4" fmla="*/ 794711 h 1352888"/>
                          <a:gd name="connsiteX5" fmla="*/ 0 w 1439652"/>
                          <a:gd name="connsiteY5" fmla="*/ 0 h 1352888"/>
                          <a:gd name="connsiteX0" fmla="*/ 0 w 1439652"/>
                          <a:gd name="connsiteY0" fmla="*/ 0 h 1352888"/>
                          <a:gd name="connsiteX1" fmla="*/ 1439652 w 1439652"/>
                          <a:gd name="connsiteY1" fmla="*/ 0 h 1352888"/>
                          <a:gd name="connsiteX2" fmla="*/ 1439652 w 1439652"/>
                          <a:gd name="connsiteY2" fmla="*/ 1352888 h 1352888"/>
                          <a:gd name="connsiteX3" fmla="*/ 724240 w 1439652"/>
                          <a:gd name="connsiteY3" fmla="*/ 1316302 h 1352888"/>
                          <a:gd name="connsiteX4" fmla="*/ 109391 w 1439652"/>
                          <a:gd name="connsiteY4" fmla="*/ 794711 h 1352888"/>
                          <a:gd name="connsiteX5" fmla="*/ 0 w 1439652"/>
                          <a:gd name="connsiteY5" fmla="*/ 0 h 1352888"/>
                          <a:gd name="connsiteX0" fmla="*/ 0 w 1439652"/>
                          <a:gd name="connsiteY0" fmla="*/ 0 h 1363864"/>
                          <a:gd name="connsiteX1" fmla="*/ 1439652 w 1439652"/>
                          <a:gd name="connsiteY1" fmla="*/ 0 h 1363864"/>
                          <a:gd name="connsiteX2" fmla="*/ 1439652 w 1439652"/>
                          <a:gd name="connsiteY2" fmla="*/ 1352888 h 1363864"/>
                          <a:gd name="connsiteX3" fmla="*/ 724240 w 1439652"/>
                          <a:gd name="connsiteY3" fmla="*/ 1316302 h 1363864"/>
                          <a:gd name="connsiteX4" fmla="*/ 109391 w 1439652"/>
                          <a:gd name="connsiteY4" fmla="*/ 794711 h 1363864"/>
                          <a:gd name="connsiteX5" fmla="*/ 0 w 1439652"/>
                          <a:gd name="connsiteY5" fmla="*/ 0 h 1363864"/>
                          <a:gd name="connsiteX0" fmla="*/ 0 w 1439652"/>
                          <a:gd name="connsiteY0" fmla="*/ 0 h 1373603"/>
                          <a:gd name="connsiteX1" fmla="*/ 1439652 w 1439652"/>
                          <a:gd name="connsiteY1" fmla="*/ 0 h 1373603"/>
                          <a:gd name="connsiteX2" fmla="*/ 1439652 w 1439652"/>
                          <a:gd name="connsiteY2" fmla="*/ 1352888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34893 w 1439652"/>
                          <a:gd name="connsiteY2" fmla="*/ 80032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34893 w 1439652"/>
                          <a:gd name="connsiteY2" fmla="*/ 80032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18064 w 1439652"/>
                          <a:gd name="connsiteY2" fmla="*/ 78349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18064 w 1439652"/>
                          <a:gd name="connsiteY2" fmla="*/ 78349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18064 w 1439652"/>
                          <a:gd name="connsiteY2" fmla="*/ 78349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23673 w 1439652"/>
                          <a:gd name="connsiteY2" fmla="*/ 780687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23673 w 1439652"/>
                          <a:gd name="connsiteY2" fmla="*/ 780687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23673 w 1439652"/>
                          <a:gd name="connsiteY2" fmla="*/ 780687 h 1373603"/>
                          <a:gd name="connsiteX3" fmla="*/ 724240 w 1439652"/>
                          <a:gd name="connsiteY3" fmla="*/ 1316302 h 1373603"/>
                          <a:gd name="connsiteX4" fmla="*/ 109391 w 1439652"/>
                          <a:gd name="connsiteY4" fmla="*/ 794711 h 1373603"/>
                          <a:gd name="connsiteX5" fmla="*/ 0 w 1439652"/>
                          <a:gd name="connsiteY5" fmla="*/ 0 h 1373603"/>
                          <a:gd name="connsiteX0" fmla="*/ 308541 w 1330261"/>
                          <a:gd name="connsiteY0" fmla="*/ 140245 h 1373603"/>
                          <a:gd name="connsiteX1" fmla="*/ 1330261 w 1330261"/>
                          <a:gd name="connsiteY1" fmla="*/ 0 h 1373603"/>
                          <a:gd name="connsiteX2" fmla="*/ 1114282 w 1330261"/>
                          <a:gd name="connsiteY2" fmla="*/ 780687 h 1373603"/>
                          <a:gd name="connsiteX3" fmla="*/ 614849 w 1330261"/>
                          <a:gd name="connsiteY3" fmla="*/ 1316302 h 1373603"/>
                          <a:gd name="connsiteX4" fmla="*/ 0 w 1330261"/>
                          <a:gd name="connsiteY4" fmla="*/ 794711 h 1373603"/>
                          <a:gd name="connsiteX5" fmla="*/ 308541 w 1330261"/>
                          <a:gd name="connsiteY5" fmla="*/ 140245 h 1373603"/>
                          <a:gd name="connsiteX0" fmla="*/ 308541 w 1330261"/>
                          <a:gd name="connsiteY0" fmla="*/ 140245 h 1373603"/>
                          <a:gd name="connsiteX1" fmla="*/ 1330261 w 1330261"/>
                          <a:gd name="connsiteY1" fmla="*/ 0 h 1373603"/>
                          <a:gd name="connsiteX2" fmla="*/ 1114282 w 1330261"/>
                          <a:gd name="connsiteY2" fmla="*/ 780687 h 1373603"/>
                          <a:gd name="connsiteX3" fmla="*/ 614849 w 1330261"/>
                          <a:gd name="connsiteY3" fmla="*/ 1316302 h 1373603"/>
                          <a:gd name="connsiteX4" fmla="*/ 0 w 1330261"/>
                          <a:gd name="connsiteY4" fmla="*/ 794711 h 1373603"/>
                          <a:gd name="connsiteX5" fmla="*/ 308541 w 1330261"/>
                          <a:gd name="connsiteY5" fmla="*/ 140245 h 1373603"/>
                          <a:gd name="connsiteX0" fmla="*/ 308541 w 1330261"/>
                          <a:gd name="connsiteY0" fmla="*/ 140245 h 1373603"/>
                          <a:gd name="connsiteX1" fmla="*/ 1330261 w 1330261"/>
                          <a:gd name="connsiteY1" fmla="*/ 0 h 1373603"/>
                          <a:gd name="connsiteX2" fmla="*/ 1114282 w 1330261"/>
                          <a:gd name="connsiteY2" fmla="*/ 780687 h 1373603"/>
                          <a:gd name="connsiteX3" fmla="*/ 614849 w 1330261"/>
                          <a:gd name="connsiteY3" fmla="*/ 1316302 h 1373603"/>
                          <a:gd name="connsiteX4" fmla="*/ 0 w 1330261"/>
                          <a:gd name="connsiteY4" fmla="*/ 794711 h 1373603"/>
                          <a:gd name="connsiteX5" fmla="*/ 308541 w 1330261"/>
                          <a:gd name="connsiteY5" fmla="*/ 140245 h 1373603"/>
                          <a:gd name="connsiteX0" fmla="*/ 313659 w 1335379"/>
                          <a:gd name="connsiteY0" fmla="*/ 140245 h 1373603"/>
                          <a:gd name="connsiteX1" fmla="*/ 1335379 w 1335379"/>
                          <a:gd name="connsiteY1" fmla="*/ 0 h 1373603"/>
                          <a:gd name="connsiteX2" fmla="*/ 1119400 w 1335379"/>
                          <a:gd name="connsiteY2" fmla="*/ 780687 h 1373603"/>
                          <a:gd name="connsiteX3" fmla="*/ 619967 w 1335379"/>
                          <a:gd name="connsiteY3" fmla="*/ 1316302 h 1373603"/>
                          <a:gd name="connsiteX4" fmla="*/ 5118 w 1335379"/>
                          <a:gd name="connsiteY4" fmla="*/ 794711 h 1373603"/>
                          <a:gd name="connsiteX5" fmla="*/ 313659 w 1335379"/>
                          <a:gd name="connsiteY5" fmla="*/ 140245 h 1373603"/>
                          <a:gd name="connsiteX0" fmla="*/ 313659 w 1119400"/>
                          <a:gd name="connsiteY0" fmla="*/ 5610 h 1238968"/>
                          <a:gd name="connsiteX1" fmla="*/ 777203 w 1119400"/>
                          <a:gd name="connsiteY1" fmla="*/ 0 h 1238968"/>
                          <a:gd name="connsiteX2" fmla="*/ 1119400 w 1119400"/>
                          <a:gd name="connsiteY2" fmla="*/ 646052 h 1238968"/>
                          <a:gd name="connsiteX3" fmla="*/ 619967 w 1119400"/>
                          <a:gd name="connsiteY3" fmla="*/ 1181667 h 1238968"/>
                          <a:gd name="connsiteX4" fmla="*/ 5118 w 1119400"/>
                          <a:gd name="connsiteY4" fmla="*/ 660076 h 1238968"/>
                          <a:gd name="connsiteX5" fmla="*/ 313659 w 1119400"/>
                          <a:gd name="connsiteY5" fmla="*/ 5610 h 1238968"/>
                          <a:gd name="connsiteX0" fmla="*/ 313659 w 1119400"/>
                          <a:gd name="connsiteY0" fmla="*/ 5610 h 1238968"/>
                          <a:gd name="connsiteX1" fmla="*/ 777203 w 1119400"/>
                          <a:gd name="connsiteY1" fmla="*/ 0 h 1238968"/>
                          <a:gd name="connsiteX2" fmla="*/ 1119400 w 1119400"/>
                          <a:gd name="connsiteY2" fmla="*/ 646052 h 1238968"/>
                          <a:gd name="connsiteX3" fmla="*/ 619967 w 1119400"/>
                          <a:gd name="connsiteY3" fmla="*/ 1181667 h 1238968"/>
                          <a:gd name="connsiteX4" fmla="*/ 5118 w 1119400"/>
                          <a:gd name="connsiteY4" fmla="*/ 660076 h 1238968"/>
                          <a:gd name="connsiteX5" fmla="*/ 313659 w 1119400"/>
                          <a:gd name="connsiteY5" fmla="*/ 5610 h 1238968"/>
                          <a:gd name="connsiteX0" fmla="*/ 313659 w 1127678"/>
                          <a:gd name="connsiteY0" fmla="*/ 5610 h 1238968"/>
                          <a:gd name="connsiteX1" fmla="*/ 777203 w 1127678"/>
                          <a:gd name="connsiteY1" fmla="*/ 0 h 1238968"/>
                          <a:gd name="connsiteX2" fmla="*/ 1119400 w 1127678"/>
                          <a:gd name="connsiteY2" fmla="*/ 646052 h 1238968"/>
                          <a:gd name="connsiteX3" fmla="*/ 619967 w 1127678"/>
                          <a:gd name="connsiteY3" fmla="*/ 1181667 h 1238968"/>
                          <a:gd name="connsiteX4" fmla="*/ 5118 w 1127678"/>
                          <a:gd name="connsiteY4" fmla="*/ 660076 h 1238968"/>
                          <a:gd name="connsiteX5" fmla="*/ 313659 w 1127678"/>
                          <a:gd name="connsiteY5" fmla="*/ 5610 h 1238968"/>
                          <a:gd name="connsiteX0" fmla="*/ 313659 w 1123274"/>
                          <a:gd name="connsiteY0" fmla="*/ 5610 h 1238968"/>
                          <a:gd name="connsiteX1" fmla="*/ 777203 w 1123274"/>
                          <a:gd name="connsiteY1" fmla="*/ 0 h 1238968"/>
                          <a:gd name="connsiteX2" fmla="*/ 1119400 w 1123274"/>
                          <a:gd name="connsiteY2" fmla="*/ 646052 h 1238968"/>
                          <a:gd name="connsiteX3" fmla="*/ 619967 w 1123274"/>
                          <a:gd name="connsiteY3" fmla="*/ 1181667 h 1238968"/>
                          <a:gd name="connsiteX4" fmla="*/ 5118 w 1123274"/>
                          <a:gd name="connsiteY4" fmla="*/ 660076 h 1238968"/>
                          <a:gd name="connsiteX5" fmla="*/ 313659 w 1123274"/>
                          <a:gd name="connsiteY5" fmla="*/ 5610 h 1238968"/>
                          <a:gd name="connsiteX0" fmla="*/ 313659 w 1119978"/>
                          <a:gd name="connsiteY0" fmla="*/ 5610 h 1238968"/>
                          <a:gd name="connsiteX1" fmla="*/ 777203 w 1119978"/>
                          <a:gd name="connsiteY1" fmla="*/ 0 h 1238968"/>
                          <a:gd name="connsiteX2" fmla="*/ 1119400 w 1119978"/>
                          <a:gd name="connsiteY2" fmla="*/ 646052 h 1238968"/>
                          <a:gd name="connsiteX3" fmla="*/ 619967 w 1119978"/>
                          <a:gd name="connsiteY3" fmla="*/ 1181667 h 1238968"/>
                          <a:gd name="connsiteX4" fmla="*/ 5118 w 1119978"/>
                          <a:gd name="connsiteY4" fmla="*/ 660076 h 1238968"/>
                          <a:gd name="connsiteX5" fmla="*/ 313659 w 1119978"/>
                          <a:gd name="connsiteY5" fmla="*/ 5610 h 1238968"/>
                          <a:gd name="connsiteX0" fmla="*/ 313659 w 1120225"/>
                          <a:gd name="connsiteY0" fmla="*/ 5610 h 1238968"/>
                          <a:gd name="connsiteX1" fmla="*/ 777203 w 1120225"/>
                          <a:gd name="connsiteY1" fmla="*/ 0 h 1238968"/>
                          <a:gd name="connsiteX2" fmla="*/ 1119400 w 1120225"/>
                          <a:gd name="connsiteY2" fmla="*/ 646052 h 1238968"/>
                          <a:gd name="connsiteX3" fmla="*/ 619967 w 1120225"/>
                          <a:gd name="connsiteY3" fmla="*/ 1181667 h 1238968"/>
                          <a:gd name="connsiteX4" fmla="*/ 5118 w 1120225"/>
                          <a:gd name="connsiteY4" fmla="*/ 660076 h 1238968"/>
                          <a:gd name="connsiteX5" fmla="*/ 313659 w 1120225"/>
                          <a:gd name="connsiteY5" fmla="*/ 5610 h 1238968"/>
                          <a:gd name="connsiteX0" fmla="*/ 313659 w 1121399"/>
                          <a:gd name="connsiteY0" fmla="*/ 5610 h 1238968"/>
                          <a:gd name="connsiteX1" fmla="*/ 777203 w 1121399"/>
                          <a:gd name="connsiteY1" fmla="*/ 0 h 1238968"/>
                          <a:gd name="connsiteX2" fmla="*/ 1119400 w 1121399"/>
                          <a:gd name="connsiteY2" fmla="*/ 646052 h 1238968"/>
                          <a:gd name="connsiteX3" fmla="*/ 619967 w 1121399"/>
                          <a:gd name="connsiteY3" fmla="*/ 1181667 h 1238968"/>
                          <a:gd name="connsiteX4" fmla="*/ 5118 w 1121399"/>
                          <a:gd name="connsiteY4" fmla="*/ 660076 h 1238968"/>
                          <a:gd name="connsiteX5" fmla="*/ 313659 w 1121399"/>
                          <a:gd name="connsiteY5" fmla="*/ 5610 h 123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1399" h="1238968">
                            <a:moveTo>
                              <a:pt x="313659" y="5610"/>
                            </a:moveTo>
                            <a:lnTo>
                              <a:pt x="777203" y="0"/>
                            </a:lnTo>
                            <a:cubicBezTo>
                              <a:pt x="1009075" y="111569"/>
                              <a:pt x="1131555" y="354969"/>
                              <a:pt x="1119400" y="646052"/>
                            </a:cubicBezTo>
                            <a:cubicBezTo>
                              <a:pt x="1148331" y="1000364"/>
                              <a:pt x="857503" y="1349068"/>
                              <a:pt x="619967" y="1181667"/>
                            </a:cubicBezTo>
                            <a:cubicBezTo>
                              <a:pt x="386968" y="1372441"/>
                              <a:pt x="30554" y="1058333"/>
                              <a:pt x="5118" y="660076"/>
                            </a:cubicBezTo>
                            <a:cubicBezTo>
                              <a:pt x="-29475" y="310090"/>
                              <a:pt x="115445" y="105959"/>
                              <a:pt x="313659" y="5610"/>
                            </a:cubicBezTo>
                            <a:close/>
                          </a:path>
                        </a:pathLst>
                      </a:custGeom>
                      <a:solidFill>
                        <a:srgbClr val="5A45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Oval 14"/>
                      <p:cNvSpPr/>
                      <p:nvPr/>
                    </p:nvSpPr>
                    <p:spPr>
                      <a:xfrm>
                        <a:off x="3306987" y="-2401001"/>
                        <a:ext cx="448785" cy="450820"/>
                      </a:xfrm>
                      <a:prstGeom prst="ellipse">
                        <a:avLst/>
                      </a:prstGeom>
                      <a:solidFill>
                        <a:srgbClr val="4434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grpSp>
          <p:grpSp>
            <p:nvGrpSpPr>
              <p:cNvPr id="136" name="Group 135"/>
              <p:cNvGrpSpPr/>
              <p:nvPr/>
            </p:nvGrpSpPr>
            <p:grpSpPr>
              <a:xfrm>
                <a:off x="2619816" y="3877735"/>
                <a:ext cx="1421838" cy="1687228"/>
                <a:chOff x="2736646" y="3974882"/>
                <a:chExt cx="1421838" cy="1687228"/>
              </a:xfrm>
            </p:grpSpPr>
            <p:grpSp>
              <p:nvGrpSpPr>
                <p:cNvPr id="135" name="Group 134"/>
                <p:cNvGrpSpPr/>
                <p:nvPr/>
              </p:nvGrpSpPr>
              <p:grpSpPr>
                <a:xfrm>
                  <a:off x="2736646" y="4402953"/>
                  <a:ext cx="1126408" cy="1259157"/>
                  <a:chOff x="2736646" y="4402953"/>
                  <a:chExt cx="1126408" cy="1259157"/>
                </a:xfrm>
              </p:grpSpPr>
              <p:sp>
                <p:nvSpPr>
                  <p:cNvPr id="70" name="Rectangle 4"/>
                  <p:cNvSpPr/>
                  <p:nvPr/>
                </p:nvSpPr>
                <p:spPr>
                  <a:xfrm rot="10176135">
                    <a:off x="2736646" y="4402953"/>
                    <a:ext cx="272435" cy="253947"/>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060" h="563100">
                        <a:moveTo>
                          <a:pt x="9895" y="369357"/>
                        </a:moveTo>
                        <a:lnTo>
                          <a:pt x="367082" y="59795"/>
                        </a:lnTo>
                        <a:cubicBezTo>
                          <a:pt x="555994" y="-121972"/>
                          <a:pt x="806820" y="155838"/>
                          <a:pt x="593302" y="293157"/>
                        </a:cubicBezTo>
                        <a:lnTo>
                          <a:pt x="207539" y="557475"/>
                        </a:lnTo>
                        <a:cubicBezTo>
                          <a:pt x="60695" y="594781"/>
                          <a:pt x="-31379" y="436826"/>
                          <a:pt x="9895" y="369357"/>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1" name="Rectangle 4"/>
                  <p:cNvSpPr/>
                  <p:nvPr/>
                </p:nvSpPr>
                <p:spPr>
                  <a:xfrm rot="13571737">
                    <a:off x="3635380" y="5058728"/>
                    <a:ext cx="117288" cy="338060"/>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 name="connsiteX0" fmla="*/ 9895 w 653398"/>
                      <a:gd name="connsiteY0" fmla="*/ 380720 h 574463"/>
                      <a:gd name="connsiteX1" fmla="*/ 208338 w 653398"/>
                      <a:gd name="connsiteY1" fmla="*/ 58036 h 574463"/>
                      <a:gd name="connsiteX2" fmla="*/ 593302 w 653398"/>
                      <a:gd name="connsiteY2" fmla="*/ 304520 h 574463"/>
                      <a:gd name="connsiteX3" fmla="*/ 207539 w 653398"/>
                      <a:gd name="connsiteY3" fmla="*/ 568838 h 574463"/>
                      <a:gd name="connsiteX4" fmla="*/ 9895 w 653398"/>
                      <a:gd name="connsiteY4" fmla="*/ 380720 h 574463"/>
                      <a:gd name="connsiteX0" fmla="*/ 9895 w 469030"/>
                      <a:gd name="connsiteY0" fmla="*/ 438413 h 632156"/>
                      <a:gd name="connsiteX1" fmla="*/ 208338 w 469030"/>
                      <a:gd name="connsiteY1" fmla="*/ 115729 h 632156"/>
                      <a:gd name="connsiteX2" fmla="*/ 375028 w 469030"/>
                      <a:gd name="connsiteY2" fmla="*/ 126033 h 632156"/>
                      <a:gd name="connsiteX3" fmla="*/ 207539 w 469030"/>
                      <a:gd name="connsiteY3" fmla="*/ 626531 h 632156"/>
                      <a:gd name="connsiteX4" fmla="*/ 9895 w 469030"/>
                      <a:gd name="connsiteY4" fmla="*/ 438413 h 632156"/>
                      <a:gd name="connsiteX0" fmla="*/ 9895 w 460536"/>
                      <a:gd name="connsiteY0" fmla="*/ 428706 h 622449"/>
                      <a:gd name="connsiteX1" fmla="*/ 168652 w 460536"/>
                      <a:gd name="connsiteY1" fmla="*/ 123517 h 622449"/>
                      <a:gd name="connsiteX2" fmla="*/ 375028 w 460536"/>
                      <a:gd name="connsiteY2" fmla="*/ 116326 h 622449"/>
                      <a:gd name="connsiteX3" fmla="*/ 207539 w 460536"/>
                      <a:gd name="connsiteY3" fmla="*/ 616824 h 622449"/>
                      <a:gd name="connsiteX4" fmla="*/ 9895 w 460536"/>
                      <a:gd name="connsiteY4" fmla="*/ 428706 h 622449"/>
                      <a:gd name="connsiteX0" fmla="*/ 9895 w 435604"/>
                      <a:gd name="connsiteY0" fmla="*/ 432148 h 625891"/>
                      <a:gd name="connsiteX1" fmla="*/ 168652 w 435604"/>
                      <a:gd name="connsiteY1" fmla="*/ 126959 h 625891"/>
                      <a:gd name="connsiteX2" fmla="*/ 375028 w 435604"/>
                      <a:gd name="connsiteY2" fmla="*/ 119768 h 625891"/>
                      <a:gd name="connsiteX3" fmla="*/ 207539 w 435604"/>
                      <a:gd name="connsiteY3" fmla="*/ 620266 h 625891"/>
                      <a:gd name="connsiteX4" fmla="*/ 9895 w 435604"/>
                      <a:gd name="connsiteY4" fmla="*/ 432148 h 625891"/>
                      <a:gd name="connsiteX0" fmla="*/ 9895 w 438372"/>
                      <a:gd name="connsiteY0" fmla="*/ 432148 h 625891"/>
                      <a:gd name="connsiteX1" fmla="*/ 193455 w 438372"/>
                      <a:gd name="connsiteY1" fmla="*/ 126959 h 625891"/>
                      <a:gd name="connsiteX2" fmla="*/ 375028 w 438372"/>
                      <a:gd name="connsiteY2" fmla="*/ 119768 h 625891"/>
                      <a:gd name="connsiteX3" fmla="*/ 207539 w 438372"/>
                      <a:gd name="connsiteY3" fmla="*/ 620266 h 625891"/>
                      <a:gd name="connsiteX4" fmla="*/ 9895 w 438372"/>
                      <a:gd name="connsiteY4" fmla="*/ 432148 h 625891"/>
                      <a:gd name="connsiteX0" fmla="*/ 9895 w 433896"/>
                      <a:gd name="connsiteY0" fmla="*/ 432148 h 625891"/>
                      <a:gd name="connsiteX1" fmla="*/ 193455 w 433896"/>
                      <a:gd name="connsiteY1" fmla="*/ 126959 h 625891"/>
                      <a:gd name="connsiteX2" fmla="*/ 375028 w 433896"/>
                      <a:gd name="connsiteY2" fmla="*/ 119768 h 625891"/>
                      <a:gd name="connsiteX3" fmla="*/ 207539 w 433896"/>
                      <a:gd name="connsiteY3" fmla="*/ 620266 h 625891"/>
                      <a:gd name="connsiteX4" fmla="*/ 9895 w 433896"/>
                      <a:gd name="connsiteY4" fmla="*/ 432148 h 625891"/>
                      <a:gd name="connsiteX0" fmla="*/ 9895 w 394030"/>
                      <a:gd name="connsiteY0" fmla="*/ 448129 h 641872"/>
                      <a:gd name="connsiteX1" fmla="*/ 193455 w 394030"/>
                      <a:gd name="connsiteY1" fmla="*/ 142940 h 641872"/>
                      <a:gd name="connsiteX2" fmla="*/ 375028 w 394030"/>
                      <a:gd name="connsiteY2" fmla="*/ 135749 h 641872"/>
                      <a:gd name="connsiteX3" fmla="*/ 207539 w 394030"/>
                      <a:gd name="connsiteY3" fmla="*/ 636247 h 641872"/>
                      <a:gd name="connsiteX4" fmla="*/ 9895 w 394030"/>
                      <a:gd name="connsiteY4" fmla="*/ 448129 h 641872"/>
                      <a:gd name="connsiteX0" fmla="*/ 9895 w 446259"/>
                      <a:gd name="connsiteY0" fmla="*/ 441678 h 635421"/>
                      <a:gd name="connsiteX1" fmla="*/ 193455 w 446259"/>
                      <a:gd name="connsiteY1" fmla="*/ 136489 h 635421"/>
                      <a:gd name="connsiteX2" fmla="*/ 429596 w 446259"/>
                      <a:gd name="connsiteY2" fmla="*/ 142419 h 635421"/>
                      <a:gd name="connsiteX3" fmla="*/ 207539 w 446259"/>
                      <a:gd name="connsiteY3" fmla="*/ 629796 h 635421"/>
                      <a:gd name="connsiteX4" fmla="*/ 9895 w 446259"/>
                      <a:gd name="connsiteY4" fmla="*/ 441678 h 635421"/>
                      <a:gd name="connsiteX0" fmla="*/ 9895 w 447400"/>
                      <a:gd name="connsiteY0" fmla="*/ 438324 h 632067"/>
                      <a:gd name="connsiteX1" fmla="*/ 193455 w 447400"/>
                      <a:gd name="connsiteY1" fmla="*/ 133135 h 632067"/>
                      <a:gd name="connsiteX2" fmla="*/ 429596 w 447400"/>
                      <a:gd name="connsiteY2" fmla="*/ 139065 h 632067"/>
                      <a:gd name="connsiteX3" fmla="*/ 207539 w 447400"/>
                      <a:gd name="connsiteY3" fmla="*/ 626442 h 632067"/>
                      <a:gd name="connsiteX4" fmla="*/ 9895 w 447400"/>
                      <a:gd name="connsiteY4" fmla="*/ 438324 h 632067"/>
                      <a:gd name="connsiteX0" fmla="*/ 32636 w 351082"/>
                      <a:gd name="connsiteY0" fmla="*/ 622020 h 663918"/>
                      <a:gd name="connsiteX1" fmla="*/ 97137 w 351082"/>
                      <a:gd name="connsiteY1" fmla="*/ 133135 h 663918"/>
                      <a:gd name="connsiteX2" fmla="*/ 333278 w 351082"/>
                      <a:gd name="connsiteY2" fmla="*/ 139065 h 663918"/>
                      <a:gd name="connsiteX3" fmla="*/ 111221 w 351082"/>
                      <a:gd name="connsiteY3" fmla="*/ 626442 h 663918"/>
                      <a:gd name="connsiteX4" fmla="*/ 32636 w 351082"/>
                      <a:gd name="connsiteY4" fmla="*/ 622020 h 663918"/>
                      <a:gd name="connsiteX0" fmla="*/ 5357 w 323803"/>
                      <a:gd name="connsiteY0" fmla="*/ 622020 h 654715"/>
                      <a:gd name="connsiteX1" fmla="*/ 69858 w 323803"/>
                      <a:gd name="connsiteY1" fmla="*/ 133135 h 654715"/>
                      <a:gd name="connsiteX2" fmla="*/ 305999 w 323803"/>
                      <a:gd name="connsiteY2" fmla="*/ 139065 h 654715"/>
                      <a:gd name="connsiteX3" fmla="*/ 317099 w 323803"/>
                      <a:gd name="connsiteY3" fmla="*/ 600200 h 654715"/>
                      <a:gd name="connsiteX4" fmla="*/ 5357 w 323803"/>
                      <a:gd name="connsiteY4" fmla="*/ 622020 h 654715"/>
                      <a:gd name="connsiteX0" fmla="*/ 30192 w 254383"/>
                      <a:gd name="connsiteY0" fmla="*/ 595777 h 637675"/>
                      <a:gd name="connsiteX1" fmla="*/ 438 w 254383"/>
                      <a:gd name="connsiteY1" fmla="*/ 133135 h 637675"/>
                      <a:gd name="connsiteX2" fmla="*/ 236579 w 254383"/>
                      <a:gd name="connsiteY2" fmla="*/ 139065 h 637675"/>
                      <a:gd name="connsiteX3" fmla="*/ 247679 w 254383"/>
                      <a:gd name="connsiteY3" fmla="*/ 600200 h 637675"/>
                      <a:gd name="connsiteX4" fmla="*/ 30192 w 254383"/>
                      <a:gd name="connsiteY4" fmla="*/ 595777 h 637675"/>
                      <a:gd name="connsiteX0" fmla="*/ 30192 w 267522"/>
                      <a:gd name="connsiteY0" fmla="*/ 595777 h 628472"/>
                      <a:gd name="connsiteX1" fmla="*/ 438 w 267522"/>
                      <a:gd name="connsiteY1" fmla="*/ 133135 h 628472"/>
                      <a:gd name="connsiteX2" fmla="*/ 236579 w 267522"/>
                      <a:gd name="connsiteY2" fmla="*/ 139065 h 628472"/>
                      <a:gd name="connsiteX3" fmla="*/ 267522 w 267522"/>
                      <a:gd name="connsiteY3" fmla="*/ 573957 h 628472"/>
                      <a:gd name="connsiteX4" fmla="*/ 30192 w 267522"/>
                      <a:gd name="connsiteY4" fmla="*/ 595777 h 628472"/>
                      <a:gd name="connsiteX0" fmla="*/ 30192 w 267522"/>
                      <a:gd name="connsiteY0" fmla="*/ 595777 h 662203"/>
                      <a:gd name="connsiteX1" fmla="*/ 438 w 267522"/>
                      <a:gd name="connsiteY1" fmla="*/ 133135 h 662203"/>
                      <a:gd name="connsiteX2" fmla="*/ 236579 w 267522"/>
                      <a:gd name="connsiteY2" fmla="*/ 139065 h 662203"/>
                      <a:gd name="connsiteX3" fmla="*/ 267522 w 267522"/>
                      <a:gd name="connsiteY3" fmla="*/ 573957 h 662203"/>
                      <a:gd name="connsiteX4" fmla="*/ 30192 w 267522"/>
                      <a:gd name="connsiteY4" fmla="*/ 595777 h 662203"/>
                      <a:gd name="connsiteX0" fmla="*/ 30192 w 267522"/>
                      <a:gd name="connsiteY0" fmla="*/ 595777 h 662203"/>
                      <a:gd name="connsiteX1" fmla="*/ 438 w 267522"/>
                      <a:gd name="connsiteY1" fmla="*/ 133135 h 662203"/>
                      <a:gd name="connsiteX2" fmla="*/ 236579 w 267522"/>
                      <a:gd name="connsiteY2" fmla="*/ 139065 h 662203"/>
                      <a:gd name="connsiteX3" fmla="*/ 267522 w 267522"/>
                      <a:gd name="connsiteY3" fmla="*/ 573957 h 662203"/>
                      <a:gd name="connsiteX4" fmla="*/ 30192 w 267522"/>
                      <a:gd name="connsiteY4" fmla="*/ 595777 h 662203"/>
                      <a:gd name="connsiteX0" fmla="*/ 30192 w 267522"/>
                      <a:gd name="connsiteY0" fmla="*/ 595777 h 695849"/>
                      <a:gd name="connsiteX1" fmla="*/ 438 w 267522"/>
                      <a:gd name="connsiteY1" fmla="*/ 133135 h 695849"/>
                      <a:gd name="connsiteX2" fmla="*/ 236579 w 267522"/>
                      <a:gd name="connsiteY2" fmla="*/ 139065 h 695849"/>
                      <a:gd name="connsiteX3" fmla="*/ 267522 w 267522"/>
                      <a:gd name="connsiteY3" fmla="*/ 573957 h 695849"/>
                      <a:gd name="connsiteX4" fmla="*/ 30192 w 267522"/>
                      <a:gd name="connsiteY4" fmla="*/ 595777 h 695849"/>
                      <a:gd name="connsiteX0" fmla="*/ 30192 w 267522"/>
                      <a:gd name="connsiteY0" fmla="*/ 595777 h 695849"/>
                      <a:gd name="connsiteX1" fmla="*/ 438 w 267522"/>
                      <a:gd name="connsiteY1" fmla="*/ 133135 h 695849"/>
                      <a:gd name="connsiteX2" fmla="*/ 236579 w 267522"/>
                      <a:gd name="connsiteY2" fmla="*/ 139065 h 695849"/>
                      <a:gd name="connsiteX3" fmla="*/ 267522 w 267522"/>
                      <a:gd name="connsiteY3" fmla="*/ 573957 h 695849"/>
                      <a:gd name="connsiteX4" fmla="*/ 30192 w 267522"/>
                      <a:gd name="connsiteY4" fmla="*/ 595777 h 695849"/>
                      <a:gd name="connsiteX0" fmla="*/ 35152 w 267522"/>
                      <a:gd name="connsiteY0" fmla="*/ 600151 h 698393"/>
                      <a:gd name="connsiteX1" fmla="*/ 438 w 267522"/>
                      <a:gd name="connsiteY1" fmla="*/ 133135 h 698393"/>
                      <a:gd name="connsiteX2" fmla="*/ 236579 w 267522"/>
                      <a:gd name="connsiteY2" fmla="*/ 139065 h 698393"/>
                      <a:gd name="connsiteX3" fmla="*/ 267522 w 267522"/>
                      <a:gd name="connsiteY3" fmla="*/ 573957 h 698393"/>
                      <a:gd name="connsiteX4" fmla="*/ 35152 w 267522"/>
                      <a:gd name="connsiteY4" fmla="*/ 600151 h 698393"/>
                      <a:gd name="connsiteX0" fmla="*/ 45061 w 277431"/>
                      <a:gd name="connsiteY0" fmla="*/ 600151 h 698393"/>
                      <a:gd name="connsiteX1" fmla="*/ 426 w 277431"/>
                      <a:gd name="connsiteY1" fmla="*/ 133135 h 698393"/>
                      <a:gd name="connsiteX2" fmla="*/ 246488 w 277431"/>
                      <a:gd name="connsiteY2" fmla="*/ 139065 h 698393"/>
                      <a:gd name="connsiteX3" fmla="*/ 277431 w 277431"/>
                      <a:gd name="connsiteY3" fmla="*/ 573957 h 698393"/>
                      <a:gd name="connsiteX4" fmla="*/ 45061 w 277431"/>
                      <a:gd name="connsiteY4" fmla="*/ 600151 h 698393"/>
                      <a:gd name="connsiteX0" fmla="*/ 45150 w 277520"/>
                      <a:gd name="connsiteY0" fmla="*/ 605029 h 703271"/>
                      <a:gd name="connsiteX1" fmla="*/ 515 w 277520"/>
                      <a:gd name="connsiteY1" fmla="*/ 138013 h 703271"/>
                      <a:gd name="connsiteX2" fmla="*/ 246577 w 277520"/>
                      <a:gd name="connsiteY2" fmla="*/ 143943 h 703271"/>
                      <a:gd name="connsiteX3" fmla="*/ 277520 w 277520"/>
                      <a:gd name="connsiteY3" fmla="*/ 578835 h 703271"/>
                      <a:gd name="connsiteX4" fmla="*/ 45150 w 277520"/>
                      <a:gd name="connsiteY4" fmla="*/ 605029 h 703271"/>
                      <a:gd name="connsiteX0" fmla="*/ 45127 w 277497"/>
                      <a:gd name="connsiteY0" fmla="*/ 609484 h 707726"/>
                      <a:gd name="connsiteX1" fmla="*/ 492 w 277497"/>
                      <a:gd name="connsiteY1" fmla="*/ 142468 h 707726"/>
                      <a:gd name="connsiteX2" fmla="*/ 261436 w 277497"/>
                      <a:gd name="connsiteY2" fmla="*/ 139651 h 707726"/>
                      <a:gd name="connsiteX3" fmla="*/ 277497 w 277497"/>
                      <a:gd name="connsiteY3" fmla="*/ 583290 h 707726"/>
                      <a:gd name="connsiteX4" fmla="*/ 45127 w 277497"/>
                      <a:gd name="connsiteY4" fmla="*/ 609484 h 707726"/>
                      <a:gd name="connsiteX0" fmla="*/ 35205 w 277497"/>
                      <a:gd name="connsiteY0" fmla="*/ 605110 h 705182"/>
                      <a:gd name="connsiteX1" fmla="*/ 492 w 277497"/>
                      <a:gd name="connsiteY1" fmla="*/ 142468 h 705182"/>
                      <a:gd name="connsiteX2" fmla="*/ 261436 w 277497"/>
                      <a:gd name="connsiteY2" fmla="*/ 139651 h 705182"/>
                      <a:gd name="connsiteX3" fmla="*/ 277497 w 277497"/>
                      <a:gd name="connsiteY3" fmla="*/ 583290 h 705182"/>
                      <a:gd name="connsiteX4" fmla="*/ 35205 w 277497"/>
                      <a:gd name="connsiteY4" fmla="*/ 605110 h 705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97" h="705182">
                        <a:moveTo>
                          <a:pt x="35205" y="605110"/>
                        </a:moveTo>
                        <a:lnTo>
                          <a:pt x="492" y="142468"/>
                        </a:lnTo>
                        <a:cubicBezTo>
                          <a:pt x="-13987" y="-39298"/>
                          <a:pt x="296367" y="-54526"/>
                          <a:pt x="261436" y="139651"/>
                        </a:cubicBezTo>
                        <a:lnTo>
                          <a:pt x="277497" y="583290"/>
                        </a:lnTo>
                        <a:cubicBezTo>
                          <a:pt x="274515" y="721192"/>
                          <a:pt x="38578" y="760053"/>
                          <a:pt x="35205" y="605110"/>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2" name="Rectangle 18"/>
                  <p:cNvSpPr/>
                  <p:nvPr/>
                </p:nvSpPr>
                <p:spPr>
                  <a:xfrm rot="13571737">
                    <a:off x="2533601" y="4974578"/>
                    <a:ext cx="1066181" cy="308884"/>
                  </a:xfrm>
                  <a:custGeom>
                    <a:avLst/>
                    <a:gdLst>
                      <a:gd name="connsiteX0" fmla="*/ 0 w 2372684"/>
                      <a:gd name="connsiteY0" fmla="*/ 0 h 655932"/>
                      <a:gd name="connsiteX1" fmla="*/ 2372684 w 2372684"/>
                      <a:gd name="connsiteY1" fmla="*/ 0 h 655932"/>
                      <a:gd name="connsiteX2" fmla="*/ 2372684 w 2372684"/>
                      <a:gd name="connsiteY2" fmla="*/ 655932 h 655932"/>
                      <a:gd name="connsiteX3" fmla="*/ 0 w 2372684"/>
                      <a:gd name="connsiteY3" fmla="*/ 655932 h 655932"/>
                      <a:gd name="connsiteX4" fmla="*/ 0 w 2372684"/>
                      <a:gd name="connsiteY4" fmla="*/ 0 h 655932"/>
                      <a:gd name="connsiteX0" fmla="*/ 0 w 2466203"/>
                      <a:gd name="connsiteY0" fmla="*/ 280555 h 655932"/>
                      <a:gd name="connsiteX1" fmla="*/ 2466203 w 2466203"/>
                      <a:gd name="connsiteY1" fmla="*/ 0 h 655932"/>
                      <a:gd name="connsiteX2" fmla="*/ 2466203 w 2466203"/>
                      <a:gd name="connsiteY2" fmla="*/ 655932 h 655932"/>
                      <a:gd name="connsiteX3" fmla="*/ 93519 w 2466203"/>
                      <a:gd name="connsiteY3" fmla="*/ 655932 h 655932"/>
                      <a:gd name="connsiteX4" fmla="*/ 0 w 2466203"/>
                      <a:gd name="connsiteY4" fmla="*/ 280555 h 655932"/>
                      <a:gd name="connsiteX0" fmla="*/ 0 w 2466203"/>
                      <a:gd name="connsiteY0" fmla="*/ 228601 h 603978"/>
                      <a:gd name="connsiteX1" fmla="*/ 2336317 w 2466203"/>
                      <a:gd name="connsiteY1" fmla="*/ 0 h 603978"/>
                      <a:gd name="connsiteX2" fmla="*/ 2466203 w 2466203"/>
                      <a:gd name="connsiteY2" fmla="*/ 603978 h 603978"/>
                      <a:gd name="connsiteX3" fmla="*/ 93519 w 2466203"/>
                      <a:gd name="connsiteY3" fmla="*/ 603978 h 603978"/>
                      <a:gd name="connsiteX4" fmla="*/ 0 w 2466203"/>
                      <a:gd name="connsiteY4" fmla="*/ 228601 h 603978"/>
                      <a:gd name="connsiteX0" fmla="*/ 0 w 2466203"/>
                      <a:gd name="connsiteY0" fmla="*/ 253640 h 629017"/>
                      <a:gd name="connsiteX1" fmla="*/ 2336317 w 2466203"/>
                      <a:gd name="connsiteY1" fmla="*/ 25039 h 629017"/>
                      <a:gd name="connsiteX2" fmla="*/ 2466203 w 2466203"/>
                      <a:gd name="connsiteY2" fmla="*/ 629017 h 629017"/>
                      <a:gd name="connsiteX3" fmla="*/ 93519 w 2466203"/>
                      <a:gd name="connsiteY3" fmla="*/ 629017 h 629017"/>
                      <a:gd name="connsiteX4" fmla="*/ 0 w 2466203"/>
                      <a:gd name="connsiteY4" fmla="*/ 253640 h 629017"/>
                      <a:gd name="connsiteX0" fmla="*/ 0 w 2461007"/>
                      <a:gd name="connsiteY0" fmla="*/ 272983 h 627578"/>
                      <a:gd name="connsiteX1" fmla="*/ 2331121 w 2461007"/>
                      <a:gd name="connsiteY1" fmla="*/ 23600 h 627578"/>
                      <a:gd name="connsiteX2" fmla="*/ 2461007 w 2461007"/>
                      <a:gd name="connsiteY2" fmla="*/ 627578 h 627578"/>
                      <a:gd name="connsiteX3" fmla="*/ 88323 w 2461007"/>
                      <a:gd name="connsiteY3" fmla="*/ 627578 h 627578"/>
                      <a:gd name="connsiteX4" fmla="*/ 0 w 2461007"/>
                      <a:gd name="connsiteY4" fmla="*/ 272983 h 627578"/>
                      <a:gd name="connsiteX0" fmla="*/ 0 w 2461007"/>
                      <a:gd name="connsiteY0" fmla="*/ 294915 h 649510"/>
                      <a:gd name="connsiteX1" fmla="*/ 2331121 w 2461007"/>
                      <a:gd name="connsiteY1" fmla="*/ 45532 h 649510"/>
                      <a:gd name="connsiteX2" fmla="*/ 2461007 w 2461007"/>
                      <a:gd name="connsiteY2" fmla="*/ 649510 h 649510"/>
                      <a:gd name="connsiteX3" fmla="*/ 88323 w 2461007"/>
                      <a:gd name="connsiteY3" fmla="*/ 649510 h 649510"/>
                      <a:gd name="connsiteX4" fmla="*/ 0 w 2461007"/>
                      <a:gd name="connsiteY4" fmla="*/ 294915 h 649510"/>
                      <a:gd name="connsiteX0" fmla="*/ 0 w 2461007"/>
                      <a:gd name="connsiteY0" fmla="*/ 308581 h 663176"/>
                      <a:gd name="connsiteX1" fmla="*/ 2331121 w 2461007"/>
                      <a:gd name="connsiteY1" fmla="*/ 59198 h 663176"/>
                      <a:gd name="connsiteX2" fmla="*/ 2461007 w 2461007"/>
                      <a:gd name="connsiteY2" fmla="*/ 663176 h 663176"/>
                      <a:gd name="connsiteX3" fmla="*/ 88323 w 2461007"/>
                      <a:gd name="connsiteY3" fmla="*/ 663176 h 663176"/>
                      <a:gd name="connsiteX4" fmla="*/ 0 w 2461007"/>
                      <a:gd name="connsiteY4" fmla="*/ 308581 h 663176"/>
                      <a:gd name="connsiteX0" fmla="*/ 0 w 2461007"/>
                      <a:gd name="connsiteY0" fmla="*/ 308581 h 663176"/>
                      <a:gd name="connsiteX1" fmla="*/ 2331121 w 2461007"/>
                      <a:gd name="connsiteY1" fmla="*/ 59198 h 663176"/>
                      <a:gd name="connsiteX2" fmla="*/ 2461007 w 2461007"/>
                      <a:gd name="connsiteY2" fmla="*/ 663176 h 663176"/>
                      <a:gd name="connsiteX3" fmla="*/ 88323 w 2461007"/>
                      <a:gd name="connsiteY3" fmla="*/ 663176 h 663176"/>
                      <a:gd name="connsiteX4" fmla="*/ 0 w 2461007"/>
                      <a:gd name="connsiteY4" fmla="*/ 308581 h 663176"/>
                      <a:gd name="connsiteX0" fmla="*/ 0 w 2461007"/>
                      <a:gd name="connsiteY0" fmla="*/ 317722 h 672317"/>
                      <a:gd name="connsiteX1" fmla="*/ 2331121 w 2461007"/>
                      <a:gd name="connsiteY1" fmla="*/ 68339 h 672317"/>
                      <a:gd name="connsiteX2" fmla="*/ 2461007 w 2461007"/>
                      <a:gd name="connsiteY2" fmla="*/ 672317 h 672317"/>
                      <a:gd name="connsiteX3" fmla="*/ 88323 w 2461007"/>
                      <a:gd name="connsiteY3" fmla="*/ 672317 h 672317"/>
                      <a:gd name="connsiteX4" fmla="*/ 0 w 2461007"/>
                      <a:gd name="connsiteY4" fmla="*/ 317722 h 672317"/>
                      <a:gd name="connsiteX0" fmla="*/ 0 w 2461007"/>
                      <a:gd name="connsiteY0" fmla="*/ 309589 h 664184"/>
                      <a:gd name="connsiteX1" fmla="*/ 2331121 w 2461007"/>
                      <a:gd name="connsiteY1" fmla="*/ 70597 h 664184"/>
                      <a:gd name="connsiteX2" fmla="*/ 2461007 w 2461007"/>
                      <a:gd name="connsiteY2" fmla="*/ 664184 h 664184"/>
                      <a:gd name="connsiteX3" fmla="*/ 88323 w 2461007"/>
                      <a:gd name="connsiteY3" fmla="*/ 664184 h 664184"/>
                      <a:gd name="connsiteX4" fmla="*/ 0 w 2461007"/>
                      <a:gd name="connsiteY4" fmla="*/ 309589 h 664184"/>
                      <a:gd name="connsiteX0" fmla="*/ 0 w 2331121"/>
                      <a:gd name="connsiteY0" fmla="*/ 309589 h 664184"/>
                      <a:gd name="connsiteX1" fmla="*/ 2331121 w 2331121"/>
                      <a:gd name="connsiteY1" fmla="*/ 70597 h 664184"/>
                      <a:gd name="connsiteX2" fmla="*/ 2320729 w 2331121"/>
                      <a:gd name="connsiteY2" fmla="*/ 440779 h 664184"/>
                      <a:gd name="connsiteX3" fmla="*/ 88323 w 2331121"/>
                      <a:gd name="connsiteY3" fmla="*/ 664184 h 664184"/>
                      <a:gd name="connsiteX4" fmla="*/ 0 w 2331121"/>
                      <a:gd name="connsiteY4" fmla="*/ 309589 h 664184"/>
                      <a:gd name="connsiteX0" fmla="*/ 0 w 2331121"/>
                      <a:gd name="connsiteY0" fmla="*/ 309589 h 664184"/>
                      <a:gd name="connsiteX1" fmla="*/ 2331121 w 2331121"/>
                      <a:gd name="connsiteY1" fmla="*/ 70597 h 664184"/>
                      <a:gd name="connsiteX2" fmla="*/ 2325924 w 2331121"/>
                      <a:gd name="connsiteY2" fmla="*/ 461561 h 664184"/>
                      <a:gd name="connsiteX3" fmla="*/ 88323 w 2331121"/>
                      <a:gd name="connsiteY3" fmla="*/ 664184 h 664184"/>
                      <a:gd name="connsiteX4" fmla="*/ 0 w 2331121"/>
                      <a:gd name="connsiteY4" fmla="*/ 309589 h 664184"/>
                      <a:gd name="connsiteX0" fmla="*/ 0 w 2420030"/>
                      <a:gd name="connsiteY0" fmla="*/ 309589 h 664184"/>
                      <a:gd name="connsiteX1" fmla="*/ 2331121 w 2420030"/>
                      <a:gd name="connsiteY1" fmla="*/ 70597 h 664184"/>
                      <a:gd name="connsiteX2" fmla="*/ 2325924 w 2420030"/>
                      <a:gd name="connsiteY2" fmla="*/ 461561 h 664184"/>
                      <a:gd name="connsiteX3" fmla="*/ 88323 w 2420030"/>
                      <a:gd name="connsiteY3" fmla="*/ 664184 h 664184"/>
                      <a:gd name="connsiteX4" fmla="*/ 0 w 2420030"/>
                      <a:gd name="connsiteY4" fmla="*/ 309589 h 664184"/>
                      <a:gd name="connsiteX0" fmla="*/ 0 w 2517060"/>
                      <a:gd name="connsiteY0" fmla="*/ 309589 h 664184"/>
                      <a:gd name="connsiteX1" fmla="*/ 2331121 w 2517060"/>
                      <a:gd name="connsiteY1" fmla="*/ 70597 h 664184"/>
                      <a:gd name="connsiteX2" fmla="*/ 2325924 w 2517060"/>
                      <a:gd name="connsiteY2" fmla="*/ 461561 h 664184"/>
                      <a:gd name="connsiteX3" fmla="*/ 88323 w 2517060"/>
                      <a:gd name="connsiteY3" fmla="*/ 664184 h 664184"/>
                      <a:gd name="connsiteX4" fmla="*/ 0 w 2517060"/>
                      <a:gd name="connsiteY4" fmla="*/ 309589 h 664184"/>
                      <a:gd name="connsiteX0" fmla="*/ 0 w 2531551"/>
                      <a:gd name="connsiteY0" fmla="*/ 309589 h 664184"/>
                      <a:gd name="connsiteX1" fmla="*/ 2331121 w 2531551"/>
                      <a:gd name="connsiteY1" fmla="*/ 70597 h 664184"/>
                      <a:gd name="connsiteX2" fmla="*/ 2325924 w 2531551"/>
                      <a:gd name="connsiteY2" fmla="*/ 461561 h 664184"/>
                      <a:gd name="connsiteX3" fmla="*/ 88323 w 2531551"/>
                      <a:gd name="connsiteY3" fmla="*/ 664184 h 664184"/>
                      <a:gd name="connsiteX4" fmla="*/ 0 w 2531551"/>
                      <a:gd name="connsiteY4" fmla="*/ 309589 h 664184"/>
                      <a:gd name="connsiteX0" fmla="*/ 0 w 2531551"/>
                      <a:gd name="connsiteY0" fmla="*/ 309589 h 664184"/>
                      <a:gd name="connsiteX1" fmla="*/ 2331121 w 2531551"/>
                      <a:gd name="connsiteY1" fmla="*/ 70597 h 664184"/>
                      <a:gd name="connsiteX2" fmla="*/ 2325924 w 2531551"/>
                      <a:gd name="connsiteY2" fmla="*/ 461561 h 664184"/>
                      <a:gd name="connsiteX3" fmla="*/ 88323 w 2531551"/>
                      <a:gd name="connsiteY3" fmla="*/ 664184 h 664184"/>
                      <a:gd name="connsiteX4" fmla="*/ 0 w 2531551"/>
                      <a:gd name="connsiteY4" fmla="*/ 309589 h 664184"/>
                      <a:gd name="connsiteX0" fmla="*/ 0 w 2523403"/>
                      <a:gd name="connsiteY0" fmla="*/ 317722 h 672317"/>
                      <a:gd name="connsiteX1" fmla="*/ 2315535 w 2523403"/>
                      <a:gd name="connsiteY1" fmla="*/ 68339 h 672317"/>
                      <a:gd name="connsiteX2" fmla="*/ 2325924 w 2523403"/>
                      <a:gd name="connsiteY2" fmla="*/ 469694 h 672317"/>
                      <a:gd name="connsiteX3" fmla="*/ 88323 w 2523403"/>
                      <a:gd name="connsiteY3" fmla="*/ 672317 h 672317"/>
                      <a:gd name="connsiteX4" fmla="*/ 0 w 2523403"/>
                      <a:gd name="connsiteY4" fmla="*/ 317722 h 672317"/>
                      <a:gd name="connsiteX0" fmla="*/ 0 w 2523403"/>
                      <a:gd name="connsiteY0" fmla="*/ 306301 h 660896"/>
                      <a:gd name="connsiteX1" fmla="*/ 2315535 w 2523403"/>
                      <a:gd name="connsiteY1" fmla="*/ 56918 h 660896"/>
                      <a:gd name="connsiteX2" fmla="*/ 2325924 w 2523403"/>
                      <a:gd name="connsiteY2" fmla="*/ 458273 h 660896"/>
                      <a:gd name="connsiteX3" fmla="*/ 88323 w 2523403"/>
                      <a:gd name="connsiteY3" fmla="*/ 660896 h 660896"/>
                      <a:gd name="connsiteX4" fmla="*/ 0 w 2523403"/>
                      <a:gd name="connsiteY4" fmla="*/ 306301 h 660896"/>
                      <a:gd name="connsiteX0" fmla="*/ 0 w 2523403"/>
                      <a:gd name="connsiteY0" fmla="*/ 318816 h 673411"/>
                      <a:gd name="connsiteX1" fmla="*/ 2315535 w 2523403"/>
                      <a:gd name="connsiteY1" fmla="*/ 53847 h 673411"/>
                      <a:gd name="connsiteX2" fmla="*/ 2325924 w 2523403"/>
                      <a:gd name="connsiteY2" fmla="*/ 470788 h 673411"/>
                      <a:gd name="connsiteX3" fmla="*/ 88323 w 2523403"/>
                      <a:gd name="connsiteY3" fmla="*/ 673411 h 673411"/>
                      <a:gd name="connsiteX4" fmla="*/ 0 w 2523403"/>
                      <a:gd name="connsiteY4" fmla="*/ 318816 h 673411"/>
                      <a:gd name="connsiteX0" fmla="*/ 0 w 2520762"/>
                      <a:gd name="connsiteY0" fmla="*/ 314615 h 669210"/>
                      <a:gd name="connsiteX1" fmla="*/ 2310340 w 2520762"/>
                      <a:gd name="connsiteY1" fmla="*/ 54841 h 669210"/>
                      <a:gd name="connsiteX2" fmla="*/ 2325924 w 2520762"/>
                      <a:gd name="connsiteY2" fmla="*/ 466587 h 669210"/>
                      <a:gd name="connsiteX3" fmla="*/ 88323 w 2520762"/>
                      <a:gd name="connsiteY3" fmla="*/ 669210 h 669210"/>
                      <a:gd name="connsiteX4" fmla="*/ 0 w 2520762"/>
                      <a:gd name="connsiteY4"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88323 w 2526684"/>
                      <a:gd name="connsiteY3" fmla="*/ 669210 h 669210"/>
                      <a:gd name="connsiteX4" fmla="*/ 0 w 2526684"/>
                      <a:gd name="connsiteY4"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31071 w 2526684"/>
                      <a:gd name="connsiteY3" fmla="*/ 512042 h 669210"/>
                      <a:gd name="connsiteX4" fmla="*/ 88323 w 2526684"/>
                      <a:gd name="connsiteY4" fmla="*/ 669210 h 669210"/>
                      <a:gd name="connsiteX5" fmla="*/ 0 w 2526684"/>
                      <a:gd name="connsiteY5"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88323 w 2526684"/>
                      <a:gd name="connsiteY4" fmla="*/ 669210 h 669210"/>
                      <a:gd name="connsiteX5" fmla="*/ 0 w 2526684"/>
                      <a:gd name="connsiteY5"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88323 w 2526684"/>
                      <a:gd name="connsiteY4" fmla="*/ 669210 h 669210"/>
                      <a:gd name="connsiteX5" fmla="*/ 0 w 2526684"/>
                      <a:gd name="connsiteY5"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1182925 w 2526684"/>
                      <a:gd name="connsiteY4" fmla="*/ 548410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10289 w 2526684"/>
                      <a:gd name="connsiteY3" fmla="*/ 460088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10289 w 2526684"/>
                      <a:gd name="connsiteY3" fmla="*/ 480870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10289 w 2526684"/>
                      <a:gd name="connsiteY3" fmla="*/ 465284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22451"/>
                      <a:gd name="connsiteX1" fmla="*/ 2310340 w 2526684"/>
                      <a:gd name="connsiteY1" fmla="*/ 54841 h 622451"/>
                      <a:gd name="connsiteX2" fmla="*/ 2325924 w 2526684"/>
                      <a:gd name="connsiteY2" fmla="*/ 466587 h 622451"/>
                      <a:gd name="connsiteX3" fmla="*/ 1910289 w 2526684"/>
                      <a:gd name="connsiteY3" fmla="*/ 465284 h 622451"/>
                      <a:gd name="connsiteX4" fmla="*/ 2097325 w 2526684"/>
                      <a:gd name="connsiteY4" fmla="*/ 569191 h 622451"/>
                      <a:gd name="connsiteX5" fmla="*/ 88323 w 2526684"/>
                      <a:gd name="connsiteY5" fmla="*/ 622451 h 622451"/>
                      <a:gd name="connsiteX6" fmla="*/ 0 w 2526684"/>
                      <a:gd name="connsiteY6" fmla="*/ 314615 h 622451"/>
                      <a:gd name="connsiteX0" fmla="*/ 0 w 2526684"/>
                      <a:gd name="connsiteY0" fmla="*/ 314615 h 658819"/>
                      <a:gd name="connsiteX1" fmla="*/ 2310340 w 2526684"/>
                      <a:gd name="connsiteY1" fmla="*/ 54841 h 658819"/>
                      <a:gd name="connsiteX2" fmla="*/ 2325924 w 2526684"/>
                      <a:gd name="connsiteY2" fmla="*/ 466587 h 658819"/>
                      <a:gd name="connsiteX3" fmla="*/ 1910289 w 2526684"/>
                      <a:gd name="connsiteY3" fmla="*/ 465284 h 658819"/>
                      <a:gd name="connsiteX4" fmla="*/ 2097325 w 2526684"/>
                      <a:gd name="connsiteY4" fmla="*/ 569191 h 658819"/>
                      <a:gd name="connsiteX5" fmla="*/ 83128 w 2526684"/>
                      <a:gd name="connsiteY5" fmla="*/ 658819 h 658819"/>
                      <a:gd name="connsiteX6" fmla="*/ 0 w 2526684"/>
                      <a:gd name="connsiteY6" fmla="*/ 314615 h 658819"/>
                      <a:gd name="connsiteX0" fmla="*/ 0 w 2526684"/>
                      <a:gd name="connsiteY0" fmla="*/ 314615 h 658819"/>
                      <a:gd name="connsiteX1" fmla="*/ 2310340 w 2526684"/>
                      <a:gd name="connsiteY1" fmla="*/ 54841 h 658819"/>
                      <a:gd name="connsiteX2" fmla="*/ 2325924 w 2526684"/>
                      <a:gd name="connsiteY2" fmla="*/ 466587 h 658819"/>
                      <a:gd name="connsiteX3" fmla="*/ 1910289 w 2526684"/>
                      <a:gd name="connsiteY3" fmla="*/ 465284 h 658819"/>
                      <a:gd name="connsiteX4" fmla="*/ 2097325 w 2526684"/>
                      <a:gd name="connsiteY4" fmla="*/ 569191 h 658819"/>
                      <a:gd name="connsiteX5" fmla="*/ 83128 w 2526684"/>
                      <a:gd name="connsiteY5" fmla="*/ 658819 h 658819"/>
                      <a:gd name="connsiteX6" fmla="*/ 0 w 2526684"/>
                      <a:gd name="connsiteY6" fmla="*/ 314615 h 658819"/>
                      <a:gd name="connsiteX0" fmla="*/ 85480 w 2612164"/>
                      <a:gd name="connsiteY0" fmla="*/ 314615 h 658819"/>
                      <a:gd name="connsiteX1" fmla="*/ 2395820 w 2612164"/>
                      <a:gd name="connsiteY1" fmla="*/ 54841 h 658819"/>
                      <a:gd name="connsiteX2" fmla="*/ 2411404 w 2612164"/>
                      <a:gd name="connsiteY2" fmla="*/ 466587 h 658819"/>
                      <a:gd name="connsiteX3" fmla="*/ 1995769 w 2612164"/>
                      <a:gd name="connsiteY3" fmla="*/ 465284 h 658819"/>
                      <a:gd name="connsiteX4" fmla="*/ 2182805 w 2612164"/>
                      <a:gd name="connsiteY4" fmla="*/ 569191 h 658819"/>
                      <a:gd name="connsiteX5" fmla="*/ 168608 w 2612164"/>
                      <a:gd name="connsiteY5" fmla="*/ 658819 h 658819"/>
                      <a:gd name="connsiteX6" fmla="*/ 85480 w 2612164"/>
                      <a:gd name="connsiteY6" fmla="*/ 314615 h 658819"/>
                      <a:gd name="connsiteX0" fmla="*/ 85480 w 2612164"/>
                      <a:gd name="connsiteY0" fmla="*/ 314615 h 658819"/>
                      <a:gd name="connsiteX1" fmla="*/ 2395820 w 2612164"/>
                      <a:gd name="connsiteY1" fmla="*/ 54841 h 658819"/>
                      <a:gd name="connsiteX2" fmla="*/ 2411404 w 2612164"/>
                      <a:gd name="connsiteY2" fmla="*/ 466587 h 658819"/>
                      <a:gd name="connsiteX3" fmla="*/ 1995769 w 2612164"/>
                      <a:gd name="connsiteY3" fmla="*/ 465284 h 658819"/>
                      <a:gd name="connsiteX4" fmla="*/ 2182805 w 2612164"/>
                      <a:gd name="connsiteY4" fmla="*/ 569191 h 658819"/>
                      <a:gd name="connsiteX5" fmla="*/ 168608 w 2612164"/>
                      <a:gd name="connsiteY5" fmla="*/ 658819 h 658819"/>
                      <a:gd name="connsiteX6" fmla="*/ 85480 w 2612164"/>
                      <a:gd name="connsiteY6"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165112 w 2608668"/>
                      <a:gd name="connsiteY5" fmla="*/ 658819 h 658819"/>
                      <a:gd name="connsiteX6" fmla="*/ 81984 w 2608668"/>
                      <a:gd name="connsiteY6"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714191 w 2608668"/>
                      <a:gd name="connsiteY5" fmla="*/ 631538 h 658819"/>
                      <a:gd name="connsiteX6" fmla="*/ 165112 w 2608668"/>
                      <a:gd name="connsiteY6" fmla="*/ 658819 h 658819"/>
                      <a:gd name="connsiteX7" fmla="*/ 81984 w 2608668"/>
                      <a:gd name="connsiteY7"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667432 w 2608668"/>
                      <a:gd name="connsiteY5" fmla="*/ 595169 h 658819"/>
                      <a:gd name="connsiteX6" fmla="*/ 165112 w 2608668"/>
                      <a:gd name="connsiteY6" fmla="*/ 658819 h 658819"/>
                      <a:gd name="connsiteX7" fmla="*/ 81984 w 2608668"/>
                      <a:gd name="connsiteY7"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667432 w 2608668"/>
                      <a:gd name="connsiteY5" fmla="*/ 595169 h 658819"/>
                      <a:gd name="connsiteX6" fmla="*/ 165112 w 2608668"/>
                      <a:gd name="connsiteY6" fmla="*/ 658819 h 658819"/>
                      <a:gd name="connsiteX7" fmla="*/ 81984 w 2608668"/>
                      <a:gd name="connsiteY7" fmla="*/ 314615 h 658819"/>
                      <a:gd name="connsiteX0" fmla="*/ 81984 w 2608668"/>
                      <a:gd name="connsiteY0" fmla="*/ 314615 h 659614"/>
                      <a:gd name="connsiteX1" fmla="*/ 2392324 w 2608668"/>
                      <a:gd name="connsiteY1" fmla="*/ 54841 h 659614"/>
                      <a:gd name="connsiteX2" fmla="*/ 2407908 w 2608668"/>
                      <a:gd name="connsiteY2" fmla="*/ 466587 h 659614"/>
                      <a:gd name="connsiteX3" fmla="*/ 1992273 w 2608668"/>
                      <a:gd name="connsiteY3" fmla="*/ 465284 h 659614"/>
                      <a:gd name="connsiteX4" fmla="*/ 2179309 w 2608668"/>
                      <a:gd name="connsiteY4" fmla="*/ 569191 h 659614"/>
                      <a:gd name="connsiteX5" fmla="*/ 667432 w 2608668"/>
                      <a:gd name="connsiteY5" fmla="*/ 595169 h 659614"/>
                      <a:gd name="connsiteX6" fmla="*/ 165112 w 2608668"/>
                      <a:gd name="connsiteY6" fmla="*/ 658819 h 659614"/>
                      <a:gd name="connsiteX7" fmla="*/ 81984 w 2608668"/>
                      <a:gd name="connsiteY7" fmla="*/ 314615 h 659614"/>
                      <a:gd name="connsiteX0" fmla="*/ 81984 w 2608668"/>
                      <a:gd name="connsiteY0" fmla="*/ 314615 h 659232"/>
                      <a:gd name="connsiteX1" fmla="*/ 2392324 w 2608668"/>
                      <a:gd name="connsiteY1" fmla="*/ 54841 h 659232"/>
                      <a:gd name="connsiteX2" fmla="*/ 2407908 w 2608668"/>
                      <a:gd name="connsiteY2" fmla="*/ 466587 h 659232"/>
                      <a:gd name="connsiteX3" fmla="*/ 1992273 w 2608668"/>
                      <a:gd name="connsiteY3" fmla="*/ 465284 h 659232"/>
                      <a:gd name="connsiteX4" fmla="*/ 2179309 w 2608668"/>
                      <a:gd name="connsiteY4" fmla="*/ 569191 h 659232"/>
                      <a:gd name="connsiteX5" fmla="*/ 662236 w 2608668"/>
                      <a:gd name="connsiteY5" fmla="*/ 574387 h 659232"/>
                      <a:gd name="connsiteX6" fmla="*/ 165112 w 2608668"/>
                      <a:gd name="connsiteY6" fmla="*/ 658819 h 659232"/>
                      <a:gd name="connsiteX7" fmla="*/ 81984 w 2608668"/>
                      <a:gd name="connsiteY7" fmla="*/ 314615 h 659232"/>
                      <a:gd name="connsiteX0" fmla="*/ 81984 w 2608668"/>
                      <a:gd name="connsiteY0" fmla="*/ 314615 h 668872"/>
                      <a:gd name="connsiteX1" fmla="*/ 2392324 w 2608668"/>
                      <a:gd name="connsiteY1" fmla="*/ 54841 h 668872"/>
                      <a:gd name="connsiteX2" fmla="*/ 2407908 w 2608668"/>
                      <a:gd name="connsiteY2" fmla="*/ 466587 h 668872"/>
                      <a:gd name="connsiteX3" fmla="*/ 1992273 w 2608668"/>
                      <a:gd name="connsiteY3" fmla="*/ 465284 h 668872"/>
                      <a:gd name="connsiteX4" fmla="*/ 2179309 w 2608668"/>
                      <a:gd name="connsiteY4" fmla="*/ 569191 h 668872"/>
                      <a:gd name="connsiteX5" fmla="*/ 662236 w 2608668"/>
                      <a:gd name="connsiteY5" fmla="*/ 574387 h 668872"/>
                      <a:gd name="connsiteX6" fmla="*/ 165112 w 2608668"/>
                      <a:gd name="connsiteY6" fmla="*/ 658819 h 668872"/>
                      <a:gd name="connsiteX7" fmla="*/ 81984 w 2608668"/>
                      <a:gd name="connsiteY7" fmla="*/ 314615 h 668872"/>
                      <a:gd name="connsiteX0" fmla="*/ 81984 w 2608668"/>
                      <a:gd name="connsiteY0" fmla="*/ 314615 h 668872"/>
                      <a:gd name="connsiteX1" fmla="*/ 2392324 w 2608668"/>
                      <a:gd name="connsiteY1" fmla="*/ 54841 h 668872"/>
                      <a:gd name="connsiteX2" fmla="*/ 2407908 w 2608668"/>
                      <a:gd name="connsiteY2" fmla="*/ 466587 h 668872"/>
                      <a:gd name="connsiteX3" fmla="*/ 1992273 w 2608668"/>
                      <a:gd name="connsiteY3" fmla="*/ 465284 h 668872"/>
                      <a:gd name="connsiteX4" fmla="*/ 2179309 w 2608668"/>
                      <a:gd name="connsiteY4" fmla="*/ 569191 h 668872"/>
                      <a:gd name="connsiteX5" fmla="*/ 854469 w 2608668"/>
                      <a:gd name="connsiteY5" fmla="*/ 563996 h 668872"/>
                      <a:gd name="connsiteX6" fmla="*/ 662236 w 2608668"/>
                      <a:gd name="connsiteY6" fmla="*/ 574387 h 668872"/>
                      <a:gd name="connsiteX7" fmla="*/ 165112 w 2608668"/>
                      <a:gd name="connsiteY7" fmla="*/ 658819 h 668872"/>
                      <a:gd name="connsiteX8" fmla="*/ 81984 w 2608668"/>
                      <a:gd name="connsiteY8" fmla="*/ 314615 h 668872"/>
                      <a:gd name="connsiteX0" fmla="*/ 81984 w 2608668"/>
                      <a:gd name="connsiteY0" fmla="*/ 314615 h 719860"/>
                      <a:gd name="connsiteX1" fmla="*/ 2392324 w 2608668"/>
                      <a:gd name="connsiteY1" fmla="*/ 54841 h 719860"/>
                      <a:gd name="connsiteX2" fmla="*/ 2407908 w 2608668"/>
                      <a:gd name="connsiteY2" fmla="*/ 466587 h 719860"/>
                      <a:gd name="connsiteX3" fmla="*/ 1992273 w 2608668"/>
                      <a:gd name="connsiteY3" fmla="*/ 465284 h 719860"/>
                      <a:gd name="connsiteX4" fmla="*/ 2179309 w 2608668"/>
                      <a:gd name="connsiteY4" fmla="*/ 569191 h 719860"/>
                      <a:gd name="connsiteX5" fmla="*/ 480396 w 2608668"/>
                      <a:gd name="connsiteY5" fmla="*/ 719860 h 719860"/>
                      <a:gd name="connsiteX6" fmla="*/ 662236 w 2608668"/>
                      <a:gd name="connsiteY6" fmla="*/ 574387 h 719860"/>
                      <a:gd name="connsiteX7" fmla="*/ 165112 w 2608668"/>
                      <a:gd name="connsiteY7" fmla="*/ 658819 h 719860"/>
                      <a:gd name="connsiteX8" fmla="*/ 81984 w 2608668"/>
                      <a:gd name="connsiteY8" fmla="*/ 314615 h 719860"/>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9309 w 2608668"/>
                      <a:gd name="connsiteY4" fmla="*/ 569191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9309 w 2608668"/>
                      <a:gd name="connsiteY4" fmla="*/ 569191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9309 w 2608668"/>
                      <a:gd name="connsiteY4" fmla="*/ 569191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5041 w 2600062"/>
                      <a:gd name="connsiteY0" fmla="*/ 243466 h 765378"/>
                      <a:gd name="connsiteX1" fmla="*/ 2383718 w 2600062"/>
                      <a:gd name="connsiteY1" fmla="*/ 79577 h 765378"/>
                      <a:gd name="connsiteX2" fmla="*/ 2399302 w 2600062"/>
                      <a:gd name="connsiteY2" fmla="*/ 491323 h 765378"/>
                      <a:gd name="connsiteX3" fmla="*/ 1983667 w 2600062"/>
                      <a:gd name="connsiteY3" fmla="*/ 490020 h 765378"/>
                      <a:gd name="connsiteX4" fmla="*/ 2170703 w 2600062"/>
                      <a:gd name="connsiteY4" fmla="*/ 593927 h 765378"/>
                      <a:gd name="connsiteX5" fmla="*/ 451008 w 2600062"/>
                      <a:gd name="connsiteY5" fmla="*/ 765378 h 765378"/>
                      <a:gd name="connsiteX6" fmla="*/ 653630 w 2600062"/>
                      <a:gd name="connsiteY6" fmla="*/ 599123 h 765378"/>
                      <a:gd name="connsiteX7" fmla="*/ 156506 w 2600062"/>
                      <a:gd name="connsiteY7" fmla="*/ 683555 h 765378"/>
                      <a:gd name="connsiteX8" fmla="*/ 85041 w 2600062"/>
                      <a:gd name="connsiteY8" fmla="*/ 243466 h 765378"/>
                      <a:gd name="connsiteX0" fmla="*/ 92291 w 2607312"/>
                      <a:gd name="connsiteY0" fmla="*/ 243466 h 765378"/>
                      <a:gd name="connsiteX1" fmla="*/ 2390968 w 2607312"/>
                      <a:gd name="connsiteY1" fmla="*/ 79577 h 765378"/>
                      <a:gd name="connsiteX2" fmla="*/ 2406552 w 2607312"/>
                      <a:gd name="connsiteY2" fmla="*/ 491323 h 765378"/>
                      <a:gd name="connsiteX3" fmla="*/ 1990917 w 2607312"/>
                      <a:gd name="connsiteY3" fmla="*/ 490020 h 765378"/>
                      <a:gd name="connsiteX4" fmla="*/ 2177953 w 2607312"/>
                      <a:gd name="connsiteY4" fmla="*/ 593927 h 765378"/>
                      <a:gd name="connsiteX5" fmla="*/ 458258 w 2607312"/>
                      <a:gd name="connsiteY5" fmla="*/ 765378 h 765378"/>
                      <a:gd name="connsiteX6" fmla="*/ 660880 w 2607312"/>
                      <a:gd name="connsiteY6" fmla="*/ 599123 h 765378"/>
                      <a:gd name="connsiteX7" fmla="*/ 138809 w 2607312"/>
                      <a:gd name="connsiteY7" fmla="*/ 579325 h 765378"/>
                      <a:gd name="connsiteX8" fmla="*/ 92291 w 2607312"/>
                      <a:gd name="connsiteY8" fmla="*/ 243466 h 765378"/>
                      <a:gd name="connsiteX0" fmla="*/ 92291 w 2607312"/>
                      <a:gd name="connsiteY0" fmla="*/ 243466 h 765378"/>
                      <a:gd name="connsiteX1" fmla="*/ 2390968 w 2607312"/>
                      <a:gd name="connsiteY1" fmla="*/ 79577 h 765378"/>
                      <a:gd name="connsiteX2" fmla="*/ 2406552 w 2607312"/>
                      <a:gd name="connsiteY2" fmla="*/ 491323 h 765378"/>
                      <a:gd name="connsiteX3" fmla="*/ 1990917 w 2607312"/>
                      <a:gd name="connsiteY3" fmla="*/ 490020 h 765378"/>
                      <a:gd name="connsiteX4" fmla="*/ 2177953 w 2607312"/>
                      <a:gd name="connsiteY4" fmla="*/ 593927 h 765378"/>
                      <a:gd name="connsiteX5" fmla="*/ 458258 w 2607312"/>
                      <a:gd name="connsiteY5" fmla="*/ 765378 h 765378"/>
                      <a:gd name="connsiteX6" fmla="*/ 664957 w 2607312"/>
                      <a:gd name="connsiteY6" fmla="*/ 576266 h 765378"/>
                      <a:gd name="connsiteX7" fmla="*/ 138809 w 2607312"/>
                      <a:gd name="connsiteY7" fmla="*/ 579325 h 765378"/>
                      <a:gd name="connsiteX8" fmla="*/ 92291 w 2607312"/>
                      <a:gd name="connsiteY8" fmla="*/ 243466 h 765378"/>
                      <a:gd name="connsiteX0" fmla="*/ 84303 w 2599324"/>
                      <a:gd name="connsiteY0" fmla="*/ 243466 h 765378"/>
                      <a:gd name="connsiteX1" fmla="*/ 2382980 w 2599324"/>
                      <a:gd name="connsiteY1" fmla="*/ 79577 h 765378"/>
                      <a:gd name="connsiteX2" fmla="*/ 2398564 w 2599324"/>
                      <a:gd name="connsiteY2" fmla="*/ 491323 h 765378"/>
                      <a:gd name="connsiteX3" fmla="*/ 1982929 w 2599324"/>
                      <a:gd name="connsiteY3" fmla="*/ 490020 h 765378"/>
                      <a:gd name="connsiteX4" fmla="*/ 2169965 w 2599324"/>
                      <a:gd name="connsiteY4" fmla="*/ 593927 h 765378"/>
                      <a:gd name="connsiteX5" fmla="*/ 450270 w 2599324"/>
                      <a:gd name="connsiteY5" fmla="*/ 765378 h 765378"/>
                      <a:gd name="connsiteX6" fmla="*/ 656969 w 2599324"/>
                      <a:gd name="connsiteY6" fmla="*/ 576266 h 765378"/>
                      <a:gd name="connsiteX7" fmla="*/ 158515 w 2599324"/>
                      <a:gd name="connsiteY7" fmla="*/ 596965 h 765378"/>
                      <a:gd name="connsiteX8" fmla="*/ 84303 w 2599324"/>
                      <a:gd name="connsiteY8" fmla="*/ 243466 h 765378"/>
                      <a:gd name="connsiteX0" fmla="*/ 84303 w 2599324"/>
                      <a:gd name="connsiteY0" fmla="*/ 243466 h 765378"/>
                      <a:gd name="connsiteX1" fmla="*/ 2382980 w 2599324"/>
                      <a:gd name="connsiteY1" fmla="*/ 79577 h 765378"/>
                      <a:gd name="connsiteX2" fmla="*/ 2398564 w 2599324"/>
                      <a:gd name="connsiteY2" fmla="*/ 491323 h 765378"/>
                      <a:gd name="connsiteX3" fmla="*/ 1982929 w 2599324"/>
                      <a:gd name="connsiteY3" fmla="*/ 490020 h 765378"/>
                      <a:gd name="connsiteX4" fmla="*/ 2169965 w 2599324"/>
                      <a:gd name="connsiteY4" fmla="*/ 593927 h 765378"/>
                      <a:gd name="connsiteX5" fmla="*/ 450270 w 2599324"/>
                      <a:gd name="connsiteY5" fmla="*/ 765378 h 765378"/>
                      <a:gd name="connsiteX6" fmla="*/ 656969 w 2599324"/>
                      <a:gd name="connsiteY6" fmla="*/ 576266 h 765378"/>
                      <a:gd name="connsiteX7" fmla="*/ 158515 w 2599324"/>
                      <a:gd name="connsiteY7" fmla="*/ 596965 h 765378"/>
                      <a:gd name="connsiteX8" fmla="*/ 84303 w 2599324"/>
                      <a:gd name="connsiteY8" fmla="*/ 243466 h 765378"/>
                      <a:gd name="connsiteX0" fmla="*/ 84151 w 2599172"/>
                      <a:gd name="connsiteY0" fmla="*/ 243466 h 765378"/>
                      <a:gd name="connsiteX1" fmla="*/ 2382828 w 2599172"/>
                      <a:gd name="connsiteY1" fmla="*/ 79577 h 765378"/>
                      <a:gd name="connsiteX2" fmla="*/ 2398412 w 2599172"/>
                      <a:gd name="connsiteY2" fmla="*/ 491323 h 765378"/>
                      <a:gd name="connsiteX3" fmla="*/ 1982777 w 2599172"/>
                      <a:gd name="connsiteY3" fmla="*/ 490020 h 765378"/>
                      <a:gd name="connsiteX4" fmla="*/ 2169813 w 2599172"/>
                      <a:gd name="connsiteY4" fmla="*/ 593927 h 765378"/>
                      <a:gd name="connsiteX5" fmla="*/ 450118 w 2599172"/>
                      <a:gd name="connsiteY5" fmla="*/ 765378 h 765378"/>
                      <a:gd name="connsiteX6" fmla="*/ 656817 w 2599172"/>
                      <a:gd name="connsiteY6" fmla="*/ 576266 h 765378"/>
                      <a:gd name="connsiteX7" fmla="*/ 158934 w 2599172"/>
                      <a:gd name="connsiteY7" fmla="*/ 624279 h 765378"/>
                      <a:gd name="connsiteX8" fmla="*/ 84151 w 2599172"/>
                      <a:gd name="connsiteY8" fmla="*/ 243466 h 765378"/>
                      <a:gd name="connsiteX0" fmla="*/ 126846 w 2641867"/>
                      <a:gd name="connsiteY0" fmla="*/ 243466 h 765378"/>
                      <a:gd name="connsiteX1" fmla="*/ 2425523 w 2641867"/>
                      <a:gd name="connsiteY1" fmla="*/ 79577 h 765378"/>
                      <a:gd name="connsiteX2" fmla="*/ 2441107 w 2641867"/>
                      <a:gd name="connsiteY2" fmla="*/ 491323 h 765378"/>
                      <a:gd name="connsiteX3" fmla="*/ 2025472 w 2641867"/>
                      <a:gd name="connsiteY3" fmla="*/ 490020 h 765378"/>
                      <a:gd name="connsiteX4" fmla="*/ 2212508 w 2641867"/>
                      <a:gd name="connsiteY4" fmla="*/ 593927 h 765378"/>
                      <a:gd name="connsiteX5" fmla="*/ 492813 w 2641867"/>
                      <a:gd name="connsiteY5" fmla="*/ 765378 h 765378"/>
                      <a:gd name="connsiteX6" fmla="*/ 699512 w 2641867"/>
                      <a:gd name="connsiteY6" fmla="*/ 576266 h 765378"/>
                      <a:gd name="connsiteX7" fmla="*/ 201629 w 2641867"/>
                      <a:gd name="connsiteY7" fmla="*/ 624279 h 765378"/>
                      <a:gd name="connsiteX8" fmla="*/ 126846 w 2641867"/>
                      <a:gd name="connsiteY8" fmla="*/ 243466 h 765378"/>
                      <a:gd name="connsiteX0" fmla="*/ 126846 w 2641867"/>
                      <a:gd name="connsiteY0" fmla="*/ 243466 h 765378"/>
                      <a:gd name="connsiteX1" fmla="*/ 2425523 w 2641867"/>
                      <a:gd name="connsiteY1" fmla="*/ 79577 h 765378"/>
                      <a:gd name="connsiteX2" fmla="*/ 2441107 w 2641867"/>
                      <a:gd name="connsiteY2" fmla="*/ 491323 h 765378"/>
                      <a:gd name="connsiteX3" fmla="*/ 2025472 w 2641867"/>
                      <a:gd name="connsiteY3" fmla="*/ 490020 h 765378"/>
                      <a:gd name="connsiteX4" fmla="*/ 2220185 w 2641867"/>
                      <a:gd name="connsiteY4" fmla="*/ 681492 h 765378"/>
                      <a:gd name="connsiteX5" fmla="*/ 492813 w 2641867"/>
                      <a:gd name="connsiteY5" fmla="*/ 765378 h 765378"/>
                      <a:gd name="connsiteX6" fmla="*/ 699512 w 2641867"/>
                      <a:gd name="connsiteY6" fmla="*/ 576266 h 765378"/>
                      <a:gd name="connsiteX7" fmla="*/ 201629 w 2641867"/>
                      <a:gd name="connsiteY7" fmla="*/ 624279 h 765378"/>
                      <a:gd name="connsiteX8" fmla="*/ 126846 w 2641867"/>
                      <a:gd name="connsiteY8" fmla="*/ 243466 h 765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867" h="765378">
                        <a:moveTo>
                          <a:pt x="126846" y="243466"/>
                        </a:moveTo>
                        <a:cubicBezTo>
                          <a:pt x="552328" y="-35357"/>
                          <a:pt x="1984456" y="-52041"/>
                          <a:pt x="2425523" y="79577"/>
                        </a:cubicBezTo>
                        <a:cubicBezTo>
                          <a:pt x="2730322" y="137161"/>
                          <a:pt x="2692220" y="418151"/>
                          <a:pt x="2441107" y="491323"/>
                        </a:cubicBezTo>
                        <a:lnTo>
                          <a:pt x="2025472" y="490020"/>
                        </a:lnTo>
                        <a:lnTo>
                          <a:pt x="2220185" y="681492"/>
                        </a:lnTo>
                        <a:lnTo>
                          <a:pt x="492813" y="765378"/>
                        </a:lnTo>
                        <a:cubicBezTo>
                          <a:pt x="560354" y="694374"/>
                          <a:pt x="631971" y="631684"/>
                          <a:pt x="699512" y="576266"/>
                        </a:cubicBezTo>
                        <a:cubicBezTo>
                          <a:pt x="506095" y="628655"/>
                          <a:pt x="329749" y="641621"/>
                          <a:pt x="201629" y="624279"/>
                        </a:cubicBezTo>
                        <a:cubicBezTo>
                          <a:pt x="95989" y="613453"/>
                          <a:pt x="-149339" y="420560"/>
                          <a:pt x="126846" y="243466"/>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34" name="Group 133"/>
                <p:cNvGrpSpPr/>
                <p:nvPr/>
              </p:nvGrpSpPr>
              <p:grpSpPr>
                <a:xfrm>
                  <a:off x="2940159" y="3974882"/>
                  <a:ext cx="1218325" cy="1281240"/>
                  <a:chOff x="2940159" y="3974882"/>
                  <a:chExt cx="1218325" cy="1281240"/>
                </a:xfrm>
              </p:grpSpPr>
              <p:grpSp>
                <p:nvGrpSpPr>
                  <p:cNvPr id="121" name="Group 120"/>
                  <p:cNvGrpSpPr/>
                  <p:nvPr/>
                </p:nvGrpSpPr>
                <p:grpSpPr>
                  <a:xfrm>
                    <a:off x="2940159" y="3974882"/>
                    <a:ext cx="1218325" cy="1281240"/>
                    <a:chOff x="2940159" y="3974882"/>
                    <a:chExt cx="1218325" cy="1281240"/>
                  </a:xfrm>
                </p:grpSpPr>
                <p:sp>
                  <p:nvSpPr>
                    <p:cNvPr id="67" name="Rectangle 2"/>
                    <p:cNvSpPr/>
                    <p:nvPr/>
                  </p:nvSpPr>
                  <p:spPr>
                    <a:xfrm rot="8682729" flipV="1">
                      <a:off x="3903170" y="4337625"/>
                      <a:ext cx="255314" cy="232762"/>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 name="connsiteX0" fmla="*/ 541518 w 8636226"/>
                        <a:gd name="connsiteY0" fmla="*/ 4050353 h 9224165"/>
                        <a:gd name="connsiteX1" fmla="*/ 1163309 w 8636226"/>
                        <a:gd name="connsiteY1" fmla="*/ 3368184 h 9224165"/>
                        <a:gd name="connsiteX2" fmla="*/ 2967723 w 8636226"/>
                        <a:gd name="connsiteY2" fmla="*/ 5196984 h 9224165"/>
                        <a:gd name="connsiteX3" fmla="*/ 108411 w 8636226"/>
                        <a:gd name="connsiteY3" fmla="*/ 2221554 h 9224165"/>
                        <a:gd name="connsiteX4" fmla="*/ 1008296 w 8636226"/>
                        <a:gd name="connsiteY4" fmla="*/ 1510355 h 9224165"/>
                        <a:gd name="connsiteX5" fmla="*/ 3432182 w 8636226"/>
                        <a:gd name="connsiteY5" fmla="*/ 3948755 h 9224165"/>
                        <a:gd name="connsiteX6" fmla="*/ 718011 w 8636226"/>
                        <a:gd name="connsiteY6" fmla="*/ 1191041 h 9224165"/>
                        <a:gd name="connsiteX7" fmla="*/ 1719497 w 8636226"/>
                        <a:gd name="connsiteY7" fmla="*/ 494356 h 9224165"/>
                        <a:gd name="connsiteX8" fmla="*/ 4085326 w 8636226"/>
                        <a:gd name="connsiteY8" fmla="*/ 2976299 h 9224165"/>
                        <a:gd name="connsiteX9" fmla="*/ 2133444 w 8636226"/>
                        <a:gd name="connsiteY9" fmla="*/ 867083 h 9224165"/>
                        <a:gd name="connsiteX10" fmla="*/ 3170925 w 8636226"/>
                        <a:gd name="connsiteY10" fmla="*/ 276642 h 9224165"/>
                        <a:gd name="connsiteX11" fmla="*/ 6538239 w 8636226"/>
                        <a:gd name="connsiteY11" fmla="*/ 3731040 h 9224165"/>
                        <a:gd name="connsiteX12" fmla="*/ 6090619 w 8636226"/>
                        <a:gd name="connsiteY12" fmla="*/ 2238393 h 9224165"/>
                        <a:gd name="connsiteX13" fmla="*/ 6639839 w 8636226"/>
                        <a:gd name="connsiteY13" fmla="*/ 1031385 h 9224165"/>
                        <a:gd name="connsiteX14" fmla="*/ 7757440 w 8636226"/>
                        <a:gd name="connsiteY14" fmla="*/ 2976297 h 9224165"/>
                        <a:gd name="connsiteX15" fmla="*/ 7989669 w 8636226"/>
                        <a:gd name="connsiteY15" fmla="*/ 4340640 h 9224165"/>
                        <a:gd name="connsiteX16" fmla="*/ 8636220 w 8636226"/>
                        <a:gd name="connsiteY16" fmla="*/ 6034120 h 9224165"/>
                        <a:gd name="connsiteX17" fmla="*/ 6266896 w 8636226"/>
                        <a:gd name="connsiteY17" fmla="*/ 9224162 h 9224165"/>
                        <a:gd name="connsiteX18" fmla="*/ 5057784 w 8636226"/>
                        <a:gd name="connsiteY18" fmla="*/ 8462696 h 9224165"/>
                        <a:gd name="connsiteX19" fmla="*/ 541518 w 8636226"/>
                        <a:gd name="connsiteY19" fmla="*/ 4050353 h 9224165"/>
                        <a:gd name="connsiteX0" fmla="*/ 541518 w 8752649"/>
                        <a:gd name="connsiteY0" fmla="*/ 4050353 h 9224165"/>
                        <a:gd name="connsiteX1" fmla="*/ 1163309 w 8752649"/>
                        <a:gd name="connsiteY1" fmla="*/ 3368184 h 9224165"/>
                        <a:gd name="connsiteX2" fmla="*/ 2967723 w 8752649"/>
                        <a:gd name="connsiteY2" fmla="*/ 5196984 h 9224165"/>
                        <a:gd name="connsiteX3" fmla="*/ 108411 w 8752649"/>
                        <a:gd name="connsiteY3" fmla="*/ 2221554 h 9224165"/>
                        <a:gd name="connsiteX4" fmla="*/ 1008296 w 8752649"/>
                        <a:gd name="connsiteY4" fmla="*/ 1510355 h 9224165"/>
                        <a:gd name="connsiteX5" fmla="*/ 3432182 w 8752649"/>
                        <a:gd name="connsiteY5" fmla="*/ 3948755 h 9224165"/>
                        <a:gd name="connsiteX6" fmla="*/ 718011 w 8752649"/>
                        <a:gd name="connsiteY6" fmla="*/ 1191041 h 9224165"/>
                        <a:gd name="connsiteX7" fmla="*/ 1719497 w 8752649"/>
                        <a:gd name="connsiteY7" fmla="*/ 494356 h 9224165"/>
                        <a:gd name="connsiteX8" fmla="*/ 4085326 w 8752649"/>
                        <a:gd name="connsiteY8" fmla="*/ 2976299 h 9224165"/>
                        <a:gd name="connsiteX9" fmla="*/ 2133444 w 8752649"/>
                        <a:gd name="connsiteY9" fmla="*/ 867083 h 9224165"/>
                        <a:gd name="connsiteX10" fmla="*/ 3170925 w 8752649"/>
                        <a:gd name="connsiteY10" fmla="*/ 276642 h 9224165"/>
                        <a:gd name="connsiteX11" fmla="*/ 6538239 w 8752649"/>
                        <a:gd name="connsiteY11" fmla="*/ 3731040 h 9224165"/>
                        <a:gd name="connsiteX12" fmla="*/ 6090619 w 8752649"/>
                        <a:gd name="connsiteY12" fmla="*/ 2238393 h 9224165"/>
                        <a:gd name="connsiteX13" fmla="*/ 6639839 w 8752649"/>
                        <a:gd name="connsiteY13" fmla="*/ 1031385 h 9224165"/>
                        <a:gd name="connsiteX14" fmla="*/ 7757440 w 8752649"/>
                        <a:gd name="connsiteY14" fmla="*/ 2976297 h 9224165"/>
                        <a:gd name="connsiteX15" fmla="*/ 7989669 w 8752649"/>
                        <a:gd name="connsiteY15" fmla="*/ 4340640 h 9224165"/>
                        <a:gd name="connsiteX16" fmla="*/ 8752654 w 8752649"/>
                        <a:gd name="connsiteY16" fmla="*/ 6193162 h 9224165"/>
                        <a:gd name="connsiteX17" fmla="*/ 6266896 w 8752649"/>
                        <a:gd name="connsiteY17" fmla="*/ 9224162 h 9224165"/>
                        <a:gd name="connsiteX18" fmla="*/ 5057784 w 8752649"/>
                        <a:gd name="connsiteY18" fmla="*/ 8462696 h 9224165"/>
                        <a:gd name="connsiteX19" fmla="*/ 541518 w 8752649"/>
                        <a:gd name="connsiteY19" fmla="*/ 4050353 h 92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52649" h="9224165">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594837" y="6050116"/>
                            <a:pt x="8752654" y="6193162"/>
                          </a:cubicBezTo>
                          <a:cubicBezTo>
                            <a:pt x="7977375" y="7437758"/>
                            <a:pt x="7007393" y="7933774"/>
                            <a:pt x="6266896" y="9224162"/>
                          </a:cubicBezTo>
                          <a:cubicBezTo>
                            <a:pt x="6129010" y="9197551"/>
                            <a:pt x="5181156" y="8530430"/>
                            <a:pt x="5057784" y="8462696"/>
                          </a:cubicBezTo>
                          <a:cubicBezTo>
                            <a:pt x="4397384" y="8046620"/>
                            <a:pt x="768618" y="4236716"/>
                            <a:pt x="541518" y="4050353"/>
                          </a:cubicBezTo>
                          <a:close/>
                        </a:path>
                      </a:pathLst>
                    </a:custGeom>
                    <a:solidFill>
                      <a:srgbClr val="F4B1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9" name="Rectangle 2"/>
                    <p:cNvSpPr/>
                    <p:nvPr/>
                  </p:nvSpPr>
                  <p:spPr>
                    <a:xfrm rot="17964795" flipH="1" flipV="1">
                      <a:off x="3693376" y="3986333"/>
                      <a:ext cx="255664" cy="232762"/>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 name="connsiteX0" fmla="*/ 541518 w 8636226"/>
                        <a:gd name="connsiteY0" fmla="*/ 4050353 h 9224165"/>
                        <a:gd name="connsiteX1" fmla="*/ 1163309 w 8636226"/>
                        <a:gd name="connsiteY1" fmla="*/ 3368184 h 9224165"/>
                        <a:gd name="connsiteX2" fmla="*/ 2967723 w 8636226"/>
                        <a:gd name="connsiteY2" fmla="*/ 5196984 h 9224165"/>
                        <a:gd name="connsiteX3" fmla="*/ 108411 w 8636226"/>
                        <a:gd name="connsiteY3" fmla="*/ 2221554 h 9224165"/>
                        <a:gd name="connsiteX4" fmla="*/ 1008296 w 8636226"/>
                        <a:gd name="connsiteY4" fmla="*/ 1510355 h 9224165"/>
                        <a:gd name="connsiteX5" fmla="*/ 3432182 w 8636226"/>
                        <a:gd name="connsiteY5" fmla="*/ 3948755 h 9224165"/>
                        <a:gd name="connsiteX6" fmla="*/ 718011 w 8636226"/>
                        <a:gd name="connsiteY6" fmla="*/ 1191041 h 9224165"/>
                        <a:gd name="connsiteX7" fmla="*/ 1719497 w 8636226"/>
                        <a:gd name="connsiteY7" fmla="*/ 494356 h 9224165"/>
                        <a:gd name="connsiteX8" fmla="*/ 4085326 w 8636226"/>
                        <a:gd name="connsiteY8" fmla="*/ 2976299 h 9224165"/>
                        <a:gd name="connsiteX9" fmla="*/ 2133444 w 8636226"/>
                        <a:gd name="connsiteY9" fmla="*/ 867083 h 9224165"/>
                        <a:gd name="connsiteX10" fmla="*/ 3170925 w 8636226"/>
                        <a:gd name="connsiteY10" fmla="*/ 276642 h 9224165"/>
                        <a:gd name="connsiteX11" fmla="*/ 6538239 w 8636226"/>
                        <a:gd name="connsiteY11" fmla="*/ 3731040 h 9224165"/>
                        <a:gd name="connsiteX12" fmla="*/ 6090619 w 8636226"/>
                        <a:gd name="connsiteY12" fmla="*/ 2238393 h 9224165"/>
                        <a:gd name="connsiteX13" fmla="*/ 6639839 w 8636226"/>
                        <a:gd name="connsiteY13" fmla="*/ 1031385 h 9224165"/>
                        <a:gd name="connsiteX14" fmla="*/ 7757440 w 8636226"/>
                        <a:gd name="connsiteY14" fmla="*/ 2976297 h 9224165"/>
                        <a:gd name="connsiteX15" fmla="*/ 7989669 w 8636226"/>
                        <a:gd name="connsiteY15" fmla="*/ 4340640 h 9224165"/>
                        <a:gd name="connsiteX16" fmla="*/ 8636220 w 8636226"/>
                        <a:gd name="connsiteY16" fmla="*/ 6034120 h 9224165"/>
                        <a:gd name="connsiteX17" fmla="*/ 6266896 w 8636226"/>
                        <a:gd name="connsiteY17" fmla="*/ 9224162 h 9224165"/>
                        <a:gd name="connsiteX18" fmla="*/ 5057784 w 8636226"/>
                        <a:gd name="connsiteY18" fmla="*/ 8462696 h 9224165"/>
                        <a:gd name="connsiteX19" fmla="*/ 541518 w 8636226"/>
                        <a:gd name="connsiteY19" fmla="*/ 4050353 h 9224165"/>
                        <a:gd name="connsiteX0" fmla="*/ 541518 w 8752649"/>
                        <a:gd name="connsiteY0" fmla="*/ 4050353 h 9224165"/>
                        <a:gd name="connsiteX1" fmla="*/ 1163309 w 8752649"/>
                        <a:gd name="connsiteY1" fmla="*/ 3368184 h 9224165"/>
                        <a:gd name="connsiteX2" fmla="*/ 2967723 w 8752649"/>
                        <a:gd name="connsiteY2" fmla="*/ 5196984 h 9224165"/>
                        <a:gd name="connsiteX3" fmla="*/ 108411 w 8752649"/>
                        <a:gd name="connsiteY3" fmla="*/ 2221554 h 9224165"/>
                        <a:gd name="connsiteX4" fmla="*/ 1008296 w 8752649"/>
                        <a:gd name="connsiteY4" fmla="*/ 1510355 h 9224165"/>
                        <a:gd name="connsiteX5" fmla="*/ 3432182 w 8752649"/>
                        <a:gd name="connsiteY5" fmla="*/ 3948755 h 9224165"/>
                        <a:gd name="connsiteX6" fmla="*/ 718011 w 8752649"/>
                        <a:gd name="connsiteY6" fmla="*/ 1191041 h 9224165"/>
                        <a:gd name="connsiteX7" fmla="*/ 1719497 w 8752649"/>
                        <a:gd name="connsiteY7" fmla="*/ 494356 h 9224165"/>
                        <a:gd name="connsiteX8" fmla="*/ 4085326 w 8752649"/>
                        <a:gd name="connsiteY8" fmla="*/ 2976299 h 9224165"/>
                        <a:gd name="connsiteX9" fmla="*/ 2133444 w 8752649"/>
                        <a:gd name="connsiteY9" fmla="*/ 867083 h 9224165"/>
                        <a:gd name="connsiteX10" fmla="*/ 3170925 w 8752649"/>
                        <a:gd name="connsiteY10" fmla="*/ 276642 h 9224165"/>
                        <a:gd name="connsiteX11" fmla="*/ 6538239 w 8752649"/>
                        <a:gd name="connsiteY11" fmla="*/ 3731040 h 9224165"/>
                        <a:gd name="connsiteX12" fmla="*/ 6090619 w 8752649"/>
                        <a:gd name="connsiteY12" fmla="*/ 2238393 h 9224165"/>
                        <a:gd name="connsiteX13" fmla="*/ 6639839 w 8752649"/>
                        <a:gd name="connsiteY13" fmla="*/ 1031385 h 9224165"/>
                        <a:gd name="connsiteX14" fmla="*/ 7757440 w 8752649"/>
                        <a:gd name="connsiteY14" fmla="*/ 2976297 h 9224165"/>
                        <a:gd name="connsiteX15" fmla="*/ 7989669 w 8752649"/>
                        <a:gd name="connsiteY15" fmla="*/ 4340640 h 9224165"/>
                        <a:gd name="connsiteX16" fmla="*/ 8752654 w 8752649"/>
                        <a:gd name="connsiteY16" fmla="*/ 6193162 h 9224165"/>
                        <a:gd name="connsiteX17" fmla="*/ 6266896 w 8752649"/>
                        <a:gd name="connsiteY17" fmla="*/ 9224162 h 9224165"/>
                        <a:gd name="connsiteX18" fmla="*/ 5057784 w 8752649"/>
                        <a:gd name="connsiteY18" fmla="*/ 8462696 h 9224165"/>
                        <a:gd name="connsiteX19" fmla="*/ 541518 w 8752649"/>
                        <a:gd name="connsiteY19" fmla="*/ 4050353 h 9224165"/>
                        <a:gd name="connsiteX0" fmla="*/ 541518 w 8752649"/>
                        <a:gd name="connsiteY0" fmla="*/ 4050353 h 9224165"/>
                        <a:gd name="connsiteX1" fmla="*/ 1163309 w 8752649"/>
                        <a:gd name="connsiteY1" fmla="*/ 3368184 h 9224165"/>
                        <a:gd name="connsiteX2" fmla="*/ 2967723 w 8752649"/>
                        <a:gd name="connsiteY2" fmla="*/ 5196984 h 9224165"/>
                        <a:gd name="connsiteX3" fmla="*/ 108411 w 8752649"/>
                        <a:gd name="connsiteY3" fmla="*/ 2221554 h 9224165"/>
                        <a:gd name="connsiteX4" fmla="*/ 1008296 w 8752649"/>
                        <a:gd name="connsiteY4" fmla="*/ 1510355 h 9224165"/>
                        <a:gd name="connsiteX5" fmla="*/ 3432182 w 8752649"/>
                        <a:gd name="connsiteY5" fmla="*/ 3948755 h 9224165"/>
                        <a:gd name="connsiteX6" fmla="*/ 718011 w 8752649"/>
                        <a:gd name="connsiteY6" fmla="*/ 1191041 h 9224165"/>
                        <a:gd name="connsiteX7" fmla="*/ 1719497 w 8752649"/>
                        <a:gd name="connsiteY7" fmla="*/ 494356 h 9224165"/>
                        <a:gd name="connsiteX8" fmla="*/ 4085326 w 8752649"/>
                        <a:gd name="connsiteY8" fmla="*/ 2976299 h 9224165"/>
                        <a:gd name="connsiteX9" fmla="*/ 2133444 w 8752649"/>
                        <a:gd name="connsiteY9" fmla="*/ 867083 h 9224165"/>
                        <a:gd name="connsiteX10" fmla="*/ 3170925 w 8752649"/>
                        <a:gd name="connsiteY10" fmla="*/ 276642 h 9224165"/>
                        <a:gd name="connsiteX11" fmla="*/ 6538239 w 8752649"/>
                        <a:gd name="connsiteY11" fmla="*/ 3731040 h 9224165"/>
                        <a:gd name="connsiteX12" fmla="*/ 6090619 w 8752649"/>
                        <a:gd name="connsiteY12" fmla="*/ 2238393 h 9224165"/>
                        <a:gd name="connsiteX13" fmla="*/ 6639839 w 8752649"/>
                        <a:gd name="connsiteY13" fmla="*/ 1031385 h 9224165"/>
                        <a:gd name="connsiteX14" fmla="*/ 7757440 w 8752649"/>
                        <a:gd name="connsiteY14" fmla="*/ 2976297 h 9224165"/>
                        <a:gd name="connsiteX15" fmla="*/ 7989669 w 8752649"/>
                        <a:gd name="connsiteY15" fmla="*/ 4340640 h 9224165"/>
                        <a:gd name="connsiteX16" fmla="*/ 8752654 w 8752649"/>
                        <a:gd name="connsiteY16" fmla="*/ 6193162 h 9224165"/>
                        <a:gd name="connsiteX17" fmla="*/ 6266896 w 8752649"/>
                        <a:gd name="connsiteY17" fmla="*/ 9224162 h 9224165"/>
                        <a:gd name="connsiteX18" fmla="*/ 5057784 w 8752649"/>
                        <a:gd name="connsiteY18" fmla="*/ 8462696 h 9224165"/>
                        <a:gd name="connsiteX19" fmla="*/ 541518 w 8752649"/>
                        <a:gd name="connsiteY19" fmla="*/ 4050353 h 9224165"/>
                        <a:gd name="connsiteX0" fmla="*/ 541518 w 8758653"/>
                        <a:gd name="connsiteY0" fmla="*/ 4050353 h 9224165"/>
                        <a:gd name="connsiteX1" fmla="*/ 1163309 w 8758653"/>
                        <a:gd name="connsiteY1" fmla="*/ 3368184 h 9224165"/>
                        <a:gd name="connsiteX2" fmla="*/ 2967723 w 8758653"/>
                        <a:gd name="connsiteY2" fmla="*/ 5196984 h 9224165"/>
                        <a:gd name="connsiteX3" fmla="*/ 108411 w 8758653"/>
                        <a:gd name="connsiteY3" fmla="*/ 2221554 h 9224165"/>
                        <a:gd name="connsiteX4" fmla="*/ 1008296 w 8758653"/>
                        <a:gd name="connsiteY4" fmla="*/ 1510355 h 9224165"/>
                        <a:gd name="connsiteX5" fmla="*/ 3432182 w 8758653"/>
                        <a:gd name="connsiteY5" fmla="*/ 3948755 h 9224165"/>
                        <a:gd name="connsiteX6" fmla="*/ 718011 w 8758653"/>
                        <a:gd name="connsiteY6" fmla="*/ 1191041 h 9224165"/>
                        <a:gd name="connsiteX7" fmla="*/ 1719497 w 8758653"/>
                        <a:gd name="connsiteY7" fmla="*/ 494356 h 9224165"/>
                        <a:gd name="connsiteX8" fmla="*/ 4085326 w 8758653"/>
                        <a:gd name="connsiteY8" fmla="*/ 2976299 h 9224165"/>
                        <a:gd name="connsiteX9" fmla="*/ 2133444 w 8758653"/>
                        <a:gd name="connsiteY9" fmla="*/ 867083 h 9224165"/>
                        <a:gd name="connsiteX10" fmla="*/ 3170925 w 8758653"/>
                        <a:gd name="connsiteY10" fmla="*/ 276642 h 9224165"/>
                        <a:gd name="connsiteX11" fmla="*/ 6538239 w 8758653"/>
                        <a:gd name="connsiteY11" fmla="*/ 3731040 h 9224165"/>
                        <a:gd name="connsiteX12" fmla="*/ 6090619 w 8758653"/>
                        <a:gd name="connsiteY12" fmla="*/ 2238393 h 9224165"/>
                        <a:gd name="connsiteX13" fmla="*/ 6639839 w 8758653"/>
                        <a:gd name="connsiteY13" fmla="*/ 1031385 h 9224165"/>
                        <a:gd name="connsiteX14" fmla="*/ 7757440 w 8758653"/>
                        <a:gd name="connsiteY14" fmla="*/ 2976297 h 9224165"/>
                        <a:gd name="connsiteX15" fmla="*/ 7989669 w 8758653"/>
                        <a:gd name="connsiteY15" fmla="*/ 4340640 h 9224165"/>
                        <a:gd name="connsiteX16" fmla="*/ 8758649 w 8758653"/>
                        <a:gd name="connsiteY16" fmla="*/ 6332734 h 9224165"/>
                        <a:gd name="connsiteX17" fmla="*/ 6266896 w 8758653"/>
                        <a:gd name="connsiteY17" fmla="*/ 9224162 h 9224165"/>
                        <a:gd name="connsiteX18" fmla="*/ 5057784 w 8758653"/>
                        <a:gd name="connsiteY18" fmla="*/ 8462696 h 9224165"/>
                        <a:gd name="connsiteX19" fmla="*/ 541518 w 8758653"/>
                        <a:gd name="connsiteY19" fmla="*/ 4050353 h 9224165"/>
                        <a:gd name="connsiteX0" fmla="*/ 541518 w 8817757"/>
                        <a:gd name="connsiteY0" fmla="*/ 4050353 h 9224165"/>
                        <a:gd name="connsiteX1" fmla="*/ 1163309 w 8817757"/>
                        <a:gd name="connsiteY1" fmla="*/ 3368184 h 9224165"/>
                        <a:gd name="connsiteX2" fmla="*/ 2967723 w 8817757"/>
                        <a:gd name="connsiteY2" fmla="*/ 5196984 h 9224165"/>
                        <a:gd name="connsiteX3" fmla="*/ 108411 w 8817757"/>
                        <a:gd name="connsiteY3" fmla="*/ 2221554 h 9224165"/>
                        <a:gd name="connsiteX4" fmla="*/ 1008296 w 8817757"/>
                        <a:gd name="connsiteY4" fmla="*/ 1510355 h 9224165"/>
                        <a:gd name="connsiteX5" fmla="*/ 3432182 w 8817757"/>
                        <a:gd name="connsiteY5" fmla="*/ 3948755 h 9224165"/>
                        <a:gd name="connsiteX6" fmla="*/ 718011 w 8817757"/>
                        <a:gd name="connsiteY6" fmla="*/ 1191041 h 9224165"/>
                        <a:gd name="connsiteX7" fmla="*/ 1719497 w 8817757"/>
                        <a:gd name="connsiteY7" fmla="*/ 494356 h 9224165"/>
                        <a:gd name="connsiteX8" fmla="*/ 4085326 w 8817757"/>
                        <a:gd name="connsiteY8" fmla="*/ 2976299 h 9224165"/>
                        <a:gd name="connsiteX9" fmla="*/ 2133444 w 8817757"/>
                        <a:gd name="connsiteY9" fmla="*/ 867083 h 9224165"/>
                        <a:gd name="connsiteX10" fmla="*/ 3170925 w 8817757"/>
                        <a:gd name="connsiteY10" fmla="*/ 276642 h 9224165"/>
                        <a:gd name="connsiteX11" fmla="*/ 6538239 w 8817757"/>
                        <a:gd name="connsiteY11" fmla="*/ 3731040 h 9224165"/>
                        <a:gd name="connsiteX12" fmla="*/ 6090619 w 8817757"/>
                        <a:gd name="connsiteY12" fmla="*/ 2238393 h 9224165"/>
                        <a:gd name="connsiteX13" fmla="*/ 6639839 w 8817757"/>
                        <a:gd name="connsiteY13" fmla="*/ 1031385 h 9224165"/>
                        <a:gd name="connsiteX14" fmla="*/ 7757440 w 8817757"/>
                        <a:gd name="connsiteY14" fmla="*/ 2976297 h 9224165"/>
                        <a:gd name="connsiteX15" fmla="*/ 7989669 w 8817757"/>
                        <a:gd name="connsiteY15" fmla="*/ 4340640 h 9224165"/>
                        <a:gd name="connsiteX16" fmla="*/ 8817753 w 8817757"/>
                        <a:gd name="connsiteY16" fmla="*/ 6581188 h 9224165"/>
                        <a:gd name="connsiteX17" fmla="*/ 6266896 w 8817757"/>
                        <a:gd name="connsiteY17" fmla="*/ 9224162 h 9224165"/>
                        <a:gd name="connsiteX18" fmla="*/ 5057784 w 8817757"/>
                        <a:gd name="connsiteY18" fmla="*/ 8462696 h 9224165"/>
                        <a:gd name="connsiteX19" fmla="*/ 541518 w 8817757"/>
                        <a:gd name="connsiteY19" fmla="*/ 4050353 h 9224165"/>
                        <a:gd name="connsiteX0" fmla="*/ 541518 w 8764658"/>
                        <a:gd name="connsiteY0" fmla="*/ 4050353 h 9224165"/>
                        <a:gd name="connsiteX1" fmla="*/ 1163309 w 8764658"/>
                        <a:gd name="connsiteY1" fmla="*/ 3368184 h 9224165"/>
                        <a:gd name="connsiteX2" fmla="*/ 2967723 w 8764658"/>
                        <a:gd name="connsiteY2" fmla="*/ 5196984 h 9224165"/>
                        <a:gd name="connsiteX3" fmla="*/ 108411 w 8764658"/>
                        <a:gd name="connsiteY3" fmla="*/ 2221554 h 9224165"/>
                        <a:gd name="connsiteX4" fmla="*/ 1008296 w 8764658"/>
                        <a:gd name="connsiteY4" fmla="*/ 1510355 h 9224165"/>
                        <a:gd name="connsiteX5" fmla="*/ 3432182 w 8764658"/>
                        <a:gd name="connsiteY5" fmla="*/ 3948755 h 9224165"/>
                        <a:gd name="connsiteX6" fmla="*/ 718011 w 8764658"/>
                        <a:gd name="connsiteY6" fmla="*/ 1191041 h 9224165"/>
                        <a:gd name="connsiteX7" fmla="*/ 1719497 w 8764658"/>
                        <a:gd name="connsiteY7" fmla="*/ 494356 h 9224165"/>
                        <a:gd name="connsiteX8" fmla="*/ 4085326 w 8764658"/>
                        <a:gd name="connsiteY8" fmla="*/ 2976299 h 9224165"/>
                        <a:gd name="connsiteX9" fmla="*/ 2133444 w 8764658"/>
                        <a:gd name="connsiteY9" fmla="*/ 867083 h 9224165"/>
                        <a:gd name="connsiteX10" fmla="*/ 3170925 w 8764658"/>
                        <a:gd name="connsiteY10" fmla="*/ 276642 h 9224165"/>
                        <a:gd name="connsiteX11" fmla="*/ 6538239 w 8764658"/>
                        <a:gd name="connsiteY11" fmla="*/ 3731040 h 9224165"/>
                        <a:gd name="connsiteX12" fmla="*/ 6090619 w 8764658"/>
                        <a:gd name="connsiteY12" fmla="*/ 2238393 h 9224165"/>
                        <a:gd name="connsiteX13" fmla="*/ 6639839 w 8764658"/>
                        <a:gd name="connsiteY13" fmla="*/ 1031385 h 9224165"/>
                        <a:gd name="connsiteX14" fmla="*/ 7757440 w 8764658"/>
                        <a:gd name="connsiteY14" fmla="*/ 2976297 h 9224165"/>
                        <a:gd name="connsiteX15" fmla="*/ 7989669 w 8764658"/>
                        <a:gd name="connsiteY15" fmla="*/ 4340640 h 9224165"/>
                        <a:gd name="connsiteX16" fmla="*/ 8764662 w 8764658"/>
                        <a:gd name="connsiteY16" fmla="*/ 6472307 h 9224165"/>
                        <a:gd name="connsiteX17" fmla="*/ 6266896 w 8764658"/>
                        <a:gd name="connsiteY17" fmla="*/ 9224162 h 9224165"/>
                        <a:gd name="connsiteX18" fmla="*/ 5057784 w 8764658"/>
                        <a:gd name="connsiteY18" fmla="*/ 8462696 h 9224165"/>
                        <a:gd name="connsiteX19" fmla="*/ 541518 w 8764658"/>
                        <a:gd name="connsiteY19" fmla="*/ 4050353 h 92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64658" h="9224165">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606845" y="6329261"/>
                            <a:pt x="8764662" y="6472307"/>
                          </a:cubicBezTo>
                          <a:cubicBezTo>
                            <a:pt x="7989383" y="7716903"/>
                            <a:pt x="7170303" y="8195142"/>
                            <a:pt x="6266896" y="9224162"/>
                          </a:cubicBezTo>
                          <a:cubicBezTo>
                            <a:pt x="6129010" y="9197551"/>
                            <a:pt x="5181156" y="8530430"/>
                            <a:pt x="5057784" y="8462696"/>
                          </a:cubicBezTo>
                          <a:cubicBezTo>
                            <a:pt x="4397384" y="8046620"/>
                            <a:pt x="768618" y="4236716"/>
                            <a:pt x="541518" y="4050353"/>
                          </a:cubicBezTo>
                          <a:close/>
                        </a:path>
                      </a:pathLst>
                    </a:custGeom>
                    <a:solidFill>
                      <a:srgbClr val="F4B1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5" name="Rectangle 12"/>
                    <p:cNvSpPr/>
                    <p:nvPr/>
                  </p:nvSpPr>
                  <p:spPr>
                    <a:xfrm rot="13571737">
                      <a:off x="2918287" y="4137318"/>
                      <a:ext cx="1140676" cy="1096932"/>
                    </a:xfrm>
                    <a:custGeom>
                      <a:avLst/>
                      <a:gdLst>
                        <a:gd name="connsiteX0" fmla="*/ 0 w 2869809"/>
                        <a:gd name="connsiteY0" fmla="*/ 0 h 2791482"/>
                        <a:gd name="connsiteX1" fmla="*/ 2869809 w 2869809"/>
                        <a:gd name="connsiteY1" fmla="*/ 0 h 2791482"/>
                        <a:gd name="connsiteX2" fmla="*/ 2869809 w 2869809"/>
                        <a:gd name="connsiteY2" fmla="*/ 2791482 h 2791482"/>
                        <a:gd name="connsiteX3" fmla="*/ 0 w 2869809"/>
                        <a:gd name="connsiteY3" fmla="*/ 2791482 h 2791482"/>
                        <a:gd name="connsiteX4" fmla="*/ 0 w 2869809"/>
                        <a:gd name="connsiteY4" fmla="*/ 0 h 2791482"/>
                        <a:gd name="connsiteX0" fmla="*/ 14068 w 2869809"/>
                        <a:gd name="connsiteY0" fmla="*/ 386861 h 2791482"/>
                        <a:gd name="connsiteX1" fmla="*/ 2869809 w 2869809"/>
                        <a:gd name="connsiteY1" fmla="*/ 0 h 2791482"/>
                        <a:gd name="connsiteX2" fmla="*/ 2869809 w 2869809"/>
                        <a:gd name="connsiteY2" fmla="*/ 2791482 h 2791482"/>
                        <a:gd name="connsiteX3" fmla="*/ 0 w 2869809"/>
                        <a:gd name="connsiteY3" fmla="*/ 2791482 h 2791482"/>
                        <a:gd name="connsiteX4" fmla="*/ 14068 w 2869809"/>
                        <a:gd name="connsiteY4" fmla="*/ 386861 h 2791482"/>
                        <a:gd name="connsiteX0" fmla="*/ 14068 w 2869809"/>
                        <a:gd name="connsiteY0" fmla="*/ 316522 h 2721143"/>
                        <a:gd name="connsiteX1" fmla="*/ 2461846 w 2869809"/>
                        <a:gd name="connsiteY1" fmla="*/ 0 h 2721143"/>
                        <a:gd name="connsiteX2" fmla="*/ 2869809 w 2869809"/>
                        <a:gd name="connsiteY2" fmla="*/ 2721143 h 2721143"/>
                        <a:gd name="connsiteX3" fmla="*/ 0 w 2869809"/>
                        <a:gd name="connsiteY3" fmla="*/ 2721143 h 2721143"/>
                        <a:gd name="connsiteX4" fmla="*/ 14068 w 2869809"/>
                        <a:gd name="connsiteY4" fmla="*/ 316522 h 2721143"/>
                        <a:gd name="connsiteX0" fmla="*/ 35169 w 2869809"/>
                        <a:gd name="connsiteY0" fmla="*/ 337623 h 2721143"/>
                        <a:gd name="connsiteX1" fmla="*/ 2461846 w 2869809"/>
                        <a:gd name="connsiteY1" fmla="*/ 0 h 2721143"/>
                        <a:gd name="connsiteX2" fmla="*/ 2869809 w 2869809"/>
                        <a:gd name="connsiteY2" fmla="*/ 2721143 h 2721143"/>
                        <a:gd name="connsiteX3" fmla="*/ 0 w 2869809"/>
                        <a:gd name="connsiteY3" fmla="*/ 2721143 h 2721143"/>
                        <a:gd name="connsiteX4" fmla="*/ 35169 w 2869809"/>
                        <a:gd name="connsiteY4" fmla="*/ 337623 h 2721143"/>
                        <a:gd name="connsiteX0" fmla="*/ 21101 w 2869809"/>
                        <a:gd name="connsiteY0" fmla="*/ 302454 h 2721143"/>
                        <a:gd name="connsiteX1" fmla="*/ 2461846 w 2869809"/>
                        <a:gd name="connsiteY1" fmla="*/ 0 h 2721143"/>
                        <a:gd name="connsiteX2" fmla="*/ 2869809 w 2869809"/>
                        <a:gd name="connsiteY2" fmla="*/ 2721143 h 2721143"/>
                        <a:gd name="connsiteX3" fmla="*/ 0 w 2869809"/>
                        <a:gd name="connsiteY3" fmla="*/ 2721143 h 2721143"/>
                        <a:gd name="connsiteX4" fmla="*/ 21101 w 2869809"/>
                        <a:gd name="connsiteY4" fmla="*/ 302454 h 2721143"/>
                        <a:gd name="connsiteX0" fmla="*/ 21101 w 2869809"/>
                        <a:gd name="connsiteY0" fmla="*/ 326022 h 2744711"/>
                        <a:gd name="connsiteX1" fmla="*/ 2461846 w 2869809"/>
                        <a:gd name="connsiteY1" fmla="*/ 23568 h 2744711"/>
                        <a:gd name="connsiteX2" fmla="*/ 2869809 w 2869809"/>
                        <a:gd name="connsiteY2" fmla="*/ 2744711 h 2744711"/>
                        <a:gd name="connsiteX3" fmla="*/ 0 w 2869809"/>
                        <a:gd name="connsiteY3" fmla="*/ 2744711 h 2744711"/>
                        <a:gd name="connsiteX4" fmla="*/ 21101 w 2869809"/>
                        <a:gd name="connsiteY4" fmla="*/ 326022 h 2744711"/>
                        <a:gd name="connsiteX0" fmla="*/ 21101 w 2869809"/>
                        <a:gd name="connsiteY0" fmla="*/ 515823 h 2934512"/>
                        <a:gd name="connsiteX1" fmla="*/ 2461846 w 2869809"/>
                        <a:gd name="connsiteY1" fmla="*/ 213369 h 2934512"/>
                        <a:gd name="connsiteX2" fmla="*/ 2869809 w 2869809"/>
                        <a:gd name="connsiteY2" fmla="*/ 2934512 h 2934512"/>
                        <a:gd name="connsiteX3" fmla="*/ 0 w 2869809"/>
                        <a:gd name="connsiteY3" fmla="*/ 2934512 h 2934512"/>
                        <a:gd name="connsiteX4" fmla="*/ 21101 w 2869809"/>
                        <a:gd name="connsiteY4" fmla="*/ 515823 h 2934512"/>
                        <a:gd name="connsiteX0" fmla="*/ 21101 w 2869809"/>
                        <a:gd name="connsiteY0" fmla="*/ 515823 h 2934512"/>
                        <a:gd name="connsiteX1" fmla="*/ 2461846 w 2869809"/>
                        <a:gd name="connsiteY1" fmla="*/ 213369 h 2934512"/>
                        <a:gd name="connsiteX2" fmla="*/ 2609557 w 2869809"/>
                        <a:gd name="connsiteY2" fmla="*/ 1284952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5823 h 2934512"/>
                        <a:gd name="connsiteX1" fmla="*/ 2461846 w 2869809"/>
                        <a:gd name="connsiteY1" fmla="*/ 213369 h 2934512"/>
                        <a:gd name="connsiteX2" fmla="*/ 2644726 w 2869809"/>
                        <a:gd name="connsiteY2" fmla="*/ 813684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5823 h 2934512"/>
                        <a:gd name="connsiteX1" fmla="*/ 2461846 w 2869809"/>
                        <a:gd name="connsiteY1" fmla="*/ 213369 h 2934512"/>
                        <a:gd name="connsiteX2" fmla="*/ 2644726 w 2869809"/>
                        <a:gd name="connsiteY2" fmla="*/ 813684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5823 h 2934512"/>
                        <a:gd name="connsiteX1" fmla="*/ 2461846 w 2869809"/>
                        <a:gd name="connsiteY1" fmla="*/ 213369 h 2934512"/>
                        <a:gd name="connsiteX2" fmla="*/ 2644726 w 2869809"/>
                        <a:gd name="connsiteY2" fmla="*/ 813684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757267"/>
                        <a:gd name="connsiteY0" fmla="*/ 511198 h 2929887"/>
                        <a:gd name="connsiteX1" fmla="*/ 2447779 w 2757267"/>
                        <a:gd name="connsiteY1" fmla="*/ 215777 h 2929887"/>
                        <a:gd name="connsiteX2" fmla="*/ 2644726 w 2757267"/>
                        <a:gd name="connsiteY2" fmla="*/ 809059 h 2929887"/>
                        <a:gd name="connsiteX3" fmla="*/ 2757267 w 2757267"/>
                        <a:gd name="connsiteY3" fmla="*/ 2479720 h 2929887"/>
                        <a:gd name="connsiteX4" fmla="*/ 0 w 2757267"/>
                        <a:gd name="connsiteY4" fmla="*/ 2929887 h 2929887"/>
                        <a:gd name="connsiteX5" fmla="*/ 21101 w 2757267"/>
                        <a:gd name="connsiteY5"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0 w 2757267"/>
                        <a:gd name="connsiteY4" fmla="*/ 2929887 h 2929887"/>
                        <a:gd name="connsiteX5" fmla="*/ 21101 w 2757267"/>
                        <a:gd name="connsiteY5"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0 w 2757267"/>
                        <a:gd name="connsiteY4" fmla="*/ 2929887 h 2929887"/>
                        <a:gd name="connsiteX5" fmla="*/ 21101 w 2757267"/>
                        <a:gd name="connsiteY5"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13991 w 2757267"/>
                        <a:gd name="connsiteY4" fmla="*/ 2547435 h 2929887"/>
                        <a:gd name="connsiteX5" fmla="*/ 0 w 2757267"/>
                        <a:gd name="connsiteY5" fmla="*/ 2929887 h 2929887"/>
                        <a:gd name="connsiteX6" fmla="*/ 21101 w 2757267"/>
                        <a:gd name="connsiteY6"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0 w 2757267"/>
                        <a:gd name="connsiteY5" fmla="*/ 2929887 h 2929887"/>
                        <a:gd name="connsiteX6" fmla="*/ 21101 w 2757267"/>
                        <a:gd name="connsiteY6"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1412160 w 2757267"/>
                        <a:gd name="connsiteY5" fmla="*/ 267941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2288853 w 2757267"/>
                        <a:gd name="connsiteY5" fmla="*/ 1837283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2317134 w 2757267"/>
                        <a:gd name="connsiteY5" fmla="*/ 105800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2182017 w 2757267"/>
                        <a:gd name="connsiteY5" fmla="*/ 75320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2017 w 2757267"/>
                        <a:gd name="connsiteY5" fmla="*/ 75320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358741 w 2757267"/>
                        <a:gd name="connsiteY6" fmla="*/ 158275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859120 w 2757267"/>
                        <a:gd name="connsiteY7" fmla="*/ 1997538 h 2929887"/>
                        <a:gd name="connsiteX8" fmla="*/ 0 w 2757267"/>
                        <a:gd name="connsiteY8" fmla="*/ 2929887 h 2929887"/>
                        <a:gd name="connsiteX9" fmla="*/ 21101 w 2757267"/>
                        <a:gd name="connsiteY9"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74279 w 2757267"/>
                        <a:gd name="connsiteY7" fmla="*/ 1463352 h 2929887"/>
                        <a:gd name="connsiteX8" fmla="*/ 0 w 2757267"/>
                        <a:gd name="connsiteY8" fmla="*/ 2929887 h 2929887"/>
                        <a:gd name="connsiteX9" fmla="*/ 21101 w 2757267"/>
                        <a:gd name="connsiteY9"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0 w 2757267"/>
                        <a:gd name="connsiteY8" fmla="*/ 2929887 h 2929887"/>
                        <a:gd name="connsiteX9" fmla="*/ 21101 w 2757267"/>
                        <a:gd name="connsiteY9"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478906 w 2757267"/>
                        <a:gd name="connsiteY8" fmla="*/ 1733587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507186 w 2757267"/>
                        <a:gd name="connsiteY9" fmla="*/ 1083138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88885 w 2757267"/>
                        <a:gd name="connsiteY8" fmla="*/ 882032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57999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57999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57999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78905 w 2757267"/>
                        <a:gd name="connsiteY9" fmla="*/ 1054857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78905 w 2757267"/>
                        <a:gd name="connsiteY9" fmla="*/ 1054857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78905 w 2757267"/>
                        <a:gd name="connsiteY9" fmla="*/ 1054857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91474 w 2757267"/>
                        <a:gd name="connsiteY9" fmla="*/ 1058000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91474 w 2757267"/>
                        <a:gd name="connsiteY9" fmla="*/ 1058000 h 2929887"/>
                        <a:gd name="connsiteX10" fmla="*/ 126972 w 2757267"/>
                        <a:gd name="connsiteY10" fmla="*/ 2440598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91474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4023 w 2757267"/>
                        <a:gd name="connsiteY10" fmla="*/ 2525440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4023 w 2757267"/>
                        <a:gd name="connsiteY10" fmla="*/ 2525440 h 2929887"/>
                        <a:gd name="connsiteX11" fmla="*/ 0 w 2757267"/>
                        <a:gd name="connsiteY11" fmla="*/ 2929887 h 2929887"/>
                        <a:gd name="connsiteX12" fmla="*/ 21101 w 2757267"/>
                        <a:gd name="connsiteY12" fmla="*/ 511198 h 2929887"/>
                        <a:gd name="connsiteX0" fmla="*/ 79 w 2736245"/>
                        <a:gd name="connsiteY0" fmla="*/ 511198 h 2653367"/>
                        <a:gd name="connsiteX1" fmla="*/ 2426757 w 2736245"/>
                        <a:gd name="connsiteY1" fmla="*/ 215777 h 2653367"/>
                        <a:gd name="connsiteX2" fmla="*/ 2637772 w 2736245"/>
                        <a:gd name="connsiteY2" fmla="*/ 816093 h 2653367"/>
                        <a:gd name="connsiteX3" fmla="*/ 2736245 w 2736245"/>
                        <a:gd name="connsiteY3" fmla="*/ 2479720 h 2653367"/>
                        <a:gd name="connsiteX4" fmla="*/ 2314965 w 2736245"/>
                        <a:gd name="connsiteY4" fmla="*/ 2512869 h 2653367"/>
                        <a:gd name="connsiteX5" fmla="*/ 2167279 w 2736245"/>
                        <a:gd name="connsiteY5" fmla="*/ 768911 h 2653367"/>
                        <a:gd name="connsiteX6" fmla="*/ 1859336 w 2736245"/>
                        <a:gd name="connsiteY6" fmla="*/ 910313 h 2653367"/>
                        <a:gd name="connsiteX7" fmla="*/ 768968 w 2736245"/>
                        <a:gd name="connsiteY7" fmla="*/ 963731 h 2653367"/>
                        <a:gd name="connsiteX8" fmla="*/ 583574 w 2736245"/>
                        <a:gd name="connsiteY8" fmla="*/ 891459 h 2653367"/>
                        <a:gd name="connsiteX9" fmla="*/ 464168 w 2736245"/>
                        <a:gd name="connsiteY9" fmla="*/ 1058000 h 2653367"/>
                        <a:gd name="connsiteX10" fmla="*/ 593001 w 2736245"/>
                        <a:gd name="connsiteY10" fmla="*/ 2525440 h 2653367"/>
                        <a:gd name="connsiteX11" fmla="*/ 198937 w 2736245"/>
                        <a:gd name="connsiteY11" fmla="*/ 2653367 h 2653367"/>
                        <a:gd name="connsiteX12" fmla="*/ 79 w 2736245"/>
                        <a:gd name="connsiteY12" fmla="*/ 511198 h 2653367"/>
                        <a:gd name="connsiteX0" fmla="*/ 81 w 2729962"/>
                        <a:gd name="connsiteY0" fmla="*/ 515330 h 2651214"/>
                        <a:gd name="connsiteX1" fmla="*/ 2420474 w 2729962"/>
                        <a:gd name="connsiteY1" fmla="*/ 213624 h 2651214"/>
                        <a:gd name="connsiteX2" fmla="*/ 2631489 w 2729962"/>
                        <a:gd name="connsiteY2" fmla="*/ 813940 h 2651214"/>
                        <a:gd name="connsiteX3" fmla="*/ 2729962 w 2729962"/>
                        <a:gd name="connsiteY3" fmla="*/ 2477567 h 2651214"/>
                        <a:gd name="connsiteX4" fmla="*/ 2308682 w 2729962"/>
                        <a:gd name="connsiteY4" fmla="*/ 2510716 h 2651214"/>
                        <a:gd name="connsiteX5" fmla="*/ 2160996 w 2729962"/>
                        <a:gd name="connsiteY5" fmla="*/ 766758 h 2651214"/>
                        <a:gd name="connsiteX6" fmla="*/ 1853053 w 2729962"/>
                        <a:gd name="connsiteY6" fmla="*/ 908160 h 2651214"/>
                        <a:gd name="connsiteX7" fmla="*/ 762685 w 2729962"/>
                        <a:gd name="connsiteY7" fmla="*/ 961578 h 2651214"/>
                        <a:gd name="connsiteX8" fmla="*/ 577291 w 2729962"/>
                        <a:gd name="connsiteY8" fmla="*/ 889306 h 2651214"/>
                        <a:gd name="connsiteX9" fmla="*/ 457885 w 2729962"/>
                        <a:gd name="connsiteY9" fmla="*/ 1055847 h 2651214"/>
                        <a:gd name="connsiteX10" fmla="*/ 586718 w 2729962"/>
                        <a:gd name="connsiteY10" fmla="*/ 2523287 h 2651214"/>
                        <a:gd name="connsiteX11" fmla="*/ 192654 w 2729962"/>
                        <a:gd name="connsiteY11" fmla="*/ 2651214 h 2651214"/>
                        <a:gd name="connsiteX12" fmla="*/ 81 w 2729962"/>
                        <a:gd name="connsiteY12" fmla="*/ 515330 h 2651214"/>
                        <a:gd name="connsiteX0" fmla="*/ 81 w 2729962"/>
                        <a:gd name="connsiteY0" fmla="*/ 508397 h 2644281"/>
                        <a:gd name="connsiteX1" fmla="*/ 2420474 w 2729962"/>
                        <a:gd name="connsiteY1" fmla="*/ 206691 h 2644281"/>
                        <a:gd name="connsiteX2" fmla="*/ 2631489 w 2729962"/>
                        <a:gd name="connsiteY2" fmla="*/ 807007 h 2644281"/>
                        <a:gd name="connsiteX3" fmla="*/ 2729962 w 2729962"/>
                        <a:gd name="connsiteY3" fmla="*/ 2470634 h 2644281"/>
                        <a:gd name="connsiteX4" fmla="*/ 2308682 w 2729962"/>
                        <a:gd name="connsiteY4" fmla="*/ 2503783 h 2644281"/>
                        <a:gd name="connsiteX5" fmla="*/ 2160996 w 2729962"/>
                        <a:gd name="connsiteY5" fmla="*/ 759825 h 2644281"/>
                        <a:gd name="connsiteX6" fmla="*/ 1853053 w 2729962"/>
                        <a:gd name="connsiteY6" fmla="*/ 901227 h 2644281"/>
                        <a:gd name="connsiteX7" fmla="*/ 762685 w 2729962"/>
                        <a:gd name="connsiteY7" fmla="*/ 954645 h 2644281"/>
                        <a:gd name="connsiteX8" fmla="*/ 577291 w 2729962"/>
                        <a:gd name="connsiteY8" fmla="*/ 882373 h 2644281"/>
                        <a:gd name="connsiteX9" fmla="*/ 457885 w 2729962"/>
                        <a:gd name="connsiteY9" fmla="*/ 1048914 h 2644281"/>
                        <a:gd name="connsiteX10" fmla="*/ 586718 w 2729962"/>
                        <a:gd name="connsiteY10" fmla="*/ 2516354 h 2644281"/>
                        <a:gd name="connsiteX11" fmla="*/ 192654 w 2729962"/>
                        <a:gd name="connsiteY11" fmla="*/ 2644281 h 2644281"/>
                        <a:gd name="connsiteX12" fmla="*/ 81 w 2729962"/>
                        <a:gd name="connsiteY12" fmla="*/ 508397 h 2644281"/>
                        <a:gd name="connsiteX0" fmla="*/ 81 w 2729962"/>
                        <a:gd name="connsiteY0" fmla="*/ 518023 h 2653907"/>
                        <a:gd name="connsiteX1" fmla="*/ 2420474 w 2729962"/>
                        <a:gd name="connsiteY1" fmla="*/ 216317 h 2653907"/>
                        <a:gd name="connsiteX2" fmla="*/ 2631489 w 2729962"/>
                        <a:gd name="connsiteY2" fmla="*/ 816633 h 2653907"/>
                        <a:gd name="connsiteX3" fmla="*/ 2729962 w 2729962"/>
                        <a:gd name="connsiteY3" fmla="*/ 2480260 h 2653907"/>
                        <a:gd name="connsiteX4" fmla="*/ 2308682 w 2729962"/>
                        <a:gd name="connsiteY4" fmla="*/ 2513409 h 2653907"/>
                        <a:gd name="connsiteX5" fmla="*/ 2160996 w 2729962"/>
                        <a:gd name="connsiteY5" fmla="*/ 769451 h 2653907"/>
                        <a:gd name="connsiteX6" fmla="*/ 1853053 w 2729962"/>
                        <a:gd name="connsiteY6" fmla="*/ 910853 h 2653907"/>
                        <a:gd name="connsiteX7" fmla="*/ 762685 w 2729962"/>
                        <a:gd name="connsiteY7" fmla="*/ 964271 h 2653907"/>
                        <a:gd name="connsiteX8" fmla="*/ 577291 w 2729962"/>
                        <a:gd name="connsiteY8" fmla="*/ 891999 h 2653907"/>
                        <a:gd name="connsiteX9" fmla="*/ 457885 w 2729962"/>
                        <a:gd name="connsiteY9" fmla="*/ 1058540 h 2653907"/>
                        <a:gd name="connsiteX10" fmla="*/ 586718 w 2729962"/>
                        <a:gd name="connsiteY10" fmla="*/ 2525980 h 2653907"/>
                        <a:gd name="connsiteX11" fmla="*/ 192654 w 2729962"/>
                        <a:gd name="connsiteY11" fmla="*/ 2653907 h 2653907"/>
                        <a:gd name="connsiteX12" fmla="*/ 81 w 2729962"/>
                        <a:gd name="connsiteY12" fmla="*/ 518023 h 2653907"/>
                        <a:gd name="connsiteX0" fmla="*/ 81 w 2729962"/>
                        <a:gd name="connsiteY0" fmla="*/ 522153 h 2658037"/>
                        <a:gd name="connsiteX1" fmla="*/ 2420474 w 2729962"/>
                        <a:gd name="connsiteY1" fmla="*/ 220447 h 2658037"/>
                        <a:gd name="connsiteX2" fmla="*/ 2631489 w 2729962"/>
                        <a:gd name="connsiteY2" fmla="*/ 820763 h 2658037"/>
                        <a:gd name="connsiteX3" fmla="*/ 2729962 w 2729962"/>
                        <a:gd name="connsiteY3" fmla="*/ 2484390 h 2658037"/>
                        <a:gd name="connsiteX4" fmla="*/ 2308682 w 2729962"/>
                        <a:gd name="connsiteY4" fmla="*/ 2517539 h 2658037"/>
                        <a:gd name="connsiteX5" fmla="*/ 2160996 w 2729962"/>
                        <a:gd name="connsiteY5" fmla="*/ 773581 h 2658037"/>
                        <a:gd name="connsiteX6" fmla="*/ 1853053 w 2729962"/>
                        <a:gd name="connsiteY6" fmla="*/ 914983 h 2658037"/>
                        <a:gd name="connsiteX7" fmla="*/ 762685 w 2729962"/>
                        <a:gd name="connsiteY7" fmla="*/ 968401 h 2658037"/>
                        <a:gd name="connsiteX8" fmla="*/ 577291 w 2729962"/>
                        <a:gd name="connsiteY8" fmla="*/ 896129 h 2658037"/>
                        <a:gd name="connsiteX9" fmla="*/ 457885 w 2729962"/>
                        <a:gd name="connsiteY9" fmla="*/ 1062670 h 2658037"/>
                        <a:gd name="connsiteX10" fmla="*/ 586718 w 2729962"/>
                        <a:gd name="connsiteY10" fmla="*/ 2530110 h 2658037"/>
                        <a:gd name="connsiteX11" fmla="*/ 192654 w 2729962"/>
                        <a:gd name="connsiteY11" fmla="*/ 2658037 h 2658037"/>
                        <a:gd name="connsiteX12" fmla="*/ 81 w 2729962"/>
                        <a:gd name="connsiteY12" fmla="*/ 522153 h 2658037"/>
                        <a:gd name="connsiteX0" fmla="*/ 172207 w 2902088"/>
                        <a:gd name="connsiteY0" fmla="*/ 522153 h 2658037"/>
                        <a:gd name="connsiteX1" fmla="*/ 2592600 w 2902088"/>
                        <a:gd name="connsiteY1" fmla="*/ 220447 h 2658037"/>
                        <a:gd name="connsiteX2" fmla="*/ 2803615 w 2902088"/>
                        <a:gd name="connsiteY2" fmla="*/ 820763 h 2658037"/>
                        <a:gd name="connsiteX3" fmla="*/ 2902088 w 2902088"/>
                        <a:gd name="connsiteY3" fmla="*/ 2484390 h 2658037"/>
                        <a:gd name="connsiteX4" fmla="*/ 2480808 w 2902088"/>
                        <a:gd name="connsiteY4" fmla="*/ 2517539 h 2658037"/>
                        <a:gd name="connsiteX5" fmla="*/ 2333122 w 2902088"/>
                        <a:gd name="connsiteY5" fmla="*/ 773581 h 2658037"/>
                        <a:gd name="connsiteX6" fmla="*/ 2025179 w 2902088"/>
                        <a:gd name="connsiteY6" fmla="*/ 914983 h 2658037"/>
                        <a:gd name="connsiteX7" fmla="*/ 934811 w 2902088"/>
                        <a:gd name="connsiteY7" fmla="*/ 968401 h 2658037"/>
                        <a:gd name="connsiteX8" fmla="*/ 749417 w 2902088"/>
                        <a:gd name="connsiteY8" fmla="*/ 896129 h 2658037"/>
                        <a:gd name="connsiteX9" fmla="*/ 630011 w 2902088"/>
                        <a:gd name="connsiteY9" fmla="*/ 1062670 h 2658037"/>
                        <a:gd name="connsiteX10" fmla="*/ 758844 w 2902088"/>
                        <a:gd name="connsiteY10" fmla="*/ 2530110 h 2658037"/>
                        <a:gd name="connsiteX11" fmla="*/ 364780 w 2902088"/>
                        <a:gd name="connsiteY11" fmla="*/ 2658037 h 2658037"/>
                        <a:gd name="connsiteX12" fmla="*/ 215231 w 2902088"/>
                        <a:gd name="connsiteY12" fmla="*/ 1213498 h 2658037"/>
                        <a:gd name="connsiteX13" fmla="*/ 172207 w 2902088"/>
                        <a:gd name="connsiteY13" fmla="*/ 522153 h 2658037"/>
                        <a:gd name="connsiteX0" fmla="*/ 196812 w 2926693"/>
                        <a:gd name="connsiteY0" fmla="*/ 522153 h 2658037"/>
                        <a:gd name="connsiteX1" fmla="*/ 2617205 w 2926693"/>
                        <a:gd name="connsiteY1" fmla="*/ 220447 h 2658037"/>
                        <a:gd name="connsiteX2" fmla="*/ 2828220 w 2926693"/>
                        <a:gd name="connsiteY2" fmla="*/ 820763 h 2658037"/>
                        <a:gd name="connsiteX3" fmla="*/ 2926693 w 2926693"/>
                        <a:gd name="connsiteY3" fmla="*/ 2484390 h 2658037"/>
                        <a:gd name="connsiteX4" fmla="*/ 2505413 w 2926693"/>
                        <a:gd name="connsiteY4" fmla="*/ 2517539 h 2658037"/>
                        <a:gd name="connsiteX5" fmla="*/ 2357727 w 2926693"/>
                        <a:gd name="connsiteY5" fmla="*/ 773581 h 2658037"/>
                        <a:gd name="connsiteX6" fmla="*/ 2049784 w 2926693"/>
                        <a:gd name="connsiteY6" fmla="*/ 914983 h 2658037"/>
                        <a:gd name="connsiteX7" fmla="*/ 959416 w 2926693"/>
                        <a:gd name="connsiteY7" fmla="*/ 968401 h 2658037"/>
                        <a:gd name="connsiteX8" fmla="*/ 774022 w 2926693"/>
                        <a:gd name="connsiteY8" fmla="*/ 896129 h 2658037"/>
                        <a:gd name="connsiteX9" fmla="*/ 654616 w 2926693"/>
                        <a:gd name="connsiteY9" fmla="*/ 1062670 h 2658037"/>
                        <a:gd name="connsiteX10" fmla="*/ 783449 w 2926693"/>
                        <a:gd name="connsiteY10" fmla="*/ 2530110 h 2658037"/>
                        <a:gd name="connsiteX11" fmla="*/ 389385 w 2926693"/>
                        <a:gd name="connsiteY11" fmla="*/ 2658037 h 2658037"/>
                        <a:gd name="connsiteX12" fmla="*/ 151852 w 2926693"/>
                        <a:gd name="connsiteY12" fmla="*/ 1197787 h 2658037"/>
                        <a:gd name="connsiteX13" fmla="*/ 196812 w 2926693"/>
                        <a:gd name="connsiteY13" fmla="*/ 522153 h 2658037"/>
                        <a:gd name="connsiteX0" fmla="*/ 80585 w 2810466"/>
                        <a:gd name="connsiteY0" fmla="*/ 522153 h 2658037"/>
                        <a:gd name="connsiteX1" fmla="*/ 2500978 w 2810466"/>
                        <a:gd name="connsiteY1" fmla="*/ 220447 h 2658037"/>
                        <a:gd name="connsiteX2" fmla="*/ 2711993 w 2810466"/>
                        <a:gd name="connsiteY2" fmla="*/ 820763 h 2658037"/>
                        <a:gd name="connsiteX3" fmla="*/ 2810466 w 2810466"/>
                        <a:gd name="connsiteY3" fmla="*/ 2484390 h 2658037"/>
                        <a:gd name="connsiteX4" fmla="*/ 2389186 w 2810466"/>
                        <a:gd name="connsiteY4" fmla="*/ 2517539 h 2658037"/>
                        <a:gd name="connsiteX5" fmla="*/ 2241500 w 2810466"/>
                        <a:gd name="connsiteY5" fmla="*/ 773581 h 2658037"/>
                        <a:gd name="connsiteX6" fmla="*/ 1933557 w 2810466"/>
                        <a:gd name="connsiteY6" fmla="*/ 914983 h 2658037"/>
                        <a:gd name="connsiteX7" fmla="*/ 843189 w 2810466"/>
                        <a:gd name="connsiteY7" fmla="*/ 968401 h 2658037"/>
                        <a:gd name="connsiteX8" fmla="*/ 657795 w 2810466"/>
                        <a:gd name="connsiteY8" fmla="*/ 896129 h 2658037"/>
                        <a:gd name="connsiteX9" fmla="*/ 538389 w 2810466"/>
                        <a:gd name="connsiteY9" fmla="*/ 1062670 h 2658037"/>
                        <a:gd name="connsiteX10" fmla="*/ 667222 w 2810466"/>
                        <a:gd name="connsiteY10" fmla="*/ 2530110 h 2658037"/>
                        <a:gd name="connsiteX11" fmla="*/ 273158 w 2810466"/>
                        <a:gd name="connsiteY11" fmla="*/ 2658037 h 2658037"/>
                        <a:gd name="connsiteX12" fmla="*/ 35625 w 2810466"/>
                        <a:gd name="connsiteY12" fmla="*/ 1197787 h 2658037"/>
                        <a:gd name="connsiteX13" fmla="*/ 80585 w 2810466"/>
                        <a:gd name="connsiteY13" fmla="*/ 522153 h 2658037"/>
                        <a:gd name="connsiteX0" fmla="*/ 85498 w 2815379"/>
                        <a:gd name="connsiteY0" fmla="*/ 522153 h 2658037"/>
                        <a:gd name="connsiteX1" fmla="*/ 2505891 w 2815379"/>
                        <a:gd name="connsiteY1" fmla="*/ 220447 h 2658037"/>
                        <a:gd name="connsiteX2" fmla="*/ 2716906 w 2815379"/>
                        <a:gd name="connsiteY2" fmla="*/ 820763 h 2658037"/>
                        <a:gd name="connsiteX3" fmla="*/ 2815379 w 2815379"/>
                        <a:gd name="connsiteY3" fmla="*/ 2484390 h 2658037"/>
                        <a:gd name="connsiteX4" fmla="*/ 2394099 w 2815379"/>
                        <a:gd name="connsiteY4" fmla="*/ 2517539 h 2658037"/>
                        <a:gd name="connsiteX5" fmla="*/ 2246413 w 2815379"/>
                        <a:gd name="connsiteY5" fmla="*/ 773581 h 2658037"/>
                        <a:gd name="connsiteX6" fmla="*/ 1938470 w 2815379"/>
                        <a:gd name="connsiteY6" fmla="*/ 914983 h 2658037"/>
                        <a:gd name="connsiteX7" fmla="*/ 848102 w 2815379"/>
                        <a:gd name="connsiteY7" fmla="*/ 968401 h 2658037"/>
                        <a:gd name="connsiteX8" fmla="*/ 662708 w 2815379"/>
                        <a:gd name="connsiteY8" fmla="*/ 896129 h 2658037"/>
                        <a:gd name="connsiteX9" fmla="*/ 543302 w 2815379"/>
                        <a:gd name="connsiteY9" fmla="*/ 1062670 h 2658037"/>
                        <a:gd name="connsiteX10" fmla="*/ 672135 w 2815379"/>
                        <a:gd name="connsiteY10" fmla="*/ 2530110 h 2658037"/>
                        <a:gd name="connsiteX11" fmla="*/ 278071 w 2815379"/>
                        <a:gd name="connsiteY11" fmla="*/ 2658037 h 2658037"/>
                        <a:gd name="connsiteX12" fmla="*/ 31111 w 2815379"/>
                        <a:gd name="connsiteY12" fmla="*/ 1210356 h 2658037"/>
                        <a:gd name="connsiteX13" fmla="*/ 85498 w 2815379"/>
                        <a:gd name="connsiteY13" fmla="*/ 522153 h 2658037"/>
                        <a:gd name="connsiteX0" fmla="*/ 98332 w 2828213"/>
                        <a:gd name="connsiteY0" fmla="*/ 522153 h 2658037"/>
                        <a:gd name="connsiteX1" fmla="*/ 2518725 w 2828213"/>
                        <a:gd name="connsiteY1" fmla="*/ 220447 h 2658037"/>
                        <a:gd name="connsiteX2" fmla="*/ 2729740 w 2828213"/>
                        <a:gd name="connsiteY2" fmla="*/ 820763 h 2658037"/>
                        <a:gd name="connsiteX3" fmla="*/ 2828213 w 2828213"/>
                        <a:gd name="connsiteY3" fmla="*/ 2484390 h 2658037"/>
                        <a:gd name="connsiteX4" fmla="*/ 2406933 w 2828213"/>
                        <a:gd name="connsiteY4" fmla="*/ 2517539 h 2658037"/>
                        <a:gd name="connsiteX5" fmla="*/ 2259247 w 2828213"/>
                        <a:gd name="connsiteY5" fmla="*/ 773581 h 2658037"/>
                        <a:gd name="connsiteX6" fmla="*/ 1951304 w 2828213"/>
                        <a:gd name="connsiteY6" fmla="*/ 914983 h 2658037"/>
                        <a:gd name="connsiteX7" fmla="*/ 860936 w 2828213"/>
                        <a:gd name="connsiteY7" fmla="*/ 968401 h 2658037"/>
                        <a:gd name="connsiteX8" fmla="*/ 675542 w 2828213"/>
                        <a:gd name="connsiteY8" fmla="*/ 896129 h 2658037"/>
                        <a:gd name="connsiteX9" fmla="*/ 556136 w 2828213"/>
                        <a:gd name="connsiteY9" fmla="*/ 1062670 h 2658037"/>
                        <a:gd name="connsiteX10" fmla="*/ 684969 w 2828213"/>
                        <a:gd name="connsiteY10" fmla="*/ 2530110 h 2658037"/>
                        <a:gd name="connsiteX11" fmla="*/ 290905 w 2828213"/>
                        <a:gd name="connsiteY11" fmla="*/ 2658037 h 2658037"/>
                        <a:gd name="connsiteX12" fmla="*/ 43945 w 2828213"/>
                        <a:gd name="connsiteY12" fmla="*/ 1210356 h 2658037"/>
                        <a:gd name="connsiteX13" fmla="*/ 98332 w 2828213"/>
                        <a:gd name="connsiteY13" fmla="*/ 522153 h 2658037"/>
                        <a:gd name="connsiteX0" fmla="*/ 99338 w 2829219"/>
                        <a:gd name="connsiteY0" fmla="*/ 522153 h 2658037"/>
                        <a:gd name="connsiteX1" fmla="*/ 2519731 w 2829219"/>
                        <a:gd name="connsiteY1" fmla="*/ 220447 h 2658037"/>
                        <a:gd name="connsiteX2" fmla="*/ 2730746 w 2829219"/>
                        <a:gd name="connsiteY2" fmla="*/ 820763 h 2658037"/>
                        <a:gd name="connsiteX3" fmla="*/ 2829219 w 2829219"/>
                        <a:gd name="connsiteY3" fmla="*/ 2484390 h 2658037"/>
                        <a:gd name="connsiteX4" fmla="*/ 2407939 w 2829219"/>
                        <a:gd name="connsiteY4" fmla="*/ 2517539 h 2658037"/>
                        <a:gd name="connsiteX5" fmla="*/ 2260253 w 2829219"/>
                        <a:gd name="connsiteY5" fmla="*/ 773581 h 2658037"/>
                        <a:gd name="connsiteX6" fmla="*/ 1952310 w 2829219"/>
                        <a:gd name="connsiteY6" fmla="*/ 914983 h 2658037"/>
                        <a:gd name="connsiteX7" fmla="*/ 861942 w 2829219"/>
                        <a:gd name="connsiteY7" fmla="*/ 968401 h 2658037"/>
                        <a:gd name="connsiteX8" fmla="*/ 676548 w 2829219"/>
                        <a:gd name="connsiteY8" fmla="*/ 896129 h 2658037"/>
                        <a:gd name="connsiteX9" fmla="*/ 557142 w 2829219"/>
                        <a:gd name="connsiteY9" fmla="*/ 1062670 h 2658037"/>
                        <a:gd name="connsiteX10" fmla="*/ 685975 w 2829219"/>
                        <a:gd name="connsiteY10" fmla="*/ 2530110 h 2658037"/>
                        <a:gd name="connsiteX11" fmla="*/ 291911 w 2829219"/>
                        <a:gd name="connsiteY11" fmla="*/ 2658037 h 2658037"/>
                        <a:gd name="connsiteX12" fmla="*/ 44951 w 2829219"/>
                        <a:gd name="connsiteY12" fmla="*/ 1210356 h 2658037"/>
                        <a:gd name="connsiteX13" fmla="*/ 99338 w 2829219"/>
                        <a:gd name="connsiteY13" fmla="*/ 522153 h 2658037"/>
                        <a:gd name="connsiteX0" fmla="*/ 94163 w 2824044"/>
                        <a:gd name="connsiteY0" fmla="*/ 522153 h 2658037"/>
                        <a:gd name="connsiteX1" fmla="*/ 2514556 w 2824044"/>
                        <a:gd name="connsiteY1" fmla="*/ 220447 h 2658037"/>
                        <a:gd name="connsiteX2" fmla="*/ 2725571 w 2824044"/>
                        <a:gd name="connsiteY2" fmla="*/ 820763 h 2658037"/>
                        <a:gd name="connsiteX3" fmla="*/ 2824044 w 2824044"/>
                        <a:gd name="connsiteY3" fmla="*/ 2484390 h 2658037"/>
                        <a:gd name="connsiteX4" fmla="*/ 2402764 w 2824044"/>
                        <a:gd name="connsiteY4" fmla="*/ 2517539 h 2658037"/>
                        <a:gd name="connsiteX5" fmla="*/ 2255078 w 2824044"/>
                        <a:gd name="connsiteY5" fmla="*/ 773581 h 2658037"/>
                        <a:gd name="connsiteX6" fmla="*/ 1947135 w 2824044"/>
                        <a:gd name="connsiteY6" fmla="*/ 914983 h 2658037"/>
                        <a:gd name="connsiteX7" fmla="*/ 856767 w 2824044"/>
                        <a:gd name="connsiteY7" fmla="*/ 968401 h 2658037"/>
                        <a:gd name="connsiteX8" fmla="*/ 671373 w 2824044"/>
                        <a:gd name="connsiteY8" fmla="*/ 896129 h 2658037"/>
                        <a:gd name="connsiteX9" fmla="*/ 551967 w 2824044"/>
                        <a:gd name="connsiteY9" fmla="*/ 1062670 h 2658037"/>
                        <a:gd name="connsiteX10" fmla="*/ 680800 w 2824044"/>
                        <a:gd name="connsiteY10" fmla="*/ 2530110 h 2658037"/>
                        <a:gd name="connsiteX11" fmla="*/ 286736 w 2824044"/>
                        <a:gd name="connsiteY11" fmla="*/ 2658037 h 2658037"/>
                        <a:gd name="connsiteX12" fmla="*/ 39776 w 2824044"/>
                        <a:gd name="connsiteY12" fmla="*/ 1210356 h 2658037"/>
                        <a:gd name="connsiteX13" fmla="*/ 94163 w 2824044"/>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565715 w 2828365"/>
                        <a:gd name="connsiteY10" fmla="*/ 1169506 h 2658037"/>
                        <a:gd name="connsiteX11" fmla="*/ 685121 w 2828365"/>
                        <a:gd name="connsiteY11" fmla="*/ 2530110 h 2658037"/>
                        <a:gd name="connsiteX12" fmla="*/ 291057 w 2828365"/>
                        <a:gd name="connsiteY12" fmla="*/ 2658037 h 2658037"/>
                        <a:gd name="connsiteX13" fmla="*/ 44097 w 2828365"/>
                        <a:gd name="connsiteY13" fmla="*/ 1210356 h 2658037"/>
                        <a:gd name="connsiteX14" fmla="*/ 98484 w 2828365"/>
                        <a:gd name="connsiteY14"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65715 w 2828365"/>
                        <a:gd name="connsiteY9" fmla="*/ 1169506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48861 w 2828365"/>
                        <a:gd name="connsiteY2" fmla="*/ 856802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490980 h 2626864"/>
                        <a:gd name="connsiteX1" fmla="*/ 2437885 w 2828365"/>
                        <a:gd name="connsiteY1" fmla="*/ 236508 h 2626864"/>
                        <a:gd name="connsiteX2" fmla="*/ 2748861 w 2828365"/>
                        <a:gd name="connsiteY2" fmla="*/ 825629 h 2626864"/>
                        <a:gd name="connsiteX3" fmla="*/ 2828365 w 2828365"/>
                        <a:gd name="connsiteY3" fmla="*/ 2453217 h 2626864"/>
                        <a:gd name="connsiteX4" fmla="*/ 2407085 w 2828365"/>
                        <a:gd name="connsiteY4" fmla="*/ 2486366 h 2626864"/>
                        <a:gd name="connsiteX5" fmla="*/ 2259399 w 2828365"/>
                        <a:gd name="connsiteY5" fmla="*/ 742408 h 2626864"/>
                        <a:gd name="connsiteX6" fmla="*/ 1951456 w 2828365"/>
                        <a:gd name="connsiteY6" fmla="*/ 883810 h 2626864"/>
                        <a:gd name="connsiteX7" fmla="*/ 861088 w 2828365"/>
                        <a:gd name="connsiteY7" fmla="*/ 937228 h 2626864"/>
                        <a:gd name="connsiteX8" fmla="*/ 675694 w 2828365"/>
                        <a:gd name="connsiteY8" fmla="*/ 864956 h 2626864"/>
                        <a:gd name="connsiteX9" fmla="*/ 543719 w 2828365"/>
                        <a:gd name="connsiteY9" fmla="*/ 1088057 h 2626864"/>
                        <a:gd name="connsiteX10" fmla="*/ 685121 w 2828365"/>
                        <a:gd name="connsiteY10" fmla="*/ 2498937 h 2626864"/>
                        <a:gd name="connsiteX11" fmla="*/ 291057 w 2828365"/>
                        <a:gd name="connsiteY11" fmla="*/ 2626864 h 2626864"/>
                        <a:gd name="connsiteX12" fmla="*/ 44097 w 2828365"/>
                        <a:gd name="connsiteY12" fmla="*/ 1179183 h 2626864"/>
                        <a:gd name="connsiteX13" fmla="*/ 98484 w 2828365"/>
                        <a:gd name="connsiteY13" fmla="*/ 490980 h 2626864"/>
                        <a:gd name="connsiteX0" fmla="*/ 98484 w 2828365"/>
                        <a:gd name="connsiteY0" fmla="*/ 490980 h 2626864"/>
                        <a:gd name="connsiteX1" fmla="*/ 2437885 w 2828365"/>
                        <a:gd name="connsiteY1" fmla="*/ 236508 h 2626864"/>
                        <a:gd name="connsiteX2" fmla="*/ 2712442 w 2828365"/>
                        <a:gd name="connsiteY2" fmla="*/ 826389 h 2626864"/>
                        <a:gd name="connsiteX3" fmla="*/ 2828365 w 2828365"/>
                        <a:gd name="connsiteY3" fmla="*/ 2453217 h 2626864"/>
                        <a:gd name="connsiteX4" fmla="*/ 2407085 w 2828365"/>
                        <a:gd name="connsiteY4" fmla="*/ 2486366 h 2626864"/>
                        <a:gd name="connsiteX5" fmla="*/ 2259399 w 2828365"/>
                        <a:gd name="connsiteY5" fmla="*/ 742408 h 2626864"/>
                        <a:gd name="connsiteX6" fmla="*/ 1951456 w 2828365"/>
                        <a:gd name="connsiteY6" fmla="*/ 883810 h 2626864"/>
                        <a:gd name="connsiteX7" fmla="*/ 861088 w 2828365"/>
                        <a:gd name="connsiteY7" fmla="*/ 937228 h 2626864"/>
                        <a:gd name="connsiteX8" fmla="*/ 675694 w 2828365"/>
                        <a:gd name="connsiteY8" fmla="*/ 864956 h 2626864"/>
                        <a:gd name="connsiteX9" fmla="*/ 543719 w 2828365"/>
                        <a:gd name="connsiteY9" fmla="*/ 1088057 h 2626864"/>
                        <a:gd name="connsiteX10" fmla="*/ 685121 w 2828365"/>
                        <a:gd name="connsiteY10" fmla="*/ 2498937 h 2626864"/>
                        <a:gd name="connsiteX11" fmla="*/ 291057 w 2828365"/>
                        <a:gd name="connsiteY11" fmla="*/ 2626864 h 2626864"/>
                        <a:gd name="connsiteX12" fmla="*/ 44097 w 2828365"/>
                        <a:gd name="connsiteY12" fmla="*/ 1179183 h 2626864"/>
                        <a:gd name="connsiteX13" fmla="*/ 98484 w 2828365"/>
                        <a:gd name="connsiteY13" fmla="*/ 490980 h 2626864"/>
                        <a:gd name="connsiteX0" fmla="*/ 98484 w 2828365"/>
                        <a:gd name="connsiteY0" fmla="*/ 490980 h 2626864"/>
                        <a:gd name="connsiteX1" fmla="*/ 2437885 w 2828365"/>
                        <a:gd name="connsiteY1" fmla="*/ 236508 h 2626864"/>
                        <a:gd name="connsiteX2" fmla="*/ 2717280 w 2828365"/>
                        <a:gd name="connsiteY2" fmla="*/ 839952 h 2626864"/>
                        <a:gd name="connsiteX3" fmla="*/ 2828365 w 2828365"/>
                        <a:gd name="connsiteY3" fmla="*/ 2453217 h 2626864"/>
                        <a:gd name="connsiteX4" fmla="*/ 2407085 w 2828365"/>
                        <a:gd name="connsiteY4" fmla="*/ 2486366 h 2626864"/>
                        <a:gd name="connsiteX5" fmla="*/ 2259399 w 2828365"/>
                        <a:gd name="connsiteY5" fmla="*/ 742408 h 2626864"/>
                        <a:gd name="connsiteX6" fmla="*/ 1951456 w 2828365"/>
                        <a:gd name="connsiteY6" fmla="*/ 883810 h 2626864"/>
                        <a:gd name="connsiteX7" fmla="*/ 861088 w 2828365"/>
                        <a:gd name="connsiteY7" fmla="*/ 937228 h 2626864"/>
                        <a:gd name="connsiteX8" fmla="*/ 675694 w 2828365"/>
                        <a:gd name="connsiteY8" fmla="*/ 864956 h 2626864"/>
                        <a:gd name="connsiteX9" fmla="*/ 543719 w 2828365"/>
                        <a:gd name="connsiteY9" fmla="*/ 1088057 h 2626864"/>
                        <a:gd name="connsiteX10" fmla="*/ 685121 w 2828365"/>
                        <a:gd name="connsiteY10" fmla="*/ 2498937 h 2626864"/>
                        <a:gd name="connsiteX11" fmla="*/ 291057 w 2828365"/>
                        <a:gd name="connsiteY11" fmla="*/ 2626864 h 2626864"/>
                        <a:gd name="connsiteX12" fmla="*/ 44097 w 2828365"/>
                        <a:gd name="connsiteY12" fmla="*/ 1179183 h 2626864"/>
                        <a:gd name="connsiteX13" fmla="*/ 98484 w 2828365"/>
                        <a:gd name="connsiteY13" fmla="*/ 490980 h 2626864"/>
                        <a:gd name="connsiteX0" fmla="*/ 98484 w 2828365"/>
                        <a:gd name="connsiteY0" fmla="*/ 490980 h 2626864"/>
                        <a:gd name="connsiteX1" fmla="*/ 2437885 w 2828365"/>
                        <a:gd name="connsiteY1" fmla="*/ 236508 h 2626864"/>
                        <a:gd name="connsiteX2" fmla="*/ 2742797 w 2828365"/>
                        <a:gd name="connsiteY2" fmla="*/ 971497 h 2626864"/>
                        <a:gd name="connsiteX3" fmla="*/ 2828365 w 2828365"/>
                        <a:gd name="connsiteY3" fmla="*/ 2453217 h 2626864"/>
                        <a:gd name="connsiteX4" fmla="*/ 2407085 w 2828365"/>
                        <a:gd name="connsiteY4" fmla="*/ 2486366 h 2626864"/>
                        <a:gd name="connsiteX5" fmla="*/ 2259399 w 2828365"/>
                        <a:gd name="connsiteY5" fmla="*/ 742408 h 2626864"/>
                        <a:gd name="connsiteX6" fmla="*/ 1951456 w 2828365"/>
                        <a:gd name="connsiteY6" fmla="*/ 883810 h 2626864"/>
                        <a:gd name="connsiteX7" fmla="*/ 861088 w 2828365"/>
                        <a:gd name="connsiteY7" fmla="*/ 937228 h 2626864"/>
                        <a:gd name="connsiteX8" fmla="*/ 675694 w 2828365"/>
                        <a:gd name="connsiteY8" fmla="*/ 864956 h 2626864"/>
                        <a:gd name="connsiteX9" fmla="*/ 543719 w 2828365"/>
                        <a:gd name="connsiteY9" fmla="*/ 1088057 h 2626864"/>
                        <a:gd name="connsiteX10" fmla="*/ 685121 w 2828365"/>
                        <a:gd name="connsiteY10" fmla="*/ 2498937 h 2626864"/>
                        <a:gd name="connsiteX11" fmla="*/ 291057 w 2828365"/>
                        <a:gd name="connsiteY11" fmla="*/ 2626864 h 2626864"/>
                        <a:gd name="connsiteX12" fmla="*/ 44097 w 2828365"/>
                        <a:gd name="connsiteY12" fmla="*/ 1179183 h 2626864"/>
                        <a:gd name="connsiteX13" fmla="*/ 98484 w 2828365"/>
                        <a:gd name="connsiteY13" fmla="*/ 490980 h 2626864"/>
                        <a:gd name="connsiteX0" fmla="*/ 98484 w 2828365"/>
                        <a:gd name="connsiteY0" fmla="*/ 490980 h 2626864"/>
                        <a:gd name="connsiteX1" fmla="*/ 2437885 w 2828365"/>
                        <a:gd name="connsiteY1" fmla="*/ 236508 h 2626864"/>
                        <a:gd name="connsiteX2" fmla="*/ 2742797 w 2828365"/>
                        <a:gd name="connsiteY2" fmla="*/ 971497 h 2626864"/>
                        <a:gd name="connsiteX3" fmla="*/ 2828365 w 2828365"/>
                        <a:gd name="connsiteY3" fmla="*/ 2453217 h 2626864"/>
                        <a:gd name="connsiteX4" fmla="*/ 2407085 w 2828365"/>
                        <a:gd name="connsiteY4" fmla="*/ 2486366 h 2626864"/>
                        <a:gd name="connsiteX5" fmla="*/ 2259399 w 2828365"/>
                        <a:gd name="connsiteY5" fmla="*/ 742408 h 2626864"/>
                        <a:gd name="connsiteX6" fmla="*/ 1951456 w 2828365"/>
                        <a:gd name="connsiteY6" fmla="*/ 883810 h 2626864"/>
                        <a:gd name="connsiteX7" fmla="*/ 861088 w 2828365"/>
                        <a:gd name="connsiteY7" fmla="*/ 937228 h 2626864"/>
                        <a:gd name="connsiteX8" fmla="*/ 675694 w 2828365"/>
                        <a:gd name="connsiteY8" fmla="*/ 864956 h 2626864"/>
                        <a:gd name="connsiteX9" fmla="*/ 543719 w 2828365"/>
                        <a:gd name="connsiteY9" fmla="*/ 1088057 h 2626864"/>
                        <a:gd name="connsiteX10" fmla="*/ 685121 w 2828365"/>
                        <a:gd name="connsiteY10" fmla="*/ 2498937 h 2626864"/>
                        <a:gd name="connsiteX11" fmla="*/ 291057 w 2828365"/>
                        <a:gd name="connsiteY11" fmla="*/ 2626864 h 2626864"/>
                        <a:gd name="connsiteX12" fmla="*/ 44097 w 2828365"/>
                        <a:gd name="connsiteY12" fmla="*/ 1179183 h 2626864"/>
                        <a:gd name="connsiteX13" fmla="*/ 98484 w 2828365"/>
                        <a:gd name="connsiteY13" fmla="*/ 490980 h 2626864"/>
                        <a:gd name="connsiteX0" fmla="*/ 98484 w 2828365"/>
                        <a:gd name="connsiteY0" fmla="*/ 490980 h 2626864"/>
                        <a:gd name="connsiteX1" fmla="*/ 2437885 w 2828365"/>
                        <a:gd name="connsiteY1" fmla="*/ 236508 h 2626864"/>
                        <a:gd name="connsiteX2" fmla="*/ 2742797 w 2828365"/>
                        <a:gd name="connsiteY2" fmla="*/ 971497 h 2626864"/>
                        <a:gd name="connsiteX3" fmla="*/ 2828365 w 2828365"/>
                        <a:gd name="connsiteY3" fmla="*/ 2453217 h 2626864"/>
                        <a:gd name="connsiteX4" fmla="*/ 2407085 w 2828365"/>
                        <a:gd name="connsiteY4" fmla="*/ 2486366 h 2626864"/>
                        <a:gd name="connsiteX5" fmla="*/ 2259399 w 2828365"/>
                        <a:gd name="connsiteY5" fmla="*/ 742408 h 2626864"/>
                        <a:gd name="connsiteX6" fmla="*/ 1951456 w 2828365"/>
                        <a:gd name="connsiteY6" fmla="*/ 883810 h 2626864"/>
                        <a:gd name="connsiteX7" fmla="*/ 861088 w 2828365"/>
                        <a:gd name="connsiteY7" fmla="*/ 937228 h 2626864"/>
                        <a:gd name="connsiteX8" fmla="*/ 675694 w 2828365"/>
                        <a:gd name="connsiteY8" fmla="*/ 864956 h 2626864"/>
                        <a:gd name="connsiteX9" fmla="*/ 543719 w 2828365"/>
                        <a:gd name="connsiteY9" fmla="*/ 1088057 h 2626864"/>
                        <a:gd name="connsiteX10" fmla="*/ 685121 w 2828365"/>
                        <a:gd name="connsiteY10" fmla="*/ 2498937 h 2626864"/>
                        <a:gd name="connsiteX11" fmla="*/ 291057 w 2828365"/>
                        <a:gd name="connsiteY11" fmla="*/ 2626864 h 2626864"/>
                        <a:gd name="connsiteX12" fmla="*/ 44097 w 2828365"/>
                        <a:gd name="connsiteY12" fmla="*/ 1179183 h 2626864"/>
                        <a:gd name="connsiteX13" fmla="*/ 98484 w 2828365"/>
                        <a:gd name="connsiteY13" fmla="*/ 490980 h 2626864"/>
                        <a:gd name="connsiteX0" fmla="*/ 98484 w 2828365"/>
                        <a:gd name="connsiteY0" fmla="*/ 490980 h 2626864"/>
                        <a:gd name="connsiteX1" fmla="*/ 2437885 w 2828365"/>
                        <a:gd name="connsiteY1" fmla="*/ 236508 h 2626864"/>
                        <a:gd name="connsiteX2" fmla="*/ 2742797 w 2828365"/>
                        <a:gd name="connsiteY2" fmla="*/ 971497 h 2626864"/>
                        <a:gd name="connsiteX3" fmla="*/ 2828365 w 2828365"/>
                        <a:gd name="connsiteY3" fmla="*/ 2453217 h 2626864"/>
                        <a:gd name="connsiteX4" fmla="*/ 2407085 w 2828365"/>
                        <a:gd name="connsiteY4" fmla="*/ 2486366 h 2626864"/>
                        <a:gd name="connsiteX5" fmla="*/ 2259399 w 2828365"/>
                        <a:gd name="connsiteY5" fmla="*/ 742408 h 2626864"/>
                        <a:gd name="connsiteX6" fmla="*/ 1951456 w 2828365"/>
                        <a:gd name="connsiteY6" fmla="*/ 883810 h 2626864"/>
                        <a:gd name="connsiteX7" fmla="*/ 861088 w 2828365"/>
                        <a:gd name="connsiteY7" fmla="*/ 937228 h 2626864"/>
                        <a:gd name="connsiteX8" fmla="*/ 675694 w 2828365"/>
                        <a:gd name="connsiteY8" fmla="*/ 864956 h 2626864"/>
                        <a:gd name="connsiteX9" fmla="*/ 543719 w 2828365"/>
                        <a:gd name="connsiteY9" fmla="*/ 1088057 h 2626864"/>
                        <a:gd name="connsiteX10" fmla="*/ 685121 w 2828365"/>
                        <a:gd name="connsiteY10" fmla="*/ 2498937 h 2626864"/>
                        <a:gd name="connsiteX11" fmla="*/ 291057 w 2828365"/>
                        <a:gd name="connsiteY11" fmla="*/ 2626864 h 2626864"/>
                        <a:gd name="connsiteX12" fmla="*/ 44097 w 2828365"/>
                        <a:gd name="connsiteY12" fmla="*/ 1179183 h 2626864"/>
                        <a:gd name="connsiteX13" fmla="*/ 98484 w 2828365"/>
                        <a:gd name="connsiteY13" fmla="*/ 490980 h 2626864"/>
                        <a:gd name="connsiteX0" fmla="*/ 86951 w 2840069"/>
                        <a:gd name="connsiteY0" fmla="*/ 476831 h 2635002"/>
                        <a:gd name="connsiteX1" fmla="*/ 2449589 w 2840069"/>
                        <a:gd name="connsiteY1" fmla="*/ 244646 h 2635002"/>
                        <a:gd name="connsiteX2" fmla="*/ 2754501 w 2840069"/>
                        <a:gd name="connsiteY2" fmla="*/ 979635 h 2635002"/>
                        <a:gd name="connsiteX3" fmla="*/ 2840069 w 2840069"/>
                        <a:gd name="connsiteY3" fmla="*/ 2461355 h 2635002"/>
                        <a:gd name="connsiteX4" fmla="*/ 2418789 w 2840069"/>
                        <a:gd name="connsiteY4" fmla="*/ 2494504 h 2635002"/>
                        <a:gd name="connsiteX5" fmla="*/ 2271103 w 2840069"/>
                        <a:gd name="connsiteY5" fmla="*/ 750546 h 2635002"/>
                        <a:gd name="connsiteX6" fmla="*/ 1963160 w 2840069"/>
                        <a:gd name="connsiteY6" fmla="*/ 891948 h 2635002"/>
                        <a:gd name="connsiteX7" fmla="*/ 872792 w 2840069"/>
                        <a:gd name="connsiteY7" fmla="*/ 945366 h 2635002"/>
                        <a:gd name="connsiteX8" fmla="*/ 687398 w 2840069"/>
                        <a:gd name="connsiteY8" fmla="*/ 873094 h 2635002"/>
                        <a:gd name="connsiteX9" fmla="*/ 555423 w 2840069"/>
                        <a:gd name="connsiteY9" fmla="*/ 1096195 h 2635002"/>
                        <a:gd name="connsiteX10" fmla="*/ 696825 w 2840069"/>
                        <a:gd name="connsiteY10" fmla="*/ 2507075 h 2635002"/>
                        <a:gd name="connsiteX11" fmla="*/ 302761 w 2840069"/>
                        <a:gd name="connsiteY11" fmla="*/ 2635002 h 2635002"/>
                        <a:gd name="connsiteX12" fmla="*/ 55801 w 2840069"/>
                        <a:gd name="connsiteY12" fmla="*/ 1187321 h 2635002"/>
                        <a:gd name="connsiteX13" fmla="*/ 86951 w 2840069"/>
                        <a:gd name="connsiteY13"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906981 w 2874258"/>
                        <a:gd name="connsiteY7" fmla="*/ 945366 h 2635002"/>
                        <a:gd name="connsiteX8" fmla="*/ 721587 w 2874258"/>
                        <a:gd name="connsiteY8" fmla="*/ 873094 h 2635002"/>
                        <a:gd name="connsiteX9" fmla="*/ 589612 w 2874258"/>
                        <a:gd name="connsiteY9" fmla="*/ 1096195 h 2635002"/>
                        <a:gd name="connsiteX10" fmla="*/ 731014 w 2874258"/>
                        <a:gd name="connsiteY10" fmla="*/ 2507075 h 2635002"/>
                        <a:gd name="connsiteX11" fmla="*/ 336950 w 2874258"/>
                        <a:gd name="connsiteY11" fmla="*/ 2635002 h 2635002"/>
                        <a:gd name="connsiteX12" fmla="*/ 30144 w 2874258"/>
                        <a:gd name="connsiteY12" fmla="*/ 1156689 h 2635002"/>
                        <a:gd name="connsiteX13" fmla="*/ 121140 w 2874258"/>
                        <a:gd name="connsiteY13"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906981 w 2874258"/>
                        <a:gd name="connsiteY7" fmla="*/ 945366 h 2635002"/>
                        <a:gd name="connsiteX8" fmla="*/ 721587 w 2874258"/>
                        <a:gd name="connsiteY8" fmla="*/ 873094 h 2635002"/>
                        <a:gd name="connsiteX9" fmla="*/ 589612 w 2874258"/>
                        <a:gd name="connsiteY9" fmla="*/ 1096195 h 2635002"/>
                        <a:gd name="connsiteX10" fmla="*/ 731014 w 2874258"/>
                        <a:gd name="connsiteY10" fmla="*/ 2507075 h 2635002"/>
                        <a:gd name="connsiteX11" fmla="*/ 336950 w 2874258"/>
                        <a:gd name="connsiteY11" fmla="*/ 2635002 h 2635002"/>
                        <a:gd name="connsiteX12" fmla="*/ 140317 w 2874258"/>
                        <a:gd name="connsiteY12" fmla="*/ 1759636 h 2635002"/>
                        <a:gd name="connsiteX13" fmla="*/ 30144 w 2874258"/>
                        <a:gd name="connsiteY13" fmla="*/ 1156689 h 2635002"/>
                        <a:gd name="connsiteX14" fmla="*/ 121140 w 2874258"/>
                        <a:gd name="connsiteY14"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906981 w 2874258"/>
                        <a:gd name="connsiteY7" fmla="*/ 945366 h 2635002"/>
                        <a:gd name="connsiteX8" fmla="*/ 721587 w 2874258"/>
                        <a:gd name="connsiteY8" fmla="*/ 873094 h 2635002"/>
                        <a:gd name="connsiteX9" fmla="*/ 589612 w 2874258"/>
                        <a:gd name="connsiteY9" fmla="*/ 1096195 h 2635002"/>
                        <a:gd name="connsiteX10" fmla="*/ 731014 w 2874258"/>
                        <a:gd name="connsiteY10" fmla="*/ 2507075 h 2635002"/>
                        <a:gd name="connsiteX11" fmla="*/ 336950 w 2874258"/>
                        <a:gd name="connsiteY11" fmla="*/ 2635002 h 2635002"/>
                        <a:gd name="connsiteX12" fmla="*/ 40165 w 2874258"/>
                        <a:gd name="connsiteY12" fmla="*/ 1761726 h 2635002"/>
                        <a:gd name="connsiteX13" fmla="*/ 30144 w 2874258"/>
                        <a:gd name="connsiteY13" fmla="*/ 1156689 h 2635002"/>
                        <a:gd name="connsiteX14" fmla="*/ 121140 w 2874258"/>
                        <a:gd name="connsiteY14"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906981 w 2874258"/>
                        <a:gd name="connsiteY7" fmla="*/ 945366 h 2635002"/>
                        <a:gd name="connsiteX8" fmla="*/ 721587 w 2874258"/>
                        <a:gd name="connsiteY8" fmla="*/ 873094 h 2635002"/>
                        <a:gd name="connsiteX9" fmla="*/ 488889 w 2874258"/>
                        <a:gd name="connsiteY9" fmla="*/ 1070971 h 2635002"/>
                        <a:gd name="connsiteX10" fmla="*/ 731014 w 2874258"/>
                        <a:gd name="connsiteY10" fmla="*/ 2507075 h 2635002"/>
                        <a:gd name="connsiteX11" fmla="*/ 336950 w 2874258"/>
                        <a:gd name="connsiteY11" fmla="*/ 2635002 h 2635002"/>
                        <a:gd name="connsiteX12" fmla="*/ 40165 w 2874258"/>
                        <a:gd name="connsiteY12" fmla="*/ 1761726 h 2635002"/>
                        <a:gd name="connsiteX13" fmla="*/ 30144 w 2874258"/>
                        <a:gd name="connsiteY13" fmla="*/ 1156689 h 2635002"/>
                        <a:gd name="connsiteX14" fmla="*/ 121140 w 2874258"/>
                        <a:gd name="connsiteY14"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906981 w 2874258"/>
                        <a:gd name="connsiteY7" fmla="*/ 945366 h 2635002"/>
                        <a:gd name="connsiteX8" fmla="*/ 699490 w 2874258"/>
                        <a:gd name="connsiteY8" fmla="*/ 905436 h 2635002"/>
                        <a:gd name="connsiteX9" fmla="*/ 488889 w 2874258"/>
                        <a:gd name="connsiteY9" fmla="*/ 1070971 h 2635002"/>
                        <a:gd name="connsiteX10" fmla="*/ 731014 w 2874258"/>
                        <a:gd name="connsiteY10" fmla="*/ 2507075 h 2635002"/>
                        <a:gd name="connsiteX11" fmla="*/ 336950 w 2874258"/>
                        <a:gd name="connsiteY11" fmla="*/ 2635002 h 2635002"/>
                        <a:gd name="connsiteX12" fmla="*/ 40165 w 2874258"/>
                        <a:gd name="connsiteY12" fmla="*/ 1761726 h 2635002"/>
                        <a:gd name="connsiteX13" fmla="*/ 30144 w 2874258"/>
                        <a:gd name="connsiteY13" fmla="*/ 1156689 h 2635002"/>
                        <a:gd name="connsiteX14" fmla="*/ 121140 w 2874258"/>
                        <a:gd name="connsiteY14"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898446 w 2874258"/>
                        <a:gd name="connsiteY7" fmla="*/ 972870 h 2635002"/>
                        <a:gd name="connsiteX8" fmla="*/ 699490 w 2874258"/>
                        <a:gd name="connsiteY8" fmla="*/ 905436 h 2635002"/>
                        <a:gd name="connsiteX9" fmla="*/ 488889 w 2874258"/>
                        <a:gd name="connsiteY9" fmla="*/ 1070971 h 2635002"/>
                        <a:gd name="connsiteX10" fmla="*/ 731014 w 2874258"/>
                        <a:gd name="connsiteY10" fmla="*/ 2507075 h 2635002"/>
                        <a:gd name="connsiteX11" fmla="*/ 336950 w 2874258"/>
                        <a:gd name="connsiteY11" fmla="*/ 2635002 h 2635002"/>
                        <a:gd name="connsiteX12" fmla="*/ 40165 w 2874258"/>
                        <a:gd name="connsiteY12" fmla="*/ 1761726 h 2635002"/>
                        <a:gd name="connsiteX13" fmla="*/ 30144 w 2874258"/>
                        <a:gd name="connsiteY13" fmla="*/ 1156689 h 2635002"/>
                        <a:gd name="connsiteX14" fmla="*/ 121140 w 2874258"/>
                        <a:gd name="connsiteY14"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898446 w 2874258"/>
                        <a:gd name="connsiteY7" fmla="*/ 972870 h 2635002"/>
                        <a:gd name="connsiteX8" fmla="*/ 699490 w 2874258"/>
                        <a:gd name="connsiteY8" fmla="*/ 905436 h 2635002"/>
                        <a:gd name="connsiteX9" fmla="*/ 488889 w 2874258"/>
                        <a:gd name="connsiteY9" fmla="*/ 1070971 h 2635002"/>
                        <a:gd name="connsiteX10" fmla="*/ 545194 w 2874258"/>
                        <a:gd name="connsiteY10" fmla="*/ 1737523 h 2635002"/>
                        <a:gd name="connsiteX11" fmla="*/ 731014 w 2874258"/>
                        <a:gd name="connsiteY11" fmla="*/ 2507075 h 2635002"/>
                        <a:gd name="connsiteX12" fmla="*/ 336950 w 2874258"/>
                        <a:gd name="connsiteY12" fmla="*/ 2635002 h 2635002"/>
                        <a:gd name="connsiteX13" fmla="*/ 40165 w 2874258"/>
                        <a:gd name="connsiteY13" fmla="*/ 1761726 h 2635002"/>
                        <a:gd name="connsiteX14" fmla="*/ 30144 w 2874258"/>
                        <a:gd name="connsiteY14" fmla="*/ 1156689 h 2635002"/>
                        <a:gd name="connsiteX15" fmla="*/ 121140 w 2874258"/>
                        <a:gd name="connsiteY15"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898446 w 2874258"/>
                        <a:gd name="connsiteY7" fmla="*/ 972870 h 2635002"/>
                        <a:gd name="connsiteX8" fmla="*/ 699490 w 2874258"/>
                        <a:gd name="connsiteY8" fmla="*/ 905436 h 2635002"/>
                        <a:gd name="connsiteX9" fmla="*/ 488889 w 2874258"/>
                        <a:gd name="connsiteY9" fmla="*/ 1070971 h 2635002"/>
                        <a:gd name="connsiteX10" fmla="*/ 481270 w 2874258"/>
                        <a:gd name="connsiteY10" fmla="*/ 1729747 h 2635002"/>
                        <a:gd name="connsiteX11" fmla="*/ 731014 w 2874258"/>
                        <a:gd name="connsiteY11" fmla="*/ 2507075 h 2635002"/>
                        <a:gd name="connsiteX12" fmla="*/ 336950 w 2874258"/>
                        <a:gd name="connsiteY12" fmla="*/ 2635002 h 2635002"/>
                        <a:gd name="connsiteX13" fmla="*/ 40165 w 2874258"/>
                        <a:gd name="connsiteY13" fmla="*/ 1761726 h 2635002"/>
                        <a:gd name="connsiteX14" fmla="*/ 30144 w 2874258"/>
                        <a:gd name="connsiteY14" fmla="*/ 1156689 h 2635002"/>
                        <a:gd name="connsiteX15" fmla="*/ 121140 w 2874258"/>
                        <a:gd name="connsiteY15"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898446 w 2874258"/>
                        <a:gd name="connsiteY7" fmla="*/ 972870 h 2635002"/>
                        <a:gd name="connsiteX8" fmla="*/ 699490 w 2874258"/>
                        <a:gd name="connsiteY8" fmla="*/ 905436 h 2635002"/>
                        <a:gd name="connsiteX9" fmla="*/ 493347 w 2874258"/>
                        <a:gd name="connsiteY9" fmla="*/ 1066324 h 2635002"/>
                        <a:gd name="connsiteX10" fmla="*/ 481270 w 2874258"/>
                        <a:gd name="connsiteY10" fmla="*/ 1729747 h 2635002"/>
                        <a:gd name="connsiteX11" fmla="*/ 731014 w 2874258"/>
                        <a:gd name="connsiteY11" fmla="*/ 2507075 h 2635002"/>
                        <a:gd name="connsiteX12" fmla="*/ 336950 w 2874258"/>
                        <a:gd name="connsiteY12" fmla="*/ 2635002 h 2635002"/>
                        <a:gd name="connsiteX13" fmla="*/ 40165 w 2874258"/>
                        <a:gd name="connsiteY13" fmla="*/ 1761726 h 2635002"/>
                        <a:gd name="connsiteX14" fmla="*/ 30144 w 2874258"/>
                        <a:gd name="connsiteY14" fmla="*/ 1156689 h 2635002"/>
                        <a:gd name="connsiteX15" fmla="*/ 121140 w 2874258"/>
                        <a:gd name="connsiteY15"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898446 w 2874258"/>
                        <a:gd name="connsiteY7" fmla="*/ 972870 h 2635002"/>
                        <a:gd name="connsiteX8" fmla="*/ 699490 w 2874258"/>
                        <a:gd name="connsiteY8" fmla="*/ 905436 h 2635002"/>
                        <a:gd name="connsiteX9" fmla="*/ 493347 w 2874258"/>
                        <a:gd name="connsiteY9" fmla="*/ 1066324 h 2635002"/>
                        <a:gd name="connsiteX10" fmla="*/ 481270 w 2874258"/>
                        <a:gd name="connsiteY10" fmla="*/ 1729747 h 2635002"/>
                        <a:gd name="connsiteX11" fmla="*/ 731014 w 2874258"/>
                        <a:gd name="connsiteY11" fmla="*/ 2507075 h 2635002"/>
                        <a:gd name="connsiteX12" fmla="*/ 336950 w 2874258"/>
                        <a:gd name="connsiteY12" fmla="*/ 2635002 h 2635002"/>
                        <a:gd name="connsiteX13" fmla="*/ 40165 w 2874258"/>
                        <a:gd name="connsiteY13" fmla="*/ 1761726 h 2635002"/>
                        <a:gd name="connsiteX14" fmla="*/ 30144 w 2874258"/>
                        <a:gd name="connsiteY14" fmla="*/ 1156689 h 2635002"/>
                        <a:gd name="connsiteX15" fmla="*/ 121140 w 2874258"/>
                        <a:gd name="connsiteY15"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898446 w 2874258"/>
                        <a:gd name="connsiteY7" fmla="*/ 972870 h 2635002"/>
                        <a:gd name="connsiteX8" fmla="*/ 699490 w 2874258"/>
                        <a:gd name="connsiteY8" fmla="*/ 905436 h 2635002"/>
                        <a:gd name="connsiteX9" fmla="*/ 493347 w 2874258"/>
                        <a:gd name="connsiteY9" fmla="*/ 1066324 h 2635002"/>
                        <a:gd name="connsiteX10" fmla="*/ 481270 w 2874258"/>
                        <a:gd name="connsiteY10" fmla="*/ 1729747 h 2635002"/>
                        <a:gd name="connsiteX11" fmla="*/ 877158 w 2874258"/>
                        <a:gd name="connsiteY11" fmla="*/ 2308187 h 2635002"/>
                        <a:gd name="connsiteX12" fmla="*/ 336950 w 2874258"/>
                        <a:gd name="connsiteY12" fmla="*/ 2635002 h 2635002"/>
                        <a:gd name="connsiteX13" fmla="*/ 40165 w 2874258"/>
                        <a:gd name="connsiteY13" fmla="*/ 1761726 h 2635002"/>
                        <a:gd name="connsiteX14" fmla="*/ 30144 w 2874258"/>
                        <a:gd name="connsiteY14" fmla="*/ 1156689 h 2635002"/>
                        <a:gd name="connsiteX15" fmla="*/ 121140 w 2874258"/>
                        <a:gd name="connsiteY15"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898446 w 2874258"/>
                        <a:gd name="connsiteY7" fmla="*/ 972870 h 2635002"/>
                        <a:gd name="connsiteX8" fmla="*/ 699490 w 2874258"/>
                        <a:gd name="connsiteY8" fmla="*/ 905436 h 2635002"/>
                        <a:gd name="connsiteX9" fmla="*/ 493347 w 2874258"/>
                        <a:gd name="connsiteY9" fmla="*/ 1066324 h 2635002"/>
                        <a:gd name="connsiteX10" fmla="*/ 481270 w 2874258"/>
                        <a:gd name="connsiteY10" fmla="*/ 1729747 h 2635002"/>
                        <a:gd name="connsiteX11" fmla="*/ 877158 w 2874258"/>
                        <a:gd name="connsiteY11" fmla="*/ 2308187 h 2635002"/>
                        <a:gd name="connsiteX12" fmla="*/ 336950 w 2874258"/>
                        <a:gd name="connsiteY12" fmla="*/ 2635002 h 2635002"/>
                        <a:gd name="connsiteX13" fmla="*/ 40165 w 2874258"/>
                        <a:gd name="connsiteY13" fmla="*/ 1761726 h 2635002"/>
                        <a:gd name="connsiteX14" fmla="*/ 30144 w 2874258"/>
                        <a:gd name="connsiteY14" fmla="*/ 1156689 h 2635002"/>
                        <a:gd name="connsiteX15" fmla="*/ 121140 w 2874258"/>
                        <a:gd name="connsiteY15"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898446 w 2874258"/>
                        <a:gd name="connsiteY7" fmla="*/ 972870 h 2635002"/>
                        <a:gd name="connsiteX8" fmla="*/ 699490 w 2874258"/>
                        <a:gd name="connsiteY8" fmla="*/ 905436 h 2635002"/>
                        <a:gd name="connsiteX9" fmla="*/ 493347 w 2874258"/>
                        <a:gd name="connsiteY9" fmla="*/ 1066324 h 2635002"/>
                        <a:gd name="connsiteX10" fmla="*/ 481270 w 2874258"/>
                        <a:gd name="connsiteY10" fmla="*/ 1729747 h 2635002"/>
                        <a:gd name="connsiteX11" fmla="*/ 877158 w 2874258"/>
                        <a:gd name="connsiteY11" fmla="*/ 2308187 h 2635002"/>
                        <a:gd name="connsiteX12" fmla="*/ 336950 w 2874258"/>
                        <a:gd name="connsiteY12" fmla="*/ 2635002 h 2635002"/>
                        <a:gd name="connsiteX13" fmla="*/ 40165 w 2874258"/>
                        <a:gd name="connsiteY13" fmla="*/ 1761726 h 2635002"/>
                        <a:gd name="connsiteX14" fmla="*/ 30144 w 2874258"/>
                        <a:gd name="connsiteY14" fmla="*/ 1156689 h 2635002"/>
                        <a:gd name="connsiteX15" fmla="*/ 121140 w 2874258"/>
                        <a:gd name="connsiteY15" fmla="*/ 476831 h 2635002"/>
                        <a:gd name="connsiteX0" fmla="*/ 121140 w 2874258"/>
                        <a:gd name="connsiteY0" fmla="*/ 476831 h 2548688"/>
                        <a:gd name="connsiteX1" fmla="*/ 2483778 w 2874258"/>
                        <a:gd name="connsiteY1" fmla="*/ 244646 h 2548688"/>
                        <a:gd name="connsiteX2" fmla="*/ 2788690 w 2874258"/>
                        <a:gd name="connsiteY2" fmla="*/ 979635 h 2548688"/>
                        <a:gd name="connsiteX3" fmla="*/ 2874258 w 2874258"/>
                        <a:gd name="connsiteY3" fmla="*/ 2461355 h 2548688"/>
                        <a:gd name="connsiteX4" fmla="*/ 2452978 w 2874258"/>
                        <a:gd name="connsiteY4" fmla="*/ 2494504 h 2548688"/>
                        <a:gd name="connsiteX5" fmla="*/ 2305292 w 2874258"/>
                        <a:gd name="connsiteY5" fmla="*/ 750546 h 2548688"/>
                        <a:gd name="connsiteX6" fmla="*/ 1997349 w 2874258"/>
                        <a:gd name="connsiteY6" fmla="*/ 891948 h 2548688"/>
                        <a:gd name="connsiteX7" fmla="*/ 898446 w 2874258"/>
                        <a:gd name="connsiteY7" fmla="*/ 972870 h 2548688"/>
                        <a:gd name="connsiteX8" fmla="*/ 699490 w 2874258"/>
                        <a:gd name="connsiteY8" fmla="*/ 905436 h 2548688"/>
                        <a:gd name="connsiteX9" fmla="*/ 493347 w 2874258"/>
                        <a:gd name="connsiteY9" fmla="*/ 1066324 h 2548688"/>
                        <a:gd name="connsiteX10" fmla="*/ 481270 w 2874258"/>
                        <a:gd name="connsiteY10" fmla="*/ 1729747 h 2548688"/>
                        <a:gd name="connsiteX11" fmla="*/ 877158 w 2874258"/>
                        <a:gd name="connsiteY11" fmla="*/ 2308187 h 2548688"/>
                        <a:gd name="connsiteX12" fmla="*/ 544649 w 2874258"/>
                        <a:gd name="connsiteY12" fmla="*/ 2548688 h 2548688"/>
                        <a:gd name="connsiteX13" fmla="*/ 40165 w 2874258"/>
                        <a:gd name="connsiteY13" fmla="*/ 1761726 h 2548688"/>
                        <a:gd name="connsiteX14" fmla="*/ 30144 w 2874258"/>
                        <a:gd name="connsiteY14" fmla="*/ 1156689 h 2548688"/>
                        <a:gd name="connsiteX15" fmla="*/ 121140 w 2874258"/>
                        <a:gd name="connsiteY15" fmla="*/ 476831 h 2548688"/>
                        <a:gd name="connsiteX0" fmla="*/ 121140 w 2874258"/>
                        <a:gd name="connsiteY0" fmla="*/ 476831 h 2548688"/>
                        <a:gd name="connsiteX1" fmla="*/ 2483778 w 2874258"/>
                        <a:gd name="connsiteY1" fmla="*/ 244646 h 2548688"/>
                        <a:gd name="connsiteX2" fmla="*/ 2788690 w 2874258"/>
                        <a:gd name="connsiteY2" fmla="*/ 979635 h 2548688"/>
                        <a:gd name="connsiteX3" fmla="*/ 2874258 w 2874258"/>
                        <a:gd name="connsiteY3" fmla="*/ 2461355 h 2548688"/>
                        <a:gd name="connsiteX4" fmla="*/ 2452978 w 2874258"/>
                        <a:gd name="connsiteY4" fmla="*/ 2494504 h 2548688"/>
                        <a:gd name="connsiteX5" fmla="*/ 2305292 w 2874258"/>
                        <a:gd name="connsiteY5" fmla="*/ 750546 h 2548688"/>
                        <a:gd name="connsiteX6" fmla="*/ 1997349 w 2874258"/>
                        <a:gd name="connsiteY6" fmla="*/ 891948 h 2548688"/>
                        <a:gd name="connsiteX7" fmla="*/ 898446 w 2874258"/>
                        <a:gd name="connsiteY7" fmla="*/ 972870 h 2548688"/>
                        <a:gd name="connsiteX8" fmla="*/ 699490 w 2874258"/>
                        <a:gd name="connsiteY8" fmla="*/ 905436 h 2548688"/>
                        <a:gd name="connsiteX9" fmla="*/ 493347 w 2874258"/>
                        <a:gd name="connsiteY9" fmla="*/ 1066324 h 2548688"/>
                        <a:gd name="connsiteX10" fmla="*/ 481270 w 2874258"/>
                        <a:gd name="connsiteY10" fmla="*/ 1729747 h 2548688"/>
                        <a:gd name="connsiteX11" fmla="*/ 877158 w 2874258"/>
                        <a:gd name="connsiteY11" fmla="*/ 2308187 h 2548688"/>
                        <a:gd name="connsiteX12" fmla="*/ 544649 w 2874258"/>
                        <a:gd name="connsiteY12" fmla="*/ 2548688 h 2548688"/>
                        <a:gd name="connsiteX13" fmla="*/ 40165 w 2874258"/>
                        <a:gd name="connsiteY13" fmla="*/ 1761726 h 2548688"/>
                        <a:gd name="connsiteX14" fmla="*/ 30144 w 2874258"/>
                        <a:gd name="connsiteY14" fmla="*/ 1156689 h 2548688"/>
                        <a:gd name="connsiteX15" fmla="*/ 121140 w 2874258"/>
                        <a:gd name="connsiteY15" fmla="*/ 476831 h 254868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305292 w 2874258"/>
                        <a:gd name="connsiteY5" fmla="*/ 750546 h 2549068"/>
                        <a:gd name="connsiteX6" fmla="*/ 1997349 w 2874258"/>
                        <a:gd name="connsiteY6" fmla="*/ 891948 h 2549068"/>
                        <a:gd name="connsiteX7" fmla="*/ 898446 w 2874258"/>
                        <a:gd name="connsiteY7" fmla="*/ 972870 h 2549068"/>
                        <a:gd name="connsiteX8" fmla="*/ 699490 w 2874258"/>
                        <a:gd name="connsiteY8" fmla="*/ 905436 h 2549068"/>
                        <a:gd name="connsiteX9" fmla="*/ 493347 w 2874258"/>
                        <a:gd name="connsiteY9" fmla="*/ 1066324 h 2549068"/>
                        <a:gd name="connsiteX10" fmla="*/ 481270 w 2874258"/>
                        <a:gd name="connsiteY10" fmla="*/ 1729747 h 2549068"/>
                        <a:gd name="connsiteX11" fmla="*/ 877158 w 2874258"/>
                        <a:gd name="connsiteY11" fmla="*/ 2308187 h 2549068"/>
                        <a:gd name="connsiteX12" fmla="*/ 526440 w 2874258"/>
                        <a:gd name="connsiteY12" fmla="*/ 2549068 h 2549068"/>
                        <a:gd name="connsiteX13" fmla="*/ 40165 w 2874258"/>
                        <a:gd name="connsiteY13" fmla="*/ 1761726 h 2549068"/>
                        <a:gd name="connsiteX14" fmla="*/ 30144 w 2874258"/>
                        <a:gd name="connsiteY14" fmla="*/ 1156689 h 2549068"/>
                        <a:gd name="connsiteX15" fmla="*/ 121140 w 2874258"/>
                        <a:gd name="connsiteY15"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305292 w 2874258"/>
                        <a:gd name="connsiteY5" fmla="*/ 750546 h 2549068"/>
                        <a:gd name="connsiteX6" fmla="*/ 1997349 w 2874258"/>
                        <a:gd name="connsiteY6" fmla="*/ 891948 h 2549068"/>
                        <a:gd name="connsiteX7" fmla="*/ 898446 w 2874258"/>
                        <a:gd name="connsiteY7" fmla="*/ 972870 h 2549068"/>
                        <a:gd name="connsiteX8" fmla="*/ 699490 w 2874258"/>
                        <a:gd name="connsiteY8" fmla="*/ 905436 h 2549068"/>
                        <a:gd name="connsiteX9" fmla="*/ 493347 w 2874258"/>
                        <a:gd name="connsiteY9" fmla="*/ 1066324 h 2549068"/>
                        <a:gd name="connsiteX10" fmla="*/ 481270 w 2874258"/>
                        <a:gd name="connsiteY10" fmla="*/ 1729747 h 2549068"/>
                        <a:gd name="connsiteX11" fmla="*/ 877158 w 2874258"/>
                        <a:gd name="connsiteY11" fmla="*/ 2308187 h 2549068"/>
                        <a:gd name="connsiteX12" fmla="*/ 526440 w 2874258"/>
                        <a:gd name="connsiteY12" fmla="*/ 2549068 h 2549068"/>
                        <a:gd name="connsiteX13" fmla="*/ 40165 w 2874258"/>
                        <a:gd name="connsiteY13" fmla="*/ 1761726 h 2549068"/>
                        <a:gd name="connsiteX14" fmla="*/ 30144 w 2874258"/>
                        <a:gd name="connsiteY14" fmla="*/ 1156689 h 2549068"/>
                        <a:gd name="connsiteX15" fmla="*/ 121140 w 2874258"/>
                        <a:gd name="connsiteY15"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305292 w 2874258"/>
                        <a:gd name="connsiteY5" fmla="*/ 750546 h 2549068"/>
                        <a:gd name="connsiteX6" fmla="*/ 1997349 w 2874258"/>
                        <a:gd name="connsiteY6" fmla="*/ 891948 h 2549068"/>
                        <a:gd name="connsiteX7" fmla="*/ 898446 w 2874258"/>
                        <a:gd name="connsiteY7" fmla="*/ 972870 h 2549068"/>
                        <a:gd name="connsiteX8" fmla="*/ 699490 w 2874258"/>
                        <a:gd name="connsiteY8" fmla="*/ 905436 h 2549068"/>
                        <a:gd name="connsiteX9" fmla="*/ 493347 w 2874258"/>
                        <a:gd name="connsiteY9" fmla="*/ 1066324 h 2549068"/>
                        <a:gd name="connsiteX10" fmla="*/ 481270 w 2874258"/>
                        <a:gd name="connsiteY10" fmla="*/ 1729747 h 2549068"/>
                        <a:gd name="connsiteX11" fmla="*/ 877158 w 2874258"/>
                        <a:gd name="connsiteY11" fmla="*/ 2308187 h 2549068"/>
                        <a:gd name="connsiteX12" fmla="*/ 526440 w 2874258"/>
                        <a:gd name="connsiteY12" fmla="*/ 2549068 h 2549068"/>
                        <a:gd name="connsiteX13" fmla="*/ 40165 w 2874258"/>
                        <a:gd name="connsiteY13" fmla="*/ 1761726 h 2549068"/>
                        <a:gd name="connsiteX14" fmla="*/ 30144 w 2874258"/>
                        <a:gd name="connsiteY14" fmla="*/ 1156689 h 2549068"/>
                        <a:gd name="connsiteX15" fmla="*/ 121140 w 2874258"/>
                        <a:gd name="connsiteY15"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326187 w 2874258"/>
                        <a:gd name="connsiteY5" fmla="*/ 824732 h 2549068"/>
                        <a:gd name="connsiteX6" fmla="*/ 1997349 w 2874258"/>
                        <a:gd name="connsiteY6" fmla="*/ 891948 h 2549068"/>
                        <a:gd name="connsiteX7" fmla="*/ 898446 w 2874258"/>
                        <a:gd name="connsiteY7" fmla="*/ 972870 h 2549068"/>
                        <a:gd name="connsiteX8" fmla="*/ 699490 w 2874258"/>
                        <a:gd name="connsiteY8" fmla="*/ 905436 h 2549068"/>
                        <a:gd name="connsiteX9" fmla="*/ 493347 w 2874258"/>
                        <a:gd name="connsiteY9" fmla="*/ 1066324 h 2549068"/>
                        <a:gd name="connsiteX10" fmla="*/ 481270 w 2874258"/>
                        <a:gd name="connsiteY10" fmla="*/ 1729747 h 2549068"/>
                        <a:gd name="connsiteX11" fmla="*/ 877158 w 2874258"/>
                        <a:gd name="connsiteY11" fmla="*/ 2308187 h 2549068"/>
                        <a:gd name="connsiteX12" fmla="*/ 526440 w 2874258"/>
                        <a:gd name="connsiteY12" fmla="*/ 2549068 h 2549068"/>
                        <a:gd name="connsiteX13" fmla="*/ 40165 w 2874258"/>
                        <a:gd name="connsiteY13" fmla="*/ 1761726 h 2549068"/>
                        <a:gd name="connsiteX14" fmla="*/ 30144 w 2874258"/>
                        <a:gd name="connsiteY14" fmla="*/ 1156689 h 2549068"/>
                        <a:gd name="connsiteX15" fmla="*/ 121140 w 2874258"/>
                        <a:gd name="connsiteY15"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298792 w 2874258"/>
                        <a:gd name="connsiteY5" fmla="*/ 836359 h 2549068"/>
                        <a:gd name="connsiteX6" fmla="*/ 1997349 w 2874258"/>
                        <a:gd name="connsiteY6" fmla="*/ 891948 h 2549068"/>
                        <a:gd name="connsiteX7" fmla="*/ 898446 w 2874258"/>
                        <a:gd name="connsiteY7" fmla="*/ 972870 h 2549068"/>
                        <a:gd name="connsiteX8" fmla="*/ 699490 w 2874258"/>
                        <a:gd name="connsiteY8" fmla="*/ 905436 h 2549068"/>
                        <a:gd name="connsiteX9" fmla="*/ 493347 w 2874258"/>
                        <a:gd name="connsiteY9" fmla="*/ 1066324 h 2549068"/>
                        <a:gd name="connsiteX10" fmla="*/ 481270 w 2874258"/>
                        <a:gd name="connsiteY10" fmla="*/ 1729747 h 2549068"/>
                        <a:gd name="connsiteX11" fmla="*/ 877158 w 2874258"/>
                        <a:gd name="connsiteY11" fmla="*/ 2308187 h 2549068"/>
                        <a:gd name="connsiteX12" fmla="*/ 526440 w 2874258"/>
                        <a:gd name="connsiteY12" fmla="*/ 2549068 h 2549068"/>
                        <a:gd name="connsiteX13" fmla="*/ 40165 w 2874258"/>
                        <a:gd name="connsiteY13" fmla="*/ 1761726 h 2549068"/>
                        <a:gd name="connsiteX14" fmla="*/ 30144 w 2874258"/>
                        <a:gd name="connsiteY14" fmla="*/ 1156689 h 2549068"/>
                        <a:gd name="connsiteX15" fmla="*/ 121140 w 2874258"/>
                        <a:gd name="connsiteY15"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298792 w 2874258"/>
                        <a:gd name="connsiteY5" fmla="*/ 836359 h 2549068"/>
                        <a:gd name="connsiteX6" fmla="*/ 1997349 w 2874258"/>
                        <a:gd name="connsiteY6" fmla="*/ 891948 h 2549068"/>
                        <a:gd name="connsiteX7" fmla="*/ 898446 w 2874258"/>
                        <a:gd name="connsiteY7" fmla="*/ 972870 h 2549068"/>
                        <a:gd name="connsiteX8" fmla="*/ 699490 w 2874258"/>
                        <a:gd name="connsiteY8" fmla="*/ 905436 h 2549068"/>
                        <a:gd name="connsiteX9" fmla="*/ 493347 w 2874258"/>
                        <a:gd name="connsiteY9" fmla="*/ 1066324 h 2549068"/>
                        <a:gd name="connsiteX10" fmla="*/ 481270 w 2874258"/>
                        <a:gd name="connsiteY10" fmla="*/ 1729747 h 2549068"/>
                        <a:gd name="connsiteX11" fmla="*/ 877158 w 2874258"/>
                        <a:gd name="connsiteY11" fmla="*/ 2308187 h 2549068"/>
                        <a:gd name="connsiteX12" fmla="*/ 526440 w 2874258"/>
                        <a:gd name="connsiteY12" fmla="*/ 2549068 h 2549068"/>
                        <a:gd name="connsiteX13" fmla="*/ 40165 w 2874258"/>
                        <a:gd name="connsiteY13" fmla="*/ 1761726 h 2549068"/>
                        <a:gd name="connsiteX14" fmla="*/ 30144 w 2874258"/>
                        <a:gd name="connsiteY14" fmla="*/ 1156689 h 2549068"/>
                        <a:gd name="connsiteX15" fmla="*/ 121140 w 2874258"/>
                        <a:gd name="connsiteY15"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298792 w 2874258"/>
                        <a:gd name="connsiteY5" fmla="*/ 836359 h 2549068"/>
                        <a:gd name="connsiteX6" fmla="*/ 1935366 w 2874258"/>
                        <a:gd name="connsiteY6" fmla="*/ 967862 h 2549068"/>
                        <a:gd name="connsiteX7" fmla="*/ 898446 w 2874258"/>
                        <a:gd name="connsiteY7" fmla="*/ 972870 h 2549068"/>
                        <a:gd name="connsiteX8" fmla="*/ 699490 w 2874258"/>
                        <a:gd name="connsiteY8" fmla="*/ 905436 h 2549068"/>
                        <a:gd name="connsiteX9" fmla="*/ 493347 w 2874258"/>
                        <a:gd name="connsiteY9" fmla="*/ 1066324 h 2549068"/>
                        <a:gd name="connsiteX10" fmla="*/ 481270 w 2874258"/>
                        <a:gd name="connsiteY10" fmla="*/ 1729747 h 2549068"/>
                        <a:gd name="connsiteX11" fmla="*/ 877158 w 2874258"/>
                        <a:gd name="connsiteY11" fmla="*/ 2308187 h 2549068"/>
                        <a:gd name="connsiteX12" fmla="*/ 526440 w 2874258"/>
                        <a:gd name="connsiteY12" fmla="*/ 2549068 h 2549068"/>
                        <a:gd name="connsiteX13" fmla="*/ 40165 w 2874258"/>
                        <a:gd name="connsiteY13" fmla="*/ 1761726 h 2549068"/>
                        <a:gd name="connsiteX14" fmla="*/ 30144 w 2874258"/>
                        <a:gd name="connsiteY14" fmla="*/ 1156689 h 2549068"/>
                        <a:gd name="connsiteX15" fmla="*/ 121140 w 2874258"/>
                        <a:gd name="connsiteY15"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298792 w 2874258"/>
                        <a:gd name="connsiteY5" fmla="*/ 836359 h 2549068"/>
                        <a:gd name="connsiteX6" fmla="*/ 1935366 w 2874258"/>
                        <a:gd name="connsiteY6" fmla="*/ 967862 h 2549068"/>
                        <a:gd name="connsiteX7" fmla="*/ 898446 w 2874258"/>
                        <a:gd name="connsiteY7" fmla="*/ 972870 h 2549068"/>
                        <a:gd name="connsiteX8" fmla="*/ 699490 w 2874258"/>
                        <a:gd name="connsiteY8" fmla="*/ 905436 h 2549068"/>
                        <a:gd name="connsiteX9" fmla="*/ 493347 w 2874258"/>
                        <a:gd name="connsiteY9" fmla="*/ 1066324 h 2549068"/>
                        <a:gd name="connsiteX10" fmla="*/ 481270 w 2874258"/>
                        <a:gd name="connsiteY10" fmla="*/ 1729747 h 2549068"/>
                        <a:gd name="connsiteX11" fmla="*/ 877158 w 2874258"/>
                        <a:gd name="connsiteY11" fmla="*/ 2308187 h 2549068"/>
                        <a:gd name="connsiteX12" fmla="*/ 526440 w 2874258"/>
                        <a:gd name="connsiteY12" fmla="*/ 2549068 h 2549068"/>
                        <a:gd name="connsiteX13" fmla="*/ 40165 w 2874258"/>
                        <a:gd name="connsiteY13" fmla="*/ 1761726 h 2549068"/>
                        <a:gd name="connsiteX14" fmla="*/ 30144 w 2874258"/>
                        <a:gd name="connsiteY14" fmla="*/ 1156689 h 2549068"/>
                        <a:gd name="connsiteX15" fmla="*/ 121140 w 2874258"/>
                        <a:gd name="connsiteY15"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298792 w 2874258"/>
                        <a:gd name="connsiteY5" fmla="*/ 836359 h 2549068"/>
                        <a:gd name="connsiteX6" fmla="*/ 1935366 w 2874258"/>
                        <a:gd name="connsiteY6" fmla="*/ 967862 h 2549068"/>
                        <a:gd name="connsiteX7" fmla="*/ 898446 w 2874258"/>
                        <a:gd name="connsiteY7" fmla="*/ 972870 h 2549068"/>
                        <a:gd name="connsiteX8" fmla="*/ 699490 w 2874258"/>
                        <a:gd name="connsiteY8" fmla="*/ 905436 h 2549068"/>
                        <a:gd name="connsiteX9" fmla="*/ 493347 w 2874258"/>
                        <a:gd name="connsiteY9" fmla="*/ 1066324 h 2549068"/>
                        <a:gd name="connsiteX10" fmla="*/ 481270 w 2874258"/>
                        <a:gd name="connsiteY10" fmla="*/ 1729747 h 2549068"/>
                        <a:gd name="connsiteX11" fmla="*/ 877158 w 2874258"/>
                        <a:gd name="connsiteY11" fmla="*/ 2308187 h 2549068"/>
                        <a:gd name="connsiteX12" fmla="*/ 526440 w 2874258"/>
                        <a:gd name="connsiteY12" fmla="*/ 2549068 h 2549068"/>
                        <a:gd name="connsiteX13" fmla="*/ 40165 w 2874258"/>
                        <a:gd name="connsiteY13" fmla="*/ 1761726 h 2549068"/>
                        <a:gd name="connsiteX14" fmla="*/ 30144 w 2874258"/>
                        <a:gd name="connsiteY14" fmla="*/ 1156689 h 2549068"/>
                        <a:gd name="connsiteX15" fmla="*/ 121140 w 2874258"/>
                        <a:gd name="connsiteY15"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370881 w 2874258"/>
                        <a:gd name="connsiteY5" fmla="*/ 1581434 h 2549068"/>
                        <a:gd name="connsiteX6" fmla="*/ 2298792 w 2874258"/>
                        <a:gd name="connsiteY6" fmla="*/ 836359 h 2549068"/>
                        <a:gd name="connsiteX7" fmla="*/ 1935366 w 2874258"/>
                        <a:gd name="connsiteY7" fmla="*/ 967862 h 2549068"/>
                        <a:gd name="connsiteX8" fmla="*/ 898446 w 2874258"/>
                        <a:gd name="connsiteY8" fmla="*/ 972870 h 2549068"/>
                        <a:gd name="connsiteX9" fmla="*/ 699490 w 2874258"/>
                        <a:gd name="connsiteY9" fmla="*/ 905436 h 2549068"/>
                        <a:gd name="connsiteX10" fmla="*/ 493347 w 2874258"/>
                        <a:gd name="connsiteY10" fmla="*/ 1066324 h 2549068"/>
                        <a:gd name="connsiteX11" fmla="*/ 481270 w 2874258"/>
                        <a:gd name="connsiteY11" fmla="*/ 1729747 h 2549068"/>
                        <a:gd name="connsiteX12" fmla="*/ 877158 w 2874258"/>
                        <a:gd name="connsiteY12" fmla="*/ 2308187 h 2549068"/>
                        <a:gd name="connsiteX13" fmla="*/ 526440 w 2874258"/>
                        <a:gd name="connsiteY13" fmla="*/ 2549068 h 2549068"/>
                        <a:gd name="connsiteX14" fmla="*/ 40165 w 2874258"/>
                        <a:gd name="connsiteY14" fmla="*/ 1761726 h 2549068"/>
                        <a:gd name="connsiteX15" fmla="*/ 30144 w 2874258"/>
                        <a:gd name="connsiteY15" fmla="*/ 1156689 h 2549068"/>
                        <a:gd name="connsiteX16" fmla="*/ 121140 w 2874258"/>
                        <a:gd name="connsiteY16"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321271 w 2874258"/>
                        <a:gd name="connsiteY5" fmla="*/ 1587997 h 2549068"/>
                        <a:gd name="connsiteX6" fmla="*/ 2298792 w 2874258"/>
                        <a:gd name="connsiteY6" fmla="*/ 836359 h 2549068"/>
                        <a:gd name="connsiteX7" fmla="*/ 1935366 w 2874258"/>
                        <a:gd name="connsiteY7" fmla="*/ 967862 h 2549068"/>
                        <a:gd name="connsiteX8" fmla="*/ 898446 w 2874258"/>
                        <a:gd name="connsiteY8" fmla="*/ 972870 h 2549068"/>
                        <a:gd name="connsiteX9" fmla="*/ 699490 w 2874258"/>
                        <a:gd name="connsiteY9" fmla="*/ 905436 h 2549068"/>
                        <a:gd name="connsiteX10" fmla="*/ 493347 w 2874258"/>
                        <a:gd name="connsiteY10" fmla="*/ 1066324 h 2549068"/>
                        <a:gd name="connsiteX11" fmla="*/ 481270 w 2874258"/>
                        <a:gd name="connsiteY11" fmla="*/ 1729747 h 2549068"/>
                        <a:gd name="connsiteX12" fmla="*/ 877158 w 2874258"/>
                        <a:gd name="connsiteY12" fmla="*/ 2308187 h 2549068"/>
                        <a:gd name="connsiteX13" fmla="*/ 526440 w 2874258"/>
                        <a:gd name="connsiteY13" fmla="*/ 2549068 h 2549068"/>
                        <a:gd name="connsiteX14" fmla="*/ 40165 w 2874258"/>
                        <a:gd name="connsiteY14" fmla="*/ 1761726 h 2549068"/>
                        <a:gd name="connsiteX15" fmla="*/ 30144 w 2874258"/>
                        <a:gd name="connsiteY15" fmla="*/ 1156689 h 2549068"/>
                        <a:gd name="connsiteX16" fmla="*/ 121140 w 2874258"/>
                        <a:gd name="connsiteY16"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1867086 w 2874258"/>
                        <a:gd name="connsiteY4" fmla="*/ 2495677 h 2549068"/>
                        <a:gd name="connsiteX5" fmla="*/ 2321271 w 2874258"/>
                        <a:gd name="connsiteY5" fmla="*/ 1587997 h 2549068"/>
                        <a:gd name="connsiteX6" fmla="*/ 2298792 w 2874258"/>
                        <a:gd name="connsiteY6" fmla="*/ 836359 h 2549068"/>
                        <a:gd name="connsiteX7" fmla="*/ 1935366 w 2874258"/>
                        <a:gd name="connsiteY7" fmla="*/ 967862 h 2549068"/>
                        <a:gd name="connsiteX8" fmla="*/ 898446 w 2874258"/>
                        <a:gd name="connsiteY8" fmla="*/ 972870 h 2549068"/>
                        <a:gd name="connsiteX9" fmla="*/ 699490 w 2874258"/>
                        <a:gd name="connsiteY9" fmla="*/ 905436 h 2549068"/>
                        <a:gd name="connsiteX10" fmla="*/ 493347 w 2874258"/>
                        <a:gd name="connsiteY10" fmla="*/ 1066324 h 2549068"/>
                        <a:gd name="connsiteX11" fmla="*/ 481270 w 2874258"/>
                        <a:gd name="connsiteY11" fmla="*/ 1729747 h 2549068"/>
                        <a:gd name="connsiteX12" fmla="*/ 877158 w 2874258"/>
                        <a:gd name="connsiteY12" fmla="*/ 2308187 h 2549068"/>
                        <a:gd name="connsiteX13" fmla="*/ 526440 w 2874258"/>
                        <a:gd name="connsiteY13" fmla="*/ 2549068 h 2549068"/>
                        <a:gd name="connsiteX14" fmla="*/ 40165 w 2874258"/>
                        <a:gd name="connsiteY14" fmla="*/ 1761726 h 2549068"/>
                        <a:gd name="connsiteX15" fmla="*/ 30144 w 2874258"/>
                        <a:gd name="connsiteY15" fmla="*/ 1156689 h 2549068"/>
                        <a:gd name="connsiteX16" fmla="*/ 121140 w 2874258"/>
                        <a:gd name="connsiteY16" fmla="*/ 476831 h 2549068"/>
                        <a:gd name="connsiteX0" fmla="*/ 121140 w 2826457"/>
                        <a:gd name="connsiteY0" fmla="*/ 476831 h 2712541"/>
                        <a:gd name="connsiteX1" fmla="*/ 2483778 w 2826457"/>
                        <a:gd name="connsiteY1" fmla="*/ 244646 h 2712541"/>
                        <a:gd name="connsiteX2" fmla="*/ 2788690 w 2826457"/>
                        <a:gd name="connsiteY2" fmla="*/ 979635 h 2712541"/>
                        <a:gd name="connsiteX3" fmla="*/ 2227254 w 2826457"/>
                        <a:gd name="connsiteY3" fmla="*/ 2712541 h 2712541"/>
                        <a:gd name="connsiteX4" fmla="*/ 1867086 w 2826457"/>
                        <a:gd name="connsiteY4" fmla="*/ 2495677 h 2712541"/>
                        <a:gd name="connsiteX5" fmla="*/ 2321271 w 2826457"/>
                        <a:gd name="connsiteY5" fmla="*/ 1587997 h 2712541"/>
                        <a:gd name="connsiteX6" fmla="*/ 2298792 w 2826457"/>
                        <a:gd name="connsiteY6" fmla="*/ 836359 h 2712541"/>
                        <a:gd name="connsiteX7" fmla="*/ 1935366 w 2826457"/>
                        <a:gd name="connsiteY7" fmla="*/ 967862 h 2712541"/>
                        <a:gd name="connsiteX8" fmla="*/ 898446 w 2826457"/>
                        <a:gd name="connsiteY8" fmla="*/ 972870 h 2712541"/>
                        <a:gd name="connsiteX9" fmla="*/ 699490 w 2826457"/>
                        <a:gd name="connsiteY9" fmla="*/ 905436 h 2712541"/>
                        <a:gd name="connsiteX10" fmla="*/ 493347 w 2826457"/>
                        <a:gd name="connsiteY10" fmla="*/ 1066324 h 2712541"/>
                        <a:gd name="connsiteX11" fmla="*/ 481270 w 2826457"/>
                        <a:gd name="connsiteY11" fmla="*/ 1729747 h 2712541"/>
                        <a:gd name="connsiteX12" fmla="*/ 877158 w 2826457"/>
                        <a:gd name="connsiteY12" fmla="*/ 2308187 h 2712541"/>
                        <a:gd name="connsiteX13" fmla="*/ 526440 w 2826457"/>
                        <a:gd name="connsiteY13" fmla="*/ 2549068 h 2712541"/>
                        <a:gd name="connsiteX14" fmla="*/ 40165 w 2826457"/>
                        <a:gd name="connsiteY14" fmla="*/ 1761726 h 2712541"/>
                        <a:gd name="connsiteX15" fmla="*/ 30144 w 2826457"/>
                        <a:gd name="connsiteY15" fmla="*/ 1156689 h 2712541"/>
                        <a:gd name="connsiteX16" fmla="*/ 121140 w 2826457"/>
                        <a:gd name="connsiteY16" fmla="*/ 476831 h 2712541"/>
                        <a:gd name="connsiteX0" fmla="*/ 121140 w 2826457"/>
                        <a:gd name="connsiteY0" fmla="*/ 476831 h 2712541"/>
                        <a:gd name="connsiteX1" fmla="*/ 2483778 w 2826457"/>
                        <a:gd name="connsiteY1" fmla="*/ 244646 h 2712541"/>
                        <a:gd name="connsiteX2" fmla="*/ 2788690 w 2826457"/>
                        <a:gd name="connsiteY2" fmla="*/ 979635 h 2712541"/>
                        <a:gd name="connsiteX3" fmla="*/ 2227254 w 2826457"/>
                        <a:gd name="connsiteY3" fmla="*/ 2712541 h 2712541"/>
                        <a:gd name="connsiteX4" fmla="*/ 1856266 w 2826457"/>
                        <a:gd name="connsiteY4" fmla="*/ 2506958 h 2712541"/>
                        <a:gd name="connsiteX5" fmla="*/ 2321271 w 2826457"/>
                        <a:gd name="connsiteY5" fmla="*/ 1587997 h 2712541"/>
                        <a:gd name="connsiteX6" fmla="*/ 2298792 w 2826457"/>
                        <a:gd name="connsiteY6" fmla="*/ 836359 h 2712541"/>
                        <a:gd name="connsiteX7" fmla="*/ 1935366 w 2826457"/>
                        <a:gd name="connsiteY7" fmla="*/ 967862 h 2712541"/>
                        <a:gd name="connsiteX8" fmla="*/ 898446 w 2826457"/>
                        <a:gd name="connsiteY8" fmla="*/ 972870 h 2712541"/>
                        <a:gd name="connsiteX9" fmla="*/ 699490 w 2826457"/>
                        <a:gd name="connsiteY9" fmla="*/ 905436 h 2712541"/>
                        <a:gd name="connsiteX10" fmla="*/ 493347 w 2826457"/>
                        <a:gd name="connsiteY10" fmla="*/ 1066324 h 2712541"/>
                        <a:gd name="connsiteX11" fmla="*/ 481270 w 2826457"/>
                        <a:gd name="connsiteY11" fmla="*/ 1729747 h 2712541"/>
                        <a:gd name="connsiteX12" fmla="*/ 877158 w 2826457"/>
                        <a:gd name="connsiteY12" fmla="*/ 2308187 h 2712541"/>
                        <a:gd name="connsiteX13" fmla="*/ 526440 w 2826457"/>
                        <a:gd name="connsiteY13" fmla="*/ 2549068 h 2712541"/>
                        <a:gd name="connsiteX14" fmla="*/ 40165 w 2826457"/>
                        <a:gd name="connsiteY14" fmla="*/ 1761726 h 2712541"/>
                        <a:gd name="connsiteX15" fmla="*/ 30144 w 2826457"/>
                        <a:gd name="connsiteY15" fmla="*/ 1156689 h 2712541"/>
                        <a:gd name="connsiteX16" fmla="*/ 121140 w 2826457"/>
                        <a:gd name="connsiteY16" fmla="*/ 476831 h 2712541"/>
                        <a:gd name="connsiteX0" fmla="*/ 121140 w 2826457"/>
                        <a:gd name="connsiteY0" fmla="*/ 476831 h 2712541"/>
                        <a:gd name="connsiteX1" fmla="*/ 2483778 w 2826457"/>
                        <a:gd name="connsiteY1" fmla="*/ 244646 h 2712541"/>
                        <a:gd name="connsiteX2" fmla="*/ 2788690 w 2826457"/>
                        <a:gd name="connsiteY2" fmla="*/ 979635 h 2712541"/>
                        <a:gd name="connsiteX3" fmla="*/ 2539862 w 2826457"/>
                        <a:gd name="connsiteY3" fmla="*/ 1732677 h 2712541"/>
                        <a:gd name="connsiteX4" fmla="*/ 2227254 w 2826457"/>
                        <a:gd name="connsiteY4" fmla="*/ 2712541 h 2712541"/>
                        <a:gd name="connsiteX5" fmla="*/ 1856266 w 2826457"/>
                        <a:gd name="connsiteY5" fmla="*/ 2506958 h 2712541"/>
                        <a:gd name="connsiteX6" fmla="*/ 2321271 w 2826457"/>
                        <a:gd name="connsiteY6" fmla="*/ 1587997 h 2712541"/>
                        <a:gd name="connsiteX7" fmla="*/ 2298792 w 2826457"/>
                        <a:gd name="connsiteY7" fmla="*/ 836359 h 2712541"/>
                        <a:gd name="connsiteX8" fmla="*/ 1935366 w 2826457"/>
                        <a:gd name="connsiteY8" fmla="*/ 967862 h 2712541"/>
                        <a:gd name="connsiteX9" fmla="*/ 898446 w 2826457"/>
                        <a:gd name="connsiteY9" fmla="*/ 972870 h 2712541"/>
                        <a:gd name="connsiteX10" fmla="*/ 699490 w 2826457"/>
                        <a:gd name="connsiteY10" fmla="*/ 905436 h 2712541"/>
                        <a:gd name="connsiteX11" fmla="*/ 493347 w 2826457"/>
                        <a:gd name="connsiteY11" fmla="*/ 1066324 h 2712541"/>
                        <a:gd name="connsiteX12" fmla="*/ 481270 w 2826457"/>
                        <a:gd name="connsiteY12" fmla="*/ 1729747 h 2712541"/>
                        <a:gd name="connsiteX13" fmla="*/ 877158 w 2826457"/>
                        <a:gd name="connsiteY13" fmla="*/ 2308187 h 2712541"/>
                        <a:gd name="connsiteX14" fmla="*/ 526440 w 2826457"/>
                        <a:gd name="connsiteY14" fmla="*/ 2549068 h 2712541"/>
                        <a:gd name="connsiteX15" fmla="*/ 40165 w 2826457"/>
                        <a:gd name="connsiteY15" fmla="*/ 1761726 h 2712541"/>
                        <a:gd name="connsiteX16" fmla="*/ 30144 w 2826457"/>
                        <a:gd name="connsiteY16" fmla="*/ 1156689 h 2712541"/>
                        <a:gd name="connsiteX17" fmla="*/ 121140 w 2826457"/>
                        <a:gd name="connsiteY17" fmla="*/ 476831 h 2712541"/>
                        <a:gd name="connsiteX0" fmla="*/ 121140 w 2826457"/>
                        <a:gd name="connsiteY0" fmla="*/ 476831 h 2712541"/>
                        <a:gd name="connsiteX1" fmla="*/ 2483778 w 2826457"/>
                        <a:gd name="connsiteY1" fmla="*/ 244646 h 2712541"/>
                        <a:gd name="connsiteX2" fmla="*/ 2788690 w 2826457"/>
                        <a:gd name="connsiteY2" fmla="*/ 979635 h 2712541"/>
                        <a:gd name="connsiteX3" fmla="*/ 2690193 w 2826457"/>
                        <a:gd name="connsiteY3" fmla="*/ 1784815 h 2712541"/>
                        <a:gd name="connsiteX4" fmla="*/ 2227254 w 2826457"/>
                        <a:gd name="connsiteY4" fmla="*/ 2712541 h 2712541"/>
                        <a:gd name="connsiteX5" fmla="*/ 1856266 w 2826457"/>
                        <a:gd name="connsiteY5" fmla="*/ 2506958 h 2712541"/>
                        <a:gd name="connsiteX6" fmla="*/ 2321271 w 2826457"/>
                        <a:gd name="connsiteY6" fmla="*/ 1587997 h 2712541"/>
                        <a:gd name="connsiteX7" fmla="*/ 2298792 w 2826457"/>
                        <a:gd name="connsiteY7" fmla="*/ 836359 h 2712541"/>
                        <a:gd name="connsiteX8" fmla="*/ 1935366 w 2826457"/>
                        <a:gd name="connsiteY8" fmla="*/ 967862 h 2712541"/>
                        <a:gd name="connsiteX9" fmla="*/ 898446 w 2826457"/>
                        <a:gd name="connsiteY9" fmla="*/ 972870 h 2712541"/>
                        <a:gd name="connsiteX10" fmla="*/ 699490 w 2826457"/>
                        <a:gd name="connsiteY10" fmla="*/ 905436 h 2712541"/>
                        <a:gd name="connsiteX11" fmla="*/ 493347 w 2826457"/>
                        <a:gd name="connsiteY11" fmla="*/ 1066324 h 2712541"/>
                        <a:gd name="connsiteX12" fmla="*/ 481270 w 2826457"/>
                        <a:gd name="connsiteY12" fmla="*/ 1729747 h 2712541"/>
                        <a:gd name="connsiteX13" fmla="*/ 877158 w 2826457"/>
                        <a:gd name="connsiteY13" fmla="*/ 2308187 h 2712541"/>
                        <a:gd name="connsiteX14" fmla="*/ 526440 w 2826457"/>
                        <a:gd name="connsiteY14" fmla="*/ 2549068 h 2712541"/>
                        <a:gd name="connsiteX15" fmla="*/ 40165 w 2826457"/>
                        <a:gd name="connsiteY15" fmla="*/ 1761726 h 2712541"/>
                        <a:gd name="connsiteX16" fmla="*/ 30144 w 2826457"/>
                        <a:gd name="connsiteY16" fmla="*/ 1156689 h 2712541"/>
                        <a:gd name="connsiteX17" fmla="*/ 121140 w 2826457"/>
                        <a:gd name="connsiteY17" fmla="*/ 476831 h 2712541"/>
                        <a:gd name="connsiteX0" fmla="*/ 121140 w 2826457"/>
                        <a:gd name="connsiteY0" fmla="*/ 476831 h 2712541"/>
                        <a:gd name="connsiteX1" fmla="*/ 2483778 w 2826457"/>
                        <a:gd name="connsiteY1" fmla="*/ 244646 h 2712541"/>
                        <a:gd name="connsiteX2" fmla="*/ 2788690 w 2826457"/>
                        <a:gd name="connsiteY2" fmla="*/ 979635 h 2712541"/>
                        <a:gd name="connsiteX3" fmla="*/ 2690193 w 2826457"/>
                        <a:gd name="connsiteY3" fmla="*/ 1784815 h 2712541"/>
                        <a:gd name="connsiteX4" fmla="*/ 2227254 w 2826457"/>
                        <a:gd name="connsiteY4" fmla="*/ 2712541 h 2712541"/>
                        <a:gd name="connsiteX5" fmla="*/ 1856266 w 2826457"/>
                        <a:gd name="connsiteY5" fmla="*/ 2506958 h 2712541"/>
                        <a:gd name="connsiteX6" fmla="*/ 2321271 w 2826457"/>
                        <a:gd name="connsiteY6" fmla="*/ 1587997 h 2712541"/>
                        <a:gd name="connsiteX7" fmla="*/ 2298792 w 2826457"/>
                        <a:gd name="connsiteY7" fmla="*/ 836359 h 2712541"/>
                        <a:gd name="connsiteX8" fmla="*/ 1935366 w 2826457"/>
                        <a:gd name="connsiteY8" fmla="*/ 967862 h 2712541"/>
                        <a:gd name="connsiteX9" fmla="*/ 898446 w 2826457"/>
                        <a:gd name="connsiteY9" fmla="*/ 972870 h 2712541"/>
                        <a:gd name="connsiteX10" fmla="*/ 699490 w 2826457"/>
                        <a:gd name="connsiteY10" fmla="*/ 905436 h 2712541"/>
                        <a:gd name="connsiteX11" fmla="*/ 493347 w 2826457"/>
                        <a:gd name="connsiteY11" fmla="*/ 1066324 h 2712541"/>
                        <a:gd name="connsiteX12" fmla="*/ 481270 w 2826457"/>
                        <a:gd name="connsiteY12" fmla="*/ 1729747 h 2712541"/>
                        <a:gd name="connsiteX13" fmla="*/ 877158 w 2826457"/>
                        <a:gd name="connsiteY13" fmla="*/ 2308187 h 2712541"/>
                        <a:gd name="connsiteX14" fmla="*/ 526440 w 2826457"/>
                        <a:gd name="connsiteY14" fmla="*/ 2549068 h 2712541"/>
                        <a:gd name="connsiteX15" fmla="*/ 40165 w 2826457"/>
                        <a:gd name="connsiteY15" fmla="*/ 1761726 h 2712541"/>
                        <a:gd name="connsiteX16" fmla="*/ 30144 w 2826457"/>
                        <a:gd name="connsiteY16" fmla="*/ 1156689 h 2712541"/>
                        <a:gd name="connsiteX17" fmla="*/ 121140 w 2826457"/>
                        <a:gd name="connsiteY17" fmla="*/ 476831 h 2712541"/>
                        <a:gd name="connsiteX0" fmla="*/ 121140 w 2826457"/>
                        <a:gd name="connsiteY0" fmla="*/ 476831 h 2712541"/>
                        <a:gd name="connsiteX1" fmla="*/ 2483778 w 2826457"/>
                        <a:gd name="connsiteY1" fmla="*/ 244646 h 2712541"/>
                        <a:gd name="connsiteX2" fmla="*/ 2788690 w 2826457"/>
                        <a:gd name="connsiteY2" fmla="*/ 979635 h 2712541"/>
                        <a:gd name="connsiteX3" fmla="*/ 2716142 w 2826457"/>
                        <a:gd name="connsiteY3" fmla="*/ 1571464 h 2712541"/>
                        <a:gd name="connsiteX4" fmla="*/ 2690193 w 2826457"/>
                        <a:gd name="connsiteY4" fmla="*/ 1784815 h 2712541"/>
                        <a:gd name="connsiteX5" fmla="*/ 2227254 w 2826457"/>
                        <a:gd name="connsiteY5" fmla="*/ 2712541 h 2712541"/>
                        <a:gd name="connsiteX6" fmla="*/ 1856266 w 2826457"/>
                        <a:gd name="connsiteY6" fmla="*/ 2506958 h 2712541"/>
                        <a:gd name="connsiteX7" fmla="*/ 2321271 w 2826457"/>
                        <a:gd name="connsiteY7" fmla="*/ 1587997 h 2712541"/>
                        <a:gd name="connsiteX8" fmla="*/ 2298792 w 2826457"/>
                        <a:gd name="connsiteY8" fmla="*/ 836359 h 2712541"/>
                        <a:gd name="connsiteX9" fmla="*/ 1935366 w 2826457"/>
                        <a:gd name="connsiteY9" fmla="*/ 967862 h 2712541"/>
                        <a:gd name="connsiteX10" fmla="*/ 898446 w 2826457"/>
                        <a:gd name="connsiteY10" fmla="*/ 972870 h 2712541"/>
                        <a:gd name="connsiteX11" fmla="*/ 699490 w 2826457"/>
                        <a:gd name="connsiteY11" fmla="*/ 905436 h 2712541"/>
                        <a:gd name="connsiteX12" fmla="*/ 493347 w 2826457"/>
                        <a:gd name="connsiteY12" fmla="*/ 1066324 h 2712541"/>
                        <a:gd name="connsiteX13" fmla="*/ 481270 w 2826457"/>
                        <a:gd name="connsiteY13" fmla="*/ 1729747 h 2712541"/>
                        <a:gd name="connsiteX14" fmla="*/ 877158 w 2826457"/>
                        <a:gd name="connsiteY14" fmla="*/ 2308187 h 2712541"/>
                        <a:gd name="connsiteX15" fmla="*/ 526440 w 2826457"/>
                        <a:gd name="connsiteY15" fmla="*/ 2549068 h 2712541"/>
                        <a:gd name="connsiteX16" fmla="*/ 40165 w 2826457"/>
                        <a:gd name="connsiteY16" fmla="*/ 1761726 h 2712541"/>
                        <a:gd name="connsiteX17" fmla="*/ 30144 w 2826457"/>
                        <a:gd name="connsiteY17" fmla="*/ 1156689 h 2712541"/>
                        <a:gd name="connsiteX18" fmla="*/ 121140 w 2826457"/>
                        <a:gd name="connsiteY18" fmla="*/ 476831 h 2712541"/>
                        <a:gd name="connsiteX0" fmla="*/ 121140 w 2826457"/>
                        <a:gd name="connsiteY0" fmla="*/ 476831 h 2712541"/>
                        <a:gd name="connsiteX1" fmla="*/ 2483778 w 2826457"/>
                        <a:gd name="connsiteY1" fmla="*/ 244646 h 2712541"/>
                        <a:gd name="connsiteX2" fmla="*/ 2788690 w 2826457"/>
                        <a:gd name="connsiteY2" fmla="*/ 979635 h 2712541"/>
                        <a:gd name="connsiteX3" fmla="*/ 2760112 w 2826457"/>
                        <a:gd name="connsiteY3" fmla="*/ 1559491 h 2712541"/>
                        <a:gd name="connsiteX4" fmla="*/ 2690193 w 2826457"/>
                        <a:gd name="connsiteY4" fmla="*/ 1784815 h 2712541"/>
                        <a:gd name="connsiteX5" fmla="*/ 2227254 w 2826457"/>
                        <a:gd name="connsiteY5" fmla="*/ 2712541 h 2712541"/>
                        <a:gd name="connsiteX6" fmla="*/ 1856266 w 2826457"/>
                        <a:gd name="connsiteY6" fmla="*/ 2506958 h 2712541"/>
                        <a:gd name="connsiteX7" fmla="*/ 2321271 w 2826457"/>
                        <a:gd name="connsiteY7" fmla="*/ 1587997 h 2712541"/>
                        <a:gd name="connsiteX8" fmla="*/ 2298792 w 2826457"/>
                        <a:gd name="connsiteY8" fmla="*/ 836359 h 2712541"/>
                        <a:gd name="connsiteX9" fmla="*/ 1935366 w 2826457"/>
                        <a:gd name="connsiteY9" fmla="*/ 967862 h 2712541"/>
                        <a:gd name="connsiteX10" fmla="*/ 898446 w 2826457"/>
                        <a:gd name="connsiteY10" fmla="*/ 972870 h 2712541"/>
                        <a:gd name="connsiteX11" fmla="*/ 699490 w 2826457"/>
                        <a:gd name="connsiteY11" fmla="*/ 905436 h 2712541"/>
                        <a:gd name="connsiteX12" fmla="*/ 493347 w 2826457"/>
                        <a:gd name="connsiteY12" fmla="*/ 1066324 h 2712541"/>
                        <a:gd name="connsiteX13" fmla="*/ 481270 w 2826457"/>
                        <a:gd name="connsiteY13" fmla="*/ 1729747 h 2712541"/>
                        <a:gd name="connsiteX14" fmla="*/ 877158 w 2826457"/>
                        <a:gd name="connsiteY14" fmla="*/ 2308187 h 2712541"/>
                        <a:gd name="connsiteX15" fmla="*/ 526440 w 2826457"/>
                        <a:gd name="connsiteY15" fmla="*/ 2549068 h 2712541"/>
                        <a:gd name="connsiteX16" fmla="*/ 40165 w 2826457"/>
                        <a:gd name="connsiteY16" fmla="*/ 1761726 h 2712541"/>
                        <a:gd name="connsiteX17" fmla="*/ 30144 w 2826457"/>
                        <a:gd name="connsiteY17" fmla="*/ 1156689 h 2712541"/>
                        <a:gd name="connsiteX18" fmla="*/ 121140 w 2826457"/>
                        <a:gd name="connsiteY18" fmla="*/ 476831 h 2712541"/>
                        <a:gd name="connsiteX0" fmla="*/ 121140 w 2826457"/>
                        <a:gd name="connsiteY0" fmla="*/ 476831 h 2712541"/>
                        <a:gd name="connsiteX1" fmla="*/ 2483778 w 2826457"/>
                        <a:gd name="connsiteY1" fmla="*/ 244646 h 2712541"/>
                        <a:gd name="connsiteX2" fmla="*/ 2788690 w 2826457"/>
                        <a:gd name="connsiteY2" fmla="*/ 979635 h 2712541"/>
                        <a:gd name="connsiteX3" fmla="*/ 2760112 w 2826457"/>
                        <a:gd name="connsiteY3" fmla="*/ 1559491 h 2712541"/>
                        <a:gd name="connsiteX4" fmla="*/ 2690193 w 2826457"/>
                        <a:gd name="connsiteY4" fmla="*/ 1784815 h 2712541"/>
                        <a:gd name="connsiteX5" fmla="*/ 2227254 w 2826457"/>
                        <a:gd name="connsiteY5" fmla="*/ 2712541 h 2712541"/>
                        <a:gd name="connsiteX6" fmla="*/ 1856266 w 2826457"/>
                        <a:gd name="connsiteY6" fmla="*/ 2506958 h 2712541"/>
                        <a:gd name="connsiteX7" fmla="*/ 2321271 w 2826457"/>
                        <a:gd name="connsiteY7" fmla="*/ 1587997 h 2712541"/>
                        <a:gd name="connsiteX8" fmla="*/ 2298792 w 2826457"/>
                        <a:gd name="connsiteY8" fmla="*/ 836359 h 2712541"/>
                        <a:gd name="connsiteX9" fmla="*/ 1935366 w 2826457"/>
                        <a:gd name="connsiteY9" fmla="*/ 967862 h 2712541"/>
                        <a:gd name="connsiteX10" fmla="*/ 898446 w 2826457"/>
                        <a:gd name="connsiteY10" fmla="*/ 972870 h 2712541"/>
                        <a:gd name="connsiteX11" fmla="*/ 699490 w 2826457"/>
                        <a:gd name="connsiteY11" fmla="*/ 905436 h 2712541"/>
                        <a:gd name="connsiteX12" fmla="*/ 493347 w 2826457"/>
                        <a:gd name="connsiteY12" fmla="*/ 1066324 h 2712541"/>
                        <a:gd name="connsiteX13" fmla="*/ 481270 w 2826457"/>
                        <a:gd name="connsiteY13" fmla="*/ 1729747 h 2712541"/>
                        <a:gd name="connsiteX14" fmla="*/ 877158 w 2826457"/>
                        <a:gd name="connsiteY14" fmla="*/ 2308187 h 2712541"/>
                        <a:gd name="connsiteX15" fmla="*/ 526440 w 2826457"/>
                        <a:gd name="connsiteY15" fmla="*/ 2549068 h 2712541"/>
                        <a:gd name="connsiteX16" fmla="*/ 40165 w 2826457"/>
                        <a:gd name="connsiteY16" fmla="*/ 1761726 h 2712541"/>
                        <a:gd name="connsiteX17" fmla="*/ 30144 w 2826457"/>
                        <a:gd name="connsiteY17" fmla="*/ 1156689 h 2712541"/>
                        <a:gd name="connsiteX18" fmla="*/ 121140 w 2826457"/>
                        <a:gd name="connsiteY18" fmla="*/ 476831 h 2712541"/>
                        <a:gd name="connsiteX0" fmla="*/ 121140 w 2826457"/>
                        <a:gd name="connsiteY0" fmla="*/ 476831 h 2712541"/>
                        <a:gd name="connsiteX1" fmla="*/ 2483778 w 2826457"/>
                        <a:gd name="connsiteY1" fmla="*/ 244646 h 2712541"/>
                        <a:gd name="connsiteX2" fmla="*/ 2788690 w 2826457"/>
                        <a:gd name="connsiteY2" fmla="*/ 979635 h 2712541"/>
                        <a:gd name="connsiteX3" fmla="*/ 2760112 w 2826457"/>
                        <a:gd name="connsiteY3" fmla="*/ 1559491 h 2712541"/>
                        <a:gd name="connsiteX4" fmla="*/ 2690193 w 2826457"/>
                        <a:gd name="connsiteY4" fmla="*/ 1784815 h 2712541"/>
                        <a:gd name="connsiteX5" fmla="*/ 2227254 w 2826457"/>
                        <a:gd name="connsiteY5" fmla="*/ 2712541 h 2712541"/>
                        <a:gd name="connsiteX6" fmla="*/ 1856266 w 2826457"/>
                        <a:gd name="connsiteY6" fmla="*/ 2506958 h 2712541"/>
                        <a:gd name="connsiteX7" fmla="*/ 2321271 w 2826457"/>
                        <a:gd name="connsiteY7" fmla="*/ 1587997 h 2712541"/>
                        <a:gd name="connsiteX8" fmla="*/ 2298792 w 2826457"/>
                        <a:gd name="connsiteY8" fmla="*/ 836359 h 2712541"/>
                        <a:gd name="connsiteX9" fmla="*/ 1935366 w 2826457"/>
                        <a:gd name="connsiteY9" fmla="*/ 967862 h 2712541"/>
                        <a:gd name="connsiteX10" fmla="*/ 898446 w 2826457"/>
                        <a:gd name="connsiteY10" fmla="*/ 972870 h 2712541"/>
                        <a:gd name="connsiteX11" fmla="*/ 699490 w 2826457"/>
                        <a:gd name="connsiteY11" fmla="*/ 905436 h 2712541"/>
                        <a:gd name="connsiteX12" fmla="*/ 493347 w 2826457"/>
                        <a:gd name="connsiteY12" fmla="*/ 1066324 h 2712541"/>
                        <a:gd name="connsiteX13" fmla="*/ 481270 w 2826457"/>
                        <a:gd name="connsiteY13" fmla="*/ 1729747 h 2712541"/>
                        <a:gd name="connsiteX14" fmla="*/ 877158 w 2826457"/>
                        <a:gd name="connsiteY14" fmla="*/ 2308187 h 2712541"/>
                        <a:gd name="connsiteX15" fmla="*/ 526440 w 2826457"/>
                        <a:gd name="connsiteY15" fmla="*/ 2549068 h 2712541"/>
                        <a:gd name="connsiteX16" fmla="*/ 40165 w 2826457"/>
                        <a:gd name="connsiteY16" fmla="*/ 1761726 h 2712541"/>
                        <a:gd name="connsiteX17" fmla="*/ 30144 w 2826457"/>
                        <a:gd name="connsiteY17" fmla="*/ 1156689 h 2712541"/>
                        <a:gd name="connsiteX18" fmla="*/ 121140 w 2826457"/>
                        <a:gd name="connsiteY18" fmla="*/ 476831 h 2712541"/>
                        <a:gd name="connsiteX0" fmla="*/ 121140 w 2826457"/>
                        <a:gd name="connsiteY0" fmla="*/ 476831 h 2712541"/>
                        <a:gd name="connsiteX1" fmla="*/ 2483778 w 2826457"/>
                        <a:gd name="connsiteY1" fmla="*/ 244646 h 2712541"/>
                        <a:gd name="connsiteX2" fmla="*/ 2788690 w 2826457"/>
                        <a:gd name="connsiteY2" fmla="*/ 979635 h 2712541"/>
                        <a:gd name="connsiteX3" fmla="*/ 2760112 w 2826457"/>
                        <a:gd name="connsiteY3" fmla="*/ 1559491 h 2712541"/>
                        <a:gd name="connsiteX4" fmla="*/ 2690193 w 2826457"/>
                        <a:gd name="connsiteY4" fmla="*/ 1784815 h 2712541"/>
                        <a:gd name="connsiteX5" fmla="*/ 2227254 w 2826457"/>
                        <a:gd name="connsiteY5" fmla="*/ 2712541 h 2712541"/>
                        <a:gd name="connsiteX6" fmla="*/ 1856266 w 2826457"/>
                        <a:gd name="connsiteY6" fmla="*/ 2506958 h 2712541"/>
                        <a:gd name="connsiteX7" fmla="*/ 2321271 w 2826457"/>
                        <a:gd name="connsiteY7" fmla="*/ 1587997 h 2712541"/>
                        <a:gd name="connsiteX8" fmla="*/ 2298792 w 2826457"/>
                        <a:gd name="connsiteY8" fmla="*/ 836359 h 2712541"/>
                        <a:gd name="connsiteX9" fmla="*/ 1935366 w 2826457"/>
                        <a:gd name="connsiteY9" fmla="*/ 967862 h 2712541"/>
                        <a:gd name="connsiteX10" fmla="*/ 898446 w 2826457"/>
                        <a:gd name="connsiteY10" fmla="*/ 972870 h 2712541"/>
                        <a:gd name="connsiteX11" fmla="*/ 699490 w 2826457"/>
                        <a:gd name="connsiteY11" fmla="*/ 905436 h 2712541"/>
                        <a:gd name="connsiteX12" fmla="*/ 493347 w 2826457"/>
                        <a:gd name="connsiteY12" fmla="*/ 1066324 h 2712541"/>
                        <a:gd name="connsiteX13" fmla="*/ 481270 w 2826457"/>
                        <a:gd name="connsiteY13" fmla="*/ 1729747 h 2712541"/>
                        <a:gd name="connsiteX14" fmla="*/ 877158 w 2826457"/>
                        <a:gd name="connsiteY14" fmla="*/ 2308187 h 2712541"/>
                        <a:gd name="connsiteX15" fmla="*/ 526440 w 2826457"/>
                        <a:gd name="connsiteY15" fmla="*/ 2549068 h 2712541"/>
                        <a:gd name="connsiteX16" fmla="*/ 40165 w 2826457"/>
                        <a:gd name="connsiteY16" fmla="*/ 1761726 h 2712541"/>
                        <a:gd name="connsiteX17" fmla="*/ 30144 w 2826457"/>
                        <a:gd name="connsiteY17" fmla="*/ 1156689 h 2712541"/>
                        <a:gd name="connsiteX18" fmla="*/ 121140 w 2826457"/>
                        <a:gd name="connsiteY18" fmla="*/ 476831 h 2712541"/>
                        <a:gd name="connsiteX0" fmla="*/ 121140 w 2826457"/>
                        <a:gd name="connsiteY0" fmla="*/ 476831 h 2712541"/>
                        <a:gd name="connsiteX1" fmla="*/ 2483778 w 2826457"/>
                        <a:gd name="connsiteY1" fmla="*/ 244646 h 2712541"/>
                        <a:gd name="connsiteX2" fmla="*/ 2788690 w 2826457"/>
                        <a:gd name="connsiteY2" fmla="*/ 979635 h 2712541"/>
                        <a:gd name="connsiteX3" fmla="*/ 2760112 w 2826457"/>
                        <a:gd name="connsiteY3" fmla="*/ 1559491 h 2712541"/>
                        <a:gd name="connsiteX4" fmla="*/ 2701589 w 2826457"/>
                        <a:gd name="connsiteY4" fmla="*/ 1801159 h 2712541"/>
                        <a:gd name="connsiteX5" fmla="*/ 2227254 w 2826457"/>
                        <a:gd name="connsiteY5" fmla="*/ 2712541 h 2712541"/>
                        <a:gd name="connsiteX6" fmla="*/ 1856266 w 2826457"/>
                        <a:gd name="connsiteY6" fmla="*/ 2506958 h 2712541"/>
                        <a:gd name="connsiteX7" fmla="*/ 2321271 w 2826457"/>
                        <a:gd name="connsiteY7" fmla="*/ 1587997 h 2712541"/>
                        <a:gd name="connsiteX8" fmla="*/ 2298792 w 2826457"/>
                        <a:gd name="connsiteY8" fmla="*/ 836359 h 2712541"/>
                        <a:gd name="connsiteX9" fmla="*/ 1935366 w 2826457"/>
                        <a:gd name="connsiteY9" fmla="*/ 967862 h 2712541"/>
                        <a:gd name="connsiteX10" fmla="*/ 898446 w 2826457"/>
                        <a:gd name="connsiteY10" fmla="*/ 972870 h 2712541"/>
                        <a:gd name="connsiteX11" fmla="*/ 699490 w 2826457"/>
                        <a:gd name="connsiteY11" fmla="*/ 905436 h 2712541"/>
                        <a:gd name="connsiteX12" fmla="*/ 493347 w 2826457"/>
                        <a:gd name="connsiteY12" fmla="*/ 1066324 h 2712541"/>
                        <a:gd name="connsiteX13" fmla="*/ 481270 w 2826457"/>
                        <a:gd name="connsiteY13" fmla="*/ 1729747 h 2712541"/>
                        <a:gd name="connsiteX14" fmla="*/ 877158 w 2826457"/>
                        <a:gd name="connsiteY14" fmla="*/ 2308187 h 2712541"/>
                        <a:gd name="connsiteX15" fmla="*/ 526440 w 2826457"/>
                        <a:gd name="connsiteY15" fmla="*/ 2549068 h 2712541"/>
                        <a:gd name="connsiteX16" fmla="*/ 40165 w 2826457"/>
                        <a:gd name="connsiteY16" fmla="*/ 1761726 h 2712541"/>
                        <a:gd name="connsiteX17" fmla="*/ 30144 w 2826457"/>
                        <a:gd name="connsiteY17" fmla="*/ 1156689 h 2712541"/>
                        <a:gd name="connsiteX18" fmla="*/ 121140 w 2826457"/>
                        <a:gd name="connsiteY18" fmla="*/ 476831 h 2712541"/>
                        <a:gd name="connsiteX0" fmla="*/ 121140 w 2826457"/>
                        <a:gd name="connsiteY0" fmla="*/ 476831 h 2718065"/>
                        <a:gd name="connsiteX1" fmla="*/ 2483778 w 2826457"/>
                        <a:gd name="connsiteY1" fmla="*/ 244646 h 2718065"/>
                        <a:gd name="connsiteX2" fmla="*/ 2788690 w 2826457"/>
                        <a:gd name="connsiteY2" fmla="*/ 979635 h 2718065"/>
                        <a:gd name="connsiteX3" fmla="*/ 2760112 w 2826457"/>
                        <a:gd name="connsiteY3" fmla="*/ 1559491 h 2718065"/>
                        <a:gd name="connsiteX4" fmla="*/ 2701589 w 2826457"/>
                        <a:gd name="connsiteY4" fmla="*/ 1801159 h 2718065"/>
                        <a:gd name="connsiteX5" fmla="*/ 2227369 w 2826457"/>
                        <a:gd name="connsiteY5" fmla="*/ 2718065 h 2718065"/>
                        <a:gd name="connsiteX6" fmla="*/ 1856266 w 2826457"/>
                        <a:gd name="connsiteY6" fmla="*/ 2506958 h 2718065"/>
                        <a:gd name="connsiteX7" fmla="*/ 2321271 w 2826457"/>
                        <a:gd name="connsiteY7" fmla="*/ 1587997 h 2718065"/>
                        <a:gd name="connsiteX8" fmla="*/ 2298792 w 2826457"/>
                        <a:gd name="connsiteY8" fmla="*/ 836359 h 2718065"/>
                        <a:gd name="connsiteX9" fmla="*/ 1935366 w 2826457"/>
                        <a:gd name="connsiteY9" fmla="*/ 967862 h 2718065"/>
                        <a:gd name="connsiteX10" fmla="*/ 898446 w 2826457"/>
                        <a:gd name="connsiteY10" fmla="*/ 972870 h 2718065"/>
                        <a:gd name="connsiteX11" fmla="*/ 699490 w 2826457"/>
                        <a:gd name="connsiteY11" fmla="*/ 905436 h 2718065"/>
                        <a:gd name="connsiteX12" fmla="*/ 493347 w 2826457"/>
                        <a:gd name="connsiteY12" fmla="*/ 1066324 h 2718065"/>
                        <a:gd name="connsiteX13" fmla="*/ 481270 w 2826457"/>
                        <a:gd name="connsiteY13" fmla="*/ 1729747 h 2718065"/>
                        <a:gd name="connsiteX14" fmla="*/ 877158 w 2826457"/>
                        <a:gd name="connsiteY14" fmla="*/ 2308187 h 2718065"/>
                        <a:gd name="connsiteX15" fmla="*/ 526440 w 2826457"/>
                        <a:gd name="connsiteY15" fmla="*/ 2549068 h 2718065"/>
                        <a:gd name="connsiteX16" fmla="*/ 40165 w 2826457"/>
                        <a:gd name="connsiteY16" fmla="*/ 1761726 h 2718065"/>
                        <a:gd name="connsiteX17" fmla="*/ 30144 w 2826457"/>
                        <a:gd name="connsiteY17" fmla="*/ 1156689 h 2718065"/>
                        <a:gd name="connsiteX18" fmla="*/ 121140 w 2826457"/>
                        <a:gd name="connsiteY18" fmla="*/ 476831 h 271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26457" h="2718065">
                          <a:moveTo>
                            <a:pt x="121140" y="476831"/>
                          </a:moveTo>
                          <a:cubicBezTo>
                            <a:pt x="732867" y="-63083"/>
                            <a:pt x="1673459" y="-150192"/>
                            <a:pt x="2483778" y="244646"/>
                          </a:cubicBezTo>
                          <a:cubicBezTo>
                            <a:pt x="2756941" y="360264"/>
                            <a:pt x="2899556" y="743381"/>
                            <a:pt x="2788690" y="979635"/>
                          </a:cubicBezTo>
                          <a:cubicBezTo>
                            <a:pt x="2791562" y="1204284"/>
                            <a:pt x="2775952" y="1397669"/>
                            <a:pt x="2760112" y="1559491"/>
                          </a:cubicBezTo>
                          <a:cubicBezTo>
                            <a:pt x="2743696" y="1693688"/>
                            <a:pt x="2779391" y="1699496"/>
                            <a:pt x="2701589" y="1801159"/>
                          </a:cubicBezTo>
                          <a:lnTo>
                            <a:pt x="2227369" y="2718065"/>
                          </a:lnTo>
                          <a:lnTo>
                            <a:pt x="1856266" y="2506958"/>
                          </a:lnTo>
                          <a:lnTo>
                            <a:pt x="2321271" y="1587997"/>
                          </a:lnTo>
                          <a:lnTo>
                            <a:pt x="2298792" y="836359"/>
                          </a:lnTo>
                          <a:cubicBezTo>
                            <a:pt x="2250692" y="719408"/>
                            <a:pt x="2076869" y="937472"/>
                            <a:pt x="1935366" y="967862"/>
                          </a:cubicBezTo>
                          <a:lnTo>
                            <a:pt x="898446" y="972870"/>
                          </a:lnTo>
                          <a:cubicBezTo>
                            <a:pt x="848170" y="979154"/>
                            <a:pt x="759192" y="980851"/>
                            <a:pt x="699490" y="905436"/>
                          </a:cubicBezTo>
                          <a:cubicBezTo>
                            <a:pt x="637692" y="866681"/>
                            <a:pt x="491776" y="793994"/>
                            <a:pt x="493347" y="1066324"/>
                          </a:cubicBezTo>
                          <a:cubicBezTo>
                            <a:pt x="523590" y="1267598"/>
                            <a:pt x="440916" y="1490396"/>
                            <a:pt x="481270" y="1729747"/>
                          </a:cubicBezTo>
                          <a:cubicBezTo>
                            <a:pt x="606503" y="1889903"/>
                            <a:pt x="756514" y="2134523"/>
                            <a:pt x="877158" y="2308187"/>
                          </a:cubicBezTo>
                          <a:lnTo>
                            <a:pt x="526440" y="2549068"/>
                          </a:lnTo>
                          <a:cubicBezTo>
                            <a:pt x="413099" y="2365598"/>
                            <a:pt x="7836" y="1936984"/>
                            <a:pt x="40165" y="1761726"/>
                          </a:cubicBezTo>
                          <a:cubicBezTo>
                            <a:pt x="-10969" y="1515341"/>
                            <a:pt x="33340" y="1370490"/>
                            <a:pt x="30144" y="1156689"/>
                          </a:cubicBezTo>
                          <a:cubicBezTo>
                            <a:pt x="-20805" y="841557"/>
                            <a:pt x="-17421" y="654908"/>
                            <a:pt x="121140" y="476831"/>
                          </a:cubicBezTo>
                          <a:close/>
                        </a:path>
                      </a:pathLst>
                    </a:custGeom>
                    <a:solidFill>
                      <a:srgbClr val="00A6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6" name="Rectangle 65"/>
                    <p:cNvSpPr/>
                    <p:nvPr/>
                  </p:nvSpPr>
                  <p:spPr>
                    <a:xfrm rot="11419885">
                      <a:off x="3927176" y="4568449"/>
                      <a:ext cx="150701" cy="28072"/>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8" name="Rectangle 67"/>
                    <p:cNvSpPr/>
                    <p:nvPr/>
                  </p:nvSpPr>
                  <p:spPr>
                    <a:xfrm rot="15401283" flipH="1">
                      <a:off x="3615519" y="4132498"/>
                      <a:ext cx="150701" cy="28072"/>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29" name="Group 128"/>
                  <p:cNvGrpSpPr/>
                  <p:nvPr/>
                </p:nvGrpSpPr>
                <p:grpSpPr>
                  <a:xfrm>
                    <a:off x="2991919" y="4652095"/>
                    <a:ext cx="610039" cy="452564"/>
                    <a:chOff x="2991919" y="4652095"/>
                    <a:chExt cx="610039" cy="452564"/>
                  </a:xfrm>
                </p:grpSpPr>
                <p:sp>
                  <p:nvSpPr>
                    <p:cNvPr id="63" name="Rectangle 11"/>
                    <p:cNvSpPr/>
                    <p:nvPr/>
                  </p:nvSpPr>
                  <p:spPr>
                    <a:xfrm rot="13571737">
                      <a:off x="3130154" y="4641382"/>
                      <a:ext cx="38153" cy="141267"/>
                    </a:xfrm>
                    <a:custGeom>
                      <a:avLst/>
                      <a:gdLst>
                        <a:gd name="connsiteX0" fmla="*/ 0 w 88106"/>
                        <a:gd name="connsiteY0" fmla="*/ 0 h 414337"/>
                        <a:gd name="connsiteX1" fmla="*/ 88106 w 88106"/>
                        <a:gd name="connsiteY1" fmla="*/ 0 h 414337"/>
                        <a:gd name="connsiteX2" fmla="*/ 88106 w 88106"/>
                        <a:gd name="connsiteY2" fmla="*/ 414337 h 414337"/>
                        <a:gd name="connsiteX3" fmla="*/ 0 w 88106"/>
                        <a:gd name="connsiteY3" fmla="*/ 414337 h 414337"/>
                        <a:gd name="connsiteX4" fmla="*/ 0 w 88106"/>
                        <a:gd name="connsiteY4" fmla="*/ 0 h 414337"/>
                        <a:gd name="connsiteX0" fmla="*/ 0 w 119062"/>
                        <a:gd name="connsiteY0" fmla="*/ 0 h 416718"/>
                        <a:gd name="connsiteX1" fmla="*/ 119062 w 119062"/>
                        <a:gd name="connsiteY1" fmla="*/ 2381 h 416718"/>
                        <a:gd name="connsiteX2" fmla="*/ 119062 w 119062"/>
                        <a:gd name="connsiteY2" fmla="*/ 416718 h 416718"/>
                        <a:gd name="connsiteX3" fmla="*/ 30956 w 119062"/>
                        <a:gd name="connsiteY3" fmla="*/ 416718 h 416718"/>
                        <a:gd name="connsiteX4" fmla="*/ 0 w 119062"/>
                        <a:gd name="connsiteY4" fmla="*/ 0 h 416718"/>
                        <a:gd name="connsiteX0" fmla="*/ 0 w 119062"/>
                        <a:gd name="connsiteY0" fmla="*/ 0 h 416718"/>
                        <a:gd name="connsiteX1" fmla="*/ 119062 w 119062"/>
                        <a:gd name="connsiteY1" fmla="*/ 2381 h 416718"/>
                        <a:gd name="connsiteX2" fmla="*/ 119062 w 119062"/>
                        <a:gd name="connsiteY2" fmla="*/ 416718 h 416718"/>
                        <a:gd name="connsiteX3" fmla="*/ 0 w 119062"/>
                        <a:gd name="connsiteY3" fmla="*/ 0 h 416718"/>
                        <a:gd name="connsiteX0" fmla="*/ 0 w 119062"/>
                        <a:gd name="connsiteY0" fmla="*/ 0 h 354805"/>
                        <a:gd name="connsiteX1" fmla="*/ 119062 w 119062"/>
                        <a:gd name="connsiteY1" fmla="*/ 2381 h 354805"/>
                        <a:gd name="connsiteX2" fmla="*/ 54768 w 119062"/>
                        <a:gd name="connsiteY2" fmla="*/ 354805 h 354805"/>
                        <a:gd name="connsiteX3" fmla="*/ 0 w 119062"/>
                        <a:gd name="connsiteY3" fmla="*/ 0 h 354805"/>
                        <a:gd name="connsiteX0" fmla="*/ 0 w 54768"/>
                        <a:gd name="connsiteY0" fmla="*/ 0 h 354805"/>
                        <a:gd name="connsiteX1" fmla="*/ 54768 w 54768"/>
                        <a:gd name="connsiteY1" fmla="*/ 354805 h 354805"/>
                        <a:gd name="connsiteX2" fmla="*/ 0 w 54768"/>
                        <a:gd name="connsiteY2" fmla="*/ 0 h 354805"/>
                        <a:gd name="connsiteX0" fmla="*/ 27496 w 82264"/>
                        <a:gd name="connsiteY0" fmla="*/ 0 h 354805"/>
                        <a:gd name="connsiteX1" fmla="*/ 82264 w 82264"/>
                        <a:gd name="connsiteY1" fmla="*/ 354805 h 354805"/>
                        <a:gd name="connsiteX2" fmla="*/ 27496 w 82264"/>
                        <a:gd name="connsiteY2" fmla="*/ 0 h 354805"/>
                        <a:gd name="connsiteX0" fmla="*/ 27496 w 96956"/>
                        <a:gd name="connsiteY0" fmla="*/ 0 h 354805"/>
                        <a:gd name="connsiteX1" fmla="*/ 82264 w 96956"/>
                        <a:gd name="connsiteY1" fmla="*/ 354805 h 354805"/>
                        <a:gd name="connsiteX2" fmla="*/ 27496 w 96956"/>
                        <a:gd name="connsiteY2" fmla="*/ 0 h 354805"/>
                        <a:gd name="connsiteX0" fmla="*/ 28262 w 95882"/>
                        <a:gd name="connsiteY0" fmla="*/ 0 h 357186"/>
                        <a:gd name="connsiteX1" fmla="*/ 78268 w 95882"/>
                        <a:gd name="connsiteY1" fmla="*/ 357186 h 357186"/>
                        <a:gd name="connsiteX2" fmla="*/ 28262 w 95882"/>
                        <a:gd name="connsiteY2" fmla="*/ 0 h 357186"/>
                        <a:gd name="connsiteX0" fmla="*/ 28262 w 121470"/>
                        <a:gd name="connsiteY0" fmla="*/ 0 h 357186"/>
                        <a:gd name="connsiteX1" fmla="*/ 78268 w 121470"/>
                        <a:gd name="connsiteY1" fmla="*/ 357186 h 357186"/>
                        <a:gd name="connsiteX2" fmla="*/ 28262 w 121470"/>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4539"/>
                        <a:gd name="connsiteY0" fmla="*/ 0 h 350042"/>
                        <a:gd name="connsiteX1" fmla="*/ 52387 w 94539"/>
                        <a:gd name="connsiteY1" fmla="*/ 350042 h 350042"/>
                        <a:gd name="connsiteX2" fmla="*/ 0 w 94539"/>
                        <a:gd name="connsiteY2" fmla="*/ 0 h 350042"/>
                        <a:gd name="connsiteX0" fmla="*/ 0 w 94539"/>
                        <a:gd name="connsiteY0" fmla="*/ 0 h 350042"/>
                        <a:gd name="connsiteX1" fmla="*/ 52387 w 94539"/>
                        <a:gd name="connsiteY1" fmla="*/ 350042 h 350042"/>
                        <a:gd name="connsiteX2" fmla="*/ 0 w 94539"/>
                        <a:gd name="connsiteY2" fmla="*/ 0 h 350042"/>
                      </a:gdLst>
                      <a:ahLst/>
                      <a:cxnLst>
                        <a:cxn ang="0">
                          <a:pos x="connsiteX0" y="connsiteY0"/>
                        </a:cxn>
                        <a:cxn ang="0">
                          <a:pos x="connsiteX1" y="connsiteY1"/>
                        </a:cxn>
                        <a:cxn ang="0">
                          <a:pos x="connsiteX2" y="connsiteY2"/>
                        </a:cxn>
                      </a:cxnLst>
                      <a:rect l="l" t="t" r="r" b="b"/>
                      <a:pathLst>
                        <a:path w="94539" h="350042">
                          <a:moveTo>
                            <a:pt x="0" y="0"/>
                          </a:moveTo>
                          <a:cubicBezTo>
                            <a:pt x="127794" y="94455"/>
                            <a:pt x="105569" y="310355"/>
                            <a:pt x="52387" y="350042"/>
                          </a:cubicBezTo>
                          <a:cubicBezTo>
                            <a:pt x="46037" y="215105"/>
                            <a:pt x="49212" y="134936"/>
                            <a:pt x="0" y="0"/>
                          </a:cubicBezTo>
                          <a:close/>
                        </a:path>
                      </a:pathLst>
                    </a:custGeom>
                    <a:solidFill>
                      <a:srgbClr val="F4AF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4" name="Rectangle 11"/>
                    <p:cNvSpPr/>
                    <p:nvPr/>
                  </p:nvSpPr>
                  <p:spPr>
                    <a:xfrm rot="3209151">
                      <a:off x="3463874" y="4939429"/>
                      <a:ext cx="37097" cy="141511"/>
                    </a:xfrm>
                    <a:custGeom>
                      <a:avLst/>
                      <a:gdLst>
                        <a:gd name="connsiteX0" fmla="*/ 0 w 88106"/>
                        <a:gd name="connsiteY0" fmla="*/ 0 h 414337"/>
                        <a:gd name="connsiteX1" fmla="*/ 88106 w 88106"/>
                        <a:gd name="connsiteY1" fmla="*/ 0 h 414337"/>
                        <a:gd name="connsiteX2" fmla="*/ 88106 w 88106"/>
                        <a:gd name="connsiteY2" fmla="*/ 414337 h 414337"/>
                        <a:gd name="connsiteX3" fmla="*/ 0 w 88106"/>
                        <a:gd name="connsiteY3" fmla="*/ 414337 h 414337"/>
                        <a:gd name="connsiteX4" fmla="*/ 0 w 88106"/>
                        <a:gd name="connsiteY4" fmla="*/ 0 h 414337"/>
                        <a:gd name="connsiteX0" fmla="*/ 0 w 119062"/>
                        <a:gd name="connsiteY0" fmla="*/ 0 h 416718"/>
                        <a:gd name="connsiteX1" fmla="*/ 119062 w 119062"/>
                        <a:gd name="connsiteY1" fmla="*/ 2381 h 416718"/>
                        <a:gd name="connsiteX2" fmla="*/ 119062 w 119062"/>
                        <a:gd name="connsiteY2" fmla="*/ 416718 h 416718"/>
                        <a:gd name="connsiteX3" fmla="*/ 30956 w 119062"/>
                        <a:gd name="connsiteY3" fmla="*/ 416718 h 416718"/>
                        <a:gd name="connsiteX4" fmla="*/ 0 w 119062"/>
                        <a:gd name="connsiteY4" fmla="*/ 0 h 416718"/>
                        <a:gd name="connsiteX0" fmla="*/ 0 w 119062"/>
                        <a:gd name="connsiteY0" fmla="*/ 0 h 416718"/>
                        <a:gd name="connsiteX1" fmla="*/ 119062 w 119062"/>
                        <a:gd name="connsiteY1" fmla="*/ 2381 h 416718"/>
                        <a:gd name="connsiteX2" fmla="*/ 119062 w 119062"/>
                        <a:gd name="connsiteY2" fmla="*/ 416718 h 416718"/>
                        <a:gd name="connsiteX3" fmla="*/ 0 w 119062"/>
                        <a:gd name="connsiteY3" fmla="*/ 0 h 416718"/>
                        <a:gd name="connsiteX0" fmla="*/ 0 w 119062"/>
                        <a:gd name="connsiteY0" fmla="*/ 0 h 354805"/>
                        <a:gd name="connsiteX1" fmla="*/ 119062 w 119062"/>
                        <a:gd name="connsiteY1" fmla="*/ 2381 h 354805"/>
                        <a:gd name="connsiteX2" fmla="*/ 54768 w 119062"/>
                        <a:gd name="connsiteY2" fmla="*/ 354805 h 354805"/>
                        <a:gd name="connsiteX3" fmla="*/ 0 w 119062"/>
                        <a:gd name="connsiteY3" fmla="*/ 0 h 354805"/>
                        <a:gd name="connsiteX0" fmla="*/ 0 w 54768"/>
                        <a:gd name="connsiteY0" fmla="*/ 0 h 354805"/>
                        <a:gd name="connsiteX1" fmla="*/ 54768 w 54768"/>
                        <a:gd name="connsiteY1" fmla="*/ 354805 h 354805"/>
                        <a:gd name="connsiteX2" fmla="*/ 0 w 54768"/>
                        <a:gd name="connsiteY2" fmla="*/ 0 h 354805"/>
                        <a:gd name="connsiteX0" fmla="*/ 27496 w 82264"/>
                        <a:gd name="connsiteY0" fmla="*/ 0 h 354805"/>
                        <a:gd name="connsiteX1" fmla="*/ 82264 w 82264"/>
                        <a:gd name="connsiteY1" fmla="*/ 354805 h 354805"/>
                        <a:gd name="connsiteX2" fmla="*/ 27496 w 82264"/>
                        <a:gd name="connsiteY2" fmla="*/ 0 h 354805"/>
                        <a:gd name="connsiteX0" fmla="*/ 27496 w 96956"/>
                        <a:gd name="connsiteY0" fmla="*/ 0 h 354805"/>
                        <a:gd name="connsiteX1" fmla="*/ 82264 w 96956"/>
                        <a:gd name="connsiteY1" fmla="*/ 354805 h 354805"/>
                        <a:gd name="connsiteX2" fmla="*/ 27496 w 96956"/>
                        <a:gd name="connsiteY2" fmla="*/ 0 h 354805"/>
                        <a:gd name="connsiteX0" fmla="*/ 28262 w 95882"/>
                        <a:gd name="connsiteY0" fmla="*/ 0 h 357186"/>
                        <a:gd name="connsiteX1" fmla="*/ 78268 w 95882"/>
                        <a:gd name="connsiteY1" fmla="*/ 357186 h 357186"/>
                        <a:gd name="connsiteX2" fmla="*/ 28262 w 95882"/>
                        <a:gd name="connsiteY2" fmla="*/ 0 h 357186"/>
                        <a:gd name="connsiteX0" fmla="*/ 28262 w 121470"/>
                        <a:gd name="connsiteY0" fmla="*/ 0 h 357186"/>
                        <a:gd name="connsiteX1" fmla="*/ 78268 w 121470"/>
                        <a:gd name="connsiteY1" fmla="*/ 357186 h 357186"/>
                        <a:gd name="connsiteX2" fmla="*/ 28262 w 121470"/>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4539"/>
                        <a:gd name="connsiteY0" fmla="*/ 0 h 350042"/>
                        <a:gd name="connsiteX1" fmla="*/ 52387 w 94539"/>
                        <a:gd name="connsiteY1" fmla="*/ 350042 h 350042"/>
                        <a:gd name="connsiteX2" fmla="*/ 0 w 94539"/>
                        <a:gd name="connsiteY2" fmla="*/ 0 h 350042"/>
                        <a:gd name="connsiteX0" fmla="*/ 0 w 94539"/>
                        <a:gd name="connsiteY0" fmla="*/ 0 h 350042"/>
                        <a:gd name="connsiteX1" fmla="*/ 52387 w 94539"/>
                        <a:gd name="connsiteY1" fmla="*/ 350042 h 350042"/>
                        <a:gd name="connsiteX2" fmla="*/ 0 w 94539"/>
                        <a:gd name="connsiteY2" fmla="*/ 0 h 350042"/>
                        <a:gd name="connsiteX0" fmla="*/ 0 w 91922"/>
                        <a:gd name="connsiteY0" fmla="*/ 0 h 350646"/>
                        <a:gd name="connsiteX1" fmla="*/ 47662 w 91922"/>
                        <a:gd name="connsiteY1" fmla="*/ 350646 h 350646"/>
                        <a:gd name="connsiteX2" fmla="*/ 0 w 91922"/>
                        <a:gd name="connsiteY2" fmla="*/ 0 h 350646"/>
                      </a:gdLst>
                      <a:ahLst/>
                      <a:cxnLst>
                        <a:cxn ang="0">
                          <a:pos x="connsiteX0" y="connsiteY0"/>
                        </a:cxn>
                        <a:cxn ang="0">
                          <a:pos x="connsiteX1" y="connsiteY1"/>
                        </a:cxn>
                        <a:cxn ang="0">
                          <a:pos x="connsiteX2" y="connsiteY2"/>
                        </a:cxn>
                      </a:cxnLst>
                      <a:rect l="l" t="t" r="r" b="b"/>
                      <a:pathLst>
                        <a:path w="91922" h="350646">
                          <a:moveTo>
                            <a:pt x="0" y="0"/>
                          </a:moveTo>
                          <a:cubicBezTo>
                            <a:pt x="127794" y="94455"/>
                            <a:pt x="100844" y="310959"/>
                            <a:pt x="47662" y="350646"/>
                          </a:cubicBezTo>
                          <a:cubicBezTo>
                            <a:pt x="41312" y="215709"/>
                            <a:pt x="49212" y="134936"/>
                            <a:pt x="0" y="0"/>
                          </a:cubicBezTo>
                          <a:close/>
                        </a:path>
                      </a:pathLst>
                    </a:custGeom>
                    <a:solidFill>
                      <a:srgbClr val="F4AF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62" name="Group 61"/>
                    <p:cNvGrpSpPr/>
                    <p:nvPr/>
                  </p:nvGrpSpPr>
                  <p:grpSpPr>
                    <a:xfrm rot="13571737">
                      <a:off x="3070657" y="4573357"/>
                      <a:ext cx="452564" cy="610039"/>
                      <a:chOff x="2949633" y="-2401001"/>
                      <a:chExt cx="1121399" cy="1511604"/>
                    </a:xfrm>
                  </p:grpSpPr>
                  <p:sp>
                    <p:nvSpPr>
                      <p:cNvPr id="73" name="Rectangle 13"/>
                      <p:cNvSpPr/>
                      <p:nvPr/>
                    </p:nvSpPr>
                    <p:spPr>
                      <a:xfrm>
                        <a:off x="2949633" y="-2128364"/>
                        <a:ext cx="1121399" cy="1238967"/>
                      </a:xfrm>
                      <a:custGeom>
                        <a:avLst/>
                        <a:gdLst>
                          <a:gd name="connsiteX0" fmla="*/ 0 w 1439652"/>
                          <a:gd name="connsiteY0" fmla="*/ 0 h 1352888"/>
                          <a:gd name="connsiteX1" fmla="*/ 1439652 w 1439652"/>
                          <a:gd name="connsiteY1" fmla="*/ 0 h 1352888"/>
                          <a:gd name="connsiteX2" fmla="*/ 1439652 w 1439652"/>
                          <a:gd name="connsiteY2" fmla="*/ 1352888 h 1352888"/>
                          <a:gd name="connsiteX3" fmla="*/ 0 w 1439652"/>
                          <a:gd name="connsiteY3" fmla="*/ 1352888 h 1352888"/>
                          <a:gd name="connsiteX4" fmla="*/ 0 w 1439652"/>
                          <a:gd name="connsiteY4" fmla="*/ 0 h 1352888"/>
                          <a:gd name="connsiteX0" fmla="*/ 0 w 1439652"/>
                          <a:gd name="connsiteY0" fmla="*/ 0 h 1352888"/>
                          <a:gd name="connsiteX1" fmla="*/ 1439652 w 1439652"/>
                          <a:gd name="connsiteY1" fmla="*/ 0 h 1352888"/>
                          <a:gd name="connsiteX2" fmla="*/ 1439652 w 1439652"/>
                          <a:gd name="connsiteY2" fmla="*/ 1352888 h 1352888"/>
                          <a:gd name="connsiteX3" fmla="*/ 710215 w 1439652"/>
                          <a:gd name="connsiteY3" fmla="*/ 1349961 h 1352888"/>
                          <a:gd name="connsiteX4" fmla="*/ 0 w 1439652"/>
                          <a:gd name="connsiteY4" fmla="*/ 1352888 h 1352888"/>
                          <a:gd name="connsiteX5" fmla="*/ 0 w 1439652"/>
                          <a:gd name="connsiteY5" fmla="*/ 0 h 1352888"/>
                          <a:gd name="connsiteX0" fmla="*/ 0 w 1439652"/>
                          <a:gd name="connsiteY0" fmla="*/ 0 h 1352888"/>
                          <a:gd name="connsiteX1" fmla="*/ 1439652 w 1439652"/>
                          <a:gd name="connsiteY1" fmla="*/ 0 h 1352888"/>
                          <a:gd name="connsiteX2" fmla="*/ 1439652 w 1439652"/>
                          <a:gd name="connsiteY2" fmla="*/ 1352888 h 1352888"/>
                          <a:gd name="connsiteX3" fmla="*/ 724240 w 1439652"/>
                          <a:gd name="connsiteY3" fmla="*/ 1316302 h 1352888"/>
                          <a:gd name="connsiteX4" fmla="*/ 0 w 1439652"/>
                          <a:gd name="connsiteY4" fmla="*/ 1352888 h 1352888"/>
                          <a:gd name="connsiteX5" fmla="*/ 0 w 1439652"/>
                          <a:gd name="connsiteY5" fmla="*/ 0 h 1352888"/>
                          <a:gd name="connsiteX0" fmla="*/ 0 w 1439652"/>
                          <a:gd name="connsiteY0" fmla="*/ 0 h 1352888"/>
                          <a:gd name="connsiteX1" fmla="*/ 1439652 w 1439652"/>
                          <a:gd name="connsiteY1" fmla="*/ 0 h 1352888"/>
                          <a:gd name="connsiteX2" fmla="*/ 1439652 w 1439652"/>
                          <a:gd name="connsiteY2" fmla="*/ 1352888 h 1352888"/>
                          <a:gd name="connsiteX3" fmla="*/ 724240 w 1439652"/>
                          <a:gd name="connsiteY3" fmla="*/ 1316302 h 1352888"/>
                          <a:gd name="connsiteX4" fmla="*/ 109391 w 1439652"/>
                          <a:gd name="connsiteY4" fmla="*/ 794711 h 1352888"/>
                          <a:gd name="connsiteX5" fmla="*/ 0 w 1439652"/>
                          <a:gd name="connsiteY5" fmla="*/ 0 h 1352888"/>
                          <a:gd name="connsiteX0" fmla="*/ 0 w 1439652"/>
                          <a:gd name="connsiteY0" fmla="*/ 0 h 1352888"/>
                          <a:gd name="connsiteX1" fmla="*/ 1439652 w 1439652"/>
                          <a:gd name="connsiteY1" fmla="*/ 0 h 1352888"/>
                          <a:gd name="connsiteX2" fmla="*/ 1439652 w 1439652"/>
                          <a:gd name="connsiteY2" fmla="*/ 1352888 h 1352888"/>
                          <a:gd name="connsiteX3" fmla="*/ 724240 w 1439652"/>
                          <a:gd name="connsiteY3" fmla="*/ 1316302 h 1352888"/>
                          <a:gd name="connsiteX4" fmla="*/ 109391 w 1439652"/>
                          <a:gd name="connsiteY4" fmla="*/ 794711 h 1352888"/>
                          <a:gd name="connsiteX5" fmla="*/ 0 w 1439652"/>
                          <a:gd name="connsiteY5" fmla="*/ 0 h 1352888"/>
                          <a:gd name="connsiteX0" fmla="*/ 0 w 1439652"/>
                          <a:gd name="connsiteY0" fmla="*/ 0 h 1363864"/>
                          <a:gd name="connsiteX1" fmla="*/ 1439652 w 1439652"/>
                          <a:gd name="connsiteY1" fmla="*/ 0 h 1363864"/>
                          <a:gd name="connsiteX2" fmla="*/ 1439652 w 1439652"/>
                          <a:gd name="connsiteY2" fmla="*/ 1352888 h 1363864"/>
                          <a:gd name="connsiteX3" fmla="*/ 724240 w 1439652"/>
                          <a:gd name="connsiteY3" fmla="*/ 1316302 h 1363864"/>
                          <a:gd name="connsiteX4" fmla="*/ 109391 w 1439652"/>
                          <a:gd name="connsiteY4" fmla="*/ 794711 h 1363864"/>
                          <a:gd name="connsiteX5" fmla="*/ 0 w 1439652"/>
                          <a:gd name="connsiteY5" fmla="*/ 0 h 1363864"/>
                          <a:gd name="connsiteX0" fmla="*/ 0 w 1439652"/>
                          <a:gd name="connsiteY0" fmla="*/ 0 h 1373603"/>
                          <a:gd name="connsiteX1" fmla="*/ 1439652 w 1439652"/>
                          <a:gd name="connsiteY1" fmla="*/ 0 h 1373603"/>
                          <a:gd name="connsiteX2" fmla="*/ 1439652 w 1439652"/>
                          <a:gd name="connsiteY2" fmla="*/ 1352888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34893 w 1439652"/>
                          <a:gd name="connsiteY2" fmla="*/ 80032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34893 w 1439652"/>
                          <a:gd name="connsiteY2" fmla="*/ 80032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18064 w 1439652"/>
                          <a:gd name="connsiteY2" fmla="*/ 78349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18064 w 1439652"/>
                          <a:gd name="connsiteY2" fmla="*/ 78349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18064 w 1439652"/>
                          <a:gd name="connsiteY2" fmla="*/ 78349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23673 w 1439652"/>
                          <a:gd name="connsiteY2" fmla="*/ 780687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23673 w 1439652"/>
                          <a:gd name="connsiteY2" fmla="*/ 780687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23673 w 1439652"/>
                          <a:gd name="connsiteY2" fmla="*/ 780687 h 1373603"/>
                          <a:gd name="connsiteX3" fmla="*/ 724240 w 1439652"/>
                          <a:gd name="connsiteY3" fmla="*/ 1316302 h 1373603"/>
                          <a:gd name="connsiteX4" fmla="*/ 109391 w 1439652"/>
                          <a:gd name="connsiteY4" fmla="*/ 794711 h 1373603"/>
                          <a:gd name="connsiteX5" fmla="*/ 0 w 1439652"/>
                          <a:gd name="connsiteY5" fmla="*/ 0 h 1373603"/>
                          <a:gd name="connsiteX0" fmla="*/ 308541 w 1330261"/>
                          <a:gd name="connsiteY0" fmla="*/ 140245 h 1373603"/>
                          <a:gd name="connsiteX1" fmla="*/ 1330261 w 1330261"/>
                          <a:gd name="connsiteY1" fmla="*/ 0 h 1373603"/>
                          <a:gd name="connsiteX2" fmla="*/ 1114282 w 1330261"/>
                          <a:gd name="connsiteY2" fmla="*/ 780687 h 1373603"/>
                          <a:gd name="connsiteX3" fmla="*/ 614849 w 1330261"/>
                          <a:gd name="connsiteY3" fmla="*/ 1316302 h 1373603"/>
                          <a:gd name="connsiteX4" fmla="*/ 0 w 1330261"/>
                          <a:gd name="connsiteY4" fmla="*/ 794711 h 1373603"/>
                          <a:gd name="connsiteX5" fmla="*/ 308541 w 1330261"/>
                          <a:gd name="connsiteY5" fmla="*/ 140245 h 1373603"/>
                          <a:gd name="connsiteX0" fmla="*/ 308541 w 1330261"/>
                          <a:gd name="connsiteY0" fmla="*/ 140245 h 1373603"/>
                          <a:gd name="connsiteX1" fmla="*/ 1330261 w 1330261"/>
                          <a:gd name="connsiteY1" fmla="*/ 0 h 1373603"/>
                          <a:gd name="connsiteX2" fmla="*/ 1114282 w 1330261"/>
                          <a:gd name="connsiteY2" fmla="*/ 780687 h 1373603"/>
                          <a:gd name="connsiteX3" fmla="*/ 614849 w 1330261"/>
                          <a:gd name="connsiteY3" fmla="*/ 1316302 h 1373603"/>
                          <a:gd name="connsiteX4" fmla="*/ 0 w 1330261"/>
                          <a:gd name="connsiteY4" fmla="*/ 794711 h 1373603"/>
                          <a:gd name="connsiteX5" fmla="*/ 308541 w 1330261"/>
                          <a:gd name="connsiteY5" fmla="*/ 140245 h 1373603"/>
                          <a:gd name="connsiteX0" fmla="*/ 308541 w 1330261"/>
                          <a:gd name="connsiteY0" fmla="*/ 140245 h 1373603"/>
                          <a:gd name="connsiteX1" fmla="*/ 1330261 w 1330261"/>
                          <a:gd name="connsiteY1" fmla="*/ 0 h 1373603"/>
                          <a:gd name="connsiteX2" fmla="*/ 1114282 w 1330261"/>
                          <a:gd name="connsiteY2" fmla="*/ 780687 h 1373603"/>
                          <a:gd name="connsiteX3" fmla="*/ 614849 w 1330261"/>
                          <a:gd name="connsiteY3" fmla="*/ 1316302 h 1373603"/>
                          <a:gd name="connsiteX4" fmla="*/ 0 w 1330261"/>
                          <a:gd name="connsiteY4" fmla="*/ 794711 h 1373603"/>
                          <a:gd name="connsiteX5" fmla="*/ 308541 w 1330261"/>
                          <a:gd name="connsiteY5" fmla="*/ 140245 h 1373603"/>
                          <a:gd name="connsiteX0" fmla="*/ 313659 w 1335379"/>
                          <a:gd name="connsiteY0" fmla="*/ 140245 h 1373603"/>
                          <a:gd name="connsiteX1" fmla="*/ 1335379 w 1335379"/>
                          <a:gd name="connsiteY1" fmla="*/ 0 h 1373603"/>
                          <a:gd name="connsiteX2" fmla="*/ 1119400 w 1335379"/>
                          <a:gd name="connsiteY2" fmla="*/ 780687 h 1373603"/>
                          <a:gd name="connsiteX3" fmla="*/ 619967 w 1335379"/>
                          <a:gd name="connsiteY3" fmla="*/ 1316302 h 1373603"/>
                          <a:gd name="connsiteX4" fmla="*/ 5118 w 1335379"/>
                          <a:gd name="connsiteY4" fmla="*/ 794711 h 1373603"/>
                          <a:gd name="connsiteX5" fmla="*/ 313659 w 1335379"/>
                          <a:gd name="connsiteY5" fmla="*/ 140245 h 1373603"/>
                          <a:gd name="connsiteX0" fmla="*/ 313659 w 1119400"/>
                          <a:gd name="connsiteY0" fmla="*/ 5610 h 1238968"/>
                          <a:gd name="connsiteX1" fmla="*/ 777203 w 1119400"/>
                          <a:gd name="connsiteY1" fmla="*/ 0 h 1238968"/>
                          <a:gd name="connsiteX2" fmla="*/ 1119400 w 1119400"/>
                          <a:gd name="connsiteY2" fmla="*/ 646052 h 1238968"/>
                          <a:gd name="connsiteX3" fmla="*/ 619967 w 1119400"/>
                          <a:gd name="connsiteY3" fmla="*/ 1181667 h 1238968"/>
                          <a:gd name="connsiteX4" fmla="*/ 5118 w 1119400"/>
                          <a:gd name="connsiteY4" fmla="*/ 660076 h 1238968"/>
                          <a:gd name="connsiteX5" fmla="*/ 313659 w 1119400"/>
                          <a:gd name="connsiteY5" fmla="*/ 5610 h 1238968"/>
                          <a:gd name="connsiteX0" fmla="*/ 313659 w 1119400"/>
                          <a:gd name="connsiteY0" fmla="*/ 5610 h 1238968"/>
                          <a:gd name="connsiteX1" fmla="*/ 777203 w 1119400"/>
                          <a:gd name="connsiteY1" fmla="*/ 0 h 1238968"/>
                          <a:gd name="connsiteX2" fmla="*/ 1119400 w 1119400"/>
                          <a:gd name="connsiteY2" fmla="*/ 646052 h 1238968"/>
                          <a:gd name="connsiteX3" fmla="*/ 619967 w 1119400"/>
                          <a:gd name="connsiteY3" fmla="*/ 1181667 h 1238968"/>
                          <a:gd name="connsiteX4" fmla="*/ 5118 w 1119400"/>
                          <a:gd name="connsiteY4" fmla="*/ 660076 h 1238968"/>
                          <a:gd name="connsiteX5" fmla="*/ 313659 w 1119400"/>
                          <a:gd name="connsiteY5" fmla="*/ 5610 h 1238968"/>
                          <a:gd name="connsiteX0" fmla="*/ 313659 w 1127678"/>
                          <a:gd name="connsiteY0" fmla="*/ 5610 h 1238968"/>
                          <a:gd name="connsiteX1" fmla="*/ 777203 w 1127678"/>
                          <a:gd name="connsiteY1" fmla="*/ 0 h 1238968"/>
                          <a:gd name="connsiteX2" fmla="*/ 1119400 w 1127678"/>
                          <a:gd name="connsiteY2" fmla="*/ 646052 h 1238968"/>
                          <a:gd name="connsiteX3" fmla="*/ 619967 w 1127678"/>
                          <a:gd name="connsiteY3" fmla="*/ 1181667 h 1238968"/>
                          <a:gd name="connsiteX4" fmla="*/ 5118 w 1127678"/>
                          <a:gd name="connsiteY4" fmla="*/ 660076 h 1238968"/>
                          <a:gd name="connsiteX5" fmla="*/ 313659 w 1127678"/>
                          <a:gd name="connsiteY5" fmla="*/ 5610 h 1238968"/>
                          <a:gd name="connsiteX0" fmla="*/ 313659 w 1123274"/>
                          <a:gd name="connsiteY0" fmla="*/ 5610 h 1238968"/>
                          <a:gd name="connsiteX1" fmla="*/ 777203 w 1123274"/>
                          <a:gd name="connsiteY1" fmla="*/ 0 h 1238968"/>
                          <a:gd name="connsiteX2" fmla="*/ 1119400 w 1123274"/>
                          <a:gd name="connsiteY2" fmla="*/ 646052 h 1238968"/>
                          <a:gd name="connsiteX3" fmla="*/ 619967 w 1123274"/>
                          <a:gd name="connsiteY3" fmla="*/ 1181667 h 1238968"/>
                          <a:gd name="connsiteX4" fmla="*/ 5118 w 1123274"/>
                          <a:gd name="connsiteY4" fmla="*/ 660076 h 1238968"/>
                          <a:gd name="connsiteX5" fmla="*/ 313659 w 1123274"/>
                          <a:gd name="connsiteY5" fmla="*/ 5610 h 1238968"/>
                          <a:gd name="connsiteX0" fmla="*/ 313659 w 1119978"/>
                          <a:gd name="connsiteY0" fmla="*/ 5610 h 1238968"/>
                          <a:gd name="connsiteX1" fmla="*/ 777203 w 1119978"/>
                          <a:gd name="connsiteY1" fmla="*/ 0 h 1238968"/>
                          <a:gd name="connsiteX2" fmla="*/ 1119400 w 1119978"/>
                          <a:gd name="connsiteY2" fmla="*/ 646052 h 1238968"/>
                          <a:gd name="connsiteX3" fmla="*/ 619967 w 1119978"/>
                          <a:gd name="connsiteY3" fmla="*/ 1181667 h 1238968"/>
                          <a:gd name="connsiteX4" fmla="*/ 5118 w 1119978"/>
                          <a:gd name="connsiteY4" fmla="*/ 660076 h 1238968"/>
                          <a:gd name="connsiteX5" fmla="*/ 313659 w 1119978"/>
                          <a:gd name="connsiteY5" fmla="*/ 5610 h 1238968"/>
                          <a:gd name="connsiteX0" fmla="*/ 313659 w 1120225"/>
                          <a:gd name="connsiteY0" fmla="*/ 5610 h 1238968"/>
                          <a:gd name="connsiteX1" fmla="*/ 777203 w 1120225"/>
                          <a:gd name="connsiteY1" fmla="*/ 0 h 1238968"/>
                          <a:gd name="connsiteX2" fmla="*/ 1119400 w 1120225"/>
                          <a:gd name="connsiteY2" fmla="*/ 646052 h 1238968"/>
                          <a:gd name="connsiteX3" fmla="*/ 619967 w 1120225"/>
                          <a:gd name="connsiteY3" fmla="*/ 1181667 h 1238968"/>
                          <a:gd name="connsiteX4" fmla="*/ 5118 w 1120225"/>
                          <a:gd name="connsiteY4" fmla="*/ 660076 h 1238968"/>
                          <a:gd name="connsiteX5" fmla="*/ 313659 w 1120225"/>
                          <a:gd name="connsiteY5" fmla="*/ 5610 h 1238968"/>
                          <a:gd name="connsiteX0" fmla="*/ 313659 w 1121399"/>
                          <a:gd name="connsiteY0" fmla="*/ 5610 h 1238968"/>
                          <a:gd name="connsiteX1" fmla="*/ 777203 w 1121399"/>
                          <a:gd name="connsiteY1" fmla="*/ 0 h 1238968"/>
                          <a:gd name="connsiteX2" fmla="*/ 1119400 w 1121399"/>
                          <a:gd name="connsiteY2" fmla="*/ 646052 h 1238968"/>
                          <a:gd name="connsiteX3" fmla="*/ 619967 w 1121399"/>
                          <a:gd name="connsiteY3" fmla="*/ 1181667 h 1238968"/>
                          <a:gd name="connsiteX4" fmla="*/ 5118 w 1121399"/>
                          <a:gd name="connsiteY4" fmla="*/ 660076 h 1238968"/>
                          <a:gd name="connsiteX5" fmla="*/ 313659 w 1121399"/>
                          <a:gd name="connsiteY5" fmla="*/ 5610 h 123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1399" h="1238968">
                            <a:moveTo>
                              <a:pt x="313659" y="5610"/>
                            </a:moveTo>
                            <a:lnTo>
                              <a:pt x="777203" y="0"/>
                            </a:lnTo>
                            <a:cubicBezTo>
                              <a:pt x="1009075" y="111569"/>
                              <a:pt x="1131555" y="354969"/>
                              <a:pt x="1119400" y="646052"/>
                            </a:cubicBezTo>
                            <a:cubicBezTo>
                              <a:pt x="1148331" y="1000364"/>
                              <a:pt x="857503" y="1349068"/>
                              <a:pt x="619967" y="1181667"/>
                            </a:cubicBezTo>
                            <a:cubicBezTo>
                              <a:pt x="386968" y="1372441"/>
                              <a:pt x="30554" y="1058333"/>
                              <a:pt x="5118" y="660076"/>
                            </a:cubicBezTo>
                            <a:cubicBezTo>
                              <a:pt x="-29475" y="310090"/>
                              <a:pt x="115445" y="105959"/>
                              <a:pt x="313659" y="5610"/>
                            </a:cubicBezTo>
                            <a:close/>
                          </a:path>
                        </a:pathLst>
                      </a:custGeom>
                      <a:solidFill>
                        <a:srgbClr val="EBC5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4" name="Oval 73"/>
                      <p:cNvSpPr/>
                      <p:nvPr/>
                    </p:nvSpPr>
                    <p:spPr>
                      <a:xfrm>
                        <a:off x="3306987" y="-2401001"/>
                        <a:ext cx="448785" cy="450820"/>
                      </a:xfrm>
                      <a:prstGeom prst="ellipse">
                        <a:avLst/>
                      </a:prstGeom>
                      <a:solidFill>
                        <a:srgbClr val="D7B78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grpSp>
        </p:grpSp>
      </p:grpSp>
      <p:sp>
        <p:nvSpPr>
          <p:cNvPr id="43" name="TextBox 42"/>
          <p:cNvSpPr txBox="1"/>
          <p:nvPr/>
        </p:nvSpPr>
        <p:spPr>
          <a:xfrm>
            <a:off x="695326" y="0"/>
            <a:ext cx="11496674"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Learn the Method…Learn a Skill</a:t>
            </a:r>
          </a:p>
        </p:txBody>
      </p:sp>
      <p:grpSp>
        <p:nvGrpSpPr>
          <p:cNvPr id="22" name="Group 21">
            <a:extLst>
              <a:ext uri="{FF2B5EF4-FFF2-40B4-BE49-F238E27FC236}">
                <a16:creationId xmlns:a16="http://schemas.microsoft.com/office/drawing/2014/main" id="{5C2BAFD9-9749-47A3-9834-F30437EDC5E6}"/>
              </a:ext>
            </a:extLst>
          </p:cNvPr>
          <p:cNvGrpSpPr/>
          <p:nvPr/>
        </p:nvGrpSpPr>
        <p:grpSpPr>
          <a:xfrm>
            <a:off x="695325" y="494907"/>
            <a:ext cx="10801349" cy="6352423"/>
            <a:chOff x="299682" y="494907"/>
            <a:chExt cx="8806218" cy="6352423"/>
          </a:xfrm>
        </p:grpSpPr>
        <p:grpSp>
          <p:nvGrpSpPr>
            <p:cNvPr id="254" name="Group 253"/>
            <p:cNvGrpSpPr/>
            <p:nvPr/>
          </p:nvGrpSpPr>
          <p:grpSpPr>
            <a:xfrm>
              <a:off x="668788" y="691732"/>
              <a:ext cx="2209178" cy="2448377"/>
              <a:chOff x="5324794" y="4814740"/>
              <a:chExt cx="2445986" cy="2448377"/>
            </a:xfrm>
          </p:grpSpPr>
          <p:grpSp>
            <p:nvGrpSpPr>
              <p:cNvPr id="255" name="Group 254"/>
              <p:cNvGrpSpPr/>
              <p:nvPr/>
            </p:nvGrpSpPr>
            <p:grpSpPr>
              <a:xfrm>
                <a:off x="5324794" y="5321808"/>
                <a:ext cx="2445986" cy="1941309"/>
                <a:chOff x="31160" y="2046951"/>
                <a:chExt cx="1461609" cy="1941309"/>
              </a:xfrm>
            </p:grpSpPr>
            <p:cxnSp>
              <p:nvCxnSpPr>
                <p:cNvPr id="257" name="Straight Connector 256"/>
                <p:cNvCxnSpPr/>
                <p:nvPr/>
              </p:nvCxnSpPr>
              <p:spPr>
                <a:xfrm>
                  <a:off x="58246" y="2046951"/>
                  <a:ext cx="1434523" cy="0"/>
                </a:xfrm>
                <a:prstGeom prst="line">
                  <a:avLst/>
                </a:prstGeom>
                <a:ln w="127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58" name="TextBox 257"/>
                <p:cNvSpPr txBox="1"/>
                <p:nvPr/>
              </p:nvSpPr>
              <p:spPr>
                <a:xfrm>
                  <a:off x="31160" y="2049268"/>
                  <a:ext cx="1443172" cy="1938992"/>
                </a:xfrm>
                <a:prstGeom prst="rect">
                  <a:avLst/>
                </a:prstGeom>
                <a:noFill/>
              </p:spPr>
              <p:txBody>
                <a:bodyPr wrap="square" rtlCol="0" anchor="ctr">
                  <a:spAutoFit/>
                </a:bodyPr>
                <a:lstStyle/>
                <a:p>
                  <a:r>
                    <a:rPr lang="en-US" sz="1200" dirty="0">
                      <a:solidFill>
                        <a:schemeClr val="tx1">
                          <a:lumMod val="50000"/>
                          <a:lumOff val="50000"/>
                        </a:schemeClr>
                      </a:solidFill>
                      <a:latin typeface="Arial" panose="020B0604020202020204" pitchFamily="34" charset="0"/>
                      <a:ea typeface="Arial Unicode MS" panose="020B0604020202020204" pitchFamily="34" charset="-128"/>
                      <a:cs typeface="Arial" panose="020B0604020202020204" pitchFamily="34" charset="0"/>
                    </a:rPr>
                    <a:t>Do research to find out what departments the jobs you want to obtain are located. Get to know the staff and managers.  Begin putting yourself in position to gain a role by  searching internal postings, speaking with leaders in the department, working on your goal plan during performance evaluations.</a:t>
                  </a:r>
                  <a:endParaRPr lang="en-US" sz="1200" dirty="0">
                    <a:solidFill>
                      <a:schemeClr val="tx1">
                        <a:lumMod val="50000"/>
                        <a:lumOff val="50000"/>
                      </a:schemeClr>
                    </a:solidFill>
                    <a:latin typeface="Arial" panose="020B0604020202020204" pitchFamily="34" charset="0"/>
                    <a:ea typeface="Adobe Gothic Std B" panose="020B0800000000000000" pitchFamily="34" charset="-128"/>
                    <a:cs typeface="Arial" panose="020B0604020202020204" pitchFamily="34" charset="0"/>
                  </a:endParaRPr>
                </a:p>
              </p:txBody>
            </p:sp>
          </p:grpSp>
          <p:sp>
            <p:nvSpPr>
              <p:cNvPr id="256" name="TextBox 255"/>
              <p:cNvSpPr txBox="1"/>
              <p:nvPr/>
            </p:nvSpPr>
            <p:spPr>
              <a:xfrm>
                <a:off x="5346288" y="4814740"/>
                <a:ext cx="1966219" cy="400110"/>
              </a:xfrm>
              <a:prstGeom prst="rect">
                <a:avLst/>
              </a:prstGeom>
              <a:noFill/>
            </p:spPr>
            <p:txBody>
              <a:bodyPr wrap="square" rtlCol="0" anchor="ctr">
                <a:spAutoFit/>
              </a:bodyPr>
              <a:lstStyle/>
              <a:p>
                <a:pPr>
                  <a:defRPr/>
                </a:pPr>
                <a:r>
                  <a:rPr lang="en-US" sz="1600" kern="0" dirty="0">
                    <a:solidFill>
                      <a:srgbClr val="174074"/>
                    </a:solidFill>
                    <a:latin typeface="Arial" panose="020B0604020202020204" pitchFamily="34" charset="0"/>
                    <a:cs typeface="Arial" panose="020B0604020202020204" pitchFamily="34" charset="0"/>
                  </a:rPr>
                  <a:t>Option</a:t>
                </a:r>
                <a:r>
                  <a:rPr lang="en-US" sz="1100" kern="0" dirty="0">
                    <a:solidFill>
                      <a:srgbClr val="174074"/>
                    </a:solidFill>
                    <a:latin typeface="Arial" panose="020B0604020202020204" pitchFamily="34" charset="0"/>
                    <a:cs typeface="Arial" panose="020B0604020202020204" pitchFamily="34" charset="0"/>
                  </a:rPr>
                  <a:t> </a:t>
                </a:r>
                <a:r>
                  <a:rPr lang="en-US" sz="2000" kern="0" dirty="0">
                    <a:solidFill>
                      <a:srgbClr val="174074"/>
                    </a:solidFill>
                    <a:latin typeface="Arial" panose="020B0604020202020204" pitchFamily="34" charset="0"/>
                    <a:cs typeface="Arial" panose="020B0604020202020204" pitchFamily="34" charset="0"/>
                  </a:rPr>
                  <a:t>06</a:t>
                </a:r>
              </a:p>
            </p:txBody>
          </p:sp>
        </p:grpSp>
        <p:grpSp>
          <p:nvGrpSpPr>
            <p:cNvPr id="284" name="Group 283"/>
            <p:cNvGrpSpPr/>
            <p:nvPr/>
          </p:nvGrpSpPr>
          <p:grpSpPr>
            <a:xfrm>
              <a:off x="5373108" y="494907"/>
              <a:ext cx="2280833" cy="845496"/>
              <a:chOff x="5370122" y="4924934"/>
              <a:chExt cx="2525320" cy="845496"/>
            </a:xfrm>
          </p:grpSpPr>
          <p:grpSp>
            <p:nvGrpSpPr>
              <p:cNvPr id="285" name="Group 284"/>
              <p:cNvGrpSpPr/>
              <p:nvPr/>
            </p:nvGrpSpPr>
            <p:grpSpPr>
              <a:xfrm>
                <a:off x="5370122" y="5308765"/>
                <a:ext cx="2525320" cy="461665"/>
                <a:chOff x="58246" y="2033908"/>
                <a:chExt cx="1509016" cy="461665"/>
              </a:xfrm>
            </p:grpSpPr>
            <p:cxnSp>
              <p:nvCxnSpPr>
                <p:cNvPr id="287" name="Straight Connector 286"/>
                <p:cNvCxnSpPr/>
                <p:nvPr/>
              </p:nvCxnSpPr>
              <p:spPr>
                <a:xfrm>
                  <a:off x="58246" y="2046951"/>
                  <a:ext cx="1434523" cy="0"/>
                </a:xfrm>
                <a:prstGeom prst="line">
                  <a:avLst/>
                </a:prstGeom>
                <a:ln w="127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88" name="TextBox 287"/>
                <p:cNvSpPr txBox="1"/>
                <p:nvPr/>
              </p:nvSpPr>
              <p:spPr>
                <a:xfrm>
                  <a:off x="124090" y="2033908"/>
                  <a:ext cx="1443172" cy="461665"/>
                </a:xfrm>
                <a:prstGeom prst="rect">
                  <a:avLst/>
                </a:prstGeom>
                <a:noFill/>
              </p:spPr>
              <p:txBody>
                <a:bodyPr wrap="square" rtlCol="0" anchor="ctr">
                  <a:spAutoFit/>
                </a:bodyPr>
                <a:lstStyle/>
                <a:p>
                  <a:pPr algn="r"/>
                  <a:r>
                    <a:rPr lang="en-US" sz="1200" dirty="0">
                      <a:solidFill>
                        <a:schemeClr val="tx1">
                          <a:lumMod val="50000"/>
                          <a:lumOff val="50000"/>
                        </a:schemeClr>
                      </a:solidFill>
                      <a:latin typeface="Arial" panose="020B0604020202020204" pitchFamily="34" charset="0"/>
                      <a:ea typeface="Arial Unicode MS" panose="020B0604020202020204" pitchFamily="34" charset="-128"/>
                      <a:cs typeface="Arial" panose="020B0604020202020204" pitchFamily="34" charset="0"/>
                    </a:rPr>
                    <a:t>Identify who you are and what you bring to the table. </a:t>
                  </a:r>
                  <a:endParaRPr lang="en-US" sz="1200" dirty="0">
                    <a:solidFill>
                      <a:schemeClr val="tx1">
                        <a:lumMod val="50000"/>
                        <a:lumOff val="50000"/>
                      </a:schemeClr>
                    </a:solidFill>
                    <a:latin typeface="Arial" panose="020B0604020202020204" pitchFamily="34" charset="0"/>
                    <a:ea typeface="Adobe Gothic Std B" panose="020B0800000000000000" pitchFamily="34" charset="-128"/>
                    <a:cs typeface="Arial" panose="020B0604020202020204" pitchFamily="34" charset="0"/>
                  </a:endParaRPr>
                </a:p>
              </p:txBody>
            </p:sp>
          </p:grpSp>
          <p:sp>
            <p:nvSpPr>
              <p:cNvPr id="286" name="TextBox 285"/>
              <p:cNvSpPr txBox="1"/>
              <p:nvPr/>
            </p:nvSpPr>
            <p:spPr>
              <a:xfrm>
                <a:off x="5929224" y="4924934"/>
                <a:ext cx="1966218" cy="400110"/>
              </a:xfrm>
              <a:prstGeom prst="rect">
                <a:avLst/>
              </a:prstGeom>
              <a:noFill/>
            </p:spPr>
            <p:txBody>
              <a:bodyPr wrap="square" rtlCol="0" anchor="ctr">
                <a:spAutoFit/>
              </a:bodyPr>
              <a:lstStyle/>
              <a:p>
                <a:pPr algn="r">
                  <a:defRPr/>
                </a:pPr>
                <a:r>
                  <a:rPr lang="en-US" sz="1600" kern="0" dirty="0">
                    <a:solidFill>
                      <a:srgbClr val="FD6102"/>
                    </a:solidFill>
                    <a:latin typeface="Arial" panose="020B0604020202020204" pitchFamily="34" charset="0"/>
                    <a:cs typeface="Arial" panose="020B0604020202020204" pitchFamily="34" charset="0"/>
                  </a:rPr>
                  <a:t>Step </a:t>
                </a:r>
                <a:r>
                  <a:rPr lang="en-US" sz="1100" kern="0" dirty="0">
                    <a:solidFill>
                      <a:srgbClr val="FD6102"/>
                    </a:solidFill>
                    <a:latin typeface="Arial" panose="020B0604020202020204" pitchFamily="34" charset="0"/>
                    <a:cs typeface="Arial" panose="020B0604020202020204" pitchFamily="34" charset="0"/>
                  </a:rPr>
                  <a:t> </a:t>
                </a:r>
                <a:r>
                  <a:rPr lang="en-US" sz="2000" kern="0" dirty="0">
                    <a:solidFill>
                      <a:srgbClr val="FD6102"/>
                    </a:solidFill>
                    <a:latin typeface="Arial" panose="020B0604020202020204" pitchFamily="34" charset="0"/>
                    <a:cs typeface="Arial" panose="020B0604020202020204" pitchFamily="34" charset="0"/>
                  </a:rPr>
                  <a:t>01</a:t>
                </a:r>
              </a:p>
            </p:txBody>
          </p:sp>
        </p:grpSp>
        <p:grpSp>
          <p:nvGrpSpPr>
            <p:cNvPr id="289" name="Group 288"/>
            <p:cNvGrpSpPr/>
            <p:nvPr/>
          </p:nvGrpSpPr>
          <p:grpSpPr>
            <a:xfrm>
              <a:off x="299682" y="3684760"/>
              <a:ext cx="2181311" cy="1863434"/>
              <a:chOff x="5370122" y="4924934"/>
              <a:chExt cx="2415132" cy="1863434"/>
            </a:xfrm>
          </p:grpSpPr>
          <p:grpSp>
            <p:nvGrpSpPr>
              <p:cNvPr id="290" name="Group 289"/>
              <p:cNvGrpSpPr/>
              <p:nvPr/>
            </p:nvGrpSpPr>
            <p:grpSpPr>
              <a:xfrm>
                <a:off x="5370122" y="5321808"/>
                <a:ext cx="2415132" cy="1466560"/>
                <a:chOff x="58246" y="2046951"/>
                <a:chExt cx="1443172" cy="1466560"/>
              </a:xfrm>
            </p:grpSpPr>
            <p:cxnSp>
              <p:nvCxnSpPr>
                <p:cNvPr id="292" name="Straight Connector 291"/>
                <p:cNvCxnSpPr/>
                <p:nvPr/>
              </p:nvCxnSpPr>
              <p:spPr>
                <a:xfrm>
                  <a:off x="58246" y="2046951"/>
                  <a:ext cx="1434523" cy="0"/>
                </a:xfrm>
                <a:prstGeom prst="line">
                  <a:avLst/>
                </a:prstGeom>
                <a:ln w="127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93" name="TextBox 292"/>
                <p:cNvSpPr txBox="1"/>
                <p:nvPr/>
              </p:nvSpPr>
              <p:spPr>
                <a:xfrm>
                  <a:off x="58246" y="2128516"/>
                  <a:ext cx="1443172" cy="1384995"/>
                </a:xfrm>
                <a:prstGeom prst="rect">
                  <a:avLst/>
                </a:prstGeom>
                <a:noFill/>
              </p:spPr>
              <p:txBody>
                <a:bodyPr wrap="square" rtlCol="0" anchor="ctr">
                  <a:spAutoFit/>
                </a:bodyPr>
                <a:lstStyle/>
                <a:p>
                  <a:r>
                    <a:rPr lang="en-US" sz="1200" dirty="0">
                      <a:solidFill>
                        <a:schemeClr val="tx1">
                          <a:lumMod val="50000"/>
                          <a:lumOff val="50000"/>
                        </a:schemeClr>
                      </a:solidFill>
                      <a:latin typeface="Arial" panose="020B0604020202020204" pitchFamily="34" charset="0"/>
                      <a:ea typeface="Arial Unicode MS" panose="020B0604020202020204" pitchFamily="34" charset="-128"/>
                      <a:cs typeface="Arial" panose="020B0604020202020204" pitchFamily="34" charset="0"/>
                    </a:rPr>
                    <a:t>Start working on the skills needed for the role you want and begin the progression to the next job in the path to your dream role within the company. Take on volunteer projects, work to help other already in  a similar role. </a:t>
                  </a:r>
                  <a:endParaRPr lang="en-US" sz="1200" dirty="0">
                    <a:solidFill>
                      <a:schemeClr val="tx1">
                        <a:lumMod val="50000"/>
                        <a:lumOff val="50000"/>
                      </a:schemeClr>
                    </a:solidFill>
                    <a:latin typeface="Arial" panose="020B0604020202020204" pitchFamily="34" charset="0"/>
                    <a:ea typeface="Adobe Gothic Std B" panose="020B0800000000000000" pitchFamily="34" charset="-128"/>
                    <a:cs typeface="Arial" panose="020B0604020202020204" pitchFamily="34" charset="0"/>
                  </a:endParaRPr>
                </a:p>
              </p:txBody>
            </p:sp>
          </p:grpSp>
          <p:sp>
            <p:nvSpPr>
              <p:cNvPr id="291" name="TextBox 290"/>
              <p:cNvSpPr txBox="1"/>
              <p:nvPr/>
            </p:nvSpPr>
            <p:spPr>
              <a:xfrm>
                <a:off x="5370122" y="4924934"/>
                <a:ext cx="1966219" cy="400110"/>
              </a:xfrm>
              <a:prstGeom prst="rect">
                <a:avLst/>
              </a:prstGeom>
              <a:noFill/>
            </p:spPr>
            <p:txBody>
              <a:bodyPr wrap="square" rtlCol="0" anchor="ctr">
                <a:spAutoFit/>
              </a:bodyPr>
              <a:lstStyle/>
              <a:p>
                <a:pPr>
                  <a:defRPr/>
                </a:pPr>
                <a:r>
                  <a:rPr lang="en-US" sz="1600" kern="0" dirty="0">
                    <a:solidFill>
                      <a:srgbClr val="00A6B5"/>
                    </a:solidFill>
                    <a:latin typeface="Arial" panose="020B0604020202020204" pitchFamily="34" charset="0"/>
                    <a:cs typeface="Arial" panose="020B0604020202020204" pitchFamily="34" charset="0"/>
                  </a:rPr>
                  <a:t>Option</a:t>
                </a:r>
                <a:r>
                  <a:rPr lang="en-US" sz="1100" kern="0" dirty="0">
                    <a:solidFill>
                      <a:srgbClr val="00A6B5"/>
                    </a:solidFill>
                    <a:latin typeface="Arial" panose="020B0604020202020204" pitchFamily="34" charset="0"/>
                    <a:cs typeface="Arial" panose="020B0604020202020204" pitchFamily="34" charset="0"/>
                  </a:rPr>
                  <a:t> </a:t>
                </a:r>
                <a:r>
                  <a:rPr lang="en-US" sz="2000" kern="0" dirty="0">
                    <a:solidFill>
                      <a:srgbClr val="00A6B5"/>
                    </a:solidFill>
                    <a:latin typeface="Arial" panose="020B0604020202020204" pitchFamily="34" charset="0"/>
                    <a:cs typeface="Arial" panose="020B0604020202020204" pitchFamily="34" charset="0"/>
                  </a:rPr>
                  <a:t>05</a:t>
                </a:r>
              </a:p>
            </p:txBody>
          </p:sp>
        </p:grpSp>
        <p:grpSp>
          <p:nvGrpSpPr>
            <p:cNvPr id="294" name="Group 293"/>
            <p:cNvGrpSpPr/>
            <p:nvPr/>
          </p:nvGrpSpPr>
          <p:grpSpPr>
            <a:xfrm flipH="1">
              <a:off x="6349474" y="5211384"/>
              <a:ext cx="2189554" cy="1104992"/>
              <a:chOff x="5353763" y="4924934"/>
              <a:chExt cx="2424256" cy="1104992"/>
            </a:xfrm>
          </p:grpSpPr>
          <p:grpSp>
            <p:nvGrpSpPr>
              <p:cNvPr id="295" name="Group 294"/>
              <p:cNvGrpSpPr/>
              <p:nvPr/>
            </p:nvGrpSpPr>
            <p:grpSpPr>
              <a:xfrm>
                <a:off x="5362885" y="5321808"/>
                <a:ext cx="2415134" cy="708118"/>
                <a:chOff x="53922" y="2046951"/>
                <a:chExt cx="1443173" cy="708118"/>
              </a:xfrm>
            </p:grpSpPr>
            <p:cxnSp>
              <p:nvCxnSpPr>
                <p:cNvPr id="297" name="Straight Connector 296"/>
                <p:cNvCxnSpPr/>
                <p:nvPr/>
              </p:nvCxnSpPr>
              <p:spPr>
                <a:xfrm>
                  <a:off x="58246" y="2046951"/>
                  <a:ext cx="1434523" cy="0"/>
                </a:xfrm>
                <a:prstGeom prst="line">
                  <a:avLst/>
                </a:prstGeom>
                <a:ln w="127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98" name="TextBox 297"/>
                <p:cNvSpPr txBox="1"/>
                <p:nvPr/>
              </p:nvSpPr>
              <p:spPr>
                <a:xfrm>
                  <a:off x="53922" y="2108738"/>
                  <a:ext cx="1443173" cy="646331"/>
                </a:xfrm>
                <a:prstGeom prst="rect">
                  <a:avLst/>
                </a:prstGeom>
                <a:noFill/>
              </p:spPr>
              <p:txBody>
                <a:bodyPr wrap="square" rtlCol="0" anchor="ctr">
                  <a:spAutoFit/>
                </a:bodyPr>
                <a:lstStyle/>
                <a:p>
                  <a:pPr algn="r"/>
                  <a:r>
                    <a:rPr lang="en-US" sz="1200" dirty="0">
                      <a:solidFill>
                        <a:schemeClr val="tx1">
                          <a:lumMod val="50000"/>
                          <a:lumOff val="50000"/>
                        </a:schemeClr>
                      </a:solidFill>
                      <a:latin typeface="Arial" panose="020B0604020202020204" pitchFamily="34" charset="0"/>
                      <a:ea typeface="Arial Unicode MS" panose="020B0604020202020204" pitchFamily="34" charset="-128"/>
                      <a:cs typeface="Arial" panose="020B0604020202020204" pitchFamily="34" charset="0"/>
                    </a:rPr>
                    <a:t>Identify the skills needed for the role and see where there may be a gap in your skills. </a:t>
                  </a:r>
                  <a:endParaRPr lang="en-US" sz="1200" dirty="0">
                    <a:solidFill>
                      <a:schemeClr val="tx1">
                        <a:lumMod val="50000"/>
                        <a:lumOff val="50000"/>
                      </a:schemeClr>
                    </a:solidFill>
                    <a:latin typeface="Arial" panose="020B0604020202020204" pitchFamily="34" charset="0"/>
                    <a:ea typeface="Adobe Gothic Std B" panose="020B0800000000000000" pitchFamily="34" charset="-128"/>
                    <a:cs typeface="Arial" panose="020B0604020202020204" pitchFamily="34" charset="0"/>
                  </a:endParaRPr>
                </a:p>
              </p:txBody>
            </p:sp>
          </p:grpSp>
          <p:sp>
            <p:nvSpPr>
              <p:cNvPr id="296" name="TextBox 295"/>
              <p:cNvSpPr txBox="1"/>
              <p:nvPr/>
            </p:nvSpPr>
            <p:spPr>
              <a:xfrm>
                <a:off x="5353763" y="4924934"/>
                <a:ext cx="1966218" cy="400110"/>
              </a:xfrm>
              <a:prstGeom prst="rect">
                <a:avLst/>
              </a:prstGeom>
              <a:noFill/>
            </p:spPr>
            <p:txBody>
              <a:bodyPr wrap="square" rtlCol="0" anchor="ctr">
                <a:spAutoFit/>
              </a:bodyPr>
              <a:lstStyle/>
              <a:p>
                <a:pPr algn="r">
                  <a:defRPr/>
                </a:pPr>
                <a:r>
                  <a:rPr lang="en-US" sz="1600" kern="0" dirty="0">
                    <a:solidFill>
                      <a:srgbClr val="038184"/>
                    </a:solidFill>
                    <a:latin typeface="Arial" panose="020B0604020202020204" pitchFamily="34" charset="0"/>
                    <a:cs typeface="Arial" panose="020B0604020202020204" pitchFamily="34" charset="0"/>
                  </a:rPr>
                  <a:t>Step </a:t>
                </a:r>
                <a:r>
                  <a:rPr lang="en-US" sz="2000" kern="0" dirty="0">
                    <a:solidFill>
                      <a:srgbClr val="038184"/>
                    </a:solidFill>
                    <a:latin typeface="Arial" panose="020B0604020202020204" pitchFamily="34" charset="0"/>
                    <a:cs typeface="Arial" panose="020B0604020202020204" pitchFamily="34" charset="0"/>
                  </a:rPr>
                  <a:t>03</a:t>
                </a:r>
              </a:p>
            </p:txBody>
          </p:sp>
        </p:grpSp>
        <p:grpSp>
          <p:nvGrpSpPr>
            <p:cNvPr id="299" name="Group 298"/>
            <p:cNvGrpSpPr/>
            <p:nvPr/>
          </p:nvGrpSpPr>
          <p:grpSpPr>
            <a:xfrm flipH="1">
              <a:off x="2113107" y="5828934"/>
              <a:ext cx="2181315" cy="1018396"/>
              <a:chOff x="5355646" y="4924934"/>
              <a:chExt cx="2415134" cy="1018396"/>
            </a:xfrm>
          </p:grpSpPr>
          <p:grpSp>
            <p:nvGrpSpPr>
              <p:cNvPr id="300" name="Group 299"/>
              <p:cNvGrpSpPr/>
              <p:nvPr/>
            </p:nvGrpSpPr>
            <p:grpSpPr>
              <a:xfrm>
                <a:off x="5355646" y="5296999"/>
                <a:ext cx="2415134" cy="646331"/>
                <a:chOff x="49596" y="2022142"/>
                <a:chExt cx="1443173" cy="646331"/>
              </a:xfrm>
            </p:grpSpPr>
            <p:cxnSp>
              <p:nvCxnSpPr>
                <p:cNvPr id="302" name="Straight Connector 301"/>
                <p:cNvCxnSpPr/>
                <p:nvPr/>
              </p:nvCxnSpPr>
              <p:spPr>
                <a:xfrm>
                  <a:off x="58246" y="2046951"/>
                  <a:ext cx="1434523" cy="0"/>
                </a:xfrm>
                <a:prstGeom prst="line">
                  <a:avLst/>
                </a:prstGeom>
                <a:ln w="127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303" name="TextBox 302"/>
                <p:cNvSpPr txBox="1"/>
                <p:nvPr/>
              </p:nvSpPr>
              <p:spPr>
                <a:xfrm>
                  <a:off x="49596" y="2022142"/>
                  <a:ext cx="1443173" cy="646331"/>
                </a:xfrm>
                <a:prstGeom prst="rect">
                  <a:avLst/>
                </a:prstGeom>
                <a:noFill/>
              </p:spPr>
              <p:txBody>
                <a:bodyPr wrap="square" rtlCol="0" anchor="ctr">
                  <a:spAutoFit/>
                </a:bodyPr>
                <a:lstStyle/>
                <a:p>
                  <a:r>
                    <a:rPr lang="en-US" sz="1200" dirty="0">
                      <a:solidFill>
                        <a:schemeClr val="tx1">
                          <a:lumMod val="50000"/>
                          <a:lumOff val="50000"/>
                        </a:schemeClr>
                      </a:solidFill>
                      <a:latin typeface="Arial" panose="020B0604020202020204" pitchFamily="34" charset="0"/>
                      <a:ea typeface="Arial Unicode MS" panose="020B0604020202020204" pitchFamily="34" charset="-128"/>
                      <a:cs typeface="Arial" panose="020B0604020202020204" pitchFamily="34" charset="0"/>
                    </a:rPr>
                    <a:t>Get a mentor, work with HR, talk to your manager to help you with your plan. </a:t>
                  </a:r>
                  <a:endParaRPr lang="en-US" sz="1200" dirty="0">
                    <a:solidFill>
                      <a:schemeClr val="tx1">
                        <a:lumMod val="50000"/>
                        <a:lumOff val="50000"/>
                      </a:schemeClr>
                    </a:solidFill>
                    <a:latin typeface="Arial" panose="020B0604020202020204" pitchFamily="34" charset="0"/>
                    <a:ea typeface="Adobe Gothic Std B" panose="020B0800000000000000" pitchFamily="34" charset="-128"/>
                    <a:cs typeface="Arial" panose="020B0604020202020204" pitchFamily="34" charset="0"/>
                  </a:endParaRPr>
                </a:p>
              </p:txBody>
            </p:sp>
          </p:grpSp>
          <p:sp>
            <p:nvSpPr>
              <p:cNvPr id="301" name="TextBox 300"/>
              <p:cNvSpPr txBox="1"/>
              <p:nvPr/>
            </p:nvSpPr>
            <p:spPr>
              <a:xfrm>
                <a:off x="5802679" y="4924934"/>
                <a:ext cx="1966218" cy="400110"/>
              </a:xfrm>
              <a:prstGeom prst="rect">
                <a:avLst/>
              </a:prstGeom>
              <a:noFill/>
            </p:spPr>
            <p:txBody>
              <a:bodyPr wrap="square" rtlCol="0" anchor="ctr">
                <a:spAutoFit/>
              </a:bodyPr>
              <a:lstStyle/>
              <a:p>
                <a:pPr>
                  <a:defRPr/>
                </a:pPr>
                <a:r>
                  <a:rPr lang="en-US" sz="1600" kern="0" dirty="0">
                    <a:solidFill>
                      <a:srgbClr val="B41E29"/>
                    </a:solidFill>
                    <a:latin typeface="Arial" panose="020B0604020202020204" pitchFamily="34" charset="0"/>
                    <a:cs typeface="Arial" panose="020B0604020202020204" pitchFamily="34" charset="0"/>
                  </a:rPr>
                  <a:t>Step </a:t>
                </a:r>
                <a:r>
                  <a:rPr lang="en-US" sz="1100" kern="0" dirty="0">
                    <a:solidFill>
                      <a:srgbClr val="B41E29"/>
                    </a:solidFill>
                    <a:latin typeface="Arial" panose="020B0604020202020204" pitchFamily="34" charset="0"/>
                    <a:cs typeface="Arial" panose="020B0604020202020204" pitchFamily="34" charset="0"/>
                  </a:rPr>
                  <a:t> </a:t>
                </a:r>
                <a:r>
                  <a:rPr lang="en-US" sz="2000" kern="0" dirty="0">
                    <a:solidFill>
                      <a:srgbClr val="B41E29"/>
                    </a:solidFill>
                    <a:latin typeface="Arial" panose="020B0604020202020204" pitchFamily="34" charset="0"/>
                    <a:cs typeface="Arial" panose="020B0604020202020204" pitchFamily="34" charset="0"/>
                  </a:rPr>
                  <a:t>04</a:t>
                </a:r>
              </a:p>
            </p:txBody>
          </p:sp>
        </p:grpSp>
        <p:grpSp>
          <p:nvGrpSpPr>
            <p:cNvPr id="304" name="Group 303"/>
            <p:cNvGrpSpPr/>
            <p:nvPr/>
          </p:nvGrpSpPr>
          <p:grpSpPr>
            <a:xfrm flipH="1">
              <a:off x="6922884" y="2661708"/>
              <a:ext cx="2183016" cy="845496"/>
              <a:chOff x="5353763" y="4924934"/>
              <a:chExt cx="2417017" cy="845496"/>
            </a:xfrm>
          </p:grpSpPr>
          <p:grpSp>
            <p:nvGrpSpPr>
              <p:cNvPr id="305" name="Group 304"/>
              <p:cNvGrpSpPr/>
              <p:nvPr/>
            </p:nvGrpSpPr>
            <p:grpSpPr>
              <a:xfrm>
                <a:off x="5353763" y="5308765"/>
                <a:ext cx="2417017" cy="461665"/>
                <a:chOff x="48471" y="2033908"/>
                <a:chExt cx="1444298" cy="461665"/>
              </a:xfrm>
            </p:grpSpPr>
            <p:cxnSp>
              <p:nvCxnSpPr>
                <p:cNvPr id="307" name="Straight Connector 306"/>
                <p:cNvCxnSpPr/>
                <p:nvPr/>
              </p:nvCxnSpPr>
              <p:spPr>
                <a:xfrm>
                  <a:off x="58246" y="2046951"/>
                  <a:ext cx="1434523" cy="0"/>
                </a:xfrm>
                <a:prstGeom prst="line">
                  <a:avLst/>
                </a:prstGeom>
                <a:ln w="127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308" name="TextBox 307"/>
                <p:cNvSpPr txBox="1"/>
                <p:nvPr/>
              </p:nvSpPr>
              <p:spPr>
                <a:xfrm>
                  <a:off x="48471" y="2033908"/>
                  <a:ext cx="1443173" cy="461665"/>
                </a:xfrm>
                <a:prstGeom prst="rect">
                  <a:avLst/>
                </a:prstGeom>
                <a:noFill/>
              </p:spPr>
              <p:txBody>
                <a:bodyPr wrap="square" rtlCol="0" anchor="ctr">
                  <a:spAutoFit/>
                </a:bodyPr>
                <a:lstStyle/>
                <a:p>
                  <a:pPr algn="r"/>
                  <a:r>
                    <a:rPr lang="en-US" sz="1200" dirty="0">
                      <a:solidFill>
                        <a:schemeClr val="tx1">
                          <a:lumMod val="50000"/>
                          <a:lumOff val="50000"/>
                        </a:schemeClr>
                      </a:solidFill>
                      <a:latin typeface="Arial" panose="020B0604020202020204" pitchFamily="34" charset="0"/>
                      <a:ea typeface="Arial Unicode MS" panose="020B0604020202020204" pitchFamily="34" charset="-128"/>
                      <a:cs typeface="Arial" panose="020B0604020202020204" pitchFamily="34" charset="0"/>
                    </a:rPr>
                    <a:t>Decide what your dream role is within your company. </a:t>
                  </a:r>
                  <a:endParaRPr lang="en-US" sz="1200" dirty="0">
                    <a:solidFill>
                      <a:schemeClr val="tx1">
                        <a:lumMod val="50000"/>
                        <a:lumOff val="50000"/>
                      </a:schemeClr>
                    </a:solidFill>
                    <a:latin typeface="Arial" panose="020B0604020202020204" pitchFamily="34" charset="0"/>
                    <a:ea typeface="Adobe Gothic Std B" panose="020B0800000000000000" pitchFamily="34" charset="-128"/>
                    <a:cs typeface="Arial" panose="020B0604020202020204" pitchFamily="34" charset="0"/>
                  </a:endParaRPr>
                </a:p>
              </p:txBody>
            </p:sp>
          </p:grpSp>
          <p:sp>
            <p:nvSpPr>
              <p:cNvPr id="306" name="TextBox 305"/>
              <p:cNvSpPr txBox="1"/>
              <p:nvPr/>
            </p:nvSpPr>
            <p:spPr>
              <a:xfrm>
                <a:off x="5353763" y="4924934"/>
                <a:ext cx="1966218" cy="400110"/>
              </a:xfrm>
              <a:prstGeom prst="rect">
                <a:avLst/>
              </a:prstGeom>
              <a:noFill/>
            </p:spPr>
            <p:txBody>
              <a:bodyPr wrap="square" rtlCol="0" anchor="ctr">
                <a:spAutoFit/>
              </a:bodyPr>
              <a:lstStyle/>
              <a:p>
                <a:pPr algn="r">
                  <a:defRPr/>
                </a:pPr>
                <a:r>
                  <a:rPr lang="en-US" sz="1600" kern="0" dirty="0">
                    <a:solidFill>
                      <a:srgbClr val="7AAD35"/>
                    </a:solidFill>
                    <a:latin typeface="Arial" panose="020B0604020202020204" pitchFamily="34" charset="0"/>
                    <a:cs typeface="Arial" panose="020B0604020202020204" pitchFamily="34" charset="0"/>
                  </a:rPr>
                  <a:t>Step</a:t>
                </a:r>
                <a:r>
                  <a:rPr lang="en-US" sz="1100" kern="0" dirty="0">
                    <a:solidFill>
                      <a:srgbClr val="7AAD35"/>
                    </a:solidFill>
                    <a:latin typeface="Arial" panose="020B0604020202020204" pitchFamily="34" charset="0"/>
                    <a:cs typeface="Arial" panose="020B0604020202020204" pitchFamily="34" charset="0"/>
                  </a:rPr>
                  <a:t> </a:t>
                </a:r>
                <a:r>
                  <a:rPr lang="en-US" sz="2000" kern="0" dirty="0">
                    <a:solidFill>
                      <a:srgbClr val="7AAD35"/>
                    </a:solidFill>
                    <a:latin typeface="Arial" panose="020B0604020202020204" pitchFamily="34" charset="0"/>
                    <a:cs typeface="Arial" panose="020B0604020202020204" pitchFamily="34" charset="0"/>
                  </a:rPr>
                  <a:t>02</a:t>
                </a:r>
              </a:p>
            </p:txBody>
          </p:sp>
        </p:grpSp>
      </p:grpSp>
      <p:sp>
        <p:nvSpPr>
          <p:cNvPr id="4" name="Slide Number Placeholder 3">
            <a:extLst>
              <a:ext uri="{FF2B5EF4-FFF2-40B4-BE49-F238E27FC236}">
                <a16:creationId xmlns:a16="http://schemas.microsoft.com/office/drawing/2014/main" id="{5AEFD095-B08D-4E9B-9F43-E86C50705530}"/>
              </a:ext>
            </a:extLst>
          </p:cNvPr>
          <p:cNvSpPr>
            <a:spLocks noGrp="1"/>
          </p:cNvSpPr>
          <p:nvPr>
            <p:ph type="sldNum" sz="quarter" idx="12"/>
          </p:nvPr>
        </p:nvSpPr>
        <p:spPr/>
        <p:txBody>
          <a:bodyPr/>
          <a:lstStyle/>
          <a:p>
            <a:fld id="{B2936822-2815-4A98-B8E1-2BBE0B69F322}" type="slidenum">
              <a:rPr lang="en-US" smtClean="0"/>
              <a:t>13</a:t>
            </a:fld>
            <a:endParaRPr lang="en-US"/>
          </a:p>
        </p:txBody>
      </p:sp>
    </p:spTree>
    <p:extLst>
      <p:ext uri="{BB962C8B-B14F-4D97-AF65-F5344CB8AC3E}">
        <p14:creationId xmlns:p14="http://schemas.microsoft.com/office/powerpoint/2010/main" val="229492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80">
                                          <p:stCondLst>
                                            <p:cond delay="0"/>
                                          </p:stCondLst>
                                        </p:cTn>
                                        <p:tgtEl>
                                          <p:spTgt spid="42"/>
                                        </p:tgtEl>
                                      </p:cBhvr>
                                    </p:animEffect>
                                    <p:anim calcmode="lin" valueType="num">
                                      <p:cBhvr>
                                        <p:cTn id="8"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13" dur="26">
                                          <p:stCondLst>
                                            <p:cond delay="650"/>
                                          </p:stCondLst>
                                        </p:cTn>
                                        <p:tgtEl>
                                          <p:spTgt spid="42"/>
                                        </p:tgtEl>
                                      </p:cBhvr>
                                      <p:to x="100000" y="60000"/>
                                    </p:animScale>
                                    <p:animScale>
                                      <p:cBhvr>
                                        <p:cTn id="14" dur="166" decel="50000">
                                          <p:stCondLst>
                                            <p:cond delay="676"/>
                                          </p:stCondLst>
                                        </p:cTn>
                                        <p:tgtEl>
                                          <p:spTgt spid="42"/>
                                        </p:tgtEl>
                                      </p:cBhvr>
                                      <p:to x="100000" y="100000"/>
                                    </p:animScale>
                                    <p:animScale>
                                      <p:cBhvr>
                                        <p:cTn id="15" dur="26">
                                          <p:stCondLst>
                                            <p:cond delay="1312"/>
                                          </p:stCondLst>
                                        </p:cTn>
                                        <p:tgtEl>
                                          <p:spTgt spid="42"/>
                                        </p:tgtEl>
                                      </p:cBhvr>
                                      <p:to x="100000" y="80000"/>
                                    </p:animScale>
                                    <p:animScale>
                                      <p:cBhvr>
                                        <p:cTn id="16" dur="166" decel="50000">
                                          <p:stCondLst>
                                            <p:cond delay="1338"/>
                                          </p:stCondLst>
                                        </p:cTn>
                                        <p:tgtEl>
                                          <p:spTgt spid="42"/>
                                        </p:tgtEl>
                                      </p:cBhvr>
                                      <p:to x="100000" y="100000"/>
                                    </p:animScale>
                                    <p:animScale>
                                      <p:cBhvr>
                                        <p:cTn id="17" dur="26">
                                          <p:stCondLst>
                                            <p:cond delay="1642"/>
                                          </p:stCondLst>
                                        </p:cTn>
                                        <p:tgtEl>
                                          <p:spTgt spid="42"/>
                                        </p:tgtEl>
                                      </p:cBhvr>
                                      <p:to x="100000" y="90000"/>
                                    </p:animScale>
                                    <p:animScale>
                                      <p:cBhvr>
                                        <p:cTn id="18" dur="166" decel="50000">
                                          <p:stCondLst>
                                            <p:cond delay="1668"/>
                                          </p:stCondLst>
                                        </p:cTn>
                                        <p:tgtEl>
                                          <p:spTgt spid="42"/>
                                        </p:tgtEl>
                                      </p:cBhvr>
                                      <p:to x="100000" y="100000"/>
                                    </p:animScale>
                                    <p:animScale>
                                      <p:cBhvr>
                                        <p:cTn id="19" dur="26">
                                          <p:stCondLst>
                                            <p:cond delay="1808"/>
                                          </p:stCondLst>
                                        </p:cTn>
                                        <p:tgtEl>
                                          <p:spTgt spid="42"/>
                                        </p:tgtEl>
                                      </p:cBhvr>
                                      <p:to x="100000" y="95000"/>
                                    </p:animScale>
                                    <p:animScale>
                                      <p:cBhvr>
                                        <p:cTn id="20" dur="166" decel="50000">
                                          <p:stCondLst>
                                            <p:cond delay="1834"/>
                                          </p:stCondLst>
                                        </p:cTn>
                                        <p:tgtEl>
                                          <p:spTgt spid="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5475" y="453036"/>
            <a:ext cx="7901050" cy="1938992"/>
          </a:xfrm>
          <a:prstGeom prst="rect">
            <a:avLst/>
          </a:prstGeom>
          <a:noFill/>
        </p:spPr>
        <p:txBody>
          <a:bodyPr wrap="square" rtlCol="0">
            <a:spAutoFit/>
          </a:bodyPr>
          <a:lstStyle/>
          <a:p>
            <a:pPr algn="ctr"/>
            <a:r>
              <a:rPr lang="en-US" sz="6000" spc="-150" dirty="0">
                <a:solidFill>
                  <a:schemeClr val="accent6"/>
                </a:solidFill>
                <a:latin typeface="Arial" panose="020B0604020202020204" pitchFamily="34" charset="0"/>
                <a:cs typeface="Arial" panose="020B0604020202020204" pitchFamily="34" charset="0"/>
              </a:rPr>
              <a:t>Timelines Make Skill Development Real</a:t>
            </a:r>
          </a:p>
        </p:txBody>
      </p:sp>
      <p:cxnSp>
        <p:nvCxnSpPr>
          <p:cNvPr id="8" name="Straight Connector 7"/>
          <p:cNvCxnSpPr/>
          <p:nvPr/>
        </p:nvCxnSpPr>
        <p:spPr>
          <a:xfrm>
            <a:off x="0" y="4245358"/>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1807193" y="3742438"/>
            <a:ext cx="1003300" cy="1005840"/>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150" dirty="0">
                <a:latin typeface="Arial" panose="020B0604020202020204" pitchFamily="34" charset="0"/>
                <a:cs typeface="Arial" panose="020B0604020202020204" pitchFamily="34" charset="0"/>
              </a:rPr>
              <a:t>Current Month</a:t>
            </a:r>
          </a:p>
        </p:txBody>
      </p:sp>
      <p:sp>
        <p:nvSpPr>
          <p:cNvPr id="4" name="Oval 3"/>
          <p:cNvSpPr/>
          <p:nvPr/>
        </p:nvSpPr>
        <p:spPr>
          <a:xfrm>
            <a:off x="4326576" y="3742438"/>
            <a:ext cx="1003300" cy="1005840"/>
          </a:xfrm>
          <a:prstGeom prst="ellipse">
            <a:avLst/>
          </a:prstGeom>
          <a:solidFill>
            <a:schemeClr val="accent6"/>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1600" spc="-150" dirty="0">
                <a:latin typeface="Arial" panose="020B0604020202020204" pitchFamily="34" charset="0"/>
                <a:cs typeface="Arial" panose="020B0604020202020204" pitchFamily="34" charset="0"/>
              </a:rPr>
              <a:t>Next Month</a:t>
            </a:r>
          </a:p>
        </p:txBody>
      </p:sp>
      <p:sp>
        <p:nvSpPr>
          <p:cNvPr id="5" name="Oval 4"/>
          <p:cNvSpPr/>
          <p:nvPr/>
        </p:nvSpPr>
        <p:spPr>
          <a:xfrm>
            <a:off x="6777133" y="3742438"/>
            <a:ext cx="1003300" cy="1005840"/>
          </a:xfrm>
          <a:prstGeom prst="ellipse">
            <a:avLst/>
          </a:prstGeom>
          <a:solidFill>
            <a:schemeClr val="accent3"/>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1600" spc="-150" dirty="0">
                <a:latin typeface="Arial" panose="020B0604020202020204" pitchFamily="34" charset="0"/>
                <a:cs typeface="Arial" panose="020B0604020202020204" pitchFamily="34" charset="0"/>
              </a:rPr>
              <a:t>6 month</a:t>
            </a:r>
          </a:p>
        </p:txBody>
      </p:sp>
      <p:sp>
        <p:nvSpPr>
          <p:cNvPr id="6" name="Oval 5"/>
          <p:cNvSpPr/>
          <p:nvPr/>
        </p:nvSpPr>
        <p:spPr>
          <a:xfrm>
            <a:off x="9365343" y="3742438"/>
            <a:ext cx="1003300" cy="1005840"/>
          </a:xfrm>
          <a:prstGeom prst="ellipse">
            <a:avLst/>
          </a:prstGeom>
          <a:solidFill>
            <a:schemeClr val="accent5"/>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2000" spc="-150" dirty="0">
                <a:latin typeface="Arial" panose="020B0604020202020204" pitchFamily="34" charset="0"/>
                <a:cs typeface="Arial" panose="020B0604020202020204" pitchFamily="34" charset="0"/>
              </a:rPr>
              <a:t>2021</a:t>
            </a:r>
          </a:p>
        </p:txBody>
      </p:sp>
      <p:sp>
        <p:nvSpPr>
          <p:cNvPr id="11" name="Rectangle 10"/>
          <p:cNvSpPr/>
          <p:nvPr/>
        </p:nvSpPr>
        <p:spPr>
          <a:xfrm>
            <a:off x="1365497" y="4841240"/>
            <a:ext cx="1933369" cy="1477328"/>
          </a:xfrm>
          <a:prstGeom prst="rect">
            <a:avLst/>
          </a:prstGeom>
        </p:spPr>
        <p:txBody>
          <a:bodyPr wrap="square">
            <a:spAutoFit/>
          </a:bodyPr>
          <a:lstStyle/>
          <a:p>
            <a:pPr algn="ctr"/>
            <a:r>
              <a:rPr lang="en-US" kern="0" dirty="0">
                <a:solidFill>
                  <a:schemeClr val="tx1">
                    <a:lumMod val="50000"/>
                    <a:lumOff val="50000"/>
                  </a:schemeClr>
                </a:solidFill>
                <a:latin typeface="Arial" pitchFamily="34" charset="0"/>
                <a:cs typeface="Arial" pitchFamily="34" charset="0"/>
              </a:rPr>
              <a:t>Compile my skill information, certificates, diplomas, degree info</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3" name="Rectangle 12"/>
          <p:cNvSpPr/>
          <p:nvPr/>
        </p:nvSpPr>
        <p:spPr>
          <a:xfrm>
            <a:off x="6404264" y="4841240"/>
            <a:ext cx="1933369" cy="1477328"/>
          </a:xfrm>
          <a:prstGeom prst="rect">
            <a:avLst/>
          </a:prstGeom>
        </p:spPr>
        <p:txBody>
          <a:bodyPr wrap="square">
            <a:spAutoFit/>
          </a:bodyPr>
          <a:lstStyle/>
          <a:p>
            <a:pPr algn="ctr"/>
            <a:r>
              <a:rPr lang="en-US" dirty="0">
                <a:solidFill>
                  <a:schemeClr val="tx1">
                    <a:lumMod val="50000"/>
                    <a:lumOff val="50000"/>
                  </a:schemeClr>
                </a:solidFill>
                <a:latin typeface="Arial" panose="020B0604020202020204" pitchFamily="34" charset="0"/>
                <a:cs typeface="Arial" panose="020B0604020202020204" pitchFamily="34" charset="0"/>
              </a:rPr>
              <a:t>Obtain all required training and update internal company employee profile</a:t>
            </a:r>
          </a:p>
        </p:txBody>
      </p:sp>
      <p:sp>
        <p:nvSpPr>
          <p:cNvPr id="12" name="Rectangle 11"/>
          <p:cNvSpPr/>
          <p:nvPr/>
        </p:nvSpPr>
        <p:spPr>
          <a:xfrm>
            <a:off x="3884880" y="4846971"/>
            <a:ext cx="1933369" cy="923330"/>
          </a:xfrm>
          <a:prstGeom prst="rect">
            <a:avLst/>
          </a:prstGeom>
        </p:spPr>
        <p:txBody>
          <a:bodyPr wrap="square">
            <a:spAutoFit/>
          </a:bodyPr>
          <a:lstStyle/>
          <a:p>
            <a:pPr algn="ctr"/>
            <a:r>
              <a:rPr lang="en-US" kern="0" dirty="0">
                <a:solidFill>
                  <a:schemeClr val="tx1">
                    <a:lumMod val="50000"/>
                    <a:lumOff val="50000"/>
                  </a:schemeClr>
                </a:solidFill>
                <a:latin typeface="Arial" pitchFamily="34" charset="0"/>
                <a:cs typeface="Arial" pitchFamily="34" charset="0"/>
              </a:rPr>
              <a:t>Research skills needed for dream role</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4" name="Rectangle 13"/>
          <p:cNvSpPr/>
          <p:nvPr/>
        </p:nvSpPr>
        <p:spPr>
          <a:xfrm>
            <a:off x="8986684" y="4822724"/>
            <a:ext cx="1870332" cy="646331"/>
          </a:xfrm>
          <a:prstGeom prst="rect">
            <a:avLst/>
          </a:prstGeom>
        </p:spPr>
        <p:txBody>
          <a:bodyPr wrap="square">
            <a:spAutoFit/>
          </a:bodyPr>
          <a:lstStyle/>
          <a:p>
            <a:pPr algn="ctr"/>
            <a:r>
              <a:rPr lang="en-US" kern="0" dirty="0">
                <a:solidFill>
                  <a:schemeClr val="tx1">
                    <a:lumMod val="50000"/>
                    <a:lumOff val="50000"/>
                  </a:schemeClr>
                </a:solidFill>
                <a:latin typeface="Arial" pitchFamily="34" charset="0"/>
                <a:cs typeface="Arial" pitchFamily="34" charset="0"/>
              </a:rPr>
              <a:t>Work to obtain role</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8" name="Rectangle 17"/>
          <p:cNvSpPr/>
          <p:nvPr/>
        </p:nvSpPr>
        <p:spPr>
          <a:xfrm>
            <a:off x="1238333" y="2542969"/>
            <a:ext cx="2158175" cy="523220"/>
          </a:xfrm>
          <a:prstGeom prst="rect">
            <a:avLst/>
          </a:prstGeom>
        </p:spPr>
        <p:txBody>
          <a:bodyPr wrap="square">
            <a:spAutoFit/>
          </a:bodyPr>
          <a:lstStyle/>
          <a:p>
            <a:pPr algn="ctr"/>
            <a:r>
              <a:rPr lang="en-US" sz="2800" kern="0" dirty="0">
                <a:ln>
                  <a:solidFill>
                    <a:schemeClr val="accent1">
                      <a:lumMod val="75000"/>
                    </a:schemeClr>
                  </a:solidFill>
                </a:ln>
                <a:solidFill>
                  <a:schemeClr val="accent1">
                    <a:lumMod val="75000"/>
                  </a:schemeClr>
                </a:solidFill>
                <a:latin typeface="Arial" pitchFamily="34" charset="0"/>
                <a:cs typeface="Arial" pitchFamily="34" charset="0"/>
              </a:rPr>
              <a:t>Today</a:t>
            </a:r>
            <a:endParaRPr lang="en-US" sz="2800" dirty="0">
              <a:ln>
                <a:solidFill>
                  <a:schemeClr val="accent1">
                    <a:lumMod val="75000"/>
                  </a:schemeClr>
                </a:solidFill>
              </a:ln>
              <a:solidFill>
                <a:schemeClr val="accent1">
                  <a:lumMod val="75000"/>
                </a:schemeClr>
              </a:solidFill>
              <a:latin typeface="Arial" panose="020B0604020202020204" pitchFamily="34" charset="0"/>
              <a:cs typeface="Arial" panose="020B0604020202020204" pitchFamily="34" charset="0"/>
            </a:endParaRPr>
          </a:p>
        </p:txBody>
      </p:sp>
      <p:sp>
        <p:nvSpPr>
          <p:cNvPr id="19" name="Rectangle 18"/>
          <p:cNvSpPr/>
          <p:nvPr/>
        </p:nvSpPr>
        <p:spPr>
          <a:xfrm>
            <a:off x="3757716" y="2537238"/>
            <a:ext cx="2158175" cy="523220"/>
          </a:xfrm>
          <a:prstGeom prst="rect">
            <a:avLst/>
          </a:prstGeom>
        </p:spPr>
        <p:txBody>
          <a:bodyPr wrap="square">
            <a:spAutoFit/>
          </a:bodyPr>
          <a:lstStyle/>
          <a:p>
            <a:pPr algn="ctr"/>
            <a:r>
              <a:rPr lang="en-US" sz="2800" kern="0" dirty="0">
                <a:ln>
                  <a:solidFill>
                    <a:schemeClr val="accent6"/>
                  </a:solidFill>
                </a:ln>
                <a:solidFill>
                  <a:schemeClr val="accent6"/>
                </a:solidFill>
                <a:latin typeface="Arial" pitchFamily="34" charset="0"/>
                <a:cs typeface="Arial" pitchFamily="34" charset="0"/>
              </a:rPr>
              <a:t>Next Month</a:t>
            </a:r>
          </a:p>
        </p:txBody>
      </p:sp>
      <p:sp>
        <p:nvSpPr>
          <p:cNvPr id="20" name="Rectangle 19"/>
          <p:cNvSpPr/>
          <p:nvPr/>
        </p:nvSpPr>
        <p:spPr>
          <a:xfrm>
            <a:off x="6277099" y="2542969"/>
            <a:ext cx="2158175" cy="523220"/>
          </a:xfrm>
          <a:prstGeom prst="rect">
            <a:avLst/>
          </a:prstGeom>
        </p:spPr>
        <p:txBody>
          <a:bodyPr wrap="square">
            <a:spAutoFit/>
          </a:bodyPr>
          <a:lstStyle/>
          <a:p>
            <a:pPr algn="ctr"/>
            <a:r>
              <a:rPr lang="en-US" sz="2800" kern="0" dirty="0">
                <a:ln>
                  <a:solidFill>
                    <a:schemeClr val="accent3">
                      <a:lumMod val="75000"/>
                    </a:schemeClr>
                  </a:solidFill>
                </a:ln>
                <a:solidFill>
                  <a:schemeClr val="accent3">
                    <a:lumMod val="75000"/>
                  </a:schemeClr>
                </a:solidFill>
                <a:latin typeface="Arial" pitchFamily="34" charset="0"/>
                <a:cs typeface="Arial" pitchFamily="34" charset="0"/>
              </a:rPr>
              <a:t>6 Months </a:t>
            </a:r>
          </a:p>
        </p:txBody>
      </p:sp>
      <p:sp>
        <p:nvSpPr>
          <p:cNvPr id="7" name="Slide Number Placeholder 6">
            <a:extLst>
              <a:ext uri="{FF2B5EF4-FFF2-40B4-BE49-F238E27FC236}">
                <a16:creationId xmlns:a16="http://schemas.microsoft.com/office/drawing/2014/main" id="{4E2AACC0-374D-4227-8460-8B20427BFC5F}"/>
              </a:ext>
            </a:extLst>
          </p:cNvPr>
          <p:cNvSpPr>
            <a:spLocks noGrp="1"/>
          </p:cNvSpPr>
          <p:nvPr>
            <p:ph type="sldNum" sz="quarter" idx="12"/>
          </p:nvPr>
        </p:nvSpPr>
        <p:spPr/>
        <p:txBody>
          <a:bodyPr/>
          <a:lstStyle/>
          <a:p>
            <a:fld id="{B2936822-2815-4A98-B8E1-2BBE0B69F322}" type="slidenum">
              <a:rPr lang="en-US" smtClean="0"/>
              <a:t>14</a:t>
            </a:fld>
            <a:endParaRPr lang="en-US"/>
          </a:p>
        </p:txBody>
      </p:sp>
    </p:spTree>
    <p:extLst>
      <p:ext uri="{BB962C8B-B14F-4D97-AF65-F5344CB8AC3E}">
        <p14:creationId xmlns:p14="http://schemas.microsoft.com/office/powerpoint/2010/main" val="259422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C5BD49-8EEC-4A2D-B47A-CF8A6DF80376}"/>
              </a:ext>
            </a:extLst>
          </p:cNvPr>
          <p:cNvSpPr>
            <a:spLocks noGrp="1"/>
          </p:cNvSpPr>
          <p:nvPr>
            <p:ph type="sldNum" sz="quarter" idx="12"/>
          </p:nvPr>
        </p:nvSpPr>
        <p:spPr/>
        <p:txBody>
          <a:bodyPr/>
          <a:lstStyle/>
          <a:p>
            <a:fld id="{B2936822-2815-4A98-B8E1-2BBE0B69F322}" type="slidenum">
              <a:rPr lang="en-US" smtClean="0"/>
              <a:t>15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800" y="964139"/>
            <a:ext cx="3897312" cy="4676774"/>
          </a:xfrm>
          <a:prstGeom prst="rect">
            <a:avLst/>
          </a:prstGeom>
        </p:spPr>
      </p:pic>
      <p:sp>
        <p:nvSpPr>
          <p:cNvPr id="7" name="TextBox 6"/>
          <p:cNvSpPr txBox="1"/>
          <p:nvPr/>
        </p:nvSpPr>
        <p:spPr>
          <a:xfrm>
            <a:off x="5892800" y="1409700"/>
            <a:ext cx="4953000" cy="3785652"/>
          </a:xfrm>
          <a:prstGeom prst="rect">
            <a:avLst/>
          </a:prstGeom>
          <a:noFill/>
        </p:spPr>
        <p:txBody>
          <a:bodyPr wrap="square" rtlCol="0">
            <a:spAutoFit/>
          </a:bodyPr>
          <a:lstStyle/>
          <a:p>
            <a:pPr algn="ctr"/>
            <a:r>
              <a:rPr lang="en-US" sz="8000" dirty="0">
                <a:solidFill>
                  <a:srgbClr val="FFC000"/>
                </a:solidFill>
              </a:rPr>
              <a:t>Please return in 10 minutes</a:t>
            </a:r>
          </a:p>
        </p:txBody>
      </p:sp>
    </p:spTree>
    <p:extLst>
      <p:ext uri="{BB962C8B-B14F-4D97-AF65-F5344CB8AC3E}">
        <p14:creationId xmlns:p14="http://schemas.microsoft.com/office/powerpoint/2010/main" val="458299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black concrete road">
            <a:extLst>
              <a:ext uri="{FF2B5EF4-FFF2-40B4-BE49-F238E27FC236}">
                <a16:creationId xmlns:a16="http://schemas.microsoft.com/office/drawing/2014/main" id="{4B888D7E-BC3E-4E97-90B7-7AA73C3FF9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400" b="23349"/>
          <a:stretch/>
        </p:blipFill>
        <p:spPr bwMode="auto">
          <a:xfrm>
            <a:off x="5622233" y="-39319"/>
            <a:ext cx="6569769" cy="3750724"/>
          </a:xfrm>
          <a:custGeom>
            <a:avLst/>
            <a:gdLst>
              <a:gd name="connsiteX0" fmla="*/ 1738471 w 6569769"/>
              <a:gd name="connsiteY0" fmla="*/ 0 h 3750734"/>
              <a:gd name="connsiteX1" fmla="*/ 6569769 w 6569769"/>
              <a:gd name="connsiteY1" fmla="*/ 0 h 3750734"/>
              <a:gd name="connsiteX2" fmla="*/ 6569769 w 6569769"/>
              <a:gd name="connsiteY2" fmla="*/ 3750734 h 3750734"/>
              <a:gd name="connsiteX3" fmla="*/ 0 w 6569769"/>
              <a:gd name="connsiteY3" fmla="*/ 3750734 h 3750734"/>
            </a:gdLst>
            <a:ahLst/>
            <a:cxnLst>
              <a:cxn ang="0">
                <a:pos x="connsiteX0" y="connsiteY0"/>
              </a:cxn>
              <a:cxn ang="0">
                <a:pos x="connsiteX1" y="connsiteY1"/>
              </a:cxn>
              <a:cxn ang="0">
                <a:pos x="connsiteX2" y="connsiteY2"/>
              </a:cxn>
              <a:cxn ang="0">
                <a:pos x="connsiteX3" y="connsiteY3"/>
              </a:cxn>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black photo frame">
            <a:extLst>
              <a:ext uri="{FF2B5EF4-FFF2-40B4-BE49-F238E27FC236}">
                <a16:creationId xmlns:a16="http://schemas.microsoft.com/office/drawing/2014/main" id="{2769FFBE-6774-4100-96C9-629E9D261D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892" b="32694"/>
          <a:stretch/>
        </p:blipFill>
        <p:spPr bwMode="auto">
          <a:xfrm>
            <a:off x="20" y="10"/>
            <a:ext cx="7503091" cy="6857990"/>
          </a:xfrm>
          <a:custGeom>
            <a:avLst/>
            <a:gdLst>
              <a:gd name="connsiteX0" fmla="*/ 0 w 7503111"/>
              <a:gd name="connsiteY0" fmla="*/ 0 h 6858000"/>
              <a:gd name="connsiteX1" fmla="*/ 677334 w 7503111"/>
              <a:gd name="connsiteY1" fmla="*/ 0 h 6858000"/>
              <a:gd name="connsiteX2" fmla="*/ 1168036 w 7503111"/>
              <a:gd name="connsiteY2" fmla="*/ 0 h 6858000"/>
              <a:gd name="connsiteX3" fmla="*/ 1205499 w 7503111"/>
              <a:gd name="connsiteY3" fmla="*/ 0 h 6858000"/>
              <a:gd name="connsiteX4" fmla="*/ 1647632 w 7503111"/>
              <a:gd name="connsiteY4" fmla="*/ 0 h 6858000"/>
              <a:gd name="connsiteX5" fmla="*/ 7215401 w 7503111"/>
              <a:gd name="connsiteY5" fmla="*/ 0 h 6858000"/>
              <a:gd name="connsiteX6" fmla="*/ 4041567 w 7503111"/>
              <a:gd name="connsiteY6" fmla="*/ 6852993 h 6858000"/>
              <a:gd name="connsiteX7" fmla="*/ 7503111 w 7503111"/>
              <a:gd name="connsiteY7" fmla="*/ 6852993 h 6858000"/>
              <a:gd name="connsiteX8" fmla="*/ 7503111 w 7503111"/>
              <a:gd name="connsiteY8" fmla="*/ 6852994 h 6858000"/>
              <a:gd name="connsiteX9" fmla="*/ 1647632 w 7503111"/>
              <a:gd name="connsiteY9" fmla="*/ 6852994 h 6858000"/>
              <a:gd name="connsiteX10" fmla="*/ 1647632 w 7503111"/>
              <a:gd name="connsiteY10" fmla="*/ 6858000 h 6858000"/>
              <a:gd name="connsiteX11" fmla="*/ 0 w 750311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FE83D7D-2A58-4491-967A-D88877518DD0}"/>
              </a:ext>
            </a:extLst>
          </p:cNvPr>
          <p:cNvSpPr txBox="1"/>
          <p:nvPr/>
        </p:nvSpPr>
        <p:spPr>
          <a:xfrm>
            <a:off x="6430297" y="2039157"/>
            <a:ext cx="5614219" cy="646331"/>
          </a:xfrm>
          <a:prstGeom prst="rect">
            <a:avLst/>
          </a:prstGeom>
          <a:noFill/>
        </p:spPr>
        <p:txBody>
          <a:bodyPr wrap="square" rtlCol="0">
            <a:spAutoFit/>
          </a:bodyPr>
          <a:lstStyle/>
          <a:p>
            <a:pPr algn="ctr"/>
            <a:r>
              <a:rPr lang="en-US" dirty="0">
                <a:solidFill>
                  <a:schemeClr val="bg1"/>
                </a:solidFill>
              </a:rPr>
              <a:t>IT’S YOUR CAREER…….AND WE WANT TO HELP YOU WITH THE PATH!</a:t>
            </a:r>
          </a:p>
        </p:txBody>
      </p:sp>
      <p:sp>
        <p:nvSpPr>
          <p:cNvPr id="3" name="TextBox 2">
            <a:extLst>
              <a:ext uri="{FF2B5EF4-FFF2-40B4-BE49-F238E27FC236}">
                <a16:creationId xmlns:a16="http://schemas.microsoft.com/office/drawing/2014/main" id="{F1067FBB-7A3F-48DB-BDB0-718219CFEFE3}"/>
              </a:ext>
            </a:extLst>
          </p:cNvPr>
          <p:cNvSpPr txBox="1"/>
          <p:nvPr/>
        </p:nvSpPr>
        <p:spPr>
          <a:xfrm>
            <a:off x="5801032" y="4198374"/>
            <a:ext cx="6056671" cy="1754326"/>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rgbClr val="3366CC"/>
                </a:solidFill>
              </a:rPr>
              <a:t>Don’t let fear get in the way</a:t>
            </a:r>
          </a:p>
          <a:p>
            <a:pPr marL="285750" indent="-285750">
              <a:buFont typeface="Arial" panose="020B0604020202020204" pitchFamily="34" charset="0"/>
              <a:buChar char="•"/>
            </a:pPr>
            <a:r>
              <a:rPr lang="en-US" sz="3600" dirty="0">
                <a:solidFill>
                  <a:srgbClr val="3366CC"/>
                </a:solidFill>
              </a:rPr>
              <a:t>Change is good</a:t>
            </a:r>
          </a:p>
          <a:p>
            <a:pPr marL="285750" indent="-285750">
              <a:buFont typeface="Arial" panose="020B0604020202020204" pitchFamily="34" charset="0"/>
              <a:buChar char="•"/>
            </a:pPr>
            <a:r>
              <a:rPr lang="en-US" sz="3600" dirty="0">
                <a:solidFill>
                  <a:srgbClr val="3366CC"/>
                </a:solidFill>
              </a:rPr>
              <a:t>Planning calms fear</a:t>
            </a:r>
          </a:p>
        </p:txBody>
      </p:sp>
      <p:sp>
        <p:nvSpPr>
          <p:cNvPr id="4" name="Slide Number Placeholder 3">
            <a:extLst>
              <a:ext uri="{FF2B5EF4-FFF2-40B4-BE49-F238E27FC236}">
                <a16:creationId xmlns:a16="http://schemas.microsoft.com/office/drawing/2014/main" id="{F9B271E9-58C4-4A6C-BAF4-4388CA4D87E5}"/>
              </a:ext>
            </a:extLst>
          </p:cNvPr>
          <p:cNvSpPr>
            <a:spLocks noGrp="1"/>
          </p:cNvSpPr>
          <p:nvPr>
            <p:ph type="sldNum" sz="quarter" idx="12"/>
          </p:nvPr>
        </p:nvSpPr>
        <p:spPr/>
        <p:txBody>
          <a:bodyPr/>
          <a:lstStyle/>
          <a:p>
            <a:fld id="{B2936822-2815-4A98-B8E1-2BBE0B69F322}" type="slidenum">
              <a:rPr lang="en-US" smtClean="0"/>
              <a:t>16</a:t>
            </a:fld>
            <a:endParaRPr lang="en-US"/>
          </a:p>
        </p:txBody>
      </p:sp>
    </p:spTree>
    <p:extLst>
      <p:ext uri="{BB962C8B-B14F-4D97-AF65-F5344CB8AC3E}">
        <p14:creationId xmlns:p14="http://schemas.microsoft.com/office/powerpoint/2010/main" val="2315129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1"/>
            <a:ext cx="12192000" cy="375260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347730" y="705362"/>
            <a:ext cx="9496540" cy="1015663"/>
          </a:xfrm>
          <a:prstGeom prst="rect">
            <a:avLst/>
          </a:prstGeom>
          <a:noFill/>
        </p:spPr>
        <p:txBody>
          <a:bodyPr wrap="square" rtlCol="0">
            <a:spAutoFit/>
          </a:bodyPr>
          <a:lstStyle/>
          <a:p>
            <a:pPr algn="ctr"/>
            <a:r>
              <a:rPr lang="en-US" sz="6000" spc="-150" dirty="0">
                <a:solidFill>
                  <a:schemeClr val="bg1"/>
                </a:solidFill>
                <a:latin typeface="Arial" panose="020B0604020202020204" pitchFamily="34" charset="0"/>
                <a:cs typeface="Arial" panose="020B0604020202020204" pitchFamily="34" charset="0"/>
              </a:rPr>
              <a:t>Planning Your Path</a:t>
            </a:r>
          </a:p>
        </p:txBody>
      </p:sp>
      <p:sp>
        <p:nvSpPr>
          <p:cNvPr id="17" name="Isosceles Triangle 16"/>
          <p:cNvSpPr/>
          <p:nvPr/>
        </p:nvSpPr>
        <p:spPr>
          <a:xfrm rot="5400000">
            <a:off x="10175174" y="3431374"/>
            <a:ext cx="1223160" cy="612767"/>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98864" y="3126177"/>
            <a:ext cx="1472541" cy="1223159"/>
          </a:xfrm>
          <a:prstGeom prst="rect">
            <a:avLst/>
          </a:prstGeom>
          <a:solidFill>
            <a:schemeClr val="bg1"/>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lumOff val="50000"/>
                  </a:schemeClr>
                </a:solidFill>
                <a:latin typeface="Arial" panose="020B0604020202020204" pitchFamily="34" charset="0"/>
                <a:cs typeface="Arial" panose="020B0604020202020204" pitchFamily="34" charset="0"/>
              </a:rPr>
              <a:t>Develop New Habits</a:t>
            </a:r>
          </a:p>
        </p:txBody>
      </p:sp>
      <p:sp>
        <p:nvSpPr>
          <p:cNvPr id="3" name="Rectangle 2"/>
          <p:cNvSpPr/>
          <p:nvPr/>
        </p:nvSpPr>
        <p:spPr>
          <a:xfrm>
            <a:off x="2975165" y="3126177"/>
            <a:ext cx="1472541" cy="1223159"/>
          </a:xfrm>
          <a:prstGeom prst="rect">
            <a:avLst/>
          </a:prstGeom>
          <a:solidFill>
            <a:schemeClr val="bg1"/>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lumOff val="50000"/>
                  </a:schemeClr>
                </a:solidFill>
                <a:latin typeface="Arial" panose="020B0604020202020204" pitchFamily="34" charset="0"/>
                <a:cs typeface="Arial" panose="020B0604020202020204" pitchFamily="34" charset="0"/>
              </a:rPr>
              <a:t>Learn New Processes</a:t>
            </a:r>
          </a:p>
        </p:txBody>
      </p:sp>
      <p:sp>
        <p:nvSpPr>
          <p:cNvPr id="4" name="Rectangle 3"/>
          <p:cNvSpPr/>
          <p:nvPr/>
        </p:nvSpPr>
        <p:spPr>
          <a:xfrm>
            <a:off x="4851466" y="3126177"/>
            <a:ext cx="1472541" cy="1223159"/>
          </a:xfrm>
          <a:prstGeom prst="rect">
            <a:avLst/>
          </a:prstGeom>
          <a:solidFill>
            <a:schemeClr val="bg1"/>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lumOff val="50000"/>
                  </a:schemeClr>
                </a:solidFill>
                <a:latin typeface="Arial" panose="020B0604020202020204" pitchFamily="34" charset="0"/>
                <a:cs typeface="Arial" panose="020B0604020202020204" pitchFamily="34" charset="0"/>
              </a:rPr>
              <a:t>Learn New Skills</a:t>
            </a:r>
          </a:p>
        </p:txBody>
      </p:sp>
      <p:sp>
        <p:nvSpPr>
          <p:cNvPr id="5" name="Rectangle 4"/>
          <p:cNvSpPr/>
          <p:nvPr/>
        </p:nvSpPr>
        <p:spPr>
          <a:xfrm>
            <a:off x="6727767" y="3126177"/>
            <a:ext cx="1472541" cy="1223159"/>
          </a:xfrm>
          <a:prstGeom prst="rect">
            <a:avLst/>
          </a:prstGeom>
          <a:solidFill>
            <a:schemeClr val="bg1"/>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lumOff val="50000"/>
                  </a:schemeClr>
                </a:solidFill>
                <a:latin typeface="Arial" panose="020B0604020202020204" pitchFamily="34" charset="0"/>
                <a:cs typeface="Arial" panose="020B0604020202020204" pitchFamily="34" charset="0"/>
              </a:rPr>
              <a:t>Network Internally</a:t>
            </a:r>
          </a:p>
        </p:txBody>
      </p:sp>
      <p:sp>
        <p:nvSpPr>
          <p:cNvPr id="6" name="Rectangle 5"/>
          <p:cNvSpPr/>
          <p:nvPr/>
        </p:nvSpPr>
        <p:spPr>
          <a:xfrm>
            <a:off x="8604068" y="3126177"/>
            <a:ext cx="1472541" cy="1223159"/>
          </a:xfrm>
          <a:prstGeom prst="rect">
            <a:avLst/>
          </a:prstGeom>
          <a:solidFill>
            <a:schemeClr val="bg1"/>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lumOff val="50000"/>
                  </a:schemeClr>
                </a:solidFill>
                <a:latin typeface="Arial" panose="020B0604020202020204" pitchFamily="34" charset="0"/>
                <a:cs typeface="Arial" panose="020B0604020202020204" pitchFamily="34" charset="0"/>
              </a:rPr>
              <a:t>Role Transformation</a:t>
            </a:r>
          </a:p>
        </p:txBody>
      </p:sp>
      <p:sp>
        <p:nvSpPr>
          <p:cNvPr id="7" name="Oval 6"/>
          <p:cNvSpPr/>
          <p:nvPr/>
        </p:nvSpPr>
        <p:spPr>
          <a:xfrm>
            <a:off x="2453245" y="3417716"/>
            <a:ext cx="640080" cy="640080"/>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329546" y="3417716"/>
            <a:ext cx="640080" cy="640080"/>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082148" y="3417716"/>
            <a:ext cx="640080" cy="640080"/>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205847" y="3417716"/>
            <a:ext cx="640080" cy="640080"/>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hevron 10"/>
          <p:cNvSpPr/>
          <p:nvPr/>
        </p:nvSpPr>
        <p:spPr>
          <a:xfrm>
            <a:off x="2636718" y="3583377"/>
            <a:ext cx="320634" cy="30875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a:off x="4513019" y="3583377"/>
            <a:ext cx="320634" cy="30875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a:off x="6389320" y="3583377"/>
            <a:ext cx="320634" cy="30875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8265621" y="3583377"/>
            <a:ext cx="320634" cy="30875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p:cNvSpPr/>
          <p:nvPr/>
        </p:nvSpPr>
        <p:spPr>
          <a:xfrm>
            <a:off x="9958449" y="3417716"/>
            <a:ext cx="640080" cy="640080"/>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hevron 15"/>
          <p:cNvSpPr/>
          <p:nvPr/>
        </p:nvSpPr>
        <p:spPr>
          <a:xfrm>
            <a:off x="10135983" y="3583377"/>
            <a:ext cx="320634" cy="30875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p:cNvSpPr/>
          <p:nvPr/>
        </p:nvSpPr>
        <p:spPr>
          <a:xfrm>
            <a:off x="2072641" y="4495104"/>
            <a:ext cx="2375065" cy="369332"/>
          </a:xfrm>
          <a:prstGeom prst="rect">
            <a:avLst/>
          </a:prstGeom>
        </p:spPr>
        <p:txBody>
          <a:bodyPr wrap="square">
            <a:spAutoFit/>
          </a:bodyPr>
          <a:lstStyle/>
          <a:p>
            <a:pPr algn="r"/>
            <a:r>
              <a:rPr lang="en-US" kern="0" dirty="0">
                <a:solidFill>
                  <a:schemeClr val="tx1">
                    <a:lumMod val="75000"/>
                    <a:lumOff val="25000"/>
                  </a:schemeClr>
                </a:solidFill>
                <a:latin typeface="Arial" pitchFamily="34" charset="0"/>
                <a:cs typeface="Arial" pitchFamily="34" charset="0"/>
              </a:rPr>
              <a:t>.</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Rectangle 21"/>
          <p:cNvSpPr/>
          <p:nvPr/>
        </p:nvSpPr>
        <p:spPr>
          <a:xfrm>
            <a:off x="5825243" y="4495104"/>
            <a:ext cx="2375065" cy="369332"/>
          </a:xfrm>
          <a:prstGeom prst="rect">
            <a:avLst/>
          </a:prstGeom>
        </p:spPr>
        <p:txBody>
          <a:bodyPr wrap="square">
            <a:spAutoFit/>
          </a:bodyPr>
          <a:lstStyle/>
          <a:p>
            <a:pPr algn="r"/>
            <a:r>
              <a:rPr lang="en-US" kern="0" dirty="0">
                <a:solidFill>
                  <a:schemeClr val="tx1">
                    <a:lumMod val="75000"/>
                    <a:lumOff val="25000"/>
                  </a:schemeClr>
                </a:solidFill>
                <a:latin typeface="Arial" pitchFamily="34" charset="0"/>
                <a:cs typeface="Arial" pitchFamily="34" charset="0"/>
              </a:rPr>
              <a:t>.</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521334A5-A5C2-44C4-A6D6-3FE66BCA80A0}"/>
              </a:ext>
            </a:extLst>
          </p:cNvPr>
          <p:cNvSpPr/>
          <p:nvPr/>
        </p:nvSpPr>
        <p:spPr>
          <a:xfrm>
            <a:off x="4776156" y="2010618"/>
            <a:ext cx="2375065" cy="646331"/>
          </a:xfrm>
          <a:prstGeom prst="rect">
            <a:avLst/>
          </a:prstGeom>
        </p:spPr>
        <p:txBody>
          <a:bodyPr wrap="square">
            <a:spAutoFit/>
          </a:bodyPr>
          <a:lstStyle/>
          <a:p>
            <a:pPr algn="ctr"/>
            <a:r>
              <a:rPr lang="en-US" kern="0" dirty="0">
                <a:solidFill>
                  <a:schemeClr val="bg1"/>
                </a:solidFill>
                <a:latin typeface="Arial" pitchFamily="34" charset="0"/>
                <a:cs typeface="Arial" pitchFamily="34" charset="0"/>
              </a:rPr>
              <a:t>Prioritization and Organization are Key</a:t>
            </a:r>
            <a:endParaRPr lang="en-US" dirty="0">
              <a:solidFill>
                <a:schemeClr val="bg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2368A905-EFBE-4CE0-9BCE-A4D3922801EC}"/>
              </a:ext>
            </a:extLst>
          </p:cNvPr>
          <p:cNvSpPr/>
          <p:nvPr/>
        </p:nvSpPr>
        <p:spPr>
          <a:xfrm>
            <a:off x="8604068" y="2010618"/>
            <a:ext cx="2375065" cy="369332"/>
          </a:xfrm>
          <a:prstGeom prst="rect">
            <a:avLst/>
          </a:prstGeom>
        </p:spPr>
        <p:txBody>
          <a:bodyPr wrap="square">
            <a:spAutoFit/>
          </a:bodyPr>
          <a:lstStyle/>
          <a:p>
            <a:pPr algn="ctr"/>
            <a:r>
              <a:rPr lang="en-US" kern="0" dirty="0">
                <a:solidFill>
                  <a:schemeClr val="bg1"/>
                </a:solidFill>
                <a:latin typeface="Arial" pitchFamily="34" charset="0"/>
                <a:cs typeface="Arial" pitchFamily="34" charset="0"/>
              </a:rPr>
              <a:t>Get yourself in order</a:t>
            </a:r>
            <a:endParaRPr lang="en-US" dirty="0">
              <a:solidFill>
                <a:schemeClr val="bg1"/>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969B3C4A-9AB0-477F-8D75-6FBBB17F69B7}"/>
              </a:ext>
            </a:extLst>
          </p:cNvPr>
          <p:cNvSpPr/>
          <p:nvPr/>
        </p:nvSpPr>
        <p:spPr>
          <a:xfrm>
            <a:off x="1098864" y="2010618"/>
            <a:ext cx="2375065" cy="646331"/>
          </a:xfrm>
          <a:prstGeom prst="rect">
            <a:avLst/>
          </a:prstGeom>
        </p:spPr>
        <p:txBody>
          <a:bodyPr wrap="square">
            <a:spAutoFit/>
          </a:bodyPr>
          <a:lstStyle/>
          <a:p>
            <a:pPr algn="ctr"/>
            <a:r>
              <a:rPr lang="en-US" kern="0" dirty="0">
                <a:solidFill>
                  <a:schemeClr val="bg1"/>
                </a:solidFill>
                <a:latin typeface="Arial" pitchFamily="34" charset="0"/>
                <a:cs typeface="Arial" pitchFamily="34" charset="0"/>
              </a:rPr>
              <a:t>Everything is a Process</a:t>
            </a:r>
            <a:endParaRPr lang="en-US" dirty="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13DCB730-5A90-4D64-82A7-67086FED8A9D}"/>
              </a:ext>
            </a:extLst>
          </p:cNvPr>
          <p:cNvSpPr/>
          <p:nvPr/>
        </p:nvSpPr>
        <p:spPr>
          <a:xfrm>
            <a:off x="2697081" y="5229308"/>
            <a:ext cx="6256329"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Let’s Try an Exercise! </a:t>
            </a:r>
          </a:p>
        </p:txBody>
      </p:sp>
      <p:sp>
        <p:nvSpPr>
          <p:cNvPr id="19" name="Slide Number Placeholder 18">
            <a:extLst>
              <a:ext uri="{FF2B5EF4-FFF2-40B4-BE49-F238E27FC236}">
                <a16:creationId xmlns:a16="http://schemas.microsoft.com/office/drawing/2014/main" id="{0944C0DC-77D7-4D99-B31D-F301BC596D7B}"/>
              </a:ext>
            </a:extLst>
          </p:cNvPr>
          <p:cNvSpPr>
            <a:spLocks noGrp="1"/>
          </p:cNvSpPr>
          <p:nvPr>
            <p:ph type="sldNum" sz="quarter" idx="12"/>
          </p:nvPr>
        </p:nvSpPr>
        <p:spPr/>
        <p:txBody>
          <a:bodyPr/>
          <a:lstStyle/>
          <a:p>
            <a:fld id="{B2936822-2815-4A98-B8E1-2BBE0B69F322}" type="slidenum">
              <a:rPr lang="en-US" smtClean="0"/>
              <a:t>17</a:t>
            </a:fld>
            <a:endParaRPr lang="en-US"/>
          </a:p>
        </p:txBody>
      </p:sp>
    </p:spTree>
    <p:extLst>
      <p:ext uri="{BB962C8B-B14F-4D97-AF65-F5344CB8AC3E}">
        <p14:creationId xmlns:p14="http://schemas.microsoft.com/office/powerpoint/2010/main" val="278425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par>
                          <p:cTn id="24" fill="hold">
                            <p:stCondLst>
                              <p:cond delay="2500"/>
                            </p:stCondLst>
                            <p:childTnLst>
                              <p:par>
                                <p:cTn id="25" presetID="8" presetClass="emph" presetSubtype="0" fill="hold" grpId="0" nodeType="afterEffect">
                                  <p:stCondLst>
                                    <p:cond delay="0"/>
                                  </p:stCondLst>
                                  <p:childTnLst>
                                    <p:animRot by="21600000">
                                      <p:cBhvr>
                                        <p:cTn id="26"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9330"/>
            <a:ext cx="12192000" cy="374072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18556" y="890649"/>
            <a:ext cx="7901050" cy="1015663"/>
          </a:xfrm>
          <a:prstGeom prst="rect">
            <a:avLst/>
          </a:prstGeom>
          <a:noFill/>
        </p:spPr>
        <p:txBody>
          <a:bodyPr wrap="square" rtlCol="0">
            <a:spAutoFit/>
          </a:bodyPr>
          <a:lstStyle/>
          <a:p>
            <a:r>
              <a:rPr lang="en-US" sz="6000" spc="-150" dirty="0">
                <a:solidFill>
                  <a:schemeClr val="bg1"/>
                </a:solidFill>
                <a:latin typeface="Arial" panose="020B0604020202020204" pitchFamily="34" charset="0"/>
                <a:cs typeface="Arial" panose="020B0604020202020204" pitchFamily="34" charset="0"/>
              </a:rPr>
              <a:t>Recap</a:t>
            </a:r>
          </a:p>
        </p:txBody>
      </p:sp>
      <p:sp>
        <p:nvSpPr>
          <p:cNvPr id="5" name="Rectangle 4"/>
          <p:cNvSpPr/>
          <p:nvPr/>
        </p:nvSpPr>
        <p:spPr>
          <a:xfrm>
            <a:off x="518556" y="1959091"/>
            <a:ext cx="6024748" cy="1754326"/>
          </a:xfrm>
          <a:prstGeom prst="rect">
            <a:avLst/>
          </a:prstGeom>
        </p:spPr>
        <p:txBody>
          <a:bodyPr wrap="square">
            <a:spAutoFit/>
          </a:bodyPr>
          <a:lstStyle/>
          <a:p>
            <a:pPr>
              <a:lnSpc>
                <a:spcPct val="150000"/>
              </a:lnSpc>
            </a:pPr>
            <a:r>
              <a:rPr lang="en-US" kern="0" dirty="0">
                <a:solidFill>
                  <a:schemeClr val="bg1"/>
                </a:solidFill>
                <a:latin typeface="Arial" pitchFamily="34" charset="0"/>
                <a:cs typeface="Arial" pitchFamily="34" charset="0"/>
              </a:rPr>
              <a:t>The transit industry offers options for growth. Planning together can make for a better path to growth. Developing new habits and having a plan will help with meeting your goals.</a:t>
            </a:r>
            <a:endParaRPr lang="en-US" dirty="0">
              <a:solidFill>
                <a:schemeClr val="bg1"/>
              </a:solidFill>
            </a:endParaRPr>
          </a:p>
        </p:txBody>
      </p:sp>
      <p:sp>
        <p:nvSpPr>
          <p:cNvPr id="6" name="Rounded Rectangle 5"/>
          <p:cNvSpPr/>
          <p:nvPr/>
        </p:nvSpPr>
        <p:spPr>
          <a:xfrm>
            <a:off x="518556" y="4263242"/>
            <a:ext cx="914400" cy="914400"/>
          </a:xfrm>
          <a:prstGeom prst="round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150" dirty="0">
                <a:latin typeface="Arial" panose="020B0604020202020204" pitchFamily="34" charset="0"/>
                <a:cs typeface="Arial" panose="020B0604020202020204" pitchFamily="34" charset="0"/>
              </a:rPr>
              <a:t>01</a:t>
            </a:r>
          </a:p>
        </p:txBody>
      </p:sp>
      <p:sp>
        <p:nvSpPr>
          <p:cNvPr id="9" name="Rectangle 8"/>
          <p:cNvSpPr/>
          <p:nvPr/>
        </p:nvSpPr>
        <p:spPr>
          <a:xfrm>
            <a:off x="518556" y="5350128"/>
            <a:ext cx="3002478" cy="369332"/>
          </a:xfrm>
          <a:prstGeom prst="rect">
            <a:avLst/>
          </a:prstGeom>
        </p:spPr>
        <p:txBody>
          <a:bodyPr wrap="square">
            <a:spAutoFit/>
          </a:bodyPr>
          <a:lstStyle/>
          <a:p>
            <a:r>
              <a:rPr lang="en-US" kern="0" dirty="0">
                <a:solidFill>
                  <a:schemeClr val="tx1">
                    <a:lumMod val="75000"/>
                    <a:lumOff val="25000"/>
                  </a:schemeClr>
                </a:solidFill>
                <a:latin typeface="Arial" pitchFamily="34" charset="0"/>
                <a:cs typeface="Arial" pitchFamily="34" charset="0"/>
              </a:rPr>
              <a:t>Envisioning My Career</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 name="Rectangle 9"/>
          <p:cNvSpPr/>
          <p:nvPr/>
        </p:nvSpPr>
        <p:spPr>
          <a:xfrm>
            <a:off x="1585355" y="4227755"/>
            <a:ext cx="1935679" cy="954107"/>
          </a:xfrm>
          <a:prstGeom prst="rect">
            <a:avLst/>
          </a:prstGeom>
        </p:spPr>
        <p:txBody>
          <a:bodyPr wrap="square">
            <a:spAutoFit/>
          </a:bodyPr>
          <a:lstStyle/>
          <a:p>
            <a:r>
              <a:rPr lang="en-US" sz="2800" kern="0" spc="-150" dirty="0">
                <a:solidFill>
                  <a:schemeClr val="accent1">
                    <a:lumMod val="75000"/>
                  </a:schemeClr>
                </a:solidFill>
                <a:latin typeface="Arial" pitchFamily="34" charset="0"/>
                <a:cs typeface="Arial" pitchFamily="34" charset="0"/>
              </a:rPr>
              <a:t>Know Your Skills </a:t>
            </a:r>
            <a:endParaRPr lang="en-US" sz="2800" spc="-150" dirty="0">
              <a:solidFill>
                <a:schemeClr val="accent1">
                  <a:lumMod val="75000"/>
                </a:schemeClr>
              </a:solidFill>
              <a:latin typeface="Arial" panose="020B0604020202020204" pitchFamily="34" charset="0"/>
              <a:cs typeface="Arial" panose="020B0604020202020204" pitchFamily="34" charset="0"/>
            </a:endParaRPr>
          </a:p>
        </p:txBody>
      </p:sp>
      <p:sp>
        <p:nvSpPr>
          <p:cNvPr id="13" name="Rounded Rectangle 12"/>
          <p:cNvSpPr/>
          <p:nvPr/>
        </p:nvSpPr>
        <p:spPr>
          <a:xfrm>
            <a:off x="4469081" y="4263242"/>
            <a:ext cx="914400" cy="914400"/>
          </a:xfrm>
          <a:prstGeom prst="round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150" dirty="0">
                <a:latin typeface="Arial" panose="020B0604020202020204" pitchFamily="34" charset="0"/>
                <a:cs typeface="Arial" panose="020B0604020202020204" pitchFamily="34" charset="0"/>
              </a:rPr>
              <a:t>02</a:t>
            </a:r>
          </a:p>
        </p:txBody>
      </p:sp>
      <p:sp>
        <p:nvSpPr>
          <p:cNvPr id="14" name="Rectangle 13"/>
          <p:cNvSpPr/>
          <p:nvPr/>
        </p:nvSpPr>
        <p:spPr>
          <a:xfrm>
            <a:off x="4469081" y="5350128"/>
            <a:ext cx="3002478" cy="369332"/>
          </a:xfrm>
          <a:prstGeom prst="rect">
            <a:avLst/>
          </a:prstGeom>
        </p:spPr>
        <p:txBody>
          <a:bodyPr wrap="square">
            <a:spAutoFit/>
          </a:bodyPr>
          <a:lstStyle/>
          <a:p>
            <a:r>
              <a:rPr lang="en-US" kern="0" dirty="0">
                <a:solidFill>
                  <a:schemeClr val="tx1">
                    <a:lumMod val="75000"/>
                    <a:lumOff val="25000"/>
                  </a:schemeClr>
                </a:solidFill>
                <a:latin typeface="Arial" pitchFamily="34" charset="0"/>
                <a:cs typeface="Arial" pitchFamily="34" charset="0"/>
              </a:rPr>
              <a:t>Reflection &amp; Research </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5" name="Rectangle 14"/>
          <p:cNvSpPr/>
          <p:nvPr/>
        </p:nvSpPr>
        <p:spPr>
          <a:xfrm>
            <a:off x="5535880" y="4227755"/>
            <a:ext cx="1935679" cy="954107"/>
          </a:xfrm>
          <a:prstGeom prst="rect">
            <a:avLst/>
          </a:prstGeom>
        </p:spPr>
        <p:txBody>
          <a:bodyPr wrap="square">
            <a:spAutoFit/>
          </a:bodyPr>
          <a:lstStyle/>
          <a:p>
            <a:r>
              <a:rPr lang="en-US" sz="2800" kern="0" spc="-150" dirty="0">
                <a:solidFill>
                  <a:schemeClr val="accent6"/>
                </a:solidFill>
                <a:latin typeface="Arial" pitchFamily="34" charset="0"/>
                <a:cs typeface="Arial" pitchFamily="34" charset="0"/>
              </a:rPr>
              <a:t>Identify Your Path</a:t>
            </a:r>
            <a:endParaRPr lang="en-US" sz="2800" spc="-150" dirty="0">
              <a:solidFill>
                <a:schemeClr val="accent6"/>
              </a:solidFill>
              <a:latin typeface="Arial" panose="020B0604020202020204" pitchFamily="34" charset="0"/>
              <a:cs typeface="Arial" panose="020B0604020202020204" pitchFamily="34" charset="0"/>
            </a:endParaRPr>
          </a:p>
        </p:txBody>
      </p:sp>
      <p:sp>
        <p:nvSpPr>
          <p:cNvPr id="17" name="Rounded Rectangle 16"/>
          <p:cNvSpPr/>
          <p:nvPr/>
        </p:nvSpPr>
        <p:spPr>
          <a:xfrm>
            <a:off x="8419606" y="4263242"/>
            <a:ext cx="914400" cy="914400"/>
          </a:xfrm>
          <a:prstGeom prst="round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150" dirty="0">
                <a:latin typeface="Arial" panose="020B0604020202020204" pitchFamily="34" charset="0"/>
                <a:cs typeface="Arial" panose="020B0604020202020204" pitchFamily="34" charset="0"/>
              </a:rPr>
              <a:t>03</a:t>
            </a:r>
          </a:p>
        </p:txBody>
      </p:sp>
      <p:sp>
        <p:nvSpPr>
          <p:cNvPr id="18" name="Rectangle 17"/>
          <p:cNvSpPr/>
          <p:nvPr/>
        </p:nvSpPr>
        <p:spPr>
          <a:xfrm>
            <a:off x="8419606" y="5350128"/>
            <a:ext cx="3002478" cy="369332"/>
          </a:xfrm>
          <a:prstGeom prst="rect">
            <a:avLst/>
          </a:prstGeom>
        </p:spPr>
        <p:txBody>
          <a:bodyPr wrap="square">
            <a:spAutoFit/>
          </a:bodyPr>
          <a:lstStyle/>
          <a:p>
            <a:r>
              <a:rPr lang="en-US" kern="0" dirty="0">
                <a:solidFill>
                  <a:schemeClr val="tx1">
                    <a:lumMod val="75000"/>
                    <a:lumOff val="25000"/>
                  </a:schemeClr>
                </a:solidFill>
                <a:latin typeface="Arial" pitchFamily="34" charset="0"/>
                <a:cs typeface="Arial" pitchFamily="34" charset="0"/>
              </a:rPr>
              <a:t>Prioritization is Key </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9" name="Rectangle 18"/>
          <p:cNvSpPr/>
          <p:nvPr/>
        </p:nvSpPr>
        <p:spPr>
          <a:xfrm>
            <a:off x="9486405" y="4227755"/>
            <a:ext cx="2444338" cy="830997"/>
          </a:xfrm>
          <a:prstGeom prst="rect">
            <a:avLst/>
          </a:prstGeom>
        </p:spPr>
        <p:txBody>
          <a:bodyPr wrap="square">
            <a:spAutoFit/>
          </a:bodyPr>
          <a:lstStyle/>
          <a:p>
            <a:r>
              <a:rPr lang="en-US" sz="2400" kern="0" spc="-150" dirty="0">
                <a:solidFill>
                  <a:schemeClr val="accent5"/>
                </a:solidFill>
                <a:latin typeface="Arial" pitchFamily="34" charset="0"/>
                <a:cs typeface="Arial" pitchFamily="34" charset="0"/>
              </a:rPr>
              <a:t>Begin the Process of  Development</a:t>
            </a:r>
            <a:endParaRPr lang="en-US" sz="2400" spc="-150" dirty="0">
              <a:solidFill>
                <a:schemeClr val="accent5"/>
              </a:solidFill>
              <a:latin typeface="Arial" panose="020B0604020202020204" pitchFamily="34" charset="0"/>
              <a:cs typeface="Arial" panose="020B0604020202020204" pitchFamily="34" charset="0"/>
            </a:endParaRPr>
          </a:p>
        </p:txBody>
      </p:sp>
      <p:pic>
        <p:nvPicPr>
          <p:cNvPr id="2052" name="Picture 4" descr="clear glass light bulb on sand during daytime">
            <a:extLst>
              <a:ext uri="{FF2B5EF4-FFF2-40B4-BE49-F238E27FC236}">
                <a16:creationId xmlns:a16="http://schemas.microsoft.com/office/drawing/2014/main" id="{58BE5BBD-E9EC-409F-8C2D-FA63A203B2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9486" y="455719"/>
            <a:ext cx="3253837" cy="244927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C88DB45E-F075-4F89-81A5-733B062F9517}"/>
              </a:ext>
            </a:extLst>
          </p:cNvPr>
          <p:cNvSpPr>
            <a:spLocks noGrp="1"/>
          </p:cNvSpPr>
          <p:nvPr>
            <p:ph type="sldNum" sz="quarter" idx="12"/>
          </p:nvPr>
        </p:nvSpPr>
        <p:spPr/>
        <p:txBody>
          <a:bodyPr/>
          <a:lstStyle/>
          <a:p>
            <a:fld id="{B2936822-2815-4A98-B8E1-2BBE0B69F322}" type="slidenum">
              <a:rPr lang="en-US" smtClean="0"/>
              <a:t>18</a:t>
            </a:fld>
            <a:endParaRPr lang="en-US"/>
          </a:p>
        </p:txBody>
      </p:sp>
    </p:spTree>
    <p:extLst>
      <p:ext uri="{BB962C8B-B14F-4D97-AF65-F5344CB8AC3E}">
        <p14:creationId xmlns:p14="http://schemas.microsoft.com/office/powerpoint/2010/main" val="390619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3" grpId="0" animBg="1"/>
      <p:bldP spid="14" grpId="0"/>
      <p:bldP spid="15" grpId="0"/>
      <p:bldP spid="17"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9330"/>
            <a:ext cx="12192000" cy="374072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553194" y="795077"/>
            <a:ext cx="7901050" cy="1015663"/>
          </a:xfrm>
          <a:prstGeom prst="rect">
            <a:avLst/>
          </a:prstGeom>
          <a:noFill/>
        </p:spPr>
        <p:txBody>
          <a:bodyPr wrap="square" rtlCol="0">
            <a:spAutoFit/>
          </a:bodyPr>
          <a:lstStyle/>
          <a:p>
            <a:r>
              <a:rPr lang="en-US" sz="6000" spc="-150" dirty="0">
                <a:solidFill>
                  <a:schemeClr val="bg1"/>
                </a:solidFill>
                <a:latin typeface="Arial" panose="020B0604020202020204" pitchFamily="34" charset="0"/>
                <a:cs typeface="Arial" panose="020B0604020202020204" pitchFamily="34" charset="0"/>
              </a:rPr>
              <a:t>Thank you for coming!</a:t>
            </a:r>
          </a:p>
        </p:txBody>
      </p:sp>
      <p:sp>
        <p:nvSpPr>
          <p:cNvPr id="7" name="Slide Number Placeholder 6">
            <a:extLst>
              <a:ext uri="{FF2B5EF4-FFF2-40B4-BE49-F238E27FC236}">
                <a16:creationId xmlns:a16="http://schemas.microsoft.com/office/drawing/2014/main" id="{E1E264FA-8C7F-4230-9FDA-E46B86A46776}"/>
              </a:ext>
            </a:extLst>
          </p:cNvPr>
          <p:cNvSpPr>
            <a:spLocks noGrp="1"/>
          </p:cNvSpPr>
          <p:nvPr>
            <p:ph type="sldNum" sz="quarter" idx="12"/>
          </p:nvPr>
        </p:nvSpPr>
        <p:spPr/>
        <p:txBody>
          <a:bodyPr/>
          <a:lstStyle/>
          <a:p>
            <a:fld id="{B2936822-2815-4A98-B8E1-2BBE0B69F322}" type="slidenum">
              <a:rPr lang="en-US" smtClean="0"/>
              <a:t>19</a:t>
            </a:fld>
            <a:endParaRPr lang="en-US"/>
          </a:p>
        </p:txBody>
      </p:sp>
    </p:spTree>
    <p:extLst>
      <p:ext uri="{BB962C8B-B14F-4D97-AF65-F5344CB8AC3E}">
        <p14:creationId xmlns:p14="http://schemas.microsoft.com/office/powerpoint/2010/main" val="1267290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38418" r="4555"/>
          <a:stretch/>
        </p:blipFill>
        <p:spPr>
          <a:xfrm>
            <a:off x="1" y="0"/>
            <a:ext cx="5866410" cy="685800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717097" y="2714627"/>
            <a:ext cx="6858001" cy="1428750"/>
          </a:xfrm>
          <a:prstGeom prst="rect">
            <a:avLst/>
          </a:prstGeom>
        </p:spPr>
      </p:pic>
      <p:sp>
        <p:nvSpPr>
          <p:cNvPr id="12" name="Rectangle 11"/>
          <p:cNvSpPr/>
          <p:nvPr/>
        </p:nvSpPr>
        <p:spPr>
          <a:xfrm>
            <a:off x="1816925" y="700644"/>
            <a:ext cx="4405745" cy="1246909"/>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pc="-300" dirty="0">
                <a:latin typeface="Arial" panose="020B0604020202020204" pitchFamily="34" charset="0"/>
                <a:cs typeface="Arial" panose="020B0604020202020204" pitchFamily="34" charset="0"/>
              </a:rPr>
              <a:t>Agenda</a:t>
            </a:r>
          </a:p>
        </p:txBody>
      </p:sp>
      <p:sp>
        <p:nvSpPr>
          <p:cNvPr id="13" name="Right Triangle 12"/>
          <p:cNvSpPr/>
          <p:nvPr/>
        </p:nvSpPr>
        <p:spPr>
          <a:xfrm flipV="1">
            <a:off x="5860473" y="1947553"/>
            <a:ext cx="362197" cy="391886"/>
          </a:xfrm>
          <a:prstGeom prst="rtTriangle">
            <a:avLst/>
          </a:prstGeom>
          <a:solidFill>
            <a:schemeClr val="accent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Rounded Rectangle 14"/>
          <p:cNvSpPr/>
          <p:nvPr/>
        </p:nvSpPr>
        <p:spPr>
          <a:xfrm>
            <a:off x="6531429" y="1068779"/>
            <a:ext cx="731520" cy="731520"/>
          </a:xfrm>
          <a:prstGeom prst="round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150" dirty="0">
                <a:latin typeface="Arial" panose="020B0604020202020204" pitchFamily="34" charset="0"/>
                <a:cs typeface="Arial" panose="020B0604020202020204" pitchFamily="34" charset="0"/>
              </a:rPr>
              <a:t>01</a:t>
            </a:r>
          </a:p>
        </p:txBody>
      </p:sp>
      <p:sp>
        <p:nvSpPr>
          <p:cNvPr id="16" name="Rounded Rectangle 15"/>
          <p:cNvSpPr/>
          <p:nvPr/>
        </p:nvSpPr>
        <p:spPr>
          <a:xfrm>
            <a:off x="6531429" y="2122714"/>
            <a:ext cx="731520" cy="731520"/>
          </a:xfrm>
          <a:prstGeom prst="round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150" dirty="0">
                <a:latin typeface="Arial" panose="020B0604020202020204" pitchFamily="34" charset="0"/>
                <a:cs typeface="Arial" panose="020B0604020202020204" pitchFamily="34" charset="0"/>
              </a:rPr>
              <a:t>02</a:t>
            </a:r>
          </a:p>
        </p:txBody>
      </p:sp>
      <p:sp>
        <p:nvSpPr>
          <p:cNvPr id="17" name="Rounded Rectangle 16"/>
          <p:cNvSpPr/>
          <p:nvPr/>
        </p:nvSpPr>
        <p:spPr>
          <a:xfrm>
            <a:off x="6531429" y="3176649"/>
            <a:ext cx="731520" cy="731520"/>
          </a:xfrm>
          <a:prstGeom prst="roundRect">
            <a:avLst/>
          </a:prstGeom>
          <a:solidFill>
            <a:schemeClr val="accent6"/>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spc="-150" dirty="0">
                <a:latin typeface="Arial" panose="020B0604020202020204" pitchFamily="34" charset="0"/>
                <a:cs typeface="Arial" panose="020B0604020202020204" pitchFamily="34" charset="0"/>
              </a:rPr>
              <a:t>03</a:t>
            </a:r>
          </a:p>
        </p:txBody>
      </p:sp>
      <p:sp>
        <p:nvSpPr>
          <p:cNvPr id="18" name="Rounded Rectangle 17"/>
          <p:cNvSpPr/>
          <p:nvPr/>
        </p:nvSpPr>
        <p:spPr>
          <a:xfrm>
            <a:off x="6531429" y="4230584"/>
            <a:ext cx="731520" cy="731520"/>
          </a:xfrm>
          <a:prstGeom prst="roundRect">
            <a:avLst/>
          </a:prstGeom>
          <a:solidFill>
            <a:schemeClr val="accent6"/>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spc="-150" dirty="0">
                <a:latin typeface="Arial" panose="020B0604020202020204" pitchFamily="34" charset="0"/>
                <a:cs typeface="Arial" panose="020B0604020202020204" pitchFamily="34" charset="0"/>
              </a:rPr>
              <a:t>04</a:t>
            </a:r>
          </a:p>
        </p:txBody>
      </p:sp>
      <p:sp>
        <p:nvSpPr>
          <p:cNvPr id="19" name="Rounded Rectangle 18"/>
          <p:cNvSpPr/>
          <p:nvPr/>
        </p:nvSpPr>
        <p:spPr>
          <a:xfrm>
            <a:off x="6531429" y="5284519"/>
            <a:ext cx="731520" cy="731520"/>
          </a:xfrm>
          <a:prstGeom prst="roundRect">
            <a:avLst/>
          </a:prstGeom>
          <a:solidFill>
            <a:schemeClr val="accent6"/>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spc="-150" dirty="0">
                <a:latin typeface="Arial" panose="020B0604020202020204" pitchFamily="34" charset="0"/>
                <a:cs typeface="Arial" panose="020B0604020202020204" pitchFamily="34" charset="0"/>
              </a:rPr>
              <a:t>05</a:t>
            </a:r>
          </a:p>
        </p:txBody>
      </p:sp>
      <p:sp>
        <p:nvSpPr>
          <p:cNvPr id="20" name="TextBox 19"/>
          <p:cNvSpPr txBox="1"/>
          <p:nvPr/>
        </p:nvSpPr>
        <p:spPr>
          <a:xfrm>
            <a:off x="7410202" y="1111077"/>
            <a:ext cx="4132613" cy="646331"/>
          </a:xfrm>
          <a:prstGeom prst="rect">
            <a:avLst/>
          </a:prstGeom>
          <a:noFill/>
        </p:spPr>
        <p:txBody>
          <a:bodyPr wrap="square" rtlCol="0">
            <a:spAutoFit/>
          </a:bodyPr>
          <a:lstStyle/>
          <a:p>
            <a:r>
              <a:rPr lang="en-US" kern="0" dirty="0">
                <a:solidFill>
                  <a:schemeClr val="tx1">
                    <a:lumMod val="75000"/>
                    <a:lumOff val="25000"/>
                  </a:schemeClr>
                </a:solidFill>
                <a:latin typeface="Arial" pitchFamily="34" charset="0"/>
                <a:cs typeface="Arial" pitchFamily="34" charset="0"/>
              </a:rPr>
              <a:t>Understanding Career Paths in Today’s Workforce</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TextBox 20"/>
          <p:cNvSpPr txBox="1"/>
          <p:nvPr/>
        </p:nvSpPr>
        <p:spPr>
          <a:xfrm>
            <a:off x="7462684" y="2165308"/>
            <a:ext cx="4080131" cy="646331"/>
          </a:xfrm>
          <a:prstGeom prst="rect">
            <a:avLst/>
          </a:prstGeom>
          <a:noFill/>
        </p:spPr>
        <p:txBody>
          <a:bodyPr wrap="square" rtlCol="0">
            <a:spAutoFit/>
          </a:bodyPr>
          <a:lstStyle/>
          <a:p>
            <a:r>
              <a:rPr lang="en-US" kern="0" dirty="0">
                <a:solidFill>
                  <a:schemeClr val="tx1">
                    <a:lumMod val="75000"/>
                    <a:lumOff val="25000"/>
                  </a:schemeClr>
                </a:solidFill>
                <a:latin typeface="Arial" pitchFamily="34" charset="0"/>
                <a:cs typeface="Arial" pitchFamily="34" charset="0"/>
              </a:rPr>
              <a:t>Who Are You and Where Have You Been?</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TextBox 21"/>
          <p:cNvSpPr txBox="1"/>
          <p:nvPr/>
        </p:nvSpPr>
        <p:spPr>
          <a:xfrm>
            <a:off x="7410202" y="3222369"/>
            <a:ext cx="4132613" cy="369332"/>
          </a:xfrm>
          <a:prstGeom prst="rect">
            <a:avLst/>
          </a:prstGeom>
          <a:noFill/>
        </p:spPr>
        <p:txBody>
          <a:bodyPr wrap="square" rtlCol="0">
            <a:spAutoFit/>
          </a:bodyPr>
          <a:lstStyle/>
          <a:p>
            <a:r>
              <a:rPr lang="en-US" kern="0" dirty="0">
                <a:solidFill>
                  <a:schemeClr val="tx1">
                    <a:lumMod val="75000"/>
                    <a:lumOff val="25000"/>
                  </a:schemeClr>
                </a:solidFill>
                <a:latin typeface="Arial" pitchFamily="34" charset="0"/>
                <a:cs typeface="Arial" pitchFamily="34" charset="0"/>
              </a:rPr>
              <a:t>Where Do You Want to Go?</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3" name="TextBox 22"/>
          <p:cNvSpPr txBox="1"/>
          <p:nvPr/>
        </p:nvSpPr>
        <p:spPr>
          <a:xfrm>
            <a:off x="7410202" y="4273178"/>
            <a:ext cx="4132613" cy="369332"/>
          </a:xfrm>
          <a:prstGeom prst="rect">
            <a:avLst/>
          </a:prstGeom>
          <a:noFill/>
        </p:spPr>
        <p:txBody>
          <a:bodyPr wrap="square" rtlCol="0">
            <a:spAutoFit/>
          </a:bodyPr>
          <a:lstStyle/>
          <a:p>
            <a:r>
              <a:rPr lang="en-US" kern="0" dirty="0">
                <a:solidFill>
                  <a:schemeClr val="tx1">
                    <a:lumMod val="75000"/>
                    <a:lumOff val="25000"/>
                  </a:schemeClr>
                </a:solidFill>
                <a:latin typeface="Arial" pitchFamily="34" charset="0"/>
                <a:cs typeface="Arial" pitchFamily="34" charset="0"/>
              </a:rPr>
              <a:t> Your Skills </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4" name="TextBox 23"/>
          <p:cNvSpPr txBox="1"/>
          <p:nvPr/>
        </p:nvSpPr>
        <p:spPr>
          <a:xfrm>
            <a:off x="7410202" y="5325175"/>
            <a:ext cx="4132613" cy="369332"/>
          </a:xfrm>
          <a:prstGeom prst="rect">
            <a:avLst/>
          </a:prstGeom>
          <a:noFill/>
        </p:spPr>
        <p:txBody>
          <a:bodyPr wrap="square" rtlCol="0">
            <a:spAutoFit/>
          </a:bodyPr>
          <a:lstStyle/>
          <a:p>
            <a:r>
              <a:rPr lang="en-US" kern="0" dirty="0">
                <a:solidFill>
                  <a:schemeClr val="tx1">
                    <a:lumMod val="75000"/>
                    <a:lumOff val="25000"/>
                  </a:schemeClr>
                </a:solidFill>
                <a:latin typeface="Arial" pitchFamily="34" charset="0"/>
                <a:cs typeface="Arial" pitchFamily="34" charset="0"/>
              </a:rPr>
              <a:t>The </a:t>
            </a:r>
            <a:r>
              <a:rPr lang="en-US" kern="0">
                <a:solidFill>
                  <a:schemeClr val="tx1">
                    <a:lumMod val="75000"/>
                    <a:lumOff val="25000"/>
                  </a:schemeClr>
                </a:solidFill>
                <a:latin typeface="Arial" pitchFamily="34" charset="0"/>
                <a:cs typeface="Arial" pitchFamily="34" charset="0"/>
              </a:rPr>
              <a:t>Planning of Your </a:t>
            </a:r>
            <a:r>
              <a:rPr lang="en-US" kern="0" dirty="0">
                <a:solidFill>
                  <a:schemeClr val="tx1">
                    <a:lumMod val="75000"/>
                    <a:lumOff val="25000"/>
                  </a:schemeClr>
                </a:solidFill>
                <a:latin typeface="Arial" pitchFamily="34" charset="0"/>
                <a:cs typeface="Arial" pitchFamily="34" charset="0"/>
              </a:rPr>
              <a:t>Path  </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7C669D18-9862-4EB7-B86D-D9C47AADE755}"/>
              </a:ext>
            </a:extLst>
          </p:cNvPr>
          <p:cNvSpPr>
            <a:spLocks noGrp="1"/>
          </p:cNvSpPr>
          <p:nvPr>
            <p:ph type="sldNum" sz="quarter" idx="12"/>
          </p:nvPr>
        </p:nvSpPr>
        <p:spPr/>
        <p:txBody>
          <a:bodyPr/>
          <a:lstStyle/>
          <a:p>
            <a:fld id="{B2936822-2815-4A98-B8E1-2BBE0B69F322}" type="slidenum">
              <a:rPr lang="en-US" smtClean="0"/>
              <a:t>2</a:t>
            </a:fld>
            <a:endParaRPr lang="en-US"/>
          </a:p>
        </p:txBody>
      </p:sp>
    </p:spTree>
    <p:extLst>
      <p:ext uri="{BB962C8B-B14F-4D97-AF65-F5344CB8AC3E}">
        <p14:creationId xmlns:p14="http://schemas.microsoft.com/office/powerpoint/2010/main" val="44285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713CD-F9B6-45A9-ACB7-ED47AF302878}"/>
              </a:ext>
            </a:extLst>
          </p:cNvPr>
          <p:cNvSpPr txBox="1"/>
          <p:nvPr/>
        </p:nvSpPr>
        <p:spPr>
          <a:xfrm>
            <a:off x="2438400" y="5489976"/>
            <a:ext cx="7315200" cy="584775"/>
          </a:xfrm>
          <a:prstGeom prst="rect">
            <a:avLst/>
          </a:prstGeom>
          <a:noFill/>
        </p:spPr>
        <p:txBody>
          <a:bodyPr wrap="square" rtlCol="0">
            <a:spAutoFit/>
          </a:bodyPr>
          <a:lstStyle/>
          <a:p>
            <a:pPr algn="ctr"/>
            <a:r>
              <a:rPr lang="en-US" sz="3200" b="1" dirty="0">
                <a:solidFill>
                  <a:srgbClr val="FFC000"/>
                </a:solidFill>
              </a:rPr>
              <a:t>HOW DO YOU DEFINE A CAREER PATH?</a:t>
            </a:r>
          </a:p>
        </p:txBody>
      </p:sp>
      <p:sp>
        <p:nvSpPr>
          <p:cNvPr id="8" name="Slide Number Placeholder 7">
            <a:extLst>
              <a:ext uri="{FF2B5EF4-FFF2-40B4-BE49-F238E27FC236}">
                <a16:creationId xmlns:a16="http://schemas.microsoft.com/office/drawing/2014/main" id="{F4FE9620-77E8-46E0-AE36-660BE25DB605}"/>
              </a:ext>
            </a:extLst>
          </p:cNvPr>
          <p:cNvSpPr>
            <a:spLocks noGrp="1"/>
          </p:cNvSpPr>
          <p:nvPr>
            <p:ph type="sldNum" sz="quarter" idx="12"/>
          </p:nvPr>
        </p:nvSpPr>
        <p:spPr/>
        <p:txBody>
          <a:bodyPr/>
          <a:lstStyle/>
          <a:p>
            <a:fld id="{B2936822-2815-4A98-B8E1-2BBE0B69F322}" type="slidenum">
              <a:rPr lang="en-US" smtClean="0"/>
              <a:t>3</a:t>
            </a:fld>
            <a:endParaRPr lang="en-US"/>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1" r="65812" b="931"/>
          <a:stretch/>
        </p:blipFill>
        <p:spPr>
          <a:xfrm>
            <a:off x="4380271" y="1575779"/>
            <a:ext cx="3431458" cy="3672897"/>
          </a:xfrm>
          <a:prstGeom prst="rect">
            <a:avLst/>
          </a:prstGeom>
        </p:spPr>
      </p:pic>
      <p:sp>
        <p:nvSpPr>
          <p:cNvPr id="17" name="TextBox 16"/>
          <p:cNvSpPr txBox="1"/>
          <p:nvPr/>
        </p:nvSpPr>
        <p:spPr>
          <a:xfrm>
            <a:off x="1347730" y="503482"/>
            <a:ext cx="9496540" cy="830997"/>
          </a:xfrm>
          <a:prstGeom prst="rect">
            <a:avLst/>
          </a:prstGeom>
          <a:noFill/>
        </p:spPr>
        <p:txBody>
          <a:bodyPr wrap="square" rtlCol="0">
            <a:spAutoFit/>
          </a:bodyPr>
          <a:lstStyle/>
          <a:p>
            <a:pPr algn="ctr"/>
            <a:r>
              <a:rPr lang="en-US" sz="4800" spc="-150" dirty="0">
                <a:solidFill>
                  <a:schemeClr val="accent6"/>
                </a:solidFill>
                <a:latin typeface="Arial" panose="020B0604020202020204" pitchFamily="34" charset="0"/>
                <a:cs typeface="Arial" panose="020B0604020202020204" pitchFamily="34" charset="0"/>
              </a:rPr>
              <a:t>What is a Career Path?</a:t>
            </a:r>
          </a:p>
        </p:txBody>
      </p:sp>
    </p:spTree>
    <p:extLst>
      <p:ext uri="{BB962C8B-B14F-4D97-AF65-F5344CB8AC3E}">
        <p14:creationId xmlns:p14="http://schemas.microsoft.com/office/powerpoint/2010/main" val="3969852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713CD-F9B6-45A9-ACB7-ED47AF302878}"/>
              </a:ext>
            </a:extLst>
          </p:cNvPr>
          <p:cNvSpPr txBox="1"/>
          <p:nvPr/>
        </p:nvSpPr>
        <p:spPr>
          <a:xfrm>
            <a:off x="698500" y="1639513"/>
            <a:ext cx="10534348" cy="1015663"/>
          </a:xfrm>
          <a:prstGeom prst="rect">
            <a:avLst/>
          </a:prstGeom>
          <a:noFill/>
        </p:spPr>
        <p:txBody>
          <a:bodyPr wrap="square" rtlCol="0">
            <a:spAutoFit/>
          </a:bodyPr>
          <a:lstStyle/>
          <a:p>
            <a:pPr algn="ctr"/>
            <a:r>
              <a:rPr lang="en-US" sz="2000" dirty="0"/>
              <a:t>Simply said it’s the path you take that encompasses the jobs you’ve done along the way that will take you from where you are to where you want to be. It includes the skills you’ve acquired and identifies those you still need to get. </a:t>
            </a:r>
          </a:p>
        </p:txBody>
      </p:sp>
      <p:sp>
        <p:nvSpPr>
          <p:cNvPr id="8" name="Slide Number Placeholder 7">
            <a:extLst>
              <a:ext uri="{FF2B5EF4-FFF2-40B4-BE49-F238E27FC236}">
                <a16:creationId xmlns:a16="http://schemas.microsoft.com/office/drawing/2014/main" id="{39963CF9-E0AC-4526-A762-C02F65CD2D94}"/>
              </a:ext>
            </a:extLst>
          </p:cNvPr>
          <p:cNvSpPr>
            <a:spLocks noGrp="1"/>
          </p:cNvSpPr>
          <p:nvPr>
            <p:ph type="sldNum" sz="quarter" idx="12"/>
          </p:nvPr>
        </p:nvSpPr>
        <p:spPr/>
        <p:txBody>
          <a:bodyPr/>
          <a:lstStyle/>
          <a:p>
            <a:fld id="{B2936822-2815-4A98-B8E1-2BBE0B69F322}" type="slidenum">
              <a:rPr lang="en-US" smtClean="0"/>
              <a:t>4</a:t>
            </a:fld>
            <a:endParaRPr lang="en-US"/>
          </a:p>
        </p:txBody>
      </p:sp>
      <p:sp>
        <p:nvSpPr>
          <p:cNvPr id="16" name="TextBox 15"/>
          <p:cNvSpPr txBox="1"/>
          <p:nvPr/>
        </p:nvSpPr>
        <p:spPr>
          <a:xfrm>
            <a:off x="1347730" y="503482"/>
            <a:ext cx="9496540" cy="830997"/>
          </a:xfrm>
          <a:prstGeom prst="rect">
            <a:avLst/>
          </a:prstGeom>
          <a:noFill/>
        </p:spPr>
        <p:txBody>
          <a:bodyPr wrap="square" rtlCol="0">
            <a:spAutoFit/>
          </a:bodyPr>
          <a:lstStyle/>
          <a:p>
            <a:pPr algn="ctr"/>
            <a:r>
              <a:rPr lang="en-US" sz="4800" spc="-150" dirty="0">
                <a:solidFill>
                  <a:schemeClr val="accent6"/>
                </a:solidFill>
                <a:latin typeface="Arial" panose="020B0604020202020204" pitchFamily="34" charset="0"/>
                <a:cs typeface="Arial" panose="020B0604020202020204" pitchFamily="34" charset="0"/>
              </a:rPr>
              <a:t>Career Path Defined</a:t>
            </a:r>
          </a:p>
        </p:txBody>
      </p:sp>
      <p:grpSp>
        <p:nvGrpSpPr>
          <p:cNvPr id="21" name="Group 20"/>
          <p:cNvGrpSpPr/>
          <p:nvPr/>
        </p:nvGrpSpPr>
        <p:grpSpPr>
          <a:xfrm>
            <a:off x="1012884" y="2534291"/>
            <a:ext cx="10219964" cy="3513590"/>
            <a:chOff x="1398743" y="1578772"/>
            <a:chExt cx="10219964" cy="3513590"/>
          </a:xfrm>
        </p:grpSpPr>
        <p:sp>
          <p:nvSpPr>
            <p:cNvPr id="7" name="TextBox 6">
              <a:extLst>
                <a:ext uri="{FF2B5EF4-FFF2-40B4-BE49-F238E27FC236}">
                  <a16:creationId xmlns:a16="http://schemas.microsoft.com/office/drawing/2014/main" id="{34A6B9A8-F1BF-4A30-8660-9797B3ABA99C}"/>
                </a:ext>
              </a:extLst>
            </p:cNvPr>
            <p:cNvSpPr txBox="1"/>
            <p:nvPr/>
          </p:nvSpPr>
          <p:spPr>
            <a:xfrm>
              <a:off x="7105700" y="2612292"/>
              <a:ext cx="4513007" cy="1446550"/>
            </a:xfrm>
            <a:prstGeom prst="rect">
              <a:avLst/>
            </a:prstGeom>
            <a:noFill/>
            <a:ln w="57150">
              <a:solidFill>
                <a:schemeClr val="bg1"/>
              </a:solidFill>
            </a:ln>
          </p:spPr>
          <p:txBody>
            <a:bodyPr wrap="square" rtlCol="0">
              <a:spAutoFit/>
            </a:bodyPr>
            <a:lstStyle/>
            <a:p>
              <a:pPr algn="ctr"/>
              <a:r>
                <a:rPr lang="en-US" sz="4400" b="1" dirty="0">
                  <a:solidFill>
                    <a:srgbClr val="333399"/>
                  </a:solidFill>
                  <a:latin typeface="Agency FB" panose="020B0503020202020204" pitchFamily="34" charset="0"/>
                  <a:cs typeface="Angsana New" panose="020B0502040204020203" pitchFamily="18" charset="-34"/>
                </a:rPr>
                <a:t>Your Success is Our Success!</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743" y="1578772"/>
              <a:ext cx="5279714" cy="3513590"/>
            </a:xfrm>
            <a:prstGeom prst="rect">
              <a:avLst/>
            </a:prstGeom>
          </p:spPr>
        </p:pic>
      </p:grpSp>
    </p:spTree>
    <p:extLst>
      <p:ext uri="{BB962C8B-B14F-4D97-AF65-F5344CB8AC3E}">
        <p14:creationId xmlns:p14="http://schemas.microsoft.com/office/powerpoint/2010/main" val="3842210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xtBox 213"/>
          <p:cNvSpPr txBox="1"/>
          <p:nvPr/>
        </p:nvSpPr>
        <p:spPr>
          <a:xfrm>
            <a:off x="1347730" y="503482"/>
            <a:ext cx="9496540" cy="830997"/>
          </a:xfrm>
          <a:prstGeom prst="rect">
            <a:avLst/>
          </a:prstGeom>
          <a:noFill/>
        </p:spPr>
        <p:txBody>
          <a:bodyPr wrap="square" rtlCol="0">
            <a:spAutoFit/>
          </a:bodyPr>
          <a:lstStyle/>
          <a:p>
            <a:pPr algn="ctr"/>
            <a:r>
              <a:rPr lang="en-US" sz="4800" spc="-150" dirty="0">
                <a:solidFill>
                  <a:schemeClr val="accent6"/>
                </a:solidFill>
                <a:latin typeface="Arial" panose="020B0604020202020204" pitchFamily="34" charset="0"/>
                <a:cs typeface="Arial" panose="020B0604020202020204" pitchFamily="34" charset="0"/>
              </a:rPr>
              <a:t>Career Path – The 6 Key Players</a:t>
            </a:r>
          </a:p>
        </p:txBody>
      </p:sp>
      <p:grpSp>
        <p:nvGrpSpPr>
          <p:cNvPr id="42" name="Group 41"/>
          <p:cNvGrpSpPr/>
          <p:nvPr/>
        </p:nvGrpSpPr>
        <p:grpSpPr>
          <a:xfrm>
            <a:off x="3671280" y="1534271"/>
            <a:ext cx="4729988" cy="4863471"/>
            <a:chOff x="2020192" y="1083429"/>
            <a:chExt cx="4876562" cy="5056337"/>
          </a:xfrm>
        </p:grpSpPr>
        <p:grpSp>
          <p:nvGrpSpPr>
            <p:cNvPr id="41" name="Group 40"/>
            <p:cNvGrpSpPr/>
            <p:nvPr/>
          </p:nvGrpSpPr>
          <p:grpSpPr>
            <a:xfrm>
              <a:off x="2751344" y="1596302"/>
              <a:ext cx="3736312" cy="3736312"/>
              <a:chOff x="2751344" y="1596302"/>
              <a:chExt cx="3736311" cy="3736313"/>
            </a:xfrm>
          </p:grpSpPr>
          <p:sp>
            <p:nvSpPr>
              <p:cNvPr id="130" name="Oval 129"/>
              <p:cNvSpPr/>
              <p:nvPr/>
            </p:nvSpPr>
            <p:spPr>
              <a:xfrm>
                <a:off x="2751344" y="1596302"/>
                <a:ext cx="3736311" cy="3736313"/>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39" name="Group 38"/>
              <p:cNvGrpSpPr/>
              <p:nvPr/>
            </p:nvGrpSpPr>
            <p:grpSpPr>
              <a:xfrm>
                <a:off x="3525622" y="2040699"/>
                <a:ext cx="2201146" cy="2790846"/>
                <a:chOff x="3525622" y="2040699"/>
                <a:chExt cx="2201146" cy="2790846"/>
              </a:xfrm>
            </p:grpSpPr>
            <p:grpSp>
              <p:nvGrpSpPr>
                <p:cNvPr id="139" name="Group 138"/>
                <p:cNvGrpSpPr/>
                <p:nvPr/>
              </p:nvGrpSpPr>
              <p:grpSpPr>
                <a:xfrm rot="19800000">
                  <a:off x="4904141" y="4213475"/>
                  <a:ext cx="822627" cy="618070"/>
                  <a:chOff x="4091428" y="4729437"/>
                  <a:chExt cx="903997" cy="679207"/>
                </a:xfrm>
              </p:grpSpPr>
              <p:sp>
                <p:nvSpPr>
                  <p:cNvPr id="147" name="Rounded Rectangle 146"/>
                  <p:cNvSpPr/>
                  <p:nvPr/>
                </p:nvSpPr>
                <p:spPr>
                  <a:xfrm>
                    <a:off x="4227514" y="5183393"/>
                    <a:ext cx="631825" cy="114487"/>
                  </a:xfrm>
                  <a:prstGeom prst="roundRect">
                    <a:avLst>
                      <a:gd name="adj" fmla="val 50000"/>
                    </a:avLst>
                  </a:prstGeom>
                  <a:solidFill>
                    <a:srgbClr val="8080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8" name="Rectangle 2"/>
                  <p:cNvSpPr/>
                  <p:nvPr/>
                </p:nvSpPr>
                <p:spPr>
                  <a:xfrm>
                    <a:off x="4288633" y="5298074"/>
                    <a:ext cx="509587" cy="110570"/>
                  </a:xfrm>
                  <a:custGeom>
                    <a:avLst/>
                    <a:gdLst>
                      <a:gd name="connsiteX0" fmla="*/ 0 w 509587"/>
                      <a:gd name="connsiteY0" fmla="*/ 0 h 161925"/>
                      <a:gd name="connsiteX1" fmla="*/ 509587 w 509587"/>
                      <a:gd name="connsiteY1" fmla="*/ 0 h 161925"/>
                      <a:gd name="connsiteX2" fmla="*/ 509587 w 509587"/>
                      <a:gd name="connsiteY2" fmla="*/ 161925 h 161925"/>
                      <a:gd name="connsiteX3" fmla="*/ 0 w 509587"/>
                      <a:gd name="connsiteY3" fmla="*/ 161925 h 161925"/>
                      <a:gd name="connsiteX4" fmla="*/ 0 w 509587"/>
                      <a:gd name="connsiteY4" fmla="*/ 0 h 161925"/>
                      <a:gd name="connsiteX0" fmla="*/ 0 w 509587"/>
                      <a:gd name="connsiteY0" fmla="*/ 0 h 161925"/>
                      <a:gd name="connsiteX1" fmla="*/ 509587 w 509587"/>
                      <a:gd name="connsiteY1" fmla="*/ 0 h 161925"/>
                      <a:gd name="connsiteX2" fmla="*/ 509587 w 509587"/>
                      <a:gd name="connsiteY2" fmla="*/ 161925 h 161925"/>
                      <a:gd name="connsiteX3" fmla="*/ 147637 w 509587"/>
                      <a:gd name="connsiteY3" fmla="*/ 90488 h 161925"/>
                      <a:gd name="connsiteX4" fmla="*/ 0 w 509587"/>
                      <a:gd name="connsiteY4" fmla="*/ 0 h 161925"/>
                      <a:gd name="connsiteX0" fmla="*/ 0 w 509587"/>
                      <a:gd name="connsiteY0" fmla="*/ 0 h 161925"/>
                      <a:gd name="connsiteX1" fmla="*/ 509587 w 509587"/>
                      <a:gd name="connsiteY1" fmla="*/ 0 h 161925"/>
                      <a:gd name="connsiteX2" fmla="*/ 509587 w 509587"/>
                      <a:gd name="connsiteY2" fmla="*/ 161925 h 161925"/>
                      <a:gd name="connsiteX3" fmla="*/ 147637 w 509587"/>
                      <a:gd name="connsiteY3" fmla="*/ 90488 h 161925"/>
                      <a:gd name="connsiteX4" fmla="*/ 0 w 509587"/>
                      <a:gd name="connsiteY4" fmla="*/ 0 h 161925"/>
                      <a:gd name="connsiteX0" fmla="*/ 0 w 509587"/>
                      <a:gd name="connsiteY0" fmla="*/ 0 h 161925"/>
                      <a:gd name="connsiteX1" fmla="*/ 509587 w 509587"/>
                      <a:gd name="connsiteY1" fmla="*/ 0 h 161925"/>
                      <a:gd name="connsiteX2" fmla="*/ 509587 w 509587"/>
                      <a:gd name="connsiteY2" fmla="*/ 161925 h 161925"/>
                      <a:gd name="connsiteX3" fmla="*/ 147637 w 509587"/>
                      <a:gd name="connsiteY3" fmla="*/ 90488 h 161925"/>
                      <a:gd name="connsiteX4" fmla="*/ 0 w 509587"/>
                      <a:gd name="connsiteY4" fmla="*/ 0 h 161925"/>
                      <a:gd name="connsiteX0" fmla="*/ 0 w 509587"/>
                      <a:gd name="connsiteY0" fmla="*/ 0 h 92868"/>
                      <a:gd name="connsiteX1" fmla="*/ 509587 w 509587"/>
                      <a:gd name="connsiteY1" fmla="*/ 0 h 92868"/>
                      <a:gd name="connsiteX2" fmla="*/ 314324 w 509587"/>
                      <a:gd name="connsiteY2" fmla="*/ 92868 h 92868"/>
                      <a:gd name="connsiteX3" fmla="*/ 147637 w 509587"/>
                      <a:gd name="connsiteY3" fmla="*/ 90488 h 92868"/>
                      <a:gd name="connsiteX4" fmla="*/ 0 w 509587"/>
                      <a:gd name="connsiteY4" fmla="*/ 0 h 92868"/>
                      <a:gd name="connsiteX0" fmla="*/ 0 w 509587"/>
                      <a:gd name="connsiteY0" fmla="*/ 0 h 92868"/>
                      <a:gd name="connsiteX1" fmla="*/ 509587 w 509587"/>
                      <a:gd name="connsiteY1" fmla="*/ 0 h 92868"/>
                      <a:gd name="connsiteX2" fmla="*/ 314324 w 509587"/>
                      <a:gd name="connsiteY2" fmla="*/ 92868 h 92868"/>
                      <a:gd name="connsiteX3" fmla="*/ 147637 w 509587"/>
                      <a:gd name="connsiteY3" fmla="*/ 90488 h 92868"/>
                      <a:gd name="connsiteX4" fmla="*/ 0 w 509587"/>
                      <a:gd name="connsiteY4" fmla="*/ 0 h 92868"/>
                      <a:gd name="connsiteX0" fmla="*/ 0 w 509587"/>
                      <a:gd name="connsiteY0" fmla="*/ 0 h 92868"/>
                      <a:gd name="connsiteX1" fmla="*/ 509587 w 509587"/>
                      <a:gd name="connsiteY1" fmla="*/ 0 h 92868"/>
                      <a:gd name="connsiteX2" fmla="*/ 314324 w 509587"/>
                      <a:gd name="connsiteY2" fmla="*/ 92868 h 92868"/>
                      <a:gd name="connsiteX3" fmla="*/ 159543 w 509587"/>
                      <a:gd name="connsiteY3" fmla="*/ 90488 h 92868"/>
                      <a:gd name="connsiteX4" fmla="*/ 0 w 509587"/>
                      <a:gd name="connsiteY4" fmla="*/ 0 h 92868"/>
                      <a:gd name="connsiteX0" fmla="*/ 0 w 509587"/>
                      <a:gd name="connsiteY0" fmla="*/ 0 h 105054"/>
                      <a:gd name="connsiteX1" fmla="*/ 509587 w 509587"/>
                      <a:gd name="connsiteY1" fmla="*/ 0 h 105054"/>
                      <a:gd name="connsiteX2" fmla="*/ 314324 w 509587"/>
                      <a:gd name="connsiteY2" fmla="*/ 92868 h 105054"/>
                      <a:gd name="connsiteX3" fmla="*/ 159543 w 509587"/>
                      <a:gd name="connsiteY3" fmla="*/ 90488 h 105054"/>
                      <a:gd name="connsiteX4" fmla="*/ 0 w 509587"/>
                      <a:gd name="connsiteY4" fmla="*/ 0 h 105054"/>
                      <a:gd name="connsiteX0" fmla="*/ 0 w 509587"/>
                      <a:gd name="connsiteY0" fmla="*/ 0 h 110570"/>
                      <a:gd name="connsiteX1" fmla="*/ 509587 w 509587"/>
                      <a:gd name="connsiteY1" fmla="*/ 0 h 110570"/>
                      <a:gd name="connsiteX2" fmla="*/ 314324 w 509587"/>
                      <a:gd name="connsiteY2" fmla="*/ 92868 h 110570"/>
                      <a:gd name="connsiteX3" fmla="*/ 159543 w 509587"/>
                      <a:gd name="connsiteY3" fmla="*/ 90488 h 110570"/>
                      <a:gd name="connsiteX4" fmla="*/ 0 w 509587"/>
                      <a:gd name="connsiteY4" fmla="*/ 0 h 110570"/>
                      <a:gd name="connsiteX0" fmla="*/ 0 w 509587"/>
                      <a:gd name="connsiteY0" fmla="*/ 0 h 110570"/>
                      <a:gd name="connsiteX1" fmla="*/ 509587 w 509587"/>
                      <a:gd name="connsiteY1" fmla="*/ 0 h 110570"/>
                      <a:gd name="connsiteX2" fmla="*/ 314324 w 509587"/>
                      <a:gd name="connsiteY2" fmla="*/ 92868 h 110570"/>
                      <a:gd name="connsiteX3" fmla="*/ 159543 w 509587"/>
                      <a:gd name="connsiteY3" fmla="*/ 90488 h 110570"/>
                      <a:gd name="connsiteX4" fmla="*/ 0 w 509587"/>
                      <a:gd name="connsiteY4" fmla="*/ 0 h 110570"/>
                      <a:gd name="connsiteX0" fmla="*/ 0 w 509587"/>
                      <a:gd name="connsiteY0" fmla="*/ 0 h 110570"/>
                      <a:gd name="connsiteX1" fmla="*/ 509587 w 509587"/>
                      <a:gd name="connsiteY1" fmla="*/ 0 h 110570"/>
                      <a:gd name="connsiteX2" fmla="*/ 321467 w 509587"/>
                      <a:gd name="connsiteY2" fmla="*/ 92868 h 110570"/>
                      <a:gd name="connsiteX3" fmla="*/ 159543 w 509587"/>
                      <a:gd name="connsiteY3" fmla="*/ 90488 h 110570"/>
                      <a:gd name="connsiteX4" fmla="*/ 0 w 509587"/>
                      <a:gd name="connsiteY4" fmla="*/ 0 h 11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587" h="110570">
                        <a:moveTo>
                          <a:pt x="0" y="0"/>
                        </a:moveTo>
                        <a:lnTo>
                          <a:pt x="509587" y="0"/>
                        </a:lnTo>
                        <a:lnTo>
                          <a:pt x="321467" y="92868"/>
                        </a:lnTo>
                        <a:cubicBezTo>
                          <a:pt x="284161" y="111125"/>
                          <a:pt x="218281" y="122237"/>
                          <a:pt x="159543" y="90488"/>
                        </a:cubicBezTo>
                        <a:cubicBezTo>
                          <a:pt x="96044" y="41275"/>
                          <a:pt x="58737" y="13494"/>
                          <a:pt x="0" y="0"/>
                        </a:cubicBezTo>
                        <a:close/>
                      </a:path>
                    </a:pathLst>
                  </a:custGeom>
                  <a:solidFill>
                    <a:srgbClr val="8080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9" name="Rounded Rectangle 148"/>
                  <p:cNvSpPr/>
                  <p:nvPr/>
                </p:nvSpPr>
                <p:spPr>
                  <a:xfrm>
                    <a:off x="4091428" y="5035251"/>
                    <a:ext cx="903997" cy="114487"/>
                  </a:xfrm>
                  <a:prstGeom prst="roundRect">
                    <a:avLst>
                      <a:gd name="adj" fmla="val 50000"/>
                    </a:avLst>
                  </a:prstGeom>
                  <a:solidFill>
                    <a:srgbClr val="8080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0" name="Rounded Rectangle 149"/>
                  <p:cNvSpPr/>
                  <p:nvPr/>
                </p:nvSpPr>
                <p:spPr>
                  <a:xfrm>
                    <a:off x="4091428" y="4879964"/>
                    <a:ext cx="903997" cy="114487"/>
                  </a:xfrm>
                  <a:prstGeom prst="roundRect">
                    <a:avLst>
                      <a:gd name="adj" fmla="val 50000"/>
                    </a:avLst>
                  </a:prstGeom>
                  <a:solidFill>
                    <a:srgbClr val="8080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1" name="Rounded Rectangle 150"/>
                  <p:cNvSpPr/>
                  <p:nvPr/>
                </p:nvSpPr>
                <p:spPr>
                  <a:xfrm>
                    <a:off x="4091428" y="4729437"/>
                    <a:ext cx="903997" cy="114487"/>
                  </a:xfrm>
                  <a:prstGeom prst="roundRect">
                    <a:avLst>
                      <a:gd name="adj" fmla="val 50000"/>
                    </a:avLst>
                  </a:prstGeom>
                  <a:solidFill>
                    <a:srgbClr val="8080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38" name="Group 37"/>
                <p:cNvGrpSpPr/>
                <p:nvPr/>
              </p:nvGrpSpPr>
              <p:grpSpPr>
                <a:xfrm>
                  <a:off x="3525622" y="2040699"/>
                  <a:ext cx="1997319" cy="2425294"/>
                  <a:chOff x="3525622" y="2040699"/>
                  <a:chExt cx="1997319" cy="2425294"/>
                </a:xfrm>
              </p:grpSpPr>
              <p:grpSp>
                <p:nvGrpSpPr>
                  <p:cNvPr id="36" name="Group 35"/>
                  <p:cNvGrpSpPr/>
                  <p:nvPr/>
                </p:nvGrpSpPr>
                <p:grpSpPr>
                  <a:xfrm>
                    <a:off x="3737378" y="3015799"/>
                    <a:ext cx="894231" cy="884786"/>
                    <a:chOff x="3737378" y="3015799"/>
                    <a:chExt cx="894231" cy="884786"/>
                  </a:xfrm>
                </p:grpSpPr>
                <p:sp>
                  <p:nvSpPr>
                    <p:cNvPr id="144" name="Freeform 143"/>
                    <p:cNvSpPr/>
                    <p:nvPr/>
                  </p:nvSpPr>
                  <p:spPr>
                    <a:xfrm rot="19800000">
                      <a:off x="3737378" y="3015799"/>
                      <a:ext cx="894231" cy="884786"/>
                    </a:xfrm>
                    <a:custGeom>
                      <a:avLst/>
                      <a:gdLst>
                        <a:gd name="connsiteX0" fmla="*/ 114541 w 1940329"/>
                        <a:gd name="connsiteY0" fmla="*/ 0 h 1919835"/>
                        <a:gd name="connsiteX1" fmla="*/ 756546 w 1940329"/>
                        <a:gd name="connsiteY1" fmla="*/ 370662 h 1919835"/>
                        <a:gd name="connsiteX2" fmla="*/ 761268 w 1940329"/>
                        <a:gd name="connsiteY2" fmla="*/ 366560 h 1919835"/>
                        <a:gd name="connsiteX3" fmla="*/ 778581 w 1940329"/>
                        <a:gd name="connsiteY3" fmla="*/ 335314 h 1919835"/>
                        <a:gd name="connsiteX4" fmla="*/ 785395 w 1940329"/>
                        <a:gd name="connsiteY4" fmla="*/ 284631 h 1919835"/>
                        <a:gd name="connsiteX5" fmla="*/ 794451 w 1940329"/>
                        <a:gd name="connsiteY5" fmla="*/ 196673 h 1919835"/>
                        <a:gd name="connsiteX6" fmla="*/ 959932 w 1940329"/>
                        <a:gd name="connsiteY6" fmla="*/ 158171 h 1919835"/>
                        <a:gd name="connsiteX7" fmla="*/ 1010289 w 1940329"/>
                        <a:gd name="connsiteY7" fmla="*/ 322586 h 1919835"/>
                        <a:gd name="connsiteX8" fmla="*/ 926705 w 1940329"/>
                        <a:gd name="connsiteY8" fmla="*/ 376713 h 1919835"/>
                        <a:gd name="connsiteX9" fmla="*/ 888738 w 1940329"/>
                        <a:gd name="connsiteY9" fmla="*/ 402792 h 1919835"/>
                        <a:gd name="connsiteX10" fmla="*/ 875234 w 1940329"/>
                        <a:gd name="connsiteY10" fmla="*/ 431687 h 1919835"/>
                        <a:gd name="connsiteX11" fmla="*/ 874465 w 1940329"/>
                        <a:gd name="connsiteY11" fmla="*/ 438742 h 1919835"/>
                        <a:gd name="connsiteX12" fmla="*/ 1940329 w 1940329"/>
                        <a:gd name="connsiteY12" fmla="*/ 1054119 h 1919835"/>
                        <a:gd name="connsiteX13" fmla="*/ 876785 w 1940329"/>
                        <a:gd name="connsiteY13" fmla="*/ 1668156 h 1919835"/>
                        <a:gd name="connsiteX14" fmla="*/ 870245 w 1940329"/>
                        <a:gd name="connsiteY14" fmla="*/ 1663382 h 1919835"/>
                        <a:gd name="connsiteX15" fmla="*/ 851934 w 1940329"/>
                        <a:gd name="connsiteY15" fmla="*/ 1637266 h 1919835"/>
                        <a:gd name="connsiteX16" fmla="*/ 848263 w 1940329"/>
                        <a:gd name="connsiteY16" fmla="*/ 1591352 h 1919835"/>
                        <a:gd name="connsiteX17" fmla="*/ 843030 w 1940329"/>
                        <a:gd name="connsiteY17" fmla="*/ 1491911 h 1919835"/>
                        <a:gd name="connsiteX18" fmla="*/ 675407 w 1940329"/>
                        <a:gd name="connsiteY18" fmla="*/ 1453565 h 1919835"/>
                        <a:gd name="connsiteX19" fmla="*/ 626254 w 1940329"/>
                        <a:gd name="connsiteY19" fmla="*/ 1616201 h 1919835"/>
                        <a:gd name="connsiteX20" fmla="*/ 697978 w 1940329"/>
                        <a:gd name="connsiteY20" fmla="*/ 1667915 h 1919835"/>
                        <a:gd name="connsiteX21" fmla="*/ 738511 w 1940329"/>
                        <a:gd name="connsiteY21" fmla="*/ 1699097 h 1919835"/>
                        <a:gd name="connsiteX22" fmla="*/ 756959 w 1940329"/>
                        <a:gd name="connsiteY22" fmla="*/ 1729686 h 1919835"/>
                        <a:gd name="connsiteX23" fmla="*/ 758304 w 1940329"/>
                        <a:gd name="connsiteY23" fmla="*/ 1736561 h 1919835"/>
                        <a:gd name="connsiteX24" fmla="*/ 440864 w 1940329"/>
                        <a:gd name="connsiteY24" fmla="*/ 1919835 h 1919835"/>
                        <a:gd name="connsiteX25" fmla="*/ 331440 w 1940329"/>
                        <a:gd name="connsiteY25" fmla="*/ 1765768 h 1919835"/>
                        <a:gd name="connsiteX26" fmla="*/ 0 w 1940329"/>
                        <a:gd name="connsiteY26" fmla="*/ 667560 h 1919835"/>
                        <a:gd name="connsiteX27" fmla="*/ 87249 w 1940329"/>
                        <a:gd name="connsiteY27" fmla="*/ 76383 h 191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40329" h="1919835">
                          <a:moveTo>
                            <a:pt x="114541" y="0"/>
                          </a:moveTo>
                          <a:lnTo>
                            <a:pt x="756546" y="370662"/>
                          </a:lnTo>
                          <a:lnTo>
                            <a:pt x="761268" y="366560"/>
                          </a:lnTo>
                          <a:cubicBezTo>
                            <a:pt x="768173" y="358380"/>
                            <a:pt x="774359" y="348124"/>
                            <a:pt x="778581" y="335314"/>
                          </a:cubicBezTo>
                          <a:cubicBezTo>
                            <a:pt x="783153" y="321905"/>
                            <a:pt x="785673" y="300869"/>
                            <a:pt x="785395" y="284631"/>
                          </a:cubicBezTo>
                          <a:cubicBezTo>
                            <a:pt x="785864" y="255968"/>
                            <a:pt x="779057" y="223060"/>
                            <a:pt x="794451" y="196673"/>
                          </a:cubicBezTo>
                          <a:cubicBezTo>
                            <a:pt x="826637" y="141500"/>
                            <a:pt x="901728" y="124217"/>
                            <a:pt x="959932" y="158171"/>
                          </a:cubicBezTo>
                          <a:cubicBezTo>
                            <a:pt x="1020560" y="193540"/>
                            <a:pt x="1042475" y="267413"/>
                            <a:pt x="1010289" y="322586"/>
                          </a:cubicBezTo>
                          <a:cubicBezTo>
                            <a:pt x="992096" y="353771"/>
                            <a:pt x="959075" y="360229"/>
                            <a:pt x="926705" y="376713"/>
                          </a:cubicBezTo>
                          <a:cubicBezTo>
                            <a:pt x="915232" y="379665"/>
                            <a:pt x="899560" y="389814"/>
                            <a:pt x="888738" y="402792"/>
                          </a:cubicBezTo>
                          <a:cubicBezTo>
                            <a:pt x="881928" y="411680"/>
                            <a:pt x="877718" y="421683"/>
                            <a:pt x="875234" y="431687"/>
                          </a:cubicBezTo>
                          <a:lnTo>
                            <a:pt x="874465" y="438742"/>
                          </a:lnTo>
                          <a:lnTo>
                            <a:pt x="1940329" y="1054119"/>
                          </a:lnTo>
                          <a:lnTo>
                            <a:pt x="876785" y="1668156"/>
                          </a:lnTo>
                          <a:lnTo>
                            <a:pt x="870245" y="1663382"/>
                          </a:lnTo>
                          <a:cubicBezTo>
                            <a:pt x="862812" y="1656239"/>
                            <a:pt x="856242" y="1647601"/>
                            <a:pt x="851934" y="1637266"/>
                          </a:cubicBezTo>
                          <a:cubicBezTo>
                            <a:pt x="846081" y="1621414"/>
                            <a:pt x="845100" y="1602769"/>
                            <a:pt x="848263" y="1591352"/>
                          </a:cubicBezTo>
                          <a:cubicBezTo>
                            <a:pt x="850118" y="1555074"/>
                            <a:pt x="860988" y="1523231"/>
                            <a:pt x="843030" y="1491911"/>
                          </a:cubicBezTo>
                          <a:cubicBezTo>
                            <a:pt x="811259" y="1436498"/>
                            <a:pt x="736299" y="1418652"/>
                            <a:pt x="675407" y="1453565"/>
                          </a:cubicBezTo>
                          <a:cubicBezTo>
                            <a:pt x="616950" y="1487082"/>
                            <a:pt x="594483" y="1560788"/>
                            <a:pt x="626254" y="1616201"/>
                          </a:cubicBezTo>
                          <a:cubicBezTo>
                            <a:pt x="641449" y="1642703"/>
                            <a:pt x="673367" y="1653214"/>
                            <a:pt x="697978" y="1667915"/>
                          </a:cubicBezTo>
                          <a:cubicBezTo>
                            <a:pt x="712192" y="1675772"/>
                            <a:pt x="729168" y="1688447"/>
                            <a:pt x="738511" y="1699097"/>
                          </a:cubicBezTo>
                          <a:cubicBezTo>
                            <a:pt x="747508" y="1709144"/>
                            <a:pt x="753313" y="1719622"/>
                            <a:pt x="756959" y="1729686"/>
                          </a:cubicBezTo>
                          <a:lnTo>
                            <a:pt x="758304" y="1736561"/>
                          </a:lnTo>
                          <a:lnTo>
                            <a:pt x="440864" y="1919835"/>
                          </a:lnTo>
                          <a:lnTo>
                            <a:pt x="331440" y="1765768"/>
                          </a:lnTo>
                          <a:cubicBezTo>
                            <a:pt x="122185" y="1444039"/>
                            <a:pt x="0" y="1079292"/>
                            <a:pt x="0" y="667560"/>
                          </a:cubicBezTo>
                          <a:cubicBezTo>
                            <a:pt x="0" y="461694"/>
                            <a:pt x="30546" y="263136"/>
                            <a:pt x="87249" y="76383"/>
                          </a:cubicBezTo>
                          <a:close/>
                        </a:path>
                      </a:pathLst>
                    </a:custGeom>
                    <a:solidFill>
                      <a:srgbClr val="00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26" name="Group 125"/>
                    <p:cNvGrpSpPr/>
                    <p:nvPr/>
                  </p:nvGrpSpPr>
                  <p:grpSpPr>
                    <a:xfrm>
                      <a:off x="3865722" y="3381309"/>
                      <a:ext cx="308242" cy="271572"/>
                      <a:chOff x="-13396916" y="-6511294"/>
                      <a:chExt cx="24990189" cy="22017253"/>
                    </a:xfrm>
                    <a:solidFill>
                      <a:srgbClr val="FFFFFF"/>
                    </a:solidFill>
                    <a:effectLst/>
                  </p:grpSpPr>
                  <p:grpSp>
                    <p:nvGrpSpPr>
                      <p:cNvPr id="127" name="Group 126"/>
                      <p:cNvGrpSpPr/>
                      <p:nvPr/>
                    </p:nvGrpSpPr>
                    <p:grpSpPr>
                      <a:xfrm>
                        <a:off x="-13396916" y="5194746"/>
                        <a:ext cx="13562574" cy="10311213"/>
                        <a:chOff x="5749546" y="4855816"/>
                        <a:chExt cx="696086" cy="529213"/>
                      </a:xfrm>
                      <a:grpFill/>
                    </p:grpSpPr>
                    <p:grpSp>
                      <p:nvGrpSpPr>
                        <p:cNvPr id="137" name="Group 136"/>
                        <p:cNvGrpSpPr/>
                        <p:nvPr/>
                      </p:nvGrpSpPr>
                      <p:grpSpPr>
                        <a:xfrm>
                          <a:off x="5749546" y="5033563"/>
                          <a:ext cx="696086" cy="351466"/>
                          <a:chOff x="7030522" y="4565651"/>
                          <a:chExt cx="275154" cy="138930"/>
                        </a:xfrm>
                        <a:grpFill/>
                      </p:grpSpPr>
                      <p:sp>
                        <p:nvSpPr>
                          <p:cNvPr id="153" name="Freeform 1452"/>
                          <p:cNvSpPr>
                            <a:spLocks/>
                          </p:cNvSpPr>
                          <p:nvPr/>
                        </p:nvSpPr>
                        <p:spPr bwMode="auto">
                          <a:xfrm rot="60000">
                            <a:off x="7030522" y="4572005"/>
                            <a:ext cx="273540" cy="132576"/>
                          </a:xfrm>
                          <a:custGeom>
                            <a:avLst/>
                            <a:gdLst>
                              <a:gd name="T0" fmla="*/ 2 w 172"/>
                              <a:gd name="T1" fmla="*/ 0 h 85"/>
                              <a:gd name="T2" fmla="*/ 172 w 172"/>
                              <a:gd name="T3" fmla="*/ 76 h 85"/>
                              <a:gd name="T4" fmla="*/ 172 w 172"/>
                              <a:gd name="T5" fmla="*/ 78 h 85"/>
                              <a:gd name="T6" fmla="*/ 170 w 172"/>
                              <a:gd name="T7" fmla="*/ 81 h 85"/>
                              <a:gd name="T8" fmla="*/ 169 w 172"/>
                              <a:gd name="T9" fmla="*/ 82 h 85"/>
                              <a:gd name="T10" fmla="*/ 166 w 172"/>
                              <a:gd name="T11" fmla="*/ 85 h 85"/>
                              <a:gd name="T12" fmla="*/ 163 w 172"/>
                              <a:gd name="T13" fmla="*/ 85 h 85"/>
                              <a:gd name="T14" fmla="*/ 160 w 172"/>
                              <a:gd name="T15" fmla="*/ 84 h 85"/>
                              <a:gd name="T16" fmla="*/ 4 w 172"/>
                              <a:gd name="T17" fmla="*/ 14 h 85"/>
                              <a:gd name="T18" fmla="*/ 2 w 172"/>
                              <a:gd name="T19" fmla="*/ 12 h 85"/>
                              <a:gd name="T20" fmla="*/ 0 w 172"/>
                              <a:gd name="T21" fmla="*/ 10 h 85"/>
                              <a:gd name="T22" fmla="*/ 0 w 172"/>
                              <a:gd name="T23" fmla="*/ 7 h 85"/>
                              <a:gd name="T24" fmla="*/ 0 w 172"/>
                              <a:gd name="T25" fmla="*/ 3 h 85"/>
                              <a:gd name="T26" fmla="*/ 2 w 172"/>
                              <a:gd name="T27" fmla="*/ 1 h 85"/>
                              <a:gd name="T28" fmla="*/ 2 w 172"/>
                              <a:gd name="T29" fmla="*/ 0 h 85"/>
                              <a:gd name="connsiteX0" fmla="*/ 116 w 10000"/>
                              <a:gd name="connsiteY0" fmla="*/ 0 h 10000"/>
                              <a:gd name="connsiteX1" fmla="*/ 10000 w 10000"/>
                              <a:gd name="connsiteY1" fmla="*/ 8941 h 10000"/>
                              <a:gd name="connsiteX2" fmla="*/ 10000 w 10000"/>
                              <a:gd name="connsiteY2" fmla="*/ 9176 h 10000"/>
                              <a:gd name="connsiteX3" fmla="*/ 9884 w 10000"/>
                              <a:gd name="connsiteY3" fmla="*/ 9529 h 10000"/>
                              <a:gd name="connsiteX4" fmla="*/ 9826 w 10000"/>
                              <a:gd name="connsiteY4" fmla="*/ 9647 h 10000"/>
                              <a:gd name="connsiteX5" fmla="*/ 9651 w 10000"/>
                              <a:gd name="connsiteY5" fmla="*/ 10000 h 10000"/>
                              <a:gd name="connsiteX6" fmla="*/ 9477 w 10000"/>
                              <a:gd name="connsiteY6" fmla="*/ 10000 h 10000"/>
                              <a:gd name="connsiteX7" fmla="*/ 9302 w 10000"/>
                              <a:gd name="connsiteY7" fmla="*/ 9882 h 10000"/>
                              <a:gd name="connsiteX8" fmla="*/ 233 w 10000"/>
                              <a:gd name="connsiteY8" fmla="*/ 1647 h 10000"/>
                              <a:gd name="connsiteX9" fmla="*/ 116 w 10000"/>
                              <a:gd name="connsiteY9" fmla="*/ 1412 h 10000"/>
                              <a:gd name="connsiteX10" fmla="*/ 0 w 10000"/>
                              <a:gd name="connsiteY10" fmla="*/ 824 h 10000"/>
                              <a:gd name="connsiteX11" fmla="*/ 0 w 10000"/>
                              <a:gd name="connsiteY11" fmla="*/ 353 h 10000"/>
                              <a:gd name="connsiteX12" fmla="*/ 116 w 10000"/>
                              <a:gd name="connsiteY12" fmla="*/ 118 h 10000"/>
                              <a:gd name="connsiteX13" fmla="*/ 116 w 10000"/>
                              <a:gd name="connsiteY13" fmla="*/ 0 h 10000"/>
                              <a:gd name="connsiteX0" fmla="*/ 116 w 10000"/>
                              <a:gd name="connsiteY0" fmla="*/ 0 h 10000"/>
                              <a:gd name="connsiteX1" fmla="*/ 10000 w 10000"/>
                              <a:gd name="connsiteY1" fmla="*/ 8941 h 10000"/>
                              <a:gd name="connsiteX2" fmla="*/ 10000 w 10000"/>
                              <a:gd name="connsiteY2" fmla="*/ 9176 h 10000"/>
                              <a:gd name="connsiteX3" fmla="*/ 9884 w 10000"/>
                              <a:gd name="connsiteY3" fmla="*/ 9529 h 10000"/>
                              <a:gd name="connsiteX4" fmla="*/ 9826 w 10000"/>
                              <a:gd name="connsiteY4" fmla="*/ 9647 h 10000"/>
                              <a:gd name="connsiteX5" fmla="*/ 9651 w 10000"/>
                              <a:gd name="connsiteY5" fmla="*/ 10000 h 10000"/>
                              <a:gd name="connsiteX6" fmla="*/ 9477 w 10000"/>
                              <a:gd name="connsiteY6" fmla="*/ 10000 h 10000"/>
                              <a:gd name="connsiteX7" fmla="*/ 9302 w 10000"/>
                              <a:gd name="connsiteY7" fmla="*/ 9882 h 10000"/>
                              <a:gd name="connsiteX8" fmla="*/ 233 w 10000"/>
                              <a:gd name="connsiteY8" fmla="*/ 1647 h 10000"/>
                              <a:gd name="connsiteX9" fmla="*/ 116 w 10000"/>
                              <a:gd name="connsiteY9" fmla="*/ 1412 h 10000"/>
                              <a:gd name="connsiteX10" fmla="*/ 0 w 10000"/>
                              <a:gd name="connsiteY10" fmla="*/ 824 h 10000"/>
                              <a:gd name="connsiteX11" fmla="*/ 116 w 10000"/>
                              <a:gd name="connsiteY11" fmla="*/ 118 h 10000"/>
                              <a:gd name="connsiteX12" fmla="*/ 116 w 10000"/>
                              <a:gd name="connsiteY12" fmla="*/ 0 h 10000"/>
                              <a:gd name="connsiteX0" fmla="*/ 9 w 9893"/>
                              <a:gd name="connsiteY0" fmla="*/ 0 h 10000"/>
                              <a:gd name="connsiteX1" fmla="*/ 9893 w 9893"/>
                              <a:gd name="connsiteY1" fmla="*/ 8941 h 10000"/>
                              <a:gd name="connsiteX2" fmla="*/ 9893 w 9893"/>
                              <a:gd name="connsiteY2" fmla="*/ 9176 h 10000"/>
                              <a:gd name="connsiteX3" fmla="*/ 9777 w 9893"/>
                              <a:gd name="connsiteY3" fmla="*/ 9529 h 10000"/>
                              <a:gd name="connsiteX4" fmla="*/ 9719 w 9893"/>
                              <a:gd name="connsiteY4" fmla="*/ 9647 h 10000"/>
                              <a:gd name="connsiteX5" fmla="*/ 9544 w 9893"/>
                              <a:gd name="connsiteY5" fmla="*/ 10000 h 10000"/>
                              <a:gd name="connsiteX6" fmla="*/ 9370 w 9893"/>
                              <a:gd name="connsiteY6" fmla="*/ 10000 h 10000"/>
                              <a:gd name="connsiteX7" fmla="*/ 9195 w 9893"/>
                              <a:gd name="connsiteY7" fmla="*/ 9882 h 10000"/>
                              <a:gd name="connsiteX8" fmla="*/ 126 w 9893"/>
                              <a:gd name="connsiteY8" fmla="*/ 1647 h 10000"/>
                              <a:gd name="connsiteX9" fmla="*/ 9 w 9893"/>
                              <a:gd name="connsiteY9" fmla="*/ 1412 h 10000"/>
                              <a:gd name="connsiteX10" fmla="*/ 9 w 9893"/>
                              <a:gd name="connsiteY10" fmla="*/ 118 h 10000"/>
                              <a:gd name="connsiteX11" fmla="*/ 9 w 9893"/>
                              <a:gd name="connsiteY11" fmla="*/ 0 h 10000"/>
                              <a:gd name="connsiteX0" fmla="*/ 0 w 9991"/>
                              <a:gd name="connsiteY0" fmla="*/ 0 h 10000"/>
                              <a:gd name="connsiteX1" fmla="*/ 9991 w 9991"/>
                              <a:gd name="connsiteY1" fmla="*/ 8941 h 10000"/>
                              <a:gd name="connsiteX2" fmla="*/ 9991 w 9991"/>
                              <a:gd name="connsiteY2" fmla="*/ 9176 h 10000"/>
                              <a:gd name="connsiteX3" fmla="*/ 9874 w 9991"/>
                              <a:gd name="connsiteY3" fmla="*/ 9529 h 10000"/>
                              <a:gd name="connsiteX4" fmla="*/ 9815 w 9991"/>
                              <a:gd name="connsiteY4" fmla="*/ 9647 h 10000"/>
                              <a:gd name="connsiteX5" fmla="*/ 9638 w 9991"/>
                              <a:gd name="connsiteY5" fmla="*/ 10000 h 10000"/>
                              <a:gd name="connsiteX6" fmla="*/ 9462 w 9991"/>
                              <a:gd name="connsiteY6" fmla="*/ 10000 h 10000"/>
                              <a:gd name="connsiteX7" fmla="*/ 9285 w 9991"/>
                              <a:gd name="connsiteY7" fmla="*/ 9882 h 10000"/>
                              <a:gd name="connsiteX8" fmla="*/ 118 w 9991"/>
                              <a:gd name="connsiteY8" fmla="*/ 1647 h 10000"/>
                              <a:gd name="connsiteX9" fmla="*/ 0 w 9991"/>
                              <a:gd name="connsiteY9" fmla="*/ 118 h 10000"/>
                              <a:gd name="connsiteX10" fmla="*/ 0 w 9991"/>
                              <a:gd name="connsiteY10" fmla="*/ 0 h 10000"/>
                              <a:gd name="connsiteX0" fmla="*/ 60 w 10060"/>
                              <a:gd name="connsiteY0" fmla="*/ 0 h 10000"/>
                              <a:gd name="connsiteX1" fmla="*/ 10060 w 10060"/>
                              <a:gd name="connsiteY1" fmla="*/ 8941 h 10000"/>
                              <a:gd name="connsiteX2" fmla="*/ 10060 w 10060"/>
                              <a:gd name="connsiteY2" fmla="*/ 9176 h 10000"/>
                              <a:gd name="connsiteX3" fmla="*/ 9943 w 10060"/>
                              <a:gd name="connsiteY3" fmla="*/ 9529 h 10000"/>
                              <a:gd name="connsiteX4" fmla="*/ 9884 w 10060"/>
                              <a:gd name="connsiteY4" fmla="*/ 9647 h 10000"/>
                              <a:gd name="connsiteX5" fmla="*/ 9707 w 10060"/>
                              <a:gd name="connsiteY5" fmla="*/ 10000 h 10000"/>
                              <a:gd name="connsiteX6" fmla="*/ 9531 w 10060"/>
                              <a:gd name="connsiteY6" fmla="*/ 10000 h 10000"/>
                              <a:gd name="connsiteX7" fmla="*/ 9353 w 10060"/>
                              <a:gd name="connsiteY7" fmla="*/ 9882 h 10000"/>
                              <a:gd name="connsiteX8" fmla="*/ 178 w 10060"/>
                              <a:gd name="connsiteY8" fmla="*/ 1647 h 10000"/>
                              <a:gd name="connsiteX9" fmla="*/ 60 w 10060"/>
                              <a:gd name="connsiteY9" fmla="*/ 118 h 10000"/>
                              <a:gd name="connsiteX10" fmla="*/ 60 w 10060"/>
                              <a:gd name="connsiteY10" fmla="*/ 0 h 10000"/>
                              <a:gd name="connsiteX0" fmla="*/ 60 w 10060"/>
                              <a:gd name="connsiteY0" fmla="*/ 0 h 9882"/>
                              <a:gd name="connsiteX1" fmla="*/ 10060 w 10060"/>
                              <a:gd name="connsiteY1" fmla="*/ 8823 h 9882"/>
                              <a:gd name="connsiteX2" fmla="*/ 10060 w 10060"/>
                              <a:gd name="connsiteY2" fmla="*/ 9058 h 9882"/>
                              <a:gd name="connsiteX3" fmla="*/ 9943 w 10060"/>
                              <a:gd name="connsiteY3" fmla="*/ 9411 h 9882"/>
                              <a:gd name="connsiteX4" fmla="*/ 9884 w 10060"/>
                              <a:gd name="connsiteY4" fmla="*/ 9529 h 9882"/>
                              <a:gd name="connsiteX5" fmla="*/ 9707 w 10060"/>
                              <a:gd name="connsiteY5" fmla="*/ 9882 h 9882"/>
                              <a:gd name="connsiteX6" fmla="*/ 9531 w 10060"/>
                              <a:gd name="connsiteY6" fmla="*/ 9882 h 9882"/>
                              <a:gd name="connsiteX7" fmla="*/ 9353 w 10060"/>
                              <a:gd name="connsiteY7" fmla="*/ 9764 h 9882"/>
                              <a:gd name="connsiteX8" fmla="*/ 178 w 10060"/>
                              <a:gd name="connsiteY8" fmla="*/ 1529 h 9882"/>
                              <a:gd name="connsiteX9" fmla="*/ 60 w 10060"/>
                              <a:gd name="connsiteY9" fmla="*/ 0 h 9882"/>
                              <a:gd name="connsiteX0" fmla="*/ 173 w 10113"/>
                              <a:gd name="connsiteY0" fmla="*/ 0 h 10000"/>
                              <a:gd name="connsiteX1" fmla="*/ 10113 w 10113"/>
                              <a:gd name="connsiteY1" fmla="*/ 8928 h 10000"/>
                              <a:gd name="connsiteX2" fmla="*/ 10113 w 10113"/>
                              <a:gd name="connsiteY2" fmla="*/ 9166 h 10000"/>
                              <a:gd name="connsiteX3" fmla="*/ 9997 w 10113"/>
                              <a:gd name="connsiteY3" fmla="*/ 9523 h 10000"/>
                              <a:gd name="connsiteX4" fmla="*/ 9938 w 10113"/>
                              <a:gd name="connsiteY4" fmla="*/ 9643 h 10000"/>
                              <a:gd name="connsiteX5" fmla="*/ 9762 w 10113"/>
                              <a:gd name="connsiteY5" fmla="*/ 10000 h 10000"/>
                              <a:gd name="connsiteX6" fmla="*/ 9587 w 10113"/>
                              <a:gd name="connsiteY6" fmla="*/ 10000 h 10000"/>
                              <a:gd name="connsiteX7" fmla="*/ 9410 w 10113"/>
                              <a:gd name="connsiteY7" fmla="*/ 9881 h 10000"/>
                              <a:gd name="connsiteX8" fmla="*/ 290 w 10113"/>
                              <a:gd name="connsiteY8" fmla="*/ 1547 h 10000"/>
                              <a:gd name="connsiteX9" fmla="*/ 173 w 10113"/>
                              <a:gd name="connsiteY9" fmla="*/ 0 h 10000"/>
                              <a:gd name="connsiteX0" fmla="*/ 99 w 10039"/>
                              <a:gd name="connsiteY0" fmla="*/ 0 h 10000"/>
                              <a:gd name="connsiteX1" fmla="*/ 10039 w 10039"/>
                              <a:gd name="connsiteY1" fmla="*/ 8928 h 10000"/>
                              <a:gd name="connsiteX2" fmla="*/ 10039 w 10039"/>
                              <a:gd name="connsiteY2" fmla="*/ 9166 h 10000"/>
                              <a:gd name="connsiteX3" fmla="*/ 9923 w 10039"/>
                              <a:gd name="connsiteY3" fmla="*/ 9523 h 10000"/>
                              <a:gd name="connsiteX4" fmla="*/ 9864 w 10039"/>
                              <a:gd name="connsiteY4" fmla="*/ 9643 h 10000"/>
                              <a:gd name="connsiteX5" fmla="*/ 9688 w 10039"/>
                              <a:gd name="connsiteY5" fmla="*/ 10000 h 10000"/>
                              <a:gd name="connsiteX6" fmla="*/ 9513 w 10039"/>
                              <a:gd name="connsiteY6" fmla="*/ 10000 h 10000"/>
                              <a:gd name="connsiteX7" fmla="*/ 9336 w 10039"/>
                              <a:gd name="connsiteY7" fmla="*/ 9881 h 10000"/>
                              <a:gd name="connsiteX8" fmla="*/ 216 w 10039"/>
                              <a:gd name="connsiteY8" fmla="*/ 1547 h 10000"/>
                              <a:gd name="connsiteX9" fmla="*/ 99 w 10039"/>
                              <a:gd name="connsiteY9" fmla="*/ 0 h 10000"/>
                              <a:gd name="connsiteX0" fmla="*/ 128 w 10068"/>
                              <a:gd name="connsiteY0" fmla="*/ 0 h 10000"/>
                              <a:gd name="connsiteX1" fmla="*/ 10068 w 10068"/>
                              <a:gd name="connsiteY1" fmla="*/ 8928 h 10000"/>
                              <a:gd name="connsiteX2" fmla="*/ 10068 w 10068"/>
                              <a:gd name="connsiteY2" fmla="*/ 9166 h 10000"/>
                              <a:gd name="connsiteX3" fmla="*/ 9952 w 10068"/>
                              <a:gd name="connsiteY3" fmla="*/ 9523 h 10000"/>
                              <a:gd name="connsiteX4" fmla="*/ 9893 w 10068"/>
                              <a:gd name="connsiteY4" fmla="*/ 9643 h 10000"/>
                              <a:gd name="connsiteX5" fmla="*/ 9717 w 10068"/>
                              <a:gd name="connsiteY5" fmla="*/ 10000 h 10000"/>
                              <a:gd name="connsiteX6" fmla="*/ 9542 w 10068"/>
                              <a:gd name="connsiteY6" fmla="*/ 10000 h 10000"/>
                              <a:gd name="connsiteX7" fmla="*/ 9365 w 10068"/>
                              <a:gd name="connsiteY7" fmla="*/ 9881 h 10000"/>
                              <a:gd name="connsiteX8" fmla="*/ 245 w 10068"/>
                              <a:gd name="connsiteY8" fmla="*/ 1547 h 10000"/>
                              <a:gd name="connsiteX9" fmla="*/ 128 w 10068"/>
                              <a:gd name="connsiteY9" fmla="*/ 0 h 10000"/>
                              <a:gd name="connsiteX0" fmla="*/ 160 w 10100"/>
                              <a:gd name="connsiteY0" fmla="*/ 0 h 10000"/>
                              <a:gd name="connsiteX1" fmla="*/ 10100 w 10100"/>
                              <a:gd name="connsiteY1" fmla="*/ 8928 h 10000"/>
                              <a:gd name="connsiteX2" fmla="*/ 10100 w 10100"/>
                              <a:gd name="connsiteY2" fmla="*/ 9166 h 10000"/>
                              <a:gd name="connsiteX3" fmla="*/ 9984 w 10100"/>
                              <a:gd name="connsiteY3" fmla="*/ 9523 h 10000"/>
                              <a:gd name="connsiteX4" fmla="*/ 9925 w 10100"/>
                              <a:gd name="connsiteY4" fmla="*/ 9643 h 10000"/>
                              <a:gd name="connsiteX5" fmla="*/ 9749 w 10100"/>
                              <a:gd name="connsiteY5" fmla="*/ 10000 h 10000"/>
                              <a:gd name="connsiteX6" fmla="*/ 9574 w 10100"/>
                              <a:gd name="connsiteY6" fmla="*/ 10000 h 10000"/>
                              <a:gd name="connsiteX7" fmla="*/ 9397 w 10100"/>
                              <a:gd name="connsiteY7" fmla="*/ 9881 h 10000"/>
                              <a:gd name="connsiteX8" fmla="*/ 277 w 10100"/>
                              <a:gd name="connsiteY8" fmla="*/ 1547 h 10000"/>
                              <a:gd name="connsiteX9" fmla="*/ 160 w 10100"/>
                              <a:gd name="connsiteY9" fmla="*/ 0 h 10000"/>
                              <a:gd name="connsiteX0" fmla="*/ 130 w 10070"/>
                              <a:gd name="connsiteY0" fmla="*/ 0 h 10000"/>
                              <a:gd name="connsiteX1" fmla="*/ 10070 w 10070"/>
                              <a:gd name="connsiteY1" fmla="*/ 8928 h 10000"/>
                              <a:gd name="connsiteX2" fmla="*/ 10070 w 10070"/>
                              <a:gd name="connsiteY2" fmla="*/ 9166 h 10000"/>
                              <a:gd name="connsiteX3" fmla="*/ 9954 w 10070"/>
                              <a:gd name="connsiteY3" fmla="*/ 9523 h 10000"/>
                              <a:gd name="connsiteX4" fmla="*/ 9895 w 10070"/>
                              <a:gd name="connsiteY4" fmla="*/ 9643 h 10000"/>
                              <a:gd name="connsiteX5" fmla="*/ 9719 w 10070"/>
                              <a:gd name="connsiteY5" fmla="*/ 10000 h 10000"/>
                              <a:gd name="connsiteX6" fmla="*/ 9544 w 10070"/>
                              <a:gd name="connsiteY6" fmla="*/ 10000 h 10000"/>
                              <a:gd name="connsiteX7" fmla="*/ 9367 w 10070"/>
                              <a:gd name="connsiteY7" fmla="*/ 9881 h 10000"/>
                              <a:gd name="connsiteX8" fmla="*/ 247 w 10070"/>
                              <a:gd name="connsiteY8" fmla="*/ 1547 h 10000"/>
                              <a:gd name="connsiteX9" fmla="*/ 130 w 10070"/>
                              <a:gd name="connsiteY9" fmla="*/ 0 h 10000"/>
                              <a:gd name="connsiteX0" fmla="*/ 136 w 10076"/>
                              <a:gd name="connsiteY0" fmla="*/ 0 h 10000"/>
                              <a:gd name="connsiteX1" fmla="*/ 10076 w 10076"/>
                              <a:gd name="connsiteY1" fmla="*/ 8928 h 10000"/>
                              <a:gd name="connsiteX2" fmla="*/ 10076 w 10076"/>
                              <a:gd name="connsiteY2" fmla="*/ 9166 h 10000"/>
                              <a:gd name="connsiteX3" fmla="*/ 9960 w 10076"/>
                              <a:gd name="connsiteY3" fmla="*/ 9523 h 10000"/>
                              <a:gd name="connsiteX4" fmla="*/ 9901 w 10076"/>
                              <a:gd name="connsiteY4" fmla="*/ 9643 h 10000"/>
                              <a:gd name="connsiteX5" fmla="*/ 9725 w 10076"/>
                              <a:gd name="connsiteY5" fmla="*/ 10000 h 10000"/>
                              <a:gd name="connsiteX6" fmla="*/ 9550 w 10076"/>
                              <a:gd name="connsiteY6" fmla="*/ 10000 h 10000"/>
                              <a:gd name="connsiteX7" fmla="*/ 9373 w 10076"/>
                              <a:gd name="connsiteY7" fmla="*/ 9881 h 10000"/>
                              <a:gd name="connsiteX8" fmla="*/ 253 w 10076"/>
                              <a:gd name="connsiteY8" fmla="*/ 1547 h 10000"/>
                              <a:gd name="connsiteX9" fmla="*/ 136 w 10076"/>
                              <a:gd name="connsiteY9" fmla="*/ 0 h 10000"/>
                              <a:gd name="connsiteX0" fmla="*/ 136 w 10076"/>
                              <a:gd name="connsiteY0" fmla="*/ 0 h 10000"/>
                              <a:gd name="connsiteX1" fmla="*/ 10076 w 10076"/>
                              <a:gd name="connsiteY1" fmla="*/ 8928 h 10000"/>
                              <a:gd name="connsiteX2" fmla="*/ 10076 w 10076"/>
                              <a:gd name="connsiteY2" fmla="*/ 9166 h 10000"/>
                              <a:gd name="connsiteX3" fmla="*/ 9960 w 10076"/>
                              <a:gd name="connsiteY3" fmla="*/ 9523 h 10000"/>
                              <a:gd name="connsiteX4" fmla="*/ 9901 w 10076"/>
                              <a:gd name="connsiteY4" fmla="*/ 9643 h 10000"/>
                              <a:gd name="connsiteX5" fmla="*/ 9550 w 10076"/>
                              <a:gd name="connsiteY5" fmla="*/ 10000 h 10000"/>
                              <a:gd name="connsiteX6" fmla="*/ 9373 w 10076"/>
                              <a:gd name="connsiteY6" fmla="*/ 9881 h 10000"/>
                              <a:gd name="connsiteX7" fmla="*/ 253 w 10076"/>
                              <a:gd name="connsiteY7" fmla="*/ 1547 h 10000"/>
                              <a:gd name="connsiteX8" fmla="*/ 136 w 10076"/>
                              <a:gd name="connsiteY8" fmla="*/ 0 h 10000"/>
                              <a:gd name="connsiteX0" fmla="*/ 136 w 10076"/>
                              <a:gd name="connsiteY0" fmla="*/ 0 h 10000"/>
                              <a:gd name="connsiteX1" fmla="*/ 10076 w 10076"/>
                              <a:gd name="connsiteY1" fmla="*/ 8928 h 10000"/>
                              <a:gd name="connsiteX2" fmla="*/ 10076 w 10076"/>
                              <a:gd name="connsiteY2" fmla="*/ 9166 h 10000"/>
                              <a:gd name="connsiteX3" fmla="*/ 9960 w 10076"/>
                              <a:gd name="connsiteY3" fmla="*/ 9523 h 10000"/>
                              <a:gd name="connsiteX4" fmla="*/ 9550 w 10076"/>
                              <a:gd name="connsiteY4" fmla="*/ 10000 h 10000"/>
                              <a:gd name="connsiteX5" fmla="*/ 9373 w 10076"/>
                              <a:gd name="connsiteY5" fmla="*/ 9881 h 10000"/>
                              <a:gd name="connsiteX6" fmla="*/ 253 w 10076"/>
                              <a:gd name="connsiteY6" fmla="*/ 1547 h 10000"/>
                              <a:gd name="connsiteX7" fmla="*/ 136 w 10076"/>
                              <a:gd name="connsiteY7" fmla="*/ 0 h 10000"/>
                              <a:gd name="connsiteX0" fmla="*/ 136 w 10076"/>
                              <a:gd name="connsiteY0" fmla="*/ 0 h 10000"/>
                              <a:gd name="connsiteX1" fmla="*/ 10076 w 10076"/>
                              <a:gd name="connsiteY1" fmla="*/ 8928 h 10000"/>
                              <a:gd name="connsiteX2" fmla="*/ 10076 w 10076"/>
                              <a:gd name="connsiteY2" fmla="*/ 9166 h 10000"/>
                              <a:gd name="connsiteX3" fmla="*/ 9550 w 10076"/>
                              <a:gd name="connsiteY3" fmla="*/ 10000 h 10000"/>
                              <a:gd name="connsiteX4" fmla="*/ 9373 w 10076"/>
                              <a:gd name="connsiteY4" fmla="*/ 9881 h 10000"/>
                              <a:gd name="connsiteX5" fmla="*/ 253 w 10076"/>
                              <a:gd name="connsiteY5" fmla="*/ 1547 h 10000"/>
                              <a:gd name="connsiteX6" fmla="*/ 136 w 10076"/>
                              <a:gd name="connsiteY6" fmla="*/ 0 h 10000"/>
                              <a:gd name="connsiteX0" fmla="*/ 136 w 10076"/>
                              <a:gd name="connsiteY0" fmla="*/ 0 h 10000"/>
                              <a:gd name="connsiteX1" fmla="*/ 10076 w 10076"/>
                              <a:gd name="connsiteY1" fmla="*/ 8928 h 10000"/>
                              <a:gd name="connsiteX2" fmla="*/ 9550 w 10076"/>
                              <a:gd name="connsiteY2" fmla="*/ 10000 h 10000"/>
                              <a:gd name="connsiteX3" fmla="*/ 9373 w 10076"/>
                              <a:gd name="connsiteY3" fmla="*/ 9881 h 10000"/>
                              <a:gd name="connsiteX4" fmla="*/ 253 w 10076"/>
                              <a:gd name="connsiteY4" fmla="*/ 1547 h 10000"/>
                              <a:gd name="connsiteX5" fmla="*/ 136 w 10076"/>
                              <a:gd name="connsiteY5" fmla="*/ 0 h 10000"/>
                              <a:gd name="connsiteX0" fmla="*/ 136 w 10076"/>
                              <a:gd name="connsiteY0" fmla="*/ 0 h 9881"/>
                              <a:gd name="connsiteX1" fmla="*/ 10076 w 10076"/>
                              <a:gd name="connsiteY1" fmla="*/ 8928 h 9881"/>
                              <a:gd name="connsiteX2" fmla="*/ 9373 w 10076"/>
                              <a:gd name="connsiteY2" fmla="*/ 9881 h 9881"/>
                              <a:gd name="connsiteX3" fmla="*/ 253 w 10076"/>
                              <a:gd name="connsiteY3" fmla="*/ 1547 h 9881"/>
                              <a:gd name="connsiteX4" fmla="*/ 136 w 10076"/>
                              <a:gd name="connsiteY4" fmla="*/ 0 h 9881"/>
                              <a:gd name="connsiteX0" fmla="*/ 135 w 10000"/>
                              <a:gd name="connsiteY0" fmla="*/ 0 h 10110"/>
                              <a:gd name="connsiteX1" fmla="*/ 10000 w 10000"/>
                              <a:gd name="connsiteY1" fmla="*/ 9036 h 10110"/>
                              <a:gd name="connsiteX2" fmla="*/ 9302 w 10000"/>
                              <a:gd name="connsiteY2" fmla="*/ 10000 h 10110"/>
                              <a:gd name="connsiteX3" fmla="*/ 251 w 10000"/>
                              <a:gd name="connsiteY3" fmla="*/ 1566 h 10110"/>
                              <a:gd name="connsiteX4" fmla="*/ 135 w 10000"/>
                              <a:gd name="connsiteY4" fmla="*/ 0 h 10110"/>
                              <a:gd name="connsiteX0" fmla="*/ 135 w 10000"/>
                              <a:gd name="connsiteY0" fmla="*/ 0 h 10122"/>
                              <a:gd name="connsiteX1" fmla="*/ 10000 w 10000"/>
                              <a:gd name="connsiteY1" fmla="*/ 9036 h 10122"/>
                              <a:gd name="connsiteX2" fmla="*/ 9302 w 10000"/>
                              <a:gd name="connsiteY2" fmla="*/ 10000 h 10122"/>
                              <a:gd name="connsiteX3" fmla="*/ 251 w 10000"/>
                              <a:gd name="connsiteY3" fmla="*/ 1566 h 10122"/>
                              <a:gd name="connsiteX4" fmla="*/ 135 w 10000"/>
                              <a:gd name="connsiteY4" fmla="*/ 0 h 10122"/>
                              <a:gd name="connsiteX0" fmla="*/ 135 w 10000"/>
                              <a:gd name="connsiteY0" fmla="*/ 0 h 10068"/>
                              <a:gd name="connsiteX1" fmla="*/ 10000 w 10000"/>
                              <a:gd name="connsiteY1" fmla="*/ 9036 h 10068"/>
                              <a:gd name="connsiteX2" fmla="*/ 9302 w 10000"/>
                              <a:gd name="connsiteY2" fmla="*/ 10000 h 10068"/>
                              <a:gd name="connsiteX3" fmla="*/ 251 w 10000"/>
                              <a:gd name="connsiteY3" fmla="*/ 1566 h 10068"/>
                              <a:gd name="connsiteX4" fmla="*/ 135 w 10000"/>
                              <a:gd name="connsiteY4" fmla="*/ 0 h 10068"/>
                              <a:gd name="connsiteX0" fmla="*/ 135 w 9999"/>
                              <a:gd name="connsiteY0" fmla="*/ 0 h 10062"/>
                              <a:gd name="connsiteX1" fmla="*/ 9999 w 9999"/>
                              <a:gd name="connsiteY1" fmla="*/ 8934 h 10062"/>
                              <a:gd name="connsiteX2" fmla="*/ 9302 w 9999"/>
                              <a:gd name="connsiteY2" fmla="*/ 10000 h 10062"/>
                              <a:gd name="connsiteX3" fmla="*/ 251 w 9999"/>
                              <a:gd name="connsiteY3" fmla="*/ 1566 h 10062"/>
                              <a:gd name="connsiteX4" fmla="*/ 135 w 9999"/>
                              <a:gd name="connsiteY4" fmla="*/ 0 h 1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9" h="10062">
                                <a:moveTo>
                                  <a:pt x="135" y="0"/>
                                </a:moveTo>
                                <a:cubicBezTo>
                                  <a:pt x="3423" y="3012"/>
                                  <a:pt x="6711" y="5922"/>
                                  <a:pt x="9999" y="8934"/>
                                </a:cubicBezTo>
                                <a:cubicBezTo>
                                  <a:pt x="9912" y="9407"/>
                                  <a:pt x="9744" y="10307"/>
                                  <a:pt x="9302" y="10000"/>
                                </a:cubicBezTo>
                                <a:lnTo>
                                  <a:pt x="251" y="1566"/>
                                </a:lnTo>
                                <a:cubicBezTo>
                                  <a:pt x="-166" y="1113"/>
                                  <a:pt x="39" y="237"/>
                                  <a:pt x="13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defRPr/>
                            </a:pPr>
                            <a:endParaRPr lang="en-US" kern="0">
                              <a:solidFill>
                                <a:prstClr val="black"/>
                              </a:solidFill>
                              <a:latin typeface="Arial" panose="020B0604020202020204" pitchFamily="34" charset="0"/>
                              <a:cs typeface="Arial" panose="020B0604020202020204" pitchFamily="34" charset="0"/>
                            </a:endParaRPr>
                          </a:p>
                        </p:txBody>
                      </p:sp>
                      <p:sp>
                        <p:nvSpPr>
                          <p:cNvPr id="154" name="Freeform 1456"/>
                          <p:cNvSpPr>
                            <a:spLocks noEditPoints="1"/>
                          </p:cNvSpPr>
                          <p:nvPr/>
                        </p:nvSpPr>
                        <p:spPr bwMode="auto">
                          <a:xfrm>
                            <a:off x="7035801" y="4565651"/>
                            <a:ext cx="269875" cy="123825"/>
                          </a:xfrm>
                          <a:custGeom>
                            <a:avLst/>
                            <a:gdLst>
                              <a:gd name="T0" fmla="*/ 42 w 170"/>
                              <a:gd name="T1" fmla="*/ 6 h 78"/>
                              <a:gd name="T2" fmla="*/ 59 w 170"/>
                              <a:gd name="T3" fmla="*/ 15 h 78"/>
                              <a:gd name="T4" fmla="*/ 121 w 170"/>
                              <a:gd name="T5" fmla="*/ 42 h 78"/>
                              <a:gd name="T6" fmla="*/ 139 w 170"/>
                              <a:gd name="T7" fmla="*/ 51 h 78"/>
                              <a:gd name="T8" fmla="*/ 170 w 170"/>
                              <a:gd name="T9" fmla="*/ 78 h 78"/>
                              <a:gd name="T10" fmla="*/ 85 w 170"/>
                              <a:gd name="T11" fmla="*/ 39 h 78"/>
                              <a:gd name="T12" fmla="*/ 0 w 170"/>
                              <a:gd name="T13" fmla="*/ 0 h 78"/>
                              <a:gd name="T14" fmla="*/ 42 w 170"/>
                              <a:gd name="T15" fmla="*/ 6 h 78"/>
                              <a:gd name="T16" fmla="*/ 89 w 170"/>
                              <a:gd name="T17" fmla="*/ 30 h 78"/>
                              <a:gd name="T18" fmla="*/ 43 w 170"/>
                              <a:gd name="T19" fmla="*/ 10 h 78"/>
                              <a:gd name="T20" fmla="*/ 27 w 170"/>
                              <a:gd name="T21" fmla="*/ 9 h 78"/>
                              <a:gd name="T22" fmla="*/ 87 w 170"/>
                              <a:gd name="T23" fmla="*/ 36 h 78"/>
                              <a:gd name="T24" fmla="*/ 146 w 170"/>
                              <a:gd name="T25" fmla="*/ 64 h 78"/>
                              <a:gd name="T26" fmla="*/ 134 w 170"/>
                              <a:gd name="T27" fmla="*/ 51 h 78"/>
                              <a:gd name="T28" fmla="*/ 89 w 170"/>
                              <a:gd name="T29" fmla="*/ 3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78">
                                <a:moveTo>
                                  <a:pt x="42" y="6"/>
                                </a:moveTo>
                                <a:lnTo>
                                  <a:pt x="59" y="15"/>
                                </a:lnTo>
                                <a:lnTo>
                                  <a:pt x="121" y="42"/>
                                </a:lnTo>
                                <a:lnTo>
                                  <a:pt x="139" y="51"/>
                                </a:lnTo>
                                <a:lnTo>
                                  <a:pt x="170" y="78"/>
                                </a:lnTo>
                                <a:lnTo>
                                  <a:pt x="85" y="39"/>
                                </a:lnTo>
                                <a:lnTo>
                                  <a:pt x="0" y="0"/>
                                </a:lnTo>
                                <a:lnTo>
                                  <a:pt x="42" y="6"/>
                                </a:lnTo>
                                <a:close/>
                                <a:moveTo>
                                  <a:pt x="89" y="30"/>
                                </a:moveTo>
                                <a:lnTo>
                                  <a:pt x="43" y="10"/>
                                </a:lnTo>
                                <a:lnTo>
                                  <a:pt x="27" y="9"/>
                                </a:lnTo>
                                <a:lnTo>
                                  <a:pt x="87" y="36"/>
                                </a:lnTo>
                                <a:lnTo>
                                  <a:pt x="146" y="64"/>
                                </a:lnTo>
                                <a:lnTo>
                                  <a:pt x="134" y="51"/>
                                </a:lnTo>
                                <a:lnTo>
                                  <a:pt x="89" y="3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defRPr/>
                            </a:pPr>
                            <a:endParaRPr lang="en-US" kern="0">
                              <a:solidFill>
                                <a:prstClr val="black"/>
                              </a:solidFill>
                              <a:latin typeface="Arial" panose="020B0604020202020204" pitchFamily="34" charset="0"/>
                              <a:cs typeface="Arial" panose="020B0604020202020204" pitchFamily="34" charset="0"/>
                            </a:endParaRPr>
                          </a:p>
                        </p:txBody>
                      </p:sp>
                    </p:grpSp>
                    <p:sp>
                      <p:nvSpPr>
                        <p:cNvPr id="152" name="Freeform 702"/>
                        <p:cNvSpPr>
                          <a:spLocks noEditPoints="1"/>
                        </p:cNvSpPr>
                        <p:nvPr/>
                      </p:nvSpPr>
                      <p:spPr bwMode="auto">
                        <a:xfrm rot="13500000">
                          <a:off x="6049252" y="4950784"/>
                          <a:ext cx="354976" cy="165040"/>
                        </a:xfrm>
                        <a:custGeom>
                          <a:avLst/>
                          <a:gdLst>
                            <a:gd name="T0" fmla="*/ 455 w 810"/>
                            <a:gd name="T1" fmla="*/ 251 h 388"/>
                            <a:gd name="T2" fmla="*/ 543 w 810"/>
                            <a:gd name="T3" fmla="*/ 276 h 388"/>
                            <a:gd name="T4" fmla="*/ 607 w 810"/>
                            <a:gd name="T5" fmla="*/ 314 h 388"/>
                            <a:gd name="T6" fmla="*/ 595 w 810"/>
                            <a:gd name="T7" fmla="*/ 378 h 388"/>
                            <a:gd name="T8" fmla="*/ 547 w 810"/>
                            <a:gd name="T9" fmla="*/ 342 h 388"/>
                            <a:gd name="T10" fmla="*/ 479 w 810"/>
                            <a:gd name="T11" fmla="*/ 313 h 388"/>
                            <a:gd name="T12" fmla="*/ 397 w 810"/>
                            <a:gd name="T13" fmla="*/ 304 h 388"/>
                            <a:gd name="T14" fmla="*/ 318 w 810"/>
                            <a:gd name="T15" fmla="*/ 321 h 388"/>
                            <a:gd name="T16" fmla="*/ 246 w 810"/>
                            <a:gd name="T17" fmla="*/ 360 h 388"/>
                            <a:gd name="T18" fmla="*/ 175 w 810"/>
                            <a:gd name="T19" fmla="*/ 348 h 388"/>
                            <a:gd name="T20" fmla="*/ 245 w 810"/>
                            <a:gd name="T21" fmla="*/ 293 h 388"/>
                            <a:gd name="T22" fmla="*/ 324 w 810"/>
                            <a:gd name="T23" fmla="*/ 259 h 388"/>
                            <a:gd name="T24" fmla="*/ 411 w 810"/>
                            <a:gd name="T25" fmla="*/ 248 h 388"/>
                            <a:gd name="T26" fmla="*/ 485 w 810"/>
                            <a:gd name="T27" fmla="*/ 130 h 388"/>
                            <a:gd name="T28" fmla="*/ 594 w 810"/>
                            <a:gd name="T29" fmla="*/ 163 h 388"/>
                            <a:gd name="T30" fmla="*/ 684 w 810"/>
                            <a:gd name="T31" fmla="*/ 216 h 388"/>
                            <a:gd name="T32" fmla="*/ 682 w 810"/>
                            <a:gd name="T33" fmla="*/ 291 h 388"/>
                            <a:gd name="T34" fmla="*/ 611 w 810"/>
                            <a:gd name="T35" fmla="*/ 236 h 388"/>
                            <a:gd name="T36" fmla="*/ 521 w 810"/>
                            <a:gd name="T37" fmla="*/ 196 h 388"/>
                            <a:gd name="T38" fmla="*/ 419 w 810"/>
                            <a:gd name="T39" fmla="*/ 180 h 388"/>
                            <a:gd name="T40" fmla="*/ 318 w 810"/>
                            <a:gd name="T41" fmla="*/ 191 h 388"/>
                            <a:gd name="T42" fmla="*/ 231 w 810"/>
                            <a:gd name="T43" fmla="*/ 224 h 388"/>
                            <a:gd name="T44" fmla="*/ 159 w 810"/>
                            <a:gd name="T45" fmla="*/ 270 h 388"/>
                            <a:gd name="T46" fmla="*/ 88 w 810"/>
                            <a:gd name="T47" fmla="*/ 260 h 388"/>
                            <a:gd name="T48" fmla="*/ 173 w 810"/>
                            <a:gd name="T49" fmla="*/ 192 h 388"/>
                            <a:gd name="T50" fmla="*/ 270 w 810"/>
                            <a:gd name="T51" fmla="*/ 146 h 388"/>
                            <a:gd name="T52" fmla="*/ 376 w 810"/>
                            <a:gd name="T53" fmla="*/ 125 h 388"/>
                            <a:gd name="T54" fmla="*/ 412 w 810"/>
                            <a:gd name="T55" fmla="*/ 0 h 388"/>
                            <a:gd name="T56" fmla="*/ 529 w 810"/>
                            <a:gd name="T57" fmla="*/ 12 h 388"/>
                            <a:gd name="T58" fmla="*/ 644 w 810"/>
                            <a:gd name="T59" fmla="*/ 50 h 388"/>
                            <a:gd name="T60" fmla="*/ 734 w 810"/>
                            <a:gd name="T61" fmla="*/ 100 h 388"/>
                            <a:gd name="T62" fmla="*/ 810 w 810"/>
                            <a:gd name="T63" fmla="*/ 163 h 388"/>
                            <a:gd name="T64" fmla="*/ 737 w 810"/>
                            <a:gd name="T65" fmla="*/ 173 h 388"/>
                            <a:gd name="T66" fmla="*/ 662 w 810"/>
                            <a:gd name="T67" fmla="*/ 121 h 388"/>
                            <a:gd name="T68" fmla="*/ 564 w 810"/>
                            <a:gd name="T69" fmla="*/ 80 h 388"/>
                            <a:gd name="T70" fmla="*/ 449 w 810"/>
                            <a:gd name="T71" fmla="*/ 57 h 388"/>
                            <a:gd name="T72" fmla="*/ 336 w 810"/>
                            <a:gd name="T73" fmla="*/ 62 h 388"/>
                            <a:gd name="T74" fmla="*/ 225 w 810"/>
                            <a:gd name="T75" fmla="*/ 90 h 388"/>
                            <a:gd name="T76" fmla="*/ 127 w 810"/>
                            <a:gd name="T77" fmla="*/ 141 h 388"/>
                            <a:gd name="T78" fmla="*/ 40 w 810"/>
                            <a:gd name="T79" fmla="*/ 212 h 388"/>
                            <a:gd name="T80" fmla="*/ 43 w 810"/>
                            <a:gd name="T81" fmla="*/ 132 h 388"/>
                            <a:gd name="T82" fmla="*/ 138 w 810"/>
                            <a:gd name="T83" fmla="*/ 69 h 388"/>
                            <a:gd name="T84" fmla="*/ 243 w 810"/>
                            <a:gd name="T85" fmla="*/ 24 h 388"/>
                            <a:gd name="T86" fmla="*/ 355 w 810"/>
                            <a:gd name="T87" fmla="*/ 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0" h="388">
                              <a:moveTo>
                                <a:pt x="411" y="248"/>
                              </a:moveTo>
                              <a:lnTo>
                                <a:pt x="455" y="251"/>
                              </a:lnTo>
                              <a:lnTo>
                                <a:pt x="499" y="260"/>
                              </a:lnTo>
                              <a:lnTo>
                                <a:pt x="543" y="276"/>
                              </a:lnTo>
                              <a:lnTo>
                                <a:pt x="577" y="293"/>
                              </a:lnTo>
                              <a:lnTo>
                                <a:pt x="607" y="314"/>
                              </a:lnTo>
                              <a:lnTo>
                                <a:pt x="635" y="338"/>
                              </a:lnTo>
                              <a:lnTo>
                                <a:pt x="595" y="378"/>
                              </a:lnTo>
                              <a:lnTo>
                                <a:pt x="572" y="359"/>
                              </a:lnTo>
                              <a:lnTo>
                                <a:pt x="547" y="342"/>
                              </a:lnTo>
                              <a:lnTo>
                                <a:pt x="519" y="327"/>
                              </a:lnTo>
                              <a:lnTo>
                                <a:pt x="479" y="313"/>
                              </a:lnTo>
                              <a:lnTo>
                                <a:pt x="438" y="305"/>
                              </a:lnTo>
                              <a:lnTo>
                                <a:pt x="397" y="304"/>
                              </a:lnTo>
                              <a:lnTo>
                                <a:pt x="356" y="310"/>
                              </a:lnTo>
                              <a:lnTo>
                                <a:pt x="318" y="321"/>
                              </a:lnTo>
                              <a:lnTo>
                                <a:pt x="280" y="338"/>
                              </a:lnTo>
                              <a:lnTo>
                                <a:pt x="246" y="360"/>
                              </a:lnTo>
                              <a:lnTo>
                                <a:pt x="215" y="388"/>
                              </a:lnTo>
                              <a:lnTo>
                                <a:pt x="175" y="348"/>
                              </a:lnTo>
                              <a:lnTo>
                                <a:pt x="208" y="318"/>
                              </a:lnTo>
                              <a:lnTo>
                                <a:pt x="245" y="293"/>
                              </a:lnTo>
                              <a:lnTo>
                                <a:pt x="283" y="274"/>
                              </a:lnTo>
                              <a:lnTo>
                                <a:pt x="324" y="259"/>
                              </a:lnTo>
                              <a:lnTo>
                                <a:pt x="367" y="251"/>
                              </a:lnTo>
                              <a:lnTo>
                                <a:pt x="411" y="248"/>
                              </a:lnTo>
                              <a:close/>
                              <a:moveTo>
                                <a:pt x="431" y="124"/>
                              </a:moveTo>
                              <a:lnTo>
                                <a:pt x="485" y="130"/>
                              </a:lnTo>
                              <a:lnTo>
                                <a:pt x="539" y="142"/>
                              </a:lnTo>
                              <a:lnTo>
                                <a:pt x="594" y="163"/>
                              </a:lnTo>
                              <a:lnTo>
                                <a:pt x="640" y="187"/>
                              </a:lnTo>
                              <a:lnTo>
                                <a:pt x="684" y="216"/>
                              </a:lnTo>
                              <a:lnTo>
                                <a:pt x="723" y="251"/>
                              </a:lnTo>
                              <a:lnTo>
                                <a:pt x="682" y="291"/>
                              </a:lnTo>
                              <a:lnTo>
                                <a:pt x="648" y="261"/>
                              </a:lnTo>
                              <a:lnTo>
                                <a:pt x="611" y="236"/>
                              </a:lnTo>
                              <a:lnTo>
                                <a:pt x="571" y="214"/>
                              </a:lnTo>
                              <a:lnTo>
                                <a:pt x="521" y="196"/>
                              </a:lnTo>
                              <a:lnTo>
                                <a:pt x="470" y="185"/>
                              </a:lnTo>
                              <a:lnTo>
                                <a:pt x="419" y="180"/>
                              </a:lnTo>
                              <a:lnTo>
                                <a:pt x="367" y="182"/>
                              </a:lnTo>
                              <a:lnTo>
                                <a:pt x="318" y="191"/>
                              </a:lnTo>
                              <a:lnTo>
                                <a:pt x="270" y="205"/>
                              </a:lnTo>
                              <a:lnTo>
                                <a:pt x="231" y="224"/>
                              </a:lnTo>
                              <a:lnTo>
                                <a:pt x="193" y="244"/>
                              </a:lnTo>
                              <a:lnTo>
                                <a:pt x="159" y="270"/>
                              </a:lnTo>
                              <a:lnTo>
                                <a:pt x="128" y="300"/>
                              </a:lnTo>
                              <a:lnTo>
                                <a:pt x="88" y="260"/>
                              </a:lnTo>
                              <a:lnTo>
                                <a:pt x="128" y="223"/>
                              </a:lnTo>
                              <a:lnTo>
                                <a:pt x="173" y="192"/>
                              </a:lnTo>
                              <a:lnTo>
                                <a:pt x="220" y="166"/>
                              </a:lnTo>
                              <a:lnTo>
                                <a:pt x="270" y="146"/>
                              </a:lnTo>
                              <a:lnTo>
                                <a:pt x="322" y="132"/>
                              </a:lnTo>
                              <a:lnTo>
                                <a:pt x="376" y="125"/>
                              </a:lnTo>
                              <a:lnTo>
                                <a:pt x="431" y="124"/>
                              </a:lnTo>
                              <a:close/>
                              <a:moveTo>
                                <a:pt x="412" y="0"/>
                              </a:moveTo>
                              <a:lnTo>
                                <a:pt x="471" y="3"/>
                              </a:lnTo>
                              <a:lnTo>
                                <a:pt x="529" y="12"/>
                              </a:lnTo>
                              <a:lnTo>
                                <a:pt x="586" y="28"/>
                              </a:lnTo>
                              <a:lnTo>
                                <a:pt x="644" y="50"/>
                              </a:lnTo>
                              <a:lnTo>
                                <a:pt x="690" y="73"/>
                              </a:lnTo>
                              <a:lnTo>
                                <a:pt x="734" y="100"/>
                              </a:lnTo>
                              <a:lnTo>
                                <a:pt x="774" y="130"/>
                              </a:lnTo>
                              <a:lnTo>
                                <a:pt x="810" y="163"/>
                              </a:lnTo>
                              <a:lnTo>
                                <a:pt x="770" y="202"/>
                              </a:lnTo>
                              <a:lnTo>
                                <a:pt x="737" y="173"/>
                              </a:lnTo>
                              <a:lnTo>
                                <a:pt x="701" y="146"/>
                              </a:lnTo>
                              <a:lnTo>
                                <a:pt x="662" y="121"/>
                              </a:lnTo>
                              <a:lnTo>
                                <a:pt x="620" y="101"/>
                              </a:lnTo>
                              <a:lnTo>
                                <a:pt x="564" y="80"/>
                              </a:lnTo>
                              <a:lnTo>
                                <a:pt x="507" y="65"/>
                              </a:lnTo>
                              <a:lnTo>
                                <a:pt x="449" y="57"/>
                              </a:lnTo>
                              <a:lnTo>
                                <a:pt x="392" y="56"/>
                              </a:lnTo>
                              <a:lnTo>
                                <a:pt x="336" y="62"/>
                              </a:lnTo>
                              <a:lnTo>
                                <a:pt x="280" y="73"/>
                              </a:lnTo>
                              <a:lnTo>
                                <a:pt x="225" y="90"/>
                              </a:lnTo>
                              <a:lnTo>
                                <a:pt x="175" y="113"/>
                              </a:lnTo>
                              <a:lnTo>
                                <a:pt x="127" y="141"/>
                              </a:lnTo>
                              <a:lnTo>
                                <a:pt x="82" y="174"/>
                              </a:lnTo>
                              <a:lnTo>
                                <a:pt x="40" y="212"/>
                              </a:lnTo>
                              <a:lnTo>
                                <a:pt x="0" y="173"/>
                              </a:lnTo>
                              <a:lnTo>
                                <a:pt x="43" y="132"/>
                              </a:lnTo>
                              <a:lnTo>
                                <a:pt x="89" y="98"/>
                              </a:lnTo>
                              <a:lnTo>
                                <a:pt x="138" y="69"/>
                              </a:lnTo>
                              <a:lnTo>
                                <a:pt x="190" y="43"/>
                              </a:lnTo>
                              <a:lnTo>
                                <a:pt x="243" y="24"/>
                              </a:lnTo>
                              <a:lnTo>
                                <a:pt x="298" y="11"/>
                              </a:lnTo>
                              <a:lnTo>
                                <a:pt x="355" y="2"/>
                              </a:lnTo>
                              <a:lnTo>
                                <a:pt x="4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defRPr/>
                          </a:pPr>
                          <a:endParaRPr lang="en-US" kern="0">
                            <a:solidFill>
                              <a:prstClr val="black"/>
                            </a:solidFill>
                            <a:latin typeface="Arial" panose="020B0604020202020204" pitchFamily="34" charset="0"/>
                            <a:cs typeface="Arial" panose="020B0604020202020204" pitchFamily="34" charset="0"/>
                          </a:endParaRPr>
                        </a:p>
                      </p:txBody>
                    </p:sp>
                  </p:grpSp>
                  <p:sp>
                    <p:nvSpPr>
                      <p:cNvPr id="128" name="Rectangle 95"/>
                      <p:cNvSpPr/>
                      <p:nvPr/>
                    </p:nvSpPr>
                    <p:spPr>
                      <a:xfrm>
                        <a:off x="-2450013" y="-6511294"/>
                        <a:ext cx="14043286" cy="17080721"/>
                      </a:xfrm>
                      <a:custGeom>
                        <a:avLst/>
                        <a:gdLst>
                          <a:gd name="connsiteX0" fmla="*/ 0 w 6635262"/>
                          <a:gd name="connsiteY0" fmla="*/ 0 h 8042031"/>
                          <a:gd name="connsiteX1" fmla="*/ 6635262 w 6635262"/>
                          <a:gd name="connsiteY1" fmla="*/ 0 h 8042031"/>
                          <a:gd name="connsiteX2" fmla="*/ 6635262 w 6635262"/>
                          <a:gd name="connsiteY2" fmla="*/ 8042031 h 8042031"/>
                          <a:gd name="connsiteX3" fmla="*/ 0 w 6635262"/>
                          <a:gd name="connsiteY3" fmla="*/ 8042031 h 8042031"/>
                          <a:gd name="connsiteX4" fmla="*/ 0 w 6635262"/>
                          <a:gd name="connsiteY4" fmla="*/ 0 h 8042031"/>
                          <a:gd name="connsiteX0" fmla="*/ 0 w 6635262"/>
                          <a:gd name="connsiteY0" fmla="*/ 0 h 8042031"/>
                          <a:gd name="connsiteX1" fmla="*/ 6635262 w 6635262"/>
                          <a:gd name="connsiteY1" fmla="*/ 0 h 8042031"/>
                          <a:gd name="connsiteX2" fmla="*/ 6635262 w 6635262"/>
                          <a:gd name="connsiteY2" fmla="*/ 8042031 h 8042031"/>
                          <a:gd name="connsiteX3" fmla="*/ 1266093 w 6635262"/>
                          <a:gd name="connsiteY3" fmla="*/ 1477108 h 8042031"/>
                          <a:gd name="connsiteX4" fmla="*/ 0 w 6635262"/>
                          <a:gd name="connsiteY4" fmla="*/ 0 h 8042031"/>
                          <a:gd name="connsiteX0" fmla="*/ 23446 w 5369169"/>
                          <a:gd name="connsiteY0" fmla="*/ 492369 h 8042031"/>
                          <a:gd name="connsiteX1" fmla="*/ 5369169 w 5369169"/>
                          <a:gd name="connsiteY1" fmla="*/ 0 h 8042031"/>
                          <a:gd name="connsiteX2" fmla="*/ 5369169 w 5369169"/>
                          <a:gd name="connsiteY2" fmla="*/ 8042031 h 8042031"/>
                          <a:gd name="connsiteX3" fmla="*/ 0 w 5369169"/>
                          <a:gd name="connsiteY3" fmla="*/ 1477108 h 8042031"/>
                          <a:gd name="connsiteX4" fmla="*/ 23446 w 5369169"/>
                          <a:gd name="connsiteY4" fmla="*/ 492369 h 8042031"/>
                          <a:gd name="connsiteX0" fmla="*/ 23446 w 5369169"/>
                          <a:gd name="connsiteY0" fmla="*/ 914400 h 8464062"/>
                          <a:gd name="connsiteX1" fmla="*/ 2719754 w 5369169"/>
                          <a:gd name="connsiteY1" fmla="*/ 0 h 8464062"/>
                          <a:gd name="connsiteX2" fmla="*/ 5369169 w 5369169"/>
                          <a:gd name="connsiteY2" fmla="*/ 8464062 h 8464062"/>
                          <a:gd name="connsiteX3" fmla="*/ 0 w 5369169"/>
                          <a:gd name="connsiteY3" fmla="*/ 1899139 h 8464062"/>
                          <a:gd name="connsiteX4" fmla="*/ 23446 w 5369169"/>
                          <a:gd name="connsiteY4" fmla="*/ 914400 h 8464062"/>
                          <a:gd name="connsiteX0" fmla="*/ 93785 w 5369169"/>
                          <a:gd name="connsiteY0" fmla="*/ 937846 h 8464062"/>
                          <a:gd name="connsiteX1" fmla="*/ 2719754 w 5369169"/>
                          <a:gd name="connsiteY1" fmla="*/ 0 h 8464062"/>
                          <a:gd name="connsiteX2" fmla="*/ 5369169 w 5369169"/>
                          <a:gd name="connsiteY2" fmla="*/ 8464062 h 8464062"/>
                          <a:gd name="connsiteX3" fmla="*/ 0 w 5369169"/>
                          <a:gd name="connsiteY3" fmla="*/ 1899139 h 8464062"/>
                          <a:gd name="connsiteX4" fmla="*/ 93785 w 5369169"/>
                          <a:gd name="connsiteY4" fmla="*/ 937846 h 8464062"/>
                          <a:gd name="connsiteX0" fmla="*/ 251632 w 5527016"/>
                          <a:gd name="connsiteY0" fmla="*/ 937846 h 8464062"/>
                          <a:gd name="connsiteX1" fmla="*/ 2877601 w 5527016"/>
                          <a:gd name="connsiteY1" fmla="*/ 0 h 8464062"/>
                          <a:gd name="connsiteX2" fmla="*/ 5527016 w 5527016"/>
                          <a:gd name="connsiteY2" fmla="*/ 8464062 h 8464062"/>
                          <a:gd name="connsiteX3" fmla="*/ 157847 w 5527016"/>
                          <a:gd name="connsiteY3" fmla="*/ 1899139 h 8464062"/>
                          <a:gd name="connsiteX4" fmla="*/ 251632 w 5527016"/>
                          <a:gd name="connsiteY4" fmla="*/ 937846 h 8464062"/>
                          <a:gd name="connsiteX0" fmla="*/ 337921 w 5613305"/>
                          <a:gd name="connsiteY0" fmla="*/ 937846 h 8464062"/>
                          <a:gd name="connsiteX1" fmla="*/ 2963890 w 5613305"/>
                          <a:gd name="connsiteY1" fmla="*/ 0 h 8464062"/>
                          <a:gd name="connsiteX2" fmla="*/ 5613305 w 5613305"/>
                          <a:gd name="connsiteY2" fmla="*/ 8464062 h 8464062"/>
                          <a:gd name="connsiteX3" fmla="*/ 244136 w 5613305"/>
                          <a:gd name="connsiteY3" fmla="*/ 1899139 h 8464062"/>
                          <a:gd name="connsiteX4" fmla="*/ 337921 w 5613305"/>
                          <a:gd name="connsiteY4" fmla="*/ 937846 h 8464062"/>
                          <a:gd name="connsiteX0" fmla="*/ 310695 w 5586079"/>
                          <a:gd name="connsiteY0" fmla="*/ 937846 h 8464062"/>
                          <a:gd name="connsiteX1" fmla="*/ 2936664 w 5586079"/>
                          <a:gd name="connsiteY1" fmla="*/ 0 h 8464062"/>
                          <a:gd name="connsiteX2" fmla="*/ 5586079 w 5586079"/>
                          <a:gd name="connsiteY2" fmla="*/ 8464062 h 8464062"/>
                          <a:gd name="connsiteX3" fmla="*/ 216910 w 5586079"/>
                          <a:gd name="connsiteY3" fmla="*/ 1899139 h 8464062"/>
                          <a:gd name="connsiteX4" fmla="*/ 310695 w 5586079"/>
                          <a:gd name="connsiteY4" fmla="*/ 937846 h 8464062"/>
                          <a:gd name="connsiteX0" fmla="*/ 346551 w 5621935"/>
                          <a:gd name="connsiteY0" fmla="*/ 937846 h 8464062"/>
                          <a:gd name="connsiteX1" fmla="*/ 2972520 w 5621935"/>
                          <a:gd name="connsiteY1" fmla="*/ 0 h 8464062"/>
                          <a:gd name="connsiteX2" fmla="*/ 5621935 w 5621935"/>
                          <a:gd name="connsiteY2" fmla="*/ 8464062 h 8464062"/>
                          <a:gd name="connsiteX3" fmla="*/ 252766 w 5621935"/>
                          <a:gd name="connsiteY3" fmla="*/ 1899139 h 8464062"/>
                          <a:gd name="connsiteX4" fmla="*/ 346551 w 5621935"/>
                          <a:gd name="connsiteY4" fmla="*/ 937846 h 8464062"/>
                          <a:gd name="connsiteX0" fmla="*/ 346551 w 5621935"/>
                          <a:gd name="connsiteY0" fmla="*/ 937846 h 8464062"/>
                          <a:gd name="connsiteX1" fmla="*/ 2972520 w 5621935"/>
                          <a:gd name="connsiteY1" fmla="*/ 0 h 8464062"/>
                          <a:gd name="connsiteX2" fmla="*/ 5621935 w 5621935"/>
                          <a:gd name="connsiteY2" fmla="*/ 8464062 h 8464062"/>
                          <a:gd name="connsiteX3" fmla="*/ 3371105 w 5621935"/>
                          <a:gd name="connsiteY3" fmla="*/ 5673970 h 8464062"/>
                          <a:gd name="connsiteX4" fmla="*/ 252766 w 5621935"/>
                          <a:gd name="connsiteY4" fmla="*/ 1899139 h 8464062"/>
                          <a:gd name="connsiteX5" fmla="*/ 346551 w 5621935"/>
                          <a:gd name="connsiteY5" fmla="*/ 937846 h 8464062"/>
                          <a:gd name="connsiteX0" fmla="*/ 346551 w 5621935"/>
                          <a:gd name="connsiteY0" fmla="*/ 937846 h 8464062"/>
                          <a:gd name="connsiteX1" fmla="*/ 2972520 w 5621935"/>
                          <a:gd name="connsiteY1" fmla="*/ 0 h 8464062"/>
                          <a:gd name="connsiteX2" fmla="*/ 5621935 w 5621935"/>
                          <a:gd name="connsiteY2" fmla="*/ 8464062 h 8464062"/>
                          <a:gd name="connsiteX3" fmla="*/ 346551 w 5621935"/>
                          <a:gd name="connsiteY3" fmla="*/ 4783016 h 8464062"/>
                          <a:gd name="connsiteX4" fmla="*/ 252766 w 5621935"/>
                          <a:gd name="connsiteY4" fmla="*/ 1899139 h 8464062"/>
                          <a:gd name="connsiteX5" fmla="*/ 346551 w 5621935"/>
                          <a:gd name="connsiteY5" fmla="*/ 937846 h 8464062"/>
                          <a:gd name="connsiteX0" fmla="*/ 346551 w 5621935"/>
                          <a:gd name="connsiteY0" fmla="*/ 937846 h 8464062"/>
                          <a:gd name="connsiteX1" fmla="*/ 2972520 w 5621935"/>
                          <a:gd name="connsiteY1" fmla="*/ 0 h 8464062"/>
                          <a:gd name="connsiteX2" fmla="*/ 5621935 w 5621935"/>
                          <a:gd name="connsiteY2" fmla="*/ 8464062 h 8464062"/>
                          <a:gd name="connsiteX3" fmla="*/ 346551 w 5621935"/>
                          <a:gd name="connsiteY3" fmla="*/ 4783016 h 8464062"/>
                          <a:gd name="connsiteX4" fmla="*/ 252766 w 5621935"/>
                          <a:gd name="connsiteY4" fmla="*/ 1899139 h 8464062"/>
                          <a:gd name="connsiteX5" fmla="*/ 346551 w 5621935"/>
                          <a:gd name="connsiteY5" fmla="*/ 937846 h 8464062"/>
                          <a:gd name="connsiteX0" fmla="*/ 346551 w 5621935"/>
                          <a:gd name="connsiteY0" fmla="*/ 937846 h 8464062"/>
                          <a:gd name="connsiteX1" fmla="*/ 2972520 w 5621935"/>
                          <a:gd name="connsiteY1" fmla="*/ 0 h 8464062"/>
                          <a:gd name="connsiteX2" fmla="*/ 5621935 w 5621935"/>
                          <a:gd name="connsiteY2" fmla="*/ 8464062 h 8464062"/>
                          <a:gd name="connsiteX3" fmla="*/ 346551 w 5621935"/>
                          <a:gd name="connsiteY3" fmla="*/ 4783016 h 8464062"/>
                          <a:gd name="connsiteX4" fmla="*/ 252766 w 5621935"/>
                          <a:gd name="connsiteY4" fmla="*/ 1899139 h 8464062"/>
                          <a:gd name="connsiteX5" fmla="*/ 346551 w 5621935"/>
                          <a:gd name="connsiteY5" fmla="*/ 937846 h 8464062"/>
                          <a:gd name="connsiteX0" fmla="*/ 272597 w 5547981"/>
                          <a:gd name="connsiteY0" fmla="*/ 937846 h 8464062"/>
                          <a:gd name="connsiteX1" fmla="*/ 2898566 w 5547981"/>
                          <a:gd name="connsiteY1" fmla="*/ 0 h 8464062"/>
                          <a:gd name="connsiteX2" fmla="*/ 5547981 w 5547981"/>
                          <a:gd name="connsiteY2" fmla="*/ 8464062 h 8464062"/>
                          <a:gd name="connsiteX3" fmla="*/ 272597 w 5547981"/>
                          <a:gd name="connsiteY3" fmla="*/ 4783016 h 8464062"/>
                          <a:gd name="connsiteX4" fmla="*/ 366381 w 5547981"/>
                          <a:gd name="connsiteY4" fmla="*/ 1852247 h 8464062"/>
                          <a:gd name="connsiteX5" fmla="*/ 272597 w 5547981"/>
                          <a:gd name="connsiteY5" fmla="*/ 937846 h 8464062"/>
                          <a:gd name="connsiteX0" fmla="*/ 299301 w 5574685"/>
                          <a:gd name="connsiteY0" fmla="*/ 937846 h 8464062"/>
                          <a:gd name="connsiteX1" fmla="*/ 2925270 w 5574685"/>
                          <a:gd name="connsiteY1" fmla="*/ 0 h 8464062"/>
                          <a:gd name="connsiteX2" fmla="*/ 5574685 w 5574685"/>
                          <a:gd name="connsiteY2" fmla="*/ 8464062 h 8464062"/>
                          <a:gd name="connsiteX3" fmla="*/ 299301 w 5574685"/>
                          <a:gd name="connsiteY3" fmla="*/ 4783016 h 8464062"/>
                          <a:gd name="connsiteX4" fmla="*/ 393085 w 5574685"/>
                          <a:gd name="connsiteY4" fmla="*/ 1852247 h 8464062"/>
                          <a:gd name="connsiteX5" fmla="*/ 299301 w 5574685"/>
                          <a:gd name="connsiteY5" fmla="*/ 937846 h 8464062"/>
                          <a:gd name="connsiteX0" fmla="*/ 299301 w 5574685"/>
                          <a:gd name="connsiteY0" fmla="*/ 937846 h 8464062"/>
                          <a:gd name="connsiteX1" fmla="*/ 2925270 w 5574685"/>
                          <a:gd name="connsiteY1" fmla="*/ 0 h 8464062"/>
                          <a:gd name="connsiteX2" fmla="*/ 5574685 w 5574685"/>
                          <a:gd name="connsiteY2" fmla="*/ 8464062 h 8464062"/>
                          <a:gd name="connsiteX3" fmla="*/ 1518501 w 5574685"/>
                          <a:gd name="connsiteY3" fmla="*/ 5650524 h 8464062"/>
                          <a:gd name="connsiteX4" fmla="*/ 299301 w 5574685"/>
                          <a:gd name="connsiteY4" fmla="*/ 4783016 h 8464062"/>
                          <a:gd name="connsiteX5" fmla="*/ 393085 w 5574685"/>
                          <a:gd name="connsiteY5" fmla="*/ 1852247 h 8464062"/>
                          <a:gd name="connsiteX6" fmla="*/ 299301 w 5574685"/>
                          <a:gd name="connsiteY6" fmla="*/ 937846 h 8464062"/>
                          <a:gd name="connsiteX0" fmla="*/ 586154 w 5861538"/>
                          <a:gd name="connsiteY0" fmla="*/ 937846 h 8464062"/>
                          <a:gd name="connsiteX1" fmla="*/ 3212123 w 5861538"/>
                          <a:gd name="connsiteY1" fmla="*/ 0 h 8464062"/>
                          <a:gd name="connsiteX2" fmla="*/ 5861538 w 5861538"/>
                          <a:gd name="connsiteY2" fmla="*/ 8464062 h 8464062"/>
                          <a:gd name="connsiteX3" fmla="*/ 0 w 5861538"/>
                          <a:gd name="connsiteY3" fmla="*/ 6611816 h 8464062"/>
                          <a:gd name="connsiteX4" fmla="*/ 586154 w 5861538"/>
                          <a:gd name="connsiteY4" fmla="*/ 4783016 h 8464062"/>
                          <a:gd name="connsiteX5" fmla="*/ 679938 w 5861538"/>
                          <a:gd name="connsiteY5" fmla="*/ 1852247 h 8464062"/>
                          <a:gd name="connsiteX6" fmla="*/ 586154 w 5861538"/>
                          <a:gd name="connsiteY6"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288682 w 6150220"/>
                          <a:gd name="connsiteY3" fmla="*/ 6611816 h 8464062"/>
                          <a:gd name="connsiteX4" fmla="*/ 874836 w 6150220"/>
                          <a:gd name="connsiteY4" fmla="*/ 4783016 h 8464062"/>
                          <a:gd name="connsiteX5" fmla="*/ 968620 w 6150220"/>
                          <a:gd name="connsiteY5" fmla="*/ 1852247 h 8464062"/>
                          <a:gd name="connsiteX6" fmla="*/ 874836 w 6150220"/>
                          <a:gd name="connsiteY6"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2703636 w 6150220"/>
                          <a:gd name="connsiteY3" fmla="*/ 7385539 h 8464062"/>
                          <a:gd name="connsiteX4" fmla="*/ 288682 w 6150220"/>
                          <a:gd name="connsiteY4" fmla="*/ 6611816 h 8464062"/>
                          <a:gd name="connsiteX5" fmla="*/ 874836 w 6150220"/>
                          <a:gd name="connsiteY5" fmla="*/ 4783016 h 8464062"/>
                          <a:gd name="connsiteX6" fmla="*/ 968620 w 6150220"/>
                          <a:gd name="connsiteY6" fmla="*/ 1852247 h 8464062"/>
                          <a:gd name="connsiteX7" fmla="*/ 874836 w 6150220"/>
                          <a:gd name="connsiteY7"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804498 w 6150220"/>
                          <a:gd name="connsiteY3" fmla="*/ 6869724 h 8464062"/>
                          <a:gd name="connsiteX4" fmla="*/ 288682 w 6150220"/>
                          <a:gd name="connsiteY4" fmla="*/ 6611816 h 8464062"/>
                          <a:gd name="connsiteX5" fmla="*/ 874836 w 6150220"/>
                          <a:gd name="connsiteY5" fmla="*/ 4783016 h 8464062"/>
                          <a:gd name="connsiteX6" fmla="*/ 968620 w 6150220"/>
                          <a:gd name="connsiteY6" fmla="*/ 1852247 h 8464062"/>
                          <a:gd name="connsiteX7" fmla="*/ 874836 w 6150220"/>
                          <a:gd name="connsiteY7"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804498 w 6150220"/>
                          <a:gd name="connsiteY3" fmla="*/ 6869724 h 8464062"/>
                          <a:gd name="connsiteX4" fmla="*/ 288682 w 6150220"/>
                          <a:gd name="connsiteY4" fmla="*/ 6611816 h 8464062"/>
                          <a:gd name="connsiteX5" fmla="*/ 874836 w 6150220"/>
                          <a:gd name="connsiteY5" fmla="*/ 4783016 h 8464062"/>
                          <a:gd name="connsiteX6" fmla="*/ 968620 w 6150220"/>
                          <a:gd name="connsiteY6" fmla="*/ 1852247 h 8464062"/>
                          <a:gd name="connsiteX7" fmla="*/ 874836 w 6150220"/>
                          <a:gd name="connsiteY7"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3430467 w 6150220"/>
                          <a:gd name="connsiteY3" fmla="*/ 7620001 h 8464062"/>
                          <a:gd name="connsiteX4" fmla="*/ 804498 w 6150220"/>
                          <a:gd name="connsiteY4" fmla="*/ 6869724 h 8464062"/>
                          <a:gd name="connsiteX5" fmla="*/ 288682 w 6150220"/>
                          <a:gd name="connsiteY5" fmla="*/ 6611816 h 8464062"/>
                          <a:gd name="connsiteX6" fmla="*/ 874836 w 6150220"/>
                          <a:gd name="connsiteY6" fmla="*/ 4783016 h 8464062"/>
                          <a:gd name="connsiteX7" fmla="*/ 968620 w 6150220"/>
                          <a:gd name="connsiteY7" fmla="*/ 1852247 h 8464062"/>
                          <a:gd name="connsiteX8" fmla="*/ 874836 w 6150220"/>
                          <a:gd name="connsiteY8"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781051 w 6150220"/>
                          <a:gd name="connsiteY3" fmla="*/ 7408985 h 8464062"/>
                          <a:gd name="connsiteX4" fmla="*/ 804498 w 6150220"/>
                          <a:gd name="connsiteY4" fmla="*/ 6869724 h 8464062"/>
                          <a:gd name="connsiteX5" fmla="*/ 288682 w 6150220"/>
                          <a:gd name="connsiteY5" fmla="*/ 6611816 h 8464062"/>
                          <a:gd name="connsiteX6" fmla="*/ 874836 w 6150220"/>
                          <a:gd name="connsiteY6" fmla="*/ 4783016 h 8464062"/>
                          <a:gd name="connsiteX7" fmla="*/ 968620 w 6150220"/>
                          <a:gd name="connsiteY7" fmla="*/ 1852247 h 8464062"/>
                          <a:gd name="connsiteX8" fmla="*/ 874836 w 6150220"/>
                          <a:gd name="connsiteY8"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3008436 w 6150220"/>
                          <a:gd name="connsiteY3" fmla="*/ 7877908 h 8464062"/>
                          <a:gd name="connsiteX4" fmla="*/ 781051 w 6150220"/>
                          <a:gd name="connsiteY4" fmla="*/ 7408985 h 8464062"/>
                          <a:gd name="connsiteX5" fmla="*/ 804498 w 6150220"/>
                          <a:gd name="connsiteY5" fmla="*/ 6869724 h 8464062"/>
                          <a:gd name="connsiteX6" fmla="*/ 288682 w 6150220"/>
                          <a:gd name="connsiteY6" fmla="*/ 6611816 h 8464062"/>
                          <a:gd name="connsiteX7" fmla="*/ 874836 w 6150220"/>
                          <a:gd name="connsiteY7" fmla="*/ 4783016 h 8464062"/>
                          <a:gd name="connsiteX8" fmla="*/ 968620 w 6150220"/>
                          <a:gd name="connsiteY8" fmla="*/ 1852247 h 8464062"/>
                          <a:gd name="connsiteX9" fmla="*/ 874836 w 6150220"/>
                          <a:gd name="connsiteY9"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1015513 w 6150220"/>
                          <a:gd name="connsiteY3" fmla="*/ 8042031 h 8464062"/>
                          <a:gd name="connsiteX4" fmla="*/ 781051 w 6150220"/>
                          <a:gd name="connsiteY4" fmla="*/ 7408985 h 8464062"/>
                          <a:gd name="connsiteX5" fmla="*/ 804498 w 6150220"/>
                          <a:gd name="connsiteY5" fmla="*/ 6869724 h 8464062"/>
                          <a:gd name="connsiteX6" fmla="*/ 288682 w 6150220"/>
                          <a:gd name="connsiteY6" fmla="*/ 6611816 h 8464062"/>
                          <a:gd name="connsiteX7" fmla="*/ 874836 w 6150220"/>
                          <a:gd name="connsiteY7" fmla="*/ 4783016 h 8464062"/>
                          <a:gd name="connsiteX8" fmla="*/ 968620 w 6150220"/>
                          <a:gd name="connsiteY8" fmla="*/ 1852247 h 8464062"/>
                          <a:gd name="connsiteX9" fmla="*/ 874836 w 6150220"/>
                          <a:gd name="connsiteY9"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1015513 w 6150220"/>
                          <a:gd name="connsiteY3" fmla="*/ 8042031 h 8464062"/>
                          <a:gd name="connsiteX4" fmla="*/ 781051 w 6150220"/>
                          <a:gd name="connsiteY4" fmla="*/ 7408985 h 8464062"/>
                          <a:gd name="connsiteX5" fmla="*/ 804498 w 6150220"/>
                          <a:gd name="connsiteY5" fmla="*/ 6869724 h 8464062"/>
                          <a:gd name="connsiteX6" fmla="*/ 288682 w 6150220"/>
                          <a:gd name="connsiteY6" fmla="*/ 6611816 h 8464062"/>
                          <a:gd name="connsiteX7" fmla="*/ 874836 w 6150220"/>
                          <a:gd name="connsiteY7" fmla="*/ 4783016 h 8464062"/>
                          <a:gd name="connsiteX8" fmla="*/ 968620 w 6150220"/>
                          <a:gd name="connsiteY8" fmla="*/ 1852247 h 8464062"/>
                          <a:gd name="connsiteX9" fmla="*/ 874836 w 6150220"/>
                          <a:gd name="connsiteY9"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1015513 w 6150220"/>
                          <a:gd name="connsiteY3" fmla="*/ 8042031 h 8464062"/>
                          <a:gd name="connsiteX4" fmla="*/ 781051 w 6150220"/>
                          <a:gd name="connsiteY4" fmla="*/ 7408985 h 8464062"/>
                          <a:gd name="connsiteX5" fmla="*/ 804498 w 6150220"/>
                          <a:gd name="connsiteY5" fmla="*/ 6869724 h 8464062"/>
                          <a:gd name="connsiteX6" fmla="*/ 288682 w 6150220"/>
                          <a:gd name="connsiteY6" fmla="*/ 6611816 h 8464062"/>
                          <a:gd name="connsiteX7" fmla="*/ 874836 w 6150220"/>
                          <a:gd name="connsiteY7" fmla="*/ 4783016 h 8464062"/>
                          <a:gd name="connsiteX8" fmla="*/ 968620 w 6150220"/>
                          <a:gd name="connsiteY8" fmla="*/ 1852247 h 8464062"/>
                          <a:gd name="connsiteX9" fmla="*/ 874836 w 6150220"/>
                          <a:gd name="connsiteY9"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1015513 w 6150220"/>
                          <a:gd name="connsiteY3" fmla="*/ 8042031 h 8464062"/>
                          <a:gd name="connsiteX4" fmla="*/ 781051 w 6150220"/>
                          <a:gd name="connsiteY4" fmla="*/ 7408985 h 8464062"/>
                          <a:gd name="connsiteX5" fmla="*/ 804498 w 6150220"/>
                          <a:gd name="connsiteY5" fmla="*/ 6869724 h 8464062"/>
                          <a:gd name="connsiteX6" fmla="*/ 288682 w 6150220"/>
                          <a:gd name="connsiteY6" fmla="*/ 6611816 h 8464062"/>
                          <a:gd name="connsiteX7" fmla="*/ 874836 w 6150220"/>
                          <a:gd name="connsiteY7" fmla="*/ 4783016 h 8464062"/>
                          <a:gd name="connsiteX8" fmla="*/ 968620 w 6150220"/>
                          <a:gd name="connsiteY8" fmla="*/ 1852247 h 8464062"/>
                          <a:gd name="connsiteX9" fmla="*/ 874836 w 6150220"/>
                          <a:gd name="connsiteY9"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1015513 w 6150220"/>
                          <a:gd name="connsiteY3" fmla="*/ 8042031 h 8464062"/>
                          <a:gd name="connsiteX4" fmla="*/ 781051 w 6150220"/>
                          <a:gd name="connsiteY4" fmla="*/ 7408985 h 8464062"/>
                          <a:gd name="connsiteX5" fmla="*/ 804498 w 6150220"/>
                          <a:gd name="connsiteY5" fmla="*/ 6869724 h 8464062"/>
                          <a:gd name="connsiteX6" fmla="*/ 288682 w 6150220"/>
                          <a:gd name="connsiteY6" fmla="*/ 6611816 h 8464062"/>
                          <a:gd name="connsiteX7" fmla="*/ 874836 w 6150220"/>
                          <a:gd name="connsiteY7" fmla="*/ 4783016 h 8464062"/>
                          <a:gd name="connsiteX8" fmla="*/ 968620 w 6150220"/>
                          <a:gd name="connsiteY8" fmla="*/ 1852247 h 8464062"/>
                          <a:gd name="connsiteX9" fmla="*/ 874836 w 6150220"/>
                          <a:gd name="connsiteY9"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945175 w 6150220"/>
                          <a:gd name="connsiteY3" fmla="*/ 7831015 h 8464062"/>
                          <a:gd name="connsiteX4" fmla="*/ 781051 w 6150220"/>
                          <a:gd name="connsiteY4" fmla="*/ 7408985 h 8464062"/>
                          <a:gd name="connsiteX5" fmla="*/ 804498 w 6150220"/>
                          <a:gd name="connsiteY5" fmla="*/ 6869724 h 8464062"/>
                          <a:gd name="connsiteX6" fmla="*/ 288682 w 6150220"/>
                          <a:gd name="connsiteY6" fmla="*/ 6611816 h 8464062"/>
                          <a:gd name="connsiteX7" fmla="*/ 874836 w 6150220"/>
                          <a:gd name="connsiteY7" fmla="*/ 4783016 h 8464062"/>
                          <a:gd name="connsiteX8" fmla="*/ 968620 w 6150220"/>
                          <a:gd name="connsiteY8" fmla="*/ 1852247 h 8464062"/>
                          <a:gd name="connsiteX9" fmla="*/ 874836 w 6150220"/>
                          <a:gd name="connsiteY9"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945175 w 6150220"/>
                          <a:gd name="connsiteY3" fmla="*/ 7831015 h 8464062"/>
                          <a:gd name="connsiteX4" fmla="*/ 781051 w 6150220"/>
                          <a:gd name="connsiteY4" fmla="*/ 7408985 h 8464062"/>
                          <a:gd name="connsiteX5" fmla="*/ 804498 w 6150220"/>
                          <a:gd name="connsiteY5" fmla="*/ 6869724 h 8464062"/>
                          <a:gd name="connsiteX6" fmla="*/ 288682 w 6150220"/>
                          <a:gd name="connsiteY6" fmla="*/ 6611816 h 8464062"/>
                          <a:gd name="connsiteX7" fmla="*/ 874836 w 6150220"/>
                          <a:gd name="connsiteY7" fmla="*/ 4783016 h 8464062"/>
                          <a:gd name="connsiteX8" fmla="*/ 968620 w 6150220"/>
                          <a:gd name="connsiteY8" fmla="*/ 1852247 h 8464062"/>
                          <a:gd name="connsiteX9" fmla="*/ 874836 w 6150220"/>
                          <a:gd name="connsiteY9"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1883021 w 6150220"/>
                          <a:gd name="connsiteY3" fmla="*/ 7924801 h 8464062"/>
                          <a:gd name="connsiteX4" fmla="*/ 945175 w 6150220"/>
                          <a:gd name="connsiteY4" fmla="*/ 7831015 h 8464062"/>
                          <a:gd name="connsiteX5" fmla="*/ 781051 w 6150220"/>
                          <a:gd name="connsiteY5" fmla="*/ 7408985 h 8464062"/>
                          <a:gd name="connsiteX6" fmla="*/ 804498 w 6150220"/>
                          <a:gd name="connsiteY6" fmla="*/ 6869724 h 8464062"/>
                          <a:gd name="connsiteX7" fmla="*/ 288682 w 6150220"/>
                          <a:gd name="connsiteY7" fmla="*/ 6611816 h 8464062"/>
                          <a:gd name="connsiteX8" fmla="*/ 874836 w 6150220"/>
                          <a:gd name="connsiteY8" fmla="*/ 4783016 h 8464062"/>
                          <a:gd name="connsiteX9" fmla="*/ 968620 w 6150220"/>
                          <a:gd name="connsiteY9" fmla="*/ 1852247 h 8464062"/>
                          <a:gd name="connsiteX10" fmla="*/ 874836 w 6150220"/>
                          <a:gd name="connsiteY10"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1179636 w 6150220"/>
                          <a:gd name="connsiteY3" fmla="*/ 8393724 h 8464062"/>
                          <a:gd name="connsiteX4" fmla="*/ 945175 w 6150220"/>
                          <a:gd name="connsiteY4" fmla="*/ 7831015 h 8464062"/>
                          <a:gd name="connsiteX5" fmla="*/ 781051 w 6150220"/>
                          <a:gd name="connsiteY5" fmla="*/ 7408985 h 8464062"/>
                          <a:gd name="connsiteX6" fmla="*/ 804498 w 6150220"/>
                          <a:gd name="connsiteY6" fmla="*/ 6869724 h 8464062"/>
                          <a:gd name="connsiteX7" fmla="*/ 288682 w 6150220"/>
                          <a:gd name="connsiteY7" fmla="*/ 6611816 h 8464062"/>
                          <a:gd name="connsiteX8" fmla="*/ 874836 w 6150220"/>
                          <a:gd name="connsiteY8" fmla="*/ 4783016 h 8464062"/>
                          <a:gd name="connsiteX9" fmla="*/ 968620 w 6150220"/>
                          <a:gd name="connsiteY9" fmla="*/ 1852247 h 8464062"/>
                          <a:gd name="connsiteX10" fmla="*/ 874836 w 6150220"/>
                          <a:gd name="connsiteY10"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1179636 w 6150220"/>
                          <a:gd name="connsiteY3" fmla="*/ 8393724 h 8464062"/>
                          <a:gd name="connsiteX4" fmla="*/ 945175 w 6150220"/>
                          <a:gd name="connsiteY4" fmla="*/ 7831015 h 8464062"/>
                          <a:gd name="connsiteX5" fmla="*/ 781051 w 6150220"/>
                          <a:gd name="connsiteY5" fmla="*/ 7408985 h 8464062"/>
                          <a:gd name="connsiteX6" fmla="*/ 804498 w 6150220"/>
                          <a:gd name="connsiteY6" fmla="*/ 6869724 h 8464062"/>
                          <a:gd name="connsiteX7" fmla="*/ 288682 w 6150220"/>
                          <a:gd name="connsiteY7" fmla="*/ 6611816 h 8464062"/>
                          <a:gd name="connsiteX8" fmla="*/ 874836 w 6150220"/>
                          <a:gd name="connsiteY8" fmla="*/ 4783016 h 8464062"/>
                          <a:gd name="connsiteX9" fmla="*/ 968620 w 6150220"/>
                          <a:gd name="connsiteY9" fmla="*/ 1852247 h 8464062"/>
                          <a:gd name="connsiteX10" fmla="*/ 874836 w 6150220"/>
                          <a:gd name="connsiteY10" fmla="*/ 937846 h 8464062"/>
                          <a:gd name="connsiteX0" fmla="*/ 874836 w 6150220"/>
                          <a:gd name="connsiteY0" fmla="*/ 937846 h 8464062"/>
                          <a:gd name="connsiteX1" fmla="*/ 3500805 w 6150220"/>
                          <a:gd name="connsiteY1" fmla="*/ 0 h 8464062"/>
                          <a:gd name="connsiteX2" fmla="*/ 6150220 w 6150220"/>
                          <a:gd name="connsiteY2" fmla="*/ 8464062 h 8464062"/>
                          <a:gd name="connsiteX3" fmla="*/ 3196005 w 6150220"/>
                          <a:gd name="connsiteY3" fmla="*/ 8417170 h 8464062"/>
                          <a:gd name="connsiteX4" fmla="*/ 1179636 w 6150220"/>
                          <a:gd name="connsiteY4" fmla="*/ 8393724 h 8464062"/>
                          <a:gd name="connsiteX5" fmla="*/ 945175 w 6150220"/>
                          <a:gd name="connsiteY5" fmla="*/ 7831015 h 8464062"/>
                          <a:gd name="connsiteX6" fmla="*/ 781051 w 6150220"/>
                          <a:gd name="connsiteY6" fmla="*/ 7408985 h 8464062"/>
                          <a:gd name="connsiteX7" fmla="*/ 804498 w 6150220"/>
                          <a:gd name="connsiteY7" fmla="*/ 6869724 h 8464062"/>
                          <a:gd name="connsiteX8" fmla="*/ 288682 w 6150220"/>
                          <a:gd name="connsiteY8" fmla="*/ 6611816 h 8464062"/>
                          <a:gd name="connsiteX9" fmla="*/ 874836 w 6150220"/>
                          <a:gd name="connsiteY9" fmla="*/ 4783016 h 8464062"/>
                          <a:gd name="connsiteX10" fmla="*/ 968620 w 6150220"/>
                          <a:gd name="connsiteY10" fmla="*/ 1852247 h 8464062"/>
                          <a:gd name="connsiteX11" fmla="*/ 874836 w 6150220"/>
                          <a:gd name="connsiteY11" fmla="*/ 937846 h 8464062"/>
                          <a:gd name="connsiteX0" fmla="*/ 874836 w 6150220"/>
                          <a:gd name="connsiteY0" fmla="*/ 937846 h 9472247"/>
                          <a:gd name="connsiteX1" fmla="*/ 3500805 w 6150220"/>
                          <a:gd name="connsiteY1" fmla="*/ 0 h 9472247"/>
                          <a:gd name="connsiteX2" fmla="*/ 6150220 w 6150220"/>
                          <a:gd name="connsiteY2" fmla="*/ 8464062 h 9472247"/>
                          <a:gd name="connsiteX3" fmla="*/ 1672005 w 6150220"/>
                          <a:gd name="connsiteY3" fmla="*/ 9472247 h 9472247"/>
                          <a:gd name="connsiteX4" fmla="*/ 1179636 w 6150220"/>
                          <a:gd name="connsiteY4" fmla="*/ 8393724 h 9472247"/>
                          <a:gd name="connsiteX5" fmla="*/ 945175 w 6150220"/>
                          <a:gd name="connsiteY5" fmla="*/ 7831015 h 9472247"/>
                          <a:gd name="connsiteX6" fmla="*/ 781051 w 6150220"/>
                          <a:gd name="connsiteY6" fmla="*/ 7408985 h 9472247"/>
                          <a:gd name="connsiteX7" fmla="*/ 804498 w 6150220"/>
                          <a:gd name="connsiteY7" fmla="*/ 6869724 h 9472247"/>
                          <a:gd name="connsiteX8" fmla="*/ 288682 w 6150220"/>
                          <a:gd name="connsiteY8" fmla="*/ 6611816 h 9472247"/>
                          <a:gd name="connsiteX9" fmla="*/ 874836 w 6150220"/>
                          <a:gd name="connsiteY9" fmla="*/ 4783016 h 9472247"/>
                          <a:gd name="connsiteX10" fmla="*/ 968620 w 6150220"/>
                          <a:gd name="connsiteY10" fmla="*/ 1852247 h 9472247"/>
                          <a:gd name="connsiteX11" fmla="*/ 874836 w 6150220"/>
                          <a:gd name="connsiteY11" fmla="*/ 937846 h 9472247"/>
                          <a:gd name="connsiteX0" fmla="*/ 874836 w 6150220"/>
                          <a:gd name="connsiteY0" fmla="*/ 937846 h 9472247"/>
                          <a:gd name="connsiteX1" fmla="*/ 3500805 w 6150220"/>
                          <a:gd name="connsiteY1" fmla="*/ 0 h 9472247"/>
                          <a:gd name="connsiteX2" fmla="*/ 6150220 w 6150220"/>
                          <a:gd name="connsiteY2" fmla="*/ 8464062 h 9472247"/>
                          <a:gd name="connsiteX3" fmla="*/ 1672005 w 6150220"/>
                          <a:gd name="connsiteY3" fmla="*/ 9472247 h 9472247"/>
                          <a:gd name="connsiteX4" fmla="*/ 1179636 w 6150220"/>
                          <a:gd name="connsiteY4" fmla="*/ 8393724 h 9472247"/>
                          <a:gd name="connsiteX5" fmla="*/ 945175 w 6150220"/>
                          <a:gd name="connsiteY5" fmla="*/ 7831015 h 9472247"/>
                          <a:gd name="connsiteX6" fmla="*/ 781051 w 6150220"/>
                          <a:gd name="connsiteY6" fmla="*/ 7408985 h 9472247"/>
                          <a:gd name="connsiteX7" fmla="*/ 804498 w 6150220"/>
                          <a:gd name="connsiteY7" fmla="*/ 6869724 h 9472247"/>
                          <a:gd name="connsiteX8" fmla="*/ 288682 w 6150220"/>
                          <a:gd name="connsiteY8" fmla="*/ 6611816 h 9472247"/>
                          <a:gd name="connsiteX9" fmla="*/ 874836 w 6150220"/>
                          <a:gd name="connsiteY9" fmla="*/ 4783016 h 9472247"/>
                          <a:gd name="connsiteX10" fmla="*/ 968620 w 6150220"/>
                          <a:gd name="connsiteY10" fmla="*/ 1852247 h 9472247"/>
                          <a:gd name="connsiteX11" fmla="*/ 874836 w 6150220"/>
                          <a:gd name="connsiteY11" fmla="*/ 937846 h 9472247"/>
                          <a:gd name="connsiteX0" fmla="*/ 874836 w 6150220"/>
                          <a:gd name="connsiteY0" fmla="*/ 937846 h 9472247"/>
                          <a:gd name="connsiteX1" fmla="*/ 3500805 w 6150220"/>
                          <a:gd name="connsiteY1" fmla="*/ 0 h 9472247"/>
                          <a:gd name="connsiteX2" fmla="*/ 6150220 w 6150220"/>
                          <a:gd name="connsiteY2" fmla="*/ 8464062 h 9472247"/>
                          <a:gd name="connsiteX3" fmla="*/ 1672005 w 6150220"/>
                          <a:gd name="connsiteY3" fmla="*/ 9472247 h 9472247"/>
                          <a:gd name="connsiteX4" fmla="*/ 1179636 w 6150220"/>
                          <a:gd name="connsiteY4" fmla="*/ 8393724 h 9472247"/>
                          <a:gd name="connsiteX5" fmla="*/ 945175 w 6150220"/>
                          <a:gd name="connsiteY5" fmla="*/ 7831015 h 9472247"/>
                          <a:gd name="connsiteX6" fmla="*/ 781051 w 6150220"/>
                          <a:gd name="connsiteY6" fmla="*/ 7408985 h 9472247"/>
                          <a:gd name="connsiteX7" fmla="*/ 804498 w 6150220"/>
                          <a:gd name="connsiteY7" fmla="*/ 6869724 h 9472247"/>
                          <a:gd name="connsiteX8" fmla="*/ 288682 w 6150220"/>
                          <a:gd name="connsiteY8" fmla="*/ 6611816 h 9472247"/>
                          <a:gd name="connsiteX9" fmla="*/ 874836 w 6150220"/>
                          <a:gd name="connsiteY9" fmla="*/ 4783016 h 9472247"/>
                          <a:gd name="connsiteX10" fmla="*/ 968620 w 6150220"/>
                          <a:gd name="connsiteY10" fmla="*/ 1852247 h 9472247"/>
                          <a:gd name="connsiteX11" fmla="*/ 874836 w 6150220"/>
                          <a:gd name="connsiteY11" fmla="*/ 937846 h 9472247"/>
                          <a:gd name="connsiteX0" fmla="*/ 874836 w 6150220"/>
                          <a:gd name="connsiteY0" fmla="*/ 937846 h 9472247"/>
                          <a:gd name="connsiteX1" fmla="*/ 3500805 w 6150220"/>
                          <a:gd name="connsiteY1" fmla="*/ 0 h 9472247"/>
                          <a:gd name="connsiteX2" fmla="*/ 6150220 w 6150220"/>
                          <a:gd name="connsiteY2" fmla="*/ 8464062 h 9472247"/>
                          <a:gd name="connsiteX3" fmla="*/ 4180744 w 6150220"/>
                          <a:gd name="connsiteY3" fmla="*/ 8956431 h 9472247"/>
                          <a:gd name="connsiteX4" fmla="*/ 1672005 w 6150220"/>
                          <a:gd name="connsiteY4" fmla="*/ 9472247 h 9472247"/>
                          <a:gd name="connsiteX5" fmla="*/ 1179636 w 6150220"/>
                          <a:gd name="connsiteY5" fmla="*/ 8393724 h 9472247"/>
                          <a:gd name="connsiteX6" fmla="*/ 945175 w 6150220"/>
                          <a:gd name="connsiteY6" fmla="*/ 7831015 h 9472247"/>
                          <a:gd name="connsiteX7" fmla="*/ 781051 w 6150220"/>
                          <a:gd name="connsiteY7" fmla="*/ 7408985 h 9472247"/>
                          <a:gd name="connsiteX8" fmla="*/ 804498 w 6150220"/>
                          <a:gd name="connsiteY8" fmla="*/ 6869724 h 9472247"/>
                          <a:gd name="connsiteX9" fmla="*/ 288682 w 6150220"/>
                          <a:gd name="connsiteY9" fmla="*/ 6611816 h 9472247"/>
                          <a:gd name="connsiteX10" fmla="*/ 874836 w 6150220"/>
                          <a:gd name="connsiteY10" fmla="*/ 4783016 h 9472247"/>
                          <a:gd name="connsiteX11" fmla="*/ 968620 w 6150220"/>
                          <a:gd name="connsiteY11" fmla="*/ 1852247 h 9472247"/>
                          <a:gd name="connsiteX12" fmla="*/ 874836 w 6150220"/>
                          <a:gd name="connsiteY12" fmla="*/ 937846 h 9472247"/>
                          <a:gd name="connsiteX0" fmla="*/ 874836 w 6150220"/>
                          <a:gd name="connsiteY0" fmla="*/ 937846 h 9472247"/>
                          <a:gd name="connsiteX1" fmla="*/ 3500805 w 6150220"/>
                          <a:gd name="connsiteY1" fmla="*/ 0 h 9472247"/>
                          <a:gd name="connsiteX2" fmla="*/ 6150220 w 6150220"/>
                          <a:gd name="connsiteY2" fmla="*/ 8464062 h 9472247"/>
                          <a:gd name="connsiteX3" fmla="*/ 3242897 w 6150220"/>
                          <a:gd name="connsiteY3" fmla="*/ 8815754 h 9472247"/>
                          <a:gd name="connsiteX4" fmla="*/ 1672005 w 6150220"/>
                          <a:gd name="connsiteY4" fmla="*/ 9472247 h 9472247"/>
                          <a:gd name="connsiteX5" fmla="*/ 1179636 w 6150220"/>
                          <a:gd name="connsiteY5" fmla="*/ 8393724 h 9472247"/>
                          <a:gd name="connsiteX6" fmla="*/ 945175 w 6150220"/>
                          <a:gd name="connsiteY6" fmla="*/ 7831015 h 9472247"/>
                          <a:gd name="connsiteX7" fmla="*/ 781051 w 6150220"/>
                          <a:gd name="connsiteY7" fmla="*/ 7408985 h 9472247"/>
                          <a:gd name="connsiteX8" fmla="*/ 804498 w 6150220"/>
                          <a:gd name="connsiteY8" fmla="*/ 6869724 h 9472247"/>
                          <a:gd name="connsiteX9" fmla="*/ 288682 w 6150220"/>
                          <a:gd name="connsiteY9" fmla="*/ 6611816 h 9472247"/>
                          <a:gd name="connsiteX10" fmla="*/ 874836 w 6150220"/>
                          <a:gd name="connsiteY10" fmla="*/ 4783016 h 9472247"/>
                          <a:gd name="connsiteX11" fmla="*/ 968620 w 6150220"/>
                          <a:gd name="connsiteY11" fmla="*/ 1852247 h 9472247"/>
                          <a:gd name="connsiteX12" fmla="*/ 874836 w 6150220"/>
                          <a:gd name="connsiteY12" fmla="*/ 937846 h 9472247"/>
                          <a:gd name="connsiteX0" fmla="*/ 874836 w 6150220"/>
                          <a:gd name="connsiteY0" fmla="*/ 937846 h 9472247"/>
                          <a:gd name="connsiteX1" fmla="*/ 3500805 w 6150220"/>
                          <a:gd name="connsiteY1" fmla="*/ 0 h 9472247"/>
                          <a:gd name="connsiteX2" fmla="*/ 6150220 w 6150220"/>
                          <a:gd name="connsiteY2" fmla="*/ 8464062 h 9472247"/>
                          <a:gd name="connsiteX3" fmla="*/ 4977913 w 6150220"/>
                          <a:gd name="connsiteY3" fmla="*/ 8604739 h 9472247"/>
                          <a:gd name="connsiteX4" fmla="*/ 3242897 w 6150220"/>
                          <a:gd name="connsiteY4" fmla="*/ 8815754 h 9472247"/>
                          <a:gd name="connsiteX5" fmla="*/ 1672005 w 6150220"/>
                          <a:gd name="connsiteY5" fmla="*/ 9472247 h 9472247"/>
                          <a:gd name="connsiteX6" fmla="*/ 1179636 w 6150220"/>
                          <a:gd name="connsiteY6" fmla="*/ 8393724 h 9472247"/>
                          <a:gd name="connsiteX7" fmla="*/ 945175 w 6150220"/>
                          <a:gd name="connsiteY7" fmla="*/ 7831015 h 9472247"/>
                          <a:gd name="connsiteX8" fmla="*/ 781051 w 6150220"/>
                          <a:gd name="connsiteY8" fmla="*/ 7408985 h 9472247"/>
                          <a:gd name="connsiteX9" fmla="*/ 804498 w 6150220"/>
                          <a:gd name="connsiteY9" fmla="*/ 6869724 h 9472247"/>
                          <a:gd name="connsiteX10" fmla="*/ 288682 w 6150220"/>
                          <a:gd name="connsiteY10" fmla="*/ 6611816 h 9472247"/>
                          <a:gd name="connsiteX11" fmla="*/ 874836 w 6150220"/>
                          <a:gd name="connsiteY11" fmla="*/ 4783016 h 9472247"/>
                          <a:gd name="connsiteX12" fmla="*/ 968620 w 6150220"/>
                          <a:gd name="connsiteY12" fmla="*/ 1852247 h 9472247"/>
                          <a:gd name="connsiteX13" fmla="*/ 874836 w 6150220"/>
                          <a:gd name="connsiteY13" fmla="*/ 937846 h 9472247"/>
                          <a:gd name="connsiteX0" fmla="*/ 874836 w 6150220"/>
                          <a:gd name="connsiteY0" fmla="*/ 937846 h 9472247"/>
                          <a:gd name="connsiteX1" fmla="*/ 3500805 w 6150220"/>
                          <a:gd name="connsiteY1" fmla="*/ 0 h 9472247"/>
                          <a:gd name="connsiteX2" fmla="*/ 6150220 w 6150220"/>
                          <a:gd name="connsiteY2" fmla="*/ 8464062 h 9472247"/>
                          <a:gd name="connsiteX3" fmla="*/ 3758713 w 6150220"/>
                          <a:gd name="connsiteY3" fmla="*/ 8839201 h 9472247"/>
                          <a:gd name="connsiteX4" fmla="*/ 3242897 w 6150220"/>
                          <a:gd name="connsiteY4" fmla="*/ 8815754 h 9472247"/>
                          <a:gd name="connsiteX5" fmla="*/ 1672005 w 6150220"/>
                          <a:gd name="connsiteY5" fmla="*/ 9472247 h 9472247"/>
                          <a:gd name="connsiteX6" fmla="*/ 1179636 w 6150220"/>
                          <a:gd name="connsiteY6" fmla="*/ 8393724 h 9472247"/>
                          <a:gd name="connsiteX7" fmla="*/ 945175 w 6150220"/>
                          <a:gd name="connsiteY7" fmla="*/ 7831015 h 9472247"/>
                          <a:gd name="connsiteX8" fmla="*/ 781051 w 6150220"/>
                          <a:gd name="connsiteY8" fmla="*/ 7408985 h 9472247"/>
                          <a:gd name="connsiteX9" fmla="*/ 804498 w 6150220"/>
                          <a:gd name="connsiteY9" fmla="*/ 6869724 h 9472247"/>
                          <a:gd name="connsiteX10" fmla="*/ 288682 w 6150220"/>
                          <a:gd name="connsiteY10" fmla="*/ 6611816 h 9472247"/>
                          <a:gd name="connsiteX11" fmla="*/ 874836 w 6150220"/>
                          <a:gd name="connsiteY11" fmla="*/ 4783016 h 9472247"/>
                          <a:gd name="connsiteX12" fmla="*/ 968620 w 6150220"/>
                          <a:gd name="connsiteY12" fmla="*/ 1852247 h 9472247"/>
                          <a:gd name="connsiteX13" fmla="*/ 874836 w 6150220"/>
                          <a:gd name="connsiteY13" fmla="*/ 937846 h 9472247"/>
                          <a:gd name="connsiteX0" fmla="*/ 874836 w 5048251"/>
                          <a:gd name="connsiteY0" fmla="*/ 937846 h 10245970"/>
                          <a:gd name="connsiteX1" fmla="*/ 3500805 w 5048251"/>
                          <a:gd name="connsiteY1" fmla="*/ 0 h 10245970"/>
                          <a:gd name="connsiteX2" fmla="*/ 5048251 w 5048251"/>
                          <a:gd name="connsiteY2" fmla="*/ 10245970 h 10245970"/>
                          <a:gd name="connsiteX3" fmla="*/ 3758713 w 5048251"/>
                          <a:gd name="connsiteY3" fmla="*/ 8839201 h 10245970"/>
                          <a:gd name="connsiteX4" fmla="*/ 3242897 w 5048251"/>
                          <a:gd name="connsiteY4" fmla="*/ 8815754 h 10245970"/>
                          <a:gd name="connsiteX5" fmla="*/ 1672005 w 5048251"/>
                          <a:gd name="connsiteY5" fmla="*/ 9472247 h 10245970"/>
                          <a:gd name="connsiteX6" fmla="*/ 1179636 w 5048251"/>
                          <a:gd name="connsiteY6" fmla="*/ 8393724 h 10245970"/>
                          <a:gd name="connsiteX7" fmla="*/ 945175 w 5048251"/>
                          <a:gd name="connsiteY7" fmla="*/ 7831015 h 10245970"/>
                          <a:gd name="connsiteX8" fmla="*/ 781051 w 5048251"/>
                          <a:gd name="connsiteY8" fmla="*/ 7408985 h 10245970"/>
                          <a:gd name="connsiteX9" fmla="*/ 804498 w 5048251"/>
                          <a:gd name="connsiteY9" fmla="*/ 6869724 h 10245970"/>
                          <a:gd name="connsiteX10" fmla="*/ 288682 w 5048251"/>
                          <a:gd name="connsiteY10" fmla="*/ 6611816 h 10245970"/>
                          <a:gd name="connsiteX11" fmla="*/ 874836 w 5048251"/>
                          <a:gd name="connsiteY11" fmla="*/ 4783016 h 10245970"/>
                          <a:gd name="connsiteX12" fmla="*/ 968620 w 5048251"/>
                          <a:gd name="connsiteY12" fmla="*/ 1852247 h 10245970"/>
                          <a:gd name="connsiteX13" fmla="*/ 874836 w 5048251"/>
                          <a:gd name="connsiteY13" fmla="*/ 937846 h 10245970"/>
                          <a:gd name="connsiteX0" fmla="*/ 874836 w 5048251"/>
                          <a:gd name="connsiteY0" fmla="*/ 937846 h 10245970"/>
                          <a:gd name="connsiteX1" fmla="*/ 3500805 w 5048251"/>
                          <a:gd name="connsiteY1" fmla="*/ 0 h 10245970"/>
                          <a:gd name="connsiteX2" fmla="*/ 5048251 w 5048251"/>
                          <a:gd name="connsiteY2" fmla="*/ 10245970 h 10245970"/>
                          <a:gd name="connsiteX3" fmla="*/ 3758713 w 5048251"/>
                          <a:gd name="connsiteY3" fmla="*/ 8839201 h 10245970"/>
                          <a:gd name="connsiteX4" fmla="*/ 3242897 w 5048251"/>
                          <a:gd name="connsiteY4" fmla="*/ 8815754 h 10245970"/>
                          <a:gd name="connsiteX5" fmla="*/ 1672005 w 5048251"/>
                          <a:gd name="connsiteY5" fmla="*/ 9472247 h 10245970"/>
                          <a:gd name="connsiteX6" fmla="*/ 1179636 w 5048251"/>
                          <a:gd name="connsiteY6" fmla="*/ 8393724 h 10245970"/>
                          <a:gd name="connsiteX7" fmla="*/ 945175 w 5048251"/>
                          <a:gd name="connsiteY7" fmla="*/ 7831015 h 10245970"/>
                          <a:gd name="connsiteX8" fmla="*/ 781051 w 5048251"/>
                          <a:gd name="connsiteY8" fmla="*/ 7408985 h 10245970"/>
                          <a:gd name="connsiteX9" fmla="*/ 804498 w 5048251"/>
                          <a:gd name="connsiteY9" fmla="*/ 6869724 h 10245970"/>
                          <a:gd name="connsiteX10" fmla="*/ 288682 w 5048251"/>
                          <a:gd name="connsiteY10" fmla="*/ 6611816 h 10245970"/>
                          <a:gd name="connsiteX11" fmla="*/ 874836 w 5048251"/>
                          <a:gd name="connsiteY11" fmla="*/ 4783016 h 10245970"/>
                          <a:gd name="connsiteX12" fmla="*/ 968620 w 5048251"/>
                          <a:gd name="connsiteY12" fmla="*/ 1852247 h 10245970"/>
                          <a:gd name="connsiteX13" fmla="*/ 874836 w 5048251"/>
                          <a:gd name="connsiteY13" fmla="*/ 937846 h 10245970"/>
                          <a:gd name="connsiteX0" fmla="*/ 874836 w 5048251"/>
                          <a:gd name="connsiteY0" fmla="*/ 937846 h 10245970"/>
                          <a:gd name="connsiteX1" fmla="*/ 3500805 w 5048251"/>
                          <a:gd name="connsiteY1" fmla="*/ 0 h 10245970"/>
                          <a:gd name="connsiteX2" fmla="*/ 5048251 w 5048251"/>
                          <a:gd name="connsiteY2" fmla="*/ 10245970 h 10245970"/>
                          <a:gd name="connsiteX3" fmla="*/ 3758713 w 5048251"/>
                          <a:gd name="connsiteY3" fmla="*/ 8839201 h 10245970"/>
                          <a:gd name="connsiteX4" fmla="*/ 3242897 w 5048251"/>
                          <a:gd name="connsiteY4" fmla="*/ 8815754 h 10245970"/>
                          <a:gd name="connsiteX5" fmla="*/ 1672005 w 5048251"/>
                          <a:gd name="connsiteY5" fmla="*/ 9472247 h 10245970"/>
                          <a:gd name="connsiteX6" fmla="*/ 1179636 w 5048251"/>
                          <a:gd name="connsiteY6" fmla="*/ 8393724 h 10245970"/>
                          <a:gd name="connsiteX7" fmla="*/ 945175 w 5048251"/>
                          <a:gd name="connsiteY7" fmla="*/ 7831015 h 10245970"/>
                          <a:gd name="connsiteX8" fmla="*/ 781051 w 5048251"/>
                          <a:gd name="connsiteY8" fmla="*/ 7408985 h 10245970"/>
                          <a:gd name="connsiteX9" fmla="*/ 804498 w 5048251"/>
                          <a:gd name="connsiteY9" fmla="*/ 6869724 h 10245970"/>
                          <a:gd name="connsiteX10" fmla="*/ 288682 w 5048251"/>
                          <a:gd name="connsiteY10" fmla="*/ 6611816 h 10245970"/>
                          <a:gd name="connsiteX11" fmla="*/ 874836 w 5048251"/>
                          <a:gd name="connsiteY11" fmla="*/ 4783016 h 10245970"/>
                          <a:gd name="connsiteX12" fmla="*/ 968620 w 5048251"/>
                          <a:gd name="connsiteY12" fmla="*/ 1852247 h 10245970"/>
                          <a:gd name="connsiteX13" fmla="*/ 874836 w 5048251"/>
                          <a:gd name="connsiteY13" fmla="*/ 937846 h 10245970"/>
                          <a:gd name="connsiteX0" fmla="*/ 874836 w 5048251"/>
                          <a:gd name="connsiteY0" fmla="*/ 937846 h 10245970"/>
                          <a:gd name="connsiteX1" fmla="*/ 3500805 w 5048251"/>
                          <a:gd name="connsiteY1" fmla="*/ 0 h 10245970"/>
                          <a:gd name="connsiteX2" fmla="*/ 5048251 w 5048251"/>
                          <a:gd name="connsiteY2" fmla="*/ 10245970 h 10245970"/>
                          <a:gd name="connsiteX3" fmla="*/ 3758713 w 5048251"/>
                          <a:gd name="connsiteY3" fmla="*/ 8839201 h 10245970"/>
                          <a:gd name="connsiteX4" fmla="*/ 2984989 w 5048251"/>
                          <a:gd name="connsiteY4" fmla="*/ 8932984 h 10245970"/>
                          <a:gd name="connsiteX5" fmla="*/ 1672005 w 5048251"/>
                          <a:gd name="connsiteY5" fmla="*/ 9472247 h 10245970"/>
                          <a:gd name="connsiteX6" fmla="*/ 1179636 w 5048251"/>
                          <a:gd name="connsiteY6" fmla="*/ 8393724 h 10245970"/>
                          <a:gd name="connsiteX7" fmla="*/ 945175 w 5048251"/>
                          <a:gd name="connsiteY7" fmla="*/ 7831015 h 10245970"/>
                          <a:gd name="connsiteX8" fmla="*/ 781051 w 5048251"/>
                          <a:gd name="connsiteY8" fmla="*/ 7408985 h 10245970"/>
                          <a:gd name="connsiteX9" fmla="*/ 804498 w 5048251"/>
                          <a:gd name="connsiteY9" fmla="*/ 6869724 h 10245970"/>
                          <a:gd name="connsiteX10" fmla="*/ 288682 w 5048251"/>
                          <a:gd name="connsiteY10" fmla="*/ 6611816 h 10245970"/>
                          <a:gd name="connsiteX11" fmla="*/ 874836 w 5048251"/>
                          <a:gd name="connsiteY11" fmla="*/ 4783016 h 10245970"/>
                          <a:gd name="connsiteX12" fmla="*/ 968620 w 5048251"/>
                          <a:gd name="connsiteY12" fmla="*/ 1852247 h 10245970"/>
                          <a:gd name="connsiteX13" fmla="*/ 874836 w 5048251"/>
                          <a:gd name="connsiteY13" fmla="*/ 937846 h 10245970"/>
                          <a:gd name="connsiteX0" fmla="*/ 874836 w 5048251"/>
                          <a:gd name="connsiteY0" fmla="*/ 937846 h 10245970"/>
                          <a:gd name="connsiteX1" fmla="*/ 3500805 w 5048251"/>
                          <a:gd name="connsiteY1" fmla="*/ 0 h 10245970"/>
                          <a:gd name="connsiteX2" fmla="*/ 5048251 w 5048251"/>
                          <a:gd name="connsiteY2" fmla="*/ 10245970 h 10245970"/>
                          <a:gd name="connsiteX3" fmla="*/ 3758713 w 5048251"/>
                          <a:gd name="connsiteY3" fmla="*/ 8839201 h 10245970"/>
                          <a:gd name="connsiteX4" fmla="*/ 2984989 w 5048251"/>
                          <a:gd name="connsiteY4" fmla="*/ 8932984 h 10245970"/>
                          <a:gd name="connsiteX5" fmla="*/ 1672005 w 5048251"/>
                          <a:gd name="connsiteY5" fmla="*/ 9472247 h 10245970"/>
                          <a:gd name="connsiteX6" fmla="*/ 1179636 w 5048251"/>
                          <a:gd name="connsiteY6" fmla="*/ 8393724 h 10245970"/>
                          <a:gd name="connsiteX7" fmla="*/ 945175 w 5048251"/>
                          <a:gd name="connsiteY7" fmla="*/ 7831015 h 10245970"/>
                          <a:gd name="connsiteX8" fmla="*/ 781051 w 5048251"/>
                          <a:gd name="connsiteY8" fmla="*/ 7408985 h 10245970"/>
                          <a:gd name="connsiteX9" fmla="*/ 804498 w 5048251"/>
                          <a:gd name="connsiteY9" fmla="*/ 6869724 h 10245970"/>
                          <a:gd name="connsiteX10" fmla="*/ 288682 w 5048251"/>
                          <a:gd name="connsiteY10" fmla="*/ 6611816 h 10245970"/>
                          <a:gd name="connsiteX11" fmla="*/ 874836 w 5048251"/>
                          <a:gd name="connsiteY11" fmla="*/ 4783016 h 10245970"/>
                          <a:gd name="connsiteX12" fmla="*/ 968620 w 5048251"/>
                          <a:gd name="connsiteY12" fmla="*/ 1852247 h 10245970"/>
                          <a:gd name="connsiteX13" fmla="*/ 874836 w 5048251"/>
                          <a:gd name="connsiteY13" fmla="*/ 937846 h 10245970"/>
                          <a:gd name="connsiteX0" fmla="*/ 874836 w 5048251"/>
                          <a:gd name="connsiteY0" fmla="*/ 937846 h 10245970"/>
                          <a:gd name="connsiteX1" fmla="*/ 3500805 w 5048251"/>
                          <a:gd name="connsiteY1" fmla="*/ 0 h 10245970"/>
                          <a:gd name="connsiteX2" fmla="*/ 5048251 w 5048251"/>
                          <a:gd name="connsiteY2" fmla="*/ 10245970 h 10245970"/>
                          <a:gd name="connsiteX3" fmla="*/ 3758713 w 5048251"/>
                          <a:gd name="connsiteY3" fmla="*/ 8839201 h 10245970"/>
                          <a:gd name="connsiteX4" fmla="*/ 2984989 w 5048251"/>
                          <a:gd name="connsiteY4" fmla="*/ 8932984 h 10245970"/>
                          <a:gd name="connsiteX5" fmla="*/ 1672005 w 5048251"/>
                          <a:gd name="connsiteY5" fmla="*/ 9472247 h 10245970"/>
                          <a:gd name="connsiteX6" fmla="*/ 1179636 w 5048251"/>
                          <a:gd name="connsiteY6" fmla="*/ 8393724 h 10245970"/>
                          <a:gd name="connsiteX7" fmla="*/ 945175 w 5048251"/>
                          <a:gd name="connsiteY7" fmla="*/ 7831015 h 10245970"/>
                          <a:gd name="connsiteX8" fmla="*/ 781051 w 5048251"/>
                          <a:gd name="connsiteY8" fmla="*/ 7408985 h 10245970"/>
                          <a:gd name="connsiteX9" fmla="*/ 804498 w 5048251"/>
                          <a:gd name="connsiteY9" fmla="*/ 6869724 h 10245970"/>
                          <a:gd name="connsiteX10" fmla="*/ 288682 w 5048251"/>
                          <a:gd name="connsiteY10" fmla="*/ 6611816 h 10245970"/>
                          <a:gd name="connsiteX11" fmla="*/ 874836 w 5048251"/>
                          <a:gd name="connsiteY11" fmla="*/ 4783016 h 10245970"/>
                          <a:gd name="connsiteX12" fmla="*/ 968620 w 5048251"/>
                          <a:gd name="connsiteY12" fmla="*/ 1852247 h 10245970"/>
                          <a:gd name="connsiteX13" fmla="*/ 874836 w 5048251"/>
                          <a:gd name="connsiteY13" fmla="*/ 937846 h 10245970"/>
                          <a:gd name="connsiteX0" fmla="*/ 874836 w 5048251"/>
                          <a:gd name="connsiteY0" fmla="*/ 937846 h 10245970"/>
                          <a:gd name="connsiteX1" fmla="*/ 3500805 w 5048251"/>
                          <a:gd name="connsiteY1" fmla="*/ 0 h 10245970"/>
                          <a:gd name="connsiteX2" fmla="*/ 5048251 w 5048251"/>
                          <a:gd name="connsiteY2" fmla="*/ 10245970 h 10245970"/>
                          <a:gd name="connsiteX3" fmla="*/ 3758713 w 5048251"/>
                          <a:gd name="connsiteY3" fmla="*/ 8839201 h 10245970"/>
                          <a:gd name="connsiteX4" fmla="*/ 2984989 w 5048251"/>
                          <a:gd name="connsiteY4" fmla="*/ 8932984 h 10245970"/>
                          <a:gd name="connsiteX5" fmla="*/ 1672005 w 5048251"/>
                          <a:gd name="connsiteY5" fmla="*/ 9472247 h 10245970"/>
                          <a:gd name="connsiteX6" fmla="*/ 1179636 w 5048251"/>
                          <a:gd name="connsiteY6" fmla="*/ 8393724 h 10245970"/>
                          <a:gd name="connsiteX7" fmla="*/ 945175 w 5048251"/>
                          <a:gd name="connsiteY7" fmla="*/ 7831015 h 10245970"/>
                          <a:gd name="connsiteX8" fmla="*/ 781051 w 5048251"/>
                          <a:gd name="connsiteY8" fmla="*/ 7408985 h 10245970"/>
                          <a:gd name="connsiteX9" fmla="*/ 804498 w 5048251"/>
                          <a:gd name="connsiteY9" fmla="*/ 6869724 h 10245970"/>
                          <a:gd name="connsiteX10" fmla="*/ 288682 w 5048251"/>
                          <a:gd name="connsiteY10" fmla="*/ 6611816 h 10245970"/>
                          <a:gd name="connsiteX11" fmla="*/ 874836 w 5048251"/>
                          <a:gd name="connsiteY11" fmla="*/ 4783016 h 10245970"/>
                          <a:gd name="connsiteX12" fmla="*/ 968620 w 5048251"/>
                          <a:gd name="connsiteY12" fmla="*/ 1852247 h 10245970"/>
                          <a:gd name="connsiteX13" fmla="*/ 874836 w 5048251"/>
                          <a:gd name="connsiteY13" fmla="*/ 937846 h 10245970"/>
                          <a:gd name="connsiteX0" fmla="*/ 874836 w 5048251"/>
                          <a:gd name="connsiteY0" fmla="*/ 937846 h 10245970"/>
                          <a:gd name="connsiteX1" fmla="*/ 3500805 w 5048251"/>
                          <a:gd name="connsiteY1" fmla="*/ 0 h 10245970"/>
                          <a:gd name="connsiteX2" fmla="*/ 5048251 w 5048251"/>
                          <a:gd name="connsiteY2" fmla="*/ 10245970 h 10245970"/>
                          <a:gd name="connsiteX3" fmla="*/ 3758713 w 5048251"/>
                          <a:gd name="connsiteY3" fmla="*/ 8839201 h 10245970"/>
                          <a:gd name="connsiteX4" fmla="*/ 2984989 w 5048251"/>
                          <a:gd name="connsiteY4" fmla="*/ 8932984 h 10245970"/>
                          <a:gd name="connsiteX5" fmla="*/ 1672005 w 5048251"/>
                          <a:gd name="connsiteY5" fmla="*/ 9472247 h 10245970"/>
                          <a:gd name="connsiteX6" fmla="*/ 1179636 w 5048251"/>
                          <a:gd name="connsiteY6" fmla="*/ 8393724 h 10245970"/>
                          <a:gd name="connsiteX7" fmla="*/ 945175 w 5048251"/>
                          <a:gd name="connsiteY7" fmla="*/ 7831015 h 10245970"/>
                          <a:gd name="connsiteX8" fmla="*/ 781051 w 5048251"/>
                          <a:gd name="connsiteY8" fmla="*/ 7408985 h 10245970"/>
                          <a:gd name="connsiteX9" fmla="*/ 804498 w 5048251"/>
                          <a:gd name="connsiteY9" fmla="*/ 6869724 h 10245970"/>
                          <a:gd name="connsiteX10" fmla="*/ 288682 w 5048251"/>
                          <a:gd name="connsiteY10" fmla="*/ 6611816 h 10245970"/>
                          <a:gd name="connsiteX11" fmla="*/ 874836 w 5048251"/>
                          <a:gd name="connsiteY11" fmla="*/ 4783016 h 10245970"/>
                          <a:gd name="connsiteX12" fmla="*/ 968620 w 5048251"/>
                          <a:gd name="connsiteY12" fmla="*/ 1852247 h 10245970"/>
                          <a:gd name="connsiteX13" fmla="*/ 874836 w 5048251"/>
                          <a:gd name="connsiteY13" fmla="*/ 937846 h 10245970"/>
                          <a:gd name="connsiteX0" fmla="*/ 874836 w 5048251"/>
                          <a:gd name="connsiteY0" fmla="*/ 937846 h 10245970"/>
                          <a:gd name="connsiteX1" fmla="*/ 3500805 w 5048251"/>
                          <a:gd name="connsiteY1" fmla="*/ 0 h 10245970"/>
                          <a:gd name="connsiteX2" fmla="*/ 5048251 w 5048251"/>
                          <a:gd name="connsiteY2" fmla="*/ 10245970 h 10245970"/>
                          <a:gd name="connsiteX3" fmla="*/ 3758713 w 5048251"/>
                          <a:gd name="connsiteY3" fmla="*/ 8839201 h 10245970"/>
                          <a:gd name="connsiteX4" fmla="*/ 2891205 w 5048251"/>
                          <a:gd name="connsiteY4" fmla="*/ 8932984 h 10245970"/>
                          <a:gd name="connsiteX5" fmla="*/ 1672005 w 5048251"/>
                          <a:gd name="connsiteY5" fmla="*/ 9472247 h 10245970"/>
                          <a:gd name="connsiteX6" fmla="*/ 1179636 w 5048251"/>
                          <a:gd name="connsiteY6" fmla="*/ 8393724 h 10245970"/>
                          <a:gd name="connsiteX7" fmla="*/ 945175 w 5048251"/>
                          <a:gd name="connsiteY7" fmla="*/ 7831015 h 10245970"/>
                          <a:gd name="connsiteX8" fmla="*/ 781051 w 5048251"/>
                          <a:gd name="connsiteY8" fmla="*/ 7408985 h 10245970"/>
                          <a:gd name="connsiteX9" fmla="*/ 804498 w 5048251"/>
                          <a:gd name="connsiteY9" fmla="*/ 6869724 h 10245970"/>
                          <a:gd name="connsiteX10" fmla="*/ 288682 w 5048251"/>
                          <a:gd name="connsiteY10" fmla="*/ 6611816 h 10245970"/>
                          <a:gd name="connsiteX11" fmla="*/ 874836 w 5048251"/>
                          <a:gd name="connsiteY11" fmla="*/ 4783016 h 10245970"/>
                          <a:gd name="connsiteX12" fmla="*/ 968620 w 5048251"/>
                          <a:gd name="connsiteY12" fmla="*/ 1852247 h 10245970"/>
                          <a:gd name="connsiteX13" fmla="*/ 874836 w 5048251"/>
                          <a:gd name="connsiteY13" fmla="*/ 937846 h 10245970"/>
                          <a:gd name="connsiteX0" fmla="*/ 874836 w 5048251"/>
                          <a:gd name="connsiteY0" fmla="*/ 937846 h 10245970"/>
                          <a:gd name="connsiteX1" fmla="*/ 3500805 w 5048251"/>
                          <a:gd name="connsiteY1" fmla="*/ 0 h 10245970"/>
                          <a:gd name="connsiteX2" fmla="*/ 5048251 w 5048251"/>
                          <a:gd name="connsiteY2" fmla="*/ 10245970 h 10245970"/>
                          <a:gd name="connsiteX3" fmla="*/ 3758713 w 5048251"/>
                          <a:gd name="connsiteY3" fmla="*/ 8839201 h 10245970"/>
                          <a:gd name="connsiteX4" fmla="*/ 2891205 w 5048251"/>
                          <a:gd name="connsiteY4" fmla="*/ 8932984 h 10245970"/>
                          <a:gd name="connsiteX5" fmla="*/ 1672005 w 5048251"/>
                          <a:gd name="connsiteY5" fmla="*/ 9472247 h 10245970"/>
                          <a:gd name="connsiteX6" fmla="*/ 1179636 w 5048251"/>
                          <a:gd name="connsiteY6" fmla="*/ 8393724 h 10245970"/>
                          <a:gd name="connsiteX7" fmla="*/ 945175 w 5048251"/>
                          <a:gd name="connsiteY7" fmla="*/ 7831015 h 10245970"/>
                          <a:gd name="connsiteX8" fmla="*/ 781051 w 5048251"/>
                          <a:gd name="connsiteY8" fmla="*/ 7408985 h 10245970"/>
                          <a:gd name="connsiteX9" fmla="*/ 804498 w 5048251"/>
                          <a:gd name="connsiteY9" fmla="*/ 6869724 h 10245970"/>
                          <a:gd name="connsiteX10" fmla="*/ 288682 w 5048251"/>
                          <a:gd name="connsiteY10" fmla="*/ 6611816 h 10245970"/>
                          <a:gd name="connsiteX11" fmla="*/ 874836 w 5048251"/>
                          <a:gd name="connsiteY11" fmla="*/ 4783016 h 10245970"/>
                          <a:gd name="connsiteX12" fmla="*/ 968620 w 5048251"/>
                          <a:gd name="connsiteY12" fmla="*/ 1852247 h 10245970"/>
                          <a:gd name="connsiteX13" fmla="*/ 874836 w 5048251"/>
                          <a:gd name="connsiteY13" fmla="*/ 937846 h 10245970"/>
                          <a:gd name="connsiteX0" fmla="*/ 874836 w 5048251"/>
                          <a:gd name="connsiteY0" fmla="*/ 937846 h 10245970"/>
                          <a:gd name="connsiteX1" fmla="*/ 3500805 w 5048251"/>
                          <a:gd name="connsiteY1" fmla="*/ 0 h 10245970"/>
                          <a:gd name="connsiteX2" fmla="*/ 5048251 w 5048251"/>
                          <a:gd name="connsiteY2" fmla="*/ 10245970 h 10245970"/>
                          <a:gd name="connsiteX3" fmla="*/ 3758713 w 5048251"/>
                          <a:gd name="connsiteY3" fmla="*/ 8839201 h 10245970"/>
                          <a:gd name="connsiteX4" fmla="*/ 2891205 w 5048251"/>
                          <a:gd name="connsiteY4" fmla="*/ 8932984 h 10245970"/>
                          <a:gd name="connsiteX5" fmla="*/ 1672005 w 5048251"/>
                          <a:gd name="connsiteY5" fmla="*/ 9472247 h 10245970"/>
                          <a:gd name="connsiteX6" fmla="*/ 1179636 w 5048251"/>
                          <a:gd name="connsiteY6" fmla="*/ 8393724 h 10245970"/>
                          <a:gd name="connsiteX7" fmla="*/ 945175 w 5048251"/>
                          <a:gd name="connsiteY7" fmla="*/ 7831015 h 10245970"/>
                          <a:gd name="connsiteX8" fmla="*/ 781051 w 5048251"/>
                          <a:gd name="connsiteY8" fmla="*/ 7408985 h 10245970"/>
                          <a:gd name="connsiteX9" fmla="*/ 804498 w 5048251"/>
                          <a:gd name="connsiteY9" fmla="*/ 6869724 h 10245970"/>
                          <a:gd name="connsiteX10" fmla="*/ 288682 w 5048251"/>
                          <a:gd name="connsiteY10" fmla="*/ 6611816 h 10245970"/>
                          <a:gd name="connsiteX11" fmla="*/ 874836 w 5048251"/>
                          <a:gd name="connsiteY11" fmla="*/ 4783016 h 10245970"/>
                          <a:gd name="connsiteX12" fmla="*/ 968620 w 5048251"/>
                          <a:gd name="connsiteY12" fmla="*/ 1852247 h 10245970"/>
                          <a:gd name="connsiteX13" fmla="*/ 874836 w 5048251"/>
                          <a:gd name="connsiteY13" fmla="*/ 937846 h 10245970"/>
                          <a:gd name="connsiteX0" fmla="*/ 874836 w 4977913"/>
                          <a:gd name="connsiteY0" fmla="*/ 937846 h 10222524"/>
                          <a:gd name="connsiteX1" fmla="*/ 3500805 w 4977913"/>
                          <a:gd name="connsiteY1" fmla="*/ 0 h 10222524"/>
                          <a:gd name="connsiteX2" fmla="*/ 4977913 w 4977913"/>
                          <a:gd name="connsiteY2" fmla="*/ 10222524 h 10222524"/>
                          <a:gd name="connsiteX3" fmla="*/ 3758713 w 4977913"/>
                          <a:gd name="connsiteY3" fmla="*/ 8839201 h 10222524"/>
                          <a:gd name="connsiteX4" fmla="*/ 2891205 w 4977913"/>
                          <a:gd name="connsiteY4" fmla="*/ 8932984 h 10222524"/>
                          <a:gd name="connsiteX5" fmla="*/ 1672005 w 4977913"/>
                          <a:gd name="connsiteY5" fmla="*/ 9472247 h 10222524"/>
                          <a:gd name="connsiteX6" fmla="*/ 1179636 w 4977913"/>
                          <a:gd name="connsiteY6" fmla="*/ 8393724 h 10222524"/>
                          <a:gd name="connsiteX7" fmla="*/ 945175 w 4977913"/>
                          <a:gd name="connsiteY7" fmla="*/ 7831015 h 10222524"/>
                          <a:gd name="connsiteX8" fmla="*/ 781051 w 4977913"/>
                          <a:gd name="connsiteY8" fmla="*/ 7408985 h 10222524"/>
                          <a:gd name="connsiteX9" fmla="*/ 804498 w 4977913"/>
                          <a:gd name="connsiteY9" fmla="*/ 6869724 h 10222524"/>
                          <a:gd name="connsiteX10" fmla="*/ 288682 w 4977913"/>
                          <a:gd name="connsiteY10" fmla="*/ 6611816 h 10222524"/>
                          <a:gd name="connsiteX11" fmla="*/ 874836 w 4977913"/>
                          <a:gd name="connsiteY11" fmla="*/ 4783016 h 10222524"/>
                          <a:gd name="connsiteX12" fmla="*/ 968620 w 4977913"/>
                          <a:gd name="connsiteY12" fmla="*/ 1852247 h 10222524"/>
                          <a:gd name="connsiteX13" fmla="*/ 874836 w 4977913"/>
                          <a:gd name="connsiteY13" fmla="*/ 937846 h 10222524"/>
                          <a:gd name="connsiteX0" fmla="*/ 874836 w 4977913"/>
                          <a:gd name="connsiteY0" fmla="*/ 937846 h 10222524"/>
                          <a:gd name="connsiteX1" fmla="*/ 3500805 w 4977913"/>
                          <a:gd name="connsiteY1" fmla="*/ 0 h 10222524"/>
                          <a:gd name="connsiteX2" fmla="*/ 4368314 w 4977913"/>
                          <a:gd name="connsiteY2" fmla="*/ 5955323 h 10222524"/>
                          <a:gd name="connsiteX3" fmla="*/ 4977913 w 4977913"/>
                          <a:gd name="connsiteY3" fmla="*/ 10222524 h 10222524"/>
                          <a:gd name="connsiteX4" fmla="*/ 3758713 w 4977913"/>
                          <a:gd name="connsiteY4" fmla="*/ 8839201 h 10222524"/>
                          <a:gd name="connsiteX5" fmla="*/ 2891205 w 4977913"/>
                          <a:gd name="connsiteY5" fmla="*/ 8932984 h 10222524"/>
                          <a:gd name="connsiteX6" fmla="*/ 1672005 w 4977913"/>
                          <a:gd name="connsiteY6" fmla="*/ 9472247 h 10222524"/>
                          <a:gd name="connsiteX7" fmla="*/ 1179636 w 4977913"/>
                          <a:gd name="connsiteY7" fmla="*/ 8393724 h 10222524"/>
                          <a:gd name="connsiteX8" fmla="*/ 945175 w 4977913"/>
                          <a:gd name="connsiteY8" fmla="*/ 7831015 h 10222524"/>
                          <a:gd name="connsiteX9" fmla="*/ 781051 w 4977913"/>
                          <a:gd name="connsiteY9" fmla="*/ 7408985 h 10222524"/>
                          <a:gd name="connsiteX10" fmla="*/ 804498 w 4977913"/>
                          <a:gd name="connsiteY10" fmla="*/ 6869724 h 10222524"/>
                          <a:gd name="connsiteX11" fmla="*/ 288682 w 4977913"/>
                          <a:gd name="connsiteY11" fmla="*/ 6611816 h 10222524"/>
                          <a:gd name="connsiteX12" fmla="*/ 874836 w 4977913"/>
                          <a:gd name="connsiteY12" fmla="*/ 4783016 h 10222524"/>
                          <a:gd name="connsiteX13" fmla="*/ 968620 w 4977913"/>
                          <a:gd name="connsiteY13" fmla="*/ 1852247 h 10222524"/>
                          <a:gd name="connsiteX14" fmla="*/ 874836 w 4977913"/>
                          <a:gd name="connsiteY14" fmla="*/ 937846 h 10222524"/>
                          <a:gd name="connsiteX0" fmla="*/ 874836 w 7603883"/>
                          <a:gd name="connsiteY0" fmla="*/ 937846 h 10222524"/>
                          <a:gd name="connsiteX1" fmla="*/ 3500805 w 7603883"/>
                          <a:gd name="connsiteY1" fmla="*/ 0 h 10222524"/>
                          <a:gd name="connsiteX2" fmla="*/ 7603883 w 7603883"/>
                          <a:gd name="connsiteY2" fmla="*/ 7971692 h 10222524"/>
                          <a:gd name="connsiteX3" fmla="*/ 4977913 w 7603883"/>
                          <a:gd name="connsiteY3" fmla="*/ 10222524 h 10222524"/>
                          <a:gd name="connsiteX4" fmla="*/ 3758713 w 7603883"/>
                          <a:gd name="connsiteY4" fmla="*/ 8839201 h 10222524"/>
                          <a:gd name="connsiteX5" fmla="*/ 2891205 w 7603883"/>
                          <a:gd name="connsiteY5" fmla="*/ 8932984 h 10222524"/>
                          <a:gd name="connsiteX6" fmla="*/ 1672005 w 7603883"/>
                          <a:gd name="connsiteY6" fmla="*/ 9472247 h 10222524"/>
                          <a:gd name="connsiteX7" fmla="*/ 1179636 w 7603883"/>
                          <a:gd name="connsiteY7" fmla="*/ 8393724 h 10222524"/>
                          <a:gd name="connsiteX8" fmla="*/ 945175 w 7603883"/>
                          <a:gd name="connsiteY8" fmla="*/ 7831015 h 10222524"/>
                          <a:gd name="connsiteX9" fmla="*/ 781051 w 7603883"/>
                          <a:gd name="connsiteY9" fmla="*/ 7408985 h 10222524"/>
                          <a:gd name="connsiteX10" fmla="*/ 804498 w 7603883"/>
                          <a:gd name="connsiteY10" fmla="*/ 6869724 h 10222524"/>
                          <a:gd name="connsiteX11" fmla="*/ 288682 w 7603883"/>
                          <a:gd name="connsiteY11" fmla="*/ 6611816 h 10222524"/>
                          <a:gd name="connsiteX12" fmla="*/ 874836 w 7603883"/>
                          <a:gd name="connsiteY12" fmla="*/ 4783016 h 10222524"/>
                          <a:gd name="connsiteX13" fmla="*/ 968620 w 7603883"/>
                          <a:gd name="connsiteY13" fmla="*/ 1852247 h 10222524"/>
                          <a:gd name="connsiteX14" fmla="*/ 874836 w 7603883"/>
                          <a:gd name="connsiteY14" fmla="*/ 937846 h 10222524"/>
                          <a:gd name="connsiteX0" fmla="*/ 874836 w 7603883"/>
                          <a:gd name="connsiteY0" fmla="*/ 937846 h 10222524"/>
                          <a:gd name="connsiteX1" fmla="*/ 3500805 w 7603883"/>
                          <a:gd name="connsiteY1" fmla="*/ 0 h 10222524"/>
                          <a:gd name="connsiteX2" fmla="*/ 5259268 w 7603883"/>
                          <a:gd name="connsiteY2" fmla="*/ 3399692 h 10222524"/>
                          <a:gd name="connsiteX3" fmla="*/ 7603883 w 7603883"/>
                          <a:gd name="connsiteY3" fmla="*/ 7971692 h 10222524"/>
                          <a:gd name="connsiteX4" fmla="*/ 4977913 w 7603883"/>
                          <a:gd name="connsiteY4" fmla="*/ 10222524 h 10222524"/>
                          <a:gd name="connsiteX5" fmla="*/ 3758713 w 7603883"/>
                          <a:gd name="connsiteY5" fmla="*/ 8839201 h 10222524"/>
                          <a:gd name="connsiteX6" fmla="*/ 2891205 w 7603883"/>
                          <a:gd name="connsiteY6" fmla="*/ 8932984 h 10222524"/>
                          <a:gd name="connsiteX7" fmla="*/ 1672005 w 7603883"/>
                          <a:gd name="connsiteY7" fmla="*/ 9472247 h 10222524"/>
                          <a:gd name="connsiteX8" fmla="*/ 1179636 w 7603883"/>
                          <a:gd name="connsiteY8" fmla="*/ 8393724 h 10222524"/>
                          <a:gd name="connsiteX9" fmla="*/ 945175 w 7603883"/>
                          <a:gd name="connsiteY9" fmla="*/ 7831015 h 10222524"/>
                          <a:gd name="connsiteX10" fmla="*/ 781051 w 7603883"/>
                          <a:gd name="connsiteY10" fmla="*/ 7408985 h 10222524"/>
                          <a:gd name="connsiteX11" fmla="*/ 804498 w 7603883"/>
                          <a:gd name="connsiteY11" fmla="*/ 6869724 h 10222524"/>
                          <a:gd name="connsiteX12" fmla="*/ 288682 w 7603883"/>
                          <a:gd name="connsiteY12" fmla="*/ 6611816 h 10222524"/>
                          <a:gd name="connsiteX13" fmla="*/ 874836 w 7603883"/>
                          <a:gd name="connsiteY13" fmla="*/ 4783016 h 10222524"/>
                          <a:gd name="connsiteX14" fmla="*/ 968620 w 7603883"/>
                          <a:gd name="connsiteY14" fmla="*/ 1852247 h 10222524"/>
                          <a:gd name="connsiteX15" fmla="*/ 874836 w 7603883"/>
                          <a:gd name="connsiteY15" fmla="*/ 937846 h 10222524"/>
                          <a:gd name="connsiteX0" fmla="*/ 874836 w 7603883"/>
                          <a:gd name="connsiteY0" fmla="*/ 937846 h 10222524"/>
                          <a:gd name="connsiteX1" fmla="*/ 3500805 w 7603883"/>
                          <a:gd name="connsiteY1" fmla="*/ 0 h 10222524"/>
                          <a:gd name="connsiteX2" fmla="*/ 7345975 w 7603883"/>
                          <a:gd name="connsiteY2" fmla="*/ 5931877 h 10222524"/>
                          <a:gd name="connsiteX3" fmla="*/ 7603883 w 7603883"/>
                          <a:gd name="connsiteY3" fmla="*/ 7971692 h 10222524"/>
                          <a:gd name="connsiteX4" fmla="*/ 4977913 w 7603883"/>
                          <a:gd name="connsiteY4" fmla="*/ 10222524 h 10222524"/>
                          <a:gd name="connsiteX5" fmla="*/ 3758713 w 7603883"/>
                          <a:gd name="connsiteY5" fmla="*/ 8839201 h 10222524"/>
                          <a:gd name="connsiteX6" fmla="*/ 2891205 w 7603883"/>
                          <a:gd name="connsiteY6" fmla="*/ 8932984 h 10222524"/>
                          <a:gd name="connsiteX7" fmla="*/ 1672005 w 7603883"/>
                          <a:gd name="connsiteY7" fmla="*/ 9472247 h 10222524"/>
                          <a:gd name="connsiteX8" fmla="*/ 1179636 w 7603883"/>
                          <a:gd name="connsiteY8" fmla="*/ 8393724 h 10222524"/>
                          <a:gd name="connsiteX9" fmla="*/ 945175 w 7603883"/>
                          <a:gd name="connsiteY9" fmla="*/ 7831015 h 10222524"/>
                          <a:gd name="connsiteX10" fmla="*/ 781051 w 7603883"/>
                          <a:gd name="connsiteY10" fmla="*/ 7408985 h 10222524"/>
                          <a:gd name="connsiteX11" fmla="*/ 804498 w 7603883"/>
                          <a:gd name="connsiteY11" fmla="*/ 6869724 h 10222524"/>
                          <a:gd name="connsiteX12" fmla="*/ 288682 w 7603883"/>
                          <a:gd name="connsiteY12" fmla="*/ 6611816 h 10222524"/>
                          <a:gd name="connsiteX13" fmla="*/ 874836 w 7603883"/>
                          <a:gd name="connsiteY13" fmla="*/ 4783016 h 10222524"/>
                          <a:gd name="connsiteX14" fmla="*/ 968620 w 7603883"/>
                          <a:gd name="connsiteY14" fmla="*/ 1852247 h 10222524"/>
                          <a:gd name="connsiteX15" fmla="*/ 874836 w 7603883"/>
                          <a:gd name="connsiteY15" fmla="*/ 937846 h 10222524"/>
                          <a:gd name="connsiteX0" fmla="*/ 874836 w 7603883"/>
                          <a:gd name="connsiteY0" fmla="*/ 937846 h 10222524"/>
                          <a:gd name="connsiteX1" fmla="*/ 3500805 w 7603883"/>
                          <a:gd name="connsiteY1" fmla="*/ 0 h 10222524"/>
                          <a:gd name="connsiteX2" fmla="*/ 7345975 w 7603883"/>
                          <a:gd name="connsiteY2" fmla="*/ 5931877 h 10222524"/>
                          <a:gd name="connsiteX3" fmla="*/ 7603883 w 7603883"/>
                          <a:gd name="connsiteY3" fmla="*/ 7971692 h 10222524"/>
                          <a:gd name="connsiteX4" fmla="*/ 4977913 w 7603883"/>
                          <a:gd name="connsiteY4" fmla="*/ 10222524 h 10222524"/>
                          <a:gd name="connsiteX5" fmla="*/ 3758713 w 7603883"/>
                          <a:gd name="connsiteY5" fmla="*/ 8839201 h 10222524"/>
                          <a:gd name="connsiteX6" fmla="*/ 2891205 w 7603883"/>
                          <a:gd name="connsiteY6" fmla="*/ 8932984 h 10222524"/>
                          <a:gd name="connsiteX7" fmla="*/ 1672005 w 7603883"/>
                          <a:gd name="connsiteY7" fmla="*/ 9472247 h 10222524"/>
                          <a:gd name="connsiteX8" fmla="*/ 1179636 w 7603883"/>
                          <a:gd name="connsiteY8" fmla="*/ 8393724 h 10222524"/>
                          <a:gd name="connsiteX9" fmla="*/ 945175 w 7603883"/>
                          <a:gd name="connsiteY9" fmla="*/ 7831015 h 10222524"/>
                          <a:gd name="connsiteX10" fmla="*/ 781051 w 7603883"/>
                          <a:gd name="connsiteY10" fmla="*/ 7408985 h 10222524"/>
                          <a:gd name="connsiteX11" fmla="*/ 804498 w 7603883"/>
                          <a:gd name="connsiteY11" fmla="*/ 6869724 h 10222524"/>
                          <a:gd name="connsiteX12" fmla="*/ 288682 w 7603883"/>
                          <a:gd name="connsiteY12" fmla="*/ 6611816 h 10222524"/>
                          <a:gd name="connsiteX13" fmla="*/ 874836 w 7603883"/>
                          <a:gd name="connsiteY13" fmla="*/ 4783016 h 10222524"/>
                          <a:gd name="connsiteX14" fmla="*/ 968620 w 7603883"/>
                          <a:gd name="connsiteY14" fmla="*/ 1852247 h 10222524"/>
                          <a:gd name="connsiteX15" fmla="*/ 874836 w 7603883"/>
                          <a:gd name="connsiteY15" fmla="*/ 937846 h 10222524"/>
                          <a:gd name="connsiteX0" fmla="*/ 874836 w 7603883"/>
                          <a:gd name="connsiteY0" fmla="*/ 937846 h 10222524"/>
                          <a:gd name="connsiteX1" fmla="*/ 3500805 w 7603883"/>
                          <a:gd name="connsiteY1" fmla="*/ 0 h 10222524"/>
                          <a:gd name="connsiteX2" fmla="*/ 7345975 w 7603883"/>
                          <a:gd name="connsiteY2" fmla="*/ 5931877 h 10222524"/>
                          <a:gd name="connsiteX3" fmla="*/ 7603883 w 7603883"/>
                          <a:gd name="connsiteY3" fmla="*/ 7971692 h 10222524"/>
                          <a:gd name="connsiteX4" fmla="*/ 4977913 w 7603883"/>
                          <a:gd name="connsiteY4" fmla="*/ 10222524 h 10222524"/>
                          <a:gd name="connsiteX5" fmla="*/ 3758713 w 7603883"/>
                          <a:gd name="connsiteY5" fmla="*/ 8839201 h 10222524"/>
                          <a:gd name="connsiteX6" fmla="*/ 2891205 w 7603883"/>
                          <a:gd name="connsiteY6" fmla="*/ 8932984 h 10222524"/>
                          <a:gd name="connsiteX7" fmla="*/ 1672005 w 7603883"/>
                          <a:gd name="connsiteY7" fmla="*/ 9472247 h 10222524"/>
                          <a:gd name="connsiteX8" fmla="*/ 1179636 w 7603883"/>
                          <a:gd name="connsiteY8" fmla="*/ 8393724 h 10222524"/>
                          <a:gd name="connsiteX9" fmla="*/ 945175 w 7603883"/>
                          <a:gd name="connsiteY9" fmla="*/ 7831015 h 10222524"/>
                          <a:gd name="connsiteX10" fmla="*/ 781051 w 7603883"/>
                          <a:gd name="connsiteY10" fmla="*/ 7408985 h 10222524"/>
                          <a:gd name="connsiteX11" fmla="*/ 804498 w 7603883"/>
                          <a:gd name="connsiteY11" fmla="*/ 6869724 h 10222524"/>
                          <a:gd name="connsiteX12" fmla="*/ 288682 w 7603883"/>
                          <a:gd name="connsiteY12" fmla="*/ 6611816 h 10222524"/>
                          <a:gd name="connsiteX13" fmla="*/ 874836 w 7603883"/>
                          <a:gd name="connsiteY13" fmla="*/ 4783016 h 10222524"/>
                          <a:gd name="connsiteX14" fmla="*/ 968620 w 7603883"/>
                          <a:gd name="connsiteY14" fmla="*/ 1852247 h 10222524"/>
                          <a:gd name="connsiteX15" fmla="*/ 874836 w 7603883"/>
                          <a:gd name="connsiteY15" fmla="*/ 937846 h 10222524"/>
                          <a:gd name="connsiteX0" fmla="*/ 874836 w 7603883"/>
                          <a:gd name="connsiteY0" fmla="*/ 937846 h 10222524"/>
                          <a:gd name="connsiteX1" fmla="*/ 3500805 w 7603883"/>
                          <a:gd name="connsiteY1" fmla="*/ 0 h 10222524"/>
                          <a:gd name="connsiteX2" fmla="*/ 7345975 w 7603883"/>
                          <a:gd name="connsiteY2" fmla="*/ 5931877 h 10222524"/>
                          <a:gd name="connsiteX3" fmla="*/ 7603883 w 7603883"/>
                          <a:gd name="connsiteY3" fmla="*/ 7971692 h 10222524"/>
                          <a:gd name="connsiteX4" fmla="*/ 4977913 w 7603883"/>
                          <a:gd name="connsiteY4" fmla="*/ 10222524 h 10222524"/>
                          <a:gd name="connsiteX5" fmla="*/ 3758713 w 7603883"/>
                          <a:gd name="connsiteY5" fmla="*/ 8839201 h 10222524"/>
                          <a:gd name="connsiteX6" fmla="*/ 2891205 w 7603883"/>
                          <a:gd name="connsiteY6" fmla="*/ 8932984 h 10222524"/>
                          <a:gd name="connsiteX7" fmla="*/ 1672005 w 7603883"/>
                          <a:gd name="connsiteY7" fmla="*/ 9472247 h 10222524"/>
                          <a:gd name="connsiteX8" fmla="*/ 1179636 w 7603883"/>
                          <a:gd name="connsiteY8" fmla="*/ 8393724 h 10222524"/>
                          <a:gd name="connsiteX9" fmla="*/ 945175 w 7603883"/>
                          <a:gd name="connsiteY9" fmla="*/ 7831015 h 10222524"/>
                          <a:gd name="connsiteX10" fmla="*/ 781051 w 7603883"/>
                          <a:gd name="connsiteY10" fmla="*/ 7408985 h 10222524"/>
                          <a:gd name="connsiteX11" fmla="*/ 804498 w 7603883"/>
                          <a:gd name="connsiteY11" fmla="*/ 6869724 h 10222524"/>
                          <a:gd name="connsiteX12" fmla="*/ 288682 w 7603883"/>
                          <a:gd name="connsiteY12" fmla="*/ 6611816 h 10222524"/>
                          <a:gd name="connsiteX13" fmla="*/ 874836 w 7603883"/>
                          <a:gd name="connsiteY13" fmla="*/ 4783016 h 10222524"/>
                          <a:gd name="connsiteX14" fmla="*/ 968620 w 7603883"/>
                          <a:gd name="connsiteY14" fmla="*/ 1852247 h 10222524"/>
                          <a:gd name="connsiteX15" fmla="*/ 874836 w 7603883"/>
                          <a:gd name="connsiteY15" fmla="*/ 937846 h 10222524"/>
                          <a:gd name="connsiteX0" fmla="*/ 874836 w 7603883"/>
                          <a:gd name="connsiteY0" fmla="*/ 937846 h 10222524"/>
                          <a:gd name="connsiteX1" fmla="*/ 3500805 w 7603883"/>
                          <a:gd name="connsiteY1" fmla="*/ 0 h 10222524"/>
                          <a:gd name="connsiteX2" fmla="*/ 5728191 w 7603883"/>
                          <a:gd name="connsiteY2" fmla="*/ 3423138 h 10222524"/>
                          <a:gd name="connsiteX3" fmla="*/ 7345975 w 7603883"/>
                          <a:gd name="connsiteY3" fmla="*/ 5931877 h 10222524"/>
                          <a:gd name="connsiteX4" fmla="*/ 7603883 w 7603883"/>
                          <a:gd name="connsiteY4" fmla="*/ 7971692 h 10222524"/>
                          <a:gd name="connsiteX5" fmla="*/ 4977913 w 7603883"/>
                          <a:gd name="connsiteY5" fmla="*/ 10222524 h 10222524"/>
                          <a:gd name="connsiteX6" fmla="*/ 3758713 w 7603883"/>
                          <a:gd name="connsiteY6" fmla="*/ 8839201 h 10222524"/>
                          <a:gd name="connsiteX7" fmla="*/ 2891205 w 7603883"/>
                          <a:gd name="connsiteY7" fmla="*/ 8932984 h 10222524"/>
                          <a:gd name="connsiteX8" fmla="*/ 1672005 w 7603883"/>
                          <a:gd name="connsiteY8" fmla="*/ 9472247 h 10222524"/>
                          <a:gd name="connsiteX9" fmla="*/ 1179636 w 7603883"/>
                          <a:gd name="connsiteY9" fmla="*/ 8393724 h 10222524"/>
                          <a:gd name="connsiteX10" fmla="*/ 945175 w 7603883"/>
                          <a:gd name="connsiteY10" fmla="*/ 7831015 h 10222524"/>
                          <a:gd name="connsiteX11" fmla="*/ 781051 w 7603883"/>
                          <a:gd name="connsiteY11" fmla="*/ 7408985 h 10222524"/>
                          <a:gd name="connsiteX12" fmla="*/ 804498 w 7603883"/>
                          <a:gd name="connsiteY12" fmla="*/ 6869724 h 10222524"/>
                          <a:gd name="connsiteX13" fmla="*/ 288682 w 7603883"/>
                          <a:gd name="connsiteY13" fmla="*/ 6611816 h 10222524"/>
                          <a:gd name="connsiteX14" fmla="*/ 874836 w 7603883"/>
                          <a:gd name="connsiteY14" fmla="*/ 4783016 h 10222524"/>
                          <a:gd name="connsiteX15" fmla="*/ 968620 w 7603883"/>
                          <a:gd name="connsiteY15" fmla="*/ 1852247 h 10222524"/>
                          <a:gd name="connsiteX16" fmla="*/ 874836 w 7603883"/>
                          <a:gd name="connsiteY16" fmla="*/ 937846 h 10222524"/>
                          <a:gd name="connsiteX0" fmla="*/ 874836 w 8588622"/>
                          <a:gd name="connsiteY0" fmla="*/ 937846 h 10222524"/>
                          <a:gd name="connsiteX1" fmla="*/ 3500805 w 8588622"/>
                          <a:gd name="connsiteY1" fmla="*/ 0 h 10222524"/>
                          <a:gd name="connsiteX2" fmla="*/ 8588622 w 8588622"/>
                          <a:gd name="connsiteY2" fmla="*/ 4009292 h 10222524"/>
                          <a:gd name="connsiteX3" fmla="*/ 7345975 w 8588622"/>
                          <a:gd name="connsiteY3" fmla="*/ 5931877 h 10222524"/>
                          <a:gd name="connsiteX4" fmla="*/ 7603883 w 8588622"/>
                          <a:gd name="connsiteY4" fmla="*/ 7971692 h 10222524"/>
                          <a:gd name="connsiteX5" fmla="*/ 4977913 w 8588622"/>
                          <a:gd name="connsiteY5" fmla="*/ 10222524 h 10222524"/>
                          <a:gd name="connsiteX6" fmla="*/ 3758713 w 8588622"/>
                          <a:gd name="connsiteY6" fmla="*/ 8839201 h 10222524"/>
                          <a:gd name="connsiteX7" fmla="*/ 2891205 w 8588622"/>
                          <a:gd name="connsiteY7" fmla="*/ 8932984 h 10222524"/>
                          <a:gd name="connsiteX8" fmla="*/ 1672005 w 8588622"/>
                          <a:gd name="connsiteY8" fmla="*/ 9472247 h 10222524"/>
                          <a:gd name="connsiteX9" fmla="*/ 1179636 w 8588622"/>
                          <a:gd name="connsiteY9" fmla="*/ 8393724 h 10222524"/>
                          <a:gd name="connsiteX10" fmla="*/ 945175 w 8588622"/>
                          <a:gd name="connsiteY10" fmla="*/ 7831015 h 10222524"/>
                          <a:gd name="connsiteX11" fmla="*/ 781051 w 8588622"/>
                          <a:gd name="connsiteY11" fmla="*/ 7408985 h 10222524"/>
                          <a:gd name="connsiteX12" fmla="*/ 804498 w 8588622"/>
                          <a:gd name="connsiteY12" fmla="*/ 6869724 h 10222524"/>
                          <a:gd name="connsiteX13" fmla="*/ 288682 w 8588622"/>
                          <a:gd name="connsiteY13" fmla="*/ 6611816 h 10222524"/>
                          <a:gd name="connsiteX14" fmla="*/ 874836 w 8588622"/>
                          <a:gd name="connsiteY14" fmla="*/ 4783016 h 10222524"/>
                          <a:gd name="connsiteX15" fmla="*/ 968620 w 8588622"/>
                          <a:gd name="connsiteY15" fmla="*/ 1852247 h 10222524"/>
                          <a:gd name="connsiteX16" fmla="*/ 874836 w 8588622"/>
                          <a:gd name="connsiteY16" fmla="*/ 937846 h 10222524"/>
                          <a:gd name="connsiteX0" fmla="*/ 874836 w 8588622"/>
                          <a:gd name="connsiteY0" fmla="*/ 937846 h 10222524"/>
                          <a:gd name="connsiteX1" fmla="*/ 3500805 w 8588622"/>
                          <a:gd name="connsiteY1" fmla="*/ 0 h 10222524"/>
                          <a:gd name="connsiteX2" fmla="*/ 8588622 w 8588622"/>
                          <a:gd name="connsiteY2" fmla="*/ 4009292 h 10222524"/>
                          <a:gd name="connsiteX3" fmla="*/ 7345975 w 8588622"/>
                          <a:gd name="connsiteY3" fmla="*/ 5931877 h 10222524"/>
                          <a:gd name="connsiteX4" fmla="*/ 7603883 w 8588622"/>
                          <a:gd name="connsiteY4" fmla="*/ 7971692 h 10222524"/>
                          <a:gd name="connsiteX5" fmla="*/ 4977913 w 8588622"/>
                          <a:gd name="connsiteY5" fmla="*/ 10222524 h 10222524"/>
                          <a:gd name="connsiteX6" fmla="*/ 3758713 w 8588622"/>
                          <a:gd name="connsiteY6" fmla="*/ 8839201 h 10222524"/>
                          <a:gd name="connsiteX7" fmla="*/ 2891205 w 8588622"/>
                          <a:gd name="connsiteY7" fmla="*/ 8932984 h 10222524"/>
                          <a:gd name="connsiteX8" fmla="*/ 1672005 w 8588622"/>
                          <a:gd name="connsiteY8" fmla="*/ 9472247 h 10222524"/>
                          <a:gd name="connsiteX9" fmla="*/ 1179636 w 8588622"/>
                          <a:gd name="connsiteY9" fmla="*/ 8393724 h 10222524"/>
                          <a:gd name="connsiteX10" fmla="*/ 945175 w 8588622"/>
                          <a:gd name="connsiteY10" fmla="*/ 7831015 h 10222524"/>
                          <a:gd name="connsiteX11" fmla="*/ 781051 w 8588622"/>
                          <a:gd name="connsiteY11" fmla="*/ 7408985 h 10222524"/>
                          <a:gd name="connsiteX12" fmla="*/ 804498 w 8588622"/>
                          <a:gd name="connsiteY12" fmla="*/ 6869724 h 10222524"/>
                          <a:gd name="connsiteX13" fmla="*/ 288682 w 8588622"/>
                          <a:gd name="connsiteY13" fmla="*/ 6611816 h 10222524"/>
                          <a:gd name="connsiteX14" fmla="*/ 874836 w 8588622"/>
                          <a:gd name="connsiteY14" fmla="*/ 4783016 h 10222524"/>
                          <a:gd name="connsiteX15" fmla="*/ 968620 w 8588622"/>
                          <a:gd name="connsiteY15" fmla="*/ 1852247 h 10222524"/>
                          <a:gd name="connsiteX16" fmla="*/ 874836 w 8588622"/>
                          <a:gd name="connsiteY16" fmla="*/ 937846 h 10222524"/>
                          <a:gd name="connsiteX0" fmla="*/ 874836 w 8494838"/>
                          <a:gd name="connsiteY0" fmla="*/ 937846 h 10222524"/>
                          <a:gd name="connsiteX1" fmla="*/ 3500805 w 8494838"/>
                          <a:gd name="connsiteY1" fmla="*/ 0 h 10222524"/>
                          <a:gd name="connsiteX2" fmla="*/ 8494838 w 8494838"/>
                          <a:gd name="connsiteY2" fmla="*/ 3938954 h 10222524"/>
                          <a:gd name="connsiteX3" fmla="*/ 7345975 w 8494838"/>
                          <a:gd name="connsiteY3" fmla="*/ 5931877 h 10222524"/>
                          <a:gd name="connsiteX4" fmla="*/ 7603883 w 8494838"/>
                          <a:gd name="connsiteY4" fmla="*/ 7971692 h 10222524"/>
                          <a:gd name="connsiteX5" fmla="*/ 4977913 w 8494838"/>
                          <a:gd name="connsiteY5" fmla="*/ 10222524 h 10222524"/>
                          <a:gd name="connsiteX6" fmla="*/ 3758713 w 8494838"/>
                          <a:gd name="connsiteY6" fmla="*/ 8839201 h 10222524"/>
                          <a:gd name="connsiteX7" fmla="*/ 2891205 w 8494838"/>
                          <a:gd name="connsiteY7" fmla="*/ 8932984 h 10222524"/>
                          <a:gd name="connsiteX8" fmla="*/ 1672005 w 8494838"/>
                          <a:gd name="connsiteY8" fmla="*/ 9472247 h 10222524"/>
                          <a:gd name="connsiteX9" fmla="*/ 1179636 w 8494838"/>
                          <a:gd name="connsiteY9" fmla="*/ 8393724 h 10222524"/>
                          <a:gd name="connsiteX10" fmla="*/ 945175 w 8494838"/>
                          <a:gd name="connsiteY10" fmla="*/ 7831015 h 10222524"/>
                          <a:gd name="connsiteX11" fmla="*/ 781051 w 8494838"/>
                          <a:gd name="connsiteY11" fmla="*/ 7408985 h 10222524"/>
                          <a:gd name="connsiteX12" fmla="*/ 804498 w 8494838"/>
                          <a:gd name="connsiteY12" fmla="*/ 6869724 h 10222524"/>
                          <a:gd name="connsiteX13" fmla="*/ 288682 w 8494838"/>
                          <a:gd name="connsiteY13" fmla="*/ 6611816 h 10222524"/>
                          <a:gd name="connsiteX14" fmla="*/ 874836 w 8494838"/>
                          <a:gd name="connsiteY14" fmla="*/ 4783016 h 10222524"/>
                          <a:gd name="connsiteX15" fmla="*/ 968620 w 8494838"/>
                          <a:gd name="connsiteY15" fmla="*/ 1852247 h 10222524"/>
                          <a:gd name="connsiteX16" fmla="*/ 874836 w 8494838"/>
                          <a:gd name="connsiteY16" fmla="*/ 937846 h 10222524"/>
                          <a:gd name="connsiteX0" fmla="*/ 874836 w 8497540"/>
                          <a:gd name="connsiteY0" fmla="*/ 937846 h 10222524"/>
                          <a:gd name="connsiteX1" fmla="*/ 3500805 w 8497540"/>
                          <a:gd name="connsiteY1" fmla="*/ 0 h 10222524"/>
                          <a:gd name="connsiteX2" fmla="*/ 8494838 w 8497540"/>
                          <a:gd name="connsiteY2" fmla="*/ 3938954 h 10222524"/>
                          <a:gd name="connsiteX3" fmla="*/ 7345975 w 8497540"/>
                          <a:gd name="connsiteY3" fmla="*/ 5931877 h 10222524"/>
                          <a:gd name="connsiteX4" fmla="*/ 7603883 w 8497540"/>
                          <a:gd name="connsiteY4" fmla="*/ 7971692 h 10222524"/>
                          <a:gd name="connsiteX5" fmla="*/ 4977913 w 8497540"/>
                          <a:gd name="connsiteY5" fmla="*/ 10222524 h 10222524"/>
                          <a:gd name="connsiteX6" fmla="*/ 3758713 w 8497540"/>
                          <a:gd name="connsiteY6" fmla="*/ 8839201 h 10222524"/>
                          <a:gd name="connsiteX7" fmla="*/ 2891205 w 8497540"/>
                          <a:gd name="connsiteY7" fmla="*/ 8932984 h 10222524"/>
                          <a:gd name="connsiteX8" fmla="*/ 1672005 w 8497540"/>
                          <a:gd name="connsiteY8" fmla="*/ 9472247 h 10222524"/>
                          <a:gd name="connsiteX9" fmla="*/ 1179636 w 8497540"/>
                          <a:gd name="connsiteY9" fmla="*/ 8393724 h 10222524"/>
                          <a:gd name="connsiteX10" fmla="*/ 945175 w 8497540"/>
                          <a:gd name="connsiteY10" fmla="*/ 7831015 h 10222524"/>
                          <a:gd name="connsiteX11" fmla="*/ 781051 w 8497540"/>
                          <a:gd name="connsiteY11" fmla="*/ 7408985 h 10222524"/>
                          <a:gd name="connsiteX12" fmla="*/ 804498 w 8497540"/>
                          <a:gd name="connsiteY12" fmla="*/ 6869724 h 10222524"/>
                          <a:gd name="connsiteX13" fmla="*/ 288682 w 8497540"/>
                          <a:gd name="connsiteY13" fmla="*/ 6611816 h 10222524"/>
                          <a:gd name="connsiteX14" fmla="*/ 874836 w 8497540"/>
                          <a:gd name="connsiteY14" fmla="*/ 4783016 h 10222524"/>
                          <a:gd name="connsiteX15" fmla="*/ 968620 w 8497540"/>
                          <a:gd name="connsiteY15" fmla="*/ 1852247 h 10222524"/>
                          <a:gd name="connsiteX16" fmla="*/ 874836 w 8497540"/>
                          <a:gd name="connsiteY16" fmla="*/ 937846 h 10222524"/>
                          <a:gd name="connsiteX0" fmla="*/ 874836 w 8497698"/>
                          <a:gd name="connsiteY0" fmla="*/ 937846 h 10222524"/>
                          <a:gd name="connsiteX1" fmla="*/ 3500805 w 8497698"/>
                          <a:gd name="connsiteY1" fmla="*/ 0 h 10222524"/>
                          <a:gd name="connsiteX2" fmla="*/ 8494838 w 8497698"/>
                          <a:gd name="connsiteY2" fmla="*/ 3938954 h 10222524"/>
                          <a:gd name="connsiteX3" fmla="*/ 7345975 w 8497698"/>
                          <a:gd name="connsiteY3" fmla="*/ 5931877 h 10222524"/>
                          <a:gd name="connsiteX4" fmla="*/ 7603883 w 8497698"/>
                          <a:gd name="connsiteY4" fmla="*/ 7971692 h 10222524"/>
                          <a:gd name="connsiteX5" fmla="*/ 4977913 w 8497698"/>
                          <a:gd name="connsiteY5" fmla="*/ 10222524 h 10222524"/>
                          <a:gd name="connsiteX6" fmla="*/ 3758713 w 8497698"/>
                          <a:gd name="connsiteY6" fmla="*/ 8839201 h 10222524"/>
                          <a:gd name="connsiteX7" fmla="*/ 2891205 w 8497698"/>
                          <a:gd name="connsiteY7" fmla="*/ 8932984 h 10222524"/>
                          <a:gd name="connsiteX8" fmla="*/ 1672005 w 8497698"/>
                          <a:gd name="connsiteY8" fmla="*/ 9472247 h 10222524"/>
                          <a:gd name="connsiteX9" fmla="*/ 1179636 w 8497698"/>
                          <a:gd name="connsiteY9" fmla="*/ 8393724 h 10222524"/>
                          <a:gd name="connsiteX10" fmla="*/ 945175 w 8497698"/>
                          <a:gd name="connsiteY10" fmla="*/ 7831015 h 10222524"/>
                          <a:gd name="connsiteX11" fmla="*/ 781051 w 8497698"/>
                          <a:gd name="connsiteY11" fmla="*/ 7408985 h 10222524"/>
                          <a:gd name="connsiteX12" fmla="*/ 804498 w 8497698"/>
                          <a:gd name="connsiteY12" fmla="*/ 6869724 h 10222524"/>
                          <a:gd name="connsiteX13" fmla="*/ 288682 w 8497698"/>
                          <a:gd name="connsiteY13" fmla="*/ 6611816 h 10222524"/>
                          <a:gd name="connsiteX14" fmla="*/ 874836 w 8497698"/>
                          <a:gd name="connsiteY14" fmla="*/ 4783016 h 10222524"/>
                          <a:gd name="connsiteX15" fmla="*/ 968620 w 8497698"/>
                          <a:gd name="connsiteY15" fmla="*/ 1852247 h 10222524"/>
                          <a:gd name="connsiteX16" fmla="*/ 874836 w 8497698"/>
                          <a:gd name="connsiteY16" fmla="*/ 937846 h 10222524"/>
                          <a:gd name="connsiteX0" fmla="*/ 874836 w 8497698"/>
                          <a:gd name="connsiteY0" fmla="*/ 937846 h 10222524"/>
                          <a:gd name="connsiteX1" fmla="*/ 3500805 w 8497698"/>
                          <a:gd name="connsiteY1" fmla="*/ 0 h 10222524"/>
                          <a:gd name="connsiteX2" fmla="*/ 8494838 w 8497698"/>
                          <a:gd name="connsiteY2" fmla="*/ 3938954 h 10222524"/>
                          <a:gd name="connsiteX3" fmla="*/ 7345975 w 8497698"/>
                          <a:gd name="connsiteY3" fmla="*/ 5931877 h 10222524"/>
                          <a:gd name="connsiteX4" fmla="*/ 7603883 w 8497698"/>
                          <a:gd name="connsiteY4" fmla="*/ 7971692 h 10222524"/>
                          <a:gd name="connsiteX5" fmla="*/ 4977913 w 8497698"/>
                          <a:gd name="connsiteY5" fmla="*/ 10222524 h 10222524"/>
                          <a:gd name="connsiteX6" fmla="*/ 3758713 w 8497698"/>
                          <a:gd name="connsiteY6" fmla="*/ 8839201 h 10222524"/>
                          <a:gd name="connsiteX7" fmla="*/ 2891205 w 8497698"/>
                          <a:gd name="connsiteY7" fmla="*/ 8932984 h 10222524"/>
                          <a:gd name="connsiteX8" fmla="*/ 1672005 w 8497698"/>
                          <a:gd name="connsiteY8" fmla="*/ 9472247 h 10222524"/>
                          <a:gd name="connsiteX9" fmla="*/ 1179636 w 8497698"/>
                          <a:gd name="connsiteY9" fmla="*/ 8393724 h 10222524"/>
                          <a:gd name="connsiteX10" fmla="*/ 945175 w 8497698"/>
                          <a:gd name="connsiteY10" fmla="*/ 7831015 h 10222524"/>
                          <a:gd name="connsiteX11" fmla="*/ 781051 w 8497698"/>
                          <a:gd name="connsiteY11" fmla="*/ 7408985 h 10222524"/>
                          <a:gd name="connsiteX12" fmla="*/ 804498 w 8497698"/>
                          <a:gd name="connsiteY12" fmla="*/ 6869724 h 10222524"/>
                          <a:gd name="connsiteX13" fmla="*/ 288682 w 8497698"/>
                          <a:gd name="connsiteY13" fmla="*/ 6611816 h 10222524"/>
                          <a:gd name="connsiteX14" fmla="*/ 874836 w 8497698"/>
                          <a:gd name="connsiteY14" fmla="*/ 4783016 h 10222524"/>
                          <a:gd name="connsiteX15" fmla="*/ 968620 w 8497698"/>
                          <a:gd name="connsiteY15" fmla="*/ 1852247 h 10222524"/>
                          <a:gd name="connsiteX16" fmla="*/ 874836 w 8497698"/>
                          <a:gd name="connsiteY16" fmla="*/ 937846 h 10222524"/>
                          <a:gd name="connsiteX0" fmla="*/ 874836 w 8497698"/>
                          <a:gd name="connsiteY0" fmla="*/ 937846 h 10222524"/>
                          <a:gd name="connsiteX1" fmla="*/ 3500805 w 8497698"/>
                          <a:gd name="connsiteY1" fmla="*/ 0 h 10222524"/>
                          <a:gd name="connsiteX2" fmla="*/ 8494838 w 8497698"/>
                          <a:gd name="connsiteY2" fmla="*/ 3938954 h 10222524"/>
                          <a:gd name="connsiteX3" fmla="*/ 7345975 w 8497698"/>
                          <a:gd name="connsiteY3" fmla="*/ 5931877 h 10222524"/>
                          <a:gd name="connsiteX4" fmla="*/ 7603883 w 8497698"/>
                          <a:gd name="connsiteY4" fmla="*/ 7971692 h 10222524"/>
                          <a:gd name="connsiteX5" fmla="*/ 4977913 w 8497698"/>
                          <a:gd name="connsiteY5" fmla="*/ 10222524 h 10222524"/>
                          <a:gd name="connsiteX6" fmla="*/ 3758713 w 8497698"/>
                          <a:gd name="connsiteY6" fmla="*/ 8839201 h 10222524"/>
                          <a:gd name="connsiteX7" fmla="*/ 2891205 w 8497698"/>
                          <a:gd name="connsiteY7" fmla="*/ 8932984 h 10222524"/>
                          <a:gd name="connsiteX8" fmla="*/ 1672005 w 8497698"/>
                          <a:gd name="connsiteY8" fmla="*/ 9472247 h 10222524"/>
                          <a:gd name="connsiteX9" fmla="*/ 1179636 w 8497698"/>
                          <a:gd name="connsiteY9" fmla="*/ 8393724 h 10222524"/>
                          <a:gd name="connsiteX10" fmla="*/ 945175 w 8497698"/>
                          <a:gd name="connsiteY10" fmla="*/ 7831015 h 10222524"/>
                          <a:gd name="connsiteX11" fmla="*/ 781051 w 8497698"/>
                          <a:gd name="connsiteY11" fmla="*/ 7408985 h 10222524"/>
                          <a:gd name="connsiteX12" fmla="*/ 804498 w 8497698"/>
                          <a:gd name="connsiteY12" fmla="*/ 6869724 h 10222524"/>
                          <a:gd name="connsiteX13" fmla="*/ 288682 w 8497698"/>
                          <a:gd name="connsiteY13" fmla="*/ 6611816 h 10222524"/>
                          <a:gd name="connsiteX14" fmla="*/ 874836 w 8497698"/>
                          <a:gd name="connsiteY14" fmla="*/ 4783016 h 10222524"/>
                          <a:gd name="connsiteX15" fmla="*/ 968620 w 8497698"/>
                          <a:gd name="connsiteY15" fmla="*/ 1852247 h 10222524"/>
                          <a:gd name="connsiteX16" fmla="*/ 874836 w 8497698"/>
                          <a:gd name="connsiteY16" fmla="*/ 937846 h 10222524"/>
                          <a:gd name="connsiteX0" fmla="*/ 874836 w 8497616"/>
                          <a:gd name="connsiteY0" fmla="*/ 937846 h 10222524"/>
                          <a:gd name="connsiteX1" fmla="*/ 3500805 w 8497616"/>
                          <a:gd name="connsiteY1" fmla="*/ 0 h 10222524"/>
                          <a:gd name="connsiteX2" fmla="*/ 8494838 w 8497616"/>
                          <a:gd name="connsiteY2" fmla="*/ 3938954 h 10222524"/>
                          <a:gd name="connsiteX3" fmla="*/ 7322528 w 8497616"/>
                          <a:gd name="connsiteY3" fmla="*/ 5861538 h 10222524"/>
                          <a:gd name="connsiteX4" fmla="*/ 7603883 w 8497616"/>
                          <a:gd name="connsiteY4" fmla="*/ 7971692 h 10222524"/>
                          <a:gd name="connsiteX5" fmla="*/ 4977913 w 8497616"/>
                          <a:gd name="connsiteY5" fmla="*/ 10222524 h 10222524"/>
                          <a:gd name="connsiteX6" fmla="*/ 3758713 w 8497616"/>
                          <a:gd name="connsiteY6" fmla="*/ 8839201 h 10222524"/>
                          <a:gd name="connsiteX7" fmla="*/ 2891205 w 8497616"/>
                          <a:gd name="connsiteY7" fmla="*/ 8932984 h 10222524"/>
                          <a:gd name="connsiteX8" fmla="*/ 1672005 w 8497616"/>
                          <a:gd name="connsiteY8" fmla="*/ 9472247 h 10222524"/>
                          <a:gd name="connsiteX9" fmla="*/ 1179636 w 8497616"/>
                          <a:gd name="connsiteY9" fmla="*/ 8393724 h 10222524"/>
                          <a:gd name="connsiteX10" fmla="*/ 945175 w 8497616"/>
                          <a:gd name="connsiteY10" fmla="*/ 7831015 h 10222524"/>
                          <a:gd name="connsiteX11" fmla="*/ 781051 w 8497616"/>
                          <a:gd name="connsiteY11" fmla="*/ 7408985 h 10222524"/>
                          <a:gd name="connsiteX12" fmla="*/ 804498 w 8497616"/>
                          <a:gd name="connsiteY12" fmla="*/ 6869724 h 10222524"/>
                          <a:gd name="connsiteX13" fmla="*/ 288682 w 8497616"/>
                          <a:gd name="connsiteY13" fmla="*/ 6611816 h 10222524"/>
                          <a:gd name="connsiteX14" fmla="*/ 874836 w 8497616"/>
                          <a:gd name="connsiteY14" fmla="*/ 4783016 h 10222524"/>
                          <a:gd name="connsiteX15" fmla="*/ 968620 w 8497616"/>
                          <a:gd name="connsiteY15" fmla="*/ 1852247 h 10222524"/>
                          <a:gd name="connsiteX16" fmla="*/ 874836 w 8497616"/>
                          <a:gd name="connsiteY16" fmla="*/ 937846 h 10222524"/>
                          <a:gd name="connsiteX0" fmla="*/ 874836 w 8497616"/>
                          <a:gd name="connsiteY0" fmla="*/ 937846 h 10222524"/>
                          <a:gd name="connsiteX1" fmla="*/ 3500805 w 8497616"/>
                          <a:gd name="connsiteY1" fmla="*/ 0 h 10222524"/>
                          <a:gd name="connsiteX2" fmla="*/ 8494838 w 8497616"/>
                          <a:gd name="connsiteY2" fmla="*/ 3938954 h 10222524"/>
                          <a:gd name="connsiteX3" fmla="*/ 7322528 w 8497616"/>
                          <a:gd name="connsiteY3" fmla="*/ 5861538 h 10222524"/>
                          <a:gd name="connsiteX4" fmla="*/ 7603883 w 8497616"/>
                          <a:gd name="connsiteY4" fmla="*/ 7971692 h 10222524"/>
                          <a:gd name="connsiteX5" fmla="*/ 4977913 w 8497616"/>
                          <a:gd name="connsiteY5" fmla="*/ 10222524 h 10222524"/>
                          <a:gd name="connsiteX6" fmla="*/ 3758713 w 8497616"/>
                          <a:gd name="connsiteY6" fmla="*/ 8839201 h 10222524"/>
                          <a:gd name="connsiteX7" fmla="*/ 2891205 w 8497616"/>
                          <a:gd name="connsiteY7" fmla="*/ 8932984 h 10222524"/>
                          <a:gd name="connsiteX8" fmla="*/ 1672005 w 8497616"/>
                          <a:gd name="connsiteY8" fmla="*/ 9472247 h 10222524"/>
                          <a:gd name="connsiteX9" fmla="*/ 1179636 w 8497616"/>
                          <a:gd name="connsiteY9" fmla="*/ 8393724 h 10222524"/>
                          <a:gd name="connsiteX10" fmla="*/ 945175 w 8497616"/>
                          <a:gd name="connsiteY10" fmla="*/ 7831015 h 10222524"/>
                          <a:gd name="connsiteX11" fmla="*/ 781051 w 8497616"/>
                          <a:gd name="connsiteY11" fmla="*/ 7408985 h 10222524"/>
                          <a:gd name="connsiteX12" fmla="*/ 804498 w 8497616"/>
                          <a:gd name="connsiteY12" fmla="*/ 6869724 h 10222524"/>
                          <a:gd name="connsiteX13" fmla="*/ 288682 w 8497616"/>
                          <a:gd name="connsiteY13" fmla="*/ 6611816 h 10222524"/>
                          <a:gd name="connsiteX14" fmla="*/ 874836 w 8497616"/>
                          <a:gd name="connsiteY14" fmla="*/ 4783016 h 10222524"/>
                          <a:gd name="connsiteX15" fmla="*/ 968620 w 8497616"/>
                          <a:gd name="connsiteY15" fmla="*/ 1852247 h 10222524"/>
                          <a:gd name="connsiteX16" fmla="*/ 874836 w 8497616"/>
                          <a:gd name="connsiteY16" fmla="*/ 937846 h 10222524"/>
                          <a:gd name="connsiteX0" fmla="*/ 874836 w 8497616"/>
                          <a:gd name="connsiteY0" fmla="*/ 937846 h 10222524"/>
                          <a:gd name="connsiteX1" fmla="*/ 3500805 w 8497616"/>
                          <a:gd name="connsiteY1" fmla="*/ 0 h 10222524"/>
                          <a:gd name="connsiteX2" fmla="*/ 6032990 w 8497616"/>
                          <a:gd name="connsiteY2" fmla="*/ 1992923 h 10222524"/>
                          <a:gd name="connsiteX3" fmla="*/ 8494838 w 8497616"/>
                          <a:gd name="connsiteY3" fmla="*/ 3938954 h 10222524"/>
                          <a:gd name="connsiteX4" fmla="*/ 7322528 w 8497616"/>
                          <a:gd name="connsiteY4" fmla="*/ 5861538 h 10222524"/>
                          <a:gd name="connsiteX5" fmla="*/ 7603883 w 8497616"/>
                          <a:gd name="connsiteY5" fmla="*/ 7971692 h 10222524"/>
                          <a:gd name="connsiteX6" fmla="*/ 4977913 w 8497616"/>
                          <a:gd name="connsiteY6" fmla="*/ 10222524 h 10222524"/>
                          <a:gd name="connsiteX7" fmla="*/ 3758713 w 8497616"/>
                          <a:gd name="connsiteY7" fmla="*/ 8839201 h 10222524"/>
                          <a:gd name="connsiteX8" fmla="*/ 2891205 w 8497616"/>
                          <a:gd name="connsiteY8" fmla="*/ 8932984 h 10222524"/>
                          <a:gd name="connsiteX9" fmla="*/ 1672005 w 8497616"/>
                          <a:gd name="connsiteY9" fmla="*/ 9472247 h 10222524"/>
                          <a:gd name="connsiteX10" fmla="*/ 1179636 w 8497616"/>
                          <a:gd name="connsiteY10" fmla="*/ 8393724 h 10222524"/>
                          <a:gd name="connsiteX11" fmla="*/ 945175 w 8497616"/>
                          <a:gd name="connsiteY11" fmla="*/ 7831015 h 10222524"/>
                          <a:gd name="connsiteX12" fmla="*/ 781051 w 8497616"/>
                          <a:gd name="connsiteY12" fmla="*/ 7408985 h 10222524"/>
                          <a:gd name="connsiteX13" fmla="*/ 804498 w 8497616"/>
                          <a:gd name="connsiteY13" fmla="*/ 6869724 h 10222524"/>
                          <a:gd name="connsiteX14" fmla="*/ 288682 w 8497616"/>
                          <a:gd name="connsiteY14" fmla="*/ 6611816 h 10222524"/>
                          <a:gd name="connsiteX15" fmla="*/ 874836 w 8497616"/>
                          <a:gd name="connsiteY15" fmla="*/ 4783016 h 10222524"/>
                          <a:gd name="connsiteX16" fmla="*/ 968620 w 8497616"/>
                          <a:gd name="connsiteY16" fmla="*/ 1852247 h 10222524"/>
                          <a:gd name="connsiteX17" fmla="*/ 874836 w 8497616"/>
                          <a:gd name="connsiteY17" fmla="*/ 937846 h 10222524"/>
                          <a:gd name="connsiteX0" fmla="*/ 874836 w 8497616"/>
                          <a:gd name="connsiteY0" fmla="*/ 937846 h 10222524"/>
                          <a:gd name="connsiteX1" fmla="*/ 3500805 w 8497616"/>
                          <a:gd name="connsiteY1" fmla="*/ 0 h 10222524"/>
                          <a:gd name="connsiteX2" fmla="*/ 7955575 w 8497616"/>
                          <a:gd name="connsiteY2" fmla="*/ 3962400 h 10222524"/>
                          <a:gd name="connsiteX3" fmla="*/ 8494838 w 8497616"/>
                          <a:gd name="connsiteY3" fmla="*/ 3938954 h 10222524"/>
                          <a:gd name="connsiteX4" fmla="*/ 7322528 w 8497616"/>
                          <a:gd name="connsiteY4" fmla="*/ 5861538 h 10222524"/>
                          <a:gd name="connsiteX5" fmla="*/ 7603883 w 8497616"/>
                          <a:gd name="connsiteY5" fmla="*/ 7971692 h 10222524"/>
                          <a:gd name="connsiteX6" fmla="*/ 4977913 w 8497616"/>
                          <a:gd name="connsiteY6" fmla="*/ 10222524 h 10222524"/>
                          <a:gd name="connsiteX7" fmla="*/ 3758713 w 8497616"/>
                          <a:gd name="connsiteY7" fmla="*/ 8839201 h 10222524"/>
                          <a:gd name="connsiteX8" fmla="*/ 2891205 w 8497616"/>
                          <a:gd name="connsiteY8" fmla="*/ 8932984 h 10222524"/>
                          <a:gd name="connsiteX9" fmla="*/ 1672005 w 8497616"/>
                          <a:gd name="connsiteY9" fmla="*/ 9472247 h 10222524"/>
                          <a:gd name="connsiteX10" fmla="*/ 1179636 w 8497616"/>
                          <a:gd name="connsiteY10" fmla="*/ 8393724 h 10222524"/>
                          <a:gd name="connsiteX11" fmla="*/ 945175 w 8497616"/>
                          <a:gd name="connsiteY11" fmla="*/ 7831015 h 10222524"/>
                          <a:gd name="connsiteX12" fmla="*/ 781051 w 8497616"/>
                          <a:gd name="connsiteY12" fmla="*/ 7408985 h 10222524"/>
                          <a:gd name="connsiteX13" fmla="*/ 804498 w 8497616"/>
                          <a:gd name="connsiteY13" fmla="*/ 6869724 h 10222524"/>
                          <a:gd name="connsiteX14" fmla="*/ 288682 w 8497616"/>
                          <a:gd name="connsiteY14" fmla="*/ 6611816 h 10222524"/>
                          <a:gd name="connsiteX15" fmla="*/ 874836 w 8497616"/>
                          <a:gd name="connsiteY15" fmla="*/ 4783016 h 10222524"/>
                          <a:gd name="connsiteX16" fmla="*/ 968620 w 8497616"/>
                          <a:gd name="connsiteY16" fmla="*/ 1852247 h 10222524"/>
                          <a:gd name="connsiteX17" fmla="*/ 874836 w 8497616"/>
                          <a:gd name="connsiteY17" fmla="*/ 937846 h 10222524"/>
                          <a:gd name="connsiteX0" fmla="*/ 874836 w 8497616"/>
                          <a:gd name="connsiteY0" fmla="*/ 937846 h 10222524"/>
                          <a:gd name="connsiteX1" fmla="*/ 3500805 w 8497616"/>
                          <a:gd name="connsiteY1" fmla="*/ 0 h 10222524"/>
                          <a:gd name="connsiteX2" fmla="*/ 6759821 w 8497616"/>
                          <a:gd name="connsiteY2" fmla="*/ 2813538 h 10222524"/>
                          <a:gd name="connsiteX3" fmla="*/ 7955575 w 8497616"/>
                          <a:gd name="connsiteY3" fmla="*/ 3962400 h 10222524"/>
                          <a:gd name="connsiteX4" fmla="*/ 8494838 w 8497616"/>
                          <a:gd name="connsiteY4" fmla="*/ 3938954 h 10222524"/>
                          <a:gd name="connsiteX5" fmla="*/ 7322528 w 8497616"/>
                          <a:gd name="connsiteY5" fmla="*/ 5861538 h 10222524"/>
                          <a:gd name="connsiteX6" fmla="*/ 7603883 w 8497616"/>
                          <a:gd name="connsiteY6" fmla="*/ 7971692 h 10222524"/>
                          <a:gd name="connsiteX7" fmla="*/ 4977913 w 8497616"/>
                          <a:gd name="connsiteY7" fmla="*/ 10222524 h 10222524"/>
                          <a:gd name="connsiteX8" fmla="*/ 3758713 w 8497616"/>
                          <a:gd name="connsiteY8" fmla="*/ 8839201 h 10222524"/>
                          <a:gd name="connsiteX9" fmla="*/ 2891205 w 8497616"/>
                          <a:gd name="connsiteY9" fmla="*/ 8932984 h 10222524"/>
                          <a:gd name="connsiteX10" fmla="*/ 1672005 w 8497616"/>
                          <a:gd name="connsiteY10" fmla="*/ 9472247 h 10222524"/>
                          <a:gd name="connsiteX11" fmla="*/ 1179636 w 8497616"/>
                          <a:gd name="connsiteY11" fmla="*/ 8393724 h 10222524"/>
                          <a:gd name="connsiteX12" fmla="*/ 945175 w 8497616"/>
                          <a:gd name="connsiteY12" fmla="*/ 7831015 h 10222524"/>
                          <a:gd name="connsiteX13" fmla="*/ 781051 w 8497616"/>
                          <a:gd name="connsiteY13" fmla="*/ 7408985 h 10222524"/>
                          <a:gd name="connsiteX14" fmla="*/ 804498 w 8497616"/>
                          <a:gd name="connsiteY14" fmla="*/ 6869724 h 10222524"/>
                          <a:gd name="connsiteX15" fmla="*/ 288682 w 8497616"/>
                          <a:gd name="connsiteY15" fmla="*/ 6611816 h 10222524"/>
                          <a:gd name="connsiteX16" fmla="*/ 874836 w 8497616"/>
                          <a:gd name="connsiteY16" fmla="*/ 4783016 h 10222524"/>
                          <a:gd name="connsiteX17" fmla="*/ 968620 w 8497616"/>
                          <a:gd name="connsiteY17" fmla="*/ 1852247 h 10222524"/>
                          <a:gd name="connsiteX18" fmla="*/ 874836 w 8497616"/>
                          <a:gd name="connsiteY18" fmla="*/ 937846 h 10222524"/>
                          <a:gd name="connsiteX0" fmla="*/ 874836 w 8497616"/>
                          <a:gd name="connsiteY0" fmla="*/ 937846 h 10222524"/>
                          <a:gd name="connsiteX1" fmla="*/ 3500805 w 8497616"/>
                          <a:gd name="connsiteY1" fmla="*/ 0 h 10222524"/>
                          <a:gd name="connsiteX2" fmla="*/ 7814898 w 8497616"/>
                          <a:gd name="connsiteY2" fmla="*/ 5064369 h 10222524"/>
                          <a:gd name="connsiteX3" fmla="*/ 7955575 w 8497616"/>
                          <a:gd name="connsiteY3" fmla="*/ 3962400 h 10222524"/>
                          <a:gd name="connsiteX4" fmla="*/ 8494838 w 8497616"/>
                          <a:gd name="connsiteY4" fmla="*/ 3938954 h 10222524"/>
                          <a:gd name="connsiteX5" fmla="*/ 7322528 w 8497616"/>
                          <a:gd name="connsiteY5" fmla="*/ 5861538 h 10222524"/>
                          <a:gd name="connsiteX6" fmla="*/ 7603883 w 8497616"/>
                          <a:gd name="connsiteY6" fmla="*/ 7971692 h 10222524"/>
                          <a:gd name="connsiteX7" fmla="*/ 4977913 w 8497616"/>
                          <a:gd name="connsiteY7" fmla="*/ 10222524 h 10222524"/>
                          <a:gd name="connsiteX8" fmla="*/ 3758713 w 8497616"/>
                          <a:gd name="connsiteY8" fmla="*/ 8839201 h 10222524"/>
                          <a:gd name="connsiteX9" fmla="*/ 2891205 w 8497616"/>
                          <a:gd name="connsiteY9" fmla="*/ 8932984 h 10222524"/>
                          <a:gd name="connsiteX10" fmla="*/ 1672005 w 8497616"/>
                          <a:gd name="connsiteY10" fmla="*/ 9472247 h 10222524"/>
                          <a:gd name="connsiteX11" fmla="*/ 1179636 w 8497616"/>
                          <a:gd name="connsiteY11" fmla="*/ 8393724 h 10222524"/>
                          <a:gd name="connsiteX12" fmla="*/ 945175 w 8497616"/>
                          <a:gd name="connsiteY12" fmla="*/ 7831015 h 10222524"/>
                          <a:gd name="connsiteX13" fmla="*/ 781051 w 8497616"/>
                          <a:gd name="connsiteY13" fmla="*/ 7408985 h 10222524"/>
                          <a:gd name="connsiteX14" fmla="*/ 804498 w 8497616"/>
                          <a:gd name="connsiteY14" fmla="*/ 6869724 h 10222524"/>
                          <a:gd name="connsiteX15" fmla="*/ 288682 w 8497616"/>
                          <a:gd name="connsiteY15" fmla="*/ 6611816 h 10222524"/>
                          <a:gd name="connsiteX16" fmla="*/ 874836 w 8497616"/>
                          <a:gd name="connsiteY16" fmla="*/ 4783016 h 10222524"/>
                          <a:gd name="connsiteX17" fmla="*/ 968620 w 8497616"/>
                          <a:gd name="connsiteY17" fmla="*/ 1852247 h 10222524"/>
                          <a:gd name="connsiteX18" fmla="*/ 874836 w 8497616"/>
                          <a:gd name="connsiteY18" fmla="*/ 937846 h 10222524"/>
                          <a:gd name="connsiteX0" fmla="*/ 874836 w 8497616"/>
                          <a:gd name="connsiteY0" fmla="*/ 937846 h 10222524"/>
                          <a:gd name="connsiteX1" fmla="*/ 3500805 w 8497616"/>
                          <a:gd name="connsiteY1" fmla="*/ 0 h 10222524"/>
                          <a:gd name="connsiteX2" fmla="*/ 5470282 w 8497616"/>
                          <a:gd name="connsiteY2" fmla="*/ 2250830 h 10222524"/>
                          <a:gd name="connsiteX3" fmla="*/ 7814898 w 8497616"/>
                          <a:gd name="connsiteY3" fmla="*/ 5064369 h 10222524"/>
                          <a:gd name="connsiteX4" fmla="*/ 7955575 w 8497616"/>
                          <a:gd name="connsiteY4" fmla="*/ 3962400 h 10222524"/>
                          <a:gd name="connsiteX5" fmla="*/ 8494838 w 8497616"/>
                          <a:gd name="connsiteY5" fmla="*/ 3938954 h 10222524"/>
                          <a:gd name="connsiteX6" fmla="*/ 7322528 w 8497616"/>
                          <a:gd name="connsiteY6" fmla="*/ 5861538 h 10222524"/>
                          <a:gd name="connsiteX7" fmla="*/ 7603883 w 8497616"/>
                          <a:gd name="connsiteY7" fmla="*/ 7971692 h 10222524"/>
                          <a:gd name="connsiteX8" fmla="*/ 4977913 w 8497616"/>
                          <a:gd name="connsiteY8" fmla="*/ 10222524 h 10222524"/>
                          <a:gd name="connsiteX9" fmla="*/ 3758713 w 8497616"/>
                          <a:gd name="connsiteY9" fmla="*/ 8839201 h 10222524"/>
                          <a:gd name="connsiteX10" fmla="*/ 2891205 w 8497616"/>
                          <a:gd name="connsiteY10" fmla="*/ 8932984 h 10222524"/>
                          <a:gd name="connsiteX11" fmla="*/ 1672005 w 8497616"/>
                          <a:gd name="connsiteY11" fmla="*/ 9472247 h 10222524"/>
                          <a:gd name="connsiteX12" fmla="*/ 1179636 w 8497616"/>
                          <a:gd name="connsiteY12" fmla="*/ 8393724 h 10222524"/>
                          <a:gd name="connsiteX13" fmla="*/ 945175 w 8497616"/>
                          <a:gd name="connsiteY13" fmla="*/ 7831015 h 10222524"/>
                          <a:gd name="connsiteX14" fmla="*/ 781051 w 8497616"/>
                          <a:gd name="connsiteY14" fmla="*/ 7408985 h 10222524"/>
                          <a:gd name="connsiteX15" fmla="*/ 804498 w 8497616"/>
                          <a:gd name="connsiteY15" fmla="*/ 6869724 h 10222524"/>
                          <a:gd name="connsiteX16" fmla="*/ 288682 w 8497616"/>
                          <a:gd name="connsiteY16" fmla="*/ 6611816 h 10222524"/>
                          <a:gd name="connsiteX17" fmla="*/ 874836 w 8497616"/>
                          <a:gd name="connsiteY17" fmla="*/ 4783016 h 10222524"/>
                          <a:gd name="connsiteX18" fmla="*/ 968620 w 8497616"/>
                          <a:gd name="connsiteY18" fmla="*/ 1852247 h 10222524"/>
                          <a:gd name="connsiteX19" fmla="*/ 874836 w 8497616"/>
                          <a:gd name="connsiteY19" fmla="*/ 937846 h 10222524"/>
                          <a:gd name="connsiteX0" fmla="*/ 874836 w 8497616"/>
                          <a:gd name="connsiteY0" fmla="*/ 937846 h 10222524"/>
                          <a:gd name="connsiteX1" fmla="*/ 3500805 w 8497616"/>
                          <a:gd name="connsiteY1" fmla="*/ 0 h 10222524"/>
                          <a:gd name="connsiteX2" fmla="*/ 5798529 w 8497616"/>
                          <a:gd name="connsiteY2" fmla="*/ 5040922 h 10222524"/>
                          <a:gd name="connsiteX3" fmla="*/ 7814898 w 8497616"/>
                          <a:gd name="connsiteY3" fmla="*/ 5064369 h 10222524"/>
                          <a:gd name="connsiteX4" fmla="*/ 7955575 w 8497616"/>
                          <a:gd name="connsiteY4" fmla="*/ 3962400 h 10222524"/>
                          <a:gd name="connsiteX5" fmla="*/ 8494838 w 8497616"/>
                          <a:gd name="connsiteY5" fmla="*/ 3938954 h 10222524"/>
                          <a:gd name="connsiteX6" fmla="*/ 7322528 w 8497616"/>
                          <a:gd name="connsiteY6" fmla="*/ 5861538 h 10222524"/>
                          <a:gd name="connsiteX7" fmla="*/ 7603883 w 8497616"/>
                          <a:gd name="connsiteY7" fmla="*/ 7971692 h 10222524"/>
                          <a:gd name="connsiteX8" fmla="*/ 4977913 w 8497616"/>
                          <a:gd name="connsiteY8" fmla="*/ 10222524 h 10222524"/>
                          <a:gd name="connsiteX9" fmla="*/ 3758713 w 8497616"/>
                          <a:gd name="connsiteY9" fmla="*/ 8839201 h 10222524"/>
                          <a:gd name="connsiteX10" fmla="*/ 2891205 w 8497616"/>
                          <a:gd name="connsiteY10" fmla="*/ 8932984 h 10222524"/>
                          <a:gd name="connsiteX11" fmla="*/ 1672005 w 8497616"/>
                          <a:gd name="connsiteY11" fmla="*/ 9472247 h 10222524"/>
                          <a:gd name="connsiteX12" fmla="*/ 1179636 w 8497616"/>
                          <a:gd name="connsiteY12" fmla="*/ 8393724 h 10222524"/>
                          <a:gd name="connsiteX13" fmla="*/ 945175 w 8497616"/>
                          <a:gd name="connsiteY13" fmla="*/ 7831015 h 10222524"/>
                          <a:gd name="connsiteX14" fmla="*/ 781051 w 8497616"/>
                          <a:gd name="connsiteY14" fmla="*/ 7408985 h 10222524"/>
                          <a:gd name="connsiteX15" fmla="*/ 804498 w 8497616"/>
                          <a:gd name="connsiteY15" fmla="*/ 6869724 h 10222524"/>
                          <a:gd name="connsiteX16" fmla="*/ 288682 w 8497616"/>
                          <a:gd name="connsiteY16" fmla="*/ 6611816 h 10222524"/>
                          <a:gd name="connsiteX17" fmla="*/ 874836 w 8497616"/>
                          <a:gd name="connsiteY17" fmla="*/ 4783016 h 10222524"/>
                          <a:gd name="connsiteX18" fmla="*/ 968620 w 8497616"/>
                          <a:gd name="connsiteY18" fmla="*/ 1852247 h 10222524"/>
                          <a:gd name="connsiteX19" fmla="*/ 874836 w 8497616"/>
                          <a:gd name="connsiteY19" fmla="*/ 937846 h 10222524"/>
                          <a:gd name="connsiteX0" fmla="*/ 874836 w 8497616"/>
                          <a:gd name="connsiteY0" fmla="*/ 937846 h 10222524"/>
                          <a:gd name="connsiteX1" fmla="*/ 3500805 w 8497616"/>
                          <a:gd name="connsiteY1" fmla="*/ 0 h 10222524"/>
                          <a:gd name="connsiteX2" fmla="*/ 4860682 w 8497616"/>
                          <a:gd name="connsiteY2" fmla="*/ 3048000 h 10222524"/>
                          <a:gd name="connsiteX3" fmla="*/ 5798529 w 8497616"/>
                          <a:gd name="connsiteY3" fmla="*/ 5040922 h 10222524"/>
                          <a:gd name="connsiteX4" fmla="*/ 7814898 w 8497616"/>
                          <a:gd name="connsiteY4" fmla="*/ 5064369 h 10222524"/>
                          <a:gd name="connsiteX5" fmla="*/ 7955575 w 8497616"/>
                          <a:gd name="connsiteY5" fmla="*/ 3962400 h 10222524"/>
                          <a:gd name="connsiteX6" fmla="*/ 8494838 w 8497616"/>
                          <a:gd name="connsiteY6" fmla="*/ 3938954 h 10222524"/>
                          <a:gd name="connsiteX7" fmla="*/ 7322528 w 8497616"/>
                          <a:gd name="connsiteY7" fmla="*/ 5861538 h 10222524"/>
                          <a:gd name="connsiteX8" fmla="*/ 7603883 w 8497616"/>
                          <a:gd name="connsiteY8" fmla="*/ 7971692 h 10222524"/>
                          <a:gd name="connsiteX9" fmla="*/ 4977913 w 8497616"/>
                          <a:gd name="connsiteY9" fmla="*/ 10222524 h 10222524"/>
                          <a:gd name="connsiteX10" fmla="*/ 3758713 w 8497616"/>
                          <a:gd name="connsiteY10" fmla="*/ 8839201 h 10222524"/>
                          <a:gd name="connsiteX11" fmla="*/ 2891205 w 8497616"/>
                          <a:gd name="connsiteY11" fmla="*/ 8932984 h 10222524"/>
                          <a:gd name="connsiteX12" fmla="*/ 1672005 w 8497616"/>
                          <a:gd name="connsiteY12" fmla="*/ 9472247 h 10222524"/>
                          <a:gd name="connsiteX13" fmla="*/ 1179636 w 8497616"/>
                          <a:gd name="connsiteY13" fmla="*/ 8393724 h 10222524"/>
                          <a:gd name="connsiteX14" fmla="*/ 945175 w 8497616"/>
                          <a:gd name="connsiteY14" fmla="*/ 7831015 h 10222524"/>
                          <a:gd name="connsiteX15" fmla="*/ 781051 w 8497616"/>
                          <a:gd name="connsiteY15" fmla="*/ 7408985 h 10222524"/>
                          <a:gd name="connsiteX16" fmla="*/ 804498 w 8497616"/>
                          <a:gd name="connsiteY16" fmla="*/ 6869724 h 10222524"/>
                          <a:gd name="connsiteX17" fmla="*/ 288682 w 8497616"/>
                          <a:gd name="connsiteY17" fmla="*/ 6611816 h 10222524"/>
                          <a:gd name="connsiteX18" fmla="*/ 874836 w 8497616"/>
                          <a:gd name="connsiteY18" fmla="*/ 4783016 h 10222524"/>
                          <a:gd name="connsiteX19" fmla="*/ 968620 w 8497616"/>
                          <a:gd name="connsiteY19" fmla="*/ 1852247 h 10222524"/>
                          <a:gd name="connsiteX20" fmla="*/ 874836 w 8497616"/>
                          <a:gd name="connsiteY20" fmla="*/ 937846 h 10222524"/>
                          <a:gd name="connsiteX0" fmla="*/ 874836 w 8497616"/>
                          <a:gd name="connsiteY0" fmla="*/ 937846 h 10222524"/>
                          <a:gd name="connsiteX1" fmla="*/ 3500805 w 8497616"/>
                          <a:gd name="connsiteY1" fmla="*/ 0 h 10222524"/>
                          <a:gd name="connsiteX2" fmla="*/ 5775082 w 8497616"/>
                          <a:gd name="connsiteY2" fmla="*/ 3962400 h 10222524"/>
                          <a:gd name="connsiteX3" fmla="*/ 5798529 w 8497616"/>
                          <a:gd name="connsiteY3" fmla="*/ 5040922 h 10222524"/>
                          <a:gd name="connsiteX4" fmla="*/ 7814898 w 8497616"/>
                          <a:gd name="connsiteY4" fmla="*/ 5064369 h 10222524"/>
                          <a:gd name="connsiteX5" fmla="*/ 7955575 w 8497616"/>
                          <a:gd name="connsiteY5" fmla="*/ 3962400 h 10222524"/>
                          <a:gd name="connsiteX6" fmla="*/ 8494838 w 8497616"/>
                          <a:gd name="connsiteY6" fmla="*/ 3938954 h 10222524"/>
                          <a:gd name="connsiteX7" fmla="*/ 7322528 w 8497616"/>
                          <a:gd name="connsiteY7" fmla="*/ 5861538 h 10222524"/>
                          <a:gd name="connsiteX8" fmla="*/ 7603883 w 8497616"/>
                          <a:gd name="connsiteY8" fmla="*/ 7971692 h 10222524"/>
                          <a:gd name="connsiteX9" fmla="*/ 4977913 w 8497616"/>
                          <a:gd name="connsiteY9" fmla="*/ 10222524 h 10222524"/>
                          <a:gd name="connsiteX10" fmla="*/ 3758713 w 8497616"/>
                          <a:gd name="connsiteY10" fmla="*/ 8839201 h 10222524"/>
                          <a:gd name="connsiteX11" fmla="*/ 2891205 w 8497616"/>
                          <a:gd name="connsiteY11" fmla="*/ 8932984 h 10222524"/>
                          <a:gd name="connsiteX12" fmla="*/ 1672005 w 8497616"/>
                          <a:gd name="connsiteY12" fmla="*/ 9472247 h 10222524"/>
                          <a:gd name="connsiteX13" fmla="*/ 1179636 w 8497616"/>
                          <a:gd name="connsiteY13" fmla="*/ 8393724 h 10222524"/>
                          <a:gd name="connsiteX14" fmla="*/ 945175 w 8497616"/>
                          <a:gd name="connsiteY14" fmla="*/ 7831015 h 10222524"/>
                          <a:gd name="connsiteX15" fmla="*/ 781051 w 8497616"/>
                          <a:gd name="connsiteY15" fmla="*/ 7408985 h 10222524"/>
                          <a:gd name="connsiteX16" fmla="*/ 804498 w 8497616"/>
                          <a:gd name="connsiteY16" fmla="*/ 6869724 h 10222524"/>
                          <a:gd name="connsiteX17" fmla="*/ 288682 w 8497616"/>
                          <a:gd name="connsiteY17" fmla="*/ 6611816 h 10222524"/>
                          <a:gd name="connsiteX18" fmla="*/ 874836 w 8497616"/>
                          <a:gd name="connsiteY18" fmla="*/ 4783016 h 10222524"/>
                          <a:gd name="connsiteX19" fmla="*/ 968620 w 8497616"/>
                          <a:gd name="connsiteY19" fmla="*/ 1852247 h 10222524"/>
                          <a:gd name="connsiteX20" fmla="*/ 874836 w 8497616"/>
                          <a:gd name="connsiteY20" fmla="*/ 937846 h 10222524"/>
                          <a:gd name="connsiteX0" fmla="*/ 874836 w 8497616"/>
                          <a:gd name="connsiteY0" fmla="*/ 937846 h 10222524"/>
                          <a:gd name="connsiteX1" fmla="*/ 3500805 w 8497616"/>
                          <a:gd name="connsiteY1" fmla="*/ 0 h 10222524"/>
                          <a:gd name="connsiteX2" fmla="*/ 4720005 w 8497616"/>
                          <a:gd name="connsiteY2" fmla="*/ 2180492 h 10222524"/>
                          <a:gd name="connsiteX3" fmla="*/ 5775082 w 8497616"/>
                          <a:gd name="connsiteY3" fmla="*/ 3962400 h 10222524"/>
                          <a:gd name="connsiteX4" fmla="*/ 5798529 w 8497616"/>
                          <a:gd name="connsiteY4" fmla="*/ 5040922 h 10222524"/>
                          <a:gd name="connsiteX5" fmla="*/ 7814898 w 8497616"/>
                          <a:gd name="connsiteY5" fmla="*/ 5064369 h 10222524"/>
                          <a:gd name="connsiteX6" fmla="*/ 7955575 w 8497616"/>
                          <a:gd name="connsiteY6" fmla="*/ 3962400 h 10222524"/>
                          <a:gd name="connsiteX7" fmla="*/ 8494838 w 8497616"/>
                          <a:gd name="connsiteY7" fmla="*/ 3938954 h 10222524"/>
                          <a:gd name="connsiteX8" fmla="*/ 7322528 w 8497616"/>
                          <a:gd name="connsiteY8" fmla="*/ 5861538 h 10222524"/>
                          <a:gd name="connsiteX9" fmla="*/ 7603883 w 8497616"/>
                          <a:gd name="connsiteY9" fmla="*/ 7971692 h 10222524"/>
                          <a:gd name="connsiteX10" fmla="*/ 4977913 w 8497616"/>
                          <a:gd name="connsiteY10" fmla="*/ 10222524 h 10222524"/>
                          <a:gd name="connsiteX11" fmla="*/ 3758713 w 8497616"/>
                          <a:gd name="connsiteY11" fmla="*/ 8839201 h 10222524"/>
                          <a:gd name="connsiteX12" fmla="*/ 2891205 w 8497616"/>
                          <a:gd name="connsiteY12" fmla="*/ 8932984 h 10222524"/>
                          <a:gd name="connsiteX13" fmla="*/ 1672005 w 8497616"/>
                          <a:gd name="connsiteY13" fmla="*/ 9472247 h 10222524"/>
                          <a:gd name="connsiteX14" fmla="*/ 1179636 w 8497616"/>
                          <a:gd name="connsiteY14" fmla="*/ 8393724 h 10222524"/>
                          <a:gd name="connsiteX15" fmla="*/ 945175 w 8497616"/>
                          <a:gd name="connsiteY15" fmla="*/ 7831015 h 10222524"/>
                          <a:gd name="connsiteX16" fmla="*/ 781051 w 8497616"/>
                          <a:gd name="connsiteY16" fmla="*/ 7408985 h 10222524"/>
                          <a:gd name="connsiteX17" fmla="*/ 804498 w 8497616"/>
                          <a:gd name="connsiteY17" fmla="*/ 6869724 h 10222524"/>
                          <a:gd name="connsiteX18" fmla="*/ 288682 w 8497616"/>
                          <a:gd name="connsiteY18" fmla="*/ 6611816 h 10222524"/>
                          <a:gd name="connsiteX19" fmla="*/ 874836 w 8497616"/>
                          <a:gd name="connsiteY19" fmla="*/ 4783016 h 10222524"/>
                          <a:gd name="connsiteX20" fmla="*/ 968620 w 8497616"/>
                          <a:gd name="connsiteY20" fmla="*/ 1852247 h 10222524"/>
                          <a:gd name="connsiteX21" fmla="*/ 874836 w 8497616"/>
                          <a:gd name="connsiteY21" fmla="*/ 937846 h 10222524"/>
                          <a:gd name="connsiteX0" fmla="*/ 874836 w 8497616"/>
                          <a:gd name="connsiteY0" fmla="*/ 937846 h 10222524"/>
                          <a:gd name="connsiteX1" fmla="*/ 3500805 w 8497616"/>
                          <a:gd name="connsiteY1" fmla="*/ 0 h 10222524"/>
                          <a:gd name="connsiteX2" fmla="*/ 3500805 w 8497616"/>
                          <a:gd name="connsiteY2" fmla="*/ 3915508 h 10222524"/>
                          <a:gd name="connsiteX3" fmla="*/ 5775082 w 8497616"/>
                          <a:gd name="connsiteY3" fmla="*/ 3962400 h 10222524"/>
                          <a:gd name="connsiteX4" fmla="*/ 5798529 w 8497616"/>
                          <a:gd name="connsiteY4" fmla="*/ 5040922 h 10222524"/>
                          <a:gd name="connsiteX5" fmla="*/ 7814898 w 8497616"/>
                          <a:gd name="connsiteY5" fmla="*/ 5064369 h 10222524"/>
                          <a:gd name="connsiteX6" fmla="*/ 7955575 w 8497616"/>
                          <a:gd name="connsiteY6" fmla="*/ 3962400 h 10222524"/>
                          <a:gd name="connsiteX7" fmla="*/ 8494838 w 8497616"/>
                          <a:gd name="connsiteY7" fmla="*/ 3938954 h 10222524"/>
                          <a:gd name="connsiteX8" fmla="*/ 7322528 w 8497616"/>
                          <a:gd name="connsiteY8" fmla="*/ 5861538 h 10222524"/>
                          <a:gd name="connsiteX9" fmla="*/ 7603883 w 8497616"/>
                          <a:gd name="connsiteY9" fmla="*/ 7971692 h 10222524"/>
                          <a:gd name="connsiteX10" fmla="*/ 4977913 w 8497616"/>
                          <a:gd name="connsiteY10" fmla="*/ 10222524 h 10222524"/>
                          <a:gd name="connsiteX11" fmla="*/ 3758713 w 8497616"/>
                          <a:gd name="connsiteY11" fmla="*/ 8839201 h 10222524"/>
                          <a:gd name="connsiteX12" fmla="*/ 2891205 w 8497616"/>
                          <a:gd name="connsiteY12" fmla="*/ 8932984 h 10222524"/>
                          <a:gd name="connsiteX13" fmla="*/ 1672005 w 8497616"/>
                          <a:gd name="connsiteY13" fmla="*/ 9472247 h 10222524"/>
                          <a:gd name="connsiteX14" fmla="*/ 1179636 w 8497616"/>
                          <a:gd name="connsiteY14" fmla="*/ 8393724 h 10222524"/>
                          <a:gd name="connsiteX15" fmla="*/ 945175 w 8497616"/>
                          <a:gd name="connsiteY15" fmla="*/ 7831015 h 10222524"/>
                          <a:gd name="connsiteX16" fmla="*/ 781051 w 8497616"/>
                          <a:gd name="connsiteY16" fmla="*/ 7408985 h 10222524"/>
                          <a:gd name="connsiteX17" fmla="*/ 804498 w 8497616"/>
                          <a:gd name="connsiteY17" fmla="*/ 6869724 h 10222524"/>
                          <a:gd name="connsiteX18" fmla="*/ 288682 w 8497616"/>
                          <a:gd name="connsiteY18" fmla="*/ 6611816 h 10222524"/>
                          <a:gd name="connsiteX19" fmla="*/ 874836 w 8497616"/>
                          <a:gd name="connsiteY19" fmla="*/ 4783016 h 10222524"/>
                          <a:gd name="connsiteX20" fmla="*/ 968620 w 8497616"/>
                          <a:gd name="connsiteY20" fmla="*/ 1852247 h 10222524"/>
                          <a:gd name="connsiteX21" fmla="*/ 874836 w 8497616"/>
                          <a:gd name="connsiteY21" fmla="*/ 937846 h 10222524"/>
                          <a:gd name="connsiteX0" fmla="*/ 874836 w 8497616"/>
                          <a:gd name="connsiteY0" fmla="*/ 937846 h 10222524"/>
                          <a:gd name="connsiteX1" fmla="*/ 3500805 w 8497616"/>
                          <a:gd name="connsiteY1" fmla="*/ 0 h 10222524"/>
                          <a:gd name="connsiteX2" fmla="*/ 3477359 w 8497616"/>
                          <a:gd name="connsiteY2" fmla="*/ 2133600 h 10222524"/>
                          <a:gd name="connsiteX3" fmla="*/ 3500805 w 8497616"/>
                          <a:gd name="connsiteY3" fmla="*/ 3915508 h 10222524"/>
                          <a:gd name="connsiteX4" fmla="*/ 5775082 w 8497616"/>
                          <a:gd name="connsiteY4" fmla="*/ 3962400 h 10222524"/>
                          <a:gd name="connsiteX5" fmla="*/ 5798529 w 8497616"/>
                          <a:gd name="connsiteY5" fmla="*/ 5040922 h 10222524"/>
                          <a:gd name="connsiteX6" fmla="*/ 7814898 w 8497616"/>
                          <a:gd name="connsiteY6" fmla="*/ 5064369 h 10222524"/>
                          <a:gd name="connsiteX7" fmla="*/ 7955575 w 8497616"/>
                          <a:gd name="connsiteY7" fmla="*/ 3962400 h 10222524"/>
                          <a:gd name="connsiteX8" fmla="*/ 8494838 w 8497616"/>
                          <a:gd name="connsiteY8" fmla="*/ 3938954 h 10222524"/>
                          <a:gd name="connsiteX9" fmla="*/ 7322528 w 8497616"/>
                          <a:gd name="connsiteY9" fmla="*/ 5861538 h 10222524"/>
                          <a:gd name="connsiteX10" fmla="*/ 7603883 w 8497616"/>
                          <a:gd name="connsiteY10" fmla="*/ 7971692 h 10222524"/>
                          <a:gd name="connsiteX11" fmla="*/ 4977913 w 8497616"/>
                          <a:gd name="connsiteY11" fmla="*/ 10222524 h 10222524"/>
                          <a:gd name="connsiteX12" fmla="*/ 3758713 w 8497616"/>
                          <a:gd name="connsiteY12" fmla="*/ 8839201 h 10222524"/>
                          <a:gd name="connsiteX13" fmla="*/ 2891205 w 8497616"/>
                          <a:gd name="connsiteY13" fmla="*/ 8932984 h 10222524"/>
                          <a:gd name="connsiteX14" fmla="*/ 1672005 w 8497616"/>
                          <a:gd name="connsiteY14" fmla="*/ 9472247 h 10222524"/>
                          <a:gd name="connsiteX15" fmla="*/ 1179636 w 8497616"/>
                          <a:gd name="connsiteY15" fmla="*/ 8393724 h 10222524"/>
                          <a:gd name="connsiteX16" fmla="*/ 945175 w 8497616"/>
                          <a:gd name="connsiteY16" fmla="*/ 7831015 h 10222524"/>
                          <a:gd name="connsiteX17" fmla="*/ 781051 w 8497616"/>
                          <a:gd name="connsiteY17" fmla="*/ 7408985 h 10222524"/>
                          <a:gd name="connsiteX18" fmla="*/ 804498 w 8497616"/>
                          <a:gd name="connsiteY18" fmla="*/ 6869724 h 10222524"/>
                          <a:gd name="connsiteX19" fmla="*/ 288682 w 8497616"/>
                          <a:gd name="connsiteY19" fmla="*/ 6611816 h 10222524"/>
                          <a:gd name="connsiteX20" fmla="*/ 874836 w 8497616"/>
                          <a:gd name="connsiteY20" fmla="*/ 4783016 h 10222524"/>
                          <a:gd name="connsiteX21" fmla="*/ 968620 w 8497616"/>
                          <a:gd name="connsiteY21" fmla="*/ 1852247 h 10222524"/>
                          <a:gd name="connsiteX22" fmla="*/ 874836 w 8497616"/>
                          <a:gd name="connsiteY22" fmla="*/ 937846 h 10222524"/>
                          <a:gd name="connsiteX0" fmla="*/ 874836 w 8497616"/>
                          <a:gd name="connsiteY0" fmla="*/ 937846 h 10222524"/>
                          <a:gd name="connsiteX1" fmla="*/ 3500805 w 8497616"/>
                          <a:gd name="connsiteY1" fmla="*/ 0 h 10222524"/>
                          <a:gd name="connsiteX2" fmla="*/ 4649667 w 8497616"/>
                          <a:gd name="connsiteY2" fmla="*/ 2766646 h 10222524"/>
                          <a:gd name="connsiteX3" fmla="*/ 3500805 w 8497616"/>
                          <a:gd name="connsiteY3" fmla="*/ 3915508 h 10222524"/>
                          <a:gd name="connsiteX4" fmla="*/ 5775082 w 8497616"/>
                          <a:gd name="connsiteY4" fmla="*/ 3962400 h 10222524"/>
                          <a:gd name="connsiteX5" fmla="*/ 5798529 w 8497616"/>
                          <a:gd name="connsiteY5" fmla="*/ 5040922 h 10222524"/>
                          <a:gd name="connsiteX6" fmla="*/ 7814898 w 8497616"/>
                          <a:gd name="connsiteY6" fmla="*/ 5064369 h 10222524"/>
                          <a:gd name="connsiteX7" fmla="*/ 7955575 w 8497616"/>
                          <a:gd name="connsiteY7" fmla="*/ 3962400 h 10222524"/>
                          <a:gd name="connsiteX8" fmla="*/ 8494838 w 8497616"/>
                          <a:gd name="connsiteY8" fmla="*/ 3938954 h 10222524"/>
                          <a:gd name="connsiteX9" fmla="*/ 7322528 w 8497616"/>
                          <a:gd name="connsiteY9" fmla="*/ 5861538 h 10222524"/>
                          <a:gd name="connsiteX10" fmla="*/ 7603883 w 8497616"/>
                          <a:gd name="connsiteY10" fmla="*/ 7971692 h 10222524"/>
                          <a:gd name="connsiteX11" fmla="*/ 4977913 w 8497616"/>
                          <a:gd name="connsiteY11" fmla="*/ 10222524 h 10222524"/>
                          <a:gd name="connsiteX12" fmla="*/ 3758713 w 8497616"/>
                          <a:gd name="connsiteY12" fmla="*/ 8839201 h 10222524"/>
                          <a:gd name="connsiteX13" fmla="*/ 2891205 w 8497616"/>
                          <a:gd name="connsiteY13" fmla="*/ 8932984 h 10222524"/>
                          <a:gd name="connsiteX14" fmla="*/ 1672005 w 8497616"/>
                          <a:gd name="connsiteY14" fmla="*/ 9472247 h 10222524"/>
                          <a:gd name="connsiteX15" fmla="*/ 1179636 w 8497616"/>
                          <a:gd name="connsiteY15" fmla="*/ 8393724 h 10222524"/>
                          <a:gd name="connsiteX16" fmla="*/ 945175 w 8497616"/>
                          <a:gd name="connsiteY16" fmla="*/ 7831015 h 10222524"/>
                          <a:gd name="connsiteX17" fmla="*/ 781051 w 8497616"/>
                          <a:gd name="connsiteY17" fmla="*/ 7408985 h 10222524"/>
                          <a:gd name="connsiteX18" fmla="*/ 804498 w 8497616"/>
                          <a:gd name="connsiteY18" fmla="*/ 6869724 h 10222524"/>
                          <a:gd name="connsiteX19" fmla="*/ 288682 w 8497616"/>
                          <a:gd name="connsiteY19" fmla="*/ 6611816 h 10222524"/>
                          <a:gd name="connsiteX20" fmla="*/ 874836 w 8497616"/>
                          <a:gd name="connsiteY20" fmla="*/ 4783016 h 10222524"/>
                          <a:gd name="connsiteX21" fmla="*/ 968620 w 8497616"/>
                          <a:gd name="connsiteY21" fmla="*/ 1852247 h 10222524"/>
                          <a:gd name="connsiteX22" fmla="*/ 874836 w 8497616"/>
                          <a:gd name="connsiteY22" fmla="*/ 937846 h 10222524"/>
                          <a:gd name="connsiteX0" fmla="*/ 874836 w 8497616"/>
                          <a:gd name="connsiteY0" fmla="*/ 937846 h 10222524"/>
                          <a:gd name="connsiteX1" fmla="*/ 3500805 w 8497616"/>
                          <a:gd name="connsiteY1" fmla="*/ 0 h 10222524"/>
                          <a:gd name="connsiteX2" fmla="*/ 4649667 w 8497616"/>
                          <a:gd name="connsiteY2" fmla="*/ 2766646 h 10222524"/>
                          <a:gd name="connsiteX3" fmla="*/ 4040067 w 8497616"/>
                          <a:gd name="connsiteY3" fmla="*/ 3329354 h 10222524"/>
                          <a:gd name="connsiteX4" fmla="*/ 3500805 w 8497616"/>
                          <a:gd name="connsiteY4" fmla="*/ 3915508 h 10222524"/>
                          <a:gd name="connsiteX5" fmla="*/ 5775082 w 8497616"/>
                          <a:gd name="connsiteY5" fmla="*/ 3962400 h 10222524"/>
                          <a:gd name="connsiteX6" fmla="*/ 5798529 w 8497616"/>
                          <a:gd name="connsiteY6" fmla="*/ 5040922 h 10222524"/>
                          <a:gd name="connsiteX7" fmla="*/ 7814898 w 8497616"/>
                          <a:gd name="connsiteY7" fmla="*/ 5064369 h 10222524"/>
                          <a:gd name="connsiteX8" fmla="*/ 7955575 w 8497616"/>
                          <a:gd name="connsiteY8" fmla="*/ 3962400 h 10222524"/>
                          <a:gd name="connsiteX9" fmla="*/ 8494838 w 8497616"/>
                          <a:gd name="connsiteY9" fmla="*/ 3938954 h 10222524"/>
                          <a:gd name="connsiteX10" fmla="*/ 7322528 w 8497616"/>
                          <a:gd name="connsiteY10" fmla="*/ 5861538 h 10222524"/>
                          <a:gd name="connsiteX11" fmla="*/ 7603883 w 8497616"/>
                          <a:gd name="connsiteY11" fmla="*/ 7971692 h 10222524"/>
                          <a:gd name="connsiteX12" fmla="*/ 4977913 w 8497616"/>
                          <a:gd name="connsiteY12" fmla="*/ 10222524 h 10222524"/>
                          <a:gd name="connsiteX13" fmla="*/ 3758713 w 8497616"/>
                          <a:gd name="connsiteY13" fmla="*/ 8839201 h 10222524"/>
                          <a:gd name="connsiteX14" fmla="*/ 2891205 w 8497616"/>
                          <a:gd name="connsiteY14" fmla="*/ 8932984 h 10222524"/>
                          <a:gd name="connsiteX15" fmla="*/ 1672005 w 8497616"/>
                          <a:gd name="connsiteY15" fmla="*/ 9472247 h 10222524"/>
                          <a:gd name="connsiteX16" fmla="*/ 1179636 w 8497616"/>
                          <a:gd name="connsiteY16" fmla="*/ 8393724 h 10222524"/>
                          <a:gd name="connsiteX17" fmla="*/ 945175 w 8497616"/>
                          <a:gd name="connsiteY17" fmla="*/ 7831015 h 10222524"/>
                          <a:gd name="connsiteX18" fmla="*/ 781051 w 8497616"/>
                          <a:gd name="connsiteY18" fmla="*/ 7408985 h 10222524"/>
                          <a:gd name="connsiteX19" fmla="*/ 804498 w 8497616"/>
                          <a:gd name="connsiteY19" fmla="*/ 6869724 h 10222524"/>
                          <a:gd name="connsiteX20" fmla="*/ 288682 w 8497616"/>
                          <a:gd name="connsiteY20" fmla="*/ 6611816 h 10222524"/>
                          <a:gd name="connsiteX21" fmla="*/ 874836 w 8497616"/>
                          <a:gd name="connsiteY21" fmla="*/ 4783016 h 10222524"/>
                          <a:gd name="connsiteX22" fmla="*/ 968620 w 8497616"/>
                          <a:gd name="connsiteY22" fmla="*/ 1852247 h 10222524"/>
                          <a:gd name="connsiteX23" fmla="*/ 874836 w 8497616"/>
                          <a:gd name="connsiteY23" fmla="*/ 937846 h 10222524"/>
                          <a:gd name="connsiteX0" fmla="*/ 874836 w 8497616"/>
                          <a:gd name="connsiteY0" fmla="*/ 937846 h 10222524"/>
                          <a:gd name="connsiteX1" fmla="*/ 3500805 w 8497616"/>
                          <a:gd name="connsiteY1" fmla="*/ 0 h 10222524"/>
                          <a:gd name="connsiteX2" fmla="*/ 4649667 w 8497616"/>
                          <a:gd name="connsiteY2" fmla="*/ 2766646 h 10222524"/>
                          <a:gd name="connsiteX3" fmla="*/ 3664929 w 8497616"/>
                          <a:gd name="connsiteY3" fmla="*/ 2836985 h 10222524"/>
                          <a:gd name="connsiteX4" fmla="*/ 3500805 w 8497616"/>
                          <a:gd name="connsiteY4" fmla="*/ 3915508 h 10222524"/>
                          <a:gd name="connsiteX5" fmla="*/ 5775082 w 8497616"/>
                          <a:gd name="connsiteY5" fmla="*/ 3962400 h 10222524"/>
                          <a:gd name="connsiteX6" fmla="*/ 5798529 w 8497616"/>
                          <a:gd name="connsiteY6" fmla="*/ 5040922 h 10222524"/>
                          <a:gd name="connsiteX7" fmla="*/ 7814898 w 8497616"/>
                          <a:gd name="connsiteY7" fmla="*/ 5064369 h 10222524"/>
                          <a:gd name="connsiteX8" fmla="*/ 7955575 w 8497616"/>
                          <a:gd name="connsiteY8" fmla="*/ 3962400 h 10222524"/>
                          <a:gd name="connsiteX9" fmla="*/ 8494838 w 8497616"/>
                          <a:gd name="connsiteY9" fmla="*/ 3938954 h 10222524"/>
                          <a:gd name="connsiteX10" fmla="*/ 7322528 w 8497616"/>
                          <a:gd name="connsiteY10" fmla="*/ 5861538 h 10222524"/>
                          <a:gd name="connsiteX11" fmla="*/ 7603883 w 8497616"/>
                          <a:gd name="connsiteY11" fmla="*/ 7971692 h 10222524"/>
                          <a:gd name="connsiteX12" fmla="*/ 4977913 w 8497616"/>
                          <a:gd name="connsiteY12" fmla="*/ 10222524 h 10222524"/>
                          <a:gd name="connsiteX13" fmla="*/ 3758713 w 8497616"/>
                          <a:gd name="connsiteY13" fmla="*/ 8839201 h 10222524"/>
                          <a:gd name="connsiteX14" fmla="*/ 2891205 w 8497616"/>
                          <a:gd name="connsiteY14" fmla="*/ 8932984 h 10222524"/>
                          <a:gd name="connsiteX15" fmla="*/ 1672005 w 8497616"/>
                          <a:gd name="connsiteY15" fmla="*/ 9472247 h 10222524"/>
                          <a:gd name="connsiteX16" fmla="*/ 1179636 w 8497616"/>
                          <a:gd name="connsiteY16" fmla="*/ 8393724 h 10222524"/>
                          <a:gd name="connsiteX17" fmla="*/ 945175 w 8497616"/>
                          <a:gd name="connsiteY17" fmla="*/ 7831015 h 10222524"/>
                          <a:gd name="connsiteX18" fmla="*/ 781051 w 8497616"/>
                          <a:gd name="connsiteY18" fmla="*/ 7408985 h 10222524"/>
                          <a:gd name="connsiteX19" fmla="*/ 804498 w 8497616"/>
                          <a:gd name="connsiteY19" fmla="*/ 6869724 h 10222524"/>
                          <a:gd name="connsiteX20" fmla="*/ 288682 w 8497616"/>
                          <a:gd name="connsiteY20" fmla="*/ 6611816 h 10222524"/>
                          <a:gd name="connsiteX21" fmla="*/ 874836 w 8497616"/>
                          <a:gd name="connsiteY21" fmla="*/ 4783016 h 10222524"/>
                          <a:gd name="connsiteX22" fmla="*/ 968620 w 8497616"/>
                          <a:gd name="connsiteY22" fmla="*/ 1852247 h 10222524"/>
                          <a:gd name="connsiteX23" fmla="*/ 874836 w 8497616"/>
                          <a:gd name="connsiteY23" fmla="*/ 937846 h 10222524"/>
                          <a:gd name="connsiteX0" fmla="*/ 874836 w 8497616"/>
                          <a:gd name="connsiteY0" fmla="*/ 937846 h 10222524"/>
                          <a:gd name="connsiteX1" fmla="*/ 3500805 w 8497616"/>
                          <a:gd name="connsiteY1" fmla="*/ 0 h 10222524"/>
                          <a:gd name="connsiteX2" fmla="*/ 4649667 w 8497616"/>
                          <a:gd name="connsiteY2" fmla="*/ 2766646 h 10222524"/>
                          <a:gd name="connsiteX3" fmla="*/ 3524252 w 8497616"/>
                          <a:gd name="connsiteY3" fmla="*/ 2836985 h 10222524"/>
                          <a:gd name="connsiteX4" fmla="*/ 3500805 w 8497616"/>
                          <a:gd name="connsiteY4" fmla="*/ 3915508 h 10222524"/>
                          <a:gd name="connsiteX5" fmla="*/ 5775082 w 8497616"/>
                          <a:gd name="connsiteY5" fmla="*/ 3962400 h 10222524"/>
                          <a:gd name="connsiteX6" fmla="*/ 5798529 w 8497616"/>
                          <a:gd name="connsiteY6" fmla="*/ 5040922 h 10222524"/>
                          <a:gd name="connsiteX7" fmla="*/ 7814898 w 8497616"/>
                          <a:gd name="connsiteY7" fmla="*/ 5064369 h 10222524"/>
                          <a:gd name="connsiteX8" fmla="*/ 7955575 w 8497616"/>
                          <a:gd name="connsiteY8" fmla="*/ 3962400 h 10222524"/>
                          <a:gd name="connsiteX9" fmla="*/ 8494838 w 8497616"/>
                          <a:gd name="connsiteY9" fmla="*/ 3938954 h 10222524"/>
                          <a:gd name="connsiteX10" fmla="*/ 7322528 w 8497616"/>
                          <a:gd name="connsiteY10" fmla="*/ 5861538 h 10222524"/>
                          <a:gd name="connsiteX11" fmla="*/ 7603883 w 8497616"/>
                          <a:gd name="connsiteY11" fmla="*/ 7971692 h 10222524"/>
                          <a:gd name="connsiteX12" fmla="*/ 4977913 w 8497616"/>
                          <a:gd name="connsiteY12" fmla="*/ 10222524 h 10222524"/>
                          <a:gd name="connsiteX13" fmla="*/ 3758713 w 8497616"/>
                          <a:gd name="connsiteY13" fmla="*/ 8839201 h 10222524"/>
                          <a:gd name="connsiteX14" fmla="*/ 2891205 w 8497616"/>
                          <a:gd name="connsiteY14" fmla="*/ 8932984 h 10222524"/>
                          <a:gd name="connsiteX15" fmla="*/ 1672005 w 8497616"/>
                          <a:gd name="connsiteY15" fmla="*/ 9472247 h 10222524"/>
                          <a:gd name="connsiteX16" fmla="*/ 1179636 w 8497616"/>
                          <a:gd name="connsiteY16" fmla="*/ 8393724 h 10222524"/>
                          <a:gd name="connsiteX17" fmla="*/ 945175 w 8497616"/>
                          <a:gd name="connsiteY17" fmla="*/ 7831015 h 10222524"/>
                          <a:gd name="connsiteX18" fmla="*/ 781051 w 8497616"/>
                          <a:gd name="connsiteY18" fmla="*/ 7408985 h 10222524"/>
                          <a:gd name="connsiteX19" fmla="*/ 804498 w 8497616"/>
                          <a:gd name="connsiteY19" fmla="*/ 6869724 h 10222524"/>
                          <a:gd name="connsiteX20" fmla="*/ 288682 w 8497616"/>
                          <a:gd name="connsiteY20" fmla="*/ 6611816 h 10222524"/>
                          <a:gd name="connsiteX21" fmla="*/ 874836 w 8497616"/>
                          <a:gd name="connsiteY21" fmla="*/ 4783016 h 10222524"/>
                          <a:gd name="connsiteX22" fmla="*/ 968620 w 8497616"/>
                          <a:gd name="connsiteY22" fmla="*/ 1852247 h 10222524"/>
                          <a:gd name="connsiteX23" fmla="*/ 874836 w 8497616"/>
                          <a:gd name="connsiteY23" fmla="*/ 937846 h 10222524"/>
                          <a:gd name="connsiteX0" fmla="*/ 874836 w 8497616"/>
                          <a:gd name="connsiteY0" fmla="*/ 937846 h 10222524"/>
                          <a:gd name="connsiteX1" fmla="*/ 3500805 w 8497616"/>
                          <a:gd name="connsiteY1" fmla="*/ 0 h 10222524"/>
                          <a:gd name="connsiteX2" fmla="*/ 4086959 w 8497616"/>
                          <a:gd name="connsiteY2" fmla="*/ 1430215 h 10222524"/>
                          <a:gd name="connsiteX3" fmla="*/ 4649667 w 8497616"/>
                          <a:gd name="connsiteY3" fmla="*/ 2766646 h 10222524"/>
                          <a:gd name="connsiteX4" fmla="*/ 3524252 w 8497616"/>
                          <a:gd name="connsiteY4" fmla="*/ 2836985 h 10222524"/>
                          <a:gd name="connsiteX5" fmla="*/ 3500805 w 8497616"/>
                          <a:gd name="connsiteY5" fmla="*/ 3915508 h 10222524"/>
                          <a:gd name="connsiteX6" fmla="*/ 5775082 w 8497616"/>
                          <a:gd name="connsiteY6" fmla="*/ 3962400 h 10222524"/>
                          <a:gd name="connsiteX7" fmla="*/ 5798529 w 8497616"/>
                          <a:gd name="connsiteY7" fmla="*/ 5040922 h 10222524"/>
                          <a:gd name="connsiteX8" fmla="*/ 7814898 w 8497616"/>
                          <a:gd name="connsiteY8" fmla="*/ 5064369 h 10222524"/>
                          <a:gd name="connsiteX9" fmla="*/ 7955575 w 8497616"/>
                          <a:gd name="connsiteY9" fmla="*/ 3962400 h 10222524"/>
                          <a:gd name="connsiteX10" fmla="*/ 8494838 w 8497616"/>
                          <a:gd name="connsiteY10" fmla="*/ 3938954 h 10222524"/>
                          <a:gd name="connsiteX11" fmla="*/ 7322528 w 8497616"/>
                          <a:gd name="connsiteY11" fmla="*/ 5861538 h 10222524"/>
                          <a:gd name="connsiteX12" fmla="*/ 7603883 w 8497616"/>
                          <a:gd name="connsiteY12" fmla="*/ 7971692 h 10222524"/>
                          <a:gd name="connsiteX13" fmla="*/ 4977913 w 8497616"/>
                          <a:gd name="connsiteY13" fmla="*/ 10222524 h 10222524"/>
                          <a:gd name="connsiteX14" fmla="*/ 3758713 w 8497616"/>
                          <a:gd name="connsiteY14" fmla="*/ 8839201 h 10222524"/>
                          <a:gd name="connsiteX15" fmla="*/ 2891205 w 8497616"/>
                          <a:gd name="connsiteY15" fmla="*/ 8932984 h 10222524"/>
                          <a:gd name="connsiteX16" fmla="*/ 1672005 w 8497616"/>
                          <a:gd name="connsiteY16" fmla="*/ 9472247 h 10222524"/>
                          <a:gd name="connsiteX17" fmla="*/ 1179636 w 8497616"/>
                          <a:gd name="connsiteY17" fmla="*/ 8393724 h 10222524"/>
                          <a:gd name="connsiteX18" fmla="*/ 945175 w 8497616"/>
                          <a:gd name="connsiteY18" fmla="*/ 7831015 h 10222524"/>
                          <a:gd name="connsiteX19" fmla="*/ 781051 w 8497616"/>
                          <a:gd name="connsiteY19" fmla="*/ 7408985 h 10222524"/>
                          <a:gd name="connsiteX20" fmla="*/ 804498 w 8497616"/>
                          <a:gd name="connsiteY20" fmla="*/ 6869724 h 10222524"/>
                          <a:gd name="connsiteX21" fmla="*/ 288682 w 8497616"/>
                          <a:gd name="connsiteY21" fmla="*/ 6611816 h 10222524"/>
                          <a:gd name="connsiteX22" fmla="*/ 874836 w 8497616"/>
                          <a:gd name="connsiteY22" fmla="*/ 4783016 h 10222524"/>
                          <a:gd name="connsiteX23" fmla="*/ 968620 w 8497616"/>
                          <a:gd name="connsiteY23" fmla="*/ 1852247 h 10222524"/>
                          <a:gd name="connsiteX24" fmla="*/ 874836 w 8497616"/>
                          <a:gd name="connsiteY24" fmla="*/ 937846 h 10222524"/>
                          <a:gd name="connsiteX0" fmla="*/ 874836 w 8497616"/>
                          <a:gd name="connsiteY0" fmla="*/ 937846 h 10222524"/>
                          <a:gd name="connsiteX1" fmla="*/ 3500805 w 8497616"/>
                          <a:gd name="connsiteY1" fmla="*/ 0 h 10222524"/>
                          <a:gd name="connsiteX2" fmla="*/ 4649667 w 8497616"/>
                          <a:gd name="connsiteY2" fmla="*/ 656492 h 10222524"/>
                          <a:gd name="connsiteX3" fmla="*/ 4649667 w 8497616"/>
                          <a:gd name="connsiteY3" fmla="*/ 2766646 h 10222524"/>
                          <a:gd name="connsiteX4" fmla="*/ 3524252 w 8497616"/>
                          <a:gd name="connsiteY4" fmla="*/ 2836985 h 10222524"/>
                          <a:gd name="connsiteX5" fmla="*/ 3500805 w 8497616"/>
                          <a:gd name="connsiteY5" fmla="*/ 3915508 h 10222524"/>
                          <a:gd name="connsiteX6" fmla="*/ 5775082 w 8497616"/>
                          <a:gd name="connsiteY6" fmla="*/ 3962400 h 10222524"/>
                          <a:gd name="connsiteX7" fmla="*/ 5798529 w 8497616"/>
                          <a:gd name="connsiteY7" fmla="*/ 5040922 h 10222524"/>
                          <a:gd name="connsiteX8" fmla="*/ 7814898 w 8497616"/>
                          <a:gd name="connsiteY8" fmla="*/ 5064369 h 10222524"/>
                          <a:gd name="connsiteX9" fmla="*/ 7955575 w 8497616"/>
                          <a:gd name="connsiteY9" fmla="*/ 3962400 h 10222524"/>
                          <a:gd name="connsiteX10" fmla="*/ 8494838 w 8497616"/>
                          <a:gd name="connsiteY10" fmla="*/ 3938954 h 10222524"/>
                          <a:gd name="connsiteX11" fmla="*/ 7322528 w 8497616"/>
                          <a:gd name="connsiteY11" fmla="*/ 5861538 h 10222524"/>
                          <a:gd name="connsiteX12" fmla="*/ 7603883 w 8497616"/>
                          <a:gd name="connsiteY12" fmla="*/ 7971692 h 10222524"/>
                          <a:gd name="connsiteX13" fmla="*/ 4977913 w 8497616"/>
                          <a:gd name="connsiteY13" fmla="*/ 10222524 h 10222524"/>
                          <a:gd name="connsiteX14" fmla="*/ 3758713 w 8497616"/>
                          <a:gd name="connsiteY14" fmla="*/ 8839201 h 10222524"/>
                          <a:gd name="connsiteX15" fmla="*/ 2891205 w 8497616"/>
                          <a:gd name="connsiteY15" fmla="*/ 8932984 h 10222524"/>
                          <a:gd name="connsiteX16" fmla="*/ 1672005 w 8497616"/>
                          <a:gd name="connsiteY16" fmla="*/ 9472247 h 10222524"/>
                          <a:gd name="connsiteX17" fmla="*/ 1179636 w 8497616"/>
                          <a:gd name="connsiteY17" fmla="*/ 8393724 h 10222524"/>
                          <a:gd name="connsiteX18" fmla="*/ 945175 w 8497616"/>
                          <a:gd name="connsiteY18" fmla="*/ 7831015 h 10222524"/>
                          <a:gd name="connsiteX19" fmla="*/ 781051 w 8497616"/>
                          <a:gd name="connsiteY19" fmla="*/ 7408985 h 10222524"/>
                          <a:gd name="connsiteX20" fmla="*/ 804498 w 8497616"/>
                          <a:gd name="connsiteY20" fmla="*/ 6869724 h 10222524"/>
                          <a:gd name="connsiteX21" fmla="*/ 288682 w 8497616"/>
                          <a:gd name="connsiteY21" fmla="*/ 6611816 h 10222524"/>
                          <a:gd name="connsiteX22" fmla="*/ 874836 w 8497616"/>
                          <a:gd name="connsiteY22" fmla="*/ 4783016 h 10222524"/>
                          <a:gd name="connsiteX23" fmla="*/ 968620 w 8497616"/>
                          <a:gd name="connsiteY23" fmla="*/ 1852247 h 10222524"/>
                          <a:gd name="connsiteX24" fmla="*/ 874836 w 8497616"/>
                          <a:gd name="connsiteY24" fmla="*/ 937846 h 10222524"/>
                          <a:gd name="connsiteX0" fmla="*/ 874836 w 8497616"/>
                          <a:gd name="connsiteY0" fmla="*/ 937846 h 10222524"/>
                          <a:gd name="connsiteX1" fmla="*/ 3500805 w 8497616"/>
                          <a:gd name="connsiteY1" fmla="*/ 0 h 10222524"/>
                          <a:gd name="connsiteX2" fmla="*/ 3993175 w 8497616"/>
                          <a:gd name="connsiteY2" fmla="*/ 257907 h 10222524"/>
                          <a:gd name="connsiteX3" fmla="*/ 4649667 w 8497616"/>
                          <a:gd name="connsiteY3" fmla="*/ 656492 h 10222524"/>
                          <a:gd name="connsiteX4" fmla="*/ 4649667 w 8497616"/>
                          <a:gd name="connsiteY4" fmla="*/ 2766646 h 10222524"/>
                          <a:gd name="connsiteX5" fmla="*/ 3524252 w 8497616"/>
                          <a:gd name="connsiteY5" fmla="*/ 2836985 h 10222524"/>
                          <a:gd name="connsiteX6" fmla="*/ 3500805 w 8497616"/>
                          <a:gd name="connsiteY6" fmla="*/ 3915508 h 10222524"/>
                          <a:gd name="connsiteX7" fmla="*/ 5775082 w 8497616"/>
                          <a:gd name="connsiteY7" fmla="*/ 3962400 h 10222524"/>
                          <a:gd name="connsiteX8" fmla="*/ 5798529 w 8497616"/>
                          <a:gd name="connsiteY8" fmla="*/ 5040922 h 10222524"/>
                          <a:gd name="connsiteX9" fmla="*/ 7814898 w 8497616"/>
                          <a:gd name="connsiteY9" fmla="*/ 5064369 h 10222524"/>
                          <a:gd name="connsiteX10" fmla="*/ 7955575 w 8497616"/>
                          <a:gd name="connsiteY10" fmla="*/ 3962400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4977913 w 8497616"/>
                          <a:gd name="connsiteY14" fmla="*/ 10222524 h 10222524"/>
                          <a:gd name="connsiteX15" fmla="*/ 3758713 w 8497616"/>
                          <a:gd name="connsiteY15" fmla="*/ 8839201 h 10222524"/>
                          <a:gd name="connsiteX16" fmla="*/ 2891205 w 8497616"/>
                          <a:gd name="connsiteY16" fmla="*/ 8932984 h 10222524"/>
                          <a:gd name="connsiteX17" fmla="*/ 1672005 w 8497616"/>
                          <a:gd name="connsiteY17" fmla="*/ 9472247 h 10222524"/>
                          <a:gd name="connsiteX18" fmla="*/ 1179636 w 8497616"/>
                          <a:gd name="connsiteY18" fmla="*/ 8393724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766646 h 10222524"/>
                          <a:gd name="connsiteX5" fmla="*/ 3524252 w 8497616"/>
                          <a:gd name="connsiteY5" fmla="*/ 2836985 h 10222524"/>
                          <a:gd name="connsiteX6" fmla="*/ 3500805 w 8497616"/>
                          <a:gd name="connsiteY6" fmla="*/ 3915508 h 10222524"/>
                          <a:gd name="connsiteX7" fmla="*/ 5775082 w 8497616"/>
                          <a:gd name="connsiteY7" fmla="*/ 3962400 h 10222524"/>
                          <a:gd name="connsiteX8" fmla="*/ 5798529 w 8497616"/>
                          <a:gd name="connsiteY8" fmla="*/ 5040922 h 10222524"/>
                          <a:gd name="connsiteX9" fmla="*/ 7814898 w 8497616"/>
                          <a:gd name="connsiteY9" fmla="*/ 5064369 h 10222524"/>
                          <a:gd name="connsiteX10" fmla="*/ 7955575 w 8497616"/>
                          <a:gd name="connsiteY10" fmla="*/ 3962400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4977913 w 8497616"/>
                          <a:gd name="connsiteY14" fmla="*/ 10222524 h 10222524"/>
                          <a:gd name="connsiteX15" fmla="*/ 3758713 w 8497616"/>
                          <a:gd name="connsiteY15" fmla="*/ 8839201 h 10222524"/>
                          <a:gd name="connsiteX16" fmla="*/ 2891205 w 8497616"/>
                          <a:gd name="connsiteY16" fmla="*/ 8932984 h 10222524"/>
                          <a:gd name="connsiteX17" fmla="*/ 1672005 w 8497616"/>
                          <a:gd name="connsiteY17" fmla="*/ 9472247 h 10222524"/>
                          <a:gd name="connsiteX18" fmla="*/ 1179636 w 8497616"/>
                          <a:gd name="connsiteY18" fmla="*/ 8393724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75082 w 8497616"/>
                          <a:gd name="connsiteY7" fmla="*/ 3962400 h 10222524"/>
                          <a:gd name="connsiteX8" fmla="*/ 5798529 w 8497616"/>
                          <a:gd name="connsiteY8" fmla="*/ 5040922 h 10222524"/>
                          <a:gd name="connsiteX9" fmla="*/ 7814898 w 8497616"/>
                          <a:gd name="connsiteY9" fmla="*/ 5064369 h 10222524"/>
                          <a:gd name="connsiteX10" fmla="*/ 7955575 w 8497616"/>
                          <a:gd name="connsiteY10" fmla="*/ 3962400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4977913 w 8497616"/>
                          <a:gd name="connsiteY14" fmla="*/ 10222524 h 10222524"/>
                          <a:gd name="connsiteX15" fmla="*/ 3758713 w 8497616"/>
                          <a:gd name="connsiteY15" fmla="*/ 8839201 h 10222524"/>
                          <a:gd name="connsiteX16" fmla="*/ 2891205 w 8497616"/>
                          <a:gd name="connsiteY16" fmla="*/ 8932984 h 10222524"/>
                          <a:gd name="connsiteX17" fmla="*/ 1672005 w 8497616"/>
                          <a:gd name="connsiteY17" fmla="*/ 9472247 h 10222524"/>
                          <a:gd name="connsiteX18" fmla="*/ 1179636 w 8497616"/>
                          <a:gd name="connsiteY18" fmla="*/ 8393724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98529 w 8497616"/>
                          <a:gd name="connsiteY8" fmla="*/ 5040922 h 10222524"/>
                          <a:gd name="connsiteX9" fmla="*/ 7814898 w 8497616"/>
                          <a:gd name="connsiteY9" fmla="*/ 5064369 h 10222524"/>
                          <a:gd name="connsiteX10" fmla="*/ 7955575 w 8497616"/>
                          <a:gd name="connsiteY10" fmla="*/ 3962400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4977913 w 8497616"/>
                          <a:gd name="connsiteY14" fmla="*/ 10222524 h 10222524"/>
                          <a:gd name="connsiteX15" fmla="*/ 3758713 w 8497616"/>
                          <a:gd name="connsiteY15" fmla="*/ 8839201 h 10222524"/>
                          <a:gd name="connsiteX16" fmla="*/ 2891205 w 8497616"/>
                          <a:gd name="connsiteY16" fmla="*/ 8932984 h 10222524"/>
                          <a:gd name="connsiteX17" fmla="*/ 1672005 w 8497616"/>
                          <a:gd name="connsiteY17" fmla="*/ 9472247 h 10222524"/>
                          <a:gd name="connsiteX18" fmla="*/ 1179636 w 8497616"/>
                          <a:gd name="connsiteY18" fmla="*/ 8393724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955575 w 8497616"/>
                          <a:gd name="connsiteY10" fmla="*/ 3962400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4977913 w 8497616"/>
                          <a:gd name="connsiteY14" fmla="*/ 10222524 h 10222524"/>
                          <a:gd name="connsiteX15" fmla="*/ 3758713 w 8497616"/>
                          <a:gd name="connsiteY15" fmla="*/ 8839201 h 10222524"/>
                          <a:gd name="connsiteX16" fmla="*/ 2891205 w 8497616"/>
                          <a:gd name="connsiteY16" fmla="*/ 8932984 h 10222524"/>
                          <a:gd name="connsiteX17" fmla="*/ 1672005 w 8497616"/>
                          <a:gd name="connsiteY17" fmla="*/ 9472247 h 10222524"/>
                          <a:gd name="connsiteX18" fmla="*/ 1179636 w 8497616"/>
                          <a:gd name="connsiteY18" fmla="*/ 8393724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4977913 w 8497616"/>
                          <a:gd name="connsiteY14" fmla="*/ 10222524 h 10222524"/>
                          <a:gd name="connsiteX15" fmla="*/ 3758713 w 8497616"/>
                          <a:gd name="connsiteY15" fmla="*/ 8839201 h 10222524"/>
                          <a:gd name="connsiteX16" fmla="*/ 2891205 w 8497616"/>
                          <a:gd name="connsiteY16" fmla="*/ 8932984 h 10222524"/>
                          <a:gd name="connsiteX17" fmla="*/ 1672005 w 8497616"/>
                          <a:gd name="connsiteY17" fmla="*/ 9472247 h 10222524"/>
                          <a:gd name="connsiteX18" fmla="*/ 1179636 w 8497616"/>
                          <a:gd name="connsiteY18" fmla="*/ 8393724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4977913 w 8497616"/>
                          <a:gd name="connsiteY14" fmla="*/ 10222524 h 10222524"/>
                          <a:gd name="connsiteX15" fmla="*/ 3758713 w 8497616"/>
                          <a:gd name="connsiteY15" fmla="*/ 8839201 h 10222524"/>
                          <a:gd name="connsiteX16" fmla="*/ 2891205 w 8497616"/>
                          <a:gd name="connsiteY16" fmla="*/ 8932984 h 10222524"/>
                          <a:gd name="connsiteX17" fmla="*/ 1672005 w 8497616"/>
                          <a:gd name="connsiteY17" fmla="*/ 9472247 h 10222524"/>
                          <a:gd name="connsiteX18" fmla="*/ 1179636 w 8497616"/>
                          <a:gd name="connsiteY18" fmla="*/ 8393724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4977913 w 8497616"/>
                          <a:gd name="connsiteY14" fmla="*/ 10222524 h 10222524"/>
                          <a:gd name="connsiteX15" fmla="*/ 3805606 w 8497616"/>
                          <a:gd name="connsiteY15" fmla="*/ 8815755 h 10222524"/>
                          <a:gd name="connsiteX16" fmla="*/ 2891205 w 8497616"/>
                          <a:gd name="connsiteY16" fmla="*/ 8932984 h 10222524"/>
                          <a:gd name="connsiteX17" fmla="*/ 1672005 w 8497616"/>
                          <a:gd name="connsiteY17" fmla="*/ 9472247 h 10222524"/>
                          <a:gd name="connsiteX18" fmla="*/ 1179636 w 8497616"/>
                          <a:gd name="connsiteY18" fmla="*/ 8393724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4977913 w 8497616"/>
                          <a:gd name="connsiteY14" fmla="*/ 10222524 h 10222524"/>
                          <a:gd name="connsiteX15" fmla="*/ 3805606 w 8497616"/>
                          <a:gd name="connsiteY15" fmla="*/ 8815755 h 10222524"/>
                          <a:gd name="connsiteX16" fmla="*/ 2891205 w 8497616"/>
                          <a:gd name="connsiteY16" fmla="*/ 8932984 h 10222524"/>
                          <a:gd name="connsiteX17" fmla="*/ 1672005 w 8497616"/>
                          <a:gd name="connsiteY17" fmla="*/ 9472247 h 10222524"/>
                          <a:gd name="connsiteX18" fmla="*/ 1179636 w 8497616"/>
                          <a:gd name="connsiteY18" fmla="*/ 8393724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199078"/>
                          <a:gd name="connsiteX1" fmla="*/ 3500805 w 8497616"/>
                          <a:gd name="connsiteY1" fmla="*/ 0 h 10199078"/>
                          <a:gd name="connsiteX2" fmla="*/ 3500806 w 8497616"/>
                          <a:gd name="connsiteY2" fmla="*/ 656491 h 10199078"/>
                          <a:gd name="connsiteX3" fmla="*/ 4649667 w 8497616"/>
                          <a:gd name="connsiteY3" fmla="*/ 656492 h 10199078"/>
                          <a:gd name="connsiteX4" fmla="*/ 4649667 w 8497616"/>
                          <a:gd name="connsiteY4" fmla="*/ 2836984 h 10199078"/>
                          <a:gd name="connsiteX5" fmla="*/ 3524252 w 8497616"/>
                          <a:gd name="connsiteY5" fmla="*/ 2836985 h 10199078"/>
                          <a:gd name="connsiteX6" fmla="*/ 3500805 w 8497616"/>
                          <a:gd name="connsiteY6" fmla="*/ 3915508 h 10199078"/>
                          <a:gd name="connsiteX7" fmla="*/ 5751635 w 8497616"/>
                          <a:gd name="connsiteY7" fmla="*/ 3892061 h 10199078"/>
                          <a:gd name="connsiteX8" fmla="*/ 5728190 w 8497616"/>
                          <a:gd name="connsiteY8" fmla="*/ 5040922 h 10199078"/>
                          <a:gd name="connsiteX9" fmla="*/ 7814898 w 8497616"/>
                          <a:gd name="connsiteY9" fmla="*/ 5064369 h 10199078"/>
                          <a:gd name="connsiteX10" fmla="*/ 7814898 w 8497616"/>
                          <a:gd name="connsiteY10" fmla="*/ 3985846 h 10199078"/>
                          <a:gd name="connsiteX11" fmla="*/ 8494838 w 8497616"/>
                          <a:gd name="connsiteY11" fmla="*/ 3938954 h 10199078"/>
                          <a:gd name="connsiteX12" fmla="*/ 7322528 w 8497616"/>
                          <a:gd name="connsiteY12" fmla="*/ 5861538 h 10199078"/>
                          <a:gd name="connsiteX13" fmla="*/ 7603883 w 8497616"/>
                          <a:gd name="connsiteY13" fmla="*/ 7971692 h 10199078"/>
                          <a:gd name="connsiteX14" fmla="*/ 5024805 w 8497616"/>
                          <a:gd name="connsiteY14" fmla="*/ 10199078 h 10199078"/>
                          <a:gd name="connsiteX15" fmla="*/ 3805606 w 8497616"/>
                          <a:gd name="connsiteY15" fmla="*/ 8815755 h 10199078"/>
                          <a:gd name="connsiteX16" fmla="*/ 2891205 w 8497616"/>
                          <a:gd name="connsiteY16" fmla="*/ 8932984 h 10199078"/>
                          <a:gd name="connsiteX17" fmla="*/ 1672005 w 8497616"/>
                          <a:gd name="connsiteY17" fmla="*/ 9472247 h 10199078"/>
                          <a:gd name="connsiteX18" fmla="*/ 1179636 w 8497616"/>
                          <a:gd name="connsiteY18" fmla="*/ 8393724 h 10199078"/>
                          <a:gd name="connsiteX19" fmla="*/ 945175 w 8497616"/>
                          <a:gd name="connsiteY19" fmla="*/ 7831015 h 10199078"/>
                          <a:gd name="connsiteX20" fmla="*/ 781051 w 8497616"/>
                          <a:gd name="connsiteY20" fmla="*/ 7408985 h 10199078"/>
                          <a:gd name="connsiteX21" fmla="*/ 804498 w 8497616"/>
                          <a:gd name="connsiteY21" fmla="*/ 6869724 h 10199078"/>
                          <a:gd name="connsiteX22" fmla="*/ 288682 w 8497616"/>
                          <a:gd name="connsiteY22" fmla="*/ 6611816 h 10199078"/>
                          <a:gd name="connsiteX23" fmla="*/ 874836 w 8497616"/>
                          <a:gd name="connsiteY23" fmla="*/ 4783016 h 10199078"/>
                          <a:gd name="connsiteX24" fmla="*/ 968620 w 8497616"/>
                          <a:gd name="connsiteY24" fmla="*/ 1852247 h 10199078"/>
                          <a:gd name="connsiteX25" fmla="*/ 874836 w 8497616"/>
                          <a:gd name="connsiteY25" fmla="*/ 937846 h 10199078"/>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5024805 w 8497616"/>
                          <a:gd name="connsiteY14" fmla="*/ 10222524 h 10222524"/>
                          <a:gd name="connsiteX15" fmla="*/ 3805606 w 8497616"/>
                          <a:gd name="connsiteY15" fmla="*/ 8815755 h 10222524"/>
                          <a:gd name="connsiteX16" fmla="*/ 2891205 w 8497616"/>
                          <a:gd name="connsiteY16" fmla="*/ 8932984 h 10222524"/>
                          <a:gd name="connsiteX17" fmla="*/ 1672005 w 8497616"/>
                          <a:gd name="connsiteY17" fmla="*/ 9472247 h 10222524"/>
                          <a:gd name="connsiteX18" fmla="*/ 1179636 w 8497616"/>
                          <a:gd name="connsiteY18" fmla="*/ 8393724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5024805 w 8497616"/>
                          <a:gd name="connsiteY14" fmla="*/ 10222524 h 10222524"/>
                          <a:gd name="connsiteX15" fmla="*/ 3805606 w 8497616"/>
                          <a:gd name="connsiteY15" fmla="*/ 8815755 h 10222524"/>
                          <a:gd name="connsiteX16" fmla="*/ 2891205 w 8497616"/>
                          <a:gd name="connsiteY16" fmla="*/ 8932984 h 10222524"/>
                          <a:gd name="connsiteX17" fmla="*/ 1765790 w 8497616"/>
                          <a:gd name="connsiteY17" fmla="*/ 9495694 h 10222524"/>
                          <a:gd name="connsiteX18" fmla="*/ 1179636 w 8497616"/>
                          <a:gd name="connsiteY18" fmla="*/ 8393724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5024805 w 8497616"/>
                          <a:gd name="connsiteY14" fmla="*/ 10222524 h 10222524"/>
                          <a:gd name="connsiteX15" fmla="*/ 3805606 w 8497616"/>
                          <a:gd name="connsiteY15" fmla="*/ 8815755 h 10222524"/>
                          <a:gd name="connsiteX16" fmla="*/ 2891205 w 8497616"/>
                          <a:gd name="connsiteY16" fmla="*/ 8932984 h 10222524"/>
                          <a:gd name="connsiteX17" fmla="*/ 1765790 w 8497616"/>
                          <a:gd name="connsiteY17" fmla="*/ 9495694 h 10222524"/>
                          <a:gd name="connsiteX18" fmla="*/ 1179636 w 8497616"/>
                          <a:gd name="connsiteY18" fmla="*/ 8393724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5024805 w 8497616"/>
                          <a:gd name="connsiteY14" fmla="*/ 10222524 h 10222524"/>
                          <a:gd name="connsiteX15" fmla="*/ 3805606 w 8497616"/>
                          <a:gd name="connsiteY15" fmla="*/ 8815755 h 10222524"/>
                          <a:gd name="connsiteX16" fmla="*/ 2891205 w 8497616"/>
                          <a:gd name="connsiteY16" fmla="*/ 8932984 h 10222524"/>
                          <a:gd name="connsiteX17" fmla="*/ 1765790 w 8497616"/>
                          <a:gd name="connsiteY17" fmla="*/ 9378463 h 10222524"/>
                          <a:gd name="connsiteX18" fmla="*/ 1179636 w 8497616"/>
                          <a:gd name="connsiteY18" fmla="*/ 8393724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5024805 w 8497616"/>
                          <a:gd name="connsiteY14" fmla="*/ 10222524 h 10222524"/>
                          <a:gd name="connsiteX15" fmla="*/ 3805606 w 8497616"/>
                          <a:gd name="connsiteY15" fmla="*/ 8815755 h 10222524"/>
                          <a:gd name="connsiteX16" fmla="*/ 2891205 w 8497616"/>
                          <a:gd name="connsiteY16" fmla="*/ 8932984 h 10222524"/>
                          <a:gd name="connsiteX17" fmla="*/ 1765790 w 8497616"/>
                          <a:gd name="connsiteY17" fmla="*/ 9378463 h 10222524"/>
                          <a:gd name="connsiteX18" fmla="*/ 1179636 w 8497616"/>
                          <a:gd name="connsiteY18" fmla="*/ 8393724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5024805 w 8497616"/>
                          <a:gd name="connsiteY14" fmla="*/ 10222524 h 10222524"/>
                          <a:gd name="connsiteX15" fmla="*/ 3805606 w 8497616"/>
                          <a:gd name="connsiteY15" fmla="*/ 8815755 h 10222524"/>
                          <a:gd name="connsiteX16" fmla="*/ 2891205 w 8497616"/>
                          <a:gd name="connsiteY16" fmla="*/ 8932984 h 10222524"/>
                          <a:gd name="connsiteX17" fmla="*/ 1765790 w 8497616"/>
                          <a:gd name="connsiteY17" fmla="*/ 9378463 h 10222524"/>
                          <a:gd name="connsiteX18" fmla="*/ 1179636 w 8497616"/>
                          <a:gd name="connsiteY18" fmla="*/ 8393724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5024805 w 8497616"/>
                          <a:gd name="connsiteY14" fmla="*/ 10222524 h 10222524"/>
                          <a:gd name="connsiteX15" fmla="*/ 3805606 w 8497616"/>
                          <a:gd name="connsiteY15" fmla="*/ 8815755 h 10222524"/>
                          <a:gd name="connsiteX16" fmla="*/ 2891205 w 8497616"/>
                          <a:gd name="connsiteY16" fmla="*/ 8932984 h 10222524"/>
                          <a:gd name="connsiteX17" fmla="*/ 1765790 w 8497616"/>
                          <a:gd name="connsiteY17" fmla="*/ 9378463 h 10222524"/>
                          <a:gd name="connsiteX18" fmla="*/ 1109298 w 8497616"/>
                          <a:gd name="connsiteY18" fmla="*/ 8299939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5024805 w 8497616"/>
                          <a:gd name="connsiteY14" fmla="*/ 10222524 h 10222524"/>
                          <a:gd name="connsiteX15" fmla="*/ 3805606 w 8497616"/>
                          <a:gd name="connsiteY15" fmla="*/ 8815755 h 10222524"/>
                          <a:gd name="connsiteX16" fmla="*/ 2891205 w 8497616"/>
                          <a:gd name="connsiteY16" fmla="*/ 8932984 h 10222524"/>
                          <a:gd name="connsiteX17" fmla="*/ 1765790 w 8497616"/>
                          <a:gd name="connsiteY17" fmla="*/ 9378463 h 10222524"/>
                          <a:gd name="connsiteX18" fmla="*/ 1109298 w 8497616"/>
                          <a:gd name="connsiteY18" fmla="*/ 8299939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5024805 w 8497616"/>
                          <a:gd name="connsiteY14" fmla="*/ 10222524 h 10222524"/>
                          <a:gd name="connsiteX15" fmla="*/ 3805606 w 8497616"/>
                          <a:gd name="connsiteY15" fmla="*/ 8815755 h 10222524"/>
                          <a:gd name="connsiteX16" fmla="*/ 2891205 w 8497616"/>
                          <a:gd name="connsiteY16" fmla="*/ 8932984 h 10222524"/>
                          <a:gd name="connsiteX17" fmla="*/ 1765790 w 8497616"/>
                          <a:gd name="connsiteY17" fmla="*/ 9378463 h 10222524"/>
                          <a:gd name="connsiteX18" fmla="*/ 1109298 w 8497616"/>
                          <a:gd name="connsiteY18" fmla="*/ 8299939 h 10222524"/>
                          <a:gd name="connsiteX19" fmla="*/ 945175 w 8497616"/>
                          <a:gd name="connsiteY19" fmla="*/ 7831015 h 10222524"/>
                          <a:gd name="connsiteX20" fmla="*/ 781051 w 8497616"/>
                          <a:gd name="connsiteY20" fmla="*/ 7408985 h 10222524"/>
                          <a:gd name="connsiteX21" fmla="*/ 804498 w 8497616"/>
                          <a:gd name="connsiteY21" fmla="*/ 6869724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5024805 w 8497616"/>
                          <a:gd name="connsiteY14" fmla="*/ 10222524 h 10222524"/>
                          <a:gd name="connsiteX15" fmla="*/ 3805606 w 8497616"/>
                          <a:gd name="connsiteY15" fmla="*/ 8815755 h 10222524"/>
                          <a:gd name="connsiteX16" fmla="*/ 2891205 w 8497616"/>
                          <a:gd name="connsiteY16" fmla="*/ 8932984 h 10222524"/>
                          <a:gd name="connsiteX17" fmla="*/ 1765790 w 8497616"/>
                          <a:gd name="connsiteY17" fmla="*/ 9378463 h 10222524"/>
                          <a:gd name="connsiteX18" fmla="*/ 1109298 w 8497616"/>
                          <a:gd name="connsiteY18" fmla="*/ 8299939 h 10222524"/>
                          <a:gd name="connsiteX19" fmla="*/ 945175 w 8497616"/>
                          <a:gd name="connsiteY19" fmla="*/ 7831015 h 10222524"/>
                          <a:gd name="connsiteX20" fmla="*/ 781051 w 8497616"/>
                          <a:gd name="connsiteY20" fmla="*/ 7408985 h 10222524"/>
                          <a:gd name="connsiteX21" fmla="*/ 828817 w 8497616"/>
                          <a:gd name="connsiteY21" fmla="*/ 6864860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5024805 w 8497616"/>
                          <a:gd name="connsiteY14" fmla="*/ 10222524 h 10222524"/>
                          <a:gd name="connsiteX15" fmla="*/ 3805606 w 8497616"/>
                          <a:gd name="connsiteY15" fmla="*/ 8815755 h 10222524"/>
                          <a:gd name="connsiteX16" fmla="*/ 2891205 w 8497616"/>
                          <a:gd name="connsiteY16" fmla="*/ 8932984 h 10222524"/>
                          <a:gd name="connsiteX17" fmla="*/ 1765790 w 8497616"/>
                          <a:gd name="connsiteY17" fmla="*/ 9378463 h 10222524"/>
                          <a:gd name="connsiteX18" fmla="*/ 1109298 w 8497616"/>
                          <a:gd name="connsiteY18" fmla="*/ 8299939 h 10222524"/>
                          <a:gd name="connsiteX19" fmla="*/ 945175 w 8497616"/>
                          <a:gd name="connsiteY19" fmla="*/ 7831015 h 10222524"/>
                          <a:gd name="connsiteX20" fmla="*/ 781051 w 8497616"/>
                          <a:gd name="connsiteY20" fmla="*/ 7408985 h 10222524"/>
                          <a:gd name="connsiteX21" fmla="*/ 828817 w 8497616"/>
                          <a:gd name="connsiteY21" fmla="*/ 6864860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5024805 w 8497616"/>
                          <a:gd name="connsiteY14" fmla="*/ 10222524 h 10222524"/>
                          <a:gd name="connsiteX15" fmla="*/ 3805606 w 8497616"/>
                          <a:gd name="connsiteY15" fmla="*/ 8815755 h 10222524"/>
                          <a:gd name="connsiteX16" fmla="*/ 2891205 w 8497616"/>
                          <a:gd name="connsiteY16" fmla="*/ 8932984 h 10222524"/>
                          <a:gd name="connsiteX17" fmla="*/ 1765790 w 8497616"/>
                          <a:gd name="connsiteY17" fmla="*/ 9378463 h 10222524"/>
                          <a:gd name="connsiteX18" fmla="*/ 1109298 w 8497616"/>
                          <a:gd name="connsiteY18" fmla="*/ 8299939 h 10222524"/>
                          <a:gd name="connsiteX19" fmla="*/ 945175 w 8497616"/>
                          <a:gd name="connsiteY19" fmla="*/ 7831015 h 10222524"/>
                          <a:gd name="connsiteX20" fmla="*/ 781051 w 8497616"/>
                          <a:gd name="connsiteY20" fmla="*/ 7408985 h 10222524"/>
                          <a:gd name="connsiteX21" fmla="*/ 828817 w 8497616"/>
                          <a:gd name="connsiteY21" fmla="*/ 6864860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5024805 w 8497616"/>
                          <a:gd name="connsiteY14" fmla="*/ 10222524 h 10222524"/>
                          <a:gd name="connsiteX15" fmla="*/ 3805606 w 8497616"/>
                          <a:gd name="connsiteY15" fmla="*/ 8815755 h 10222524"/>
                          <a:gd name="connsiteX16" fmla="*/ 2891205 w 8497616"/>
                          <a:gd name="connsiteY16" fmla="*/ 8932984 h 10222524"/>
                          <a:gd name="connsiteX17" fmla="*/ 1765790 w 8497616"/>
                          <a:gd name="connsiteY17" fmla="*/ 9378463 h 10222524"/>
                          <a:gd name="connsiteX18" fmla="*/ 1109298 w 8497616"/>
                          <a:gd name="connsiteY18" fmla="*/ 8299939 h 10222524"/>
                          <a:gd name="connsiteX19" fmla="*/ 945175 w 8497616"/>
                          <a:gd name="connsiteY19" fmla="*/ 7831015 h 10222524"/>
                          <a:gd name="connsiteX20" fmla="*/ 781051 w 8497616"/>
                          <a:gd name="connsiteY20" fmla="*/ 7408985 h 10222524"/>
                          <a:gd name="connsiteX21" fmla="*/ 828817 w 8497616"/>
                          <a:gd name="connsiteY21" fmla="*/ 6864860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3500805 w 8497616"/>
                          <a:gd name="connsiteY6" fmla="*/ 3915508 h 10222524"/>
                          <a:gd name="connsiteX7" fmla="*/ 5751635 w 8497616"/>
                          <a:gd name="connsiteY7" fmla="*/ 3892061 h 10222524"/>
                          <a:gd name="connsiteX8" fmla="*/ 5728190 w 8497616"/>
                          <a:gd name="connsiteY8" fmla="*/ 5040922 h 10222524"/>
                          <a:gd name="connsiteX9" fmla="*/ 7814898 w 8497616"/>
                          <a:gd name="connsiteY9" fmla="*/ 5064369 h 10222524"/>
                          <a:gd name="connsiteX10" fmla="*/ 7814898 w 8497616"/>
                          <a:gd name="connsiteY10" fmla="*/ 3985846 h 10222524"/>
                          <a:gd name="connsiteX11" fmla="*/ 8494838 w 8497616"/>
                          <a:gd name="connsiteY11" fmla="*/ 3938954 h 10222524"/>
                          <a:gd name="connsiteX12" fmla="*/ 7322528 w 8497616"/>
                          <a:gd name="connsiteY12" fmla="*/ 5861538 h 10222524"/>
                          <a:gd name="connsiteX13" fmla="*/ 7603883 w 8497616"/>
                          <a:gd name="connsiteY13" fmla="*/ 7971692 h 10222524"/>
                          <a:gd name="connsiteX14" fmla="*/ 5024805 w 8497616"/>
                          <a:gd name="connsiteY14" fmla="*/ 10222524 h 10222524"/>
                          <a:gd name="connsiteX15" fmla="*/ 3805606 w 8497616"/>
                          <a:gd name="connsiteY15" fmla="*/ 8815755 h 10222524"/>
                          <a:gd name="connsiteX16" fmla="*/ 2891205 w 8497616"/>
                          <a:gd name="connsiteY16" fmla="*/ 8932984 h 10222524"/>
                          <a:gd name="connsiteX17" fmla="*/ 1765790 w 8497616"/>
                          <a:gd name="connsiteY17" fmla="*/ 9378463 h 10222524"/>
                          <a:gd name="connsiteX18" fmla="*/ 1109298 w 8497616"/>
                          <a:gd name="connsiteY18" fmla="*/ 8299939 h 10222524"/>
                          <a:gd name="connsiteX19" fmla="*/ 945175 w 8497616"/>
                          <a:gd name="connsiteY19" fmla="*/ 7831015 h 10222524"/>
                          <a:gd name="connsiteX20" fmla="*/ 781051 w 8497616"/>
                          <a:gd name="connsiteY20" fmla="*/ 7408985 h 10222524"/>
                          <a:gd name="connsiteX21" fmla="*/ 828817 w 8497616"/>
                          <a:gd name="connsiteY21" fmla="*/ 6864860 h 10222524"/>
                          <a:gd name="connsiteX22" fmla="*/ 288682 w 8497616"/>
                          <a:gd name="connsiteY22" fmla="*/ 6611816 h 10222524"/>
                          <a:gd name="connsiteX23" fmla="*/ 874836 w 8497616"/>
                          <a:gd name="connsiteY23" fmla="*/ 4783016 h 10222524"/>
                          <a:gd name="connsiteX24" fmla="*/ 968620 w 8497616"/>
                          <a:gd name="connsiteY24" fmla="*/ 1852247 h 10222524"/>
                          <a:gd name="connsiteX25" fmla="*/ 874836 w 8497616"/>
                          <a:gd name="connsiteY25"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3524252 w 8497616"/>
                          <a:gd name="connsiteY5" fmla="*/ 2836985 h 10222524"/>
                          <a:gd name="connsiteX6" fmla="*/ 5751635 w 8497616"/>
                          <a:gd name="connsiteY6" fmla="*/ 3892061 h 10222524"/>
                          <a:gd name="connsiteX7" fmla="*/ 5728190 w 8497616"/>
                          <a:gd name="connsiteY7" fmla="*/ 5040922 h 10222524"/>
                          <a:gd name="connsiteX8" fmla="*/ 7814898 w 8497616"/>
                          <a:gd name="connsiteY8" fmla="*/ 5064369 h 10222524"/>
                          <a:gd name="connsiteX9" fmla="*/ 7814898 w 8497616"/>
                          <a:gd name="connsiteY9" fmla="*/ 3985846 h 10222524"/>
                          <a:gd name="connsiteX10" fmla="*/ 8494838 w 8497616"/>
                          <a:gd name="connsiteY10" fmla="*/ 3938954 h 10222524"/>
                          <a:gd name="connsiteX11" fmla="*/ 7322528 w 8497616"/>
                          <a:gd name="connsiteY11" fmla="*/ 5861538 h 10222524"/>
                          <a:gd name="connsiteX12" fmla="*/ 7603883 w 8497616"/>
                          <a:gd name="connsiteY12" fmla="*/ 7971692 h 10222524"/>
                          <a:gd name="connsiteX13" fmla="*/ 5024805 w 8497616"/>
                          <a:gd name="connsiteY13" fmla="*/ 10222524 h 10222524"/>
                          <a:gd name="connsiteX14" fmla="*/ 3805606 w 8497616"/>
                          <a:gd name="connsiteY14" fmla="*/ 8815755 h 10222524"/>
                          <a:gd name="connsiteX15" fmla="*/ 2891205 w 8497616"/>
                          <a:gd name="connsiteY15" fmla="*/ 8932984 h 10222524"/>
                          <a:gd name="connsiteX16" fmla="*/ 1765790 w 8497616"/>
                          <a:gd name="connsiteY16" fmla="*/ 9378463 h 10222524"/>
                          <a:gd name="connsiteX17" fmla="*/ 1109298 w 8497616"/>
                          <a:gd name="connsiteY17" fmla="*/ 8299939 h 10222524"/>
                          <a:gd name="connsiteX18" fmla="*/ 945175 w 8497616"/>
                          <a:gd name="connsiteY18" fmla="*/ 7831015 h 10222524"/>
                          <a:gd name="connsiteX19" fmla="*/ 781051 w 8497616"/>
                          <a:gd name="connsiteY19" fmla="*/ 7408985 h 10222524"/>
                          <a:gd name="connsiteX20" fmla="*/ 828817 w 8497616"/>
                          <a:gd name="connsiteY20" fmla="*/ 6864860 h 10222524"/>
                          <a:gd name="connsiteX21" fmla="*/ 288682 w 8497616"/>
                          <a:gd name="connsiteY21" fmla="*/ 6611816 h 10222524"/>
                          <a:gd name="connsiteX22" fmla="*/ 874836 w 8497616"/>
                          <a:gd name="connsiteY22" fmla="*/ 4783016 h 10222524"/>
                          <a:gd name="connsiteX23" fmla="*/ 968620 w 8497616"/>
                          <a:gd name="connsiteY23" fmla="*/ 1852247 h 10222524"/>
                          <a:gd name="connsiteX24" fmla="*/ 874836 w 8497616"/>
                          <a:gd name="connsiteY24"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4649667 w 8497616"/>
                          <a:gd name="connsiteY4" fmla="*/ 2836984 h 10222524"/>
                          <a:gd name="connsiteX5" fmla="*/ 5751635 w 8497616"/>
                          <a:gd name="connsiteY5" fmla="*/ 3892061 h 10222524"/>
                          <a:gd name="connsiteX6" fmla="*/ 5728190 w 8497616"/>
                          <a:gd name="connsiteY6" fmla="*/ 5040922 h 10222524"/>
                          <a:gd name="connsiteX7" fmla="*/ 7814898 w 8497616"/>
                          <a:gd name="connsiteY7" fmla="*/ 5064369 h 10222524"/>
                          <a:gd name="connsiteX8" fmla="*/ 7814898 w 8497616"/>
                          <a:gd name="connsiteY8" fmla="*/ 3985846 h 10222524"/>
                          <a:gd name="connsiteX9" fmla="*/ 8494838 w 8497616"/>
                          <a:gd name="connsiteY9" fmla="*/ 3938954 h 10222524"/>
                          <a:gd name="connsiteX10" fmla="*/ 7322528 w 8497616"/>
                          <a:gd name="connsiteY10" fmla="*/ 5861538 h 10222524"/>
                          <a:gd name="connsiteX11" fmla="*/ 7603883 w 8497616"/>
                          <a:gd name="connsiteY11" fmla="*/ 7971692 h 10222524"/>
                          <a:gd name="connsiteX12" fmla="*/ 5024805 w 8497616"/>
                          <a:gd name="connsiteY12" fmla="*/ 10222524 h 10222524"/>
                          <a:gd name="connsiteX13" fmla="*/ 3805606 w 8497616"/>
                          <a:gd name="connsiteY13" fmla="*/ 8815755 h 10222524"/>
                          <a:gd name="connsiteX14" fmla="*/ 2891205 w 8497616"/>
                          <a:gd name="connsiteY14" fmla="*/ 8932984 h 10222524"/>
                          <a:gd name="connsiteX15" fmla="*/ 1765790 w 8497616"/>
                          <a:gd name="connsiteY15" fmla="*/ 9378463 h 10222524"/>
                          <a:gd name="connsiteX16" fmla="*/ 1109298 w 8497616"/>
                          <a:gd name="connsiteY16" fmla="*/ 8299939 h 10222524"/>
                          <a:gd name="connsiteX17" fmla="*/ 945175 w 8497616"/>
                          <a:gd name="connsiteY17" fmla="*/ 7831015 h 10222524"/>
                          <a:gd name="connsiteX18" fmla="*/ 781051 w 8497616"/>
                          <a:gd name="connsiteY18" fmla="*/ 7408985 h 10222524"/>
                          <a:gd name="connsiteX19" fmla="*/ 828817 w 8497616"/>
                          <a:gd name="connsiteY19" fmla="*/ 6864860 h 10222524"/>
                          <a:gd name="connsiteX20" fmla="*/ 288682 w 8497616"/>
                          <a:gd name="connsiteY20" fmla="*/ 6611816 h 10222524"/>
                          <a:gd name="connsiteX21" fmla="*/ 874836 w 8497616"/>
                          <a:gd name="connsiteY21" fmla="*/ 4783016 h 10222524"/>
                          <a:gd name="connsiteX22" fmla="*/ 968620 w 8497616"/>
                          <a:gd name="connsiteY22" fmla="*/ 1852247 h 10222524"/>
                          <a:gd name="connsiteX23" fmla="*/ 874836 w 8497616"/>
                          <a:gd name="connsiteY23"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5751635 w 8497616"/>
                          <a:gd name="connsiteY4" fmla="*/ 3892061 h 10222524"/>
                          <a:gd name="connsiteX5" fmla="*/ 5728190 w 8497616"/>
                          <a:gd name="connsiteY5" fmla="*/ 5040922 h 10222524"/>
                          <a:gd name="connsiteX6" fmla="*/ 7814898 w 8497616"/>
                          <a:gd name="connsiteY6" fmla="*/ 5064369 h 10222524"/>
                          <a:gd name="connsiteX7" fmla="*/ 7814898 w 8497616"/>
                          <a:gd name="connsiteY7" fmla="*/ 3985846 h 10222524"/>
                          <a:gd name="connsiteX8" fmla="*/ 8494838 w 8497616"/>
                          <a:gd name="connsiteY8" fmla="*/ 3938954 h 10222524"/>
                          <a:gd name="connsiteX9" fmla="*/ 7322528 w 8497616"/>
                          <a:gd name="connsiteY9" fmla="*/ 5861538 h 10222524"/>
                          <a:gd name="connsiteX10" fmla="*/ 7603883 w 8497616"/>
                          <a:gd name="connsiteY10" fmla="*/ 7971692 h 10222524"/>
                          <a:gd name="connsiteX11" fmla="*/ 5024805 w 8497616"/>
                          <a:gd name="connsiteY11" fmla="*/ 10222524 h 10222524"/>
                          <a:gd name="connsiteX12" fmla="*/ 3805606 w 8497616"/>
                          <a:gd name="connsiteY12" fmla="*/ 8815755 h 10222524"/>
                          <a:gd name="connsiteX13" fmla="*/ 2891205 w 8497616"/>
                          <a:gd name="connsiteY13" fmla="*/ 8932984 h 10222524"/>
                          <a:gd name="connsiteX14" fmla="*/ 1765790 w 8497616"/>
                          <a:gd name="connsiteY14" fmla="*/ 9378463 h 10222524"/>
                          <a:gd name="connsiteX15" fmla="*/ 1109298 w 8497616"/>
                          <a:gd name="connsiteY15" fmla="*/ 8299939 h 10222524"/>
                          <a:gd name="connsiteX16" fmla="*/ 945175 w 8497616"/>
                          <a:gd name="connsiteY16" fmla="*/ 7831015 h 10222524"/>
                          <a:gd name="connsiteX17" fmla="*/ 781051 w 8497616"/>
                          <a:gd name="connsiteY17" fmla="*/ 7408985 h 10222524"/>
                          <a:gd name="connsiteX18" fmla="*/ 828817 w 8497616"/>
                          <a:gd name="connsiteY18" fmla="*/ 6864860 h 10222524"/>
                          <a:gd name="connsiteX19" fmla="*/ 288682 w 8497616"/>
                          <a:gd name="connsiteY19" fmla="*/ 6611816 h 10222524"/>
                          <a:gd name="connsiteX20" fmla="*/ 874836 w 8497616"/>
                          <a:gd name="connsiteY20" fmla="*/ 4783016 h 10222524"/>
                          <a:gd name="connsiteX21" fmla="*/ 968620 w 8497616"/>
                          <a:gd name="connsiteY21" fmla="*/ 1852247 h 10222524"/>
                          <a:gd name="connsiteX22" fmla="*/ 874836 w 8497616"/>
                          <a:gd name="connsiteY22"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5751635 w 8497616"/>
                          <a:gd name="connsiteY4" fmla="*/ 3892061 h 10222524"/>
                          <a:gd name="connsiteX5" fmla="*/ 7814898 w 8497616"/>
                          <a:gd name="connsiteY5" fmla="*/ 5064369 h 10222524"/>
                          <a:gd name="connsiteX6" fmla="*/ 7814898 w 8497616"/>
                          <a:gd name="connsiteY6" fmla="*/ 3985846 h 10222524"/>
                          <a:gd name="connsiteX7" fmla="*/ 8494838 w 8497616"/>
                          <a:gd name="connsiteY7" fmla="*/ 3938954 h 10222524"/>
                          <a:gd name="connsiteX8" fmla="*/ 7322528 w 8497616"/>
                          <a:gd name="connsiteY8" fmla="*/ 5861538 h 10222524"/>
                          <a:gd name="connsiteX9" fmla="*/ 7603883 w 8497616"/>
                          <a:gd name="connsiteY9" fmla="*/ 7971692 h 10222524"/>
                          <a:gd name="connsiteX10" fmla="*/ 5024805 w 8497616"/>
                          <a:gd name="connsiteY10" fmla="*/ 10222524 h 10222524"/>
                          <a:gd name="connsiteX11" fmla="*/ 3805606 w 8497616"/>
                          <a:gd name="connsiteY11" fmla="*/ 8815755 h 10222524"/>
                          <a:gd name="connsiteX12" fmla="*/ 2891205 w 8497616"/>
                          <a:gd name="connsiteY12" fmla="*/ 8932984 h 10222524"/>
                          <a:gd name="connsiteX13" fmla="*/ 1765790 w 8497616"/>
                          <a:gd name="connsiteY13" fmla="*/ 9378463 h 10222524"/>
                          <a:gd name="connsiteX14" fmla="*/ 1109298 w 8497616"/>
                          <a:gd name="connsiteY14" fmla="*/ 8299939 h 10222524"/>
                          <a:gd name="connsiteX15" fmla="*/ 945175 w 8497616"/>
                          <a:gd name="connsiteY15" fmla="*/ 7831015 h 10222524"/>
                          <a:gd name="connsiteX16" fmla="*/ 781051 w 8497616"/>
                          <a:gd name="connsiteY16" fmla="*/ 7408985 h 10222524"/>
                          <a:gd name="connsiteX17" fmla="*/ 828817 w 8497616"/>
                          <a:gd name="connsiteY17" fmla="*/ 6864860 h 10222524"/>
                          <a:gd name="connsiteX18" fmla="*/ 288682 w 8497616"/>
                          <a:gd name="connsiteY18" fmla="*/ 6611816 h 10222524"/>
                          <a:gd name="connsiteX19" fmla="*/ 874836 w 8497616"/>
                          <a:gd name="connsiteY19" fmla="*/ 4783016 h 10222524"/>
                          <a:gd name="connsiteX20" fmla="*/ 968620 w 8497616"/>
                          <a:gd name="connsiteY20" fmla="*/ 1852247 h 10222524"/>
                          <a:gd name="connsiteX21" fmla="*/ 874836 w 8497616"/>
                          <a:gd name="connsiteY21"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7814898 w 8497616"/>
                          <a:gd name="connsiteY4" fmla="*/ 5064369 h 10222524"/>
                          <a:gd name="connsiteX5" fmla="*/ 7814898 w 8497616"/>
                          <a:gd name="connsiteY5" fmla="*/ 3985846 h 10222524"/>
                          <a:gd name="connsiteX6" fmla="*/ 8494838 w 8497616"/>
                          <a:gd name="connsiteY6" fmla="*/ 3938954 h 10222524"/>
                          <a:gd name="connsiteX7" fmla="*/ 7322528 w 8497616"/>
                          <a:gd name="connsiteY7" fmla="*/ 5861538 h 10222524"/>
                          <a:gd name="connsiteX8" fmla="*/ 7603883 w 8497616"/>
                          <a:gd name="connsiteY8" fmla="*/ 7971692 h 10222524"/>
                          <a:gd name="connsiteX9" fmla="*/ 5024805 w 8497616"/>
                          <a:gd name="connsiteY9" fmla="*/ 10222524 h 10222524"/>
                          <a:gd name="connsiteX10" fmla="*/ 3805606 w 8497616"/>
                          <a:gd name="connsiteY10" fmla="*/ 8815755 h 10222524"/>
                          <a:gd name="connsiteX11" fmla="*/ 2891205 w 8497616"/>
                          <a:gd name="connsiteY11" fmla="*/ 8932984 h 10222524"/>
                          <a:gd name="connsiteX12" fmla="*/ 1765790 w 8497616"/>
                          <a:gd name="connsiteY12" fmla="*/ 9378463 h 10222524"/>
                          <a:gd name="connsiteX13" fmla="*/ 1109298 w 8497616"/>
                          <a:gd name="connsiteY13" fmla="*/ 8299939 h 10222524"/>
                          <a:gd name="connsiteX14" fmla="*/ 945175 w 8497616"/>
                          <a:gd name="connsiteY14" fmla="*/ 7831015 h 10222524"/>
                          <a:gd name="connsiteX15" fmla="*/ 781051 w 8497616"/>
                          <a:gd name="connsiteY15" fmla="*/ 7408985 h 10222524"/>
                          <a:gd name="connsiteX16" fmla="*/ 828817 w 8497616"/>
                          <a:gd name="connsiteY16" fmla="*/ 6864860 h 10222524"/>
                          <a:gd name="connsiteX17" fmla="*/ 288682 w 8497616"/>
                          <a:gd name="connsiteY17" fmla="*/ 6611816 h 10222524"/>
                          <a:gd name="connsiteX18" fmla="*/ 874836 w 8497616"/>
                          <a:gd name="connsiteY18" fmla="*/ 4783016 h 10222524"/>
                          <a:gd name="connsiteX19" fmla="*/ 968620 w 8497616"/>
                          <a:gd name="connsiteY19" fmla="*/ 1852247 h 10222524"/>
                          <a:gd name="connsiteX20" fmla="*/ 874836 w 8497616"/>
                          <a:gd name="connsiteY20"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7814898 w 8497616"/>
                          <a:gd name="connsiteY4" fmla="*/ 3985846 h 10222524"/>
                          <a:gd name="connsiteX5" fmla="*/ 8494838 w 8497616"/>
                          <a:gd name="connsiteY5" fmla="*/ 3938954 h 10222524"/>
                          <a:gd name="connsiteX6" fmla="*/ 7322528 w 8497616"/>
                          <a:gd name="connsiteY6" fmla="*/ 5861538 h 10222524"/>
                          <a:gd name="connsiteX7" fmla="*/ 7603883 w 8497616"/>
                          <a:gd name="connsiteY7" fmla="*/ 7971692 h 10222524"/>
                          <a:gd name="connsiteX8" fmla="*/ 5024805 w 8497616"/>
                          <a:gd name="connsiteY8" fmla="*/ 10222524 h 10222524"/>
                          <a:gd name="connsiteX9" fmla="*/ 3805606 w 8497616"/>
                          <a:gd name="connsiteY9" fmla="*/ 8815755 h 10222524"/>
                          <a:gd name="connsiteX10" fmla="*/ 2891205 w 8497616"/>
                          <a:gd name="connsiteY10" fmla="*/ 8932984 h 10222524"/>
                          <a:gd name="connsiteX11" fmla="*/ 1765790 w 8497616"/>
                          <a:gd name="connsiteY11" fmla="*/ 9378463 h 10222524"/>
                          <a:gd name="connsiteX12" fmla="*/ 1109298 w 8497616"/>
                          <a:gd name="connsiteY12" fmla="*/ 8299939 h 10222524"/>
                          <a:gd name="connsiteX13" fmla="*/ 945175 w 8497616"/>
                          <a:gd name="connsiteY13" fmla="*/ 7831015 h 10222524"/>
                          <a:gd name="connsiteX14" fmla="*/ 781051 w 8497616"/>
                          <a:gd name="connsiteY14" fmla="*/ 7408985 h 10222524"/>
                          <a:gd name="connsiteX15" fmla="*/ 828817 w 8497616"/>
                          <a:gd name="connsiteY15" fmla="*/ 6864860 h 10222524"/>
                          <a:gd name="connsiteX16" fmla="*/ 288682 w 8497616"/>
                          <a:gd name="connsiteY16" fmla="*/ 6611816 h 10222524"/>
                          <a:gd name="connsiteX17" fmla="*/ 874836 w 8497616"/>
                          <a:gd name="connsiteY17" fmla="*/ 4783016 h 10222524"/>
                          <a:gd name="connsiteX18" fmla="*/ 968620 w 8497616"/>
                          <a:gd name="connsiteY18" fmla="*/ 1852247 h 10222524"/>
                          <a:gd name="connsiteX19" fmla="*/ 874836 w 8497616"/>
                          <a:gd name="connsiteY19" fmla="*/ 937846 h 10222524"/>
                          <a:gd name="connsiteX0" fmla="*/ 874836 w 8497616"/>
                          <a:gd name="connsiteY0" fmla="*/ 937846 h 10222524"/>
                          <a:gd name="connsiteX1" fmla="*/ 3500805 w 8497616"/>
                          <a:gd name="connsiteY1" fmla="*/ 0 h 10222524"/>
                          <a:gd name="connsiteX2" fmla="*/ 3500806 w 8497616"/>
                          <a:gd name="connsiteY2" fmla="*/ 656491 h 10222524"/>
                          <a:gd name="connsiteX3" fmla="*/ 4649667 w 8497616"/>
                          <a:gd name="connsiteY3" fmla="*/ 656492 h 10222524"/>
                          <a:gd name="connsiteX4" fmla="*/ 8494838 w 8497616"/>
                          <a:gd name="connsiteY4" fmla="*/ 3938954 h 10222524"/>
                          <a:gd name="connsiteX5" fmla="*/ 7322528 w 8497616"/>
                          <a:gd name="connsiteY5" fmla="*/ 5861538 h 10222524"/>
                          <a:gd name="connsiteX6" fmla="*/ 7603883 w 8497616"/>
                          <a:gd name="connsiteY6" fmla="*/ 7971692 h 10222524"/>
                          <a:gd name="connsiteX7" fmla="*/ 5024805 w 8497616"/>
                          <a:gd name="connsiteY7" fmla="*/ 10222524 h 10222524"/>
                          <a:gd name="connsiteX8" fmla="*/ 3805606 w 8497616"/>
                          <a:gd name="connsiteY8" fmla="*/ 8815755 h 10222524"/>
                          <a:gd name="connsiteX9" fmla="*/ 2891205 w 8497616"/>
                          <a:gd name="connsiteY9" fmla="*/ 8932984 h 10222524"/>
                          <a:gd name="connsiteX10" fmla="*/ 1765790 w 8497616"/>
                          <a:gd name="connsiteY10" fmla="*/ 9378463 h 10222524"/>
                          <a:gd name="connsiteX11" fmla="*/ 1109298 w 8497616"/>
                          <a:gd name="connsiteY11" fmla="*/ 8299939 h 10222524"/>
                          <a:gd name="connsiteX12" fmla="*/ 945175 w 8497616"/>
                          <a:gd name="connsiteY12" fmla="*/ 7831015 h 10222524"/>
                          <a:gd name="connsiteX13" fmla="*/ 781051 w 8497616"/>
                          <a:gd name="connsiteY13" fmla="*/ 7408985 h 10222524"/>
                          <a:gd name="connsiteX14" fmla="*/ 828817 w 8497616"/>
                          <a:gd name="connsiteY14" fmla="*/ 6864860 h 10222524"/>
                          <a:gd name="connsiteX15" fmla="*/ 288682 w 8497616"/>
                          <a:gd name="connsiteY15" fmla="*/ 6611816 h 10222524"/>
                          <a:gd name="connsiteX16" fmla="*/ 874836 w 8497616"/>
                          <a:gd name="connsiteY16" fmla="*/ 4783016 h 10222524"/>
                          <a:gd name="connsiteX17" fmla="*/ 968620 w 8497616"/>
                          <a:gd name="connsiteY17" fmla="*/ 1852247 h 10222524"/>
                          <a:gd name="connsiteX18" fmla="*/ 874836 w 8497616"/>
                          <a:gd name="connsiteY18" fmla="*/ 937846 h 10222524"/>
                          <a:gd name="connsiteX0" fmla="*/ 874836 w 8497616"/>
                          <a:gd name="connsiteY0" fmla="*/ 951095 h 10235773"/>
                          <a:gd name="connsiteX1" fmla="*/ 3500805 w 8497616"/>
                          <a:gd name="connsiteY1" fmla="*/ 13249 h 10235773"/>
                          <a:gd name="connsiteX2" fmla="*/ 4649667 w 8497616"/>
                          <a:gd name="connsiteY2" fmla="*/ 669741 h 10235773"/>
                          <a:gd name="connsiteX3" fmla="*/ 8494838 w 8497616"/>
                          <a:gd name="connsiteY3" fmla="*/ 3952203 h 10235773"/>
                          <a:gd name="connsiteX4" fmla="*/ 7322528 w 8497616"/>
                          <a:gd name="connsiteY4" fmla="*/ 5874787 h 10235773"/>
                          <a:gd name="connsiteX5" fmla="*/ 7603883 w 8497616"/>
                          <a:gd name="connsiteY5" fmla="*/ 7984941 h 10235773"/>
                          <a:gd name="connsiteX6" fmla="*/ 5024805 w 8497616"/>
                          <a:gd name="connsiteY6" fmla="*/ 10235773 h 10235773"/>
                          <a:gd name="connsiteX7" fmla="*/ 3805606 w 8497616"/>
                          <a:gd name="connsiteY7" fmla="*/ 8829004 h 10235773"/>
                          <a:gd name="connsiteX8" fmla="*/ 2891205 w 8497616"/>
                          <a:gd name="connsiteY8" fmla="*/ 8946233 h 10235773"/>
                          <a:gd name="connsiteX9" fmla="*/ 1765790 w 8497616"/>
                          <a:gd name="connsiteY9" fmla="*/ 9391712 h 10235773"/>
                          <a:gd name="connsiteX10" fmla="*/ 1109298 w 8497616"/>
                          <a:gd name="connsiteY10" fmla="*/ 8313188 h 10235773"/>
                          <a:gd name="connsiteX11" fmla="*/ 945175 w 8497616"/>
                          <a:gd name="connsiteY11" fmla="*/ 7844264 h 10235773"/>
                          <a:gd name="connsiteX12" fmla="*/ 781051 w 8497616"/>
                          <a:gd name="connsiteY12" fmla="*/ 7422234 h 10235773"/>
                          <a:gd name="connsiteX13" fmla="*/ 828817 w 8497616"/>
                          <a:gd name="connsiteY13" fmla="*/ 6878109 h 10235773"/>
                          <a:gd name="connsiteX14" fmla="*/ 288682 w 8497616"/>
                          <a:gd name="connsiteY14" fmla="*/ 6625065 h 10235773"/>
                          <a:gd name="connsiteX15" fmla="*/ 874836 w 8497616"/>
                          <a:gd name="connsiteY15" fmla="*/ 4796265 h 10235773"/>
                          <a:gd name="connsiteX16" fmla="*/ 968620 w 8497616"/>
                          <a:gd name="connsiteY16" fmla="*/ 1865496 h 10235773"/>
                          <a:gd name="connsiteX17" fmla="*/ 874836 w 8497616"/>
                          <a:gd name="connsiteY17" fmla="*/ 951095 h 10235773"/>
                          <a:gd name="connsiteX0" fmla="*/ 874836 w 8497616"/>
                          <a:gd name="connsiteY0" fmla="*/ 937846 h 10222524"/>
                          <a:gd name="connsiteX1" fmla="*/ 3500805 w 8497616"/>
                          <a:gd name="connsiteY1" fmla="*/ 0 h 10222524"/>
                          <a:gd name="connsiteX2" fmla="*/ 8494838 w 8497616"/>
                          <a:gd name="connsiteY2" fmla="*/ 3938954 h 10222524"/>
                          <a:gd name="connsiteX3" fmla="*/ 7322528 w 8497616"/>
                          <a:gd name="connsiteY3" fmla="*/ 5861538 h 10222524"/>
                          <a:gd name="connsiteX4" fmla="*/ 7603883 w 8497616"/>
                          <a:gd name="connsiteY4" fmla="*/ 7971692 h 10222524"/>
                          <a:gd name="connsiteX5" fmla="*/ 5024805 w 8497616"/>
                          <a:gd name="connsiteY5" fmla="*/ 10222524 h 10222524"/>
                          <a:gd name="connsiteX6" fmla="*/ 3805606 w 8497616"/>
                          <a:gd name="connsiteY6" fmla="*/ 8815755 h 10222524"/>
                          <a:gd name="connsiteX7" fmla="*/ 2891205 w 8497616"/>
                          <a:gd name="connsiteY7" fmla="*/ 8932984 h 10222524"/>
                          <a:gd name="connsiteX8" fmla="*/ 1765790 w 8497616"/>
                          <a:gd name="connsiteY8" fmla="*/ 9378463 h 10222524"/>
                          <a:gd name="connsiteX9" fmla="*/ 1109298 w 8497616"/>
                          <a:gd name="connsiteY9" fmla="*/ 8299939 h 10222524"/>
                          <a:gd name="connsiteX10" fmla="*/ 945175 w 8497616"/>
                          <a:gd name="connsiteY10" fmla="*/ 7831015 h 10222524"/>
                          <a:gd name="connsiteX11" fmla="*/ 781051 w 8497616"/>
                          <a:gd name="connsiteY11" fmla="*/ 7408985 h 10222524"/>
                          <a:gd name="connsiteX12" fmla="*/ 828817 w 8497616"/>
                          <a:gd name="connsiteY12" fmla="*/ 6864860 h 10222524"/>
                          <a:gd name="connsiteX13" fmla="*/ 288682 w 8497616"/>
                          <a:gd name="connsiteY13" fmla="*/ 6611816 h 10222524"/>
                          <a:gd name="connsiteX14" fmla="*/ 874836 w 8497616"/>
                          <a:gd name="connsiteY14" fmla="*/ 4783016 h 10222524"/>
                          <a:gd name="connsiteX15" fmla="*/ 968620 w 8497616"/>
                          <a:gd name="connsiteY15" fmla="*/ 1852247 h 10222524"/>
                          <a:gd name="connsiteX16" fmla="*/ 874836 w 8497616"/>
                          <a:gd name="connsiteY16" fmla="*/ 937846 h 10222524"/>
                          <a:gd name="connsiteX0" fmla="*/ 874836 w 8497616"/>
                          <a:gd name="connsiteY0" fmla="*/ 980976 h 10265654"/>
                          <a:gd name="connsiteX1" fmla="*/ 3500805 w 8497616"/>
                          <a:gd name="connsiteY1" fmla="*/ 43130 h 10265654"/>
                          <a:gd name="connsiteX2" fmla="*/ 8494838 w 8497616"/>
                          <a:gd name="connsiteY2" fmla="*/ 3982084 h 10265654"/>
                          <a:gd name="connsiteX3" fmla="*/ 7322528 w 8497616"/>
                          <a:gd name="connsiteY3" fmla="*/ 5904668 h 10265654"/>
                          <a:gd name="connsiteX4" fmla="*/ 7603883 w 8497616"/>
                          <a:gd name="connsiteY4" fmla="*/ 8014822 h 10265654"/>
                          <a:gd name="connsiteX5" fmla="*/ 5024805 w 8497616"/>
                          <a:gd name="connsiteY5" fmla="*/ 10265654 h 10265654"/>
                          <a:gd name="connsiteX6" fmla="*/ 3805606 w 8497616"/>
                          <a:gd name="connsiteY6" fmla="*/ 8858885 h 10265654"/>
                          <a:gd name="connsiteX7" fmla="*/ 2891205 w 8497616"/>
                          <a:gd name="connsiteY7" fmla="*/ 8976114 h 10265654"/>
                          <a:gd name="connsiteX8" fmla="*/ 1765790 w 8497616"/>
                          <a:gd name="connsiteY8" fmla="*/ 9421593 h 10265654"/>
                          <a:gd name="connsiteX9" fmla="*/ 1109298 w 8497616"/>
                          <a:gd name="connsiteY9" fmla="*/ 8343069 h 10265654"/>
                          <a:gd name="connsiteX10" fmla="*/ 945175 w 8497616"/>
                          <a:gd name="connsiteY10" fmla="*/ 7874145 h 10265654"/>
                          <a:gd name="connsiteX11" fmla="*/ 781051 w 8497616"/>
                          <a:gd name="connsiteY11" fmla="*/ 7452115 h 10265654"/>
                          <a:gd name="connsiteX12" fmla="*/ 828817 w 8497616"/>
                          <a:gd name="connsiteY12" fmla="*/ 6907990 h 10265654"/>
                          <a:gd name="connsiteX13" fmla="*/ 288682 w 8497616"/>
                          <a:gd name="connsiteY13" fmla="*/ 6654946 h 10265654"/>
                          <a:gd name="connsiteX14" fmla="*/ 874836 w 8497616"/>
                          <a:gd name="connsiteY14" fmla="*/ 4826146 h 10265654"/>
                          <a:gd name="connsiteX15" fmla="*/ 968620 w 8497616"/>
                          <a:gd name="connsiteY15" fmla="*/ 1895377 h 10265654"/>
                          <a:gd name="connsiteX16" fmla="*/ 874836 w 8497616"/>
                          <a:gd name="connsiteY16" fmla="*/ 980976 h 10265654"/>
                          <a:gd name="connsiteX0" fmla="*/ 874836 w 8545969"/>
                          <a:gd name="connsiteY0" fmla="*/ 999715 h 10284393"/>
                          <a:gd name="connsiteX1" fmla="*/ 3500805 w 8545969"/>
                          <a:gd name="connsiteY1" fmla="*/ 61869 h 10284393"/>
                          <a:gd name="connsiteX2" fmla="*/ 8494838 w 8545969"/>
                          <a:gd name="connsiteY2" fmla="*/ 4000823 h 10284393"/>
                          <a:gd name="connsiteX3" fmla="*/ 7322528 w 8545969"/>
                          <a:gd name="connsiteY3" fmla="*/ 5923407 h 10284393"/>
                          <a:gd name="connsiteX4" fmla="*/ 7603883 w 8545969"/>
                          <a:gd name="connsiteY4" fmla="*/ 8033561 h 10284393"/>
                          <a:gd name="connsiteX5" fmla="*/ 5024805 w 8545969"/>
                          <a:gd name="connsiteY5" fmla="*/ 10284393 h 10284393"/>
                          <a:gd name="connsiteX6" fmla="*/ 3805606 w 8545969"/>
                          <a:gd name="connsiteY6" fmla="*/ 8877624 h 10284393"/>
                          <a:gd name="connsiteX7" fmla="*/ 2891205 w 8545969"/>
                          <a:gd name="connsiteY7" fmla="*/ 8994853 h 10284393"/>
                          <a:gd name="connsiteX8" fmla="*/ 1765790 w 8545969"/>
                          <a:gd name="connsiteY8" fmla="*/ 9440332 h 10284393"/>
                          <a:gd name="connsiteX9" fmla="*/ 1109298 w 8545969"/>
                          <a:gd name="connsiteY9" fmla="*/ 8361808 h 10284393"/>
                          <a:gd name="connsiteX10" fmla="*/ 945175 w 8545969"/>
                          <a:gd name="connsiteY10" fmla="*/ 7892884 h 10284393"/>
                          <a:gd name="connsiteX11" fmla="*/ 781051 w 8545969"/>
                          <a:gd name="connsiteY11" fmla="*/ 7470854 h 10284393"/>
                          <a:gd name="connsiteX12" fmla="*/ 828817 w 8545969"/>
                          <a:gd name="connsiteY12" fmla="*/ 6926729 h 10284393"/>
                          <a:gd name="connsiteX13" fmla="*/ 288682 w 8545969"/>
                          <a:gd name="connsiteY13" fmla="*/ 6673685 h 10284393"/>
                          <a:gd name="connsiteX14" fmla="*/ 874836 w 8545969"/>
                          <a:gd name="connsiteY14" fmla="*/ 4844885 h 10284393"/>
                          <a:gd name="connsiteX15" fmla="*/ 968620 w 8545969"/>
                          <a:gd name="connsiteY15" fmla="*/ 1914116 h 10284393"/>
                          <a:gd name="connsiteX16" fmla="*/ 874836 w 8545969"/>
                          <a:gd name="connsiteY16" fmla="*/ 999715 h 10284393"/>
                          <a:gd name="connsiteX0" fmla="*/ 874836 w 8555959"/>
                          <a:gd name="connsiteY0" fmla="*/ 1010559 h 10295237"/>
                          <a:gd name="connsiteX1" fmla="*/ 3500805 w 8555959"/>
                          <a:gd name="connsiteY1" fmla="*/ 72713 h 10295237"/>
                          <a:gd name="connsiteX2" fmla="*/ 8494838 w 8555959"/>
                          <a:gd name="connsiteY2" fmla="*/ 4011667 h 10295237"/>
                          <a:gd name="connsiteX3" fmla="*/ 7322528 w 8555959"/>
                          <a:gd name="connsiteY3" fmla="*/ 5934251 h 10295237"/>
                          <a:gd name="connsiteX4" fmla="*/ 7603883 w 8555959"/>
                          <a:gd name="connsiteY4" fmla="*/ 8044405 h 10295237"/>
                          <a:gd name="connsiteX5" fmla="*/ 5024805 w 8555959"/>
                          <a:gd name="connsiteY5" fmla="*/ 10295237 h 10295237"/>
                          <a:gd name="connsiteX6" fmla="*/ 3805606 w 8555959"/>
                          <a:gd name="connsiteY6" fmla="*/ 8888468 h 10295237"/>
                          <a:gd name="connsiteX7" fmla="*/ 2891205 w 8555959"/>
                          <a:gd name="connsiteY7" fmla="*/ 9005697 h 10295237"/>
                          <a:gd name="connsiteX8" fmla="*/ 1765790 w 8555959"/>
                          <a:gd name="connsiteY8" fmla="*/ 9451176 h 10295237"/>
                          <a:gd name="connsiteX9" fmla="*/ 1109298 w 8555959"/>
                          <a:gd name="connsiteY9" fmla="*/ 8372652 h 10295237"/>
                          <a:gd name="connsiteX10" fmla="*/ 945175 w 8555959"/>
                          <a:gd name="connsiteY10" fmla="*/ 7903728 h 10295237"/>
                          <a:gd name="connsiteX11" fmla="*/ 781051 w 8555959"/>
                          <a:gd name="connsiteY11" fmla="*/ 7481698 h 10295237"/>
                          <a:gd name="connsiteX12" fmla="*/ 828817 w 8555959"/>
                          <a:gd name="connsiteY12" fmla="*/ 6937573 h 10295237"/>
                          <a:gd name="connsiteX13" fmla="*/ 288682 w 8555959"/>
                          <a:gd name="connsiteY13" fmla="*/ 6684529 h 10295237"/>
                          <a:gd name="connsiteX14" fmla="*/ 874836 w 8555959"/>
                          <a:gd name="connsiteY14" fmla="*/ 4855729 h 10295237"/>
                          <a:gd name="connsiteX15" fmla="*/ 968620 w 8555959"/>
                          <a:gd name="connsiteY15" fmla="*/ 1924960 h 10295237"/>
                          <a:gd name="connsiteX16" fmla="*/ 874836 w 8555959"/>
                          <a:gd name="connsiteY16" fmla="*/ 1010559 h 10295237"/>
                          <a:gd name="connsiteX0" fmla="*/ 874836 w 8544240"/>
                          <a:gd name="connsiteY0" fmla="*/ 1087637 h 10372315"/>
                          <a:gd name="connsiteX1" fmla="*/ 3500805 w 8544240"/>
                          <a:gd name="connsiteY1" fmla="*/ 149791 h 10372315"/>
                          <a:gd name="connsiteX2" fmla="*/ 8494838 w 8544240"/>
                          <a:gd name="connsiteY2" fmla="*/ 4088745 h 10372315"/>
                          <a:gd name="connsiteX3" fmla="*/ 7322528 w 8544240"/>
                          <a:gd name="connsiteY3" fmla="*/ 6011329 h 10372315"/>
                          <a:gd name="connsiteX4" fmla="*/ 7603883 w 8544240"/>
                          <a:gd name="connsiteY4" fmla="*/ 8121483 h 10372315"/>
                          <a:gd name="connsiteX5" fmla="*/ 5024805 w 8544240"/>
                          <a:gd name="connsiteY5" fmla="*/ 10372315 h 10372315"/>
                          <a:gd name="connsiteX6" fmla="*/ 3805606 w 8544240"/>
                          <a:gd name="connsiteY6" fmla="*/ 8965546 h 10372315"/>
                          <a:gd name="connsiteX7" fmla="*/ 2891205 w 8544240"/>
                          <a:gd name="connsiteY7" fmla="*/ 9082775 h 10372315"/>
                          <a:gd name="connsiteX8" fmla="*/ 1765790 w 8544240"/>
                          <a:gd name="connsiteY8" fmla="*/ 9528254 h 10372315"/>
                          <a:gd name="connsiteX9" fmla="*/ 1109298 w 8544240"/>
                          <a:gd name="connsiteY9" fmla="*/ 8449730 h 10372315"/>
                          <a:gd name="connsiteX10" fmla="*/ 945175 w 8544240"/>
                          <a:gd name="connsiteY10" fmla="*/ 7980806 h 10372315"/>
                          <a:gd name="connsiteX11" fmla="*/ 781051 w 8544240"/>
                          <a:gd name="connsiteY11" fmla="*/ 7558776 h 10372315"/>
                          <a:gd name="connsiteX12" fmla="*/ 828817 w 8544240"/>
                          <a:gd name="connsiteY12" fmla="*/ 7014651 h 10372315"/>
                          <a:gd name="connsiteX13" fmla="*/ 288682 w 8544240"/>
                          <a:gd name="connsiteY13" fmla="*/ 6761607 h 10372315"/>
                          <a:gd name="connsiteX14" fmla="*/ 874836 w 8544240"/>
                          <a:gd name="connsiteY14" fmla="*/ 4932807 h 10372315"/>
                          <a:gd name="connsiteX15" fmla="*/ 968620 w 8544240"/>
                          <a:gd name="connsiteY15" fmla="*/ 2002038 h 10372315"/>
                          <a:gd name="connsiteX16" fmla="*/ 874836 w 8544240"/>
                          <a:gd name="connsiteY16" fmla="*/ 1087637 h 10372315"/>
                          <a:gd name="connsiteX0" fmla="*/ 874836 w 8544240"/>
                          <a:gd name="connsiteY0" fmla="*/ 1087637 h 10372315"/>
                          <a:gd name="connsiteX1" fmla="*/ 3500805 w 8544240"/>
                          <a:gd name="connsiteY1" fmla="*/ 149791 h 10372315"/>
                          <a:gd name="connsiteX2" fmla="*/ 8494838 w 8544240"/>
                          <a:gd name="connsiteY2" fmla="*/ 4088745 h 10372315"/>
                          <a:gd name="connsiteX3" fmla="*/ 7322528 w 8544240"/>
                          <a:gd name="connsiteY3" fmla="*/ 6011329 h 10372315"/>
                          <a:gd name="connsiteX4" fmla="*/ 7603883 w 8544240"/>
                          <a:gd name="connsiteY4" fmla="*/ 8121483 h 10372315"/>
                          <a:gd name="connsiteX5" fmla="*/ 5024805 w 8544240"/>
                          <a:gd name="connsiteY5" fmla="*/ 10372315 h 10372315"/>
                          <a:gd name="connsiteX6" fmla="*/ 3805606 w 8544240"/>
                          <a:gd name="connsiteY6" fmla="*/ 8965546 h 10372315"/>
                          <a:gd name="connsiteX7" fmla="*/ 2891205 w 8544240"/>
                          <a:gd name="connsiteY7" fmla="*/ 9082775 h 10372315"/>
                          <a:gd name="connsiteX8" fmla="*/ 1765790 w 8544240"/>
                          <a:gd name="connsiteY8" fmla="*/ 9528254 h 10372315"/>
                          <a:gd name="connsiteX9" fmla="*/ 1109298 w 8544240"/>
                          <a:gd name="connsiteY9" fmla="*/ 8449730 h 10372315"/>
                          <a:gd name="connsiteX10" fmla="*/ 945175 w 8544240"/>
                          <a:gd name="connsiteY10" fmla="*/ 7980806 h 10372315"/>
                          <a:gd name="connsiteX11" fmla="*/ 781051 w 8544240"/>
                          <a:gd name="connsiteY11" fmla="*/ 7558776 h 10372315"/>
                          <a:gd name="connsiteX12" fmla="*/ 828817 w 8544240"/>
                          <a:gd name="connsiteY12" fmla="*/ 7014651 h 10372315"/>
                          <a:gd name="connsiteX13" fmla="*/ 288682 w 8544240"/>
                          <a:gd name="connsiteY13" fmla="*/ 6761607 h 10372315"/>
                          <a:gd name="connsiteX14" fmla="*/ 874836 w 8544240"/>
                          <a:gd name="connsiteY14" fmla="*/ 4932807 h 10372315"/>
                          <a:gd name="connsiteX15" fmla="*/ 968620 w 8544240"/>
                          <a:gd name="connsiteY15" fmla="*/ 2002038 h 10372315"/>
                          <a:gd name="connsiteX16" fmla="*/ 874836 w 8544240"/>
                          <a:gd name="connsiteY16" fmla="*/ 1087637 h 10372315"/>
                          <a:gd name="connsiteX0" fmla="*/ 874836 w 8545504"/>
                          <a:gd name="connsiteY0" fmla="*/ 1010560 h 10295238"/>
                          <a:gd name="connsiteX1" fmla="*/ 3500805 w 8545504"/>
                          <a:gd name="connsiteY1" fmla="*/ 72714 h 10295238"/>
                          <a:gd name="connsiteX2" fmla="*/ 8494838 w 8545504"/>
                          <a:gd name="connsiteY2" fmla="*/ 4011668 h 10295238"/>
                          <a:gd name="connsiteX3" fmla="*/ 7322528 w 8545504"/>
                          <a:gd name="connsiteY3" fmla="*/ 5934252 h 10295238"/>
                          <a:gd name="connsiteX4" fmla="*/ 7603883 w 8545504"/>
                          <a:gd name="connsiteY4" fmla="*/ 8044406 h 10295238"/>
                          <a:gd name="connsiteX5" fmla="*/ 5024805 w 8545504"/>
                          <a:gd name="connsiteY5" fmla="*/ 10295238 h 10295238"/>
                          <a:gd name="connsiteX6" fmla="*/ 3805606 w 8545504"/>
                          <a:gd name="connsiteY6" fmla="*/ 8888469 h 10295238"/>
                          <a:gd name="connsiteX7" fmla="*/ 2891205 w 8545504"/>
                          <a:gd name="connsiteY7" fmla="*/ 9005698 h 10295238"/>
                          <a:gd name="connsiteX8" fmla="*/ 1765790 w 8545504"/>
                          <a:gd name="connsiteY8" fmla="*/ 9451177 h 10295238"/>
                          <a:gd name="connsiteX9" fmla="*/ 1109298 w 8545504"/>
                          <a:gd name="connsiteY9" fmla="*/ 8372653 h 10295238"/>
                          <a:gd name="connsiteX10" fmla="*/ 945175 w 8545504"/>
                          <a:gd name="connsiteY10" fmla="*/ 7903729 h 10295238"/>
                          <a:gd name="connsiteX11" fmla="*/ 781051 w 8545504"/>
                          <a:gd name="connsiteY11" fmla="*/ 7481699 h 10295238"/>
                          <a:gd name="connsiteX12" fmla="*/ 828817 w 8545504"/>
                          <a:gd name="connsiteY12" fmla="*/ 6937574 h 10295238"/>
                          <a:gd name="connsiteX13" fmla="*/ 288682 w 8545504"/>
                          <a:gd name="connsiteY13" fmla="*/ 6684530 h 10295238"/>
                          <a:gd name="connsiteX14" fmla="*/ 874836 w 8545504"/>
                          <a:gd name="connsiteY14" fmla="*/ 4855730 h 10295238"/>
                          <a:gd name="connsiteX15" fmla="*/ 968620 w 8545504"/>
                          <a:gd name="connsiteY15" fmla="*/ 1924961 h 10295238"/>
                          <a:gd name="connsiteX16" fmla="*/ 874836 w 8545504"/>
                          <a:gd name="connsiteY16" fmla="*/ 1010560 h 10295238"/>
                          <a:gd name="connsiteX0" fmla="*/ 874836 w 8497616"/>
                          <a:gd name="connsiteY0" fmla="*/ 1033161 h 10317839"/>
                          <a:gd name="connsiteX1" fmla="*/ 3500805 w 8497616"/>
                          <a:gd name="connsiteY1" fmla="*/ 95315 h 10317839"/>
                          <a:gd name="connsiteX2" fmla="*/ 8494838 w 8497616"/>
                          <a:gd name="connsiteY2" fmla="*/ 4034269 h 10317839"/>
                          <a:gd name="connsiteX3" fmla="*/ 7322528 w 8497616"/>
                          <a:gd name="connsiteY3" fmla="*/ 5956853 h 10317839"/>
                          <a:gd name="connsiteX4" fmla="*/ 7603883 w 8497616"/>
                          <a:gd name="connsiteY4" fmla="*/ 8067007 h 10317839"/>
                          <a:gd name="connsiteX5" fmla="*/ 5024805 w 8497616"/>
                          <a:gd name="connsiteY5" fmla="*/ 10317839 h 10317839"/>
                          <a:gd name="connsiteX6" fmla="*/ 3805606 w 8497616"/>
                          <a:gd name="connsiteY6" fmla="*/ 8911070 h 10317839"/>
                          <a:gd name="connsiteX7" fmla="*/ 2891205 w 8497616"/>
                          <a:gd name="connsiteY7" fmla="*/ 9028299 h 10317839"/>
                          <a:gd name="connsiteX8" fmla="*/ 1765790 w 8497616"/>
                          <a:gd name="connsiteY8" fmla="*/ 9473778 h 10317839"/>
                          <a:gd name="connsiteX9" fmla="*/ 1109298 w 8497616"/>
                          <a:gd name="connsiteY9" fmla="*/ 8395254 h 10317839"/>
                          <a:gd name="connsiteX10" fmla="*/ 945175 w 8497616"/>
                          <a:gd name="connsiteY10" fmla="*/ 7926330 h 10317839"/>
                          <a:gd name="connsiteX11" fmla="*/ 781051 w 8497616"/>
                          <a:gd name="connsiteY11" fmla="*/ 7504300 h 10317839"/>
                          <a:gd name="connsiteX12" fmla="*/ 828817 w 8497616"/>
                          <a:gd name="connsiteY12" fmla="*/ 6960175 h 10317839"/>
                          <a:gd name="connsiteX13" fmla="*/ 288682 w 8497616"/>
                          <a:gd name="connsiteY13" fmla="*/ 6707131 h 10317839"/>
                          <a:gd name="connsiteX14" fmla="*/ 874836 w 8497616"/>
                          <a:gd name="connsiteY14" fmla="*/ 4878331 h 10317839"/>
                          <a:gd name="connsiteX15" fmla="*/ 968620 w 8497616"/>
                          <a:gd name="connsiteY15" fmla="*/ 1947562 h 10317839"/>
                          <a:gd name="connsiteX16" fmla="*/ 874836 w 8497616"/>
                          <a:gd name="connsiteY16" fmla="*/ 1033161 h 10317839"/>
                          <a:gd name="connsiteX0" fmla="*/ 874836 w 8494838"/>
                          <a:gd name="connsiteY0" fmla="*/ 1033161 h 10317839"/>
                          <a:gd name="connsiteX1" fmla="*/ 3500805 w 8494838"/>
                          <a:gd name="connsiteY1" fmla="*/ 95315 h 10317839"/>
                          <a:gd name="connsiteX2" fmla="*/ 8494838 w 8494838"/>
                          <a:gd name="connsiteY2" fmla="*/ 4034269 h 10317839"/>
                          <a:gd name="connsiteX3" fmla="*/ 7322528 w 8494838"/>
                          <a:gd name="connsiteY3" fmla="*/ 5956853 h 10317839"/>
                          <a:gd name="connsiteX4" fmla="*/ 7603883 w 8494838"/>
                          <a:gd name="connsiteY4" fmla="*/ 8067007 h 10317839"/>
                          <a:gd name="connsiteX5" fmla="*/ 5024805 w 8494838"/>
                          <a:gd name="connsiteY5" fmla="*/ 10317839 h 10317839"/>
                          <a:gd name="connsiteX6" fmla="*/ 3805606 w 8494838"/>
                          <a:gd name="connsiteY6" fmla="*/ 8911070 h 10317839"/>
                          <a:gd name="connsiteX7" fmla="*/ 2891205 w 8494838"/>
                          <a:gd name="connsiteY7" fmla="*/ 9028299 h 10317839"/>
                          <a:gd name="connsiteX8" fmla="*/ 1765790 w 8494838"/>
                          <a:gd name="connsiteY8" fmla="*/ 9473778 h 10317839"/>
                          <a:gd name="connsiteX9" fmla="*/ 1109298 w 8494838"/>
                          <a:gd name="connsiteY9" fmla="*/ 8395254 h 10317839"/>
                          <a:gd name="connsiteX10" fmla="*/ 945175 w 8494838"/>
                          <a:gd name="connsiteY10" fmla="*/ 7926330 h 10317839"/>
                          <a:gd name="connsiteX11" fmla="*/ 781051 w 8494838"/>
                          <a:gd name="connsiteY11" fmla="*/ 7504300 h 10317839"/>
                          <a:gd name="connsiteX12" fmla="*/ 828817 w 8494838"/>
                          <a:gd name="connsiteY12" fmla="*/ 6960175 h 10317839"/>
                          <a:gd name="connsiteX13" fmla="*/ 288682 w 8494838"/>
                          <a:gd name="connsiteY13" fmla="*/ 6707131 h 10317839"/>
                          <a:gd name="connsiteX14" fmla="*/ 874836 w 8494838"/>
                          <a:gd name="connsiteY14" fmla="*/ 4878331 h 10317839"/>
                          <a:gd name="connsiteX15" fmla="*/ 968620 w 8494838"/>
                          <a:gd name="connsiteY15" fmla="*/ 1947562 h 10317839"/>
                          <a:gd name="connsiteX16" fmla="*/ 874836 w 8494838"/>
                          <a:gd name="connsiteY16" fmla="*/ 1033161 h 10317839"/>
                          <a:gd name="connsiteX0" fmla="*/ 874836 w 8494838"/>
                          <a:gd name="connsiteY0" fmla="*/ 1033161 h 10317839"/>
                          <a:gd name="connsiteX1" fmla="*/ 3500805 w 8494838"/>
                          <a:gd name="connsiteY1" fmla="*/ 95315 h 10317839"/>
                          <a:gd name="connsiteX2" fmla="*/ 8494838 w 8494838"/>
                          <a:gd name="connsiteY2" fmla="*/ 4034269 h 10317839"/>
                          <a:gd name="connsiteX3" fmla="*/ 7322528 w 8494838"/>
                          <a:gd name="connsiteY3" fmla="*/ 5956853 h 10317839"/>
                          <a:gd name="connsiteX4" fmla="*/ 7603883 w 8494838"/>
                          <a:gd name="connsiteY4" fmla="*/ 8067007 h 10317839"/>
                          <a:gd name="connsiteX5" fmla="*/ 5024805 w 8494838"/>
                          <a:gd name="connsiteY5" fmla="*/ 10317839 h 10317839"/>
                          <a:gd name="connsiteX6" fmla="*/ 3805606 w 8494838"/>
                          <a:gd name="connsiteY6" fmla="*/ 8911070 h 10317839"/>
                          <a:gd name="connsiteX7" fmla="*/ 2891205 w 8494838"/>
                          <a:gd name="connsiteY7" fmla="*/ 9028299 h 10317839"/>
                          <a:gd name="connsiteX8" fmla="*/ 1765790 w 8494838"/>
                          <a:gd name="connsiteY8" fmla="*/ 9473778 h 10317839"/>
                          <a:gd name="connsiteX9" fmla="*/ 1109298 w 8494838"/>
                          <a:gd name="connsiteY9" fmla="*/ 8395254 h 10317839"/>
                          <a:gd name="connsiteX10" fmla="*/ 945175 w 8494838"/>
                          <a:gd name="connsiteY10" fmla="*/ 7926330 h 10317839"/>
                          <a:gd name="connsiteX11" fmla="*/ 781051 w 8494838"/>
                          <a:gd name="connsiteY11" fmla="*/ 7504300 h 10317839"/>
                          <a:gd name="connsiteX12" fmla="*/ 828817 w 8494838"/>
                          <a:gd name="connsiteY12" fmla="*/ 6960175 h 10317839"/>
                          <a:gd name="connsiteX13" fmla="*/ 288682 w 8494838"/>
                          <a:gd name="connsiteY13" fmla="*/ 6707131 h 10317839"/>
                          <a:gd name="connsiteX14" fmla="*/ 874836 w 8494838"/>
                          <a:gd name="connsiteY14" fmla="*/ 4878331 h 10317839"/>
                          <a:gd name="connsiteX15" fmla="*/ 968620 w 8494838"/>
                          <a:gd name="connsiteY15" fmla="*/ 1947562 h 10317839"/>
                          <a:gd name="connsiteX16" fmla="*/ 874836 w 8494838"/>
                          <a:gd name="connsiteY16" fmla="*/ 1033161 h 10317839"/>
                          <a:gd name="connsiteX0" fmla="*/ 874836 w 8420592"/>
                          <a:gd name="connsiteY0" fmla="*/ 1034427 h 10319105"/>
                          <a:gd name="connsiteX1" fmla="*/ 3500805 w 8420592"/>
                          <a:gd name="connsiteY1" fmla="*/ 96581 h 10319105"/>
                          <a:gd name="connsiteX2" fmla="*/ 8420592 w 8420592"/>
                          <a:gd name="connsiteY2" fmla="*/ 4010787 h 10319105"/>
                          <a:gd name="connsiteX3" fmla="*/ 7322528 w 8420592"/>
                          <a:gd name="connsiteY3" fmla="*/ 5958119 h 10319105"/>
                          <a:gd name="connsiteX4" fmla="*/ 7603883 w 8420592"/>
                          <a:gd name="connsiteY4" fmla="*/ 8068273 h 10319105"/>
                          <a:gd name="connsiteX5" fmla="*/ 5024805 w 8420592"/>
                          <a:gd name="connsiteY5" fmla="*/ 10319105 h 10319105"/>
                          <a:gd name="connsiteX6" fmla="*/ 3805606 w 8420592"/>
                          <a:gd name="connsiteY6" fmla="*/ 8912336 h 10319105"/>
                          <a:gd name="connsiteX7" fmla="*/ 2891205 w 8420592"/>
                          <a:gd name="connsiteY7" fmla="*/ 9029565 h 10319105"/>
                          <a:gd name="connsiteX8" fmla="*/ 1765790 w 8420592"/>
                          <a:gd name="connsiteY8" fmla="*/ 9475044 h 10319105"/>
                          <a:gd name="connsiteX9" fmla="*/ 1109298 w 8420592"/>
                          <a:gd name="connsiteY9" fmla="*/ 8396520 h 10319105"/>
                          <a:gd name="connsiteX10" fmla="*/ 945175 w 8420592"/>
                          <a:gd name="connsiteY10" fmla="*/ 7927596 h 10319105"/>
                          <a:gd name="connsiteX11" fmla="*/ 781051 w 8420592"/>
                          <a:gd name="connsiteY11" fmla="*/ 7505566 h 10319105"/>
                          <a:gd name="connsiteX12" fmla="*/ 828817 w 8420592"/>
                          <a:gd name="connsiteY12" fmla="*/ 6961441 h 10319105"/>
                          <a:gd name="connsiteX13" fmla="*/ 288682 w 8420592"/>
                          <a:gd name="connsiteY13" fmla="*/ 6708397 h 10319105"/>
                          <a:gd name="connsiteX14" fmla="*/ 874836 w 8420592"/>
                          <a:gd name="connsiteY14" fmla="*/ 4879597 h 10319105"/>
                          <a:gd name="connsiteX15" fmla="*/ 968620 w 8420592"/>
                          <a:gd name="connsiteY15" fmla="*/ 1948828 h 10319105"/>
                          <a:gd name="connsiteX16" fmla="*/ 874836 w 8420592"/>
                          <a:gd name="connsiteY16" fmla="*/ 1034427 h 10319105"/>
                          <a:gd name="connsiteX0" fmla="*/ 874836 w 8420592"/>
                          <a:gd name="connsiteY0" fmla="*/ 975979 h 10260657"/>
                          <a:gd name="connsiteX1" fmla="*/ 3500805 w 8420592"/>
                          <a:gd name="connsiteY1" fmla="*/ 38133 h 10260657"/>
                          <a:gd name="connsiteX2" fmla="*/ 8420592 w 8420592"/>
                          <a:gd name="connsiteY2" fmla="*/ 3952339 h 10260657"/>
                          <a:gd name="connsiteX3" fmla="*/ 7322528 w 8420592"/>
                          <a:gd name="connsiteY3" fmla="*/ 5899671 h 10260657"/>
                          <a:gd name="connsiteX4" fmla="*/ 7603883 w 8420592"/>
                          <a:gd name="connsiteY4" fmla="*/ 8009825 h 10260657"/>
                          <a:gd name="connsiteX5" fmla="*/ 5024805 w 8420592"/>
                          <a:gd name="connsiteY5" fmla="*/ 10260657 h 10260657"/>
                          <a:gd name="connsiteX6" fmla="*/ 3805606 w 8420592"/>
                          <a:gd name="connsiteY6" fmla="*/ 8853888 h 10260657"/>
                          <a:gd name="connsiteX7" fmla="*/ 2891205 w 8420592"/>
                          <a:gd name="connsiteY7" fmla="*/ 8971117 h 10260657"/>
                          <a:gd name="connsiteX8" fmla="*/ 1765790 w 8420592"/>
                          <a:gd name="connsiteY8" fmla="*/ 9416596 h 10260657"/>
                          <a:gd name="connsiteX9" fmla="*/ 1109298 w 8420592"/>
                          <a:gd name="connsiteY9" fmla="*/ 8338072 h 10260657"/>
                          <a:gd name="connsiteX10" fmla="*/ 945175 w 8420592"/>
                          <a:gd name="connsiteY10" fmla="*/ 7869148 h 10260657"/>
                          <a:gd name="connsiteX11" fmla="*/ 781051 w 8420592"/>
                          <a:gd name="connsiteY11" fmla="*/ 7447118 h 10260657"/>
                          <a:gd name="connsiteX12" fmla="*/ 828817 w 8420592"/>
                          <a:gd name="connsiteY12" fmla="*/ 6902993 h 10260657"/>
                          <a:gd name="connsiteX13" fmla="*/ 288682 w 8420592"/>
                          <a:gd name="connsiteY13" fmla="*/ 6649949 h 10260657"/>
                          <a:gd name="connsiteX14" fmla="*/ 874836 w 8420592"/>
                          <a:gd name="connsiteY14" fmla="*/ 4821149 h 10260657"/>
                          <a:gd name="connsiteX15" fmla="*/ 968620 w 8420592"/>
                          <a:gd name="connsiteY15" fmla="*/ 1890380 h 10260657"/>
                          <a:gd name="connsiteX16" fmla="*/ 874836 w 8420592"/>
                          <a:gd name="connsiteY16" fmla="*/ 975979 h 10260657"/>
                          <a:gd name="connsiteX0" fmla="*/ 874836 w 8481836"/>
                          <a:gd name="connsiteY0" fmla="*/ 975833 h 10260511"/>
                          <a:gd name="connsiteX1" fmla="*/ 3500805 w 8481836"/>
                          <a:gd name="connsiteY1" fmla="*/ 37987 h 10260511"/>
                          <a:gd name="connsiteX2" fmla="*/ 8481836 w 8481836"/>
                          <a:gd name="connsiteY2" fmla="*/ 3957581 h 10260511"/>
                          <a:gd name="connsiteX3" fmla="*/ 7322528 w 8481836"/>
                          <a:gd name="connsiteY3" fmla="*/ 5899525 h 10260511"/>
                          <a:gd name="connsiteX4" fmla="*/ 7603883 w 8481836"/>
                          <a:gd name="connsiteY4" fmla="*/ 8009679 h 10260511"/>
                          <a:gd name="connsiteX5" fmla="*/ 5024805 w 8481836"/>
                          <a:gd name="connsiteY5" fmla="*/ 10260511 h 10260511"/>
                          <a:gd name="connsiteX6" fmla="*/ 3805606 w 8481836"/>
                          <a:gd name="connsiteY6" fmla="*/ 8853742 h 10260511"/>
                          <a:gd name="connsiteX7" fmla="*/ 2891205 w 8481836"/>
                          <a:gd name="connsiteY7" fmla="*/ 8970971 h 10260511"/>
                          <a:gd name="connsiteX8" fmla="*/ 1765790 w 8481836"/>
                          <a:gd name="connsiteY8" fmla="*/ 9416450 h 10260511"/>
                          <a:gd name="connsiteX9" fmla="*/ 1109298 w 8481836"/>
                          <a:gd name="connsiteY9" fmla="*/ 8337926 h 10260511"/>
                          <a:gd name="connsiteX10" fmla="*/ 945175 w 8481836"/>
                          <a:gd name="connsiteY10" fmla="*/ 7869002 h 10260511"/>
                          <a:gd name="connsiteX11" fmla="*/ 781051 w 8481836"/>
                          <a:gd name="connsiteY11" fmla="*/ 7446972 h 10260511"/>
                          <a:gd name="connsiteX12" fmla="*/ 828817 w 8481836"/>
                          <a:gd name="connsiteY12" fmla="*/ 6902847 h 10260511"/>
                          <a:gd name="connsiteX13" fmla="*/ 288682 w 8481836"/>
                          <a:gd name="connsiteY13" fmla="*/ 6649803 h 10260511"/>
                          <a:gd name="connsiteX14" fmla="*/ 874836 w 8481836"/>
                          <a:gd name="connsiteY14" fmla="*/ 4821003 h 10260511"/>
                          <a:gd name="connsiteX15" fmla="*/ 968620 w 8481836"/>
                          <a:gd name="connsiteY15" fmla="*/ 1890234 h 10260511"/>
                          <a:gd name="connsiteX16" fmla="*/ 874836 w 8481836"/>
                          <a:gd name="connsiteY16" fmla="*/ 975833 h 10260511"/>
                          <a:gd name="connsiteX0" fmla="*/ 874836 w 8499807"/>
                          <a:gd name="connsiteY0" fmla="*/ 975140 h 10259818"/>
                          <a:gd name="connsiteX1" fmla="*/ 3500805 w 8499807"/>
                          <a:gd name="connsiteY1" fmla="*/ 37294 h 10259818"/>
                          <a:gd name="connsiteX2" fmla="*/ 8481836 w 8499807"/>
                          <a:gd name="connsiteY2" fmla="*/ 3956888 h 10259818"/>
                          <a:gd name="connsiteX3" fmla="*/ 7322528 w 8499807"/>
                          <a:gd name="connsiteY3" fmla="*/ 5898832 h 10259818"/>
                          <a:gd name="connsiteX4" fmla="*/ 7603883 w 8499807"/>
                          <a:gd name="connsiteY4" fmla="*/ 8008986 h 10259818"/>
                          <a:gd name="connsiteX5" fmla="*/ 5024805 w 8499807"/>
                          <a:gd name="connsiteY5" fmla="*/ 10259818 h 10259818"/>
                          <a:gd name="connsiteX6" fmla="*/ 3805606 w 8499807"/>
                          <a:gd name="connsiteY6" fmla="*/ 8853049 h 10259818"/>
                          <a:gd name="connsiteX7" fmla="*/ 2891205 w 8499807"/>
                          <a:gd name="connsiteY7" fmla="*/ 8970278 h 10259818"/>
                          <a:gd name="connsiteX8" fmla="*/ 1765790 w 8499807"/>
                          <a:gd name="connsiteY8" fmla="*/ 9415757 h 10259818"/>
                          <a:gd name="connsiteX9" fmla="*/ 1109298 w 8499807"/>
                          <a:gd name="connsiteY9" fmla="*/ 8337233 h 10259818"/>
                          <a:gd name="connsiteX10" fmla="*/ 945175 w 8499807"/>
                          <a:gd name="connsiteY10" fmla="*/ 7868309 h 10259818"/>
                          <a:gd name="connsiteX11" fmla="*/ 781051 w 8499807"/>
                          <a:gd name="connsiteY11" fmla="*/ 7446279 h 10259818"/>
                          <a:gd name="connsiteX12" fmla="*/ 828817 w 8499807"/>
                          <a:gd name="connsiteY12" fmla="*/ 6902154 h 10259818"/>
                          <a:gd name="connsiteX13" fmla="*/ 288682 w 8499807"/>
                          <a:gd name="connsiteY13" fmla="*/ 6649110 h 10259818"/>
                          <a:gd name="connsiteX14" fmla="*/ 874836 w 8499807"/>
                          <a:gd name="connsiteY14" fmla="*/ 4820310 h 10259818"/>
                          <a:gd name="connsiteX15" fmla="*/ 968620 w 8499807"/>
                          <a:gd name="connsiteY15" fmla="*/ 1889541 h 10259818"/>
                          <a:gd name="connsiteX16" fmla="*/ 874836 w 8499807"/>
                          <a:gd name="connsiteY16" fmla="*/ 975140 h 10259818"/>
                          <a:gd name="connsiteX0" fmla="*/ 874836 w 8497786"/>
                          <a:gd name="connsiteY0" fmla="*/ 1051120 h 10335798"/>
                          <a:gd name="connsiteX1" fmla="*/ 3500805 w 8497786"/>
                          <a:gd name="connsiteY1" fmla="*/ 113274 h 10335798"/>
                          <a:gd name="connsiteX2" fmla="*/ 8481836 w 8497786"/>
                          <a:gd name="connsiteY2" fmla="*/ 4032868 h 10335798"/>
                          <a:gd name="connsiteX3" fmla="*/ 7322528 w 8497786"/>
                          <a:gd name="connsiteY3" fmla="*/ 5974812 h 10335798"/>
                          <a:gd name="connsiteX4" fmla="*/ 7603883 w 8497786"/>
                          <a:gd name="connsiteY4" fmla="*/ 8084966 h 10335798"/>
                          <a:gd name="connsiteX5" fmla="*/ 5024805 w 8497786"/>
                          <a:gd name="connsiteY5" fmla="*/ 10335798 h 10335798"/>
                          <a:gd name="connsiteX6" fmla="*/ 3805606 w 8497786"/>
                          <a:gd name="connsiteY6" fmla="*/ 8929029 h 10335798"/>
                          <a:gd name="connsiteX7" fmla="*/ 2891205 w 8497786"/>
                          <a:gd name="connsiteY7" fmla="*/ 9046258 h 10335798"/>
                          <a:gd name="connsiteX8" fmla="*/ 1765790 w 8497786"/>
                          <a:gd name="connsiteY8" fmla="*/ 9491737 h 10335798"/>
                          <a:gd name="connsiteX9" fmla="*/ 1109298 w 8497786"/>
                          <a:gd name="connsiteY9" fmla="*/ 8413213 h 10335798"/>
                          <a:gd name="connsiteX10" fmla="*/ 945175 w 8497786"/>
                          <a:gd name="connsiteY10" fmla="*/ 7944289 h 10335798"/>
                          <a:gd name="connsiteX11" fmla="*/ 781051 w 8497786"/>
                          <a:gd name="connsiteY11" fmla="*/ 7522259 h 10335798"/>
                          <a:gd name="connsiteX12" fmla="*/ 828817 w 8497786"/>
                          <a:gd name="connsiteY12" fmla="*/ 6978134 h 10335798"/>
                          <a:gd name="connsiteX13" fmla="*/ 288682 w 8497786"/>
                          <a:gd name="connsiteY13" fmla="*/ 6725090 h 10335798"/>
                          <a:gd name="connsiteX14" fmla="*/ 874836 w 8497786"/>
                          <a:gd name="connsiteY14" fmla="*/ 4896290 h 10335798"/>
                          <a:gd name="connsiteX15" fmla="*/ 968620 w 8497786"/>
                          <a:gd name="connsiteY15" fmla="*/ 1965521 h 10335798"/>
                          <a:gd name="connsiteX16" fmla="*/ 874836 w 8497786"/>
                          <a:gd name="connsiteY16" fmla="*/ 1051120 h 1033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97786" h="10335798">
                            <a:moveTo>
                              <a:pt x="874836" y="1051120"/>
                            </a:moveTo>
                            <a:cubicBezTo>
                              <a:pt x="1750159" y="738505"/>
                              <a:pt x="1833524" y="500135"/>
                              <a:pt x="3500805" y="113274"/>
                            </a:cubicBezTo>
                            <a:cubicBezTo>
                              <a:pt x="6746979" y="-410572"/>
                              <a:pt x="8695568" y="880245"/>
                              <a:pt x="8481836" y="4032868"/>
                            </a:cubicBezTo>
                            <a:cubicBezTo>
                              <a:pt x="8313805" y="5447454"/>
                              <a:pt x="7783637" y="5451180"/>
                              <a:pt x="7322528" y="5974812"/>
                            </a:cubicBezTo>
                            <a:cubicBezTo>
                              <a:pt x="6798897" y="6490629"/>
                              <a:pt x="7424129" y="7662936"/>
                              <a:pt x="7603883" y="8084966"/>
                            </a:cubicBezTo>
                            <a:lnTo>
                              <a:pt x="5024805" y="10335798"/>
                            </a:lnTo>
                            <a:lnTo>
                              <a:pt x="3805606" y="8929029"/>
                            </a:lnTo>
                            <a:cubicBezTo>
                              <a:pt x="3516436" y="8663305"/>
                              <a:pt x="3344497" y="8866505"/>
                              <a:pt x="2891205" y="9046258"/>
                            </a:cubicBezTo>
                            <a:lnTo>
                              <a:pt x="1765790" y="9491737"/>
                            </a:lnTo>
                            <a:cubicBezTo>
                              <a:pt x="1077995" y="9591924"/>
                              <a:pt x="945175" y="8655490"/>
                              <a:pt x="1109298" y="8413213"/>
                            </a:cubicBezTo>
                            <a:cubicBezTo>
                              <a:pt x="726343" y="8295981"/>
                              <a:pt x="1023329" y="8131859"/>
                              <a:pt x="945175" y="7944289"/>
                            </a:cubicBezTo>
                            <a:cubicBezTo>
                              <a:pt x="867021" y="7827059"/>
                              <a:pt x="554405" y="7873950"/>
                              <a:pt x="781051" y="7522259"/>
                            </a:cubicBezTo>
                            <a:cubicBezTo>
                              <a:pt x="835759" y="7342505"/>
                              <a:pt x="835591" y="7177342"/>
                              <a:pt x="828817" y="6978134"/>
                            </a:cubicBezTo>
                            <a:cubicBezTo>
                              <a:pt x="823745" y="6602830"/>
                              <a:pt x="460621" y="6811059"/>
                              <a:pt x="288682" y="6725090"/>
                            </a:cubicBezTo>
                            <a:cubicBezTo>
                              <a:pt x="-547564" y="6537521"/>
                              <a:pt x="679451" y="5505890"/>
                              <a:pt x="874836" y="4896290"/>
                            </a:cubicBezTo>
                            <a:cubicBezTo>
                              <a:pt x="351205" y="3348844"/>
                              <a:pt x="695082" y="2504782"/>
                              <a:pt x="968620" y="1965521"/>
                            </a:cubicBezTo>
                            <a:cubicBezTo>
                              <a:pt x="507512" y="2067120"/>
                              <a:pt x="421543" y="1207428"/>
                              <a:pt x="874836" y="1051120"/>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cs typeface="Arial" panose="020B0604020202020204" pitchFamily="34" charset="0"/>
                        </a:endParaRPr>
                      </a:p>
                    </p:txBody>
                  </p:sp>
                </p:grpSp>
              </p:grpSp>
              <p:grpSp>
                <p:nvGrpSpPr>
                  <p:cNvPr id="32" name="Group 31"/>
                  <p:cNvGrpSpPr/>
                  <p:nvPr/>
                </p:nvGrpSpPr>
                <p:grpSpPr>
                  <a:xfrm>
                    <a:off x="4696930" y="3058821"/>
                    <a:ext cx="826011" cy="1094218"/>
                    <a:chOff x="4696930" y="3058821"/>
                    <a:chExt cx="826011" cy="1094218"/>
                  </a:xfrm>
                </p:grpSpPr>
                <p:sp>
                  <p:nvSpPr>
                    <p:cNvPr id="146" name="Freeform 145"/>
                    <p:cNvSpPr/>
                    <p:nvPr/>
                  </p:nvSpPr>
                  <p:spPr>
                    <a:xfrm rot="19800000">
                      <a:off x="4696930" y="3058821"/>
                      <a:ext cx="826011" cy="1094218"/>
                    </a:xfrm>
                    <a:custGeom>
                      <a:avLst/>
                      <a:gdLst>
                        <a:gd name="connsiteX0" fmla="*/ 288116 w 1792304"/>
                        <a:gd name="connsiteY0" fmla="*/ 0 h 2374267"/>
                        <a:gd name="connsiteX1" fmla="*/ 1344849 w 1792304"/>
                        <a:gd name="connsiteY1" fmla="*/ 610105 h 2374267"/>
                        <a:gd name="connsiteX2" fmla="*/ 1343734 w 1792304"/>
                        <a:gd name="connsiteY2" fmla="*/ 615979 h 2374267"/>
                        <a:gd name="connsiteX3" fmla="*/ 1325458 w 1792304"/>
                        <a:gd name="connsiteY3" fmla="*/ 646671 h 2374267"/>
                        <a:gd name="connsiteX4" fmla="*/ 1285101 w 1792304"/>
                        <a:gd name="connsiteY4" fmla="*/ 678080 h 2374267"/>
                        <a:gd name="connsiteX5" fmla="*/ 1213669 w 1792304"/>
                        <a:gd name="connsiteY5" fmla="*/ 730196 h 2374267"/>
                        <a:gd name="connsiteX6" fmla="*/ 1263735 w 1792304"/>
                        <a:gd name="connsiteY6" fmla="*/ 892553 h 2374267"/>
                        <a:gd name="connsiteX7" fmla="*/ 1431140 w 1792304"/>
                        <a:gd name="connsiteY7" fmla="*/ 853266 h 2374267"/>
                        <a:gd name="connsiteX8" fmla="*/ 1435814 w 1792304"/>
                        <a:gd name="connsiteY8" fmla="*/ 753798 h 2374267"/>
                        <a:gd name="connsiteX9" fmla="*/ 1439227 w 1792304"/>
                        <a:gd name="connsiteY9" fmla="*/ 707864 h 2374267"/>
                        <a:gd name="connsiteX10" fmla="*/ 1457391 w 1792304"/>
                        <a:gd name="connsiteY10" fmla="*/ 681645 h 2374267"/>
                        <a:gd name="connsiteX11" fmla="*/ 1462378 w 1792304"/>
                        <a:gd name="connsiteY11" fmla="*/ 677961 h 2374267"/>
                        <a:gd name="connsiteX12" fmla="*/ 1792304 w 1792304"/>
                        <a:gd name="connsiteY12" fmla="*/ 868443 h 2374267"/>
                        <a:gd name="connsiteX13" fmla="*/ 1785467 w 1792304"/>
                        <a:gd name="connsiteY13" fmla="*/ 877694 h 2374267"/>
                        <a:gd name="connsiteX14" fmla="*/ 1600620 w 1792304"/>
                        <a:gd name="connsiteY14" fmla="*/ 1108566 h 2374267"/>
                        <a:gd name="connsiteX15" fmla="*/ 1132057 w 1792304"/>
                        <a:gd name="connsiteY15" fmla="*/ 2374267 h 2374267"/>
                        <a:gd name="connsiteX16" fmla="*/ 288116 w 1792304"/>
                        <a:gd name="connsiteY16" fmla="*/ 2374267 h 2374267"/>
                        <a:gd name="connsiteX17" fmla="*/ 288116 w 1792304"/>
                        <a:gd name="connsiteY17" fmla="*/ 1361500 h 2374267"/>
                        <a:gd name="connsiteX18" fmla="*/ 280104 w 1792304"/>
                        <a:gd name="connsiteY18" fmla="*/ 1358779 h 2374267"/>
                        <a:gd name="connsiteX19" fmla="*/ 244391 w 1792304"/>
                        <a:gd name="connsiteY19" fmla="*/ 1359568 h 2374267"/>
                        <a:gd name="connsiteX20" fmla="*/ 197179 w 1792304"/>
                        <a:gd name="connsiteY20" fmla="*/ 1379222 h 2374267"/>
                        <a:gd name="connsiteX21" fmla="*/ 116641 w 1792304"/>
                        <a:gd name="connsiteY21" fmla="*/ 1415721 h 2374267"/>
                        <a:gd name="connsiteX22" fmla="*/ 0 w 1792304"/>
                        <a:gd name="connsiteY22" fmla="*/ 1292185 h 2374267"/>
                        <a:gd name="connsiteX23" fmla="*/ 116641 w 1792304"/>
                        <a:gd name="connsiteY23" fmla="*/ 1165841 h 2374267"/>
                        <a:gd name="connsiteX24" fmla="*/ 205511 w 1792304"/>
                        <a:gd name="connsiteY24" fmla="*/ 1210763 h 2374267"/>
                        <a:gd name="connsiteX25" fmla="*/ 247168 w 1792304"/>
                        <a:gd name="connsiteY25" fmla="*/ 1230417 h 2374267"/>
                        <a:gd name="connsiteX26" fmla="*/ 278932 w 1792304"/>
                        <a:gd name="connsiteY26" fmla="*/ 1227521 h 2374267"/>
                        <a:gd name="connsiteX27" fmla="*/ 288116 w 1792304"/>
                        <a:gd name="connsiteY27" fmla="*/ 1223426 h 237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92304" h="2374267">
                          <a:moveTo>
                            <a:pt x="288116" y="0"/>
                          </a:moveTo>
                          <a:lnTo>
                            <a:pt x="1344849" y="610105"/>
                          </a:lnTo>
                          <a:lnTo>
                            <a:pt x="1343734" y="615979"/>
                          </a:lnTo>
                          <a:cubicBezTo>
                            <a:pt x="1340145" y="626064"/>
                            <a:pt x="1334399" y="636573"/>
                            <a:pt x="1325458" y="646671"/>
                          </a:cubicBezTo>
                          <a:cubicBezTo>
                            <a:pt x="1316176" y="657373"/>
                            <a:pt x="1299270" y="670144"/>
                            <a:pt x="1285101" y="678080"/>
                          </a:cubicBezTo>
                          <a:cubicBezTo>
                            <a:pt x="1260573" y="692919"/>
                            <a:pt x="1228715" y="703609"/>
                            <a:pt x="1213669" y="730196"/>
                          </a:cubicBezTo>
                          <a:cubicBezTo>
                            <a:pt x="1182209" y="785787"/>
                            <a:pt x="1205091" y="859366"/>
                            <a:pt x="1263735" y="892553"/>
                          </a:cubicBezTo>
                          <a:cubicBezTo>
                            <a:pt x="1324822" y="927124"/>
                            <a:pt x="1399681" y="908857"/>
                            <a:pt x="1431140" y="853266"/>
                          </a:cubicBezTo>
                          <a:cubicBezTo>
                            <a:pt x="1448922" y="821846"/>
                            <a:pt x="1437873" y="790065"/>
                            <a:pt x="1435814" y="753798"/>
                          </a:cubicBezTo>
                          <a:cubicBezTo>
                            <a:pt x="1432587" y="742399"/>
                            <a:pt x="1433463" y="723748"/>
                            <a:pt x="1439227" y="707864"/>
                          </a:cubicBezTo>
                          <a:cubicBezTo>
                            <a:pt x="1443476" y="697504"/>
                            <a:pt x="1449998" y="688830"/>
                            <a:pt x="1457391" y="681645"/>
                          </a:cubicBezTo>
                          <a:lnTo>
                            <a:pt x="1462378" y="677961"/>
                          </a:lnTo>
                          <a:lnTo>
                            <a:pt x="1792304" y="868443"/>
                          </a:lnTo>
                          <a:lnTo>
                            <a:pt x="1785467" y="877694"/>
                          </a:lnTo>
                          <a:lnTo>
                            <a:pt x="1600620" y="1108566"/>
                          </a:lnTo>
                          <a:cubicBezTo>
                            <a:pt x="1279564" y="1573249"/>
                            <a:pt x="1433482" y="2109659"/>
                            <a:pt x="1132057" y="2374267"/>
                          </a:cubicBezTo>
                          <a:lnTo>
                            <a:pt x="288116" y="2374267"/>
                          </a:lnTo>
                          <a:lnTo>
                            <a:pt x="288116" y="1361500"/>
                          </a:lnTo>
                          <a:lnTo>
                            <a:pt x="280104" y="1358779"/>
                          </a:lnTo>
                          <a:cubicBezTo>
                            <a:pt x="269559" y="1356936"/>
                            <a:pt x="257583" y="1356761"/>
                            <a:pt x="244391" y="1359568"/>
                          </a:cubicBezTo>
                          <a:cubicBezTo>
                            <a:pt x="230505" y="1362376"/>
                            <a:pt x="211065" y="1370799"/>
                            <a:pt x="197179" y="1379222"/>
                          </a:cubicBezTo>
                          <a:cubicBezTo>
                            <a:pt x="172185" y="1393260"/>
                            <a:pt x="147190" y="1415721"/>
                            <a:pt x="116641" y="1415721"/>
                          </a:cubicBezTo>
                          <a:cubicBezTo>
                            <a:pt x="52766" y="1415721"/>
                            <a:pt x="0" y="1359568"/>
                            <a:pt x="0" y="1292185"/>
                          </a:cubicBezTo>
                          <a:cubicBezTo>
                            <a:pt x="0" y="1221994"/>
                            <a:pt x="52766" y="1165841"/>
                            <a:pt x="116641" y="1165841"/>
                          </a:cubicBezTo>
                          <a:cubicBezTo>
                            <a:pt x="152744" y="1165841"/>
                            <a:pt x="174962" y="1191110"/>
                            <a:pt x="205511" y="1210763"/>
                          </a:cubicBezTo>
                          <a:cubicBezTo>
                            <a:pt x="213842" y="1219186"/>
                            <a:pt x="230505" y="1227609"/>
                            <a:pt x="247168" y="1230417"/>
                          </a:cubicBezTo>
                          <a:cubicBezTo>
                            <a:pt x="258277" y="1231821"/>
                            <a:pt x="269039" y="1230417"/>
                            <a:pt x="278932" y="1227521"/>
                          </a:cubicBezTo>
                          <a:lnTo>
                            <a:pt x="288116" y="1223426"/>
                          </a:lnTo>
                          <a:close/>
                        </a:path>
                      </a:pathLst>
                    </a:custGeom>
                    <a:solidFill>
                      <a:srgbClr val="05E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55" name="Group 154"/>
                    <p:cNvGrpSpPr/>
                    <p:nvPr/>
                  </p:nvGrpSpPr>
                  <p:grpSpPr>
                    <a:xfrm>
                      <a:off x="5003705" y="3519469"/>
                      <a:ext cx="267838" cy="227446"/>
                      <a:chOff x="294252" y="4588371"/>
                      <a:chExt cx="1095664" cy="930422"/>
                    </a:xfrm>
                    <a:solidFill>
                      <a:srgbClr val="FFFFFF"/>
                    </a:solidFill>
                  </p:grpSpPr>
                  <p:grpSp>
                    <p:nvGrpSpPr>
                      <p:cNvPr id="156" name="Group 155"/>
                      <p:cNvGrpSpPr/>
                      <p:nvPr/>
                    </p:nvGrpSpPr>
                    <p:grpSpPr>
                      <a:xfrm>
                        <a:off x="603860" y="4588371"/>
                        <a:ext cx="431146" cy="734412"/>
                        <a:chOff x="3297053" y="4939926"/>
                        <a:chExt cx="203051" cy="345876"/>
                      </a:xfrm>
                      <a:grpFill/>
                    </p:grpSpPr>
                    <p:sp>
                      <p:nvSpPr>
                        <p:cNvPr id="163" name="Freeform 1090"/>
                        <p:cNvSpPr>
                          <a:spLocks noEditPoints="1"/>
                        </p:cNvSpPr>
                        <p:nvPr/>
                      </p:nvSpPr>
                      <p:spPr bwMode="auto">
                        <a:xfrm>
                          <a:off x="3297053" y="5039083"/>
                          <a:ext cx="200947" cy="140511"/>
                        </a:xfrm>
                        <a:custGeom>
                          <a:avLst/>
                          <a:gdLst>
                            <a:gd name="T0" fmla="*/ 124 w 133"/>
                            <a:gd name="T1" fmla="*/ 70 h 93"/>
                            <a:gd name="T2" fmla="*/ 124 w 133"/>
                            <a:gd name="T3" fmla="*/ 63 h 93"/>
                            <a:gd name="T4" fmla="*/ 87 w 133"/>
                            <a:gd name="T5" fmla="*/ 63 h 93"/>
                            <a:gd name="T6" fmla="*/ 87 w 133"/>
                            <a:gd name="T7" fmla="*/ 70 h 93"/>
                            <a:gd name="T8" fmla="*/ 124 w 133"/>
                            <a:gd name="T9" fmla="*/ 70 h 93"/>
                            <a:gd name="T10" fmla="*/ 133 w 133"/>
                            <a:gd name="T11" fmla="*/ 93 h 93"/>
                            <a:gd name="T12" fmla="*/ 0 w 133"/>
                            <a:gd name="T13" fmla="*/ 93 h 93"/>
                            <a:gd name="T14" fmla="*/ 0 w 133"/>
                            <a:gd name="T15" fmla="*/ 0 h 93"/>
                            <a:gd name="T16" fmla="*/ 66 w 133"/>
                            <a:gd name="T17" fmla="*/ 47 h 93"/>
                            <a:gd name="T18" fmla="*/ 133 w 133"/>
                            <a:gd name="T19" fmla="*/ 0 h 93"/>
                            <a:gd name="T20" fmla="*/ 133 w 133"/>
                            <a:gd name="T21" fmla="*/ 93 h 93"/>
                            <a:gd name="T22" fmla="*/ 124 w 133"/>
                            <a:gd name="T23" fmla="*/ 76 h 93"/>
                            <a:gd name="T24" fmla="*/ 87 w 133"/>
                            <a:gd name="T25" fmla="*/ 76 h 93"/>
                            <a:gd name="T26" fmla="*/ 87 w 133"/>
                            <a:gd name="T27" fmla="*/ 83 h 93"/>
                            <a:gd name="T28" fmla="*/ 124 w 133"/>
                            <a:gd name="T29" fmla="*/ 83 h 93"/>
                            <a:gd name="T30" fmla="*/ 124 w 133"/>
                            <a:gd name="T31" fmla="*/ 7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3" h="93">
                              <a:moveTo>
                                <a:pt x="124" y="70"/>
                              </a:moveTo>
                              <a:lnTo>
                                <a:pt x="124" y="63"/>
                              </a:lnTo>
                              <a:lnTo>
                                <a:pt x="87" y="63"/>
                              </a:lnTo>
                              <a:lnTo>
                                <a:pt x="87" y="70"/>
                              </a:lnTo>
                              <a:lnTo>
                                <a:pt x="124" y="70"/>
                              </a:lnTo>
                              <a:close/>
                              <a:moveTo>
                                <a:pt x="133" y="93"/>
                              </a:moveTo>
                              <a:lnTo>
                                <a:pt x="0" y="93"/>
                              </a:lnTo>
                              <a:lnTo>
                                <a:pt x="0" y="0"/>
                              </a:lnTo>
                              <a:lnTo>
                                <a:pt x="66" y="47"/>
                              </a:lnTo>
                              <a:lnTo>
                                <a:pt x="133" y="0"/>
                              </a:lnTo>
                              <a:lnTo>
                                <a:pt x="133" y="93"/>
                              </a:lnTo>
                              <a:close/>
                              <a:moveTo>
                                <a:pt x="124" y="76"/>
                              </a:moveTo>
                              <a:lnTo>
                                <a:pt x="87" y="76"/>
                              </a:lnTo>
                              <a:lnTo>
                                <a:pt x="87" y="83"/>
                              </a:lnTo>
                              <a:lnTo>
                                <a:pt x="124" y="83"/>
                              </a:lnTo>
                              <a:lnTo>
                                <a:pt x="124" y="76"/>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lgn="ctr">
                            <a:defRPr/>
                          </a:pPr>
                          <a:endParaRPr lang="en-US" kern="0">
                            <a:solidFill>
                              <a:prstClr val="black"/>
                            </a:solidFill>
                            <a:latin typeface="Arial" panose="020B0604020202020204" pitchFamily="34" charset="0"/>
                            <a:cs typeface="Arial" panose="020B0604020202020204" pitchFamily="34" charset="0"/>
                          </a:endParaRPr>
                        </a:p>
                      </p:txBody>
                    </p:sp>
                    <p:sp>
                      <p:nvSpPr>
                        <p:cNvPr id="164" name="Freeform 1091"/>
                        <p:cNvSpPr>
                          <a:spLocks/>
                        </p:cNvSpPr>
                        <p:nvPr/>
                      </p:nvSpPr>
                      <p:spPr bwMode="auto">
                        <a:xfrm>
                          <a:off x="3297054" y="4939926"/>
                          <a:ext cx="203050" cy="90073"/>
                        </a:xfrm>
                        <a:custGeom>
                          <a:avLst/>
                          <a:gdLst>
                            <a:gd name="T0" fmla="*/ 133 w 133"/>
                            <a:gd name="T1" fmla="*/ 59 h 59"/>
                            <a:gd name="T2" fmla="*/ 0 w 133"/>
                            <a:gd name="T3" fmla="*/ 59 h 59"/>
                            <a:gd name="T4" fmla="*/ 0 w 133"/>
                            <a:gd name="T5" fmla="*/ 46 h 59"/>
                            <a:gd name="T6" fmla="*/ 66 w 133"/>
                            <a:gd name="T7" fmla="*/ 0 h 59"/>
                            <a:gd name="T8" fmla="*/ 133 w 133"/>
                            <a:gd name="T9" fmla="*/ 46 h 59"/>
                            <a:gd name="T10" fmla="*/ 133 w 133"/>
                            <a:gd name="T11" fmla="*/ 59 h 59"/>
                          </a:gdLst>
                          <a:ahLst/>
                          <a:cxnLst>
                            <a:cxn ang="0">
                              <a:pos x="T0" y="T1"/>
                            </a:cxn>
                            <a:cxn ang="0">
                              <a:pos x="T2" y="T3"/>
                            </a:cxn>
                            <a:cxn ang="0">
                              <a:pos x="T4" y="T5"/>
                            </a:cxn>
                            <a:cxn ang="0">
                              <a:pos x="T6" y="T7"/>
                            </a:cxn>
                            <a:cxn ang="0">
                              <a:pos x="T8" y="T9"/>
                            </a:cxn>
                            <a:cxn ang="0">
                              <a:pos x="T10" y="T11"/>
                            </a:cxn>
                          </a:cxnLst>
                          <a:rect l="0" t="0" r="r" b="b"/>
                          <a:pathLst>
                            <a:path w="133" h="59">
                              <a:moveTo>
                                <a:pt x="133" y="59"/>
                              </a:moveTo>
                              <a:lnTo>
                                <a:pt x="0" y="59"/>
                              </a:lnTo>
                              <a:lnTo>
                                <a:pt x="0" y="46"/>
                              </a:lnTo>
                              <a:lnTo>
                                <a:pt x="66" y="0"/>
                              </a:lnTo>
                              <a:lnTo>
                                <a:pt x="133" y="46"/>
                              </a:lnTo>
                              <a:lnTo>
                                <a:pt x="133" y="59"/>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lgn="ctr">
                            <a:defRPr/>
                          </a:pPr>
                          <a:endParaRPr lang="en-US" kern="0">
                            <a:solidFill>
                              <a:prstClr val="black"/>
                            </a:solidFill>
                            <a:latin typeface="Arial" panose="020B0604020202020204" pitchFamily="34" charset="0"/>
                            <a:cs typeface="Arial" panose="020B0604020202020204" pitchFamily="34" charset="0"/>
                          </a:endParaRPr>
                        </a:p>
                      </p:txBody>
                    </p:sp>
                    <p:sp>
                      <p:nvSpPr>
                        <p:cNvPr id="165" name="Freeform 1092"/>
                        <p:cNvSpPr>
                          <a:spLocks/>
                        </p:cNvSpPr>
                        <p:nvPr/>
                      </p:nvSpPr>
                      <p:spPr bwMode="auto">
                        <a:xfrm>
                          <a:off x="3363380" y="5192221"/>
                          <a:ext cx="71985" cy="93581"/>
                        </a:xfrm>
                        <a:custGeom>
                          <a:avLst/>
                          <a:gdLst>
                            <a:gd name="T0" fmla="*/ 50 w 50"/>
                            <a:gd name="T1" fmla="*/ 0 h 65"/>
                            <a:gd name="T2" fmla="*/ 24 w 50"/>
                            <a:gd name="T3" fmla="*/ 65 h 65"/>
                            <a:gd name="T4" fmla="*/ 0 w 50"/>
                            <a:gd name="T5" fmla="*/ 0 h 65"/>
                            <a:gd name="T6" fmla="*/ 50 w 50"/>
                            <a:gd name="T7" fmla="*/ 0 h 65"/>
                          </a:gdLst>
                          <a:ahLst/>
                          <a:cxnLst>
                            <a:cxn ang="0">
                              <a:pos x="T0" y="T1"/>
                            </a:cxn>
                            <a:cxn ang="0">
                              <a:pos x="T2" y="T3"/>
                            </a:cxn>
                            <a:cxn ang="0">
                              <a:pos x="T4" y="T5"/>
                            </a:cxn>
                            <a:cxn ang="0">
                              <a:pos x="T6" y="T7"/>
                            </a:cxn>
                          </a:cxnLst>
                          <a:rect l="0" t="0" r="r" b="b"/>
                          <a:pathLst>
                            <a:path w="50" h="65">
                              <a:moveTo>
                                <a:pt x="50" y="0"/>
                              </a:moveTo>
                              <a:lnTo>
                                <a:pt x="24" y="65"/>
                              </a:lnTo>
                              <a:lnTo>
                                <a:pt x="0" y="0"/>
                              </a:lnTo>
                              <a:lnTo>
                                <a:pt x="50" y="0"/>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lgn="ctr">
                            <a:defRPr/>
                          </a:pPr>
                          <a:endParaRPr lang="en-US" kern="0">
                            <a:solidFill>
                              <a:prstClr val="black"/>
                            </a:solidFill>
                            <a:latin typeface="Arial" panose="020B0604020202020204" pitchFamily="34" charset="0"/>
                            <a:cs typeface="Arial" panose="020B0604020202020204" pitchFamily="34" charset="0"/>
                          </a:endParaRPr>
                        </a:p>
                      </p:txBody>
                    </p:sp>
                  </p:grpSp>
                  <p:grpSp>
                    <p:nvGrpSpPr>
                      <p:cNvPr id="157" name="Group 156"/>
                      <p:cNvGrpSpPr/>
                      <p:nvPr/>
                    </p:nvGrpSpPr>
                    <p:grpSpPr>
                      <a:xfrm>
                        <a:off x="879864" y="5242683"/>
                        <a:ext cx="510052" cy="276110"/>
                        <a:chOff x="879864" y="5242683"/>
                        <a:chExt cx="510052" cy="276110"/>
                      </a:xfrm>
                      <a:grpFill/>
                    </p:grpSpPr>
                    <p:sp>
                      <p:nvSpPr>
                        <p:cNvPr id="161" name="Freeform 160"/>
                        <p:cNvSpPr/>
                        <p:nvPr/>
                      </p:nvSpPr>
                      <p:spPr>
                        <a:xfrm>
                          <a:off x="879864" y="5246380"/>
                          <a:ext cx="349670" cy="272413"/>
                        </a:xfrm>
                        <a:custGeom>
                          <a:avLst/>
                          <a:gdLst>
                            <a:gd name="connsiteX0" fmla="*/ 175187 w 349670"/>
                            <a:gd name="connsiteY0" fmla="*/ 70727 h 272413"/>
                            <a:gd name="connsiteX1" fmla="*/ 142972 w 349670"/>
                            <a:gd name="connsiteY1" fmla="*/ 102622 h 272413"/>
                            <a:gd name="connsiteX2" fmla="*/ 175187 w 349670"/>
                            <a:gd name="connsiteY2" fmla="*/ 134517 h 272413"/>
                            <a:gd name="connsiteX3" fmla="*/ 207402 w 349670"/>
                            <a:gd name="connsiteY3" fmla="*/ 102622 h 272413"/>
                            <a:gd name="connsiteX4" fmla="*/ 175187 w 349670"/>
                            <a:gd name="connsiteY4" fmla="*/ 70727 h 272413"/>
                            <a:gd name="connsiteX5" fmla="*/ 214072 w 349670"/>
                            <a:gd name="connsiteY5" fmla="*/ 0 h 272413"/>
                            <a:gd name="connsiteX6" fmla="*/ 283971 w 349670"/>
                            <a:gd name="connsiteY6" fmla="*/ 20923 h 272413"/>
                            <a:gd name="connsiteX7" fmla="*/ 248617 w 349670"/>
                            <a:gd name="connsiteY7" fmla="*/ 145198 h 272413"/>
                            <a:gd name="connsiteX8" fmla="*/ 252004 w 349670"/>
                            <a:gd name="connsiteY8" fmla="*/ 174930 h 272413"/>
                            <a:gd name="connsiteX9" fmla="*/ 349670 w 349670"/>
                            <a:gd name="connsiteY9" fmla="*/ 143196 h 272413"/>
                            <a:gd name="connsiteX10" fmla="*/ 347606 w 349670"/>
                            <a:gd name="connsiteY10" fmla="*/ 163657 h 272413"/>
                            <a:gd name="connsiteX11" fmla="*/ 214072 w 349670"/>
                            <a:gd name="connsiteY11" fmla="*/ 272413 h 272413"/>
                            <a:gd name="connsiteX12" fmla="*/ 101048 w 349670"/>
                            <a:gd name="connsiteY12" fmla="*/ 212361 h 272413"/>
                            <a:gd name="connsiteX13" fmla="*/ 92954 w 349670"/>
                            <a:gd name="connsiteY13" fmla="*/ 197459 h 272413"/>
                            <a:gd name="connsiteX14" fmla="*/ 0 w 349670"/>
                            <a:gd name="connsiteY14" fmla="*/ 118521 h 272413"/>
                            <a:gd name="connsiteX15" fmla="*/ 87771 w 349670"/>
                            <a:gd name="connsiteY15" fmla="*/ 85474 h 272413"/>
                            <a:gd name="connsiteX16" fmla="*/ 88481 w 349670"/>
                            <a:gd name="connsiteY16" fmla="*/ 83189 h 272413"/>
                            <a:gd name="connsiteX17" fmla="*/ 214072 w 349670"/>
                            <a:gd name="connsiteY17" fmla="*/ 0 h 2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9670" h="272413">
                              <a:moveTo>
                                <a:pt x="175187" y="70727"/>
                              </a:moveTo>
                              <a:cubicBezTo>
                                <a:pt x="157395" y="70727"/>
                                <a:pt x="142972" y="85007"/>
                                <a:pt x="142972" y="102622"/>
                              </a:cubicBezTo>
                              <a:cubicBezTo>
                                <a:pt x="142972" y="120237"/>
                                <a:pt x="157395" y="134517"/>
                                <a:pt x="175187" y="134517"/>
                              </a:cubicBezTo>
                              <a:cubicBezTo>
                                <a:pt x="192979" y="134517"/>
                                <a:pt x="207402" y="120237"/>
                                <a:pt x="207402" y="102622"/>
                              </a:cubicBezTo>
                              <a:cubicBezTo>
                                <a:pt x="207402" y="85007"/>
                                <a:pt x="192979" y="70727"/>
                                <a:pt x="175187" y="70727"/>
                              </a:cubicBezTo>
                              <a:close/>
                              <a:moveTo>
                                <a:pt x="214072" y="0"/>
                              </a:moveTo>
                              <a:cubicBezTo>
                                <a:pt x="271875" y="0"/>
                                <a:pt x="284705" y="23387"/>
                                <a:pt x="283971" y="20923"/>
                              </a:cubicBezTo>
                              <a:cubicBezTo>
                                <a:pt x="250143" y="59463"/>
                                <a:pt x="244833" y="129688"/>
                                <a:pt x="248617" y="145198"/>
                              </a:cubicBezTo>
                              <a:lnTo>
                                <a:pt x="252004" y="174930"/>
                              </a:lnTo>
                              <a:lnTo>
                                <a:pt x="349670" y="143196"/>
                              </a:lnTo>
                              <a:lnTo>
                                <a:pt x="347606" y="163657"/>
                              </a:lnTo>
                              <a:cubicBezTo>
                                <a:pt x="334896" y="225724"/>
                                <a:pt x="279941" y="272413"/>
                                <a:pt x="214072" y="272413"/>
                              </a:cubicBezTo>
                              <a:cubicBezTo>
                                <a:pt x="167024" y="272413"/>
                                <a:pt x="125543" y="248592"/>
                                <a:pt x="101048" y="212361"/>
                              </a:cubicBezTo>
                              <a:lnTo>
                                <a:pt x="92954" y="197459"/>
                              </a:lnTo>
                              <a:lnTo>
                                <a:pt x="0" y="118521"/>
                              </a:lnTo>
                              <a:lnTo>
                                <a:pt x="87771" y="85474"/>
                              </a:lnTo>
                              <a:lnTo>
                                <a:pt x="88481" y="83189"/>
                              </a:lnTo>
                              <a:cubicBezTo>
                                <a:pt x="109173" y="34303"/>
                                <a:pt x="157614" y="0"/>
                                <a:pt x="214072"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latin typeface="Arial" panose="020B0604020202020204" pitchFamily="34" charset="0"/>
                            <a:cs typeface="Arial" panose="020B0604020202020204" pitchFamily="34" charset="0"/>
                          </a:endParaRPr>
                        </a:p>
                      </p:txBody>
                    </p:sp>
                    <p:sp>
                      <p:nvSpPr>
                        <p:cNvPr id="162" name="Pie 161"/>
                        <p:cNvSpPr/>
                        <p:nvPr/>
                      </p:nvSpPr>
                      <p:spPr>
                        <a:xfrm rot="4380000">
                          <a:off x="1152657" y="5236781"/>
                          <a:ext cx="231358" cy="243161"/>
                        </a:xfrm>
                        <a:prstGeom prst="pie">
                          <a:avLst>
                            <a:gd name="adj1" fmla="val 5378394"/>
                            <a:gd name="adj2" fmla="val 16200000"/>
                          </a:avLst>
                        </a:prstGeom>
                        <a:grpFill/>
                        <a:ln w="12700" cap="flat" cmpd="sng" algn="ctr">
                          <a:noFill/>
                          <a:prstDash val="solid"/>
                          <a:miter lim="800000"/>
                        </a:ln>
                        <a:effectLst/>
                      </p:spPr>
                      <p:txBody>
                        <a:bodyPr rtlCol="0" anchor="ctr"/>
                        <a:lstStyle/>
                        <a:p>
                          <a:pPr algn="ctr">
                            <a:defRPr/>
                          </a:pPr>
                          <a:endParaRPr lang="en-US" kern="0">
                            <a:solidFill>
                              <a:prstClr val="black"/>
                            </a:solidFill>
                            <a:latin typeface="Arial" panose="020B0604020202020204" pitchFamily="34" charset="0"/>
                            <a:cs typeface="Arial" panose="020B0604020202020204" pitchFamily="34" charset="0"/>
                          </a:endParaRPr>
                        </a:p>
                      </p:txBody>
                    </p:sp>
                  </p:grpSp>
                  <p:grpSp>
                    <p:nvGrpSpPr>
                      <p:cNvPr id="158" name="Group 157"/>
                      <p:cNvGrpSpPr/>
                      <p:nvPr/>
                    </p:nvGrpSpPr>
                    <p:grpSpPr>
                      <a:xfrm>
                        <a:off x="294252" y="5240383"/>
                        <a:ext cx="510053" cy="276110"/>
                        <a:chOff x="294252" y="5240383"/>
                        <a:chExt cx="510053" cy="276110"/>
                      </a:xfrm>
                      <a:grpFill/>
                    </p:grpSpPr>
                    <p:sp>
                      <p:nvSpPr>
                        <p:cNvPr id="159" name="Freeform 158"/>
                        <p:cNvSpPr/>
                        <p:nvPr/>
                      </p:nvSpPr>
                      <p:spPr>
                        <a:xfrm flipH="1">
                          <a:off x="454635" y="5244080"/>
                          <a:ext cx="349670" cy="272413"/>
                        </a:xfrm>
                        <a:custGeom>
                          <a:avLst/>
                          <a:gdLst>
                            <a:gd name="connsiteX0" fmla="*/ 175187 w 349670"/>
                            <a:gd name="connsiteY0" fmla="*/ 70727 h 272413"/>
                            <a:gd name="connsiteX1" fmla="*/ 207402 w 349670"/>
                            <a:gd name="connsiteY1" fmla="*/ 102622 h 272413"/>
                            <a:gd name="connsiteX2" fmla="*/ 175187 w 349670"/>
                            <a:gd name="connsiteY2" fmla="*/ 134517 h 272413"/>
                            <a:gd name="connsiteX3" fmla="*/ 142972 w 349670"/>
                            <a:gd name="connsiteY3" fmla="*/ 102622 h 272413"/>
                            <a:gd name="connsiteX4" fmla="*/ 175187 w 349670"/>
                            <a:gd name="connsiteY4" fmla="*/ 70727 h 272413"/>
                            <a:gd name="connsiteX5" fmla="*/ 214072 w 349670"/>
                            <a:gd name="connsiteY5" fmla="*/ 0 h 272413"/>
                            <a:gd name="connsiteX6" fmla="*/ 88481 w 349670"/>
                            <a:gd name="connsiteY6" fmla="*/ 83189 h 272413"/>
                            <a:gd name="connsiteX7" fmla="*/ 87771 w 349670"/>
                            <a:gd name="connsiteY7" fmla="*/ 85474 h 272413"/>
                            <a:gd name="connsiteX8" fmla="*/ 0 w 349670"/>
                            <a:gd name="connsiteY8" fmla="*/ 118521 h 272413"/>
                            <a:gd name="connsiteX9" fmla="*/ 92954 w 349670"/>
                            <a:gd name="connsiteY9" fmla="*/ 197459 h 272413"/>
                            <a:gd name="connsiteX10" fmla="*/ 101048 w 349670"/>
                            <a:gd name="connsiteY10" fmla="*/ 212361 h 272413"/>
                            <a:gd name="connsiteX11" fmla="*/ 214072 w 349670"/>
                            <a:gd name="connsiteY11" fmla="*/ 272413 h 272413"/>
                            <a:gd name="connsiteX12" fmla="*/ 347606 w 349670"/>
                            <a:gd name="connsiteY12" fmla="*/ 163657 h 272413"/>
                            <a:gd name="connsiteX13" fmla="*/ 349670 w 349670"/>
                            <a:gd name="connsiteY13" fmla="*/ 143196 h 272413"/>
                            <a:gd name="connsiteX14" fmla="*/ 252004 w 349670"/>
                            <a:gd name="connsiteY14" fmla="*/ 174930 h 272413"/>
                            <a:gd name="connsiteX15" fmla="*/ 248617 w 349670"/>
                            <a:gd name="connsiteY15" fmla="*/ 145198 h 272413"/>
                            <a:gd name="connsiteX16" fmla="*/ 283971 w 349670"/>
                            <a:gd name="connsiteY16" fmla="*/ 20923 h 272413"/>
                            <a:gd name="connsiteX17" fmla="*/ 214072 w 349670"/>
                            <a:gd name="connsiteY17" fmla="*/ 0 h 2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9670" h="272413">
                              <a:moveTo>
                                <a:pt x="175187" y="70727"/>
                              </a:moveTo>
                              <a:cubicBezTo>
                                <a:pt x="192979" y="70727"/>
                                <a:pt x="207402" y="85007"/>
                                <a:pt x="207402" y="102622"/>
                              </a:cubicBezTo>
                              <a:cubicBezTo>
                                <a:pt x="207402" y="120237"/>
                                <a:pt x="192979" y="134517"/>
                                <a:pt x="175187" y="134517"/>
                              </a:cubicBezTo>
                              <a:cubicBezTo>
                                <a:pt x="157395" y="134517"/>
                                <a:pt x="142972" y="120237"/>
                                <a:pt x="142972" y="102622"/>
                              </a:cubicBezTo>
                              <a:cubicBezTo>
                                <a:pt x="142972" y="85007"/>
                                <a:pt x="157395" y="70727"/>
                                <a:pt x="175187" y="70727"/>
                              </a:cubicBezTo>
                              <a:close/>
                              <a:moveTo>
                                <a:pt x="214072" y="0"/>
                              </a:moveTo>
                              <a:cubicBezTo>
                                <a:pt x="157614" y="0"/>
                                <a:pt x="109173" y="34303"/>
                                <a:pt x="88481" y="83189"/>
                              </a:cubicBezTo>
                              <a:lnTo>
                                <a:pt x="87771" y="85474"/>
                              </a:lnTo>
                              <a:lnTo>
                                <a:pt x="0" y="118521"/>
                              </a:lnTo>
                              <a:lnTo>
                                <a:pt x="92954" y="197459"/>
                              </a:lnTo>
                              <a:lnTo>
                                <a:pt x="101048" y="212361"/>
                              </a:lnTo>
                              <a:cubicBezTo>
                                <a:pt x="125543" y="248592"/>
                                <a:pt x="167024" y="272413"/>
                                <a:pt x="214072" y="272413"/>
                              </a:cubicBezTo>
                              <a:cubicBezTo>
                                <a:pt x="279941" y="272413"/>
                                <a:pt x="334896" y="225724"/>
                                <a:pt x="347606" y="163657"/>
                              </a:cubicBezTo>
                              <a:lnTo>
                                <a:pt x="349670" y="143196"/>
                              </a:lnTo>
                              <a:lnTo>
                                <a:pt x="252004" y="174930"/>
                              </a:lnTo>
                              <a:lnTo>
                                <a:pt x="248617" y="145198"/>
                              </a:lnTo>
                              <a:cubicBezTo>
                                <a:pt x="244833" y="129688"/>
                                <a:pt x="250143" y="59463"/>
                                <a:pt x="283971" y="20923"/>
                              </a:cubicBezTo>
                              <a:cubicBezTo>
                                <a:pt x="284705" y="23387"/>
                                <a:pt x="271874" y="0"/>
                                <a:pt x="214072"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latin typeface="Arial" panose="020B0604020202020204" pitchFamily="34" charset="0"/>
                            <a:cs typeface="Arial" panose="020B0604020202020204" pitchFamily="34" charset="0"/>
                          </a:endParaRPr>
                        </a:p>
                      </p:txBody>
                    </p:sp>
                    <p:sp>
                      <p:nvSpPr>
                        <p:cNvPr id="160" name="Pie 159"/>
                        <p:cNvSpPr/>
                        <p:nvPr/>
                      </p:nvSpPr>
                      <p:spPr>
                        <a:xfrm rot="17220000" flipH="1">
                          <a:off x="300154" y="5234481"/>
                          <a:ext cx="231358" cy="243161"/>
                        </a:xfrm>
                        <a:prstGeom prst="pie">
                          <a:avLst>
                            <a:gd name="adj1" fmla="val 5378394"/>
                            <a:gd name="adj2" fmla="val 16200000"/>
                          </a:avLst>
                        </a:prstGeom>
                        <a:grpFill/>
                        <a:ln w="12700" cap="flat" cmpd="sng" algn="ctr">
                          <a:noFill/>
                          <a:prstDash val="solid"/>
                          <a:miter lim="800000"/>
                        </a:ln>
                        <a:effectLst/>
                      </p:spPr>
                      <p:txBody>
                        <a:bodyPr rtlCol="0" anchor="ctr"/>
                        <a:lstStyle/>
                        <a:p>
                          <a:pPr algn="ctr">
                            <a:defRPr/>
                          </a:pPr>
                          <a:endParaRPr lang="en-US" kern="0">
                            <a:solidFill>
                              <a:prstClr val="black"/>
                            </a:solidFill>
                            <a:latin typeface="Arial" panose="020B0604020202020204" pitchFamily="34" charset="0"/>
                            <a:cs typeface="Arial" panose="020B0604020202020204" pitchFamily="34" charset="0"/>
                          </a:endParaRPr>
                        </a:p>
                      </p:txBody>
                    </p:sp>
                  </p:grpSp>
                </p:grpSp>
              </p:grpSp>
              <p:grpSp>
                <p:nvGrpSpPr>
                  <p:cNvPr id="26" name="Group 25"/>
                  <p:cNvGrpSpPr/>
                  <p:nvPr/>
                </p:nvGrpSpPr>
                <p:grpSpPr>
                  <a:xfrm>
                    <a:off x="4517242" y="2567136"/>
                    <a:ext cx="894231" cy="905386"/>
                    <a:chOff x="4517242" y="2567136"/>
                    <a:chExt cx="894231" cy="905386"/>
                  </a:xfrm>
                </p:grpSpPr>
                <p:sp>
                  <p:nvSpPr>
                    <p:cNvPr id="143" name="Freeform 142"/>
                    <p:cNvSpPr/>
                    <p:nvPr/>
                  </p:nvSpPr>
                  <p:spPr>
                    <a:xfrm rot="19800000">
                      <a:off x="4517242" y="2567136"/>
                      <a:ext cx="894231" cy="905386"/>
                    </a:xfrm>
                    <a:custGeom>
                      <a:avLst/>
                      <a:gdLst>
                        <a:gd name="connsiteX0" fmla="*/ 1825789 w 1940329"/>
                        <a:gd name="connsiteY0" fmla="*/ 0 h 1964535"/>
                        <a:gd name="connsiteX1" fmla="*/ 1853080 w 1940329"/>
                        <a:gd name="connsiteY1" fmla="*/ 76384 h 1964535"/>
                        <a:gd name="connsiteX2" fmla="*/ 1940329 w 1940329"/>
                        <a:gd name="connsiteY2" fmla="*/ 667561 h 1964535"/>
                        <a:gd name="connsiteX3" fmla="*/ 1595698 w 1940329"/>
                        <a:gd name="connsiteY3" fmla="*/ 1798827 h 1964535"/>
                        <a:gd name="connsiteX4" fmla="*/ 1504223 w 1940329"/>
                        <a:gd name="connsiteY4" fmla="*/ 1922583 h 1964535"/>
                        <a:gd name="connsiteX5" fmla="*/ 1174398 w 1940329"/>
                        <a:gd name="connsiteY5" fmla="*/ 1732159 h 1964535"/>
                        <a:gd name="connsiteX6" fmla="*/ 1169094 w 1940329"/>
                        <a:gd name="connsiteY6" fmla="*/ 1736077 h 1964535"/>
                        <a:gd name="connsiteX7" fmla="*/ 1150930 w 1940329"/>
                        <a:gd name="connsiteY7" fmla="*/ 1762296 h 1964535"/>
                        <a:gd name="connsiteX8" fmla="*/ 1147517 w 1940329"/>
                        <a:gd name="connsiteY8" fmla="*/ 1808230 h 1964535"/>
                        <a:gd name="connsiteX9" fmla="*/ 1142843 w 1940329"/>
                        <a:gd name="connsiteY9" fmla="*/ 1907698 h 1964535"/>
                        <a:gd name="connsiteX10" fmla="*/ 975438 w 1940329"/>
                        <a:gd name="connsiteY10" fmla="*/ 1946985 h 1964535"/>
                        <a:gd name="connsiteX11" fmla="*/ 925372 w 1940329"/>
                        <a:gd name="connsiteY11" fmla="*/ 1784628 h 1964535"/>
                        <a:gd name="connsiteX12" fmla="*/ 996804 w 1940329"/>
                        <a:gd name="connsiteY12" fmla="*/ 1732512 h 1964535"/>
                        <a:gd name="connsiteX13" fmla="*/ 1037161 w 1940329"/>
                        <a:gd name="connsiteY13" fmla="*/ 1701103 h 1964535"/>
                        <a:gd name="connsiteX14" fmla="*/ 1055437 w 1940329"/>
                        <a:gd name="connsiteY14" fmla="*/ 1670411 h 1964535"/>
                        <a:gd name="connsiteX15" fmla="*/ 1056623 w 1940329"/>
                        <a:gd name="connsiteY15" fmla="*/ 1664161 h 1964535"/>
                        <a:gd name="connsiteX16" fmla="*/ 0 w 1940329"/>
                        <a:gd name="connsiteY16" fmla="*/ 1054120 h 1964535"/>
                        <a:gd name="connsiteX17" fmla="*/ 1048154 w 1940329"/>
                        <a:gd name="connsiteY17" fmla="*/ 448968 h 1964535"/>
                        <a:gd name="connsiteX18" fmla="*/ 1061423 w 1940329"/>
                        <a:gd name="connsiteY18" fmla="*/ 459802 h 1964535"/>
                        <a:gd name="connsiteX19" fmla="*/ 1079682 w 1940329"/>
                        <a:gd name="connsiteY19" fmla="*/ 490504 h 1964535"/>
                        <a:gd name="connsiteX20" fmla="*/ 1088041 w 1940329"/>
                        <a:gd name="connsiteY20" fmla="*/ 540955 h 1964535"/>
                        <a:gd name="connsiteX21" fmla="*/ 1099778 w 1940329"/>
                        <a:gd name="connsiteY21" fmla="*/ 628596 h 1964535"/>
                        <a:gd name="connsiteX22" fmla="*/ 1266358 w 1940329"/>
                        <a:gd name="connsiteY22" fmla="*/ 662026 h 1964535"/>
                        <a:gd name="connsiteX23" fmla="*/ 1311670 w 1940329"/>
                        <a:gd name="connsiteY23" fmla="*/ 496151 h 1964535"/>
                        <a:gd name="connsiteX24" fmla="*/ 1226473 w 1940329"/>
                        <a:gd name="connsiteY24" fmla="*/ 444602 h 1964535"/>
                        <a:gd name="connsiteX25" fmla="*/ 1187728 w 1940329"/>
                        <a:gd name="connsiteY25" fmla="*/ 419694 h 1964535"/>
                        <a:gd name="connsiteX26" fmla="*/ 1173347 w 1940329"/>
                        <a:gd name="connsiteY26" fmla="*/ 391224 h 1964535"/>
                        <a:gd name="connsiteX27" fmla="*/ 1171464 w 1940329"/>
                        <a:gd name="connsiteY27" fmla="*/ 377775 h 196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40329" h="1964535">
                          <a:moveTo>
                            <a:pt x="1825789" y="0"/>
                          </a:moveTo>
                          <a:lnTo>
                            <a:pt x="1853080" y="76384"/>
                          </a:lnTo>
                          <a:cubicBezTo>
                            <a:pt x="1909783" y="263137"/>
                            <a:pt x="1940329" y="461695"/>
                            <a:pt x="1940329" y="667561"/>
                          </a:cubicBezTo>
                          <a:cubicBezTo>
                            <a:pt x="1940329" y="1087871"/>
                            <a:pt x="1813000" y="1477716"/>
                            <a:pt x="1595698" y="1798827"/>
                          </a:cubicBezTo>
                          <a:lnTo>
                            <a:pt x="1504223" y="1922583"/>
                          </a:lnTo>
                          <a:lnTo>
                            <a:pt x="1174398" y="1732159"/>
                          </a:lnTo>
                          <a:lnTo>
                            <a:pt x="1169094" y="1736077"/>
                          </a:lnTo>
                          <a:cubicBezTo>
                            <a:pt x="1161701" y="1743262"/>
                            <a:pt x="1155179" y="1751936"/>
                            <a:pt x="1150930" y="1762296"/>
                          </a:cubicBezTo>
                          <a:cubicBezTo>
                            <a:pt x="1145166" y="1778180"/>
                            <a:pt x="1144290" y="1796831"/>
                            <a:pt x="1147517" y="1808230"/>
                          </a:cubicBezTo>
                          <a:cubicBezTo>
                            <a:pt x="1149576" y="1844497"/>
                            <a:pt x="1160625" y="1876278"/>
                            <a:pt x="1142843" y="1907698"/>
                          </a:cubicBezTo>
                          <a:cubicBezTo>
                            <a:pt x="1111384" y="1963289"/>
                            <a:pt x="1036525" y="1981556"/>
                            <a:pt x="975438" y="1946985"/>
                          </a:cubicBezTo>
                          <a:cubicBezTo>
                            <a:pt x="916794" y="1913798"/>
                            <a:pt x="893912" y="1840219"/>
                            <a:pt x="925372" y="1784628"/>
                          </a:cubicBezTo>
                          <a:cubicBezTo>
                            <a:pt x="940418" y="1758041"/>
                            <a:pt x="972276" y="1747351"/>
                            <a:pt x="996804" y="1732512"/>
                          </a:cubicBezTo>
                          <a:cubicBezTo>
                            <a:pt x="1010973" y="1724576"/>
                            <a:pt x="1027879" y="1711805"/>
                            <a:pt x="1037161" y="1701103"/>
                          </a:cubicBezTo>
                          <a:cubicBezTo>
                            <a:pt x="1046102" y="1691005"/>
                            <a:pt x="1051848" y="1680496"/>
                            <a:pt x="1055437" y="1670411"/>
                          </a:cubicBezTo>
                          <a:lnTo>
                            <a:pt x="1056623" y="1664161"/>
                          </a:lnTo>
                          <a:lnTo>
                            <a:pt x="0" y="1054120"/>
                          </a:lnTo>
                          <a:lnTo>
                            <a:pt x="1048154" y="448968"/>
                          </a:lnTo>
                          <a:lnTo>
                            <a:pt x="1061423" y="459802"/>
                          </a:lnTo>
                          <a:cubicBezTo>
                            <a:pt x="1068574" y="467767"/>
                            <a:pt x="1075071" y="477830"/>
                            <a:pt x="1079682" y="490504"/>
                          </a:cubicBezTo>
                          <a:cubicBezTo>
                            <a:pt x="1084662" y="503767"/>
                            <a:pt x="1087823" y="524716"/>
                            <a:pt x="1088041" y="540955"/>
                          </a:cubicBezTo>
                          <a:cubicBezTo>
                            <a:pt x="1089385" y="569591"/>
                            <a:pt x="1083586" y="602691"/>
                            <a:pt x="1099778" y="628596"/>
                          </a:cubicBezTo>
                          <a:cubicBezTo>
                            <a:pt x="1133634" y="682760"/>
                            <a:pt x="1209218" y="697742"/>
                            <a:pt x="1266358" y="662026"/>
                          </a:cubicBezTo>
                          <a:cubicBezTo>
                            <a:pt x="1325878" y="624823"/>
                            <a:pt x="1345526" y="550315"/>
                            <a:pt x="1311670" y="496151"/>
                          </a:cubicBezTo>
                          <a:cubicBezTo>
                            <a:pt x="1292534" y="465536"/>
                            <a:pt x="1259331" y="460090"/>
                            <a:pt x="1226473" y="444602"/>
                          </a:cubicBezTo>
                          <a:cubicBezTo>
                            <a:pt x="1214915" y="442001"/>
                            <a:pt x="1198941" y="432336"/>
                            <a:pt x="1187728" y="419694"/>
                          </a:cubicBezTo>
                          <a:cubicBezTo>
                            <a:pt x="1180649" y="411018"/>
                            <a:pt x="1176136" y="401149"/>
                            <a:pt x="1173347" y="391224"/>
                          </a:cubicBezTo>
                          <a:lnTo>
                            <a:pt x="1171464" y="377775"/>
                          </a:lnTo>
                          <a:close/>
                        </a:path>
                      </a:pathLst>
                    </a:custGeom>
                    <a:solidFill>
                      <a:srgbClr val="B6DA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66" name="Group 165"/>
                    <p:cNvGrpSpPr/>
                    <p:nvPr/>
                  </p:nvGrpSpPr>
                  <p:grpSpPr>
                    <a:xfrm>
                      <a:off x="4959426" y="2904584"/>
                      <a:ext cx="231348" cy="198976"/>
                      <a:chOff x="10086999" y="3831431"/>
                      <a:chExt cx="2148321" cy="1847712"/>
                    </a:xfrm>
                    <a:solidFill>
                      <a:srgbClr val="FFFFFF"/>
                    </a:solidFill>
                    <a:effectLst/>
                  </p:grpSpPr>
                  <p:grpSp>
                    <p:nvGrpSpPr>
                      <p:cNvPr id="167" name="Group 166"/>
                      <p:cNvGrpSpPr/>
                      <p:nvPr/>
                    </p:nvGrpSpPr>
                    <p:grpSpPr>
                      <a:xfrm>
                        <a:off x="10213460" y="3831431"/>
                        <a:ext cx="529640" cy="1676400"/>
                        <a:chOff x="10213460" y="3831431"/>
                        <a:chExt cx="529640" cy="1676400"/>
                      </a:xfrm>
                      <a:grpFill/>
                    </p:grpSpPr>
                    <p:sp>
                      <p:nvSpPr>
                        <p:cNvPr id="179" name="Freeform 178"/>
                        <p:cNvSpPr/>
                        <p:nvPr/>
                      </p:nvSpPr>
                      <p:spPr>
                        <a:xfrm>
                          <a:off x="10213460" y="3831431"/>
                          <a:ext cx="529640" cy="1676400"/>
                        </a:xfrm>
                        <a:custGeom>
                          <a:avLst/>
                          <a:gdLst>
                            <a:gd name="connsiteX0" fmla="*/ 264820 w 529640"/>
                            <a:gd name="connsiteY0" fmla="*/ 1174909 h 1676400"/>
                            <a:gd name="connsiteX1" fmla="*/ 72143 w 529640"/>
                            <a:gd name="connsiteY1" fmla="*/ 1367586 h 1676400"/>
                            <a:gd name="connsiteX2" fmla="*/ 264820 w 529640"/>
                            <a:gd name="connsiteY2" fmla="*/ 1560263 h 1676400"/>
                            <a:gd name="connsiteX3" fmla="*/ 457497 w 529640"/>
                            <a:gd name="connsiteY3" fmla="*/ 1367586 h 1676400"/>
                            <a:gd name="connsiteX4" fmla="*/ 264820 w 529640"/>
                            <a:gd name="connsiteY4" fmla="*/ 1174909 h 1676400"/>
                            <a:gd name="connsiteX5" fmla="*/ 146244 w 529640"/>
                            <a:gd name="connsiteY5" fmla="*/ 110942 h 1676400"/>
                            <a:gd name="connsiteX6" fmla="*/ 86954 w 529640"/>
                            <a:gd name="connsiteY6" fmla="*/ 170232 h 1676400"/>
                            <a:gd name="connsiteX7" fmla="*/ 86954 w 529640"/>
                            <a:gd name="connsiteY7" fmla="*/ 846485 h 1676400"/>
                            <a:gd name="connsiteX8" fmla="*/ 146244 w 529640"/>
                            <a:gd name="connsiteY8" fmla="*/ 905775 h 1676400"/>
                            <a:gd name="connsiteX9" fmla="*/ 383397 w 529640"/>
                            <a:gd name="connsiteY9" fmla="*/ 905775 h 1676400"/>
                            <a:gd name="connsiteX10" fmla="*/ 442687 w 529640"/>
                            <a:gd name="connsiteY10" fmla="*/ 846485 h 1676400"/>
                            <a:gd name="connsiteX11" fmla="*/ 442687 w 529640"/>
                            <a:gd name="connsiteY11" fmla="*/ 170232 h 1676400"/>
                            <a:gd name="connsiteX12" fmla="*/ 383397 w 529640"/>
                            <a:gd name="connsiteY12" fmla="*/ 110942 h 1676400"/>
                            <a:gd name="connsiteX13" fmla="*/ 88275 w 529640"/>
                            <a:gd name="connsiteY13" fmla="*/ 0 h 1676400"/>
                            <a:gd name="connsiteX14" fmla="*/ 441365 w 529640"/>
                            <a:gd name="connsiteY14" fmla="*/ 0 h 1676400"/>
                            <a:gd name="connsiteX15" fmla="*/ 529640 w 529640"/>
                            <a:gd name="connsiteY15" fmla="*/ 88275 h 1676400"/>
                            <a:gd name="connsiteX16" fmla="*/ 529640 w 529640"/>
                            <a:gd name="connsiteY16" fmla="*/ 1588125 h 1676400"/>
                            <a:gd name="connsiteX17" fmla="*/ 441365 w 529640"/>
                            <a:gd name="connsiteY17" fmla="*/ 1676400 h 1676400"/>
                            <a:gd name="connsiteX18" fmla="*/ 88275 w 529640"/>
                            <a:gd name="connsiteY18" fmla="*/ 1676400 h 1676400"/>
                            <a:gd name="connsiteX19" fmla="*/ 0 w 529640"/>
                            <a:gd name="connsiteY19" fmla="*/ 1588125 h 1676400"/>
                            <a:gd name="connsiteX20" fmla="*/ 0 w 529640"/>
                            <a:gd name="connsiteY20" fmla="*/ 88275 h 1676400"/>
                            <a:gd name="connsiteX21" fmla="*/ 88275 w 529640"/>
                            <a:gd name="connsiteY21" fmla="*/ 0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9640" h="1676400">
                              <a:moveTo>
                                <a:pt x="264820" y="1174909"/>
                              </a:moveTo>
                              <a:cubicBezTo>
                                <a:pt x="158407" y="1174909"/>
                                <a:pt x="72143" y="1261173"/>
                                <a:pt x="72143" y="1367586"/>
                              </a:cubicBezTo>
                              <a:cubicBezTo>
                                <a:pt x="72143" y="1473999"/>
                                <a:pt x="158407" y="1560263"/>
                                <a:pt x="264820" y="1560263"/>
                              </a:cubicBezTo>
                              <a:cubicBezTo>
                                <a:pt x="371233" y="1560263"/>
                                <a:pt x="457497" y="1473999"/>
                                <a:pt x="457497" y="1367586"/>
                              </a:cubicBezTo>
                              <a:cubicBezTo>
                                <a:pt x="457497" y="1261173"/>
                                <a:pt x="371233" y="1174909"/>
                                <a:pt x="264820" y="1174909"/>
                              </a:cubicBezTo>
                              <a:close/>
                              <a:moveTo>
                                <a:pt x="146244" y="110942"/>
                              </a:moveTo>
                              <a:cubicBezTo>
                                <a:pt x="113499" y="110942"/>
                                <a:pt x="86954" y="137487"/>
                                <a:pt x="86954" y="170232"/>
                              </a:cubicBezTo>
                              <a:lnTo>
                                <a:pt x="86954" y="846485"/>
                              </a:lnTo>
                              <a:cubicBezTo>
                                <a:pt x="86954" y="879230"/>
                                <a:pt x="113499" y="905775"/>
                                <a:pt x="146244" y="905775"/>
                              </a:cubicBezTo>
                              <a:lnTo>
                                <a:pt x="383397" y="905775"/>
                              </a:lnTo>
                              <a:cubicBezTo>
                                <a:pt x="416142" y="905775"/>
                                <a:pt x="442687" y="879230"/>
                                <a:pt x="442687" y="846485"/>
                              </a:cubicBezTo>
                              <a:lnTo>
                                <a:pt x="442687" y="170232"/>
                              </a:lnTo>
                              <a:cubicBezTo>
                                <a:pt x="442687" y="137487"/>
                                <a:pt x="416142" y="110942"/>
                                <a:pt x="383397" y="110942"/>
                              </a:cubicBezTo>
                              <a:close/>
                              <a:moveTo>
                                <a:pt x="88275" y="0"/>
                              </a:moveTo>
                              <a:lnTo>
                                <a:pt x="441365" y="0"/>
                              </a:lnTo>
                              <a:cubicBezTo>
                                <a:pt x="490118" y="0"/>
                                <a:pt x="529640" y="39522"/>
                                <a:pt x="529640" y="88275"/>
                              </a:cubicBezTo>
                              <a:lnTo>
                                <a:pt x="529640" y="1588125"/>
                              </a:lnTo>
                              <a:cubicBezTo>
                                <a:pt x="529640" y="1636878"/>
                                <a:pt x="490118" y="1676400"/>
                                <a:pt x="441365" y="1676400"/>
                              </a:cubicBezTo>
                              <a:lnTo>
                                <a:pt x="88275" y="1676400"/>
                              </a:lnTo>
                              <a:cubicBezTo>
                                <a:pt x="39522" y="1676400"/>
                                <a:pt x="0" y="1636878"/>
                                <a:pt x="0" y="1588125"/>
                              </a:cubicBezTo>
                              <a:lnTo>
                                <a:pt x="0" y="88275"/>
                              </a:lnTo>
                              <a:cubicBezTo>
                                <a:pt x="0" y="39522"/>
                                <a:pt x="39522" y="0"/>
                                <a:pt x="88275"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80" name="Oval 179"/>
                        <p:cNvSpPr/>
                        <p:nvPr/>
                      </p:nvSpPr>
                      <p:spPr>
                        <a:xfrm>
                          <a:off x="10402860" y="5123597"/>
                          <a:ext cx="150840" cy="15084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81" name="Rectangle 180"/>
                        <p:cNvSpPr/>
                        <p:nvPr/>
                      </p:nvSpPr>
                      <p:spPr>
                        <a:xfrm>
                          <a:off x="10365613" y="4395651"/>
                          <a:ext cx="225334" cy="8817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82" name="Rectangle 181"/>
                        <p:cNvSpPr/>
                        <p:nvPr/>
                      </p:nvSpPr>
                      <p:spPr>
                        <a:xfrm>
                          <a:off x="10365613" y="4194578"/>
                          <a:ext cx="225334" cy="6894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sp>
                    <p:nvSpPr>
                      <p:cNvPr id="168" name="Freeform 167"/>
                      <p:cNvSpPr/>
                      <p:nvPr/>
                    </p:nvSpPr>
                    <p:spPr>
                      <a:xfrm>
                        <a:off x="10086999" y="5473336"/>
                        <a:ext cx="2148321" cy="205807"/>
                      </a:xfrm>
                      <a:custGeom>
                        <a:avLst/>
                        <a:gdLst>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694452 w 2148321"/>
                          <a:gd name="connsiteY8" fmla="*/ 117632 h 205807"/>
                          <a:gd name="connsiteX9" fmla="*/ 682879 w 2148321"/>
                          <a:gd name="connsiteY9" fmla="*/ 61437 h 205807"/>
                          <a:gd name="connsiteX10" fmla="*/ 682879 w 2148321"/>
                          <a:gd name="connsiteY10" fmla="*/ 36602 h 205807"/>
                          <a:gd name="connsiteX11" fmla="*/ 690418 w 2148321"/>
                          <a:gd name="connsiteY11" fmla="*/ 0 h 205807"/>
                          <a:gd name="connsiteX12" fmla="*/ 727326 w 2148321"/>
                          <a:gd name="connsiteY12" fmla="*/ 0 h 205807"/>
                          <a:gd name="connsiteX13" fmla="*/ 744779 w 2148321"/>
                          <a:gd name="connsiteY13" fmla="*/ 0 h 205807"/>
                          <a:gd name="connsiteX14" fmla="*/ 775023 w 2148321"/>
                          <a:gd name="connsiteY14" fmla="*/ 0 h 205807"/>
                          <a:gd name="connsiteX15" fmla="*/ 782562 w 2148321"/>
                          <a:gd name="connsiteY15" fmla="*/ 36602 h 205807"/>
                          <a:gd name="connsiteX16" fmla="*/ 782562 w 2148321"/>
                          <a:gd name="connsiteY16" fmla="*/ 61437 h 205807"/>
                          <a:gd name="connsiteX17" fmla="*/ 770989 w 2148321"/>
                          <a:gd name="connsiteY17" fmla="*/ 117632 h 205807"/>
                          <a:gd name="connsiteX18" fmla="*/ 766799 w 2148321"/>
                          <a:gd name="connsiteY18" fmla="*/ 123723 h 205807"/>
                          <a:gd name="connsiteX19" fmla="*/ 798108 w 2148321"/>
                          <a:gd name="connsiteY19" fmla="*/ 144416 h 205807"/>
                          <a:gd name="connsiteX20" fmla="*/ 836995 w 2148321"/>
                          <a:gd name="connsiteY20" fmla="*/ 152112 h 205807"/>
                          <a:gd name="connsiteX21" fmla="*/ 1317989 w 2148321"/>
                          <a:gd name="connsiteY21" fmla="*/ 152112 h 205807"/>
                          <a:gd name="connsiteX22" fmla="*/ 1356876 w 2148321"/>
                          <a:gd name="connsiteY22" fmla="*/ 144416 h 205807"/>
                          <a:gd name="connsiteX23" fmla="*/ 1383604 w 2148321"/>
                          <a:gd name="connsiteY23" fmla="*/ 126751 h 205807"/>
                          <a:gd name="connsiteX24" fmla="*/ 1377332 w 2148321"/>
                          <a:gd name="connsiteY24" fmla="*/ 117632 h 205807"/>
                          <a:gd name="connsiteX25" fmla="*/ 1365759 w 2148321"/>
                          <a:gd name="connsiteY25" fmla="*/ 61437 h 205807"/>
                          <a:gd name="connsiteX26" fmla="*/ 1365759 w 2148321"/>
                          <a:gd name="connsiteY26" fmla="*/ 36602 h 205807"/>
                          <a:gd name="connsiteX27" fmla="*/ 1373298 w 2148321"/>
                          <a:gd name="connsiteY27" fmla="*/ 0 h 205807"/>
                          <a:gd name="connsiteX28" fmla="*/ 1410205 w 2148321"/>
                          <a:gd name="connsiteY28" fmla="*/ 0 h 205807"/>
                          <a:gd name="connsiteX29" fmla="*/ 1427659 w 2148321"/>
                          <a:gd name="connsiteY29" fmla="*/ 0 h 205807"/>
                          <a:gd name="connsiteX30" fmla="*/ 1457902 w 2148321"/>
                          <a:gd name="connsiteY30" fmla="*/ 0 h 205807"/>
                          <a:gd name="connsiteX31" fmla="*/ 1465441 w 2148321"/>
                          <a:gd name="connsiteY31" fmla="*/ 36602 h 205807"/>
                          <a:gd name="connsiteX32" fmla="*/ 1465441 w 2148321"/>
                          <a:gd name="connsiteY32" fmla="*/ 61437 h 205807"/>
                          <a:gd name="connsiteX33" fmla="*/ 1453868 w 2148321"/>
                          <a:gd name="connsiteY33" fmla="*/ 117632 h 205807"/>
                          <a:gd name="connsiteX34" fmla="*/ 1449679 w 2148321"/>
                          <a:gd name="connsiteY34" fmla="*/ 123723 h 205807"/>
                          <a:gd name="connsiteX35" fmla="*/ 1480988 w 2148321"/>
                          <a:gd name="connsiteY35" fmla="*/ 144416 h 205807"/>
                          <a:gd name="connsiteX36" fmla="*/ 1519875 w 2148321"/>
                          <a:gd name="connsiteY36" fmla="*/ 152112 h 205807"/>
                          <a:gd name="connsiteX37" fmla="*/ 2000869 w 2148321"/>
                          <a:gd name="connsiteY37" fmla="*/ 152112 h 205807"/>
                          <a:gd name="connsiteX38" fmla="*/ 2100772 w 2148321"/>
                          <a:gd name="connsiteY38" fmla="*/ 54177 h 205807"/>
                          <a:gd name="connsiteX39" fmla="*/ 2100772 w 2148321"/>
                          <a:gd name="connsiteY39" fmla="*/ 37329 h 205807"/>
                          <a:gd name="connsiteX40" fmla="*/ 2093085 w 2148321"/>
                          <a:gd name="connsiteY40" fmla="*/ 0 h 205807"/>
                          <a:gd name="connsiteX41" fmla="*/ 2140782 w 2148321"/>
                          <a:gd name="connsiteY41" fmla="*/ 0 h 205807"/>
                          <a:gd name="connsiteX42" fmla="*/ 2148321 w 2148321"/>
                          <a:gd name="connsiteY42" fmla="*/ 36602 h 205807"/>
                          <a:gd name="connsiteX43" fmla="*/ 2148321 w 2148321"/>
                          <a:gd name="connsiteY43" fmla="*/ 61437 h 205807"/>
                          <a:gd name="connsiteX44" fmla="*/ 2001049 w 2148321"/>
                          <a:gd name="connsiteY44" fmla="*/ 205807 h 205807"/>
                          <a:gd name="connsiteX45" fmla="*/ 1513031 w 2148321"/>
                          <a:gd name="connsiteY45" fmla="*/ 205807 h 205807"/>
                          <a:gd name="connsiteX46" fmla="*/ 1455706 w 2148321"/>
                          <a:gd name="connsiteY46" fmla="*/ 194462 h 205807"/>
                          <a:gd name="connsiteX47" fmla="*/ 1415600 w 2148321"/>
                          <a:gd name="connsiteY47" fmla="*/ 167954 h 205807"/>
                          <a:gd name="connsiteX48" fmla="*/ 1375494 w 2148321"/>
                          <a:gd name="connsiteY48" fmla="*/ 194462 h 205807"/>
                          <a:gd name="connsiteX49" fmla="*/ 1318169 w 2148321"/>
                          <a:gd name="connsiteY49" fmla="*/ 205807 h 205807"/>
                          <a:gd name="connsiteX50" fmla="*/ 830151 w 2148321"/>
                          <a:gd name="connsiteY50" fmla="*/ 205807 h 205807"/>
                          <a:gd name="connsiteX51" fmla="*/ 772826 w 2148321"/>
                          <a:gd name="connsiteY51" fmla="*/ 194462 h 205807"/>
                          <a:gd name="connsiteX52" fmla="*/ 732721 w 2148321"/>
                          <a:gd name="connsiteY52" fmla="*/ 167955 h 205807"/>
                          <a:gd name="connsiteX53" fmla="*/ 692615 w 2148321"/>
                          <a:gd name="connsiteY53" fmla="*/ 194462 h 205807"/>
                          <a:gd name="connsiteX54" fmla="*/ 635290 w 2148321"/>
                          <a:gd name="connsiteY54" fmla="*/ 205807 h 205807"/>
                          <a:gd name="connsiteX55" fmla="*/ 147272 w 2148321"/>
                          <a:gd name="connsiteY55" fmla="*/ 205807 h 205807"/>
                          <a:gd name="connsiteX56" fmla="*/ 0 w 2148321"/>
                          <a:gd name="connsiteY56" fmla="*/ 61437 h 205807"/>
                          <a:gd name="connsiteX57" fmla="*/ 0 w 2148321"/>
                          <a:gd name="connsiteY57" fmla="*/ 36602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694452 w 2148321"/>
                          <a:gd name="connsiteY8" fmla="*/ 117632 h 205807"/>
                          <a:gd name="connsiteX9" fmla="*/ 682879 w 2148321"/>
                          <a:gd name="connsiteY9" fmla="*/ 61437 h 205807"/>
                          <a:gd name="connsiteX10" fmla="*/ 682879 w 2148321"/>
                          <a:gd name="connsiteY10" fmla="*/ 36602 h 205807"/>
                          <a:gd name="connsiteX11" fmla="*/ 727326 w 2148321"/>
                          <a:gd name="connsiteY11" fmla="*/ 0 h 205807"/>
                          <a:gd name="connsiteX12" fmla="*/ 744779 w 2148321"/>
                          <a:gd name="connsiteY12" fmla="*/ 0 h 205807"/>
                          <a:gd name="connsiteX13" fmla="*/ 775023 w 2148321"/>
                          <a:gd name="connsiteY13" fmla="*/ 0 h 205807"/>
                          <a:gd name="connsiteX14" fmla="*/ 782562 w 2148321"/>
                          <a:gd name="connsiteY14" fmla="*/ 36602 h 205807"/>
                          <a:gd name="connsiteX15" fmla="*/ 782562 w 2148321"/>
                          <a:gd name="connsiteY15" fmla="*/ 61437 h 205807"/>
                          <a:gd name="connsiteX16" fmla="*/ 770989 w 2148321"/>
                          <a:gd name="connsiteY16" fmla="*/ 117632 h 205807"/>
                          <a:gd name="connsiteX17" fmla="*/ 766799 w 2148321"/>
                          <a:gd name="connsiteY17" fmla="*/ 123723 h 205807"/>
                          <a:gd name="connsiteX18" fmla="*/ 798108 w 2148321"/>
                          <a:gd name="connsiteY18" fmla="*/ 144416 h 205807"/>
                          <a:gd name="connsiteX19" fmla="*/ 836995 w 2148321"/>
                          <a:gd name="connsiteY19" fmla="*/ 152112 h 205807"/>
                          <a:gd name="connsiteX20" fmla="*/ 1317989 w 2148321"/>
                          <a:gd name="connsiteY20" fmla="*/ 152112 h 205807"/>
                          <a:gd name="connsiteX21" fmla="*/ 1356876 w 2148321"/>
                          <a:gd name="connsiteY21" fmla="*/ 144416 h 205807"/>
                          <a:gd name="connsiteX22" fmla="*/ 1383604 w 2148321"/>
                          <a:gd name="connsiteY22" fmla="*/ 126751 h 205807"/>
                          <a:gd name="connsiteX23" fmla="*/ 1377332 w 2148321"/>
                          <a:gd name="connsiteY23" fmla="*/ 117632 h 205807"/>
                          <a:gd name="connsiteX24" fmla="*/ 1365759 w 2148321"/>
                          <a:gd name="connsiteY24" fmla="*/ 61437 h 205807"/>
                          <a:gd name="connsiteX25" fmla="*/ 1365759 w 2148321"/>
                          <a:gd name="connsiteY25" fmla="*/ 36602 h 205807"/>
                          <a:gd name="connsiteX26" fmla="*/ 1373298 w 2148321"/>
                          <a:gd name="connsiteY26" fmla="*/ 0 h 205807"/>
                          <a:gd name="connsiteX27" fmla="*/ 1410205 w 2148321"/>
                          <a:gd name="connsiteY27" fmla="*/ 0 h 205807"/>
                          <a:gd name="connsiteX28" fmla="*/ 1427659 w 2148321"/>
                          <a:gd name="connsiteY28" fmla="*/ 0 h 205807"/>
                          <a:gd name="connsiteX29" fmla="*/ 1457902 w 2148321"/>
                          <a:gd name="connsiteY29" fmla="*/ 0 h 205807"/>
                          <a:gd name="connsiteX30" fmla="*/ 1465441 w 2148321"/>
                          <a:gd name="connsiteY30" fmla="*/ 36602 h 205807"/>
                          <a:gd name="connsiteX31" fmla="*/ 1465441 w 2148321"/>
                          <a:gd name="connsiteY31" fmla="*/ 61437 h 205807"/>
                          <a:gd name="connsiteX32" fmla="*/ 1453868 w 2148321"/>
                          <a:gd name="connsiteY32" fmla="*/ 117632 h 205807"/>
                          <a:gd name="connsiteX33" fmla="*/ 1449679 w 2148321"/>
                          <a:gd name="connsiteY33" fmla="*/ 123723 h 205807"/>
                          <a:gd name="connsiteX34" fmla="*/ 1480988 w 2148321"/>
                          <a:gd name="connsiteY34" fmla="*/ 144416 h 205807"/>
                          <a:gd name="connsiteX35" fmla="*/ 1519875 w 2148321"/>
                          <a:gd name="connsiteY35" fmla="*/ 152112 h 205807"/>
                          <a:gd name="connsiteX36" fmla="*/ 2000869 w 2148321"/>
                          <a:gd name="connsiteY36" fmla="*/ 152112 h 205807"/>
                          <a:gd name="connsiteX37" fmla="*/ 2100772 w 2148321"/>
                          <a:gd name="connsiteY37" fmla="*/ 54177 h 205807"/>
                          <a:gd name="connsiteX38" fmla="*/ 2100772 w 2148321"/>
                          <a:gd name="connsiteY38" fmla="*/ 37329 h 205807"/>
                          <a:gd name="connsiteX39" fmla="*/ 2093085 w 2148321"/>
                          <a:gd name="connsiteY39" fmla="*/ 0 h 205807"/>
                          <a:gd name="connsiteX40" fmla="*/ 2140782 w 2148321"/>
                          <a:gd name="connsiteY40" fmla="*/ 0 h 205807"/>
                          <a:gd name="connsiteX41" fmla="*/ 2148321 w 2148321"/>
                          <a:gd name="connsiteY41" fmla="*/ 36602 h 205807"/>
                          <a:gd name="connsiteX42" fmla="*/ 2148321 w 2148321"/>
                          <a:gd name="connsiteY42" fmla="*/ 61437 h 205807"/>
                          <a:gd name="connsiteX43" fmla="*/ 2001049 w 2148321"/>
                          <a:gd name="connsiteY43" fmla="*/ 205807 h 205807"/>
                          <a:gd name="connsiteX44" fmla="*/ 1513031 w 2148321"/>
                          <a:gd name="connsiteY44" fmla="*/ 205807 h 205807"/>
                          <a:gd name="connsiteX45" fmla="*/ 1455706 w 2148321"/>
                          <a:gd name="connsiteY45" fmla="*/ 194462 h 205807"/>
                          <a:gd name="connsiteX46" fmla="*/ 1415600 w 2148321"/>
                          <a:gd name="connsiteY46" fmla="*/ 167954 h 205807"/>
                          <a:gd name="connsiteX47" fmla="*/ 1375494 w 2148321"/>
                          <a:gd name="connsiteY47" fmla="*/ 194462 h 205807"/>
                          <a:gd name="connsiteX48" fmla="*/ 1318169 w 2148321"/>
                          <a:gd name="connsiteY48" fmla="*/ 205807 h 205807"/>
                          <a:gd name="connsiteX49" fmla="*/ 830151 w 2148321"/>
                          <a:gd name="connsiteY49" fmla="*/ 205807 h 205807"/>
                          <a:gd name="connsiteX50" fmla="*/ 772826 w 2148321"/>
                          <a:gd name="connsiteY50" fmla="*/ 194462 h 205807"/>
                          <a:gd name="connsiteX51" fmla="*/ 732721 w 2148321"/>
                          <a:gd name="connsiteY51" fmla="*/ 167955 h 205807"/>
                          <a:gd name="connsiteX52" fmla="*/ 692615 w 2148321"/>
                          <a:gd name="connsiteY52" fmla="*/ 194462 h 205807"/>
                          <a:gd name="connsiteX53" fmla="*/ 635290 w 2148321"/>
                          <a:gd name="connsiteY53" fmla="*/ 205807 h 205807"/>
                          <a:gd name="connsiteX54" fmla="*/ 147272 w 2148321"/>
                          <a:gd name="connsiteY54" fmla="*/ 205807 h 205807"/>
                          <a:gd name="connsiteX55" fmla="*/ 0 w 2148321"/>
                          <a:gd name="connsiteY55" fmla="*/ 61437 h 205807"/>
                          <a:gd name="connsiteX56" fmla="*/ 0 w 2148321"/>
                          <a:gd name="connsiteY56" fmla="*/ 36602 h 205807"/>
                          <a:gd name="connsiteX57" fmla="*/ 7539 w 2148321"/>
                          <a:gd name="connsiteY57"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694452 w 2148321"/>
                          <a:gd name="connsiteY8" fmla="*/ 117632 h 205807"/>
                          <a:gd name="connsiteX9" fmla="*/ 682879 w 2148321"/>
                          <a:gd name="connsiteY9" fmla="*/ 61437 h 205807"/>
                          <a:gd name="connsiteX10" fmla="*/ 682879 w 2148321"/>
                          <a:gd name="connsiteY10" fmla="*/ 36602 h 205807"/>
                          <a:gd name="connsiteX11" fmla="*/ 744779 w 2148321"/>
                          <a:gd name="connsiteY11" fmla="*/ 0 h 205807"/>
                          <a:gd name="connsiteX12" fmla="*/ 775023 w 2148321"/>
                          <a:gd name="connsiteY12" fmla="*/ 0 h 205807"/>
                          <a:gd name="connsiteX13" fmla="*/ 782562 w 2148321"/>
                          <a:gd name="connsiteY13" fmla="*/ 36602 h 205807"/>
                          <a:gd name="connsiteX14" fmla="*/ 782562 w 2148321"/>
                          <a:gd name="connsiteY14" fmla="*/ 61437 h 205807"/>
                          <a:gd name="connsiteX15" fmla="*/ 770989 w 2148321"/>
                          <a:gd name="connsiteY15" fmla="*/ 117632 h 205807"/>
                          <a:gd name="connsiteX16" fmla="*/ 766799 w 2148321"/>
                          <a:gd name="connsiteY16" fmla="*/ 123723 h 205807"/>
                          <a:gd name="connsiteX17" fmla="*/ 798108 w 2148321"/>
                          <a:gd name="connsiteY17" fmla="*/ 144416 h 205807"/>
                          <a:gd name="connsiteX18" fmla="*/ 836995 w 2148321"/>
                          <a:gd name="connsiteY18" fmla="*/ 152112 h 205807"/>
                          <a:gd name="connsiteX19" fmla="*/ 1317989 w 2148321"/>
                          <a:gd name="connsiteY19" fmla="*/ 152112 h 205807"/>
                          <a:gd name="connsiteX20" fmla="*/ 1356876 w 2148321"/>
                          <a:gd name="connsiteY20" fmla="*/ 144416 h 205807"/>
                          <a:gd name="connsiteX21" fmla="*/ 1383604 w 2148321"/>
                          <a:gd name="connsiteY21" fmla="*/ 126751 h 205807"/>
                          <a:gd name="connsiteX22" fmla="*/ 1377332 w 2148321"/>
                          <a:gd name="connsiteY22" fmla="*/ 117632 h 205807"/>
                          <a:gd name="connsiteX23" fmla="*/ 1365759 w 2148321"/>
                          <a:gd name="connsiteY23" fmla="*/ 61437 h 205807"/>
                          <a:gd name="connsiteX24" fmla="*/ 1365759 w 2148321"/>
                          <a:gd name="connsiteY24" fmla="*/ 36602 h 205807"/>
                          <a:gd name="connsiteX25" fmla="*/ 1373298 w 2148321"/>
                          <a:gd name="connsiteY25" fmla="*/ 0 h 205807"/>
                          <a:gd name="connsiteX26" fmla="*/ 1410205 w 2148321"/>
                          <a:gd name="connsiteY26" fmla="*/ 0 h 205807"/>
                          <a:gd name="connsiteX27" fmla="*/ 1427659 w 2148321"/>
                          <a:gd name="connsiteY27" fmla="*/ 0 h 205807"/>
                          <a:gd name="connsiteX28" fmla="*/ 1457902 w 2148321"/>
                          <a:gd name="connsiteY28" fmla="*/ 0 h 205807"/>
                          <a:gd name="connsiteX29" fmla="*/ 1465441 w 2148321"/>
                          <a:gd name="connsiteY29" fmla="*/ 36602 h 205807"/>
                          <a:gd name="connsiteX30" fmla="*/ 1465441 w 2148321"/>
                          <a:gd name="connsiteY30" fmla="*/ 61437 h 205807"/>
                          <a:gd name="connsiteX31" fmla="*/ 1453868 w 2148321"/>
                          <a:gd name="connsiteY31" fmla="*/ 117632 h 205807"/>
                          <a:gd name="connsiteX32" fmla="*/ 1449679 w 2148321"/>
                          <a:gd name="connsiteY32" fmla="*/ 123723 h 205807"/>
                          <a:gd name="connsiteX33" fmla="*/ 1480988 w 2148321"/>
                          <a:gd name="connsiteY33" fmla="*/ 144416 h 205807"/>
                          <a:gd name="connsiteX34" fmla="*/ 1519875 w 2148321"/>
                          <a:gd name="connsiteY34" fmla="*/ 152112 h 205807"/>
                          <a:gd name="connsiteX35" fmla="*/ 2000869 w 2148321"/>
                          <a:gd name="connsiteY35" fmla="*/ 152112 h 205807"/>
                          <a:gd name="connsiteX36" fmla="*/ 2100772 w 2148321"/>
                          <a:gd name="connsiteY36" fmla="*/ 54177 h 205807"/>
                          <a:gd name="connsiteX37" fmla="*/ 2100772 w 2148321"/>
                          <a:gd name="connsiteY37" fmla="*/ 37329 h 205807"/>
                          <a:gd name="connsiteX38" fmla="*/ 2093085 w 2148321"/>
                          <a:gd name="connsiteY38" fmla="*/ 0 h 205807"/>
                          <a:gd name="connsiteX39" fmla="*/ 2140782 w 2148321"/>
                          <a:gd name="connsiteY39" fmla="*/ 0 h 205807"/>
                          <a:gd name="connsiteX40" fmla="*/ 2148321 w 2148321"/>
                          <a:gd name="connsiteY40" fmla="*/ 36602 h 205807"/>
                          <a:gd name="connsiteX41" fmla="*/ 2148321 w 2148321"/>
                          <a:gd name="connsiteY41" fmla="*/ 61437 h 205807"/>
                          <a:gd name="connsiteX42" fmla="*/ 2001049 w 2148321"/>
                          <a:gd name="connsiteY42" fmla="*/ 205807 h 205807"/>
                          <a:gd name="connsiteX43" fmla="*/ 1513031 w 2148321"/>
                          <a:gd name="connsiteY43" fmla="*/ 205807 h 205807"/>
                          <a:gd name="connsiteX44" fmla="*/ 1455706 w 2148321"/>
                          <a:gd name="connsiteY44" fmla="*/ 194462 h 205807"/>
                          <a:gd name="connsiteX45" fmla="*/ 1415600 w 2148321"/>
                          <a:gd name="connsiteY45" fmla="*/ 167954 h 205807"/>
                          <a:gd name="connsiteX46" fmla="*/ 1375494 w 2148321"/>
                          <a:gd name="connsiteY46" fmla="*/ 194462 h 205807"/>
                          <a:gd name="connsiteX47" fmla="*/ 1318169 w 2148321"/>
                          <a:gd name="connsiteY47" fmla="*/ 205807 h 205807"/>
                          <a:gd name="connsiteX48" fmla="*/ 830151 w 2148321"/>
                          <a:gd name="connsiteY48" fmla="*/ 205807 h 205807"/>
                          <a:gd name="connsiteX49" fmla="*/ 772826 w 2148321"/>
                          <a:gd name="connsiteY49" fmla="*/ 194462 h 205807"/>
                          <a:gd name="connsiteX50" fmla="*/ 732721 w 2148321"/>
                          <a:gd name="connsiteY50" fmla="*/ 167955 h 205807"/>
                          <a:gd name="connsiteX51" fmla="*/ 692615 w 2148321"/>
                          <a:gd name="connsiteY51" fmla="*/ 194462 h 205807"/>
                          <a:gd name="connsiteX52" fmla="*/ 635290 w 2148321"/>
                          <a:gd name="connsiteY52" fmla="*/ 205807 h 205807"/>
                          <a:gd name="connsiteX53" fmla="*/ 147272 w 2148321"/>
                          <a:gd name="connsiteY53" fmla="*/ 205807 h 205807"/>
                          <a:gd name="connsiteX54" fmla="*/ 0 w 2148321"/>
                          <a:gd name="connsiteY54" fmla="*/ 61437 h 205807"/>
                          <a:gd name="connsiteX55" fmla="*/ 0 w 2148321"/>
                          <a:gd name="connsiteY55" fmla="*/ 36602 h 205807"/>
                          <a:gd name="connsiteX56" fmla="*/ 7539 w 2148321"/>
                          <a:gd name="connsiteY56"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694452 w 2148321"/>
                          <a:gd name="connsiteY8" fmla="*/ 117632 h 205807"/>
                          <a:gd name="connsiteX9" fmla="*/ 682879 w 2148321"/>
                          <a:gd name="connsiteY9" fmla="*/ 61437 h 205807"/>
                          <a:gd name="connsiteX10" fmla="*/ 682879 w 2148321"/>
                          <a:gd name="connsiteY10" fmla="*/ 36602 h 205807"/>
                          <a:gd name="connsiteX11" fmla="*/ 775023 w 2148321"/>
                          <a:gd name="connsiteY11" fmla="*/ 0 h 205807"/>
                          <a:gd name="connsiteX12" fmla="*/ 782562 w 2148321"/>
                          <a:gd name="connsiteY12" fmla="*/ 36602 h 205807"/>
                          <a:gd name="connsiteX13" fmla="*/ 782562 w 2148321"/>
                          <a:gd name="connsiteY13" fmla="*/ 61437 h 205807"/>
                          <a:gd name="connsiteX14" fmla="*/ 770989 w 2148321"/>
                          <a:gd name="connsiteY14" fmla="*/ 117632 h 205807"/>
                          <a:gd name="connsiteX15" fmla="*/ 766799 w 2148321"/>
                          <a:gd name="connsiteY15" fmla="*/ 123723 h 205807"/>
                          <a:gd name="connsiteX16" fmla="*/ 798108 w 2148321"/>
                          <a:gd name="connsiteY16" fmla="*/ 144416 h 205807"/>
                          <a:gd name="connsiteX17" fmla="*/ 836995 w 2148321"/>
                          <a:gd name="connsiteY17" fmla="*/ 152112 h 205807"/>
                          <a:gd name="connsiteX18" fmla="*/ 1317989 w 2148321"/>
                          <a:gd name="connsiteY18" fmla="*/ 152112 h 205807"/>
                          <a:gd name="connsiteX19" fmla="*/ 1356876 w 2148321"/>
                          <a:gd name="connsiteY19" fmla="*/ 144416 h 205807"/>
                          <a:gd name="connsiteX20" fmla="*/ 1383604 w 2148321"/>
                          <a:gd name="connsiteY20" fmla="*/ 126751 h 205807"/>
                          <a:gd name="connsiteX21" fmla="*/ 1377332 w 2148321"/>
                          <a:gd name="connsiteY21" fmla="*/ 117632 h 205807"/>
                          <a:gd name="connsiteX22" fmla="*/ 1365759 w 2148321"/>
                          <a:gd name="connsiteY22" fmla="*/ 61437 h 205807"/>
                          <a:gd name="connsiteX23" fmla="*/ 1365759 w 2148321"/>
                          <a:gd name="connsiteY23" fmla="*/ 36602 h 205807"/>
                          <a:gd name="connsiteX24" fmla="*/ 1373298 w 2148321"/>
                          <a:gd name="connsiteY24" fmla="*/ 0 h 205807"/>
                          <a:gd name="connsiteX25" fmla="*/ 1410205 w 2148321"/>
                          <a:gd name="connsiteY25" fmla="*/ 0 h 205807"/>
                          <a:gd name="connsiteX26" fmla="*/ 1427659 w 2148321"/>
                          <a:gd name="connsiteY26" fmla="*/ 0 h 205807"/>
                          <a:gd name="connsiteX27" fmla="*/ 1457902 w 2148321"/>
                          <a:gd name="connsiteY27" fmla="*/ 0 h 205807"/>
                          <a:gd name="connsiteX28" fmla="*/ 1465441 w 2148321"/>
                          <a:gd name="connsiteY28" fmla="*/ 36602 h 205807"/>
                          <a:gd name="connsiteX29" fmla="*/ 1465441 w 2148321"/>
                          <a:gd name="connsiteY29" fmla="*/ 61437 h 205807"/>
                          <a:gd name="connsiteX30" fmla="*/ 1453868 w 2148321"/>
                          <a:gd name="connsiteY30" fmla="*/ 117632 h 205807"/>
                          <a:gd name="connsiteX31" fmla="*/ 1449679 w 2148321"/>
                          <a:gd name="connsiteY31" fmla="*/ 123723 h 205807"/>
                          <a:gd name="connsiteX32" fmla="*/ 1480988 w 2148321"/>
                          <a:gd name="connsiteY32" fmla="*/ 144416 h 205807"/>
                          <a:gd name="connsiteX33" fmla="*/ 1519875 w 2148321"/>
                          <a:gd name="connsiteY33" fmla="*/ 152112 h 205807"/>
                          <a:gd name="connsiteX34" fmla="*/ 2000869 w 2148321"/>
                          <a:gd name="connsiteY34" fmla="*/ 152112 h 205807"/>
                          <a:gd name="connsiteX35" fmla="*/ 2100772 w 2148321"/>
                          <a:gd name="connsiteY35" fmla="*/ 54177 h 205807"/>
                          <a:gd name="connsiteX36" fmla="*/ 2100772 w 2148321"/>
                          <a:gd name="connsiteY36" fmla="*/ 37329 h 205807"/>
                          <a:gd name="connsiteX37" fmla="*/ 2093085 w 2148321"/>
                          <a:gd name="connsiteY37" fmla="*/ 0 h 205807"/>
                          <a:gd name="connsiteX38" fmla="*/ 2140782 w 2148321"/>
                          <a:gd name="connsiteY38" fmla="*/ 0 h 205807"/>
                          <a:gd name="connsiteX39" fmla="*/ 2148321 w 2148321"/>
                          <a:gd name="connsiteY39" fmla="*/ 36602 h 205807"/>
                          <a:gd name="connsiteX40" fmla="*/ 2148321 w 2148321"/>
                          <a:gd name="connsiteY40" fmla="*/ 61437 h 205807"/>
                          <a:gd name="connsiteX41" fmla="*/ 2001049 w 2148321"/>
                          <a:gd name="connsiteY41" fmla="*/ 205807 h 205807"/>
                          <a:gd name="connsiteX42" fmla="*/ 1513031 w 2148321"/>
                          <a:gd name="connsiteY42" fmla="*/ 205807 h 205807"/>
                          <a:gd name="connsiteX43" fmla="*/ 1455706 w 2148321"/>
                          <a:gd name="connsiteY43" fmla="*/ 194462 h 205807"/>
                          <a:gd name="connsiteX44" fmla="*/ 1415600 w 2148321"/>
                          <a:gd name="connsiteY44" fmla="*/ 167954 h 205807"/>
                          <a:gd name="connsiteX45" fmla="*/ 1375494 w 2148321"/>
                          <a:gd name="connsiteY45" fmla="*/ 194462 h 205807"/>
                          <a:gd name="connsiteX46" fmla="*/ 1318169 w 2148321"/>
                          <a:gd name="connsiteY46" fmla="*/ 205807 h 205807"/>
                          <a:gd name="connsiteX47" fmla="*/ 830151 w 2148321"/>
                          <a:gd name="connsiteY47" fmla="*/ 205807 h 205807"/>
                          <a:gd name="connsiteX48" fmla="*/ 772826 w 2148321"/>
                          <a:gd name="connsiteY48" fmla="*/ 194462 h 205807"/>
                          <a:gd name="connsiteX49" fmla="*/ 732721 w 2148321"/>
                          <a:gd name="connsiteY49" fmla="*/ 167955 h 205807"/>
                          <a:gd name="connsiteX50" fmla="*/ 692615 w 2148321"/>
                          <a:gd name="connsiteY50" fmla="*/ 194462 h 205807"/>
                          <a:gd name="connsiteX51" fmla="*/ 635290 w 2148321"/>
                          <a:gd name="connsiteY51" fmla="*/ 205807 h 205807"/>
                          <a:gd name="connsiteX52" fmla="*/ 147272 w 2148321"/>
                          <a:gd name="connsiteY52" fmla="*/ 205807 h 205807"/>
                          <a:gd name="connsiteX53" fmla="*/ 0 w 2148321"/>
                          <a:gd name="connsiteY53" fmla="*/ 61437 h 205807"/>
                          <a:gd name="connsiteX54" fmla="*/ 0 w 2148321"/>
                          <a:gd name="connsiteY54" fmla="*/ 36602 h 205807"/>
                          <a:gd name="connsiteX55" fmla="*/ 7539 w 2148321"/>
                          <a:gd name="connsiteY55"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694452 w 2148321"/>
                          <a:gd name="connsiteY8" fmla="*/ 117632 h 205807"/>
                          <a:gd name="connsiteX9" fmla="*/ 682879 w 2148321"/>
                          <a:gd name="connsiteY9" fmla="*/ 61437 h 205807"/>
                          <a:gd name="connsiteX10" fmla="*/ 682879 w 2148321"/>
                          <a:gd name="connsiteY10" fmla="*/ 36602 h 205807"/>
                          <a:gd name="connsiteX11" fmla="*/ 782562 w 2148321"/>
                          <a:gd name="connsiteY11" fmla="*/ 36602 h 205807"/>
                          <a:gd name="connsiteX12" fmla="*/ 782562 w 2148321"/>
                          <a:gd name="connsiteY12" fmla="*/ 61437 h 205807"/>
                          <a:gd name="connsiteX13" fmla="*/ 770989 w 2148321"/>
                          <a:gd name="connsiteY13" fmla="*/ 117632 h 205807"/>
                          <a:gd name="connsiteX14" fmla="*/ 766799 w 2148321"/>
                          <a:gd name="connsiteY14" fmla="*/ 123723 h 205807"/>
                          <a:gd name="connsiteX15" fmla="*/ 798108 w 2148321"/>
                          <a:gd name="connsiteY15" fmla="*/ 144416 h 205807"/>
                          <a:gd name="connsiteX16" fmla="*/ 836995 w 2148321"/>
                          <a:gd name="connsiteY16" fmla="*/ 152112 h 205807"/>
                          <a:gd name="connsiteX17" fmla="*/ 1317989 w 2148321"/>
                          <a:gd name="connsiteY17" fmla="*/ 152112 h 205807"/>
                          <a:gd name="connsiteX18" fmla="*/ 1356876 w 2148321"/>
                          <a:gd name="connsiteY18" fmla="*/ 144416 h 205807"/>
                          <a:gd name="connsiteX19" fmla="*/ 1383604 w 2148321"/>
                          <a:gd name="connsiteY19" fmla="*/ 126751 h 205807"/>
                          <a:gd name="connsiteX20" fmla="*/ 1377332 w 2148321"/>
                          <a:gd name="connsiteY20" fmla="*/ 117632 h 205807"/>
                          <a:gd name="connsiteX21" fmla="*/ 1365759 w 2148321"/>
                          <a:gd name="connsiteY21" fmla="*/ 61437 h 205807"/>
                          <a:gd name="connsiteX22" fmla="*/ 1365759 w 2148321"/>
                          <a:gd name="connsiteY22" fmla="*/ 36602 h 205807"/>
                          <a:gd name="connsiteX23" fmla="*/ 1373298 w 2148321"/>
                          <a:gd name="connsiteY23" fmla="*/ 0 h 205807"/>
                          <a:gd name="connsiteX24" fmla="*/ 1410205 w 2148321"/>
                          <a:gd name="connsiteY24" fmla="*/ 0 h 205807"/>
                          <a:gd name="connsiteX25" fmla="*/ 1427659 w 2148321"/>
                          <a:gd name="connsiteY25" fmla="*/ 0 h 205807"/>
                          <a:gd name="connsiteX26" fmla="*/ 1457902 w 2148321"/>
                          <a:gd name="connsiteY26" fmla="*/ 0 h 205807"/>
                          <a:gd name="connsiteX27" fmla="*/ 1465441 w 2148321"/>
                          <a:gd name="connsiteY27" fmla="*/ 36602 h 205807"/>
                          <a:gd name="connsiteX28" fmla="*/ 1465441 w 2148321"/>
                          <a:gd name="connsiteY28" fmla="*/ 61437 h 205807"/>
                          <a:gd name="connsiteX29" fmla="*/ 1453868 w 2148321"/>
                          <a:gd name="connsiteY29" fmla="*/ 117632 h 205807"/>
                          <a:gd name="connsiteX30" fmla="*/ 1449679 w 2148321"/>
                          <a:gd name="connsiteY30" fmla="*/ 123723 h 205807"/>
                          <a:gd name="connsiteX31" fmla="*/ 1480988 w 2148321"/>
                          <a:gd name="connsiteY31" fmla="*/ 144416 h 205807"/>
                          <a:gd name="connsiteX32" fmla="*/ 1519875 w 2148321"/>
                          <a:gd name="connsiteY32" fmla="*/ 152112 h 205807"/>
                          <a:gd name="connsiteX33" fmla="*/ 2000869 w 2148321"/>
                          <a:gd name="connsiteY33" fmla="*/ 152112 h 205807"/>
                          <a:gd name="connsiteX34" fmla="*/ 2100772 w 2148321"/>
                          <a:gd name="connsiteY34" fmla="*/ 54177 h 205807"/>
                          <a:gd name="connsiteX35" fmla="*/ 2100772 w 2148321"/>
                          <a:gd name="connsiteY35" fmla="*/ 37329 h 205807"/>
                          <a:gd name="connsiteX36" fmla="*/ 2093085 w 2148321"/>
                          <a:gd name="connsiteY36" fmla="*/ 0 h 205807"/>
                          <a:gd name="connsiteX37" fmla="*/ 2140782 w 2148321"/>
                          <a:gd name="connsiteY37" fmla="*/ 0 h 205807"/>
                          <a:gd name="connsiteX38" fmla="*/ 2148321 w 2148321"/>
                          <a:gd name="connsiteY38" fmla="*/ 36602 h 205807"/>
                          <a:gd name="connsiteX39" fmla="*/ 2148321 w 2148321"/>
                          <a:gd name="connsiteY39" fmla="*/ 61437 h 205807"/>
                          <a:gd name="connsiteX40" fmla="*/ 2001049 w 2148321"/>
                          <a:gd name="connsiteY40" fmla="*/ 205807 h 205807"/>
                          <a:gd name="connsiteX41" fmla="*/ 1513031 w 2148321"/>
                          <a:gd name="connsiteY41" fmla="*/ 205807 h 205807"/>
                          <a:gd name="connsiteX42" fmla="*/ 1455706 w 2148321"/>
                          <a:gd name="connsiteY42" fmla="*/ 194462 h 205807"/>
                          <a:gd name="connsiteX43" fmla="*/ 1415600 w 2148321"/>
                          <a:gd name="connsiteY43" fmla="*/ 167954 h 205807"/>
                          <a:gd name="connsiteX44" fmla="*/ 1375494 w 2148321"/>
                          <a:gd name="connsiteY44" fmla="*/ 194462 h 205807"/>
                          <a:gd name="connsiteX45" fmla="*/ 1318169 w 2148321"/>
                          <a:gd name="connsiteY45" fmla="*/ 205807 h 205807"/>
                          <a:gd name="connsiteX46" fmla="*/ 830151 w 2148321"/>
                          <a:gd name="connsiteY46" fmla="*/ 205807 h 205807"/>
                          <a:gd name="connsiteX47" fmla="*/ 772826 w 2148321"/>
                          <a:gd name="connsiteY47" fmla="*/ 194462 h 205807"/>
                          <a:gd name="connsiteX48" fmla="*/ 732721 w 2148321"/>
                          <a:gd name="connsiteY48" fmla="*/ 167955 h 205807"/>
                          <a:gd name="connsiteX49" fmla="*/ 692615 w 2148321"/>
                          <a:gd name="connsiteY49" fmla="*/ 194462 h 205807"/>
                          <a:gd name="connsiteX50" fmla="*/ 635290 w 2148321"/>
                          <a:gd name="connsiteY50" fmla="*/ 205807 h 205807"/>
                          <a:gd name="connsiteX51" fmla="*/ 147272 w 2148321"/>
                          <a:gd name="connsiteY51" fmla="*/ 205807 h 205807"/>
                          <a:gd name="connsiteX52" fmla="*/ 0 w 2148321"/>
                          <a:gd name="connsiteY52" fmla="*/ 61437 h 205807"/>
                          <a:gd name="connsiteX53" fmla="*/ 0 w 2148321"/>
                          <a:gd name="connsiteY53" fmla="*/ 36602 h 205807"/>
                          <a:gd name="connsiteX54" fmla="*/ 7539 w 2148321"/>
                          <a:gd name="connsiteY54"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694452 w 2148321"/>
                          <a:gd name="connsiteY8" fmla="*/ 117632 h 205807"/>
                          <a:gd name="connsiteX9" fmla="*/ 682879 w 2148321"/>
                          <a:gd name="connsiteY9" fmla="*/ 61437 h 205807"/>
                          <a:gd name="connsiteX10" fmla="*/ 782562 w 2148321"/>
                          <a:gd name="connsiteY10" fmla="*/ 36602 h 205807"/>
                          <a:gd name="connsiteX11" fmla="*/ 782562 w 2148321"/>
                          <a:gd name="connsiteY11" fmla="*/ 61437 h 205807"/>
                          <a:gd name="connsiteX12" fmla="*/ 770989 w 2148321"/>
                          <a:gd name="connsiteY12" fmla="*/ 117632 h 205807"/>
                          <a:gd name="connsiteX13" fmla="*/ 766799 w 2148321"/>
                          <a:gd name="connsiteY13" fmla="*/ 123723 h 205807"/>
                          <a:gd name="connsiteX14" fmla="*/ 798108 w 2148321"/>
                          <a:gd name="connsiteY14" fmla="*/ 144416 h 205807"/>
                          <a:gd name="connsiteX15" fmla="*/ 836995 w 2148321"/>
                          <a:gd name="connsiteY15" fmla="*/ 152112 h 205807"/>
                          <a:gd name="connsiteX16" fmla="*/ 1317989 w 2148321"/>
                          <a:gd name="connsiteY16" fmla="*/ 152112 h 205807"/>
                          <a:gd name="connsiteX17" fmla="*/ 1356876 w 2148321"/>
                          <a:gd name="connsiteY17" fmla="*/ 144416 h 205807"/>
                          <a:gd name="connsiteX18" fmla="*/ 1383604 w 2148321"/>
                          <a:gd name="connsiteY18" fmla="*/ 126751 h 205807"/>
                          <a:gd name="connsiteX19" fmla="*/ 1377332 w 2148321"/>
                          <a:gd name="connsiteY19" fmla="*/ 117632 h 205807"/>
                          <a:gd name="connsiteX20" fmla="*/ 1365759 w 2148321"/>
                          <a:gd name="connsiteY20" fmla="*/ 61437 h 205807"/>
                          <a:gd name="connsiteX21" fmla="*/ 1365759 w 2148321"/>
                          <a:gd name="connsiteY21" fmla="*/ 36602 h 205807"/>
                          <a:gd name="connsiteX22" fmla="*/ 1373298 w 2148321"/>
                          <a:gd name="connsiteY22" fmla="*/ 0 h 205807"/>
                          <a:gd name="connsiteX23" fmla="*/ 1410205 w 2148321"/>
                          <a:gd name="connsiteY23" fmla="*/ 0 h 205807"/>
                          <a:gd name="connsiteX24" fmla="*/ 1427659 w 2148321"/>
                          <a:gd name="connsiteY24" fmla="*/ 0 h 205807"/>
                          <a:gd name="connsiteX25" fmla="*/ 1457902 w 2148321"/>
                          <a:gd name="connsiteY25" fmla="*/ 0 h 205807"/>
                          <a:gd name="connsiteX26" fmla="*/ 1465441 w 2148321"/>
                          <a:gd name="connsiteY26" fmla="*/ 36602 h 205807"/>
                          <a:gd name="connsiteX27" fmla="*/ 1465441 w 2148321"/>
                          <a:gd name="connsiteY27" fmla="*/ 61437 h 205807"/>
                          <a:gd name="connsiteX28" fmla="*/ 1453868 w 2148321"/>
                          <a:gd name="connsiteY28" fmla="*/ 117632 h 205807"/>
                          <a:gd name="connsiteX29" fmla="*/ 1449679 w 2148321"/>
                          <a:gd name="connsiteY29" fmla="*/ 123723 h 205807"/>
                          <a:gd name="connsiteX30" fmla="*/ 1480988 w 2148321"/>
                          <a:gd name="connsiteY30" fmla="*/ 144416 h 205807"/>
                          <a:gd name="connsiteX31" fmla="*/ 1519875 w 2148321"/>
                          <a:gd name="connsiteY31" fmla="*/ 152112 h 205807"/>
                          <a:gd name="connsiteX32" fmla="*/ 2000869 w 2148321"/>
                          <a:gd name="connsiteY32" fmla="*/ 152112 h 205807"/>
                          <a:gd name="connsiteX33" fmla="*/ 2100772 w 2148321"/>
                          <a:gd name="connsiteY33" fmla="*/ 54177 h 205807"/>
                          <a:gd name="connsiteX34" fmla="*/ 2100772 w 2148321"/>
                          <a:gd name="connsiteY34" fmla="*/ 37329 h 205807"/>
                          <a:gd name="connsiteX35" fmla="*/ 2093085 w 2148321"/>
                          <a:gd name="connsiteY35" fmla="*/ 0 h 205807"/>
                          <a:gd name="connsiteX36" fmla="*/ 2140782 w 2148321"/>
                          <a:gd name="connsiteY36" fmla="*/ 0 h 205807"/>
                          <a:gd name="connsiteX37" fmla="*/ 2148321 w 2148321"/>
                          <a:gd name="connsiteY37" fmla="*/ 36602 h 205807"/>
                          <a:gd name="connsiteX38" fmla="*/ 2148321 w 2148321"/>
                          <a:gd name="connsiteY38" fmla="*/ 61437 h 205807"/>
                          <a:gd name="connsiteX39" fmla="*/ 2001049 w 2148321"/>
                          <a:gd name="connsiteY39" fmla="*/ 205807 h 205807"/>
                          <a:gd name="connsiteX40" fmla="*/ 1513031 w 2148321"/>
                          <a:gd name="connsiteY40" fmla="*/ 205807 h 205807"/>
                          <a:gd name="connsiteX41" fmla="*/ 1455706 w 2148321"/>
                          <a:gd name="connsiteY41" fmla="*/ 194462 h 205807"/>
                          <a:gd name="connsiteX42" fmla="*/ 1415600 w 2148321"/>
                          <a:gd name="connsiteY42" fmla="*/ 167954 h 205807"/>
                          <a:gd name="connsiteX43" fmla="*/ 1375494 w 2148321"/>
                          <a:gd name="connsiteY43" fmla="*/ 194462 h 205807"/>
                          <a:gd name="connsiteX44" fmla="*/ 1318169 w 2148321"/>
                          <a:gd name="connsiteY44" fmla="*/ 205807 h 205807"/>
                          <a:gd name="connsiteX45" fmla="*/ 830151 w 2148321"/>
                          <a:gd name="connsiteY45" fmla="*/ 205807 h 205807"/>
                          <a:gd name="connsiteX46" fmla="*/ 772826 w 2148321"/>
                          <a:gd name="connsiteY46" fmla="*/ 194462 h 205807"/>
                          <a:gd name="connsiteX47" fmla="*/ 732721 w 2148321"/>
                          <a:gd name="connsiteY47" fmla="*/ 167955 h 205807"/>
                          <a:gd name="connsiteX48" fmla="*/ 692615 w 2148321"/>
                          <a:gd name="connsiteY48" fmla="*/ 194462 h 205807"/>
                          <a:gd name="connsiteX49" fmla="*/ 635290 w 2148321"/>
                          <a:gd name="connsiteY49" fmla="*/ 205807 h 205807"/>
                          <a:gd name="connsiteX50" fmla="*/ 147272 w 2148321"/>
                          <a:gd name="connsiteY50" fmla="*/ 205807 h 205807"/>
                          <a:gd name="connsiteX51" fmla="*/ 0 w 2148321"/>
                          <a:gd name="connsiteY51" fmla="*/ 61437 h 205807"/>
                          <a:gd name="connsiteX52" fmla="*/ 0 w 2148321"/>
                          <a:gd name="connsiteY52" fmla="*/ 36602 h 205807"/>
                          <a:gd name="connsiteX53" fmla="*/ 7539 w 2148321"/>
                          <a:gd name="connsiteY53"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694452 w 2148321"/>
                          <a:gd name="connsiteY8" fmla="*/ 117632 h 205807"/>
                          <a:gd name="connsiteX9" fmla="*/ 682879 w 2148321"/>
                          <a:gd name="connsiteY9" fmla="*/ 61437 h 205807"/>
                          <a:gd name="connsiteX10" fmla="*/ 782562 w 2148321"/>
                          <a:gd name="connsiteY10" fmla="*/ 61437 h 205807"/>
                          <a:gd name="connsiteX11" fmla="*/ 770989 w 2148321"/>
                          <a:gd name="connsiteY11" fmla="*/ 117632 h 205807"/>
                          <a:gd name="connsiteX12" fmla="*/ 766799 w 2148321"/>
                          <a:gd name="connsiteY12" fmla="*/ 123723 h 205807"/>
                          <a:gd name="connsiteX13" fmla="*/ 798108 w 2148321"/>
                          <a:gd name="connsiteY13" fmla="*/ 144416 h 205807"/>
                          <a:gd name="connsiteX14" fmla="*/ 836995 w 2148321"/>
                          <a:gd name="connsiteY14" fmla="*/ 152112 h 205807"/>
                          <a:gd name="connsiteX15" fmla="*/ 1317989 w 2148321"/>
                          <a:gd name="connsiteY15" fmla="*/ 152112 h 205807"/>
                          <a:gd name="connsiteX16" fmla="*/ 1356876 w 2148321"/>
                          <a:gd name="connsiteY16" fmla="*/ 144416 h 205807"/>
                          <a:gd name="connsiteX17" fmla="*/ 1383604 w 2148321"/>
                          <a:gd name="connsiteY17" fmla="*/ 126751 h 205807"/>
                          <a:gd name="connsiteX18" fmla="*/ 1377332 w 2148321"/>
                          <a:gd name="connsiteY18" fmla="*/ 117632 h 205807"/>
                          <a:gd name="connsiteX19" fmla="*/ 1365759 w 2148321"/>
                          <a:gd name="connsiteY19" fmla="*/ 61437 h 205807"/>
                          <a:gd name="connsiteX20" fmla="*/ 1365759 w 2148321"/>
                          <a:gd name="connsiteY20" fmla="*/ 36602 h 205807"/>
                          <a:gd name="connsiteX21" fmla="*/ 1373298 w 2148321"/>
                          <a:gd name="connsiteY21" fmla="*/ 0 h 205807"/>
                          <a:gd name="connsiteX22" fmla="*/ 1410205 w 2148321"/>
                          <a:gd name="connsiteY22" fmla="*/ 0 h 205807"/>
                          <a:gd name="connsiteX23" fmla="*/ 1427659 w 2148321"/>
                          <a:gd name="connsiteY23" fmla="*/ 0 h 205807"/>
                          <a:gd name="connsiteX24" fmla="*/ 1457902 w 2148321"/>
                          <a:gd name="connsiteY24" fmla="*/ 0 h 205807"/>
                          <a:gd name="connsiteX25" fmla="*/ 1465441 w 2148321"/>
                          <a:gd name="connsiteY25" fmla="*/ 36602 h 205807"/>
                          <a:gd name="connsiteX26" fmla="*/ 1465441 w 2148321"/>
                          <a:gd name="connsiteY26" fmla="*/ 61437 h 205807"/>
                          <a:gd name="connsiteX27" fmla="*/ 1453868 w 2148321"/>
                          <a:gd name="connsiteY27" fmla="*/ 117632 h 205807"/>
                          <a:gd name="connsiteX28" fmla="*/ 1449679 w 2148321"/>
                          <a:gd name="connsiteY28" fmla="*/ 123723 h 205807"/>
                          <a:gd name="connsiteX29" fmla="*/ 1480988 w 2148321"/>
                          <a:gd name="connsiteY29" fmla="*/ 144416 h 205807"/>
                          <a:gd name="connsiteX30" fmla="*/ 1519875 w 2148321"/>
                          <a:gd name="connsiteY30" fmla="*/ 152112 h 205807"/>
                          <a:gd name="connsiteX31" fmla="*/ 2000869 w 2148321"/>
                          <a:gd name="connsiteY31" fmla="*/ 152112 h 205807"/>
                          <a:gd name="connsiteX32" fmla="*/ 2100772 w 2148321"/>
                          <a:gd name="connsiteY32" fmla="*/ 54177 h 205807"/>
                          <a:gd name="connsiteX33" fmla="*/ 2100772 w 2148321"/>
                          <a:gd name="connsiteY33" fmla="*/ 37329 h 205807"/>
                          <a:gd name="connsiteX34" fmla="*/ 2093085 w 2148321"/>
                          <a:gd name="connsiteY34" fmla="*/ 0 h 205807"/>
                          <a:gd name="connsiteX35" fmla="*/ 2140782 w 2148321"/>
                          <a:gd name="connsiteY35" fmla="*/ 0 h 205807"/>
                          <a:gd name="connsiteX36" fmla="*/ 2148321 w 2148321"/>
                          <a:gd name="connsiteY36" fmla="*/ 36602 h 205807"/>
                          <a:gd name="connsiteX37" fmla="*/ 2148321 w 2148321"/>
                          <a:gd name="connsiteY37" fmla="*/ 61437 h 205807"/>
                          <a:gd name="connsiteX38" fmla="*/ 2001049 w 2148321"/>
                          <a:gd name="connsiteY38" fmla="*/ 205807 h 205807"/>
                          <a:gd name="connsiteX39" fmla="*/ 1513031 w 2148321"/>
                          <a:gd name="connsiteY39" fmla="*/ 205807 h 205807"/>
                          <a:gd name="connsiteX40" fmla="*/ 1455706 w 2148321"/>
                          <a:gd name="connsiteY40" fmla="*/ 194462 h 205807"/>
                          <a:gd name="connsiteX41" fmla="*/ 1415600 w 2148321"/>
                          <a:gd name="connsiteY41" fmla="*/ 167954 h 205807"/>
                          <a:gd name="connsiteX42" fmla="*/ 1375494 w 2148321"/>
                          <a:gd name="connsiteY42" fmla="*/ 194462 h 205807"/>
                          <a:gd name="connsiteX43" fmla="*/ 1318169 w 2148321"/>
                          <a:gd name="connsiteY43" fmla="*/ 205807 h 205807"/>
                          <a:gd name="connsiteX44" fmla="*/ 830151 w 2148321"/>
                          <a:gd name="connsiteY44" fmla="*/ 205807 h 205807"/>
                          <a:gd name="connsiteX45" fmla="*/ 772826 w 2148321"/>
                          <a:gd name="connsiteY45" fmla="*/ 194462 h 205807"/>
                          <a:gd name="connsiteX46" fmla="*/ 732721 w 2148321"/>
                          <a:gd name="connsiteY46" fmla="*/ 167955 h 205807"/>
                          <a:gd name="connsiteX47" fmla="*/ 692615 w 2148321"/>
                          <a:gd name="connsiteY47" fmla="*/ 194462 h 205807"/>
                          <a:gd name="connsiteX48" fmla="*/ 635290 w 2148321"/>
                          <a:gd name="connsiteY48" fmla="*/ 205807 h 205807"/>
                          <a:gd name="connsiteX49" fmla="*/ 147272 w 2148321"/>
                          <a:gd name="connsiteY49" fmla="*/ 205807 h 205807"/>
                          <a:gd name="connsiteX50" fmla="*/ 0 w 2148321"/>
                          <a:gd name="connsiteY50" fmla="*/ 61437 h 205807"/>
                          <a:gd name="connsiteX51" fmla="*/ 0 w 2148321"/>
                          <a:gd name="connsiteY51" fmla="*/ 36602 h 205807"/>
                          <a:gd name="connsiteX52" fmla="*/ 7539 w 2148321"/>
                          <a:gd name="connsiteY52"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694452 w 2148321"/>
                          <a:gd name="connsiteY8" fmla="*/ 117632 h 205807"/>
                          <a:gd name="connsiteX9" fmla="*/ 682879 w 2148321"/>
                          <a:gd name="connsiteY9" fmla="*/ 61437 h 205807"/>
                          <a:gd name="connsiteX10" fmla="*/ 728639 w 2148321"/>
                          <a:gd name="connsiteY10" fmla="*/ 60689 h 205807"/>
                          <a:gd name="connsiteX11" fmla="*/ 782562 w 2148321"/>
                          <a:gd name="connsiteY11" fmla="*/ 61437 h 205807"/>
                          <a:gd name="connsiteX12" fmla="*/ 770989 w 2148321"/>
                          <a:gd name="connsiteY12" fmla="*/ 117632 h 205807"/>
                          <a:gd name="connsiteX13" fmla="*/ 766799 w 2148321"/>
                          <a:gd name="connsiteY13" fmla="*/ 123723 h 205807"/>
                          <a:gd name="connsiteX14" fmla="*/ 798108 w 2148321"/>
                          <a:gd name="connsiteY14" fmla="*/ 144416 h 205807"/>
                          <a:gd name="connsiteX15" fmla="*/ 836995 w 2148321"/>
                          <a:gd name="connsiteY15" fmla="*/ 152112 h 205807"/>
                          <a:gd name="connsiteX16" fmla="*/ 1317989 w 2148321"/>
                          <a:gd name="connsiteY16" fmla="*/ 152112 h 205807"/>
                          <a:gd name="connsiteX17" fmla="*/ 1356876 w 2148321"/>
                          <a:gd name="connsiteY17" fmla="*/ 144416 h 205807"/>
                          <a:gd name="connsiteX18" fmla="*/ 1383604 w 2148321"/>
                          <a:gd name="connsiteY18" fmla="*/ 126751 h 205807"/>
                          <a:gd name="connsiteX19" fmla="*/ 1377332 w 2148321"/>
                          <a:gd name="connsiteY19" fmla="*/ 117632 h 205807"/>
                          <a:gd name="connsiteX20" fmla="*/ 1365759 w 2148321"/>
                          <a:gd name="connsiteY20" fmla="*/ 61437 h 205807"/>
                          <a:gd name="connsiteX21" fmla="*/ 1365759 w 2148321"/>
                          <a:gd name="connsiteY21" fmla="*/ 36602 h 205807"/>
                          <a:gd name="connsiteX22" fmla="*/ 1373298 w 2148321"/>
                          <a:gd name="connsiteY22" fmla="*/ 0 h 205807"/>
                          <a:gd name="connsiteX23" fmla="*/ 1410205 w 2148321"/>
                          <a:gd name="connsiteY23" fmla="*/ 0 h 205807"/>
                          <a:gd name="connsiteX24" fmla="*/ 1427659 w 2148321"/>
                          <a:gd name="connsiteY24" fmla="*/ 0 h 205807"/>
                          <a:gd name="connsiteX25" fmla="*/ 1457902 w 2148321"/>
                          <a:gd name="connsiteY25" fmla="*/ 0 h 205807"/>
                          <a:gd name="connsiteX26" fmla="*/ 1465441 w 2148321"/>
                          <a:gd name="connsiteY26" fmla="*/ 36602 h 205807"/>
                          <a:gd name="connsiteX27" fmla="*/ 1465441 w 2148321"/>
                          <a:gd name="connsiteY27" fmla="*/ 61437 h 205807"/>
                          <a:gd name="connsiteX28" fmla="*/ 1453868 w 2148321"/>
                          <a:gd name="connsiteY28" fmla="*/ 117632 h 205807"/>
                          <a:gd name="connsiteX29" fmla="*/ 1449679 w 2148321"/>
                          <a:gd name="connsiteY29" fmla="*/ 123723 h 205807"/>
                          <a:gd name="connsiteX30" fmla="*/ 1480988 w 2148321"/>
                          <a:gd name="connsiteY30" fmla="*/ 144416 h 205807"/>
                          <a:gd name="connsiteX31" fmla="*/ 1519875 w 2148321"/>
                          <a:gd name="connsiteY31" fmla="*/ 152112 h 205807"/>
                          <a:gd name="connsiteX32" fmla="*/ 2000869 w 2148321"/>
                          <a:gd name="connsiteY32" fmla="*/ 152112 h 205807"/>
                          <a:gd name="connsiteX33" fmla="*/ 2100772 w 2148321"/>
                          <a:gd name="connsiteY33" fmla="*/ 54177 h 205807"/>
                          <a:gd name="connsiteX34" fmla="*/ 2100772 w 2148321"/>
                          <a:gd name="connsiteY34" fmla="*/ 37329 h 205807"/>
                          <a:gd name="connsiteX35" fmla="*/ 2093085 w 2148321"/>
                          <a:gd name="connsiteY35" fmla="*/ 0 h 205807"/>
                          <a:gd name="connsiteX36" fmla="*/ 2140782 w 2148321"/>
                          <a:gd name="connsiteY36" fmla="*/ 0 h 205807"/>
                          <a:gd name="connsiteX37" fmla="*/ 2148321 w 2148321"/>
                          <a:gd name="connsiteY37" fmla="*/ 36602 h 205807"/>
                          <a:gd name="connsiteX38" fmla="*/ 2148321 w 2148321"/>
                          <a:gd name="connsiteY38" fmla="*/ 61437 h 205807"/>
                          <a:gd name="connsiteX39" fmla="*/ 2001049 w 2148321"/>
                          <a:gd name="connsiteY39" fmla="*/ 205807 h 205807"/>
                          <a:gd name="connsiteX40" fmla="*/ 1513031 w 2148321"/>
                          <a:gd name="connsiteY40" fmla="*/ 205807 h 205807"/>
                          <a:gd name="connsiteX41" fmla="*/ 1455706 w 2148321"/>
                          <a:gd name="connsiteY41" fmla="*/ 194462 h 205807"/>
                          <a:gd name="connsiteX42" fmla="*/ 1415600 w 2148321"/>
                          <a:gd name="connsiteY42" fmla="*/ 167954 h 205807"/>
                          <a:gd name="connsiteX43" fmla="*/ 1375494 w 2148321"/>
                          <a:gd name="connsiteY43" fmla="*/ 194462 h 205807"/>
                          <a:gd name="connsiteX44" fmla="*/ 1318169 w 2148321"/>
                          <a:gd name="connsiteY44" fmla="*/ 205807 h 205807"/>
                          <a:gd name="connsiteX45" fmla="*/ 830151 w 2148321"/>
                          <a:gd name="connsiteY45" fmla="*/ 205807 h 205807"/>
                          <a:gd name="connsiteX46" fmla="*/ 772826 w 2148321"/>
                          <a:gd name="connsiteY46" fmla="*/ 194462 h 205807"/>
                          <a:gd name="connsiteX47" fmla="*/ 732721 w 2148321"/>
                          <a:gd name="connsiteY47" fmla="*/ 167955 h 205807"/>
                          <a:gd name="connsiteX48" fmla="*/ 692615 w 2148321"/>
                          <a:gd name="connsiteY48" fmla="*/ 194462 h 205807"/>
                          <a:gd name="connsiteX49" fmla="*/ 635290 w 2148321"/>
                          <a:gd name="connsiteY49" fmla="*/ 205807 h 205807"/>
                          <a:gd name="connsiteX50" fmla="*/ 147272 w 2148321"/>
                          <a:gd name="connsiteY50" fmla="*/ 205807 h 205807"/>
                          <a:gd name="connsiteX51" fmla="*/ 0 w 2148321"/>
                          <a:gd name="connsiteY51" fmla="*/ 61437 h 205807"/>
                          <a:gd name="connsiteX52" fmla="*/ 0 w 2148321"/>
                          <a:gd name="connsiteY52" fmla="*/ 36602 h 205807"/>
                          <a:gd name="connsiteX53" fmla="*/ 7539 w 2148321"/>
                          <a:gd name="connsiteY53"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694452 w 2148321"/>
                          <a:gd name="connsiteY8" fmla="*/ 117632 h 205807"/>
                          <a:gd name="connsiteX9" fmla="*/ 728639 w 2148321"/>
                          <a:gd name="connsiteY9" fmla="*/ 60689 h 205807"/>
                          <a:gd name="connsiteX10" fmla="*/ 782562 w 2148321"/>
                          <a:gd name="connsiteY10" fmla="*/ 61437 h 205807"/>
                          <a:gd name="connsiteX11" fmla="*/ 770989 w 2148321"/>
                          <a:gd name="connsiteY11" fmla="*/ 117632 h 205807"/>
                          <a:gd name="connsiteX12" fmla="*/ 766799 w 2148321"/>
                          <a:gd name="connsiteY12" fmla="*/ 123723 h 205807"/>
                          <a:gd name="connsiteX13" fmla="*/ 798108 w 2148321"/>
                          <a:gd name="connsiteY13" fmla="*/ 144416 h 205807"/>
                          <a:gd name="connsiteX14" fmla="*/ 836995 w 2148321"/>
                          <a:gd name="connsiteY14" fmla="*/ 152112 h 205807"/>
                          <a:gd name="connsiteX15" fmla="*/ 1317989 w 2148321"/>
                          <a:gd name="connsiteY15" fmla="*/ 152112 h 205807"/>
                          <a:gd name="connsiteX16" fmla="*/ 1356876 w 2148321"/>
                          <a:gd name="connsiteY16" fmla="*/ 144416 h 205807"/>
                          <a:gd name="connsiteX17" fmla="*/ 1383604 w 2148321"/>
                          <a:gd name="connsiteY17" fmla="*/ 126751 h 205807"/>
                          <a:gd name="connsiteX18" fmla="*/ 1377332 w 2148321"/>
                          <a:gd name="connsiteY18" fmla="*/ 117632 h 205807"/>
                          <a:gd name="connsiteX19" fmla="*/ 1365759 w 2148321"/>
                          <a:gd name="connsiteY19" fmla="*/ 61437 h 205807"/>
                          <a:gd name="connsiteX20" fmla="*/ 1365759 w 2148321"/>
                          <a:gd name="connsiteY20" fmla="*/ 36602 h 205807"/>
                          <a:gd name="connsiteX21" fmla="*/ 1373298 w 2148321"/>
                          <a:gd name="connsiteY21" fmla="*/ 0 h 205807"/>
                          <a:gd name="connsiteX22" fmla="*/ 1410205 w 2148321"/>
                          <a:gd name="connsiteY22" fmla="*/ 0 h 205807"/>
                          <a:gd name="connsiteX23" fmla="*/ 1427659 w 2148321"/>
                          <a:gd name="connsiteY23" fmla="*/ 0 h 205807"/>
                          <a:gd name="connsiteX24" fmla="*/ 1457902 w 2148321"/>
                          <a:gd name="connsiteY24" fmla="*/ 0 h 205807"/>
                          <a:gd name="connsiteX25" fmla="*/ 1465441 w 2148321"/>
                          <a:gd name="connsiteY25" fmla="*/ 36602 h 205807"/>
                          <a:gd name="connsiteX26" fmla="*/ 1465441 w 2148321"/>
                          <a:gd name="connsiteY26" fmla="*/ 61437 h 205807"/>
                          <a:gd name="connsiteX27" fmla="*/ 1453868 w 2148321"/>
                          <a:gd name="connsiteY27" fmla="*/ 117632 h 205807"/>
                          <a:gd name="connsiteX28" fmla="*/ 1449679 w 2148321"/>
                          <a:gd name="connsiteY28" fmla="*/ 123723 h 205807"/>
                          <a:gd name="connsiteX29" fmla="*/ 1480988 w 2148321"/>
                          <a:gd name="connsiteY29" fmla="*/ 144416 h 205807"/>
                          <a:gd name="connsiteX30" fmla="*/ 1519875 w 2148321"/>
                          <a:gd name="connsiteY30" fmla="*/ 152112 h 205807"/>
                          <a:gd name="connsiteX31" fmla="*/ 2000869 w 2148321"/>
                          <a:gd name="connsiteY31" fmla="*/ 152112 h 205807"/>
                          <a:gd name="connsiteX32" fmla="*/ 2100772 w 2148321"/>
                          <a:gd name="connsiteY32" fmla="*/ 54177 h 205807"/>
                          <a:gd name="connsiteX33" fmla="*/ 2100772 w 2148321"/>
                          <a:gd name="connsiteY33" fmla="*/ 37329 h 205807"/>
                          <a:gd name="connsiteX34" fmla="*/ 2093085 w 2148321"/>
                          <a:gd name="connsiteY34" fmla="*/ 0 h 205807"/>
                          <a:gd name="connsiteX35" fmla="*/ 2140782 w 2148321"/>
                          <a:gd name="connsiteY35" fmla="*/ 0 h 205807"/>
                          <a:gd name="connsiteX36" fmla="*/ 2148321 w 2148321"/>
                          <a:gd name="connsiteY36" fmla="*/ 36602 h 205807"/>
                          <a:gd name="connsiteX37" fmla="*/ 2148321 w 2148321"/>
                          <a:gd name="connsiteY37" fmla="*/ 61437 h 205807"/>
                          <a:gd name="connsiteX38" fmla="*/ 2001049 w 2148321"/>
                          <a:gd name="connsiteY38" fmla="*/ 205807 h 205807"/>
                          <a:gd name="connsiteX39" fmla="*/ 1513031 w 2148321"/>
                          <a:gd name="connsiteY39" fmla="*/ 205807 h 205807"/>
                          <a:gd name="connsiteX40" fmla="*/ 1455706 w 2148321"/>
                          <a:gd name="connsiteY40" fmla="*/ 194462 h 205807"/>
                          <a:gd name="connsiteX41" fmla="*/ 1415600 w 2148321"/>
                          <a:gd name="connsiteY41" fmla="*/ 167954 h 205807"/>
                          <a:gd name="connsiteX42" fmla="*/ 1375494 w 2148321"/>
                          <a:gd name="connsiteY42" fmla="*/ 194462 h 205807"/>
                          <a:gd name="connsiteX43" fmla="*/ 1318169 w 2148321"/>
                          <a:gd name="connsiteY43" fmla="*/ 205807 h 205807"/>
                          <a:gd name="connsiteX44" fmla="*/ 830151 w 2148321"/>
                          <a:gd name="connsiteY44" fmla="*/ 205807 h 205807"/>
                          <a:gd name="connsiteX45" fmla="*/ 772826 w 2148321"/>
                          <a:gd name="connsiteY45" fmla="*/ 194462 h 205807"/>
                          <a:gd name="connsiteX46" fmla="*/ 732721 w 2148321"/>
                          <a:gd name="connsiteY46" fmla="*/ 167955 h 205807"/>
                          <a:gd name="connsiteX47" fmla="*/ 692615 w 2148321"/>
                          <a:gd name="connsiteY47" fmla="*/ 194462 h 205807"/>
                          <a:gd name="connsiteX48" fmla="*/ 635290 w 2148321"/>
                          <a:gd name="connsiteY48" fmla="*/ 205807 h 205807"/>
                          <a:gd name="connsiteX49" fmla="*/ 147272 w 2148321"/>
                          <a:gd name="connsiteY49" fmla="*/ 205807 h 205807"/>
                          <a:gd name="connsiteX50" fmla="*/ 0 w 2148321"/>
                          <a:gd name="connsiteY50" fmla="*/ 61437 h 205807"/>
                          <a:gd name="connsiteX51" fmla="*/ 0 w 2148321"/>
                          <a:gd name="connsiteY51" fmla="*/ 36602 h 205807"/>
                          <a:gd name="connsiteX52" fmla="*/ 7539 w 2148321"/>
                          <a:gd name="connsiteY52"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694452 w 2148321"/>
                          <a:gd name="connsiteY8" fmla="*/ 117632 h 205807"/>
                          <a:gd name="connsiteX9" fmla="*/ 728639 w 2148321"/>
                          <a:gd name="connsiteY9" fmla="*/ 60689 h 205807"/>
                          <a:gd name="connsiteX10" fmla="*/ 770989 w 2148321"/>
                          <a:gd name="connsiteY10" fmla="*/ 117632 h 205807"/>
                          <a:gd name="connsiteX11" fmla="*/ 766799 w 2148321"/>
                          <a:gd name="connsiteY11" fmla="*/ 123723 h 205807"/>
                          <a:gd name="connsiteX12" fmla="*/ 798108 w 2148321"/>
                          <a:gd name="connsiteY12" fmla="*/ 144416 h 205807"/>
                          <a:gd name="connsiteX13" fmla="*/ 836995 w 2148321"/>
                          <a:gd name="connsiteY13" fmla="*/ 152112 h 205807"/>
                          <a:gd name="connsiteX14" fmla="*/ 1317989 w 2148321"/>
                          <a:gd name="connsiteY14" fmla="*/ 152112 h 205807"/>
                          <a:gd name="connsiteX15" fmla="*/ 1356876 w 2148321"/>
                          <a:gd name="connsiteY15" fmla="*/ 144416 h 205807"/>
                          <a:gd name="connsiteX16" fmla="*/ 1383604 w 2148321"/>
                          <a:gd name="connsiteY16" fmla="*/ 126751 h 205807"/>
                          <a:gd name="connsiteX17" fmla="*/ 1377332 w 2148321"/>
                          <a:gd name="connsiteY17" fmla="*/ 117632 h 205807"/>
                          <a:gd name="connsiteX18" fmla="*/ 1365759 w 2148321"/>
                          <a:gd name="connsiteY18" fmla="*/ 61437 h 205807"/>
                          <a:gd name="connsiteX19" fmla="*/ 1365759 w 2148321"/>
                          <a:gd name="connsiteY19" fmla="*/ 36602 h 205807"/>
                          <a:gd name="connsiteX20" fmla="*/ 1373298 w 2148321"/>
                          <a:gd name="connsiteY20" fmla="*/ 0 h 205807"/>
                          <a:gd name="connsiteX21" fmla="*/ 1410205 w 2148321"/>
                          <a:gd name="connsiteY21" fmla="*/ 0 h 205807"/>
                          <a:gd name="connsiteX22" fmla="*/ 1427659 w 2148321"/>
                          <a:gd name="connsiteY22" fmla="*/ 0 h 205807"/>
                          <a:gd name="connsiteX23" fmla="*/ 1457902 w 2148321"/>
                          <a:gd name="connsiteY23" fmla="*/ 0 h 205807"/>
                          <a:gd name="connsiteX24" fmla="*/ 1465441 w 2148321"/>
                          <a:gd name="connsiteY24" fmla="*/ 36602 h 205807"/>
                          <a:gd name="connsiteX25" fmla="*/ 1465441 w 2148321"/>
                          <a:gd name="connsiteY25" fmla="*/ 61437 h 205807"/>
                          <a:gd name="connsiteX26" fmla="*/ 1453868 w 2148321"/>
                          <a:gd name="connsiteY26" fmla="*/ 117632 h 205807"/>
                          <a:gd name="connsiteX27" fmla="*/ 1449679 w 2148321"/>
                          <a:gd name="connsiteY27" fmla="*/ 123723 h 205807"/>
                          <a:gd name="connsiteX28" fmla="*/ 1480988 w 2148321"/>
                          <a:gd name="connsiteY28" fmla="*/ 144416 h 205807"/>
                          <a:gd name="connsiteX29" fmla="*/ 1519875 w 2148321"/>
                          <a:gd name="connsiteY29" fmla="*/ 152112 h 205807"/>
                          <a:gd name="connsiteX30" fmla="*/ 2000869 w 2148321"/>
                          <a:gd name="connsiteY30" fmla="*/ 152112 h 205807"/>
                          <a:gd name="connsiteX31" fmla="*/ 2100772 w 2148321"/>
                          <a:gd name="connsiteY31" fmla="*/ 54177 h 205807"/>
                          <a:gd name="connsiteX32" fmla="*/ 2100772 w 2148321"/>
                          <a:gd name="connsiteY32" fmla="*/ 37329 h 205807"/>
                          <a:gd name="connsiteX33" fmla="*/ 2093085 w 2148321"/>
                          <a:gd name="connsiteY33" fmla="*/ 0 h 205807"/>
                          <a:gd name="connsiteX34" fmla="*/ 2140782 w 2148321"/>
                          <a:gd name="connsiteY34" fmla="*/ 0 h 205807"/>
                          <a:gd name="connsiteX35" fmla="*/ 2148321 w 2148321"/>
                          <a:gd name="connsiteY35" fmla="*/ 36602 h 205807"/>
                          <a:gd name="connsiteX36" fmla="*/ 2148321 w 2148321"/>
                          <a:gd name="connsiteY36" fmla="*/ 61437 h 205807"/>
                          <a:gd name="connsiteX37" fmla="*/ 2001049 w 2148321"/>
                          <a:gd name="connsiteY37" fmla="*/ 205807 h 205807"/>
                          <a:gd name="connsiteX38" fmla="*/ 1513031 w 2148321"/>
                          <a:gd name="connsiteY38" fmla="*/ 205807 h 205807"/>
                          <a:gd name="connsiteX39" fmla="*/ 1455706 w 2148321"/>
                          <a:gd name="connsiteY39" fmla="*/ 194462 h 205807"/>
                          <a:gd name="connsiteX40" fmla="*/ 1415600 w 2148321"/>
                          <a:gd name="connsiteY40" fmla="*/ 167954 h 205807"/>
                          <a:gd name="connsiteX41" fmla="*/ 1375494 w 2148321"/>
                          <a:gd name="connsiteY41" fmla="*/ 194462 h 205807"/>
                          <a:gd name="connsiteX42" fmla="*/ 1318169 w 2148321"/>
                          <a:gd name="connsiteY42" fmla="*/ 205807 h 205807"/>
                          <a:gd name="connsiteX43" fmla="*/ 830151 w 2148321"/>
                          <a:gd name="connsiteY43" fmla="*/ 205807 h 205807"/>
                          <a:gd name="connsiteX44" fmla="*/ 772826 w 2148321"/>
                          <a:gd name="connsiteY44" fmla="*/ 194462 h 205807"/>
                          <a:gd name="connsiteX45" fmla="*/ 732721 w 2148321"/>
                          <a:gd name="connsiteY45" fmla="*/ 167955 h 205807"/>
                          <a:gd name="connsiteX46" fmla="*/ 692615 w 2148321"/>
                          <a:gd name="connsiteY46" fmla="*/ 194462 h 205807"/>
                          <a:gd name="connsiteX47" fmla="*/ 635290 w 2148321"/>
                          <a:gd name="connsiteY47" fmla="*/ 205807 h 205807"/>
                          <a:gd name="connsiteX48" fmla="*/ 147272 w 2148321"/>
                          <a:gd name="connsiteY48" fmla="*/ 205807 h 205807"/>
                          <a:gd name="connsiteX49" fmla="*/ 0 w 2148321"/>
                          <a:gd name="connsiteY49" fmla="*/ 61437 h 205807"/>
                          <a:gd name="connsiteX50" fmla="*/ 0 w 2148321"/>
                          <a:gd name="connsiteY50" fmla="*/ 36602 h 205807"/>
                          <a:gd name="connsiteX51" fmla="*/ 7539 w 2148321"/>
                          <a:gd name="connsiteY51"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28639 w 2148321"/>
                          <a:gd name="connsiteY8" fmla="*/ 60689 h 205807"/>
                          <a:gd name="connsiteX9" fmla="*/ 770989 w 2148321"/>
                          <a:gd name="connsiteY9" fmla="*/ 117632 h 205807"/>
                          <a:gd name="connsiteX10" fmla="*/ 766799 w 2148321"/>
                          <a:gd name="connsiteY10" fmla="*/ 123723 h 205807"/>
                          <a:gd name="connsiteX11" fmla="*/ 798108 w 2148321"/>
                          <a:gd name="connsiteY11" fmla="*/ 144416 h 205807"/>
                          <a:gd name="connsiteX12" fmla="*/ 836995 w 2148321"/>
                          <a:gd name="connsiteY12" fmla="*/ 152112 h 205807"/>
                          <a:gd name="connsiteX13" fmla="*/ 1317989 w 2148321"/>
                          <a:gd name="connsiteY13" fmla="*/ 152112 h 205807"/>
                          <a:gd name="connsiteX14" fmla="*/ 1356876 w 2148321"/>
                          <a:gd name="connsiteY14" fmla="*/ 144416 h 205807"/>
                          <a:gd name="connsiteX15" fmla="*/ 1383604 w 2148321"/>
                          <a:gd name="connsiteY15" fmla="*/ 126751 h 205807"/>
                          <a:gd name="connsiteX16" fmla="*/ 1377332 w 2148321"/>
                          <a:gd name="connsiteY16" fmla="*/ 117632 h 205807"/>
                          <a:gd name="connsiteX17" fmla="*/ 1365759 w 2148321"/>
                          <a:gd name="connsiteY17" fmla="*/ 61437 h 205807"/>
                          <a:gd name="connsiteX18" fmla="*/ 1365759 w 2148321"/>
                          <a:gd name="connsiteY18" fmla="*/ 36602 h 205807"/>
                          <a:gd name="connsiteX19" fmla="*/ 1373298 w 2148321"/>
                          <a:gd name="connsiteY19" fmla="*/ 0 h 205807"/>
                          <a:gd name="connsiteX20" fmla="*/ 1410205 w 2148321"/>
                          <a:gd name="connsiteY20" fmla="*/ 0 h 205807"/>
                          <a:gd name="connsiteX21" fmla="*/ 1427659 w 2148321"/>
                          <a:gd name="connsiteY21" fmla="*/ 0 h 205807"/>
                          <a:gd name="connsiteX22" fmla="*/ 1457902 w 2148321"/>
                          <a:gd name="connsiteY22" fmla="*/ 0 h 205807"/>
                          <a:gd name="connsiteX23" fmla="*/ 1465441 w 2148321"/>
                          <a:gd name="connsiteY23" fmla="*/ 36602 h 205807"/>
                          <a:gd name="connsiteX24" fmla="*/ 1465441 w 2148321"/>
                          <a:gd name="connsiteY24" fmla="*/ 61437 h 205807"/>
                          <a:gd name="connsiteX25" fmla="*/ 1453868 w 2148321"/>
                          <a:gd name="connsiteY25" fmla="*/ 117632 h 205807"/>
                          <a:gd name="connsiteX26" fmla="*/ 1449679 w 2148321"/>
                          <a:gd name="connsiteY26" fmla="*/ 123723 h 205807"/>
                          <a:gd name="connsiteX27" fmla="*/ 1480988 w 2148321"/>
                          <a:gd name="connsiteY27" fmla="*/ 144416 h 205807"/>
                          <a:gd name="connsiteX28" fmla="*/ 1519875 w 2148321"/>
                          <a:gd name="connsiteY28" fmla="*/ 152112 h 205807"/>
                          <a:gd name="connsiteX29" fmla="*/ 2000869 w 2148321"/>
                          <a:gd name="connsiteY29" fmla="*/ 152112 h 205807"/>
                          <a:gd name="connsiteX30" fmla="*/ 2100772 w 2148321"/>
                          <a:gd name="connsiteY30" fmla="*/ 54177 h 205807"/>
                          <a:gd name="connsiteX31" fmla="*/ 2100772 w 2148321"/>
                          <a:gd name="connsiteY31" fmla="*/ 37329 h 205807"/>
                          <a:gd name="connsiteX32" fmla="*/ 2093085 w 2148321"/>
                          <a:gd name="connsiteY32" fmla="*/ 0 h 205807"/>
                          <a:gd name="connsiteX33" fmla="*/ 2140782 w 2148321"/>
                          <a:gd name="connsiteY33" fmla="*/ 0 h 205807"/>
                          <a:gd name="connsiteX34" fmla="*/ 2148321 w 2148321"/>
                          <a:gd name="connsiteY34" fmla="*/ 36602 h 205807"/>
                          <a:gd name="connsiteX35" fmla="*/ 2148321 w 2148321"/>
                          <a:gd name="connsiteY35" fmla="*/ 61437 h 205807"/>
                          <a:gd name="connsiteX36" fmla="*/ 2001049 w 2148321"/>
                          <a:gd name="connsiteY36" fmla="*/ 205807 h 205807"/>
                          <a:gd name="connsiteX37" fmla="*/ 1513031 w 2148321"/>
                          <a:gd name="connsiteY37" fmla="*/ 205807 h 205807"/>
                          <a:gd name="connsiteX38" fmla="*/ 1455706 w 2148321"/>
                          <a:gd name="connsiteY38" fmla="*/ 194462 h 205807"/>
                          <a:gd name="connsiteX39" fmla="*/ 1415600 w 2148321"/>
                          <a:gd name="connsiteY39" fmla="*/ 167954 h 205807"/>
                          <a:gd name="connsiteX40" fmla="*/ 1375494 w 2148321"/>
                          <a:gd name="connsiteY40" fmla="*/ 194462 h 205807"/>
                          <a:gd name="connsiteX41" fmla="*/ 1318169 w 2148321"/>
                          <a:gd name="connsiteY41" fmla="*/ 205807 h 205807"/>
                          <a:gd name="connsiteX42" fmla="*/ 830151 w 2148321"/>
                          <a:gd name="connsiteY42" fmla="*/ 205807 h 205807"/>
                          <a:gd name="connsiteX43" fmla="*/ 772826 w 2148321"/>
                          <a:gd name="connsiteY43" fmla="*/ 194462 h 205807"/>
                          <a:gd name="connsiteX44" fmla="*/ 732721 w 2148321"/>
                          <a:gd name="connsiteY44" fmla="*/ 167955 h 205807"/>
                          <a:gd name="connsiteX45" fmla="*/ 692615 w 2148321"/>
                          <a:gd name="connsiteY45" fmla="*/ 194462 h 205807"/>
                          <a:gd name="connsiteX46" fmla="*/ 635290 w 2148321"/>
                          <a:gd name="connsiteY46" fmla="*/ 205807 h 205807"/>
                          <a:gd name="connsiteX47" fmla="*/ 147272 w 2148321"/>
                          <a:gd name="connsiteY47" fmla="*/ 205807 h 205807"/>
                          <a:gd name="connsiteX48" fmla="*/ 0 w 2148321"/>
                          <a:gd name="connsiteY48" fmla="*/ 61437 h 205807"/>
                          <a:gd name="connsiteX49" fmla="*/ 0 w 2148321"/>
                          <a:gd name="connsiteY49" fmla="*/ 36602 h 205807"/>
                          <a:gd name="connsiteX50" fmla="*/ 7539 w 2148321"/>
                          <a:gd name="connsiteY50"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28639 w 2148321"/>
                          <a:gd name="connsiteY8" fmla="*/ 60689 h 205807"/>
                          <a:gd name="connsiteX9" fmla="*/ 770989 w 2148321"/>
                          <a:gd name="connsiteY9" fmla="*/ 117632 h 205807"/>
                          <a:gd name="connsiteX10" fmla="*/ 798108 w 2148321"/>
                          <a:gd name="connsiteY10" fmla="*/ 144416 h 205807"/>
                          <a:gd name="connsiteX11" fmla="*/ 836995 w 2148321"/>
                          <a:gd name="connsiteY11" fmla="*/ 152112 h 205807"/>
                          <a:gd name="connsiteX12" fmla="*/ 1317989 w 2148321"/>
                          <a:gd name="connsiteY12" fmla="*/ 152112 h 205807"/>
                          <a:gd name="connsiteX13" fmla="*/ 1356876 w 2148321"/>
                          <a:gd name="connsiteY13" fmla="*/ 144416 h 205807"/>
                          <a:gd name="connsiteX14" fmla="*/ 1383604 w 2148321"/>
                          <a:gd name="connsiteY14" fmla="*/ 126751 h 205807"/>
                          <a:gd name="connsiteX15" fmla="*/ 1377332 w 2148321"/>
                          <a:gd name="connsiteY15" fmla="*/ 117632 h 205807"/>
                          <a:gd name="connsiteX16" fmla="*/ 1365759 w 2148321"/>
                          <a:gd name="connsiteY16" fmla="*/ 61437 h 205807"/>
                          <a:gd name="connsiteX17" fmla="*/ 1365759 w 2148321"/>
                          <a:gd name="connsiteY17" fmla="*/ 36602 h 205807"/>
                          <a:gd name="connsiteX18" fmla="*/ 1373298 w 2148321"/>
                          <a:gd name="connsiteY18" fmla="*/ 0 h 205807"/>
                          <a:gd name="connsiteX19" fmla="*/ 1410205 w 2148321"/>
                          <a:gd name="connsiteY19" fmla="*/ 0 h 205807"/>
                          <a:gd name="connsiteX20" fmla="*/ 1427659 w 2148321"/>
                          <a:gd name="connsiteY20" fmla="*/ 0 h 205807"/>
                          <a:gd name="connsiteX21" fmla="*/ 1457902 w 2148321"/>
                          <a:gd name="connsiteY21" fmla="*/ 0 h 205807"/>
                          <a:gd name="connsiteX22" fmla="*/ 1465441 w 2148321"/>
                          <a:gd name="connsiteY22" fmla="*/ 36602 h 205807"/>
                          <a:gd name="connsiteX23" fmla="*/ 1465441 w 2148321"/>
                          <a:gd name="connsiteY23" fmla="*/ 61437 h 205807"/>
                          <a:gd name="connsiteX24" fmla="*/ 1453868 w 2148321"/>
                          <a:gd name="connsiteY24" fmla="*/ 117632 h 205807"/>
                          <a:gd name="connsiteX25" fmla="*/ 1449679 w 2148321"/>
                          <a:gd name="connsiteY25" fmla="*/ 123723 h 205807"/>
                          <a:gd name="connsiteX26" fmla="*/ 1480988 w 2148321"/>
                          <a:gd name="connsiteY26" fmla="*/ 144416 h 205807"/>
                          <a:gd name="connsiteX27" fmla="*/ 1519875 w 2148321"/>
                          <a:gd name="connsiteY27" fmla="*/ 152112 h 205807"/>
                          <a:gd name="connsiteX28" fmla="*/ 2000869 w 2148321"/>
                          <a:gd name="connsiteY28" fmla="*/ 152112 h 205807"/>
                          <a:gd name="connsiteX29" fmla="*/ 2100772 w 2148321"/>
                          <a:gd name="connsiteY29" fmla="*/ 54177 h 205807"/>
                          <a:gd name="connsiteX30" fmla="*/ 2100772 w 2148321"/>
                          <a:gd name="connsiteY30" fmla="*/ 37329 h 205807"/>
                          <a:gd name="connsiteX31" fmla="*/ 2093085 w 2148321"/>
                          <a:gd name="connsiteY31" fmla="*/ 0 h 205807"/>
                          <a:gd name="connsiteX32" fmla="*/ 2140782 w 2148321"/>
                          <a:gd name="connsiteY32" fmla="*/ 0 h 205807"/>
                          <a:gd name="connsiteX33" fmla="*/ 2148321 w 2148321"/>
                          <a:gd name="connsiteY33" fmla="*/ 36602 h 205807"/>
                          <a:gd name="connsiteX34" fmla="*/ 2148321 w 2148321"/>
                          <a:gd name="connsiteY34" fmla="*/ 61437 h 205807"/>
                          <a:gd name="connsiteX35" fmla="*/ 2001049 w 2148321"/>
                          <a:gd name="connsiteY35" fmla="*/ 205807 h 205807"/>
                          <a:gd name="connsiteX36" fmla="*/ 1513031 w 2148321"/>
                          <a:gd name="connsiteY36" fmla="*/ 205807 h 205807"/>
                          <a:gd name="connsiteX37" fmla="*/ 1455706 w 2148321"/>
                          <a:gd name="connsiteY37" fmla="*/ 194462 h 205807"/>
                          <a:gd name="connsiteX38" fmla="*/ 1415600 w 2148321"/>
                          <a:gd name="connsiteY38" fmla="*/ 167954 h 205807"/>
                          <a:gd name="connsiteX39" fmla="*/ 1375494 w 2148321"/>
                          <a:gd name="connsiteY39" fmla="*/ 194462 h 205807"/>
                          <a:gd name="connsiteX40" fmla="*/ 1318169 w 2148321"/>
                          <a:gd name="connsiteY40" fmla="*/ 205807 h 205807"/>
                          <a:gd name="connsiteX41" fmla="*/ 830151 w 2148321"/>
                          <a:gd name="connsiteY41" fmla="*/ 205807 h 205807"/>
                          <a:gd name="connsiteX42" fmla="*/ 772826 w 2148321"/>
                          <a:gd name="connsiteY42" fmla="*/ 194462 h 205807"/>
                          <a:gd name="connsiteX43" fmla="*/ 732721 w 2148321"/>
                          <a:gd name="connsiteY43" fmla="*/ 167955 h 205807"/>
                          <a:gd name="connsiteX44" fmla="*/ 692615 w 2148321"/>
                          <a:gd name="connsiteY44" fmla="*/ 194462 h 205807"/>
                          <a:gd name="connsiteX45" fmla="*/ 635290 w 2148321"/>
                          <a:gd name="connsiteY45" fmla="*/ 205807 h 205807"/>
                          <a:gd name="connsiteX46" fmla="*/ 147272 w 2148321"/>
                          <a:gd name="connsiteY46" fmla="*/ 205807 h 205807"/>
                          <a:gd name="connsiteX47" fmla="*/ 0 w 2148321"/>
                          <a:gd name="connsiteY47" fmla="*/ 61437 h 205807"/>
                          <a:gd name="connsiteX48" fmla="*/ 0 w 2148321"/>
                          <a:gd name="connsiteY48" fmla="*/ 36602 h 205807"/>
                          <a:gd name="connsiteX49" fmla="*/ 7539 w 2148321"/>
                          <a:gd name="connsiteY49"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35783 w 2148321"/>
                          <a:gd name="connsiteY8" fmla="*/ 60689 h 205807"/>
                          <a:gd name="connsiteX9" fmla="*/ 770989 w 2148321"/>
                          <a:gd name="connsiteY9" fmla="*/ 117632 h 205807"/>
                          <a:gd name="connsiteX10" fmla="*/ 798108 w 2148321"/>
                          <a:gd name="connsiteY10" fmla="*/ 144416 h 205807"/>
                          <a:gd name="connsiteX11" fmla="*/ 836995 w 2148321"/>
                          <a:gd name="connsiteY11" fmla="*/ 152112 h 205807"/>
                          <a:gd name="connsiteX12" fmla="*/ 1317989 w 2148321"/>
                          <a:gd name="connsiteY12" fmla="*/ 152112 h 205807"/>
                          <a:gd name="connsiteX13" fmla="*/ 1356876 w 2148321"/>
                          <a:gd name="connsiteY13" fmla="*/ 144416 h 205807"/>
                          <a:gd name="connsiteX14" fmla="*/ 1383604 w 2148321"/>
                          <a:gd name="connsiteY14" fmla="*/ 126751 h 205807"/>
                          <a:gd name="connsiteX15" fmla="*/ 1377332 w 2148321"/>
                          <a:gd name="connsiteY15" fmla="*/ 117632 h 205807"/>
                          <a:gd name="connsiteX16" fmla="*/ 1365759 w 2148321"/>
                          <a:gd name="connsiteY16" fmla="*/ 61437 h 205807"/>
                          <a:gd name="connsiteX17" fmla="*/ 1365759 w 2148321"/>
                          <a:gd name="connsiteY17" fmla="*/ 36602 h 205807"/>
                          <a:gd name="connsiteX18" fmla="*/ 1373298 w 2148321"/>
                          <a:gd name="connsiteY18" fmla="*/ 0 h 205807"/>
                          <a:gd name="connsiteX19" fmla="*/ 1410205 w 2148321"/>
                          <a:gd name="connsiteY19" fmla="*/ 0 h 205807"/>
                          <a:gd name="connsiteX20" fmla="*/ 1427659 w 2148321"/>
                          <a:gd name="connsiteY20" fmla="*/ 0 h 205807"/>
                          <a:gd name="connsiteX21" fmla="*/ 1457902 w 2148321"/>
                          <a:gd name="connsiteY21" fmla="*/ 0 h 205807"/>
                          <a:gd name="connsiteX22" fmla="*/ 1465441 w 2148321"/>
                          <a:gd name="connsiteY22" fmla="*/ 36602 h 205807"/>
                          <a:gd name="connsiteX23" fmla="*/ 1465441 w 2148321"/>
                          <a:gd name="connsiteY23" fmla="*/ 61437 h 205807"/>
                          <a:gd name="connsiteX24" fmla="*/ 1453868 w 2148321"/>
                          <a:gd name="connsiteY24" fmla="*/ 117632 h 205807"/>
                          <a:gd name="connsiteX25" fmla="*/ 1449679 w 2148321"/>
                          <a:gd name="connsiteY25" fmla="*/ 123723 h 205807"/>
                          <a:gd name="connsiteX26" fmla="*/ 1480988 w 2148321"/>
                          <a:gd name="connsiteY26" fmla="*/ 144416 h 205807"/>
                          <a:gd name="connsiteX27" fmla="*/ 1519875 w 2148321"/>
                          <a:gd name="connsiteY27" fmla="*/ 152112 h 205807"/>
                          <a:gd name="connsiteX28" fmla="*/ 2000869 w 2148321"/>
                          <a:gd name="connsiteY28" fmla="*/ 152112 h 205807"/>
                          <a:gd name="connsiteX29" fmla="*/ 2100772 w 2148321"/>
                          <a:gd name="connsiteY29" fmla="*/ 54177 h 205807"/>
                          <a:gd name="connsiteX30" fmla="*/ 2100772 w 2148321"/>
                          <a:gd name="connsiteY30" fmla="*/ 37329 h 205807"/>
                          <a:gd name="connsiteX31" fmla="*/ 2093085 w 2148321"/>
                          <a:gd name="connsiteY31" fmla="*/ 0 h 205807"/>
                          <a:gd name="connsiteX32" fmla="*/ 2140782 w 2148321"/>
                          <a:gd name="connsiteY32" fmla="*/ 0 h 205807"/>
                          <a:gd name="connsiteX33" fmla="*/ 2148321 w 2148321"/>
                          <a:gd name="connsiteY33" fmla="*/ 36602 h 205807"/>
                          <a:gd name="connsiteX34" fmla="*/ 2148321 w 2148321"/>
                          <a:gd name="connsiteY34" fmla="*/ 61437 h 205807"/>
                          <a:gd name="connsiteX35" fmla="*/ 2001049 w 2148321"/>
                          <a:gd name="connsiteY35" fmla="*/ 205807 h 205807"/>
                          <a:gd name="connsiteX36" fmla="*/ 1513031 w 2148321"/>
                          <a:gd name="connsiteY36" fmla="*/ 205807 h 205807"/>
                          <a:gd name="connsiteX37" fmla="*/ 1455706 w 2148321"/>
                          <a:gd name="connsiteY37" fmla="*/ 194462 h 205807"/>
                          <a:gd name="connsiteX38" fmla="*/ 1415600 w 2148321"/>
                          <a:gd name="connsiteY38" fmla="*/ 167954 h 205807"/>
                          <a:gd name="connsiteX39" fmla="*/ 1375494 w 2148321"/>
                          <a:gd name="connsiteY39" fmla="*/ 194462 h 205807"/>
                          <a:gd name="connsiteX40" fmla="*/ 1318169 w 2148321"/>
                          <a:gd name="connsiteY40" fmla="*/ 205807 h 205807"/>
                          <a:gd name="connsiteX41" fmla="*/ 830151 w 2148321"/>
                          <a:gd name="connsiteY41" fmla="*/ 205807 h 205807"/>
                          <a:gd name="connsiteX42" fmla="*/ 772826 w 2148321"/>
                          <a:gd name="connsiteY42" fmla="*/ 194462 h 205807"/>
                          <a:gd name="connsiteX43" fmla="*/ 732721 w 2148321"/>
                          <a:gd name="connsiteY43" fmla="*/ 167955 h 205807"/>
                          <a:gd name="connsiteX44" fmla="*/ 692615 w 2148321"/>
                          <a:gd name="connsiteY44" fmla="*/ 194462 h 205807"/>
                          <a:gd name="connsiteX45" fmla="*/ 635290 w 2148321"/>
                          <a:gd name="connsiteY45" fmla="*/ 205807 h 205807"/>
                          <a:gd name="connsiteX46" fmla="*/ 147272 w 2148321"/>
                          <a:gd name="connsiteY46" fmla="*/ 205807 h 205807"/>
                          <a:gd name="connsiteX47" fmla="*/ 0 w 2148321"/>
                          <a:gd name="connsiteY47" fmla="*/ 61437 h 205807"/>
                          <a:gd name="connsiteX48" fmla="*/ 0 w 2148321"/>
                          <a:gd name="connsiteY48" fmla="*/ 36602 h 205807"/>
                          <a:gd name="connsiteX49" fmla="*/ 7539 w 2148321"/>
                          <a:gd name="connsiteY49"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38164 w 2148321"/>
                          <a:gd name="connsiteY8" fmla="*/ 60689 h 205807"/>
                          <a:gd name="connsiteX9" fmla="*/ 770989 w 2148321"/>
                          <a:gd name="connsiteY9" fmla="*/ 117632 h 205807"/>
                          <a:gd name="connsiteX10" fmla="*/ 798108 w 2148321"/>
                          <a:gd name="connsiteY10" fmla="*/ 144416 h 205807"/>
                          <a:gd name="connsiteX11" fmla="*/ 836995 w 2148321"/>
                          <a:gd name="connsiteY11" fmla="*/ 152112 h 205807"/>
                          <a:gd name="connsiteX12" fmla="*/ 1317989 w 2148321"/>
                          <a:gd name="connsiteY12" fmla="*/ 152112 h 205807"/>
                          <a:gd name="connsiteX13" fmla="*/ 1356876 w 2148321"/>
                          <a:gd name="connsiteY13" fmla="*/ 144416 h 205807"/>
                          <a:gd name="connsiteX14" fmla="*/ 1383604 w 2148321"/>
                          <a:gd name="connsiteY14" fmla="*/ 126751 h 205807"/>
                          <a:gd name="connsiteX15" fmla="*/ 1377332 w 2148321"/>
                          <a:gd name="connsiteY15" fmla="*/ 117632 h 205807"/>
                          <a:gd name="connsiteX16" fmla="*/ 1365759 w 2148321"/>
                          <a:gd name="connsiteY16" fmla="*/ 61437 h 205807"/>
                          <a:gd name="connsiteX17" fmla="*/ 1365759 w 2148321"/>
                          <a:gd name="connsiteY17" fmla="*/ 36602 h 205807"/>
                          <a:gd name="connsiteX18" fmla="*/ 1373298 w 2148321"/>
                          <a:gd name="connsiteY18" fmla="*/ 0 h 205807"/>
                          <a:gd name="connsiteX19" fmla="*/ 1410205 w 2148321"/>
                          <a:gd name="connsiteY19" fmla="*/ 0 h 205807"/>
                          <a:gd name="connsiteX20" fmla="*/ 1427659 w 2148321"/>
                          <a:gd name="connsiteY20" fmla="*/ 0 h 205807"/>
                          <a:gd name="connsiteX21" fmla="*/ 1457902 w 2148321"/>
                          <a:gd name="connsiteY21" fmla="*/ 0 h 205807"/>
                          <a:gd name="connsiteX22" fmla="*/ 1465441 w 2148321"/>
                          <a:gd name="connsiteY22" fmla="*/ 36602 h 205807"/>
                          <a:gd name="connsiteX23" fmla="*/ 1465441 w 2148321"/>
                          <a:gd name="connsiteY23" fmla="*/ 61437 h 205807"/>
                          <a:gd name="connsiteX24" fmla="*/ 1453868 w 2148321"/>
                          <a:gd name="connsiteY24" fmla="*/ 117632 h 205807"/>
                          <a:gd name="connsiteX25" fmla="*/ 1449679 w 2148321"/>
                          <a:gd name="connsiteY25" fmla="*/ 123723 h 205807"/>
                          <a:gd name="connsiteX26" fmla="*/ 1480988 w 2148321"/>
                          <a:gd name="connsiteY26" fmla="*/ 144416 h 205807"/>
                          <a:gd name="connsiteX27" fmla="*/ 1519875 w 2148321"/>
                          <a:gd name="connsiteY27" fmla="*/ 152112 h 205807"/>
                          <a:gd name="connsiteX28" fmla="*/ 2000869 w 2148321"/>
                          <a:gd name="connsiteY28" fmla="*/ 152112 h 205807"/>
                          <a:gd name="connsiteX29" fmla="*/ 2100772 w 2148321"/>
                          <a:gd name="connsiteY29" fmla="*/ 54177 h 205807"/>
                          <a:gd name="connsiteX30" fmla="*/ 2100772 w 2148321"/>
                          <a:gd name="connsiteY30" fmla="*/ 37329 h 205807"/>
                          <a:gd name="connsiteX31" fmla="*/ 2093085 w 2148321"/>
                          <a:gd name="connsiteY31" fmla="*/ 0 h 205807"/>
                          <a:gd name="connsiteX32" fmla="*/ 2140782 w 2148321"/>
                          <a:gd name="connsiteY32" fmla="*/ 0 h 205807"/>
                          <a:gd name="connsiteX33" fmla="*/ 2148321 w 2148321"/>
                          <a:gd name="connsiteY33" fmla="*/ 36602 h 205807"/>
                          <a:gd name="connsiteX34" fmla="*/ 2148321 w 2148321"/>
                          <a:gd name="connsiteY34" fmla="*/ 61437 h 205807"/>
                          <a:gd name="connsiteX35" fmla="*/ 2001049 w 2148321"/>
                          <a:gd name="connsiteY35" fmla="*/ 205807 h 205807"/>
                          <a:gd name="connsiteX36" fmla="*/ 1513031 w 2148321"/>
                          <a:gd name="connsiteY36" fmla="*/ 205807 h 205807"/>
                          <a:gd name="connsiteX37" fmla="*/ 1455706 w 2148321"/>
                          <a:gd name="connsiteY37" fmla="*/ 194462 h 205807"/>
                          <a:gd name="connsiteX38" fmla="*/ 1415600 w 2148321"/>
                          <a:gd name="connsiteY38" fmla="*/ 167954 h 205807"/>
                          <a:gd name="connsiteX39" fmla="*/ 1375494 w 2148321"/>
                          <a:gd name="connsiteY39" fmla="*/ 194462 h 205807"/>
                          <a:gd name="connsiteX40" fmla="*/ 1318169 w 2148321"/>
                          <a:gd name="connsiteY40" fmla="*/ 205807 h 205807"/>
                          <a:gd name="connsiteX41" fmla="*/ 830151 w 2148321"/>
                          <a:gd name="connsiteY41" fmla="*/ 205807 h 205807"/>
                          <a:gd name="connsiteX42" fmla="*/ 772826 w 2148321"/>
                          <a:gd name="connsiteY42" fmla="*/ 194462 h 205807"/>
                          <a:gd name="connsiteX43" fmla="*/ 732721 w 2148321"/>
                          <a:gd name="connsiteY43" fmla="*/ 167955 h 205807"/>
                          <a:gd name="connsiteX44" fmla="*/ 692615 w 2148321"/>
                          <a:gd name="connsiteY44" fmla="*/ 194462 h 205807"/>
                          <a:gd name="connsiteX45" fmla="*/ 635290 w 2148321"/>
                          <a:gd name="connsiteY45" fmla="*/ 205807 h 205807"/>
                          <a:gd name="connsiteX46" fmla="*/ 147272 w 2148321"/>
                          <a:gd name="connsiteY46" fmla="*/ 205807 h 205807"/>
                          <a:gd name="connsiteX47" fmla="*/ 0 w 2148321"/>
                          <a:gd name="connsiteY47" fmla="*/ 61437 h 205807"/>
                          <a:gd name="connsiteX48" fmla="*/ 0 w 2148321"/>
                          <a:gd name="connsiteY48" fmla="*/ 36602 h 205807"/>
                          <a:gd name="connsiteX49" fmla="*/ 7539 w 2148321"/>
                          <a:gd name="connsiteY49"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38164 w 2148321"/>
                          <a:gd name="connsiteY8" fmla="*/ 60689 h 205807"/>
                          <a:gd name="connsiteX9" fmla="*/ 770989 w 2148321"/>
                          <a:gd name="connsiteY9" fmla="*/ 117632 h 205807"/>
                          <a:gd name="connsiteX10" fmla="*/ 798108 w 2148321"/>
                          <a:gd name="connsiteY10" fmla="*/ 144416 h 205807"/>
                          <a:gd name="connsiteX11" fmla="*/ 836995 w 2148321"/>
                          <a:gd name="connsiteY11" fmla="*/ 152112 h 205807"/>
                          <a:gd name="connsiteX12" fmla="*/ 1317989 w 2148321"/>
                          <a:gd name="connsiteY12" fmla="*/ 152112 h 205807"/>
                          <a:gd name="connsiteX13" fmla="*/ 1356876 w 2148321"/>
                          <a:gd name="connsiteY13" fmla="*/ 144416 h 205807"/>
                          <a:gd name="connsiteX14" fmla="*/ 1383604 w 2148321"/>
                          <a:gd name="connsiteY14" fmla="*/ 126751 h 205807"/>
                          <a:gd name="connsiteX15" fmla="*/ 1377332 w 2148321"/>
                          <a:gd name="connsiteY15" fmla="*/ 117632 h 205807"/>
                          <a:gd name="connsiteX16" fmla="*/ 1365759 w 2148321"/>
                          <a:gd name="connsiteY16" fmla="*/ 61437 h 205807"/>
                          <a:gd name="connsiteX17" fmla="*/ 1365759 w 2148321"/>
                          <a:gd name="connsiteY17" fmla="*/ 36602 h 205807"/>
                          <a:gd name="connsiteX18" fmla="*/ 1410205 w 2148321"/>
                          <a:gd name="connsiteY18" fmla="*/ 0 h 205807"/>
                          <a:gd name="connsiteX19" fmla="*/ 1427659 w 2148321"/>
                          <a:gd name="connsiteY19" fmla="*/ 0 h 205807"/>
                          <a:gd name="connsiteX20" fmla="*/ 1457902 w 2148321"/>
                          <a:gd name="connsiteY20" fmla="*/ 0 h 205807"/>
                          <a:gd name="connsiteX21" fmla="*/ 1465441 w 2148321"/>
                          <a:gd name="connsiteY21" fmla="*/ 36602 h 205807"/>
                          <a:gd name="connsiteX22" fmla="*/ 1465441 w 2148321"/>
                          <a:gd name="connsiteY22" fmla="*/ 61437 h 205807"/>
                          <a:gd name="connsiteX23" fmla="*/ 1453868 w 2148321"/>
                          <a:gd name="connsiteY23" fmla="*/ 117632 h 205807"/>
                          <a:gd name="connsiteX24" fmla="*/ 1449679 w 2148321"/>
                          <a:gd name="connsiteY24" fmla="*/ 123723 h 205807"/>
                          <a:gd name="connsiteX25" fmla="*/ 1480988 w 2148321"/>
                          <a:gd name="connsiteY25" fmla="*/ 144416 h 205807"/>
                          <a:gd name="connsiteX26" fmla="*/ 1519875 w 2148321"/>
                          <a:gd name="connsiteY26" fmla="*/ 152112 h 205807"/>
                          <a:gd name="connsiteX27" fmla="*/ 2000869 w 2148321"/>
                          <a:gd name="connsiteY27" fmla="*/ 152112 h 205807"/>
                          <a:gd name="connsiteX28" fmla="*/ 2100772 w 2148321"/>
                          <a:gd name="connsiteY28" fmla="*/ 54177 h 205807"/>
                          <a:gd name="connsiteX29" fmla="*/ 2100772 w 2148321"/>
                          <a:gd name="connsiteY29" fmla="*/ 37329 h 205807"/>
                          <a:gd name="connsiteX30" fmla="*/ 2093085 w 2148321"/>
                          <a:gd name="connsiteY30" fmla="*/ 0 h 205807"/>
                          <a:gd name="connsiteX31" fmla="*/ 2140782 w 2148321"/>
                          <a:gd name="connsiteY31" fmla="*/ 0 h 205807"/>
                          <a:gd name="connsiteX32" fmla="*/ 2148321 w 2148321"/>
                          <a:gd name="connsiteY32" fmla="*/ 36602 h 205807"/>
                          <a:gd name="connsiteX33" fmla="*/ 2148321 w 2148321"/>
                          <a:gd name="connsiteY33" fmla="*/ 61437 h 205807"/>
                          <a:gd name="connsiteX34" fmla="*/ 2001049 w 2148321"/>
                          <a:gd name="connsiteY34" fmla="*/ 205807 h 205807"/>
                          <a:gd name="connsiteX35" fmla="*/ 1513031 w 2148321"/>
                          <a:gd name="connsiteY35" fmla="*/ 205807 h 205807"/>
                          <a:gd name="connsiteX36" fmla="*/ 1455706 w 2148321"/>
                          <a:gd name="connsiteY36" fmla="*/ 194462 h 205807"/>
                          <a:gd name="connsiteX37" fmla="*/ 1415600 w 2148321"/>
                          <a:gd name="connsiteY37" fmla="*/ 167954 h 205807"/>
                          <a:gd name="connsiteX38" fmla="*/ 1375494 w 2148321"/>
                          <a:gd name="connsiteY38" fmla="*/ 194462 h 205807"/>
                          <a:gd name="connsiteX39" fmla="*/ 1318169 w 2148321"/>
                          <a:gd name="connsiteY39" fmla="*/ 205807 h 205807"/>
                          <a:gd name="connsiteX40" fmla="*/ 830151 w 2148321"/>
                          <a:gd name="connsiteY40" fmla="*/ 205807 h 205807"/>
                          <a:gd name="connsiteX41" fmla="*/ 772826 w 2148321"/>
                          <a:gd name="connsiteY41" fmla="*/ 194462 h 205807"/>
                          <a:gd name="connsiteX42" fmla="*/ 732721 w 2148321"/>
                          <a:gd name="connsiteY42" fmla="*/ 167955 h 205807"/>
                          <a:gd name="connsiteX43" fmla="*/ 692615 w 2148321"/>
                          <a:gd name="connsiteY43" fmla="*/ 194462 h 205807"/>
                          <a:gd name="connsiteX44" fmla="*/ 635290 w 2148321"/>
                          <a:gd name="connsiteY44" fmla="*/ 205807 h 205807"/>
                          <a:gd name="connsiteX45" fmla="*/ 147272 w 2148321"/>
                          <a:gd name="connsiteY45" fmla="*/ 205807 h 205807"/>
                          <a:gd name="connsiteX46" fmla="*/ 0 w 2148321"/>
                          <a:gd name="connsiteY46" fmla="*/ 61437 h 205807"/>
                          <a:gd name="connsiteX47" fmla="*/ 0 w 2148321"/>
                          <a:gd name="connsiteY47" fmla="*/ 36602 h 205807"/>
                          <a:gd name="connsiteX48" fmla="*/ 7539 w 2148321"/>
                          <a:gd name="connsiteY48"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38164 w 2148321"/>
                          <a:gd name="connsiteY8" fmla="*/ 60689 h 205807"/>
                          <a:gd name="connsiteX9" fmla="*/ 770989 w 2148321"/>
                          <a:gd name="connsiteY9" fmla="*/ 117632 h 205807"/>
                          <a:gd name="connsiteX10" fmla="*/ 798108 w 2148321"/>
                          <a:gd name="connsiteY10" fmla="*/ 144416 h 205807"/>
                          <a:gd name="connsiteX11" fmla="*/ 836995 w 2148321"/>
                          <a:gd name="connsiteY11" fmla="*/ 152112 h 205807"/>
                          <a:gd name="connsiteX12" fmla="*/ 1317989 w 2148321"/>
                          <a:gd name="connsiteY12" fmla="*/ 152112 h 205807"/>
                          <a:gd name="connsiteX13" fmla="*/ 1356876 w 2148321"/>
                          <a:gd name="connsiteY13" fmla="*/ 144416 h 205807"/>
                          <a:gd name="connsiteX14" fmla="*/ 1383604 w 2148321"/>
                          <a:gd name="connsiteY14" fmla="*/ 126751 h 205807"/>
                          <a:gd name="connsiteX15" fmla="*/ 1377332 w 2148321"/>
                          <a:gd name="connsiteY15" fmla="*/ 117632 h 205807"/>
                          <a:gd name="connsiteX16" fmla="*/ 1365759 w 2148321"/>
                          <a:gd name="connsiteY16" fmla="*/ 61437 h 205807"/>
                          <a:gd name="connsiteX17" fmla="*/ 1365759 w 2148321"/>
                          <a:gd name="connsiteY17" fmla="*/ 36602 h 205807"/>
                          <a:gd name="connsiteX18" fmla="*/ 1410205 w 2148321"/>
                          <a:gd name="connsiteY18" fmla="*/ 0 h 205807"/>
                          <a:gd name="connsiteX19" fmla="*/ 1457902 w 2148321"/>
                          <a:gd name="connsiteY19" fmla="*/ 0 h 205807"/>
                          <a:gd name="connsiteX20" fmla="*/ 1465441 w 2148321"/>
                          <a:gd name="connsiteY20" fmla="*/ 36602 h 205807"/>
                          <a:gd name="connsiteX21" fmla="*/ 1465441 w 2148321"/>
                          <a:gd name="connsiteY21" fmla="*/ 61437 h 205807"/>
                          <a:gd name="connsiteX22" fmla="*/ 1453868 w 2148321"/>
                          <a:gd name="connsiteY22" fmla="*/ 117632 h 205807"/>
                          <a:gd name="connsiteX23" fmla="*/ 1449679 w 2148321"/>
                          <a:gd name="connsiteY23" fmla="*/ 123723 h 205807"/>
                          <a:gd name="connsiteX24" fmla="*/ 1480988 w 2148321"/>
                          <a:gd name="connsiteY24" fmla="*/ 144416 h 205807"/>
                          <a:gd name="connsiteX25" fmla="*/ 1519875 w 2148321"/>
                          <a:gd name="connsiteY25" fmla="*/ 152112 h 205807"/>
                          <a:gd name="connsiteX26" fmla="*/ 2000869 w 2148321"/>
                          <a:gd name="connsiteY26" fmla="*/ 152112 h 205807"/>
                          <a:gd name="connsiteX27" fmla="*/ 2100772 w 2148321"/>
                          <a:gd name="connsiteY27" fmla="*/ 54177 h 205807"/>
                          <a:gd name="connsiteX28" fmla="*/ 2100772 w 2148321"/>
                          <a:gd name="connsiteY28" fmla="*/ 37329 h 205807"/>
                          <a:gd name="connsiteX29" fmla="*/ 2093085 w 2148321"/>
                          <a:gd name="connsiteY29" fmla="*/ 0 h 205807"/>
                          <a:gd name="connsiteX30" fmla="*/ 2140782 w 2148321"/>
                          <a:gd name="connsiteY30" fmla="*/ 0 h 205807"/>
                          <a:gd name="connsiteX31" fmla="*/ 2148321 w 2148321"/>
                          <a:gd name="connsiteY31" fmla="*/ 36602 h 205807"/>
                          <a:gd name="connsiteX32" fmla="*/ 2148321 w 2148321"/>
                          <a:gd name="connsiteY32" fmla="*/ 61437 h 205807"/>
                          <a:gd name="connsiteX33" fmla="*/ 2001049 w 2148321"/>
                          <a:gd name="connsiteY33" fmla="*/ 205807 h 205807"/>
                          <a:gd name="connsiteX34" fmla="*/ 1513031 w 2148321"/>
                          <a:gd name="connsiteY34" fmla="*/ 205807 h 205807"/>
                          <a:gd name="connsiteX35" fmla="*/ 1455706 w 2148321"/>
                          <a:gd name="connsiteY35" fmla="*/ 194462 h 205807"/>
                          <a:gd name="connsiteX36" fmla="*/ 1415600 w 2148321"/>
                          <a:gd name="connsiteY36" fmla="*/ 167954 h 205807"/>
                          <a:gd name="connsiteX37" fmla="*/ 1375494 w 2148321"/>
                          <a:gd name="connsiteY37" fmla="*/ 194462 h 205807"/>
                          <a:gd name="connsiteX38" fmla="*/ 1318169 w 2148321"/>
                          <a:gd name="connsiteY38" fmla="*/ 205807 h 205807"/>
                          <a:gd name="connsiteX39" fmla="*/ 830151 w 2148321"/>
                          <a:gd name="connsiteY39" fmla="*/ 205807 h 205807"/>
                          <a:gd name="connsiteX40" fmla="*/ 772826 w 2148321"/>
                          <a:gd name="connsiteY40" fmla="*/ 194462 h 205807"/>
                          <a:gd name="connsiteX41" fmla="*/ 732721 w 2148321"/>
                          <a:gd name="connsiteY41" fmla="*/ 167955 h 205807"/>
                          <a:gd name="connsiteX42" fmla="*/ 692615 w 2148321"/>
                          <a:gd name="connsiteY42" fmla="*/ 194462 h 205807"/>
                          <a:gd name="connsiteX43" fmla="*/ 635290 w 2148321"/>
                          <a:gd name="connsiteY43" fmla="*/ 205807 h 205807"/>
                          <a:gd name="connsiteX44" fmla="*/ 147272 w 2148321"/>
                          <a:gd name="connsiteY44" fmla="*/ 205807 h 205807"/>
                          <a:gd name="connsiteX45" fmla="*/ 0 w 2148321"/>
                          <a:gd name="connsiteY45" fmla="*/ 61437 h 205807"/>
                          <a:gd name="connsiteX46" fmla="*/ 0 w 2148321"/>
                          <a:gd name="connsiteY46" fmla="*/ 36602 h 205807"/>
                          <a:gd name="connsiteX47" fmla="*/ 7539 w 2148321"/>
                          <a:gd name="connsiteY47"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38164 w 2148321"/>
                          <a:gd name="connsiteY8" fmla="*/ 60689 h 205807"/>
                          <a:gd name="connsiteX9" fmla="*/ 770989 w 2148321"/>
                          <a:gd name="connsiteY9" fmla="*/ 117632 h 205807"/>
                          <a:gd name="connsiteX10" fmla="*/ 798108 w 2148321"/>
                          <a:gd name="connsiteY10" fmla="*/ 144416 h 205807"/>
                          <a:gd name="connsiteX11" fmla="*/ 836995 w 2148321"/>
                          <a:gd name="connsiteY11" fmla="*/ 152112 h 205807"/>
                          <a:gd name="connsiteX12" fmla="*/ 1317989 w 2148321"/>
                          <a:gd name="connsiteY12" fmla="*/ 152112 h 205807"/>
                          <a:gd name="connsiteX13" fmla="*/ 1356876 w 2148321"/>
                          <a:gd name="connsiteY13" fmla="*/ 144416 h 205807"/>
                          <a:gd name="connsiteX14" fmla="*/ 1383604 w 2148321"/>
                          <a:gd name="connsiteY14" fmla="*/ 126751 h 205807"/>
                          <a:gd name="connsiteX15" fmla="*/ 1377332 w 2148321"/>
                          <a:gd name="connsiteY15" fmla="*/ 117632 h 205807"/>
                          <a:gd name="connsiteX16" fmla="*/ 1365759 w 2148321"/>
                          <a:gd name="connsiteY16" fmla="*/ 61437 h 205807"/>
                          <a:gd name="connsiteX17" fmla="*/ 1365759 w 2148321"/>
                          <a:gd name="connsiteY17" fmla="*/ 36602 h 205807"/>
                          <a:gd name="connsiteX18" fmla="*/ 1457902 w 2148321"/>
                          <a:gd name="connsiteY18" fmla="*/ 0 h 205807"/>
                          <a:gd name="connsiteX19" fmla="*/ 1465441 w 2148321"/>
                          <a:gd name="connsiteY19" fmla="*/ 36602 h 205807"/>
                          <a:gd name="connsiteX20" fmla="*/ 1465441 w 2148321"/>
                          <a:gd name="connsiteY20" fmla="*/ 61437 h 205807"/>
                          <a:gd name="connsiteX21" fmla="*/ 1453868 w 2148321"/>
                          <a:gd name="connsiteY21" fmla="*/ 117632 h 205807"/>
                          <a:gd name="connsiteX22" fmla="*/ 1449679 w 2148321"/>
                          <a:gd name="connsiteY22" fmla="*/ 123723 h 205807"/>
                          <a:gd name="connsiteX23" fmla="*/ 1480988 w 2148321"/>
                          <a:gd name="connsiteY23" fmla="*/ 144416 h 205807"/>
                          <a:gd name="connsiteX24" fmla="*/ 1519875 w 2148321"/>
                          <a:gd name="connsiteY24" fmla="*/ 152112 h 205807"/>
                          <a:gd name="connsiteX25" fmla="*/ 2000869 w 2148321"/>
                          <a:gd name="connsiteY25" fmla="*/ 152112 h 205807"/>
                          <a:gd name="connsiteX26" fmla="*/ 2100772 w 2148321"/>
                          <a:gd name="connsiteY26" fmla="*/ 54177 h 205807"/>
                          <a:gd name="connsiteX27" fmla="*/ 2100772 w 2148321"/>
                          <a:gd name="connsiteY27" fmla="*/ 37329 h 205807"/>
                          <a:gd name="connsiteX28" fmla="*/ 2093085 w 2148321"/>
                          <a:gd name="connsiteY28" fmla="*/ 0 h 205807"/>
                          <a:gd name="connsiteX29" fmla="*/ 2140782 w 2148321"/>
                          <a:gd name="connsiteY29" fmla="*/ 0 h 205807"/>
                          <a:gd name="connsiteX30" fmla="*/ 2148321 w 2148321"/>
                          <a:gd name="connsiteY30" fmla="*/ 36602 h 205807"/>
                          <a:gd name="connsiteX31" fmla="*/ 2148321 w 2148321"/>
                          <a:gd name="connsiteY31" fmla="*/ 61437 h 205807"/>
                          <a:gd name="connsiteX32" fmla="*/ 2001049 w 2148321"/>
                          <a:gd name="connsiteY32" fmla="*/ 205807 h 205807"/>
                          <a:gd name="connsiteX33" fmla="*/ 1513031 w 2148321"/>
                          <a:gd name="connsiteY33" fmla="*/ 205807 h 205807"/>
                          <a:gd name="connsiteX34" fmla="*/ 1455706 w 2148321"/>
                          <a:gd name="connsiteY34" fmla="*/ 194462 h 205807"/>
                          <a:gd name="connsiteX35" fmla="*/ 1415600 w 2148321"/>
                          <a:gd name="connsiteY35" fmla="*/ 167954 h 205807"/>
                          <a:gd name="connsiteX36" fmla="*/ 1375494 w 2148321"/>
                          <a:gd name="connsiteY36" fmla="*/ 194462 h 205807"/>
                          <a:gd name="connsiteX37" fmla="*/ 1318169 w 2148321"/>
                          <a:gd name="connsiteY37" fmla="*/ 205807 h 205807"/>
                          <a:gd name="connsiteX38" fmla="*/ 830151 w 2148321"/>
                          <a:gd name="connsiteY38" fmla="*/ 205807 h 205807"/>
                          <a:gd name="connsiteX39" fmla="*/ 772826 w 2148321"/>
                          <a:gd name="connsiteY39" fmla="*/ 194462 h 205807"/>
                          <a:gd name="connsiteX40" fmla="*/ 732721 w 2148321"/>
                          <a:gd name="connsiteY40" fmla="*/ 167955 h 205807"/>
                          <a:gd name="connsiteX41" fmla="*/ 692615 w 2148321"/>
                          <a:gd name="connsiteY41" fmla="*/ 194462 h 205807"/>
                          <a:gd name="connsiteX42" fmla="*/ 635290 w 2148321"/>
                          <a:gd name="connsiteY42" fmla="*/ 205807 h 205807"/>
                          <a:gd name="connsiteX43" fmla="*/ 147272 w 2148321"/>
                          <a:gd name="connsiteY43" fmla="*/ 205807 h 205807"/>
                          <a:gd name="connsiteX44" fmla="*/ 0 w 2148321"/>
                          <a:gd name="connsiteY44" fmla="*/ 61437 h 205807"/>
                          <a:gd name="connsiteX45" fmla="*/ 0 w 2148321"/>
                          <a:gd name="connsiteY45" fmla="*/ 36602 h 205807"/>
                          <a:gd name="connsiteX46" fmla="*/ 7539 w 2148321"/>
                          <a:gd name="connsiteY46"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38164 w 2148321"/>
                          <a:gd name="connsiteY8" fmla="*/ 60689 h 205807"/>
                          <a:gd name="connsiteX9" fmla="*/ 770989 w 2148321"/>
                          <a:gd name="connsiteY9" fmla="*/ 117632 h 205807"/>
                          <a:gd name="connsiteX10" fmla="*/ 798108 w 2148321"/>
                          <a:gd name="connsiteY10" fmla="*/ 144416 h 205807"/>
                          <a:gd name="connsiteX11" fmla="*/ 836995 w 2148321"/>
                          <a:gd name="connsiteY11" fmla="*/ 152112 h 205807"/>
                          <a:gd name="connsiteX12" fmla="*/ 1317989 w 2148321"/>
                          <a:gd name="connsiteY12" fmla="*/ 152112 h 205807"/>
                          <a:gd name="connsiteX13" fmla="*/ 1356876 w 2148321"/>
                          <a:gd name="connsiteY13" fmla="*/ 144416 h 205807"/>
                          <a:gd name="connsiteX14" fmla="*/ 1383604 w 2148321"/>
                          <a:gd name="connsiteY14" fmla="*/ 126751 h 205807"/>
                          <a:gd name="connsiteX15" fmla="*/ 1377332 w 2148321"/>
                          <a:gd name="connsiteY15" fmla="*/ 117632 h 205807"/>
                          <a:gd name="connsiteX16" fmla="*/ 1365759 w 2148321"/>
                          <a:gd name="connsiteY16" fmla="*/ 61437 h 205807"/>
                          <a:gd name="connsiteX17" fmla="*/ 1365759 w 2148321"/>
                          <a:gd name="connsiteY17" fmla="*/ 36602 h 205807"/>
                          <a:gd name="connsiteX18" fmla="*/ 1465441 w 2148321"/>
                          <a:gd name="connsiteY18" fmla="*/ 36602 h 205807"/>
                          <a:gd name="connsiteX19" fmla="*/ 1465441 w 2148321"/>
                          <a:gd name="connsiteY19" fmla="*/ 61437 h 205807"/>
                          <a:gd name="connsiteX20" fmla="*/ 1453868 w 2148321"/>
                          <a:gd name="connsiteY20" fmla="*/ 117632 h 205807"/>
                          <a:gd name="connsiteX21" fmla="*/ 1449679 w 2148321"/>
                          <a:gd name="connsiteY21" fmla="*/ 123723 h 205807"/>
                          <a:gd name="connsiteX22" fmla="*/ 1480988 w 2148321"/>
                          <a:gd name="connsiteY22" fmla="*/ 144416 h 205807"/>
                          <a:gd name="connsiteX23" fmla="*/ 1519875 w 2148321"/>
                          <a:gd name="connsiteY23" fmla="*/ 152112 h 205807"/>
                          <a:gd name="connsiteX24" fmla="*/ 2000869 w 2148321"/>
                          <a:gd name="connsiteY24" fmla="*/ 152112 h 205807"/>
                          <a:gd name="connsiteX25" fmla="*/ 2100772 w 2148321"/>
                          <a:gd name="connsiteY25" fmla="*/ 54177 h 205807"/>
                          <a:gd name="connsiteX26" fmla="*/ 2100772 w 2148321"/>
                          <a:gd name="connsiteY26" fmla="*/ 37329 h 205807"/>
                          <a:gd name="connsiteX27" fmla="*/ 2093085 w 2148321"/>
                          <a:gd name="connsiteY27" fmla="*/ 0 h 205807"/>
                          <a:gd name="connsiteX28" fmla="*/ 2140782 w 2148321"/>
                          <a:gd name="connsiteY28" fmla="*/ 0 h 205807"/>
                          <a:gd name="connsiteX29" fmla="*/ 2148321 w 2148321"/>
                          <a:gd name="connsiteY29" fmla="*/ 36602 h 205807"/>
                          <a:gd name="connsiteX30" fmla="*/ 2148321 w 2148321"/>
                          <a:gd name="connsiteY30" fmla="*/ 61437 h 205807"/>
                          <a:gd name="connsiteX31" fmla="*/ 2001049 w 2148321"/>
                          <a:gd name="connsiteY31" fmla="*/ 205807 h 205807"/>
                          <a:gd name="connsiteX32" fmla="*/ 1513031 w 2148321"/>
                          <a:gd name="connsiteY32" fmla="*/ 205807 h 205807"/>
                          <a:gd name="connsiteX33" fmla="*/ 1455706 w 2148321"/>
                          <a:gd name="connsiteY33" fmla="*/ 194462 h 205807"/>
                          <a:gd name="connsiteX34" fmla="*/ 1415600 w 2148321"/>
                          <a:gd name="connsiteY34" fmla="*/ 167954 h 205807"/>
                          <a:gd name="connsiteX35" fmla="*/ 1375494 w 2148321"/>
                          <a:gd name="connsiteY35" fmla="*/ 194462 h 205807"/>
                          <a:gd name="connsiteX36" fmla="*/ 1318169 w 2148321"/>
                          <a:gd name="connsiteY36" fmla="*/ 205807 h 205807"/>
                          <a:gd name="connsiteX37" fmla="*/ 830151 w 2148321"/>
                          <a:gd name="connsiteY37" fmla="*/ 205807 h 205807"/>
                          <a:gd name="connsiteX38" fmla="*/ 772826 w 2148321"/>
                          <a:gd name="connsiteY38" fmla="*/ 194462 h 205807"/>
                          <a:gd name="connsiteX39" fmla="*/ 732721 w 2148321"/>
                          <a:gd name="connsiteY39" fmla="*/ 167955 h 205807"/>
                          <a:gd name="connsiteX40" fmla="*/ 692615 w 2148321"/>
                          <a:gd name="connsiteY40" fmla="*/ 194462 h 205807"/>
                          <a:gd name="connsiteX41" fmla="*/ 635290 w 2148321"/>
                          <a:gd name="connsiteY41" fmla="*/ 205807 h 205807"/>
                          <a:gd name="connsiteX42" fmla="*/ 147272 w 2148321"/>
                          <a:gd name="connsiteY42" fmla="*/ 205807 h 205807"/>
                          <a:gd name="connsiteX43" fmla="*/ 0 w 2148321"/>
                          <a:gd name="connsiteY43" fmla="*/ 61437 h 205807"/>
                          <a:gd name="connsiteX44" fmla="*/ 0 w 2148321"/>
                          <a:gd name="connsiteY44" fmla="*/ 36602 h 205807"/>
                          <a:gd name="connsiteX45" fmla="*/ 7539 w 2148321"/>
                          <a:gd name="connsiteY45"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38164 w 2148321"/>
                          <a:gd name="connsiteY8" fmla="*/ 60689 h 205807"/>
                          <a:gd name="connsiteX9" fmla="*/ 770989 w 2148321"/>
                          <a:gd name="connsiteY9" fmla="*/ 117632 h 205807"/>
                          <a:gd name="connsiteX10" fmla="*/ 798108 w 2148321"/>
                          <a:gd name="connsiteY10" fmla="*/ 144416 h 205807"/>
                          <a:gd name="connsiteX11" fmla="*/ 836995 w 2148321"/>
                          <a:gd name="connsiteY11" fmla="*/ 152112 h 205807"/>
                          <a:gd name="connsiteX12" fmla="*/ 1317989 w 2148321"/>
                          <a:gd name="connsiteY12" fmla="*/ 152112 h 205807"/>
                          <a:gd name="connsiteX13" fmla="*/ 1356876 w 2148321"/>
                          <a:gd name="connsiteY13" fmla="*/ 144416 h 205807"/>
                          <a:gd name="connsiteX14" fmla="*/ 1383604 w 2148321"/>
                          <a:gd name="connsiteY14" fmla="*/ 126751 h 205807"/>
                          <a:gd name="connsiteX15" fmla="*/ 1377332 w 2148321"/>
                          <a:gd name="connsiteY15" fmla="*/ 117632 h 205807"/>
                          <a:gd name="connsiteX16" fmla="*/ 1365759 w 2148321"/>
                          <a:gd name="connsiteY16" fmla="*/ 61437 h 205807"/>
                          <a:gd name="connsiteX17" fmla="*/ 1465441 w 2148321"/>
                          <a:gd name="connsiteY17" fmla="*/ 36602 h 205807"/>
                          <a:gd name="connsiteX18" fmla="*/ 1465441 w 2148321"/>
                          <a:gd name="connsiteY18" fmla="*/ 61437 h 205807"/>
                          <a:gd name="connsiteX19" fmla="*/ 1453868 w 2148321"/>
                          <a:gd name="connsiteY19" fmla="*/ 117632 h 205807"/>
                          <a:gd name="connsiteX20" fmla="*/ 1449679 w 2148321"/>
                          <a:gd name="connsiteY20" fmla="*/ 123723 h 205807"/>
                          <a:gd name="connsiteX21" fmla="*/ 1480988 w 2148321"/>
                          <a:gd name="connsiteY21" fmla="*/ 144416 h 205807"/>
                          <a:gd name="connsiteX22" fmla="*/ 1519875 w 2148321"/>
                          <a:gd name="connsiteY22" fmla="*/ 152112 h 205807"/>
                          <a:gd name="connsiteX23" fmla="*/ 2000869 w 2148321"/>
                          <a:gd name="connsiteY23" fmla="*/ 152112 h 205807"/>
                          <a:gd name="connsiteX24" fmla="*/ 2100772 w 2148321"/>
                          <a:gd name="connsiteY24" fmla="*/ 54177 h 205807"/>
                          <a:gd name="connsiteX25" fmla="*/ 2100772 w 2148321"/>
                          <a:gd name="connsiteY25" fmla="*/ 37329 h 205807"/>
                          <a:gd name="connsiteX26" fmla="*/ 2093085 w 2148321"/>
                          <a:gd name="connsiteY26" fmla="*/ 0 h 205807"/>
                          <a:gd name="connsiteX27" fmla="*/ 2140782 w 2148321"/>
                          <a:gd name="connsiteY27" fmla="*/ 0 h 205807"/>
                          <a:gd name="connsiteX28" fmla="*/ 2148321 w 2148321"/>
                          <a:gd name="connsiteY28" fmla="*/ 36602 h 205807"/>
                          <a:gd name="connsiteX29" fmla="*/ 2148321 w 2148321"/>
                          <a:gd name="connsiteY29" fmla="*/ 61437 h 205807"/>
                          <a:gd name="connsiteX30" fmla="*/ 2001049 w 2148321"/>
                          <a:gd name="connsiteY30" fmla="*/ 205807 h 205807"/>
                          <a:gd name="connsiteX31" fmla="*/ 1513031 w 2148321"/>
                          <a:gd name="connsiteY31" fmla="*/ 205807 h 205807"/>
                          <a:gd name="connsiteX32" fmla="*/ 1455706 w 2148321"/>
                          <a:gd name="connsiteY32" fmla="*/ 194462 h 205807"/>
                          <a:gd name="connsiteX33" fmla="*/ 1415600 w 2148321"/>
                          <a:gd name="connsiteY33" fmla="*/ 167954 h 205807"/>
                          <a:gd name="connsiteX34" fmla="*/ 1375494 w 2148321"/>
                          <a:gd name="connsiteY34" fmla="*/ 194462 h 205807"/>
                          <a:gd name="connsiteX35" fmla="*/ 1318169 w 2148321"/>
                          <a:gd name="connsiteY35" fmla="*/ 205807 h 205807"/>
                          <a:gd name="connsiteX36" fmla="*/ 830151 w 2148321"/>
                          <a:gd name="connsiteY36" fmla="*/ 205807 h 205807"/>
                          <a:gd name="connsiteX37" fmla="*/ 772826 w 2148321"/>
                          <a:gd name="connsiteY37" fmla="*/ 194462 h 205807"/>
                          <a:gd name="connsiteX38" fmla="*/ 732721 w 2148321"/>
                          <a:gd name="connsiteY38" fmla="*/ 167955 h 205807"/>
                          <a:gd name="connsiteX39" fmla="*/ 692615 w 2148321"/>
                          <a:gd name="connsiteY39" fmla="*/ 194462 h 205807"/>
                          <a:gd name="connsiteX40" fmla="*/ 635290 w 2148321"/>
                          <a:gd name="connsiteY40" fmla="*/ 205807 h 205807"/>
                          <a:gd name="connsiteX41" fmla="*/ 147272 w 2148321"/>
                          <a:gd name="connsiteY41" fmla="*/ 205807 h 205807"/>
                          <a:gd name="connsiteX42" fmla="*/ 0 w 2148321"/>
                          <a:gd name="connsiteY42" fmla="*/ 61437 h 205807"/>
                          <a:gd name="connsiteX43" fmla="*/ 0 w 2148321"/>
                          <a:gd name="connsiteY43" fmla="*/ 36602 h 205807"/>
                          <a:gd name="connsiteX44" fmla="*/ 7539 w 2148321"/>
                          <a:gd name="connsiteY44"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38164 w 2148321"/>
                          <a:gd name="connsiteY8" fmla="*/ 60689 h 205807"/>
                          <a:gd name="connsiteX9" fmla="*/ 770989 w 2148321"/>
                          <a:gd name="connsiteY9" fmla="*/ 117632 h 205807"/>
                          <a:gd name="connsiteX10" fmla="*/ 798108 w 2148321"/>
                          <a:gd name="connsiteY10" fmla="*/ 144416 h 205807"/>
                          <a:gd name="connsiteX11" fmla="*/ 836995 w 2148321"/>
                          <a:gd name="connsiteY11" fmla="*/ 152112 h 205807"/>
                          <a:gd name="connsiteX12" fmla="*/ 1317989 w 2148321"/>
                          <a:gd name="connsiteY12" fmla="*/ 152112 h 205807"/>
                          <a:gd name="connsiteX13" fmla="*/ 1356876 w 2148321"/>
                          <a:gd name="connsiteY13" fmla="*/ 144416 h 205807"/>
                          <a:gd name="connsiteX14" fmla="*/ 1383604 w 2148321"/>
                          <a:gd name="connsiteY14" fmla="*/ 126751 h 205807"/>
                          <a:gd name="connsiteX15" fmla="*/ 1377332 w 2148321"/>
                          <a:gd name="connsiteY15" fmla="*/ 117632 h 205807"/>
                          <a:gd name="connsiteX16" fmla="*/ 1365759 w 2148321"/>
                          <a:gd name="connsiteY16" fmla="*/ 61437 h 205807"/>
                          <a:gd name="connsiteX17" fmla="*/ 1465441 w 2148321"/>
                          <a:gd name="connsiteY17" fmla="*/ 61437 h 205807"/>
                          <a:gd name="connsiteX18" fmla="*/ 1453868 w 2148321"/>
                          <a:gd name="connsiteY18" fmla="*/ 117632 h 205807"/>
                          <a:gd name="connsiteX19" fmla="*/ 1449679 w 2148321"/>
                          <a:gd name="connsiteY19" fmla="*/ 123723 h 205807"/>
                          <a:gd name="connsiteX20" fmla="*/ 1480988 w 2148321"/>
                          <a:gd name="connsiteY20" fmla="*/ 144416 h 205807"/>
                          <a:gd name="connsiteX21" fmla="*/ 1519875 w 2148321"/>
                          <a:gd name="connsiteY21" fmla="*/ 152112 h 205807"/>
                          <a:gd name="connsiteX22" fmla="*/ 2000869 w 2148321"/>
                          <a:gd name="connsiteY22" fmla="*/ 152112 h 205807"/>
                          <a:gd name="connsiteX23" fmla="*/ 2100772 w 2148321"/>
                          <a:gd name="connsiteY23" fmla="*/ 54177 h 205807"/>
                          <a:gd name="connsiteX24" fmla="*/ 2100772 w 2148321"/>
                          <a:gd name="connsiteY24" fmla="*/ 37329 h 205807"/>
                          <a:gd name="connsiteX25" fmla="*/ 2093085 w 2148321"/>
                          <a:gd name="connsiteY25" fmla="*/ 0 h 205807"/>
                          <a:gd name="connsiteX26" fmla="*/ 2140782 w 2148321"/>
                          <a:gd name="connsiteY26" fmla="*/ 0 h 205807"/>
                          <a:gd name="connsiteX27" fmla="*/ 2148321 w 2148321"/>
                          <a:gd name="connsiteY27" fmla="*/ 36602 h 205807"/>
                          <a:gd name="connsiteX28" fmla="*/ 2148321 w 2148321"/>
                          <a:gd name="connsiteY28" fmla="*/ 61437 h 205807"/>
                          <a:gd name="connsiteX29" fmla="*/ 2001049 w 2148321"/>
                          <a:gd name="connsiteY29" fmla="*/ 205807 h 205807"/>
                          <a:gd name="connsiteX30" fmla="*/ 1513031 w 2148321"/>
                          <a:gd name="connsiteY30" fmla="*/ 205807 h 205807"/>
                          <a:gd name="connsiteX31" fmla="*/ 1455706 w 2148321"/>
                          <a:gd name="connsiteY31" fmla="*/ 194462 h 205807"/>
                          <a:gd name="connsiteX32" fmla="*/ 1415600 w 2148321"/>
                          <a:gd name="connsiteY32" fmla="*/ 167954 h 205807"/>
                          <a:gd name="connsiteX33" fmla="*/ 1375494 w 2148321"/>
                          <a:gd name="connsiteY33" fmla="*/ 194462 h 205807"/>
                          <a:gd name="connsiteX34" fmla="*/ 1318169 w 2148321"/>
                          <a:gd name="connsiteY34" fmla="*/ 205807 h 205807"/>
                          <a:gd name="connsiteX35" fmla="*/ 830151 w 2148321"/>
                          <a:gd name="connsiteY35" fmla="*/ 205807 h 205807"/>
                          <a:gd name="connsiteX36" fmla="*/ 772826 w 2148321"/>
                          <a:gd name="connsiteY36" fmla="*/ 194462 h 205807"/>
                          <a:gd name="connsiteX37" fmla="*/ 732721 w 2148321"/>
                          <a:gd name="connsiteY37" fmla="*/ 167955 h 205807"/>
                          <a:gd name="connsiteX38" fmla="*/ 692615 w 2148321"/>
                          <a:gd name="connsiteY38" fmla="*/ 194462 h 205807"/>
                          <a:gd name="connsiteX39" fmla="*/ 635290 w 2148321"/>
                          <a:gd name="connsiteY39" fmla="*/ 205807 h 205807"/>
                          <a:gd name="connsiteX40" fmla="*/ 147272 w 2148321"/>
                          <a:gd name="connsiteY40" fmla="*/ 205807 h 205807"/>
                          <a:gd name="connsiteX41" fmla="*/ 0 w 2148321"/>
                          <a:gd name="connsiteY41" fmla="*/ 61437 h 205807"/>
                          <a:gd name="connsiteX42" fmla="*/ 0 w 2148321"/>
                          <a:gd name="connsiteY42" fmla="*/ 36602 h 205807"/>
                          <a:gd name="connsiteX43" fmla="*/ 7539 w 2148321"/>
                          <a:gd name="connsiteY43"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38164 w 2148321"/>
                          <a:gd name="connsiteY8" fmla="*/ 60689 h 205807"/>
                          <a:gd name="connsiteX9" fmla="*/ 770989 w 2148321"/>
                          <a:gd name="connsiteY9" fmla="*/ 117632 h 205807"/>
                          <a:gd name="connsiteX10" fmla="*/ 798108 w 2148321"/>
                          <a:gd name="connsiteY10" fmla="*/ 144416 h 205807"/>
                          <a:gd name="connsiteX11" fmla="*/ 836995 w 2148321"/>
                          <a:gd name="connsiteY11" fmla="*/ 152112 h 205807"/>
                          <a:gd name="connsiteX12" fmla="*/ 1317989 w 2148321"/>
                          <a:gd name="connsiteY12" fmla="*/ 152112 h 205807"/>
                          <a:gd name="connsiteX13" fmla="*/ 1356876 w 2148321"/>
                          <a:gd name="connsiteY13" fmla="*/ 144416 h 205807"/>
                          <a:gd name="connsiteX14" fmla="*/ 1383604 w 2148321"/>
                          <a:gd name="connsiteY14" fmla="*/ 126751 h 205807"/>
                          <a:gd name="connsiteX15" fmla="*/ 1377332 w 2148321"/>
                          <a:gd name="connsiteY15" fmla="*/ 117632 h 205807"/>
                          <a:gd name="connsiteX16" fmla="*/ 1365759 w 2148321"/>
                          <a:gd name="connsiteY16" fmla="*/ 61437 h 205807"/>
                          <a:gd name="connsiteX17" fmla="*/ 1416820 w 2148321"/>
                          <a:gd name="connsiteY17" fmla="*/ 58308 h 205807"/>
                          <a:gd name="connsiteX18" fmla="*/ 1465441 w 2148321"/>
                          <a:gd name="connsiteY18" fmla="*/ 61437 h 205807"/>
                          <a:gd name="connsiteX19" fmla="*/ 1453868 w 2148321"/>
                          <a:gd name="connsiteY19" fmla="*/ 117632 h 205807"/>
                          <a:gd name="connsiteX20" fmla="*/ 1449679 w 2148321"/>
                          <a:gd name="connsiteY20" fmla="*/ 123723 h 205807"/>
                          <a:gd name="connsiteX21" fmla="*/ 1480988 w 2148321"/>
                          <a:gd name="connsiteY21" fmla="*/ 144416 h 205807"/>
                          <a:gd name="connsiteX22" fmla="*/ 1519875 w 2148321"/>
                          <a:gd name="connsiteY22" fmla="*/ 152112 h 205807"/>
                          <a:gd name="connsiteX23" fmla="*/ 2000869 w 2148321"/>
                          <a:gd name="connsiteY23" fmla="*/ 152112 h 205807"/>
                          <a:gd name="connsiteX24" fmla="*/ 2100772 w 2148321"/>
                          <a:gd name="connsiteY24" fmla="*/ 54177 h 205807"/>
                          <a:gd name="connsiteX25" fmla="*/ 2100772 w 2148321"/>
                          <a:gd name="connsiteY25" fmla="*/ 37329 h 205807"/>
                          <a:gd name="connsiteX26" fmla="*/ 2093085 w 2148321"/>
                          <a:gd name="connsiteY26" fmla="*/ 0 h 205807"/>
                          <a:gd name="connsiteX27" fmla="*/ 2140782 w 2148321"/>
                          <a:gd name="connsiteY27" fmla="*/ 0 h 205807"/>
                          <a:gd name="connsiteX28" fmla="*/ 2148321 w 2148321"/>
                          <a:gd name="connsiteY28" fmla="*/ 36602 h 205807"/>
                          <a:gd name="connsiteX29" fmla="*/ 2148321 w 2148321"/>
                          <a:gd name="connsiteY29" fmla="*/ 61437 h 205807"/>
                          <a:gd name="connsiteX30" fmla="*/ 2001049 w 2148321"/>
                          <a:gd name="connsiteY30" fmla="*/ 205807 h 205807"/>
                          <a:gd name="connsiteX31" fmla="*/ 1513031 w 2148321"/>
                          <a:gd name="connsiteY31" fmla="*/ 205807 h 205807"/>
                          <a:gd name="connsiteX32" fmla="*/ 1455706 w 2148321"/>
                          <a:gd name="connsiteY32" fmla="*/ 194462 h 205807"/>
                          <a:gd name="connsiteX33" fmla="*/ 1415600 w 2148321"/>
                          <a:gd name="connsiteY33" fmla="*/ 167954 h 205807"/>
                          <a:gd name="connsiteX34" fmla="*/ 1375494 w 2148321"/>
                          <a:gd name="connsiteY34" fmla="*/ 194462 h 205807"/>
                          <a:gd name="connsiteX35" fmla="*/ 1318169 w 2148321"/>
                          <a:gd name="connsiteY35" fmla="*/ 205807 h 205807"/>
                          <a:gd name="connsiteX36" fmla="*/ 830151 w 2148321"/>
                          <a:gd name="connsiteY36" fmla="*/ 205807 h 205807"/>
                          <a:gd name="connsiteX37" fmla="*/ 772826 w 2148321"/>
                          <a:gd name="connsiteY37" fmla="*/ 194462 h 205807"/>
                          <a:gd name="connsiteX38" fmla="*/ 732721 w 2148321"/>
                          <a:gd name="connsiteY38" fmla="*/ 167955 h 205807"/>
                          <a:gd name="connsiteX39" fmla="*/ 692615 w 2148321"/>
                          <a:gd name="connsiteY39" fmla="*/ 194462 h 205807"/>
                          <a:gd name="connsiteX40" fmla="*/ 635290 w 2148321"/>
                          <a:gd name="connsiteY40" fmla="*/ 205807 h 205807"/>
                          <a:gd name="connsiteX41" fmla="*/ 147272 w 2148321"/>
                          <a:gd name="connsiteY41" fmla="*/ 205807 h 205807"/>
                          <a:gd name="connsiteX42" fmla="*/ 0 w 2148321"/>
                          <a:gd name="connsiteY42" fmla="*/ 61437 h 205807"/>
                          <a:gd name="connsiteX43" fmla="*/ 0 w 2148321"/>
                          <a:gd name="connsiteY43" fmla="*/ 36602 h 205807"/>
                          <a:gd name="connsiteX44" fmla="*/ 7539 w 2148321"/>
                          <a:gd name="connsiteY44"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38164 w 2148321"/>
                          <a:gd name="connsiteY8" fmla="*/ 60689 h 205807"/>
                          <a:gd name="connsiteX9" fmla="*/ 770989 w 2148321"/>
                          <a:gd name="connsiteY9" fmla="*/ 117632 h 205807"/>
                          <a:gd name="connsiteX10" fmla="*/ 798108 w 2148321"/>
                          <a:gd name="connsiteY10" fmla="*/ 144416 h 205807"/>
                          <a:gd name="connsiteX11" fmla="*/ 836995 w 2148321"/>
                          <a:gd name="connsiteY11" fmla="*/ 152112 h 205807"/>
                          <a:gd name="connsiteX12" fmla="*/ 1317989 w 2148321"/>
                          <a:gd name="connsiteY12" fmla="*/ 152112 h 205807"/>
                          <a:gd name="connsiteX13" fmla="*/ 1356876 w 2148321"/>
                          <a:gd name="connsiteY13" fmla="*/ 144416 h 205807"/>
                          <a:gd name="connsiteX14" fmla="*/ 1383604 w 2148321"/>
                          <a:gd name="connsiteY14" fmla="*/ 126751 h 205807"/>
                          <a:gd name="connsiteX15" fmla="*/ 1377332 w 2148321"/>
                          <a:gd name="connsiteY15" fmla="*/ 117632 h 205807"/>
                          <a:gd name="connsiteX16" fmla="*/ 1365759 w 2148321"/>
                          <a:gd name="connsiteY16" fmla="*/ 61437 h 205807"/>
                          <a:gd name="connsiteX17" fmla="*/ 1416820 w 2148321"/>
                          <a:gd name="connsiteY17" fmla="*/ 58308 h 205807"/>
                          <a:gd name="connsiteX18" fmla="*/ 1453868 w 2148321"/>
                          <a:gd name="connsiteY18" fmla="*/ 117632 h 205807"/>
                          <a:gd name="connsiteX19" fmla="*/ 1449679 w 2148321"/>
                          <a:gd name="connsiteY19" fmla="*/ 123723 h 205807"/>
                          <a:gd name="connsiteX20" fmla="*/ 1480988 w 2148321"/>
                          <a:gd name="connsiteY20" fmla="*/ 144416 h 205807"/>
                          <a:gd name="connsiteX21" fmla="*/ 1519875 w 2148321"/>
                          <a:gd name="connsiteY21" fmla="*/ 152112 h 205807"/>
                          <a:gd name="connsiteX22" fmla="*/ 2000869 w 2148321"/>
                          <a:gd name="connsiteY22" fmla="*/ 152112 h 205807"/>
                          <a:gd name="connsiteX23" fmla="*/ 2100772 w 2148321"/>
                          <a:gd name="connsiteY23" fmla="*/ 54177 h 205807"/>
                          <a:gd name="connsiteX24" fmla="*/ 2100772 w 2148321"/>
                          <a:gd name="connsiteY24" fmla="*/ 37329 h 205807"/>
                          <a:gd name="connsiteX25" fmla="*/ 2093085 w 2148321"/>
                          <a:gd name="connsiteY25" fmla="*/ 0 h 205807"/>
                          <a:gd name="connsiteX26" fmla="*/ 2140782 w 2148321"/>
                          <a:gd name="connsiteY26" fmla="*/ 0 h 205807"/>
                          <a:gd name="connsiteX27" fmla="*/ 2148321 w 2148321"/>
                          <a:gd name="connsiteY27" fmla="*/ 36602 h 205807"/>
                          <a:gd name="connsiteX28" fmla="*/ 2148321 w 2148321"/>
                          <a:gd name="connsiteY28" fmla="*/ 61437 h 205807"/>
                          <a:gd name="connsiteX29" fmla="*/ 2001049 w 2148321"/>
                          <a:gd name="connsiteY29" fmla="*/ 205807 h 205807"/>
                          <a:gd name="connsiteX30" fmla="*/ 1513031 w 2148321"/>
                          <a:gd name="connsiteY30" fmla="*/ 205807 h 205807"/>
                          <a:gd name="connsiteX31" fmla="*/ 1455706 w 2148321"/>
                          <a:gd name="connsiteY31" fmla="*/ 194462 h 205807"/>
                          <a:gd name="connsiteX32" fmla="*/ 1415600 w 2148321"/>
                          <a:gd name="connsiteY32" fmla="*/ 167954 h 205807"/>
                          <a:gd name="connsiteX33" fmla="*/ 1375494 w 2148321"/>
                          <a:gd name="connsiteY33" fmla="*/ 194462 h 205807"/>
                          <a:gd name="connsiteX34" fmla="*/ 1318169 w 2148321"/>
                          <a:gd name="connsiteY34" fmla="*/ 205807 h 205807"/>
                          <a:gd name="connsiteX35" fmla="*/ 830151 w 2148321"/>
                          <a:gd name="connsiteY35" fmla="*/ 205807 h 205807"/>
                          <a:gd name="connsiteX36" fmla="*/ 772826 w 2148321"/>
                          <a:gd name="connsiteY36" fmla="*/ 194462 h 205807"/>
                          <a:gd name="connsiteX37" fmla="*/ 732721 w 2148321"/>
                          <a:gd name="connsiteY37" fmla="*/ 167955 h 205807"/>
                          <a:gd name="connsiteX38" fmla="*/ 692615 w 2148321"/>
                          <a:gd name="connsiteY38" fmla="*/ 194462 h 205807"/>
                          <a:gd name="connsiteX39" fmla="*/ 635290 w 2148321"/>
                          <a:gd name="connsiteY39" fmla="*/ 205807 h 205807"/>
                          <a:gd name="connsiteX40" fmla="*/ 147272 w 2148321"/>
                          <a:gd name="connsiteY40" fmla="*/ 205807 h 205807"/>
                          <a:gd name="connsiteX41" fmla="*/ 0 w 2148321"/>
                          <a:gd name="connsiteY41" fmla="*/ 61437 h 205807"/>
                          <a:gd name="connsiteX42" fmla="*/ 0 w 2148321"/>
                          <a:gd name="connsiteY42" fmla="*/ 36602 h 205807"/>
                          <a:gd name="connsiteX43" fmla="*/ 7539 w 2148321"/>
                          <a:gd name="connsiteY43"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38164 w 2148321"/>
                          <a:gd name="connsiteY8" fmla="*/ 60689 h 205807"/>
                          <a:gd name="connsiteX9" fmla="*/ 770989 w 2148321"/>
                          <a:gd name="connsiteY9" fmla="*/ 117632 h 205807"/>
                          <a:gd name="connsiteX10" fmla="*/ 798108 w 2148321"/>
                          <a:gd name="connsiteY10" fmla="*/ 144416 h 205807"/>
                          <a:gd name="connsiteX11" fmla="*/ 836995 w 2148321"/>
                          <a:gd name="connsiteY11" fmla="*/ 152112 h 205807"/>
                          <a:gd name="connsiteX12" fmla="*/ 1317989 w 2148321"/>
                          <a:gd name="connsiteY12" fmla="*/ 152112 h 205807"/>
                          <a:gd name="connsiteX13" fmla="*/ 1356876 w 2148321"/>
                          <a:gd name="connsiteY13" fmla="*/ 144416 h 205807"/>
                          <a:gd name="connsiteX14" fmla="*/ 1383604 w 2148321"/>
                          <a:gd name="connsiteY14" fmla="*/ 126751 h 205807"/>
                          <a:gd name="connsiteX15" fmla="*/ 1377332 w 2148321"/>
                          <a:gd name="connsiteY15" fmla="*/ 117632 h 205807"/>
                          <a:gd name="connsiteX16" fmla="*/ 1416820 w 2148321"/>
                          <a:gd name="connsiteY16" fmla="*/ 58308 h 205807"/>
                          <a:gd name="connsiteX17" fmla="*/ 1453868 w 2148321"/>
                          <a:gd name="connsiteY17" fmla="*/ 117632 h 205807"/>
                          <a:gd name="connsiteX18" fmla="*/ 1449679 w 2148321"/>
                          <a:gd name="connsiteY18" fmla="*/ 123723 h 205807"/>
                          <a:gd name="connsiteX19" fmla="*/ 1480988 w 2148321"/>
                          <a:gd name="connsiteY19" fmla="*/ 144416 h 205807"/>
                          <a:gd name="connsiteX20" fmla="*/ 1519875 w 2148321"/>
                          <a:gd name="connsiteY20" fmla="*/ 152112 h 205807"/>
                          <a:gd name="connsiteX21" fmla="*/ 2000869 w 2148321"/>
                          <a:gd name="connsiteY21" fmla="*/ 152112 h 205807"/>
                          <a:gd name="connsiteX22" fmla="*/ 2100772 w 2148321"/>
                          <a:gd name="connsiteY22" fmla="*/ 54177 h 205807"/>
                          <a:gd name="connsiteX23" fmla="*/ 2100772 w 2148321"/>
                          <a:gd name="connsiteY23" fmla="*/ 37329 h 205807"/>
                          <a:gd name="connsiteX24" fmla="*/ 2093085 w 2148321"/>
                          <a:gd name="connsiteY24" fmla="*/ 0 h 205807"/>
                          <a:gd name="connsiteX25" fmla="*/ 2140782 w 2148321"/>
                          <a:gd name="connsiteY25" fmla="*/ 0 h 205807"/>
                          <a:gd name="connsiteX26" fmla="*/ 2148321 w 2148321"/>
                          <a:gd name="connsiteY26" fmla="*/ 36602 h 205807"/>
                          <a:gd name="connsiteX27" fmla="*/ 2148321 w 2148321"/>
                          <a:gd name="connsiteY27" fmla="*/ 61437 h 205807"/>
                          <a:gd name="connsiteX28" fmla="*/ 2001049 w 2148321"/>
                          <a:gd name="connsiteY28" fmla="*/ 205807 h 205807"/>
                          <a:gd name="connsiteX29" fmla="*/ 1513031 w 2148321"/>
                          <a:gd name="connsiteY29" fmla="*/ 205807 h 205807"/>
                          <a:gd name="connsiteX30" fmla="*/ 1455706 w 2148321"/>
                          <a:gd name="connsiteY30" fmla="*/ 194462 h 205807"/>
                          <a:gd name="connsiteX31" fmla="*/ 1415600 w 2148321"/>
                          <a:gd name="connsiteY31" fmla="*/ 167954 h 205807"/>
                          <a:gd name="connsiteX32" fmla="*/ 1375494 w 2148321"/>
                          <a:gd name="connsiteY32" fmla="*/ 194462 h 205807"/>
                          <a:gd name="connsiteX33" fmla="*/ 1318169 w 2148321"/>
                          <a:gd name="connsiteY33" fmla="*/ 205807 h 205807"/>
                          <a:gd name="connsiteX34" fmla="*/ 830151 w 2148321"/>
                          <a:gd name="connsiteY34" fmla="*/ 205807 h 205807"/>
                          <a:gd name="connsiteX35" fmla="*/ 772826 w 2148321"/>
                          <a:gd name="connsiteY35" fmla="*/ 194462 h 205807"/>
                          <a:gd name="connsiteX36" fmla="*/ 732721 w 2148321"/>
                          <a:gd name="connsiteY36" fmla="*/ 167955 h 205807"/>
                          <a:gd name="connsiteX37" fmla="*/ 692615 w 2148321"/>
                          <a:gd name="connsiteY37" fmla="*/ 194462 h 205807"/>
                          <a:gd name="connsiteX38" fmla="*/ 635290 w 2148321"/>
                          <a:gd name="connsiteY38" fmla="*/ 205807 h 205807"/>
                          <a:gd name="connsiteX39" fmla="*/ 147272 w 2148321"/>
                          <a:gd name="connsiteY39" fmla="*/ 205807 h 205807"/>
                          <a:gd name="connsiteX40" fmla="*/ 0 w 2148321"/>
                          <a:gd name="connsiteY40" fmla="*/ 61437 h 205807"/>
                          <a:gd name="connsiteX41" fmla="*/ 0 w 2148321"/>
                          <a:gd name="connsiteY41" fmla="*/ 36602 h 205807"/>
                          <a:gd name="connsiteX42" fmla="*/ 7539 w 2148321"/>
                          <a:gd name="connsiteY42"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38164 w 2148321"/>
                          <a:gd name="connsiteY8" fmla="*/ 60689 h 205807"/>
                          <a:gd name="connsiteX9" fmla="*/ 770989 w 2148321"/>
                          <a:gd name="connsiteY9" fmla="*/ 117632 h 205807"/>
                          <a:gd name="connsiteX10" fmla="*/ 798108 w 2148321"/>
                          <a:gd name="connsiteY10" fmla="*/ 144416 h 205807"/>
                          <a:gd name="connsiteX11" fmla="*/ 836995 w 2148321"/>
                          <a:gd name="connsiteY11" fmla="*/ 152112 h 205807"/>
                          <a:gd name="connsiteX12" fmla="*/ 1317989 w 2148321"/>
                          <a:gd name="connsiteY12" fmla="*/ 152112 h 205807"/>
                          <a:gd name="connsiteX13" fmla="*/ 1356876 w 2148321"/>
                          <a:gd name="connsiteY13" fmla="*/ 144416 h 205807"/>
                          <a:gd name="connsiteX14" fmla="*/ 1383604 w 2148321"/>
                          <a:gd name="connsiteY14" fmla="*/ 126751 h 205807"/>
                          <a:gd name="connsiteX15" fmla="*/ 1416820 w 2148321"/>
                          <a:gd name="connsiteY15" fmla="*/ 58308 h 205807"/>
                          <a:gd name="connsiteX16" fmla="*/ 1453868 w 2148321"/>
                          <a:gd name="connsiteY16" fmla="*/ 117632 h 205807"/>
                          <a:gd name="connsiteX17" fmla="*/ 1449679 w 2148321"/>
                          <a:gd name="connsiteY17" fmla="*/ 123723 h 205807"/>
                          <a:gd name="connsiteX18" fmla="*/ 1480988 w 2148321"/>
                          <a:gd name="connsiteY18" fmla="*/ 144416 h 205807"/>
                          <a:gd name="connsiteX19" fmla="*/ 1519875 w 2148321"/>
                          <a:gd name="connsiteY19" fmla="*/ 152112 h 205807"/>
                          <a:gd name="connsiteX20" fmla="*/ 2000869 w 2148321"/>
                          <a:gd name="connsiteY20" fmla="*/ 152112 h 205807"/>
                          <a:gd name="connsiteX21" fmla="*/ 2100772 w 2148321"/>
                          <a:gd name="connsiteY21" fmla="*/ 54177 h 205807"/>
                          <a:gd name="connsiteX22" fmla="*/ 2100772 w 2148321"/>
                          <a:gd name="connsiteY22" fmla="*/ 37329 h 205807"/>
                          <a:gd name="connsiteX23" fmla="*/ 2093085 w 2148321"/>
                          <a:gd name="connsiteY23" fmla="*/ 0 h 205807"/>
                          <a:gd name="connsiteX24" fmla="*/ 2140782 w 2148321"/>
                          <a:gd name="connsiteY24" fmla="*/ 0 h 205807"/>
                          <a:gd name="connsiteX25" fmla="*/ 2148321 w 2148321"/>
                          <a:gd name="connsiteY25" fmla="*/ 36602 h 205807"/>
                          <a:gd name="connsiteX26" fmla="*/ 2148321 w 2148321"/>
                          <a:gd name="connsiteY26" fmla="*/ 61437 h 205807"/>
                          <a:gd name="connsiteX27" fmla="*/ 2001049 w 2148321"/>
                          <a:gd name="connsiteY27" fmla="*/ 205807 h 205807"/>
                          <a:gd name="connsiteX28" fmla="*/ 1513031 w 2148321"/>
                          <a:gd name="connsiteY28" fmla="*/ 205807 h 205807"/>
                          <a:gd name="connsiteX29" fmla="*/ 1455706 w 2148321"/>
                          <a:gd name="connsiteY29" fmla="*/ 194462 h 205807"/>
                          <a:gd name="connsiteX30" fmla="*/ 1415600 w 2148321"/>
                          <a:gd name="connsiteY30" fmla="*/ 167954 h 205807"/>
                          <a:gd name="connsiteX31" fmla="*/ 1375494 w 2148321"/>
                          <a:gd name="connsiteY31" fmla="*/ 194462 h 205807"/>
                          <a:gd name="connsiteX32" fmla="*/ 1318169 w 2148321"/>
                          <a:gd name="connsiteY32" fmla="*/ 205807 h 205807"/>
                          <a:gd name="connsiteX33" fmla="*/ 830151 w 2148321"/>
                          <a:gd name="connsiteY33" fmla="*/ 205807 h 205807"/>
                          <a:gd name="connsiteX34" fmla="*/ 772826 w 2148321"/>
                          <a:gd name="connsiteY34" fmla="*/ 194462 h 205807"/>
                          <a:gd name="connsiteX35" fmla="*/ 732721 w 2148321"/>
                          <a:gd name="connsiteY35" fmla="*/ 167955 h 205807"/>
                          <a:gd name="connsiteX36" fmla="*/ 692615 w 2148321"/>
                          <a:gd name="connsiteY36" fmla="*/ 194462 h 205807"/>
                          <a:gd name="connsiteX37" fmla="*/ 635290 w 2148321"/>
                          <a:gd name="connsiteY37" fmla="*/ 205807 h 205807"/>
                          <a:gd name="connsiteX38" fmla="*/ 147272 w 2148321"/>
                          <a:gd name="connsiteY38" fmla="*/ 205807 h 205807"/>
                          <a:gd name="connsiteX39" fmla="*/ 0 w 2148321"/>
                          <a:gd name="connsiteY39" fmla="*/ 61437 h 205807"/>
                          <a:gd name="connsiteX40" fmla="*/ 0 w 2148321"/>
                          <a:gd name="connsiteY40" fmla="*/ 36602 h 205807"/>
                          <a:gd name="connsiteX41" fmla="*/ 7539 w 2148321"/>
                          <a:gd name="connsiteY41"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38164 w 2148321"/>
                          <a:gd name="connsiteY8" fmla="*/ 60689 h 205807"/>
                          <a:gd name="connsiteX9" fmla="*/ 770989 w 2148321"/>
                          <a:gd name="connsiteY9" fmla="*/ 117632 h 205807"/>
                          <a:gd name="connsiteX10" fmla="*/ 798108 w 2148321"/>
                          <a:gd name="connsiteY10" fmla="*/ 144416 h 205807"/>
                          <a:gd name="connsiteX11" fmla="*/ 836995 w 2148321"/>
                          <a:gd name="connsiteY11" fmla="*/ 152112 h 205807"/>
                          <a:gd name="connsiteX12" fmla="*/ 1317989 w 2148321"/>
                          <a:gd name="connsiteY12" fmla="*/ 152112 h 205807"/>
                          <a:gd name="connsiteX13" fmla="*/ 1356876 w 2148321"/>
                          <a:gd name="connsiteY13" fmla="*/ 144416 h 205807"/>
                          <a:gd name="connsiteX14" fmla="*/ 1383604 w 2148321"/>
                          <a:gd name="connsiteY14" fmla="*/ 126751 h 205807"/>
                          <a:gd name="connsiteX15" fmla="*/ 1416820 w 2148321"/>
                          <a:gd name="connsiteY15" fmla="*/ 58308 h 205807"/>
                          <a:gd name="connsiteX16" fmla="*/ 1453868 w 2148321"/>
                          <a:gd name="connsiteY16" fmla="*/ 117632 h 205807"/>
                          <a:gd name="connsiteX17" fmla="*/ 1480988 w 2148321"/>
                          <a:gd name="connsiteY17" fmla="*/ 144416 h 205807"/>
                          <a:gd name="connsiteX18" fmla="*/ 1519875 w 2148321"/>
                          <a:gd name="connsiteY18" fmla="*/ 152112 h 205807"/>
                          <a:gd name="connsiteX19" fmla="*/ 2000869 w 2148321"/>
                          <a:gd name="connsiteY19" fmla="*/ 152112 h 205807"/>
                          <a:gd name="connsiteX20" fmla="*/ 2100772 w 2148321"/>
                          <a:gd name="connsiteY20" fmla="*/ 54177 h 205807"/>
                          <a:gd name="connsiteX21" fmla="*/ 2100772 w 2148321"/>
                          <a:gd name="connsiteY21" fmla="*/ 37329 h 205807"/>
                          <a:gd name="connsiteX22" fmla="*/ 2093085 w 2148321"/>
                          <a:gd name="connsiteY22" fmla="*/ 0 h 205807"/>
                          <a:gd name="connsiteX23" fmla="*/ 2140782 w 2148321"/>
                          <a:gd name="connsiteY23" fmla="*/ 0 h 205807"/>
                          <a:gd name="connsiteX24" fmla="*/ 2148321 w 2148321"/>
                          <a:gd name="connsiteY24" fmla="*/ 36602 h 205807"/>
                          <a:gd name="connsiteX25" fmla="*/ 2148321 w 2148321"/>
                          <a:gd name="connsiteY25" fmla="*/ 61437 h 205807"/>
                          <a:gd name="connsiteX26" fmla="*/ 2001049 w 2148321"/>
                          <a:gd name="connsiteY26" fmla="*/ 205807 h 205807"/>
                          <a:gd name="connsiteX27" fmla="*/ 1513031 w 2148321"/>
                          <a:gd name="connsiteY27" fmla="*/ 205807 h 205807"/>
                          <a:gd name="connsiteX28" fmla="*/ 1455706 w 2148321"/>
                          <a:gd name="connsiteY28" fmla="*/ 194462 h 205807"/>
                          <a:gd name="connsiteX29" fmla="*/ 1415600 w 2148321"/>
                          <a:gd name="connsiteY29" fmla="*/ 167954 h 205807"/>
                          <a:gd name="connsiteX30" fmla="*/ 1375494 w 2148321"/>
                          <a:gd name="connsiteY30" fmla="*/ 194462 h 205807"/>
                          <a:gd name="connsiteX31" fmla="*/ 1318169 w 2148321"/>
                          <a:gd name="connsiteY31" fmla="*/ 205807 h 205807"/>
                          <a:gd name="connsiteX32" fmla="*/ 830151 w 2148321"/>
                          <a:gd name="connsiteY32" fmla="*/ 205807 h 205807"/>
                          <a:gd name="connsiteX33" fmla="*/ 772826 w 2148321"/>
                          <a:gd name="connsiteY33" fmla="*/ 194462 h 205807"/>
                          <a:gd name="connsiteX34" fmla="*/ 732721 w 2148321"/>
                          <a:gd name="connsiteY34" fmla="*/ 167955 h 205807"/>
                          <a:gd name="connsiteX35" fmla="*/ 692615 w 2148321"/>
                          <a:gd name="connsiteY35" fmla="*/ 194462 h 205807"/>
                          <a:gd name="connsiteX36" fmla="*/ 635290 w 2148321"/>
                          <a:gd name="connsiteY36" fmla="*/ 205807 h 205807"/>
                          <a:gd name="connsiteX37" fmla="*/ 147272 w 2148321"/>
                          <a:gd name="connsiteY37" fmla="*/ 205807 h 205807"/>
                          <a:gd name="connsiteX38" fmla="*/ 0 w 2148321"/>
                          <a:gd name="connsiteY38" fmla="*/ 61437 h 205807"/>
                          <a:gd name="connsiteX39" fmla="*/ 0 w 2148321"/>
                          <a:gd name="connsiteY39" fmla="*/ 36602 h 205807"/>
                          <a:gd name="connsiteX40" fmla="*/ 7539 w 2148321"/>
                          <a:gd name="connsiteY40" fmla="*/ 0 h 205807"/>
                          <a:gd name="connsiteX0" fmla="*/ 7539 w 2148321"/>
                          <a:gd name="connsiteY0" fmla="*/ 0 h 205807"/>
                          <a:gd name="connsiteX1" fmla="*/ 61900 w 2148321"/>
                          <a:gd name="connsiteY1" fmla="*/ 0 h 205807"/>
                          <a:gd name="connsiteX2" fmla="*/ 54212 w 2148321"/>
                          <a:gd name="connsiteY2" fmla="*/ 37329 h 205807"/>
                          <a:gd name="connsiteX3" fmla="*/ 54212 w 2148321"/>
                          <a:gd name="connsiteY3" fmla="*/ 54177 h 205807"/>
                          <a:gd name="connsiteX4" fmla="*/ 154116 w 2148321"/>
                          <a:gd name="connsiteY4" fmla="*/ 152112 h 205807"/>
                          <a:gd name="connsiteX5" fmla="*/ 635110 w 2148321"/>
                          <a:gd name="connsiteY5" fmla="*/ 152112 h 205807"/>
                          <a:gd name="connsiteX6" fmla="*/ 673997 w 2148321"/>
                          <a:gd name="connsiteY6" fmla="*/ 144416 h 205807"/>
                          <a:gd name="connsiteX7" fmla="*/ 700724 w 2148321"/>
                          <a:gd name="connsiteY7" fmla="*/ 126751 h 205807"/>
                          <a:gd name="connsiteX8" fmla="*/ 738164 w 2148321"/>
                          <a:gd name="connsiteY8" fmla="*/ 60689 h 205807"/>
                          <a:gd name="connsiteX9" fmla="*/ 770989 w 2148321"/>
                          <a:gd name="connsiteY9" fmla="*/ 117632 h 205807"/>
                          <a:gd name="connsiteX10" fmla="*/ 798108 w 2148321"/>
                          <a:gd name="connsiteY10" fmla="*/ 144416 h 205807"/>
                          <a:gd name="connsiteX11" fmla="*/ 836995 w 2148321"/>
                          <a:gd name="connsiteY11" fmla="*/ 152112 h 205807"/>
                          <a:gd name="connsiteX12" fmla="*/ 1317989 w 2148321"/>
                          <a:gd name="connsiteY12" fmla="*/ 152112 h 205807"/>
                          <a:gd name="connsiteX13" fmla="*/ 1356876 w 2148321"/>
                          <a:gd name="connsiteY13" fmla="*/ 144416 h 205807"/>
                          <a:gd name="connsiteX14" fmla="*/ 1383604 w 2148321"/>
                          <a:gd name="connsiteY14" fmla="*/ 126751 h 205807"/>
                          <a:gd name="connsiteX15" fmla="*/ 1421583 w 2148321"/>
                          <a:gd name="connsiteY15" fmla="*/ 58308 h 205807"/>
                          <a:gd name="connsiteX16" fmla="*/ 1453868 w 2148321"/>
                          <a:gd name="connsiteY16" fmla="*/ 117632 h 205807"/>
                          <a:gd name="connsiteX17" fmla="*/ 1480988 w 2148321"/>
                          <a:gd name="connsiteY17" fmla="*/ 144416 h 205807"/>
                          <a:gd name="connsiteX18" fmla="*/ 1519875 w 2148321"/>
                          <a:gd name="connsiteY18" fmla="*/ 152112 h 205807"/>
                          <a:gd name="connsiteX19" fmla="*/ 2000869 w 2148321"/>
                          <a:gd name="connsiteY19" fmla="*/ 152112 h 205807"/>
                          <a:gd name="connsiteX20" fmla="*/ 2100772 w 2148321"/>
                          <a:gd name="connsiteY20" fmla="*/ 54177 h 205807"/>
                          <a:gd name="connsiteX21" fmla="*/ 2100772 w 2148321"/>
                          <a:gd name="connsiteY21" fmla="*/ 37329 h 205807"/>
                          <a:gd name="connsiteX22" fmla="*/ 2093085 w 2148321"/>
                          <a:gd name="connsiteY22" fmla="*/ 0 h 205807"/>
                          <a:gd name="connsiteX23" fmla="*/ 2140782 w 2148321"/>
                          <a:gd name="connsiteY23" fmla="*/ 0 h 205807"/>
                          <a:gd name="connsiteX24" fmla="*/ 2148321 w 2148321"/>
                          <a:gd name="connsiteY24" fmla="*/ 36602 h 205807"/>
                          <a:gd name="connsiteX25" fmla="*/ 2148321 w 2148321"/>
                          <a:gd name="connsiteY25" fmla="*/ 61437 h 205807"/>
                          <a:gd name="connsiteX26" fmla="*/ 2001049 w 2148321"/>
                          <a:gd name="connsiteY26" fmla="*/ 205807 h 205807"/>
                          <a:gd name="connsiteX27" fmla="*/ 1513031 w 2148321"/>
                          <a:gd name="connsiteY27" fmla="*/ 205807 h 205807"/>
                          <a:gd name="connsiteX28" fmla="*/ 1455706 w 2148321"/>
                          <a:gd name="connsiteY28" fmla="*/ 194462 h 205807"/>
                          <a:gd name="connsiteX29" fmla="*/ 1415600 w 2148321"/>
                          <a:gd name="connsiteY29" fmla="*/ 167954 h 205807"/>
                          <a:gd name="connsiteX30" fmla="*/ 1375494 w 2148321"/>
                          <a:gd name="connsiteY30" fmla="*/ 194462 h 205807"/>
                          <a:gd name="connsiteX31" fmla="*/ 1318169 w 2148321"/>
                          <a:gd name="connsiteY31" fmla="*/ 205807 h 205807"/>
                          <a:gd name="connsiteX32" fmla="*/ 830151 w 2148321"/>
                          <a:gd name="connsiteY32" fmla="*/ 205807 h 205807"/>
                          <a:gd name="connsiteX33" fmla="*/ 772826 w 2148321"/>
                          <a:gd name="connsiteY33" fmla="*/ 194462 h 205807"/>
                          <a:gd name="connsiteX34" fmla="*/ 732721 w 2148321"/>
                          <a:gd name="connsiteY34" fmla="*/ 167955 h 205807"/>
                          <a:gd name="connsiteX35" fmla="*/ 692615 w 2148321"/>
                          <a:gd name="connsiteY35" fmla="*/ 194462 h 205807"/>
                          <a:gd name="connsiteX36" fmla="*/ 635290 w 2148321"/>
                          <a:gd name="connsiteY36" fmla="*/ 205807 h 205807"/>
                          <a:gd name="connsiteX37" fmla="*/ 147272 w 2148321"/>
                          <a:gd name="connsiteY37" fmla="*/ 205807 h 205807"/>
                          <a:gd name="connsiteX38" fmla="*/ 0 w 2148321"/>
                          <a:gd name="connsiteY38" fmla="*/ 61437 h 205807"/>
                          <a:gd name="connsiteX39" fmla="*/ 0 w 2148321"/>
                          <a:gd name="connsiteY39" fmla="*/ 36602 h 205807"/>
                          <a:gd name="connsiteX40" fmla="*/ 7539 w 2148321"/>
                          <a:gd name="connsiteY40" fmla="*/ 0 h 20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48321" h="205807">
                            <a:moveTo>
                              <a:pt x="7539" y="0"/>
                            </a:moveTo>
                            <a:lnTo>
                              <a:pt x="61900" y="0"/>
                            </a:lnTo>
                            <a:lnTo>
                              <a:pt x="54212" y="37329"/>
                            </a:lnTo>
                            <a:lnTo>
                              <a:pt x="54212" y="54177"/>
                            </a:lnTo>
                            <a:cubicBezTo>
                              <a:pt x="54212" y="108265"/>
                              <a:pt x="98940" y="152112"/>
                              <a:pt x="154116" y="152112"/>
                            </a:cubicBezTo>
                            <a:lnTo>
                              <a:pt x="635110" y="152112"/>
                            </a:lnTo>
                            <a:cubicBezTo>
                              <a:pt x="648904" y="152112"/>
                              <a:pt x="662045" y="149372"/>
                              <a:pt x="673997" y="144416"/>
                            </a:cubicBezTo>
                            <a:lnTo>
                              <a:pt x="700724" y="126751"/>
                            </a:lnTo>
                            <a:lnTo>
                              <a:pt x="738164" y="60689"/>
                            </a:lnTo>
                            <a:lnTo>
                              <a:pt x="770989" y="117632"/>
                            </a:lnTo>
                            <a:lnTo>
                              <a:pt x="798108" y="144416"/>
                            </a:lnTo>
                            <a:cubicBezTo>
                              <a:pt x="810060" y="149372"/>
                              <a:pt x="823201" y="152112"/>
                              <a:pt x="836995" y="152112"/>
                            </a:cubicBezTo>
                            <a:lnTo>
                              <a:pt x="1317989" y="152112"/>
                            </a:lnTo>
                            <a:cubicBezTo>
                              <a:pt x="1331783" y="152112"/>
                              <a:pt x="1344924" y="149372"/>
                              <a:pt x="1356876" y="144416"/>
                            </a:cubicBezTo>
                            <a:lnTo>
                              <a:pt x="1383604" y="126751"/>
                            </a:lnTo>
                            <a:lnTo>
                              <a:pt x="1421583" y="58308"/>
                            </a:lnTo>
                            <a:lnTo>
                              <a:pt x="1453868" y="117632"/>
                            </a:lnTo>
                            <a:lnTo>
                              <a:pt x="1480988" y="144416"/>
                            </a:lnTo>
                            <a:cubicBezTo>
                              <a:pt x="1492940" y="149372"/>
                              <a:pt x="1506081" y="152112"/>
                              <a:pt x="1519875" y="152112"/>
                            </a:cubicBezTo>
                            <a:lnTo>
                              <a:pt x="2000869" y="152112"/>
                            </a:lnTo>
                            <a:cubicBezTo>
                              <a:pt x="2056044" y="152112"/>
                              <a:pt x="2100772" y="108265"/>
                              <a:pt x="2100772" y="54177"/>
                            </a:cubicBezTo>
                            <a:lnTo>
                              <a:pt x="2100772" y="37329"/>
                            </a:lnTo>
                            <a:lnTo>
                              <a:pt x="2093085" y="0"/>
                            </a:lnTo>
                            <a:lnTo>
                              <a:pt x="2140782" y="0"/>
                            </a:lnTo>
                            <a:lnTo>
                              <a:pt x="2148321" y="36602"/>
                            </a:lnTo>
                            <a:lnTo>
                              <a:pt x="2148321" y="61437"/>
                            </a:lnTo>
                            <a:cubicBezTo>
                              <a:pt x="2148321" y="141170"/>
                              <a:pt x="2082385" y="205807"/>
                              <a:pt x="2001049" y="205807"/>
                            </a:cubicBezTo>
                            <a:lnTo>
                              <a:pt x="1513031" y="205807"/>
                            </a:lnTo>
                            <a:cubicBezTo>
                              <a:pt x="1492697" y="205807"/>
                              <a:pt x="1473325" y="201767"/>
                              <a:pt x="1455706" y="194462"/>
                            </a:cubicBezTo>
                            <a:lnTo>
                              <a:pt x="1415600" y="167954"/>
                            </a:lnTo>
                            <a:lnTo>
                              <a:pt x="1375494" y="194462"/>
                            </a:lnTo>
                            <a:cubicBezTo>
                              <a:pt x="1357874" y="201767"/>
                              <a:pt x="1338503" y="205807"/>
                              <a:pt x="1318169" y="205807"/>
                            </a:cubicBezTo>
                            <a:lnTo>
                              <a:pt x="830151" y="205807"/>
                            </a:lnTo>
                            <a:cubicBezTo>
                              <a:pt x="809817" y="205807"/>
                              <a:pt x="790445" y="201767"/>
                              <a:pt x="772826" y="194462"/>
                            </a:cubicBezTo>
                            <a:lnTo>
                              <a:pt x="732721" y="167955"/>
                            </a:lnTo>
                            <a:lnTo>
                              <a:pt x="692615" y="194462"/>
                            </a:lnTo>
                            <a:cubicBezTo>
                              <a:pt x="674996" y="201767"/>
                              <a:pt x="655624" y="205807"/>
                              <a:pt x="635290" y="205807"/>
                            </a:cubicBezTo>
                            <a:lnTo>
                              <a:pt x="147272" y="205807"/>
                            </a:lnTo>
                            <a:cubicBezTo>
                              <a:pt x="65936" y="205807"/>
                              <a:pt x="0" y="141170"/>
                              <a:pt x="0" y="61437"/>
                            </a:cubicBezTo>
                            <a:lnTo>
                              <a:pt x="0" y="36602"/>
                            </a:lnTo>
                            <a:lnTo>
                              <a:pt x="7539"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nvGrpSpPr>
                      <p:cNvPr id="169" name="Group 168"/>
                      <p:cNvGrpSpPr/>
                      <p:nvPr/>
                    </p:nvGrpSpPr>
                    <p:grpSpPr>
                      <a:xfrm>
                        <a:off x="10895223" y="3831431"/>
                        <a:ext cx="529640" cy="1676400"/>
                        <a:chOff x="10213460" y="3831431"/>
                        <a:chExt cx="529640" cy="1676400"/>
                      </a:xfrm>
                      <a:grpFill/>
                    </p:grpSpPr>
                    <p:sp>
                      <p:nvSpPr>
                        <p:cNvPr id="175" name="Freeform 174"/>
                        <p:cNvSpPr/>
                        <p:nvPr/>
                      </p:nvSpPr>
                      <p:spPr>
                        <a:xfrm>
                          <a:off x="10213460" y="3831431"/>
                          <a:ext cx="529640" cy="1676400"/>
                        </a:xfrm>
                        <a:custGeom>
                          <a:avLst/>
                          <a:gdLst>
                            <a:gd name="connsiteX0" fmla="*/ 264820 w 529640"/>
                            <a:gd name="connsiteY0" fmla="*/ 1174909 h 1676400"/>
                            <a:gd name="connsiteX1" fmla="*/ 72143 w 529640"/>
                            <a:gd name="connsiteY1" fmla="*/ 1367586 h 1676400"/>
                            <a:gd name="connsiteX2" fmla="*/ 264820 w 529640"/>
                            <a:gd name="connsiteY2" fmla="*/ 1560263 h 1676400"/>
                            <a:gd name="connsiteX3" fmla="*/ 457497 w 529640"/>
                            <a:gd name="connsiteY3" fmla="*/ 1367586 h 1676400"/>
                            <a:gd name="connsiteX4" fmla="*/ 264820 w 529640"/>
                            <a:gd name="connsiteY4" fmla="*/ 1174909 h 1676400"/>
                            <a:gd name="connsiteX5" fmla="*/ 146244 w 529640"/>
                            <a:gd name="connsiteY5" fmla="*/ 110942 h 1676400"/>
                            <a:gd name="connsiteX6" fmla="*/ 86954 w 529640"/>
                            <a:gd name="connsiteY6" fmla="*/ 170232 h 1676400"/>
                            <a:gd name="connsiteX7" fmla="*/ 86954 w 529640"/>
                            <a:gd name="connsiteY7" fmla="*/ 846485 h 1676400"/>
                            <a:gd name="connsiteX8" fmla="*/ 146244 w 529640"/>
                            <a:gd name="connsiteY8" fmla="*/ 905775 h 1676400"/>
                            <a:gd name="connsiteX9" fmla="*/ 383397 w 529640"/>
                            <a:gd name="connsiteY9" fmla="*/ 905775 h 1676400"/>
                            <a:gd name="connsiteX10" fmla="*/ 442687 w 529640"/>
                            <a:gd name="connsiteY10" fmla="*/ 846485 h 1676400"/>
                            <a:gd name="connsiteX11" fmla="*/ 442687 w 529640"/>
                            <a:gd name="connsiteY11" fmla="*/ 170232 h 1676400"/>
                            <a:gd name="connsiteX12" fmla="*/ 383397 w 529640"/>
                            <a:gd name="connsiteY12" fmla="*/ 110942 h 1676400"/>
                            <a:gd name="connsiteX13" fmla="*/ 88275 w 529640"/>
                            <a:gd name="connsiteY13" fmla="*/ 0 h 1676400"/>
                            <a:gd name="connsiteX14" fmla="*/ 441365 w 529640"/>
                            <a:gd name="connsiteY14" fmla="*/ 0 h 1676400"/>
                            <a:gd name="connsiteX15" fmla="*/ 529640 w 529640"/>
                            <a:gd name="connsiteY15" fmla="*/ 88275 h 1676400"/>
                            <a:gd name="connsiteX16" fmla="*/ 529640 w 529640"/>
                            <a:gd name="connsiteY16" fmla="*/ 1588125 h 1676400"/>
                            <a:gd name="connsiteX17" fmla="*/ 441365 w 529640"/>
                            <a:gd name="connsiteY17" fmla="*/ 1676400 h 1676400"/>
                            <a:gd name="connsiteX18" fmla="*/ 88275 w 529640"/>
                            <a:gd name="connsiteY18" fmla="*/ 1676400 h 1676400"/>
                            <a:gd name="connsiteX19" fmla="*/ 0 w 529640"/>
                            <a:gd name="connsiteY19" fmla="*/ 1588125 h 1676400"/>
                            <a:gd name="connsiteX20" fmla="*/ 0 w 529640"/>
                            <a:gd name="connsiteY20" fmla="*/ 88275 h 1676400"/>
                            <a:gd name="connsiteX21" fmla="*/ 88275 w 529640"/>
                            <a:gd name="connsiteY21" fmla="*/ 0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9640" h="1676400">
                              <a:moveTo>
                                <a:pt x="264820" y="1174909"/>
                              </a:moveTo>
                              <a:cubicBezTo>
                                <a:pt x="158407" y="1174909"/>
                                <a:pt x="72143" y="1261173"/>
                                <a:pt x="72143" y="1367586"/>
                              </a:cubicBezTo>
                              <a:cubicBezTo>
                                <a:pt x="72143" y="1473999"/>
                                <a:pt x="158407" y="1560263"/>
                                <a:pt x="264820" y="1560263"/>
                              </a:cubicBezTo>
                              <a:cubicBezTo>
                                <a:pt x="371233" y="1560263"/>
                                <a:pt x="457497" y="1473999"/>
                                <a:pt x="457497" y="1367586"/>
                              </a:cubicBezTo>
                              <a:cubicBezTo>
                                <a:pt x="457497" y="1261173"/>
                                <a:pt x="371233" y="1174909"/>
                                <a:pt x="264820" y="1174909"/>
                              </a:cubicBezTo>
                              <a:close/>
                              <a:moveTo>
                                <a:pt x="146244" y="110942"/>
                              </a:moveTo>
                              <a:cubicBezTo>
                                <a:pt x="113499" y="110942"/>
                                <a:pt x="86954" y="137487"/>
                                <a:pt x="86954" y="170232"/>
                              </a:cubicBezTo>
                              <a:lnTo>
                                <a:pt x="86954" y="846485"/>
                              </a:lnTo>
                              <a:cubicBezTo>
                                <a:pt x="86954" y="879230"/>
                                <a:pt x="113499" y="905775"/>
                                <a:pt x="146244" y="905775"/>
                              </a:cubicBezTo>
                              <a:lnTo>
                                <a:pt x="383397" y="905775"/>
                              </a:lnTo>
                              <a:cubicBezTo>
                                <a:pt x="416142" y="905775"/>
                                <a:pt x="442687" y="879230"/>
                                <a:pt x="442687" y="846485"/>
                              </a:cubicBezTo>
                              <a:lnTo>
                                <a:pt x="442687" y="170232"/>
                              </a:lnTo>
                              <a:cubicBezTo>
                                <a:pt x="442687" y="137487"/>
                                <a:pt x="416142" y="110942"/>
                                <a:pt x="383397" y="110942"/>
                              </a:cubicBezTo>
                              <a:close/>
                              <a:moveTo>
                                <a:pt x="88275" y="0"/>
                              </a:moveTo>
                              <a:lnTo>
                                <a:pt x="441365" y="0"/>
                              </a:lnTo>
                              <a:cubicBezTo>
                                <a:pt x="490118" y="0"/>
                                <a:pt x="529640" y="39522"/>
                                <a:pt x="529640" y="88275"/>
                              </a:cubicBezTo>
                              <a:lnTo>
                                <a:pt x="529640" y="1588125"/>
                              </a:lnTo>
                              <a:cubicBezTo>
                                <a:pt x="529640" y="1636878"/>
                                <a:pt x="490118" y="1676400"/>
                                <a:pt x="441365" y="1676400"/>
                              </a:cubicBezTo>
                              <a:lnTo>
                                <a:pt x="88275" y="1676400"/>
                              </a:lnTo>
                              <a:cubicBezTo>
                                <a:pt x="39522" y="1676400"/>
                                <a:pt x="0" y="1636878"/>
                                <a:pt x="0" y="1588125"/>
                              </a:cubicBezTo>
                              <a:lnTo>
                                <a:pt x="0" y="88275"/>
                              </a:lnTo>
                              <a:cubicBezTo>
                                <a:pt x="0" y="39522"/>
                                <a:pt x="39522" y="0"/>
                                <a:pt x="88275"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76" name="Oval 175"/>
                        <p:cNvSpPr/>
                        <p:nvPr/>
                      </p:nvSpPr>
                      <p:spPr>
                        <a:xfrm>
                          <a:off x="10402860" y="5123597"/>
                          <a:ext cx="150840" cy="15084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77" name="Rectangle 176"/>
                        <p:cNvSpPr/>
                        <p:nvPr/>
                      </p:nvSpPr>
                      <p:spPr>
                        <a:xfrm>
                          <a:off x="10365613" y="4395651"/>
                          <a:ext cx="225334" cy="8817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78" name="Rectangle 177"/>
                        <p:cNvSpPr/>
                        <p:nvPr/>
                      </p:nvSpPr>
                      <p:spPr>
                        <a:xfrm>
                          <a:off x="10365613" y="4194578"/>
                          <a:ext cx="225334" cy="6894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grpSp>
                    <p:nvGrpSpPr>
                      <p:cNvPr id="170" name="Group 169"/>
                      <p:cNvGrpSpPr/>
                      <p:nvPr/>
                    </p:nvGrpSpPr>
                    <p:grpSpPr>
                      <a:xfrm>
                        <a:off x="11576987" y="3831431"/>
                        <a:ext cx="529640" cy="1676400"/>
                        <a:chOff x="10213460" y="3831431"/>
                        <a:chExt cx="529640" cy="1676400"/>
                      </a:xfrm>
                      <a:grpFill/>
                    </p:grpSpPr>
                    <p:sp>
                      <p:nvSpPr>
                        <p:cNvPr id="171" name="Freeform 170"/>
                        <p:cNvSpPr/>
                        <p:nvPr/>
                      </p:nvSpPr>
                      <p:spPr>
                        <a:xfrm>
                          <a:off x="10213460" y="3831431"/>
                          <a:ext cx="529640" cy="1676400"/>
                        </a:xfrm>
                        <a:custGeom>
                          <a:avLst/>
                          <a:gdLst>
                            <a:gd name="connsiteX0" fmla="*/ 264820 w 529640"/>
                            <a:gd name="connsiteY0" fmla="*/ 1174909 h 1676400"/>
                            <a:gd name="connsiteX1" fmla="*/ 72143 w 529640"/>
                            <a:gd name="connsiteY1" fmla="*/ 1367586 h 1676400"/>
                            <a:gd name="connsiteX2" fmla="*/ 264820 w 529640"/>
                            <a:gd name="connsiteY2" fmla="*/ 1560263 h 1676400"/>
                            <a:gd name="connsiteX3" fmla="*/ 457497 w 529640"/>
                            <a:gd name="connsiteY3" fmla="*/ 1367586 h 1676400"/>
                            <a:gd name="connsiteX4" fmla="*/ 264820 w 529640"/>
                            <a:gd name="connsiteY4" fmla="*/ 1174909 h 1676400"/>
                            <a:gd name="connsiteX5" fmla="*/ 146244 w 529640"/>
                            <a:gd name="connsiteY5" fmla="*/ 110942 h 1676400"/>
                            <a:gd name="connsiteX6" fmla="*/ 86954 w 529640"/>
                            <a:gd name="connsiteY6" fmla="*/ 170232 h 1676400"/>
                            <a:gd name="connsiteX7" fmla="*/ 86954 w 529640"/>
                            <a:gd name="connsiteY7" fmla="*/ 846485 h 1676400"/>
                            <a:gd name="connsiteX8" fmla="*/ 146244 w 529640"/>
                            <a:gd name="connsiteY8" fmla="*/ 905775 h 1676400"/>
                            <a:gd name="connsiteX9" fmla="*/ 383397 w 529640"/>
                            <a:gd name="connsiteY9" fmla="*/ 905775 h 1676400"/>
                            <a:gd name="connsiteX10" fmla="*/ 442687 w 529640"/>
                            <a:gd name="connsiteY10" fmla="*/ 846485 h 1676400"/>
                            <a:gd name="connsiteX11" fmla="*/ 442687 w 529640"/>
                            <a:gd name="connsiteY11" fmla="*/ 170232 h 1676400"/>
                            <a:gd name="connsiteX12" fmla="*/ 383397 w 529640"/>
                            <a:gd name="connsiteY12" fmla="*/ 110942 h 1676400"/>
                            <a:gd name="connsiteX13" fmla="*/ 88275 w 529640"/>
                            <a:gd name="connsiteY13" fmla="*/ 0 h 1676400"/>
                            <a:gd name="connsiteX14" fmla="*/ 441365 w 529640"/>
                            <a:gd name="connsiteY14" fmla="*/ 0 h 1676400"/>
                            <a:gd name="connsiteX15" fmla="*/ 529640 w 529640"/>
                            <a:gd name="connsiteY15" fmla="*/ 88275 h 1676400"/>
                            <a:gd name="connsiteX16" fmla="*/ 529640 w 529640"/>
                            <a:gd name="connsiteY16" fmla="*/ 1588125 h 1676400"/>
                            <a:gd name="connsiteX17" fmla="*/ 441365 w 529640"/>
                            <a:gd name="connsiteY17" fmla="*/ 1676400 h 1676400"/>
                            <a:gd name="connsiteX18" fmla="*/ 88275 w 529640"/>
                            <a:gd name="connsiteY18" fmla="*/ 1676400 h 1676400"/>
                            <a:gd name="connsiteX19" fmla="*/ 0 w 529640"/>
                            <a:gd name="connsiteY19" fmla="*/ 1588125 h 1676400"/>
                            <a:gd name="connsiteX20" fmla="*/ 0 w 529640"/>
                            <a:gd name="connsiteY20" fmla="*/ 88275 h 1676400"/>
                            <a:gd name="connsiteX21" fmla="*/ 88275 w 529640"/>
                            <a:gd name="connsiteY21" fmla="*/ 0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9640" h="1676400">
                              <a:moveTo>
                                <a:pt x="264820" y="1174909"/>
                              </a:moveTo>
                              <a:cubicBezTo>
                                <a:pt x="158407" y="1174909"/>
                                <a:pt x="72143" y="1261173"/>
                                <a:pt x="72143" y="1367586"/>
                              </a:cubicBezTo>
                              <a:cubicBezTo>
                                <a:pt x="72143" y="1473999"/>
                                <a:pt x="158407" y="1560263"/>
                                <a:pt x="264820" y="1560263"/>
                              </a:cubicBezTo>
                              <a:cubicBezTo>
                                <a:pt x="371233" y="1560263"/>
                                <a:pt x="457497" y="1473999"/>
                                <a:pt x="457497" y="1367586"/>
                              </a:cubicBezTo>
                              <a:cubicBezTo>
                                <a:pt x="457497" y="1261173"/>
                                <a:pt x="371233" y="1174909"/>
                                <a:pt x="264820" y="1174909"/>
                              </a:cubicBezTo>
                              <a:close/>
                              <a:moveTo>
                                <a:pt x="146244" y="110942"/>
                              </a:moveTo>
                              <a:cubicBezTo>
                                <a:pt x="113499" y="110942"/>
                                <a:pt x="86954" y="137487"/>
                                <a:pt x="86954" y="170232"/>
                              </a:cubicBezTo>
                              <a:lnTo>
                                <a:pt x="86954" y="846485"/>
                              </a:lnTo>
                              <a:cubicBezTo>
                                <a:pt x="86954" y="879230"/>
                                <a:pt x="113499" y="905775"/>
                                <a:pt x="146244" y="905775"/>
                              </a:cubicBezTo>
                              <a:lnTo>
                                <a:pt x="383397" y="905775"/>
                              </a:lnTo>
                              <a:cubicBezTo>
                                <a:pt x="416142" y="905775"/>
                                <a:pt x="442687" y="879230"/>
                                <a:pt x="442687" y="846485"/>
                              </a:cubicBezTo>
                              <a:lnTo>
                                <a:pt x="442687" y="170232"/>
                              </a:lnTo>
                              <a:cubicBezTo>
                                <a:pt x="442687" y="137487"/>
                                <a:pt x="416142" y="110942"/>
                                <a:pt x="383397" y="110942"/>
                              </a:cubicBezTo>
                              <a:close/>
                              <a:moveTo>
                                <a:pt x="88275" y="0"/>
                              </a:moveTo>
                              <a:lnTo>
                                <a:pt x="441365" y="0"/>
                              </a:lnTo>
                              <a:cubicBezTo>
                                <a:pt x="490118" y="0"/>
                                <a:pt x="529640" y="39522"/>
                                <a:pt x="529640" y="88275"/>
                              </a:cubicBezTo>
                              <a:lnTo>
                                <a:pt x="529640" y="1588125"/>
                              </a:lnTo>
                              <a:cubicBezTo>
                                <a:pt x="529640" y="1636878"/>
                                <a:pt x="490118" y="1676400"/>
                                <a:pt x="441365" y="1676400"/>
                              </a:cubicBezTo>
                              <a:lnTo>
                                <a:pt x="88275" y="1676400"/>
                              </a:lnTo>
                              <a:cubicBezTo>
                                <a:pt x="39522" y="1676400"/>
                                <a:pt x="0" y="1636878"/>
                                <a:pt x="0" y="1588125"/>
                              </a:cubicBezTo>
                              <a:lnTo>
                                <a:pt x="0" y="88275"/>
                              </a:lnTo>
                              <a:cubicBezTo>
                                <a:pt x="0" y="39522"/>
                                <a:pt x="39522" y="0"/>
                                <a:pt x="88275"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72" name="Oval 171"/>
                        <p:cNvSpPr/>
                        <p:nvPr/>
                      </p:nvSpPr>
                      <p:spPr>
                        <a:xfrm>
                          <a:off x="10402860" y="5123597"/>
                          <a:ext cx="150840" cy="15084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73" name="Rectangle 172"/>
                        <p:cNvSpPr/>
                        <p:nvPr/>
                      </p:nvSpPr>
                      <p:spPr>
                        <a:xfrm>
                          <a:off x="10365613" y="4395651"/>
                          <a:ext cx="225334" cy="8817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74" name="Rectangle 173"/>
                        <p:cNvSpPr/>
                        <p:nvPr/>
                      </p:nvSpPr>
                      <p:spPr>
                        <a:xfrm>
                          <a:off x="10365613" y="4194578"/>
                          <a:ext cx="225334" cy="6894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grpSp>
              </p:grpSp>
              <p:grpSp>
                <p:nvGrpSpPr>
                  <p:cNvPr id="23" name="Group 22"/>
                  <p:cNvGrpSpPr/>
                  <p:nvPr/>
                </p:nvGrpSpPr>
                <p:grpSpPr>
                  <a:xfrm>
                    <a:off x="4263636" y="2040699"/>
                    <a:ext cx="841469" cy="1094214"/>
                    <a:chOff x="4263636" y="2040699"/>
                    <a:chExt cx="841469" cy="1094214"/>
                  </a:xfrm>
                </p:grpSpPr>
                <p:sp>
                  <p:nvSpPr>
                    <p:cNvPr id="142" name="Freeform 141"/>
                    <p:cNvSpPr/>
                    <p:nvPr/>
                  </p:nvSpPr>
                  <p:spPr>
                    <a:xfrm rot="19800000">
                      <a:off x="4263636" y="2040699"/>
                      <a:ext cx="841469" cy="1094214"/>
                    </a:xfrm>
                    <a:custGeom>
                      <a:avLst/>
                      <a:gdLst>
                        <a:gd name="connsiteX0" fmla="*/ 0 w 1825846"/>
                        <a:gd name="connsiteY0" fmla="*/ 0 h 2374259"/>
                        <a:gd name="connsiteX1" fmla="*/ 198245 w 1825846"/>
                        <a:gd name="connsiteY1" fmla="*/ 10255 h 2374259"/>
                        <a:gd name="connsiteX2" fmla="*/ 1788001 w 1825846"/>
                        <a:gd name="connsiteY2" fmla="*/ 1214185 h 2374259"/>
                        <a:gd name="connsiteX3" fmla="*/ 1825846 w 1825846"/>
                        <a:gd name="connsiteY3" fmla="*/ 1320107 h 2374259"/>
                        <a:gd name="connsiteX4" fmla="*/ 1171591 w 1825846"/>
                        <a:gd name="connsiteY4" fmla="*/ 1697841 h 2374259"/>
                        <a:gd name="connsiteX5" fmla="*/ 1173528 w 1825846"/>
                        <a:gd name="connsiteY5" fmla="*/ 1711675 h 2374259"/>
                        <a:gd name="connsiteX6" fmla="*/ 1187909 w 1825846"/>
                        <a:gd name="connsiteY6" fmla="*/ 1740145 h 2374259"/>
                        <a:gd name="connsiteX7" fmla="*/ 1226654 w 1825846"/>
                        <a:gd name="connsiteY7" fmla="*/ 1765053 h 2374259"/>
                        <a:gd name="connsiteX8" fmla="*/ 1311851 w 1825846"/>
                        <a:gd name="connsiteY8" fmla="*/ 1816602 h 2374259"/>
                        <a:gd name="connsiteX9" fmla="*/ 1266539 w 1825846"/>
                        <a:gd name="connsiteY9" fmla="*/ 1982477 h 2374259"/>
                        <a:gd name="connsiteX10" fmla="*/ 1099959 w 1825846"/>
                        <a:gd name="connsiteY10" fmla="*/ 1949047 h 2374259"/>
                        <a:gd name="connsiteX11" fmla="*/ 1088222 w 1825846"/>
                        <a:gd name="connsiteY11" fmla="*/ 1861406 h 2374259"/>
                        <a:gd name="connsiteX12" fmla="*/ 1079863 w 1825846"/>
                        <a:gd name="connsiteY12" fmla="*/ 1810955 h 2374259"/>
                        <a:gd name="connsiteX13" fmla="*/ 1061604 w 1825846"/>
                        <a:gd name="connsiteY13" fmla="*/ 1780253 h 2374259"/>
                        <a:gd name="connsiteX14" fmla="*/ 1048037 w 1825846"/>
                        <a:gd name="connsiteY14" fmla="*/ 1769175 h 2374259"/>
                        <a:gd name="connsiteX15" fmla="*/ 0 w 1825846"/>
                        <a:gd name="connsiteY15" fmla="*/ 2374259 h 2374259"/>
                        <a:gd name="connsiteX16" fmla="*/ 0 w 1825846"/>
                        <a:gd name="connsiteY16" fmla="*/ 1153979 h 2374259"/>
                        <a:gd name="connsiteX17" fmla="*/ 15468 w 1825846"/>
                        <a:gd name="connsiteY17" fmla="*/ 1148725 h 2374259"/>
                        <a:gd name="connsiteX18" fmla="*/ 51181 w 1825846"/>
                        <a:gd name="connsiteY18" fmla="*/ 1149514 h 2374259"/>
                        <a:gd name="connsiteX19" fmla="*/ 98393 w 1825846"/>
                        <a:gd name="connsiteY19" fmla="*/ 1169168 h 2374259"/>
                        <a:gd name="connsiteX20" fmla="*/ 178931 w 1825846"/>
                        <a:gd name="connsiteY20" fmla="*/ 1205667 h 2374259"/>
                        <a:gd name="connsiteX21" fmla="*/ 295572 w 1825846"/>
                        <a:gd name="connsiteY21" fmla="*/ 1082131 h 2374259"/>
                        <a:gd name="connsiteX22" fmla="*/ 178931 w 1825846"/>
                        <a:gd name="connsiteY22" fmla="*/ 955787 h 2374259"/>
                        <a:gd name="connsiteX23" fmla="*/ 90061 w 1825846"/>
                        <a:gd name="connsiteY23" fmla="*/ 1000709 h 2374259"/>
                        <a:gd name="connsiteX24" fmla="*/ 48404 w 1825846"/>
                        <a:gd name="connsiteY24" fmla="*/ 1020363 h 2374259"/>
                        <a:gd name="connsiteX25" fmla="*/ 16640 w 1825846"/>
                        <a:gd name="connsiteY25" fmla="*/ 1017467 h 2374259"/>
                        <a:gd name="connsiteX26" fmla="*/ 0 w 1825846"/>
                        <a:gd name="connsiteY26" fmla="*/ 1010046 h 237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25846" h="2374259">
                          <a:moveTo>
                            <a:pt x="0" y="0"/>
                          </a:moveTo>
                          <a:lnTo>
                            <a:pt x="198245" y="10255"/>
                          </a:lnTo>
                          <a:cubicBezTo>
                            <a:pt x="915888" y="84913"/>
                            <a:pt x="1517940" y="560115"/>
                            <a:pt x="1788001" y="1214185"/>
                          </a:cubicBezTo>
                          <a:lnTo>
                            <a:pt x="1825846" y="1320107"/>
                          </a:lnTo>
                          <a:lnTo>
                            <a:pt x="1171591" y="1697841"/>
                          </a:lnTo>
                          <a:lnTo>
                            <a:pt x="1173528" y="1711675"/>
                          </a:lnTo>
                          <a:cubicBezTo>
                            <a:pt x="1176317" y="1721600"/>
                            <a:pt x="1180830" y="1731469"/>
                            <a:pt x="1187909" y="1740145"/>
                          </a:cubicBezTo>
                          <a:cubicBezTo>
                            <a:pt x="1199122" y="1752787"/>
                            <a:pt x="1215096" y="1762452"/>
                            <a:pt x="1226654" y="1765053"/>
                          </a:cubicBezTo>
                          <a:cubicBezTo>
                            <a:pt x="1259512" y="1780541"/>
                            <a:pt x="1292715" y="1785987"/>
                            <a:pt x="1311851" y="1816602"/>
                          </a:cubicBezTo>
                          <a:cubicBezTo>
                            <a:pt x="1345707" y="1870766"/>
                            <a:pt x="1326059" y="1945274"/>
                            <a:pt x="1266539" y="1982477"/>
                          </a:cubicBezTo>
                          <a:cubicBezTo>
                            <a:pt x="1209399" y="2018193"/>
                            <a:pt x="1133815" y="2003211"/>
                            <a:pt x="1099959" y="1949047"/>
                          </a:cubicBezTo>
                          <a:cubicBezTo>
                            <a:pt x="1083767" y="1923142"/>
                            <a:pt x="1089566" y="1890042"/>
                            <a:pt x="1088222" y="1861406"/>
                          </a:cubicBezTo>
                          <a:cubicBezTo>
                            <a:pt x="1088004" y="1845167"/>
                            <a:pt x="1084843" y="1824218"/>
                            <a:pt x="1079863" y="1810955"/>
                          </a:cubicBezTo>
                          <a:cubicBezTo>
                            <a:pt x="1075252" y="1798281"/>
                            <a:pt x="1068755" y="1788218"/>
                            <a:pt x="1061604" y="1780253"/>
                          </a:cubicBezTo>
                          <a:lnTo>
                            <a:pt x="1048037" y="1769175"/>
                          </a:lnTo>
                          <a:lnTo>
                            <a:pt x="0" y="2374259"/>
                          </a:lnTo>
                          <a:lnTo>
                            <a:pt x="0" y="1153979"/>
                          </a:lnTo>
                          <a:lnTo>
                            <a:pt x="15468" y="1148725"/>
                          </a:lnTo>
                          <a:cubicBezTo>
                            <a:pt x="26013" y="1146882"/>
                            <a:pt x="37989" y="1146707"/>
                            <a:pt x="51181" y="1149514"/>
                          </a:cubicBezTo>
                          <a:cubicBezTo>
                            <a:pt x="65067" y="1152322"/>
                            <a:pt x="84507" y="1160745"/>
                            <a:pt x="98393" y="1169168"/>
                          </a:cubicBezTo>
                          <a:cubicBezTo>
                            <a:pt x="123387" y="1183206"/>
                            <a:pt x="148382" y="1205667"/>
                            <a:pt x="178931" y="1205667"/>
                          </a:cubicBezTo>
                          <a:cubicBezTo>
                            <a:pt x="242806" y="1205667"/>
                            <a:pt x="295572" y="1149514"/>
                            <a:pt x="295572" y="1082131"/>
                          </a:cubicBezTo>
                          <a:cubicBezTo>
                            <a:pt x="295572" y="1011940"/>
                            <a:pt x="242806" y="955787"/>
                            <a:pt x="178931" y="955787"/>
                          </a:cubicBezTo>
                          <a:cubicBezTo>
                            <a:pt x="142828" y="955787"/>
                            <a:pt x="120610" y="981056"/>
                            <a:pt x="90061" y="1000709"/>
                          </a:cubicBezTo>
                          <a:cubicBezTo>
                            <a:pt x="81730" y="1009132"/>
                            <a:pt x="65067" y="1017555"/>
                            <a:pt x="48404" y="1020363"/>
                          </a:cubicBezTo>
                          <a:cubicBezTo>
                            <a:pt x="37295" y="1021767"/>
                            <a:pt x="26533" y="1020363"/>
                            <a:pt x="16640" y="1017467"/>
                          </a:cubicBezTo>
                          <a:lnTo>
                            <a:pt x="0" y="1010046"/>
                          </a:lnTo>
                          <a:close/>
                        </a:path>
                      </a:pathLst>
                    </a:custGeom>
                    <a:solidFill>
                      <a:srgbClr val="FEA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83" name="Group 182"/>
                    <p:cNvGrpSpPr/>
                    <p:nvPr/>
                  </p:nvGrpSpPr>
                  <p:grpSpPr>
                    <a:xfrm>
                      <a:off x="4505735" y="2628758"/>
                      <a:ext cx="292250" cy="218254"/>
                      <a:chOff x="7401485" y="1242380"/>
                      <a:chExt cx="859737" cy="642054"/>
                    </a:xfrm>
                    <a:solidFill>
                      <a:srgbClr val="FFFFFF"/>
                    </a:solidFill>
                    <a:effectLst/>
                  </p:grpSpPr>
                  <p:sp>
                    <p:nvSpPr>
                      <p:cNvPr id="184" name="Freeform 183"/>
                      <p:cNvSpPr/>
                      <p:nvPr/>
                    </p:nvSpPr>
                    <p:spPr>
                      <a:xfrm rot="18900000">
                        <a:off x="7621316" y="1263934"/>
                        <a:ext cx="639906" cy="193650"/>
                      </a:xfrm>
                      <a:custGeom>
                        <a:avLst/>
                        <a:gdLst>
                          <a:gd name="connsiteX0" fmla="*/ 0 w 4187076"/>
                          <a:gd name="connsiteY0" fmla="*/ 592801 h 1294760"/>
                          <a:gd name="connsiteX1" fmla="*/ 0 w 4187076"/>
                          <a:gd name="connsiteY1" fmla="*/ 592802 h 1294760"/>
                          <a:gd name="connsiteX2" fmla="*/ 0 w 4187076"/>
                          <a:gd name="connsiteY2" fmla="*/ 592802 h 1294760"/>
                          <a:gd name="connsiteX3" fmla="*/ 4137573 w 4187076"/>
                          <a:gd name="connsiteY3" fmla="*/ 0 h 1294760"/>
                          <a:gd name="connsiteX4" fmla="*/ 3886400 w 4187076"/>
                          <a:gd name="connsiteY4" fmla="*/ 668284 h 1294760"/>
                          <a:gd name="connsiteX5" fmla="*/ 4187076 w 4187076"/>
                          <a:gd name="connsiteY5" fmla="*/ 1270363 h 1294760"/>
                          <a:gd name="connsiteX6" fmla="*/ 3056470 w 4187076"/>
                          <a:gd name="connsiteY6" fmla="*/ 1294760 h 1294760"/>
                          <a:gd name="connsiteX7" fmla="*/ 2247040 w 4187076"/>
                          <a:gd name="connsiteY7" fmla="*/ 744830 h 1294760"/>
                          <a:gd name="connsiteX8" fmla="*/ 2244655 w 4187076"/>
                          <a:gd name="connsiteY8" fmla="*/ 741762 h 1294760"/>
                          <a:gd name="connsiteX9" fmla="*/ 148960 w 4187076"/>
                          <a:gd name="connsiteY9" fmla="*/ 741761 h 1294760"/>
                          <a:gd name="connsiteX10" fmla="*/ 11706 w 4187076"/>
                          <a:gd name="connsiteY10" fmla="*/ 650782 h 1294760"/>
                          <a:gd name="connsiteX11" fmla="*/ 0 w 4187076"/>
                          <a:gd name="connsiteY11" fmla="*/ 592802 h 1294760"/>
                          <a:gd name="connsiteX12" fmla="*/ 11706 w 4187076"/>
                          <a:gd name="connsiteY12" fmla="*/ 534820 h 1294760"/>
                          <a:gd name="connsiteX13" fmla="*/ 148960 w 4187076"/>
                          <a:gd name="connsiteY13" fmla="*/ 443842 h 1294760"/>
                          <a:gd name="connsiteX14" fmla="*/ 2304691 w 4187076"/>
                          <a:gd name="connsiteY14" fmla="*/ 443842 h 1294760"/>
                          <a:gd name="connsiteX15" fmla="*/ 2316317 w 4187076"/>
                          <a:gd name="connsiteY15" fmla="*/ 434371 h 1294760"/>
                          <a:gd name="connsiteX16" fmla="*/ 3145820 w 4187076"/>
                          <a:gd name="connsiteY16" fmla="*/ 31690 h 1294760"/>
                          <a:gd name="connsiteX17" fmla="*/ 4137573 w 4187076"/>
                          <a:gd name="connsiteY17" fmla="*/ 0 h 1294760"/>
                          <a:gd name="connsiteX0" fmla="*/ 0 w 4187076"/>
                          <a:gd name="connsiteY0" fmla="*/ 581776 h 1283735"/>
                          <a:gd name="connsiteX1" fmla="*/ 0 w 4187076"/>
                          <a:gd name="connsiteY1" fmla="*/ 581777 h 1283735"/>
                          <a:gd name="connsiteX2" fmla="*/ 0 w 4187076"/>
                          <a:gd name="connsiteY2" fmla="*/ 581777 h 1283735"/>
                          <a:gd name="connsiteX3" fmla="*/ 0 w 4187076"/>
                          <a:gd name="connsiteY3" fmla="*/ 581776 h 1283735"/>
                          <a:gd name="connsiteX4" fmla="*/ 4148597 w 4187076"/>
                          <a:gd name="connsiteY4" fmla="*/ 1 h 1283735"/>
                          <a:gd name="connsiteX5" fmla="*/ 3886400 w 4187076"/>
                          <a:gd name="connsiteY5" fmla="*/ 657259 h 1283735"/>
                          <a:gd name="connsiteX6" fmla="*/ 4187076 w 4187076"/>
                          <a:gd name="connsiteY6" fmla="*/ 1259338 h 1283735"/>
                          <a:gd name="connsiteX7" fmla="*/ 3056470 w 4187076"/>
                          <a:gd name="connsiteY7" fmla="*/ 1283735 h 1283735"/>
                          <a:gd name="connsiteX8" fmla="*/ 2247040 w 4187076"/>
                          <a:gd name="connsiteY8" fmla="*/ 733805 h 1283735"/>
                          <a:gd name="connsiteX9" fmla="*/ 2244655 w 4187076"/>
                          <a:gd name="connsiteY9" fmla="*/ 730737 h 1283735"/>
                          <a:gd name="connsiteX10" fmla="*/ 148960 w 4187076"/>
                          <a:gd name="connsiteY10" fmla="*/ 730736 h 1283735"/>
                          <a:gd name="connsiteX11" fmla="*/ 11706 w 4187076"/>
                          <a:gd name="connsiteY11" fmla="*/ 639757 h 1283735"/>
                          <a:gd name="connsiteX12" fmla="*/ 0 w 4187076"/>
                          <a:gd name="connsiteY12" fmla="*/ 581777 h 1283735"/>
                          <a:gd name="connsiteX13" fmla="*/ 11706 w 4187076"/>
                          <a:gd name="connsiteY13" fmla="*/ 523795 h 1283735"/>
                          <a:gd name="connsiteX14" fmla="*/ 148960 w 4187076"/>
                          <a:gd name="connsiteY14" fmla="*/ 432817 h 1283735"/>
                          <a:gd name="connsiteX15" fmla="*/ 2304691 w 4187076"/>
                          <a:gd name="connsiteY15" fmla="*/ 432817 h 1283735"/>
                          <a:gd name="connsiteX16" fmla="*/ 2316317 w 4187076"/>
                          <a:gd name="connsiteY16" fmla="*/ 423346 h 1283735"/>
                          <a:gd name="connsiteX17" fmla="*/ 3145820 w 4187076"/>
                          <a:gd name="connsiteY17" fmla="*/ 20665 h 1283735"/>
                          <a:gd name="connsiteX18" fmla="*/ 4148597 w 4187076"/>
                          <a:gd name="connsiteY18" fmla="*/ 1 h 1283735"/>
                          <a:gd name="connsiteX0" fmla="*/ 0 w 4187076"/>
                          <a:gd name="connsiteY0" fmla="*/ 565143 h 1267102"/>
                          <a:gd name="connsiteX1" fmla="*/ 0 w 4187076"/>
                          <a:gd name="connsiteY1" fmla="*/ 565144 h 1267102"/>
                          <a:gd name="connsiteX2" fmla="*/ 0 w 4187076"/>
                          <a:gd name="connsiteY2" fmla="*/ 565144 h 1267102"/>
                          <a:gd name="connsiteX3" fmla="*/ 0 w 4187076"/>
                          <a:gd name="connsiteY3" fmla="*/ 565143 h 1267102"/>
                          <a:gd name="connsiteX4" fmla="*/ 4104520 w 4187076"/>
                          <a:gd name="connsiteY4" fmla="*/ 5401 h 1267102"/>
                          <a:gd name="connsiteX5" fmla="*/ 3886400 w 4187076"/>
                          <a:gd name="connsiteY5" fmla="*/ 640626 h 1267102"/>
                          <a:gd name="connsiteX6" fmla="*/ 4187076 w 4187076"/>
                          <a:gd name="connsiteY6" fmla="*/ 1242705 h 1267102"/>
                          <a:gd name="connsiteX7" fmla="*/ 3056470 w 4187076"/>
                          <a:gd name="connsiteY7" fmla="*/ 1267102 h 1267102"/>
                          <a:gd name="connsiteX8" fmla="*/ 2247040 w 4187076"/>
                          <a:gd name="connsiteY8" fmla="*/ 717172 h 1267102"/>
                          <a:gd name="connsiteX9" fmla="*/ 2244655 w 4187076"/>
                          <a:gd name="connsiteY9" fmla="*/ 714104 h 1267102"/>
                          <a:gd name="connsiteX10" fmla="*/ 148960 w 4187076"/>
                          <a:gd name="connsiteY10" fmla="*/ 714103 h 1267102"/>
                          <a:gd name="connsiteX11" fmla="*/ 11706 w 4187076"/>
                          <a:gd name="connsiteY11" fmla="*/ 623124 h 1267102"/>
                          <a:gd name="connsiteX12" fmla="*/ 0 w 4187076"/>
                          <a:gd name="connsiteY12" fmla="*/ 565144 h 1267102"/>
                          <a:gd name="connsiteX13" fmla="*/ 11706 w 4187076"/>
                          <a:gd name="connsiteY13" fmla="*/ 507162 h 1267102"/>
                          <a:gd name="connsiteX14" fmla="*/ 148960 w 4187076"/>
                          <a:gd name="connsiteY14" fmla="*/ 416184 h 1267102"/>
                          <a:gd name="connsiteX15" fmla="*/ 2304691 w 4187076"/>
                          <a:gd name="connsiteY15" fmla="*/ 416184 h 1267102"/>
                          <a:gd name="connsiteX16" fmla="*/ 2316317 w 4187076"/>
                          <a:gd name="connsiteY16" fmla="*/ 406713 h 1267102"/>
                          <a:gd name="connsiteX17" fmla="*/ 3145820 w 4187076"/>
                          <a:gd name="connsiteY17" fmla="*/ 4032 h 1267102"/>
                          <a:gd name="connsiteX18" fmla="*/ 4104520 w 4187076"/>
                          <a:gd name="connsiteY18" fmla="*/ 5401 h 1267102"/>
                          <a:gd name="connsiteX0" fmla="*/ 0 w 4198088"/>
                          <a:gd name="connsiteY0" fmla="*/ 565143 h 1275759"/>
                          <a:gd name="connsiteX1" fmla="*/ 0 w 4198088"/>
                          <a:gd name="connsiteY1" fmla="*/ 565144 h 1275759"/>
                          <a:gd name="connsiteX2" fmla="*/ 0 w 4198088"/>
                          <a:gd name="connsiteY2" fmla="*/ 565144 h 1275759"/>
                          <a:gd name="connsiteX3" fmla="*/ 0 w 4198088"/>
                          <a:gd name="connsiteY3" fmla="*/ 565143 h 1275759"/>
                          <a:gd name="connsiteX4" fmla="*/ 4104520 w 4198088"/>
                          <a:gd name="connsiteY4" fmla="*/ 5401 h 1275759"/>
                          <a:gd name="connsiteX5" fmla="*/ 3886400 w 4198088"/>
                          <a:gd name="connsiteY5" fmla="*/ 640626 h 1275759"/>
                          <a:gd name="connsiteX6" fmla="*/ 4198087 w 4198088"/>
                          <a:gd name="connsiteY6" fmla="*/ 1275760 h 1275759"/>
                          <a:gd name="connsiteX7" fmla="*/ 3056470 w 4198088"/>
                          <a:gd name="connsiteY7" fmla="*/ 1267102 h 1275759"/>
                          <a:gd name="connsiteX8" fmla="*/ 2247040 w 4198088"/>
                          <a:gd name="connsiteY8" fmla="*/ 717172 h 1275759"/>
                          <a:gd name="connsiteX9" fmla="*/ 2244655 w 4198088"/>
                          <a:gd name="connsiteY9" fmla="*/ 714104 h 1275759"/>
                          <a:gd name="connsiteX10" fmla="*/ 148960 w 4198088"/>
                          <a:gd name="connsiteY10" fmla="*/ 714103 h 1275759"/>
                          <a:gd name="connsiteX11" fmla="*/ 11706 w 4198088"/>
                          <a:gd name="connsiteY11" fmla="*/ 623124 h 1275759"/>
                          <a:gd name="connsiteX12" fmla="*/ 0 w 4198088"/>
                          <a:gd name="connsiteY12" fmla="*/ 565144 h 1275759"/>
                          <a:gd name="connsiteX13" fmla="*/ 11706 w 4198088"/>
                          <a:gd name="connsiteY13" fmla="*/ 507162 h 1275759"/>
                          <a:gd name="connsiteX14" fmla="*/ 148960 w 4198088"/>
                          <a:gd name="connsiteY14" fmla="*/ 416184 h 1275759"/>
                          <a:gd name="connsiteX15" fmla="*/ 2304691 w 4198088"/>
                          <a:gd name="connsiteY15" fmla="*/ 416184 h 1275759"/>
                          <a:gd name="connsiteX16" fmla="*/ 2316317 w 4198088"/>
                          <a:gd name="connsiteY16" fmla="*/ 406713 h 1275759"/>
                          <a:gd name="connsiteX17" fmla="*/ 3145820 w 4198088"/>
                          <a:gd name="connsiteY17" fmla="*/ 4032 h 1275759"/>
                          <a:gd name="connsiteX18" fmla="*/ 4104520 w 4198088"/>
                          <a:gd name="connsiteY18" fmla="*/ 5401 h 1275759"/>
                          <a:gd name="connsiteX0" fmla="*/ 0 w 4187069"/>
                          <a:gd name="connsiteY0" fmla="*/ 565143 h 1267102"/>
                          <a:gd name="connsiteX1" fmla="*/ 0 w 4187069"/>
                          <a:gd name="connsiteY1" fmla="*/ 565144 h 1267102"/>
                          <a:gd name="connsiteX2" fmla="*/ 0 w 4187069"/>
                          <a:gd name="connsiteY2" fmla="*/ 565144 h 1267102"/>
                          <a:gd name="connsiteX3" fmla="*/ 0 w 4187069"/>
                          <a:gd name="connsiteY3" fmla="*/ 565143 h 1267102"/>
                          <a:gd name="connsiteX4" fmla="*/ 4104520 w 4187069"/>
                          <a:gd name="connsiteY4" fmla="*/ 5401 h 1267102"/>
                          <a:gd name="connsiteX5" fmla="*/ 3886400 w 4187069"/>
                          <a:gd name="connsiteY5" fmla="*/ 640626 h 1267102"/>
                          <a:gd name="connsiteX6" fmla="*/ 4187066 w 4187069"/>
                          <a:gd name="connsiteY6" fmla="*/ 1264732 h 1267102"/>
                          <a:gd name="connsiteX7" fmla="*/ 3056470 w 4187069"/>
                          <a:gd name="connsiteY7" fmla="*/ 1267102 h 1267102"/>
                          <a:gd name="connsiteX8" fmla="*/ 2247040 w 4187069"/>
                          <a:gd name="connsiteY8" fmla="*/ 717172 h 1267102"/>
                          <a:gd name="connsiteX9" fmla="*/ 2244655 w 4187069"/>
                          <a:gd name="connsiteY9" fmla="*/ 714104 h 1267102"/>
                          <a:gd name="connsiteX10" fmla="*/ 148960 w 4187069"/>
                          <a:gd name="connsiteY10" fmla="*/ 714103 h 1267102"/>
                          <a:gd name="connsiteX11" fmla="*/ 11706 w 4187069"/>
                          <a:gd name="connsiteY11" fmla="*/ 623124 h 1267102"/>
                          <a:gd name="connsiteX12" fmla="*/ 0 w 4187069"/>
                          <a:gd name="connsiteY12" fmla="*/ 565144 h 1267102"/>
                          <a:gd name="connsiteX13" fmla="*/ 11706 w 4187069"/>
                          <a:gd name="connsiteY13" fmla="*/ 507162 h 1267102"/>
                          <a:gd name="connsiteX14" fmla="*/ 148960 w 4187069"/>
                          <a:gd name="connsiteY14" fmla="*/ 416184 h 1267102"/>
                          <a:gd name="connsiteX15" fmla="*/ 2304691 w 4187069"/>
                          <a:gd name="connsiteY15" fmla="*/ 416184 h 1267102"/>
                          <a:gd name="connsiteX16" fmla="*/ 2316317 w 4187069"/>
                          <a:gd name="connsiteY16" fmla="*/ 406713 h 1267102"/>
                          <a:gd name="connsiteX17" fmla="*/ 3145820 w 4187069"/>
                          <a:gd name="connsiteY17" fmla="*/ 4032 h 1267102"/>
                          <a:gd name="connsiteX18" fmla="*/ 4104520 w 4187069"/>
                          <a:gd name="connsiteY18" fmla="*/ 5401 h 1267102"/>
                          <a:gd name="connsiteX0" fmla="*/ 0 w 4187069"/>
                          <a:gd name="connsiteY0" fmla="*/ 565143 h 1267102"/>
                          <a:gd name="connsiteX1" fmla="*/ 0 w 4187069"/>
                          <a:gd name="connsiteY1" fmla="*/ 565144 h 1267102"/>
                          <a:gd name="connsiteX2" fmla="*/ 0 w 4187069"/>
                          <a:gd name="connsiteY2" fmla="*/ 565144 h 1267102"/>
                          <a:gd name="connsiteX3" fmla="*/ 0 w 4187069"/>
                          <a:gd name="connsiteY3" fmla="*/ 565143 h 1267102"/>
                          <a:gd name="connsiteX4" fmla="*/ 4104520 w 4187069"/>
                          <a:gd name="connsiteY4" fmla="*/ 5401 h 1267102"/>
                          <a:gd name="connsiteX5" fmla="*/ 3886400 w 4187069"/>
                          <a:gd name="connsiteY5" fmla="*/ 640626 h 1267102"/>
                          <a:gd name="connsiteX6" fmla="*/ 4187066 w 4187069"/>
                          <a:gd name="connsiteY6" fmla="*/ 1264732 h 1267102"/>
                          <a:gd name="connsiteX7" fmla="*/ 3056474 w 4187069"/>
                          <a:gd name="connsiteY7" fmla="*/ 1267101 h 1267102"/>
                          <a:gd name="connsiteX8" fmla="*/ 2247040 w 4187069"/>
                          <a:gd name="connsiteY8" fmla="*/ 717172 h 1267102"/>
                          <a:gd name="connsiteX9" fmla="*/ 2244655 w 4187069"/>
                          <a:gd name="connsiteY9" fmla="*/ 714104 h 1267102"/>
                          <a:gd name="connsiteX10" fmla="*/ 148960 w 4187069"/>
                          <a:gd name="connsiteY10" fmla="*/ 714103 h 1267102"/>
                          <a:gd name="connsiteX11" fmla="*/ 11706 w 4187069"/>
                          <a:gd name="connsiteY11" fmla="*/ 623124 h 1267102"/>
                          <a:gd name="connsiteX12" fmla="*/ 0 w 4187069"/>
                          <a:gd name="connsiteY12" fmla="*/ 565144 h 1267102"/>
                          <a:gd name="connsiteX13" fmla="*/ 11706 w 4187069"/>
                          <a:gd name="connsiteY13" fmla="*/ 507162 h 1267102"/>
                          <a:gd name="connsiteX14" fmla="*/ 148960 w 4187069"/>
                          <a:gd name="connsiteY14" fmla="*/ 416184 h 1267102"/>
                          <a:gd name="connsiteX15" fmla="*/ 2304691 w 4187069"/>
                          <a:gd name="connsiteY15" fmla="*/ 416184 h 1267102"/>
                          <a:gd name="connsiteX16" fmla="*/ 2316317 w 4187069"/>
                          <a:gd name="connsiteY16" fmla="*/ 406713 h 1267102"/>
                          <a:gd name="connsiteX17" fmla="*/ 3145820 w 4187069"/>
                          <a:gd name="connsiteY17" fmla="*/ 4032 h 1267102"/>
                          <a:gd name="connsiteX18" fmla="*/ 4104520 w 4187069"/>
                          <a:gd name="connsiteY18" fmla="*/ 5401 h 126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7069" h="1267102">
                            <a:moveTo>
                              <a:pt x="0" y="565143"/>
                            </a:moveTo>
                            <a:lnTo>
                              <a:pt x="0" y="565144"/>
                            </a:lnTo>
                            <a:lnTo>
                              <a:pt x="0" y="565144"/>
                            </a:lnTo>
                            <a:lnTo>
                              <a:pt x="0" y="565143"/>
                            </a:lnTo>
                            <a:close/>
                            <a:moveTo>
                              <a:pt x="4104520" y="5401"/>
                            </a:moveTo>
                            <a:cubicBezTo>
                              <a:pt x="4013198" y="251556"/>
                              <a:pt x="3966703" y="422997"/>
                              <a:pt x="3886400" y="640626"/>
                            </a:cubicBezTo>
                            <a:cubicBezTo>
                              <a:pt x="4024307" y="916532"/>
                              <a:pt x="4024255" y="951546"/>
                              <a:pt x="4187066" y="1264732"/>
                            </a:cubicBezTo>
                            <a:lnTo>
                              <a:pt x="3056474" y="1267101"/>
                            </a:lnTo>
                            <a:cubicBezTo>
                              <a:pt x="2791292" y="1076881"/>
                              <a:pt x="2429412" y="842610"/>
                              <a:pt x="2247040" y="717172"/>
                            </a:cubicBezTo>
                            <a:lnTo>
                              <a:pt x="2244655" y="714104"/>
                            </a:lnTo>
                            <a:lnTo>
                              <a:pt x="148960" y="714103"/>
                            </a:lnTo>
                            <a:cubicBezTo>
                              <a:pt x="87259" y="714103"/>
                              <a:pt x="34320" y="676588"/>
                              <a:pt x="11706" y="623124"/>
                            </a:cubicBezTo>
                            <a:lnTo>
                              <a:pt x="0" y="565144"/>
                            </a:lnTo>
                            <a:lnTo>
                              <a:pt x="11706" y="507162"/>
                            </a:lnTo>
                            <a:cubicBezTo>
                              <a:pt x="34320" y="453698"/>
                              <a:pt x="87259" y="416184"/>
                              <a:pt x="148960" y="416184"/>
                            </a:cubicBezTo>
                            <a:lnTo>
                              <a:pt x="2304691" y="416184"/>
                            </a:lnTo>
                            <a:lnTo>
                              <a:pt x="2316317" y="406713"/>
                            </a:lnTo>
                            <a:cubicBezTo>
                              <a:pt x="2497929" y="331631"/>
                              <a:pt x="2847409" y="153401"/>
                              <a:pt x="3145820" y="4032"/>
                            </a:cubicBezTo>
                            <a:cubicBezTo>
                              <a:pt x="3476404" y="-6531"/>
                              <a:pt x="3744656" y="7210"/>
                              <a:pt x="4104520" y="5401"/>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85" name="Freeform 184"/>
                      <p:cNvSpPr/>
                      <p:nvPr/>
                    </p:nvSpPr>
                    <p:spPr>
                      <a:xfrm>
                        <a:off x="7544592" y="1389554"/>
                        <a:ext cx="354259" cy="354259"/>
                      </a:xfrm>
                      <a:custGeom>
                        <a:avLst/>
                        <a:gdLst>
                          <a:gd name="connsiteX0" fmla="*/ 1159004 w 2318008"/>
                          <a:gd name="connsiteY0" fmla="*/ 0 h 2318008"/>
                          <a:gd name="connsiteX1" fmla="*/ 1711454 w 2318008"/>
                          <a:gd name="connsiteY1" fmla="*/ 139886 h 2318008"/>
                          <a:gd name="connsiteX2" fmla="*/ 1721693 w 2318008"/>
                          <a:gd name="connsiteY2" fmla="*/ 146106 h 2318008"/>
                          <a:gd name="connsiteX3" fmla="*/ 1346540 w 2318008"/>
                          <a:gd name="connsiteY3" fmla="*/ 515609 h 2318008"/>
                          <a:gd name="connsiteX4" fmla="*/ 1294672 w 2318008"/>
                          <a:gd name="connsiteY4" fmla="*/ 499509 h 2318008"/>
                          <a:gd name="connsiteX5" fmla="*/ 1159004 w 2318008"/>
                          <a:gd name="connsiteY5" fmla="*/ 485832 h 2318008"/>
                          <a:gd name="connsiteX6" fmla="*/ 485832 w 2318008"/>
                          <a:gd name="connsiteY6" fmla="*/ 1159004 h 2318008"/>
                          <a:gd name="connsiteX7" fmla="*/ 1159004 w 2318008"/>
                          <a:gd name="connsiteY7" fmla="*/ 1832176 h 2318008"/>
                          <a:gd name="connsiteX8" fmla="*/ 1832176 w 2318008"/>
                          <a:gd name="connsiteY8" fmla="*/ 1159004 h 2318008"/>
                          <a:gd name="connsiteX9" fmla="*/ 1818500 w 2318008"/>
                          <a:gd name="connsiteY9" fmla="*/ 1023336 h 2318008"/>
                          <a:gd name="connsiteX10" fmla="*/ 1804053 w 2318008"/>
                          <a:gd name="connsiteY10" fmla="*/ 976796 h 2318008"/>
                          <a:gd name="connsiteX11" fmla="*/ 2178713 w 2318008"/>
                          <a:gd name="connsiteY11" fmla="*/ 607779 h 2318008"/>
                          <a:gd name="connsiteX12" fmla="*/ 2226928 w 2318008"/>
                          <a:gd name="connsiteY12" fmla="*/ 707868 h 2318008"/>
                          <a:gd name="connsiteX13" fmla="*/ 2318008 w 2318008"/>
                          <a:gd name="connsiteY13" fmla="*/ 1159004 h 2318008"/>
                          <a:gd name="connsiteX14" fmla="*/ 1159004 w 2318008"/>
                          <a:gd name="connsiteY14" fmla="*/ 2318008 h 2318008"/>
                          <a:gd name="connsiteX15" fmla="*/ 0 w 2318008"/>
                          <a:gd name="connsiteY15" fmla="*/ 1159004 h 2318008"/>
                          <a:gd name="connsiteX16" fmla="*/ 1159004 w 2318008"/>
                          <a:gd name="connsiteY16" fmla="*/ 0 h 2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8008" h="2318008">
                            <a:moveTo>
                              <a:pt x="1159004" y="0"/>
                            </a:moveTo>
                            <a:cubicBezTo>
                              <a:pt x="1359036" y="0"/>
                              <a:pt x="1547231" y="50674"/>
                              <a:pt x="1711454" y="139886"/>
                            </a:cubicBezTo>
                            <a:lnTo>
                              <a:pt x="1721693" y="146106"/>
                            </a:lnTo>
                            <a:lnTo>
                              <a:pt x="1346540" y="515609"/>
                            </a:lnTo>
                            <a:lnTo>
                              <a:pt x="1294672" y="499509"/>
                            </a:lnTo>
                            <a:cubicBezTo>
                              <a:pt x="1250850" y="490541"/>
                              <a:pt x="1205477" y="485832"/>
                              <a:pt x="1159004" y="485832"/>
                            </a:cubicBezTo>
                            <a:cubicBezTo>
                              <a:pt x="787221" y="485832"/>
                              <a:pt x="485832" y="787221"/>
                              <a:pt x="485832" y="1159004"/>
                            </a:cubicBezTo>
                            <a:cubicBezTo>
                              <a:pt x="485832" y="1530787"/>
                              <a:pt x="787221" y="1832176"/>
                              <a:pt x="1159004" y="1832176"/>
                            </a:cubicBezTo>
                            <a:cubicBezTo>
                              <a:pt x="1530787" y="1832176"/>
                              <a:pt x="1832176" y="1530787"/>
                              <a:pt x="1832176" y="1159004"/>
                            </a:cubicBezTo>
                            <a:cubicBezTo>
                              <a:pt x="1832176" y="1112531"/>
                              <a:pt x="1827467" y="1067158"/>
                              <a:pt x="1818500" y="1023336"/>
                            </a:cubicBezTo>
                            <a:lnTo>
                              <a:pt x="1804053" y="976796"/>
                            </a:lnTo>
                            <a:lnTo>
                              <a:pt x="2178713" y="607779"/>
                            </a:lnTo>
                            <a:lnTo>
                              <a:pt x="2226928" y="707868"/>
                            </a:lnTo>
                            <a:cubicBezTo>
                              <a:pt x="2285577" y="846529"/>
                              <a:pt x="2318008" y="998979"/>
                              <a:pt x="2318008" y="1159004"/>
                            </a:cubicBezTo>
                            <a:cubicBezTo>
                              <a:pt x="2318008" y="1799104"/>
                              <a:pt x="1799104" y="2318008"/>
                              <a:pt x="1159004" y="2318008"/>
                            </a:cubicBezTo>
                            <a:cubicBezTo>
                              <a:pt x="518904" y="2318008"/>
                              <a:pt x="0" y="1799104"/>
                              <a:pt x="0" y="1159004"/>
                            </a:cubicBezTo>
                            <a:cubicBezTo>
                              <a:pt x="0" y="518904"/>
                              <a:pt x="518904" y="0"/>
                              <a:pt x="115900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86" name="Freeform 185"/>
                      <p:cNvSpPr/>
                      <p:nvPr/>
                    </p:nvSpPr>
                    <p:spPr>
                      <a:xfrm>
                        <a:off x="7401485" y="1242380"/>
                        <a:ext cx="642055" cy="642054"/>
                      </a:xfrm>
                      <a:custGeom>
                        <a:avLst/>
                        <a:gdLst>
                          <a:gd name="connsiteX0" fmla="*/ 2100565 w 4201130"/>
                          <a:gd name="connsiteY0" fmla="*/ 0 h 4201130"/>
                          <a:gd name="connsiteX1" fmla="*/ 3275011 w 4201130"/>
                          <a:gd name="connsiteY1" fmla="*/ 358744 h 4201130"/>
                          <a:gd name="connsiteX2" fmla="*/ 3343083 w 4201130"/>
                          <a:gd name="connsiteY2" fmla="*/ 409647 h 4201130"/>
                          <a:gd name="connsiteX3" fmla="*/ 3019166 w 4201130"/>
                          <a:gd name="connsiteY3" fmla="*/ 728686 h 4201130"/>
                          <a:gd name="connsiteX4" fmla="*/ 2887577 w 4201130"/>
                          <a:gd name="connsiteY4" fmla="*/ 648744 h 4201130"/>
                          <a:gd name="connsiteX5" fmla="*/ 2100565 w 4201130"/>
                          <a:gd name="connsiteY5" fmla="*/ 449465 h 4201130"/>
                          <a:gd name="connsiteX6" fmla="*/ 449465 w 4201130"/>
                          <a:gd name="connsiteY6" fmla="*/ 2100565 h 4201130"/>
                          <a:gd name="connsiteX7" fmla="*/ 2100565 w 4201130"/>
                          <a:gd name="connsiteY7" fmla="*/ 3751665 h 4201130"/>
                          <a:gd name="connsiteX8" fmla="*/ 3751665 w 4201130"/>
                          <a:gd name="connsiteY8" fmla="*/ 2100565 h 4201130"/>
                          <a:gd name="connsiteX9" fmla="*/ 3552386 w 4201130"/>
                          <a:gd name="connsiteY9" fmla="*/ 1313553 h 4201130"/>
                          <a:gd name="connsiteX10" fmla="*/ 3477035 w 4201130"/>
                          <a:gd name="connsiteY10" fmla="*/ 1189522 h 4201130"/>
                          <a:gd name="connsiteX11" fmla="*/ 3800854 w 4201130"/>
                          <a:gd name="connsiteY11" fmla="*/ 870579 h 4201130"/>
                          <a:gd name="connsiteX12" fmla="*/ 3842387 w 4201130"/>
                          <a:gd name="connsiteY12" fmla="*/ 926119 h 4201130"/>
                          <a:gd name="connsiteX13" fmla="*/ 4201130 w 4201130"/>
                          <a:gd name="connsiteY13" fmla="*/ 2100565 h 4201130"/>
                          <a:gd name="connsiteX14" fmla="*/ 2100565 w 4201130"/>
                          <a:gd name="connsiteY14" fmla="*/ 4201130 h 4201130"/>
                          <a:gd name="connsiteX15" fmla="*/ 0 w 4201130"/>
                          <a:gd name="connsiteY15" fmla="*/ 2100565 h 4201130"/>
                          <a:gd name="connsiteX16" fmla="*/ 2100565 w 4201130"/>
                          <a:gd name="connsiteY16" fmla="*/ 0 h 4201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01130" h="4201130">
                            <a:moveTo>
                              <a:pt x="2100565" y="0"/>
                            </a:moveTo>
                            <a:cubicBezTo>
                              <a:pt x="2535606" y="0"/>
                              <a:pt x="2939759" y="132252"/>
                              <a:pt x="3275011" y="358744"/>
                            </a:cubicBezTo>
                            <a:lnTo>
                              <a:pt x="3343083" y="409647"/>
                            </a:lnTo>
                            <a:lnTo>
                              <a:pt x="3019166" y="728686"/>
                            </a:lnTo>
                            <a:lnTo>
                              <a:pt x="2887577" y="648744"/>
                            </a:lnTo>
                            <a:cubicBezTo>
                              <a:pt x="2653628" y="521655"/>
                              <a:pt x="2385527" y="449465"/>
                              <a:pt x="2100565" y="449465"/>
                            </a:cubicBezTo>
                            <a:cubicBezTo>
                              <a:pt x="1188688" y="449465"/>
                              <a:pt x="449465" y="1188688"/>
                              <a:pt x="449465" y="2100565"/>
                            </a:cubicBezTo>
                            <a:cubicBezTo>
                              <a:pt x="449465" y="3012442"/>
                              <a:pt x="1188688" y="3751665"/>
                              <a:pt x="2100565" y="3751665"/>
                            </a:cubicBezTo>
                            <a:cubicBezTo>
                              <a:pt x="3012442" y="3751665"/>
                              <a:pt x="3751665" y="3012442"/>
                              <a:pt x="3751665" y="2100565"/>
                            </a:cubicBezTo>
                            <a:cubicBezTo>
                              <a:pt x="3751665" y="1815604"/>
                              <a:pt x="3679476" y="1547503"/>
                              <a:pt x="3552386" y="1313553"/>
                            </a:cubicBezTo>
                            <a:lnTo>
                              <a:pt x="3477035" y="1189522"/>
                            </a:lnTo>
                            <a:lnTo>
                              <a:pt x="3800854" y="870579"/>
                            </a:lnTo>
                            <a:lnTo>
                              <a:pt x="3842387" y="926119"/>
                            </a:lnTo>
                            <a:cubicBezTo>
                              <a:pt x="4068879" y="1261372"/>
                              <a:pt x="4201130" y="1665524"/>
                              <a:pt x="4201130" y="2100565"/>
                            </a:cubicBezTo>
                            <a:cubicBezTo>
                              <a:pt x="4201130" y="3260675"/>
                              <a:pt x="3260675" y="4201130"/>
                              <a:pt x="2100565" y="4201130"/>
                            </a:cubicBezTo>
                            <a:cubicBezTo>
                              <a:pt x="940455" y="4201130"/>
                              <a:pt x="0" y="3260675"/>
                              <a:pt x="0" y="2100565"/>
                            </a:cubicBezTo>
                            <a:cubicBezTo>
                              <a:pt x="0" y="940455"/>
                              <a:pt x="940455" y="0"/>
                              <a:pt x="2100565"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grpSp>
              <p:grpSp>
                <p:nvGrpSpPr>
                  <p:cNvPr id="33" name="Group 32"/>
                  <p:cNvGrpSpPr/>
                  <p:nvPr/>
                </p:nvGrpSpPr>
                <p:grpSpPr>
                  <a:xfrm>
                    <a:off x="4222364" y="3371775"/>
                    <a:ext cx="691038" cy="1094218"/>
                    <a:chOff x="4222364" y="3371775"/>
                    <a:chExt cx="691038" cy="1094218"/>
                  </a:xfrm>
                </p:grpSpPr>
                <p:sp>
                  <p:nvSpPr>
                    <p:cNvPr id="145" name="Freeform 144"/>
                    <p:cNvSpPr/>
                    <p:nvPr/>
                  </p:nvSpPr>
                  <p:spPr>
                    <a:xfrm rot="19800000">
                      <a:off x="4222364" y="3371775"/>
                      <a:ext cx="691038" cy="1094218"/>
                    </a:xfrm>
                    <a:custGeom>
                      <a:avLst/>
                      <a:gdLst>
                        <a:gd name="connsiteX0" fmla="*/ 1499435 w 1499435"/>
                        <a:gd name="connsiteY0" fmla="*/ 0 h 2374267"/>
                        <a:gd name="connsiteX1" fmla="*/ 1499435 w 1499435"/>
                        <a:gd name="connsiteY1" fmla="*/ 1223587 h 2374267"/>
                        <a:gd name="connsiteX2" fmla="*/ 1490613 w 1499435"/>
                        <a:gd name="connsiteY2" fmla="*/ 1227521 h 2374267"/>
                        <a:gd name="connsiteX3" fmla="*/ 1458849 w 1499435"/>
                        <a:gd name="connsiteY3" fmla="*/ 1230417 h 2374267"/>
                        <a:gd name="connsiteX4" fmla="*/ 1417191 w 1499435"/>
                        <a:gd name="connsiteY4" fmla="*/ 1210763 h 2374267"/>
                        <a:gd name="connsiteX5" fmla="*/ 1328322 w 1499435"/>
                        <a:gd name="connsiteY5" fmla="*/ 1165841 h 2374267"/>
                        <a:gd name="connsiteX6" fmla="*/ 1211680 w 1499435"/>
                        <a:gd name="connsiteY6" fmla="*/ 1292185 h 2374267"/>
                        <a:gd name="connsiteX7" fmla="*/ 1328322 w 1499435"/>
                        <a:gd name="connsiteY7" fmla="*/ 1415721 h 2374267"/>
                        <a:gd name="connsiteX8" fmla="*/ 1408860 w 1499435"/>
                        <a:gd name="connsiteY8" fmla="*/ 1379222 h 2374267"/>
                        <a:gd name="connsiteX9" fmla="*/ 1456072 w 1499435"/>
                        <a:gd name="connsiteY9" fmla="*/ 1359568 h 2374267"/>
                        <a:gd name="connsiteX10" fmla="*/ 1491785 w 1499435"/>
                        <a:gd name="connsiteY10" fmla="*/ 1358779 h 2374267"/>
                        <a:gd name="connsiteX11" fmla="*/ 1499435 w 1499435"/>
                        <a:gd name="connsiteY11" fmla="*/ 1361378 h 2374267"/>
                        <a:gd name="connsiteX12" fmla="*/ 1499435 w 1499435"/>
                        <a:gd name="connsiteY12" fmla="*/ 2374267 h 2374267"/>
                        <a:gd name="connsiteX13" fmla="*/ 687051 w 1499435"/>
                        <a:gd name="connsiteY13" fmla="*/ 2374267 h 2374267"/>
                        <a:gd name="connsiteX14" fmla="*/ 225699 w 1499435"/>
                        <a:gd name="connsiteY14" fmla="*/ 1162170 h 2374267"/>
                        <a:gd name="connsiteX15" fmla="*/ 127340 w 1499435"/>
                        <a:gd name="connsiteY15" fmla="*/ 1018871 h 2374267"/>
                        <a:gd name="connsiteX16" fmla="*/ 2085 w 1499435"/>
                        <a:gd name="connsiteY16" fmla="*/ 868634 h 2374267"/>
                        <a:gd name="connsiteX17" fmla="*/ 0 w 1499435"/>
                        <a:gd name="connsiteY17" fmla="*/ 865699 h 2374267"/>
                        <a:gd name="connsiteX18" fmla="*/ 317303 w 1499435"/>
                        <a:gd name="connsiteY18" fmla="*/ 682504 h 2374267"/>
                        <a:gd name="connsiteX19" fmla="*/ 315885 w 1499435"/>
                        <a:gd name="connsiteY19" fmla="*/ 675256 h 2374267"/>
                        <a:gd name="connsiteX20" fmla="*/ 297437 w 1499435"/>
                        <a:gd name="connsiteY20" fmla="*/ 644667 h 2374267"/>
                        <a:gd name="connsiteX21" fmla="*/ 256904 w 1499435"/>
                        <a:gd name="connsiteY21" fmla="*/ 613485 h 2374267"/>
                        <a:gd name="connsiteX22" fmla="*/ 185180 w 1499435"/>
                        <a:gd name="connsiteY22" fmla="*/ 561771 h 2374267"/>
                        <a:gd name="connsiteX23" fmla="*/ 234333 w 1499435"/>
                        <a:gd name="connsiteY23" fmla="*/ 399135 h 2374267"/>
                        <a:gd name="connsiteX24" fmla="*/ 401956 w 1499435"/>
                        <a:gd name="connsiteY24" fmla="*/ 437481 h 2374267"/>
                        <a:gd name="connsiteX25" fmla="*/ 407189 w 1499435"/>
                        <a:gd name="connsiteY25" fmla="*/ 536922 h 2374267"/>
                        <a:gd name="connsiteX26" fmla="*/ 410860 w 1499435"/>
                        <a:gd name="connsiteY26" fmla="*/ 582836 h 2374267"/>
                        <a:gd name="connsiteX27" fmla="*/ 429171 w 1499435"/>
                        <a:gd name="connsiteY27" fmla="*/ 608952 h 2374267"/>
                        <a:gd name="connsiteX28" fmla="*/ 436028 w 1499435"/>
                        <a:gd name="connsiteY28" fmla="*/ 613958 h 237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99435" h="2374267">
                          <a:moveTo>
                            <a:pt x="1499435" y="0"/>
                          </a:moveTo>
                          <a:lnTo>
                            <a:pt x="1499435" y="1223587"/>
                          </a:lnTo>
                          <a:lnTo>
                            <a:pt x="1490613" y="1227521"/>
                          </a:lnTo>
                          <a:cubicBezTo>
                            <a:pt x="1480719" y="1230417"/>
                            <a:pt x="1469957" y="1231821"/>
                            <a:pt x="1458849" y="1230417"/>
                          </a:cubicBezTo>
                          <a:cubicBezTo>
                            <a:pt x="1442186" y="1227609"/>
                            <a:pt x="1425523" y="1219186"/>
                            <a:pt x="1417191" y="1210763"/>
                          </a:cubicBezTo>
                          <a:cubicBezTo>
                            <a:pt x="1386642" y="1191110"/>
                            <a:pt x="1364425" y="1165841"/>
                            <a:pt x="1328322" y="1165841"/>
                          </a:cubicBezTo>
                          <a:cubicBezTo>
                            <a:pt x="1264447" y="1165841"/>
                            <a:pt x="1211680" y="1221994"/>
                            <a:pt x="1211680" y="1292185"/>
                          </a:cubicBezTo>
                          <a:cubicBezTo>
                            <a:pt x="1211680" y="1359568"/>
                            <a:pt x="1264447" y="1415721"/>
                            <a:pt x="1328322" y="1415721"/>
                          </a:cubicBezTo>
                          <a:cubicBezTo>
                            <a:pt x="1358871" y="1415721"/>
                            <a:pt x="1383865" y="1393260"/>
                            <a:pt x="1408860" y="1379222"/>
                          </a:cubicBezTo>
                          <a:cubicBezTo>
                            <a:pt x="1422746" y="1370799"/>
                            <a:pt x="1442186" y="1362376"/>
                            <a:pt x="1456072" y="1359568"/>
                          </a:cubicBezTo>
                          <a:cubicBezTo>
                            <a:pt x="1469263" y="1356761"/>
                            <a:pt x="1481240" y="1356936"/>
                            <a:pt x="1491785" y="1358779"/>
                          </a:cubicBezTo>
                          <a:lnTo>
                            <a:pt x="1499435" y="1361378"/>
                          </a:lnTo>
                          <a:lnTo>
                            <a:pt x="1499435" y="2374267"/>
                          </a:lnTo>
                          <a:lnTo>
                            <a:pt x="687051" y="2374267"/>
                          </a:lnTo>
                          <a:cubicBezTo>
                            <a:pt x="337306" y="2125765"/>
                            <a:pt x="537694" y="1647743"/>
                            <a:pt x="225699" y="1162170"/>
                          </a:cubicBezTo>
                          <a:lnTo>
                            <a:pt x="127340" y="1018871"/>
                          </a:lnTo>
                          <a:cubicBezTo>
                            <a:pt x="83441" y="969956"/>
                            <a:pt x="41635" y="919883"/>
                            <a:pt x="2085" y="868634"/>
                          </a:cubicBezTo>
                          <a:lnTo>
                            <a:pt x="0" y="865699"/>
                          </a:lnTo>
                          <a:lnTo>
                            <a:pt x="317303" y="682504"/>
                          </a:lnTo>
                          <a:lnTo>
                            <a:pt x="315885" y="675256"/>
                          </a:lnTo>
                          <a:cubicBezTo>
                            <a:pt x="312239" y="665192"/>
                            <a:pt x="306434" y="654714"/>
                            <a:pt x="297437" y="644667"/>
                          </a:cubicBezTo>
                          <a:cubicBezTo>
                            <a:pt x="288094" y="634017"/>
                            <a:pt x="271118" y="621342"/>
                            <a:pt x="256904" y="613485"/>
                          </a:cubicBezTo>
                          <a:cubicBezTo>
                            <a:pt x="232293" y="598784"/>
                            <a:pt x="200375" y="588273"/>
                            <a:pt x="185180" y="561771"/>
                          </a:cubicBezTo>
                          <a:cubicBezTo>
                            <a:pt x="153409" y="506358"/>
                            <a:pt x="175876" y="432652"/>
                            <a:pt x="234333" y="399135"/>
                          </a:cubicBezTo>
                          <a:cubicBezTo>
                            <a:pt x="295225" y="364222"/>
                            <a:pt x="370185" y="382068"/>
                            <a:pt x="401956" y="437481"/>
                          </a:cubicBezTo>
                          <a:cubicBezTo>
                            <a:pt x="419914" y="468801"/>
                            <a:pt x="409044" y="500644"/>
                            <a:pt x="407189" y="536922"/>
                          </a:cubicBezTo>
                          <a:cubicBezTo>
                            <a:pt x="404026" y="548339"/>
                            <a:pt x="405007" y="566984"/>
                            <a:pt x="410860" y="582836"/>
                          </a:cubicBezTo>
                          <a:cubicBezTo>
                            <a:pt x="415168" y="593171"/>
                            <a:pt x="421738" y="601809"/>
                            <a:pt x="429171" y="608952"/>
                          </a:cubicBezTo>
                          <a:lnTo>
                            <a:pt x="436028" y="613958"/>
                          </a:lnTo>
                          <a:close/>
                        </a:path>
                      </a:pathLst>
                    </a:custGeom>
                    <a:solidFill>
                      <a:srgbClr val="E35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87" name="Group 186"/>
                    <p:cNvGrpSpPr/>
                    <p:nvPr/>
                  </p:nvGrpSpPr>
                  <p:grpSpPr>
                    <a:xfrm>
                      <a:off x="4473725" y="3688490"/>
                      <a:ext cx="202154" cy="224528"/>
                      <a:chOff x="-369887" y="6397747"/>
                      <a:chExt cx="1489324" cy="1654162"/>
                    </a:xfrm>
                    <a:solidFill>
                      <a:srgbClr val="FFFFFF"/>
                    </a:solidFill>
                    <a:effectLst/>
                  </p:grpSpPr>
                  <p:sp>
                    <p:nvSpPr>
                      <p:cNvPr id="188" name="Freeform 178"/>
                      <p:cNvSpPr>
                        <a:spLocks/>
                      </p:cNvSpPr>
                      <p:nvPr/>
                    </p:nvSpPr>
                    <p:spPr bwMode="auto">
                      <a:xfrm>
                        <a:off x="-250493" y="6397747"/>
                        <a:ext cx="921752" cy="804876"/>
                      </a:xfrm>
                      <a:custGeom>
                        <a:avLst/>
                        <a:gdLst>
                          <a:gd name="T0" fmla="*/ 359 w 359"/>
                          <a:gd name="T1" fmla="*/ 0 h 310"/>
                          <a:gd name="T2" fmla="*/ 359 w 359"/>
                          <a:gd name="T3" fmla="*/ 4 h 310"/>
                          <a:gd name="T4" fmla="*/ 359 w 359"/>
                          <a:gd name="T5" fmla="*/ 30 h 310"/>
                          <a:gd name="T6" fmla="*/ 358 w 359"/>
                          <a:gd name="T7" fmla="*/ 68 h 310"/>
                          <a:gd name="T8" fmla="*/ 358 w 359"/>
                          <a:gd name="T9" fmla="*/ 108 h 310"/>
                          <a:gd name="T10" fmla="*/ 358 w 359"/>
                          <a:gd name="T11" fmla="*/ 125 h 310"/>
                          <a:gd name="T12" fmla="*/ 358 w 359"/>
                          <a:gd name="T13" fmla="*/ 132 h 310"/>
                          <a:gd name="T14" fmla="*/ 356 w 359"/>
                          <a:gd name="T15" fmla="*/ 133 h 310"/>
                          <a:gd name="T16" fmla="*/ 354 w 359"/>
                          <a:gd name="T17" fmla="*/ 133 h 310"/>
                          <a:gd name="T18" fmla="*/ 352 w 359"/>
                          <a:gd name="T19" fmla="*/ 133 h 310"/>
                          <a:gd name="T20" fmla="*/ 341 w 359"/>
                          <a:gd name="T21" fmla="*/ 123 h 310"/>
                          <a:gd name="T22" fmla="*/ 324 w 359"/>
                          <a:gd name="T23" fmla="*/ 110 h 310"/>
                          <a:gd name="T24" fmla="*/ 316 w 359"/>
                          <a:gd name="T25" fmla="*/ 103 h 310"/>
                          <a:gd name="T26" fmla="*/ 263 w 359"/>
                          <a:gd name="T27" fmla="*/ 174 h 310"/>
                          <a:gd name="T28" fmla="*/ 201 w 359"/>
                          <a:gd name="T29" fmla="*/ 226 h 310"/>
                          <a:gd name="T30" fmla="*/ 136 w 359"/>
                          <a:gd name="T31" fmla="*/ 264 h 310"/>
                          <a:gd name="T32" fmla="*/ 78 w 359"/>
                          <a:gd name="T33" fmla="*/ 289 h 310"/>
                          <a:gd name="T34" fmla="*/ 30 w 359"/>
                          <a:gd name="T35" fmla="*/ 303 h 310"/>
                          <a:gd name="T36" fmla="*/ 4 w 359"/>
                          <a:gd name="T37" fmla="*/ 310 h 310"/>
                          <a:gd name="T38" fmla="*/ 49 w 359"/>
                          <a:gd name="T39" fmla="*/ 290 h 310"/>
                          <a:gd name="T40" fmla="*/ 127 w 359"/>
                          <a:gd name="T41" fmla="*/ 243 h 310"/>
                          <a:gd name="T42" fmla="*/ 185 w 359"/>
                          <a:gd name="T43" fmla="*/ 192 h 310"/>
                          <a:gd name="T44" fmla="*/ 225 w 359"/>
                          <a:gd name="T45" fmla="*/ 144 h 310"/>
                          <a:gd name="T46" fmla="*/ 250 w 359"/>
                          <a:gd name="T47" fmla="*/ 103 h 310"/>
                          <a:gd name="T48" fmla="*/ 263 w 359"/>
                          <a:gd name="T49" fmla="*/ 74 h 310"/>
                          <a:gd name="T50" fmla="*/ 266 w 359"/>
                          <a:gd name="T51" fmla="*/ 64 h 310"/>
                          <a:gd name="T52" fmla="*/ 266 w 359"/>
                          <a:gd name="T53" fmla="*/ 64 h 310"/>
                          <a:gd name="T54" fmla="*/ 229 w 359"/>
                          <a:gd name="T55" fmla="*/ 34 h 310"/>
                          <a:gd name="T56" fmla="*/ 228 w 359"/>
                          <a:gd name="T57" fmla="*/ 31 h 310"/>
                          <a:gd name="T58" fmla="*/ 231 w 359"/>
                          <a:gd name="T59" fmla="*/ 30 h 310"/>
                          <a:gd name="T60" fmla="*/ 233 w 359"/>
                          <a:gd name="T61" fmla="*/ 28 h 310"/>
                          <a:gd name="T62" fmla="*/ 240 w 359"/>
                          <a:gd name="T63" fmla="*/ 27 h 310"/>
                          <a:gd name="T64" fmla="*/ 258 w 359"/>
                          <a:gd name="T65" fmla="*/ 23 h 310"/>
                          <a:gd name="T66" fmla="*/ 295 w 359"/>
                          <a:gd name="T67" fmla="*/ 14 h 310"/>
                          <a:gd name="T68" fmla="*/ 331 w 359"/>
                          <a:gd name="T69" fmla="*/ 6 h 310"/>
                          <a:gd name="T70" fmla="*/ 355 w 359"/>
                          <a:gd name="T71" fmla="*/ 0 h 310"/>
                          <a:gd name="connsiteX0" fmla="*/ 9861 w 9889"/>
                          <a:gd name="connsiteY0" fmla="*/ 0 h 10000"/>
                          <a:gd name="connsiteX1" fmla="*/ 9889 w 9889"/>
                          <a:gd name="connsiteY1" fmla="*/ 0 h 10000"/>
                          <a:gd name="connsiteX2" fmla="*/ 9889 w 9889"/>
                          <a:gd name="connsiteY2" fmla="*/ 32 h 10000"/>
                          <a:gd name="connsiteX3" fmla="*/ 9889 w 9889"/>
                          <a:gd name="connsiteY3" fmla="*/ 129 h 10000"/>
                          <a:gd name="connsiteX4" fmla="*/ 9889 w 9889"/>
                          <a:gd name="connsiteY4" fmla="*/ 452 h 10000"/>
                          <a:gd name="connsiteX5" fmla="*/ 9889 w 9889"/>
                          <a:gd name="connsiteY5" fmla="*/ 968 h 10000"/>
                          <a:gd name="connsiteX6" fmla="*/ 9889 w 9889"/>
                          <a:gd name="connsiteY6" fmla="*/ 1548 h 10000"/>
                          <a:gd name="connsiteX7" fmla="*/ 9861 w 9889"/>
                          <a:gd name="connsiteY7" fmla="*/ 2194 h 10000"/>
                          <a:gd name="connsiteX8" fmla="*/ 9861 w 9889"/>
                          <a:gd name="connsiteY8" fmla="*/ 2871 h 10000"/>
                          <a:gd name="connsiteX9" fmla="*/ 9861 w 9889"/>
                          <a:gd name="connsiteY9" fmla="*/ 3484 h 10000"/>
                          <a:gd name="connsiteX10" fmla="*/ 9861 w 9889"/>
                          <a:gd name="connsiteY10" fmla="*/ 4000 h 10000"/>
                          <a:gd name="connsiteX11" fmla="*/ 9861 w 9889"/>
                          <a:gd name="connsiteY11" fmla="*/ 4032 h 10000"/>
                          <a:gd name="connsiteX12" fmla="*/ 9861 w 9889"/>
                          <a:gd name="connsiteY12" fmla="*/ 4161 h 10000"/>
                          <a:gd name="connsiteX13" fmla="*/ 9861 w 9889"/>
                          <a:gd name="connsiteY13" fmla="*/ 4258 h 10000"/>
                          <a:gd name="connsiteX14" fmla="*/ 9805 w 9889"/>
                          <a:gd name="connsiteY14" fmla="*/ 4290 h 10000"/>
                          <a:gd name="connsiteX15" fmla="*/ 9805 w 9889"/>
                          <a:gd name="connsiteY15" fmla="*/ 4290 h 10000"/>
                          <a:gd name="connsiteX16" fmla="*/ 9778 w 9889"/>
                          <a:gd name="connsiteY16" fmla="*/ 4290 h 10000"/>
                          <a:gd name="connsiteX17" fmla="*/ 9750 w 9889"/>
                          <a:gd name="connsiteY17" fmla="*/ 4290 h 10000"/>
                          <a:gd name="connsiteX18" fmla="*/ 9750 w 9889"/>
                          <a:gd name="connsiteY18" fmla="*/ 4290 h 10000"/>
                          <a:gd name="connsiteX19" fmla="*/ 9694 w 9889"/>
                          <a:gd name="connsiteY19" fmla="*/ 4290 h 10000"/>
                          <a:gd name="connsiteX20" fmla="*/ 9610 w 9889"/>
                          <a:gd name="connsiteY20" fmla="*/ 4161 h 10000"/>
                          <a:gd name="connsiteX21" fmla="*/ 9388 w 9889"/>
                          <a:gd name="connsiteY21" fmla="*/ 3968 h 10000"/>
                          <a:gd name="connsiteX22" fmla="*/ 9109 w 9889"/>
                          <a:gd name="connsiteY22" fmla="*/ 3742 h 10000"/>
                          <a:gd name="connsiteX23" fmla="*/ 8914 w 9889"/>
                          <a:gd name="connsiteY23" fmla="*/ 3548 h 10000"/>
                          <a:gd name="connsiteX24" fmla="*/ 8747 w 9889"/>
                          <a:gd name="connsiteY24" fmla="*/ 3355 h 10000"/>
                          <a:gd name="connsiteX25" fmla="*/ 8691 w 9889"/>
                          <a:gd name="connsiteY25" fmla="*/ 3323 h 10000"/>
                          <a:gd name="connsiteX26" fmla="*/ 7995 w 9889"/>
                          <a:gd name="connsiteY26" fmla="*/ 4548 h 10000"/>
                          <a:gd name="connsiteX27" fmla="*/ 7215 w 9889"/>
                          <a:gd name="connsiteY27" fmla="*/ 5613 h 10000"/>
                          <a:gd name="connsiteX28" fmla="*/ 6379 w 9889"/>
                          <a:gd name="connsiteY28" fmla="*/ 6484 h 10000"/>
                          <a:gd name="connsiteX29" fmla="*/ 5488 w 9889"/>
                          <a:gd name="connsiteY29" fmla="*/ 7290 h 10000"/>
                          <a:gd name="connsiteX30" fmla="*/ 4597 w 9889"/>
                          <a:gd name="connsiteY30" fmla="*/ 7968 h 10000"/>
                          <a:gd name="connsiteX31" fmla="*/ 3677 w 9889"/>
                          <a:gd name="connsiteY31" fmla="*/ 8516 h 10000"/>
                          <a:gd name="connsiteX32" fmla="*/ 2842 w 9889"/>
                          <a:gd name="connsiteY32" fmla="*/ 8968 h 10000"/>
                          <a:gd name="connsiteX33" fmla="*/ 2062 w 9889"/>
                          <a:gd name="connsiteY33" fmla="*/ 9323 h 10000"/>
                          <a:gd name="connsiteX34" fmla="*/ 1365 w 9889"/>
                          <a:gd name="connsiteY34" fmla="*/ 9613 h 10000"/>
                          <a:gd name="connsiteX35" fmla="*/ 725 w 9889"/>
                          <a:gd name="connsiteY35" fmla="*/ 9774 h 10000"/>
                          <a:gd name="connsiteX36" fmla="*/ 307 w 9889"/>
                          <a:gd name="connsiteY36" fmla="*/ 9903 h 10000"/>
                          <a:gd name="connsiteX37" fmla="*/ 0 w 9889"/>
                          <a:gd name="connsiteY37" fmla="*/ 10000 h 10000"/>
                          <a:gd name="connsiteX38" fmla="*/ 1254 w 9889"/>
                          <a:gd name="connsiteY38" fmla="*/ 9355 h 10000"/>
                          <a:gd name="connsiteX39" fmla="*/ 2424 w 9889"/>
                          <a:gd name="connsiteY39" fmla="*/ 8613 h 10000"/>
                          <a:gd name="connsiteX40" fmla="*/ 3427 w 9889"/>
                          <a:gd name="connsiteY40" fmla="*/ 7839 h 10000"/>
                          <a:gd name="connsiteX41" fmla="*/ 4318 w 9889"/>
                          <a:gd name="connsiteY41" fmla="*/ 7000 h 10000"/>
                          <a:gd name="connsiteX42" fmla="*/ 5042 w 9889"/>
                          <a:gd name="connsiteY42" fmla="*/ 6194 h 10000"/>
                          <a:gd name="connsiteX43" fmla="*/ 5655 w 9889"/>
                          <a:gd name="connsiteY43" fmla="*/ 5387 h 10000"/>
                          <a:gd name="connsiteX44" fmla="*/ 6156 w 9889"/>
                          <a:gd name="connsiteY44" fmla="*/ 4645 h 10000"/>
                          <a:gd name="connsiteX45" fmla="*/ 6574 w 9889"/>
                          <a:gd name="connsiteY45" fmla="*/ 3968 h 10000"/>
                          <a:gd name="connsiteX46" fmla="*/ 6853 w 9889"/>
                          <a:gd name="connsiteY46" fmla="*/ 3323 h 10000"/>
                          <a:gd name="connsiteX47" fmla="*/ 7076 w 9889"/>
                          <a:gd name="connsiteY47" fmla="*/ 2806 h 10000"/>
                          <a:gd name="connsiteX48" fmla="*/ 7215 w 9889"/>
                          <a:gd name="connsiteY48" fmla="*/ 2387 h 10000"/>
                          <a:gd name="connsiteX49" fmla="*/ 7298 w 9889"/>
                          <a:gd name="connsiteY49" fmla="*/ 2129 h 10000"/>
                          <a:gd name="connsiteX50" fmla="*/ 7298 w 9889"/>
                          <a:gd name="connsiteY50" fmla="*/ 2065 h 10000"/>
                          <a:gd name="connsiteX51" fmla="*/ 7298 w 9889"/>
                          <a:gd name="connsiteY51" fmla="*/ 2065 h 10000"/>
                          <a:gd name="connsiteX52" fmla="*/ 7298 w 9889"/>
                          <a:gd name="connsiteY52" fmla="*/ 2065 h 10000"/>
                          <a:gd name="connsiteX53" fmla="*/ 6351 w 9889"/>
                          <a:gd name="connsiteY53" fmla="*/ 1161 h 10000"/>
                          <a:gd name="connsiteX54" fmla="*/ 6268 w 9889"/>
                          <a:gd name="connsiteY54" fmla="*/ 1097 h 10000"/>
                          <a:gd name="connsiteX55" fmla="*/ 6240 w 9889"/>
                          <a:gd name="connsiteY55" fmla="*/ 1032 h 10000"/>
                          <a:gd name="connsiteX56" fmla="*/ 6240 w 9889"/>
                          <a:gd name="connsiteY56" fmla="*/ 1000 h 10000"/>
                          <a:gd name="connsiteX57" fmla="*/ 6268 w 9889"/>
                          <a:gd name="connsiteY57" fmla="*/ 968 h 10000"/>
                          <a:gd name="connsiteX58" fmla="*/ 6324 w 9889"/>
                          <a:gd name="connsiteY58" fmla="*/ 968 h 10000"/>
                          <a:gd name="connsiteX59" fmla="*/ 6351 w 9889"/>
                          <a:gd name="connsiteY59" fmla="*/ 903 h 10000"/>
                          <a:gd name="connsiteX60" fmla="*/ 6379 w 9889"/>
                          <a:gd name="connsiteY60" fmla="*/ 903 h 10000"/>
                          <a:gd name="connsiteX61" fmla="*/ 6463 w 9889"/>
                          <a:gd name="connsiteY61" fmla="*/ 903 h 10000"/>
                          <a:gd name="connsiteX62" fmla="*/ 6574 w 9889"/>
                          <a:gd name="connsiteY62" fmla="*/ 871 h 10000"/>
                          <a:gd name="connsiteX63" fmla="*/ 6630 w 9889"/>
                          <a:gd name="connsiteY63" fmla="*/ 871 h 10000"/>
                          <a:gd name="connsiteX64" fmla="*/ 7076 w 9889"/>
                          <a:gd name="connsiteY64" fmla="*/ 742 h 10000"/>
                          <a:gd name="connsiteX65" fmla="*/ 7549 w 9889"/>
                          <a:gd name="connsiteY65" fmla="*/ 613 h 10000"/>
                          <a:gd name="connsiteX66" fmla="*/ 8106 w 9889"/>
                          <a:gd name="connsiteY66" fmla="*/ 452 h 10000"/>
                          <a:gd name="connsiteX67" fmla="*/ 8636 w 9889"/>
                          <a:gd name="connsiteY67" fmla="*/ 323 h 10000"/>
                          <a:gd name="connsiteX68" fmla="*/ 9109 w 9889"/>
                          <a:gd name="connsiteY68" fmla="*/ 194 h 10000"/>
                          <a:gd name="connsiteX69" fmla="*/ 9499 w 9889"/>
                          <a:gd name="connsiteY69" fmla="*/ 65 h 10000"/>
                          <a:gd name="connsiteX70" fmla="*/ 9778 w 9889"/>
                          <a:gd name="connsiteY70" fmla="*/ 0 h 10000"/>
                          <a:gd name="connsiteX71" fmla="*/ 9861 w 9889"/>
                          <a:gd name="connsiteY71"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2451 w 10000"/>
                          <a:gd name="connsiteY38" fmla="*/ 8613 h 10000"/>
                          <a:gd name="connsiteX39" fmla="*/ 3465 w 10000"/>
                          <a:gd name="connsiteY39" fmla="*/ 7839 h 10000"/>
                          <a:gd name="connsiteX40" fmla="*/ 4366 w 10000"/>
                          <a:gd name="connsiteY40" fmla="*/ 7000 h 10000"/>
                          <a:gd name="connsiteX41" fmla="*/ 5099 w 10000"/>
                          <a:gd name="connsiteY41" fmla="*/ 6194 h 10000"/>
                          <a:gd name="connsiteX42" fmla="*/ 5718 w 10000"/>
                          <a:gd name="connsiteY42" fmla="*/ 5387 h 10000"/>
                          <a:gd name="connsiteX43" fmla="*/ 6225 w 10000"/>
                          <a:gd name="connsiteY43" fmla="*/ 4645 h 10000"/>
                          <a:gd name="connsiteX44" fmla="*/ 6648 w 10000"/>
                          <a:gd name="connsiteY44" fmla="*/ 3968 h 10000"/>
                          <a:gd name="connsiteX45" fmla="*/ 6930 w 10000"/>
                          <a:gd name="connsiteY45" fmla="*/ 3323 h 10000"/>
                          <a:gd name="connsiteX46" fmla="*/ 7155 w 10000"/>
                          <a:gd name="connsiteY46" fmla="*/ 2806 h 10000"/>
                          <a:gd name="connsiteX47" fmla="*/ 7296 w 10000"/>
                          <a:gd name="connsiteY47" fmla="*/ 2387 h 10000"/>
                          <a:gd name="connsiteX48" fmla="*/ 7380 w 10000"/>
                          <a:gd name="connsiteY48" fmla="*/ 2129 h 10000"/>
                          <a:gd name="connsiteX49" fmla="*/ 7380 w 10000"/>
                          <a:gd name="connsiteY49" fmla="*/ 2065 h 10000"/>
                          <a:gd name="connsiteX50" fmla="*/ 7380 w 10000"/>
                          <a:gd name="connsiteY50" fmla="*/ 2065 h 10000"/>
                          <a:gd name="connsiteX51" fmla="*/ 7380 w 10000"/>
                          <a:gd name="connsiteY51" fmla="*/ 2065 h 10000"/>
                          <a:gd name="connsiteX52" fmla="*/ 6422 w 10000"/>
                          <a:gd name="connsiteY52" fmla="*/ 1161 h 10000"/>
                          <a:gd name="connsiteX53" fmla="*/ 6338 w 10000"/>
                          <a:gd name="connsiteY53" fmla="*/ 1097 h 10000"/>
                          <a:gd name="connsiteX54" fmla="*/ 6310 w 10000"/>
                          <a:gd name="connsiteY54" fmla="*/ 1032 h 10000"/>
                          <a:gd name="connsiteX55" fmla="*/ 6310 w 10000"/>
                          <a:gd name="connsiteY55" fmla="*/ 1000 h 10000"/>
                          <a:gd name="connsiteX56" fmla="*/ 6338 w 10000"/>
                          <a:gd name="connsiteY56" fmla="*/ 968 h 10000"/>
                          <a:gd name="connsiteX57" fmla="*/ 6395 w 10000"/>
                          <a:gd name="connsiteY57" fmla="*/ 968 h 10000"/>
                          <a:gd name="connsiteX58" fmla="*/ 6422 w 10000"/>
                          <a:gd name="connsiteY58" fmla="*/ 903 h 10000"/>
                          <a:gd name="connsiteX59" fmla="*/ 6451 w 10000"/>
                          <a:gd name="connsiteY59" fmla="*/ 903 h 10000"/>
                          <a:gd name="connsiteX60" fmla="*/ 6536 w 10000"/>
                          <a:gd name="connsiteY60" fmla="*/ 903 h 10000"/>
                          <a:gd name="connsiteX61" fmla="*/ 6648 w 10000"/>
                          <a:gd name="connsiteY61" fmla="*/ 871 h 10000"/>
                          <a:gd name="connsiteX62" fmla="*/ 6704 w 10000"/>
                          <a:gd name="connsiteY62" fmla="*/ 871 h 10000"/>
                          <a:gd name="connsiteX63" fmla="*/ 7155 w 10000"/>
                          <a:gd name="connsiteY63" fmla="*/ 742 h 10000"/>
                          <a:gd name="connsiteX64" fmla="*/ 7634 w 10000"/>
                          <a:gd name="connsiteY64" fmla="*/ 613 h 10000"/>
                          <a:gd name="connsiteX65" fmla="*/ 8197 w 10000"/>
                          <a:gd name="connsiteY65" fmla="*/ 452 h 10000"/>
                          <a:gd name="connsiteX66" fmla="*/ 8733 w 10000"/>
                          <a:gd name="connsiteY66" fmla="*/ 323 h 10000"/>
                          <a:gd name="connsiteX67" fmla="*/ 9211 w 10000"/>
                          <a:gd name="connsiteY67" fmla="*/ 194 h 10000"/>
                          <a:gd name="connsiteX68" fmla="*/ 9606 w 10000"/>
                          <a:gd name="connsiteY68" fmla="*/ 65 h 10000"/>
                          <a:gd name="connsiteX69" fmla="*/ 9888 w 10000"/>
                          <a:gd name="connsiteY69" fmla="*/ 0 h 10000"/>
                          <a:gd name="connsiteX70" fmla="*/ 9972 w 10000"/>
                          <a:gd name="connsiteY7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3465 w 10000"/>
                          <a:gd name="connsiteY38" fmla="*/ 7839 h 10000"/>
                          <a:gd name="connsiteX39" fmla="*/ 4366 w 10000"/>
                          <a:gd name="connsiteY39" fmla="*/ 7000 h 10000"/>
                          <a:gd name="connsiteX40" fmla="*/ 5099 w 10000"/>
                          <a:gd name="connsiteY40" fmla="*/ 6194 h 10000"/>
                          <a:gd name="connsiteX41" fmla="*/ 5718 w 10000"/>
                          <a:gd name="connsiteY41" fmla="*/ 5387 h 10000"/>
                          <a:gd name="connsiteX42" fmla="*/ 6225 w 10000"/>
                          <a:gd name="connsiteY42" fmla="*/ 4645 h 10000"/>
                          <a:gd name="connsiteX43" fmla="*/ 6648 w 10000"/>
                          <a:gd name="connsiteY43" fmla="*/ 3968 h 10000"/>
                          <a:gd name="connsiteX44" fmla="*/ 6930 w 10000"/>
                          <a:gd name="connsiteY44" fmla="*/ 3323 h 10000"/>
                          <a:gd name="connsiteX45" fmla="*/ 7155 w 10000"/>
                          <a:gd name="connsiteY45" fmla="*/ 2806 h 10000"/>
                          <a:gd name="connsiteX46" fmla="*/ 7296 w 10000"/>
                          <a:gd name="connsiteY46" fmla="*/ 2387 h 10000"/>
                          <a:gd name="connsiteX47" fmla="*/ 7380 w 10000"/>
                          <a:gd name="connsiteY47" fmla="*/ 2129 h 10000"/>
                          <a:gd name="connsiteX48" fmla="*/ 7380 w 10000"/>
                          <a:gd name="connsiteY48" fmla="*/ 2065 h 10000"/>
                          <a:gd name="connsiteX49" fmla="*/ 7380 w 10000"/>
                          <a:gd name="connsiteY49" fmla="*/ 2065 h 10000"/>
                          <a:gd name="connsiteX50" fmla="*/ 7380 w 10000"/>
                          <a:gd name="connsiteY50" fmla="*/ 2065 h 10000"/>
                          <a:gd name="connsiteX51" fmla="*/ 6422 w 10000"/>
                          <a:gd name="connsiteY51" fmla="*/ 1161 h 10000"/>
                          <a:gd name="connsiteX52" fmla="*/ 6338 w 10000"/>
                          <a:gd name="connsiteY52" fmla="*/ 1097 h 10000"/>
                          <a:gd name="connsiteX53" fmla="*/ 6310 w 10000"/>
                          <a:gd name="connsiteY53" fmla="*/ 1032 h 10000"/>
                          <a:gd name="connsiteX54" fmla="*/ 6310 w 10000"/>
                          <a:gd name="connsiteY54" fmla="*/ 1000 h 10000"/>
                          <a:gd name="connsiteX55" fmla="*/ 6338 w 10000"/>
                          <a:gd name="connsiteY55" fmla="*/ 968 h 10000"/>
                          <a:gd name="connsiteX56" fmla="*/ 6395 w 10000"/>
                          <a:gd name="connsiteY56" fmla="*/ 968 h 10000"/>
                          <a:gd name="connsiteX57" fmla="*/ 6422 w 10000"/>
                          <a:gd name="connsiteY57" fmla="*/ 903 h 10000"/>
                          <a:gd name="connsiteX58" fmla="*/ 6451 w 10000"/>
                          <a:gd name="connsiteY58" fmla="*/ 903 h 10000"/>
                          <a:gd name="connsiteX59" fmla="*/ 6536 w 10000"/>
                          <a:gd name="connsiteY59" fmla="*/ 903 h 10000"/>
                          <a:gd name="connsiteX60" fmla="*/ 6648 w 10000"/>
                          <a:gd name="connsiteY60" fmla="*/ 871 h 10000"/>
                          <a:gd name="connsiteX61" fmla="*/ 6704 w 10000"/>
                          <a:gd name="connsiteY61" fmla="*/ 871 h 10000"/>
                          <a:gd name="connsiteX62" fmla="*/ 7155 w 10000"/>
                          <a:gd name="connsiteY62" fmla="*/ 742 h 10000"/>
                          <a:gd name="connsiteX63" fmla="*/ 7634 w 10000"/>
                          <a:gd name="connsiteY63" fmla="*/ 613 h 10000"/>
                          <a:gd name="connsiteX64" fmla="*/ 8197 w 10000"/>
                          <a:gd name="connsiteY64" fmla="*/ 452 h 10000"/>
                          <a:gd name="connsiteX65" fmla="*/ 8733 w 10000"/>
                          <a:gd name="connsiteY65" fmla="*/ 323 h 10000"/>
                          <a:gd name="connsiteX66" fmla="*/ 9211 w 10000"/>
                          <a:gd name="connsiteY66" fmla="*/ 194 h 10000"/>
                          <a:gd name="connsiteX67" fmla="*/ 9606 w 10000"/>
                          <a:gd name="connsiteY67" fmla="*/ 65 h 10000"/>
                          <a:gd name="connsiteX68" fmla="*/ 9888 w 10000"/>
                          <a:gd name="connsiteY68" fmla="*/ 0 h 10000"/>
                          <a:gd name="connsiteX69" fmla="*/ 9972 w 10000"/>
                          <a:gd name="connsiteY69"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4366 w 10000"/>
                          <a:gd name="connsiteY38" fmla="*/ 7000 h 10000"/>
                          <a:gd name="connsiteX39" fmla="*/ 5099 w 10000"/>
                          <a:gd name="connsiteY39" fmla="*/ 6194 h 10000"/>
                          <a:gd name="connsiteX40" fmla="*/ 5718 w 10000"/>
                          <a:gd name="connsiteY40" fmla="*/ 5387 h 10000"/>
                          <a:gd name="connsiteX41" fmla="*/ 6225 w 10000"/>
                          <a:gd name="connsiteY41" fmla="*/ 4645 h 10000"/>
                          <a:gd name="connsiteX42" fmla="*/ 6648 w 10000"/>
                          <a:gd name="connsiteY42" fmla="*/ 3968 h 10000"/>
                          <a:gd name="connsiteX43" fmla="*/ 6930 w 10000"/>
                          <a:gd name="connsiteY43" fmla="*/ 3323 h 10000"/>
                          <a:gd name="connsiteX44" fmla="*/ 7155 w 10000"/>
                          <a:gd name="connsiteY44" fmla="*/ 2806 h 10000"/>
                          <a:gd name="connsiteX45" fmla="*/ 7296 w 10000"/>
                          <a:gd name="connsiteY45" fmla="*/ 2387 h 10000"/>
                          <a:gd name="connsiteX46" fmla="*/ 7380 w 10000"/>
                          <a:gd name="connsiteY46" fmla="*/ 2129 h 10000"/>
                          <a:gd name="connsiteX47" fmla="*/ 7380 w 10000"/>
                          <a:gd name="connsiteY47" fmla="*/ 2065 h 10000"/>
                          <a:gd name="connsiteX48" fmla="*/ 7380 w 10000"/>
                          <a:gd name="connsiteY48" fmla="*/ 2065 h 10000"/>
                          <a:gd name="connsiteX49" fmla="*/ 7380 w 10000"/>
                          <a:gd name="connsiteY49" fmla="*/ 2065 h 10000"/>
                          <a:gd name="connsiteX50" fmla="*/ 6422 w 10000"/>
                          <a:gd name="connsiteY50" fmla="*/ 1161 h 10000"/>
                          <a:gd name="connsiteX51" fmla="*/ 6338 w 10000"/>
                          <a:gd name="connsiteY51" fmla="*/ 1097 h 10000"/>
                          <a:gd name="connsiteX52" fmla="*/ 6310 w 10000"/>
                          <a:gd name="connsiteY52" fmla="*/ 1032 h 10000"/>
                          <a:gd name="connsiteX53" fmla="*/ 6310 w 10000"/>
                          <a:gd name="connsiteY53" fmla="*/ 1000 h 10000"/>
                          <a:gd name="connsiteX54" fmla="*/ 6338 w 10000"/>
                          <a:gd name="connsiteY54" fmla="*/ 968 h 10000"/>
                          <a:gd name="connsiteX55" fmla="*/ 6395 w 10000"/>
                          <a:gd name="connsiteY55" fmla="*/ 968 h 10000"/>
                          <a:gd name="connsiteX56" fmla="*/ 6422 w 10000"/>
                          <a:gd name="connsiteY56" fmla="*/ 903 h 10000"/>
                          <a:gd name="connsiteX57" fmla="*/ 6451 w 10000"/>
                          <a:gd name="connsiteY57" fmla="*/ 903 h 10000"/>
                          <a:gd name="connsiteX58" fmla="*/ 6536 w 10000"/>
                          <a:gd name="connsiteY58" fmla="*/ 903 h 10000"/>
                          <a:gd name="connsiteX59" fmla="*/ 6648 w 10000"/>
                          <a:gd name="connsiteY59" fmla="*/ 871 h 10000"/>
                          <a:gd name="connsiteX60" fmla="*/ 6704 w 10000"/>
                          <a:gd name="connsiteY60" fmla="*/ 871 h 10000"/>
                          <a:gd name="connsiteX61" fmla="*/ 7155 w 10000"/>
                          <a:gd name="connsiteY61" fmla="*/ 742 h 10000"/>
                          <a:gd name="connsiteX62" fmla="*/ 7634 w 10000"/>
                          <a:gd name="connsiteY62" fmla="*/ 613 h 10000"/>
                          <a:gd name="connsiteX63" fmla="*/ 8197 w 10000"/>
                          <a:gd name="connsiteY63" fmla="*/ 452 h 10000"/>
                          <a:gd name="connsiteX64" fmla="*/ 8733 w 10000"/>
                          <a:gd name="connsiteY64" fmla="*/ 323 h 10000"/>
                          <a:gd name="connsiteX65" fmla="*/ 9211 w 10000"/>
                          <a:gd name="connsiteY65" fmla="*/ 194 h 10000"/>
                          <a:gd name="connsiteX66" fmla="*/ 9606 w 10000"/>
                          <a:gd name="connsiteY66" fmla="*/ 65 h 10000"/>
                          <a:gd name="connsiteX67" fmla="*/ 9888 w 10000"/>
                          <a:gd name="connsiteY67" fmla="*/ 0 h 10000"/>
                          <a:gd name="connsiteX68" fmla="*/ 9972 w 10000"/>
                          <a:gd name="connsiteY68"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099 w 10000"/>
                          <a:gd name="connsiteY38" fmla="*/ 6194 h 10000"/>
                          <a:gd name="connsiteX39" fmla="*/ 5718 w 10000"/>
                          <a:gd name="connsiteY39" fmla="*/ 5387 h 10000"/>
                          <a:gd name="connsiteX40" fmla="*/ 6225 w 10000"/>
                          <a:gd name="connsiteY40" fmla="*/ 4645 h 10000"/>
                          <a:gd name="connsiteX41" fmla="*/ 6648 w 10000"/>
                          <a:gd name="connsiteY41" fmla="*/ 3968 h 10000"/>
                          <a:gd name="connsiteX42" fmla="*/ 6930 w 10000"/>
                          <a:gd name="connsiteY42" fmla="*/ 3323 h 10000"/>
                          <a:gd name="connsiteX43" fmla="*/ 7155 w 10000"/>
                          <a:gd name="connsiteY43" fmla="*/ 2806 h 10000"/>
                          <a:gd name="connsiteX44" fmla="*/ 7296 w 10000"/>
                          <a:gd name="connsiteY44" fmla="*/ 2387 h 10000"/>
                          <a:gd name="connsiteX45" fmla="*/ 7380 w 10000"/>
                          <a:gd name="connsiteY45" fmla="*/ 2129 h 10000"/>
                          <a:gd name="connsiteX46" fmla="*/ 7380 w 10000"/>
                          <a:gd name="connsiteY46" fmla="*/ 2065 h 10000"/>
                          <a:gd name="connsiteX47" fmla="*/ 7380 w 10000"/>
                          <a:gd name="connsiteY47" fmla="*/ 2065 h 10000"/>
                          <a:gd name="connsiteX48" fmla="*/ 7380 w 10000"/>
                          <a:gd name="connsiteY48" fmla="*/ 2065 h 10000"/>
                          <a:gd name="connsiteX49" fmla="*/ 6422 w 10000"/>
                          <a:gd name="connsiteY49" fmla="*/ 1161 h 10000"/>
                          <a:gd name="connsiteX50" fmla="*/ 6338 w 10000"/>
                          <a:gd name="connsiteY50" fmla="*/ 1097 h 10000"/>
                          <a:gd name="connsiteX51" fmla="*/ 6310 w 10000"/>
                          <a:gd name="connsiteY51" fmla="*/ 1032 h 10000"/>
                          <a:gd name="connsiteX52" fmla="*/ 6310 w 10000"/>
                          <a:gd name="connsiteY52" fmla="*/ 1000 h 10000"/>
                          <a:gd name="connsiteX53" fmla="*/ 6338 w 10000"/>
                          <a:gd name="connsiteY53" fmla="*/ 968 h 10000"/>
                          <a:gd name="connsiteX54" fmla="*/ 6395 w 10000"/>
                          <a:gd name="connsiteY54" fmla="*/ 968 h 10000"/>
                          <a:gd name="connsiteX55" fmla="*/ 6422 w 10000"/>
                          <a:gd name="connsiteY55" fmla="*/ 903 h 10000"/>
                          <a:gd name="connsiteX56" fmla="*/ 6451 w 10000"/>
                          <a:gd name="connsiteY56" fmla="*/ 903 h 10000"/>
                          <a:gd name="connsiteX57" fmla="*/ 6536 w 10000"/>
                          <a:gd name="connsiteY57" fmla="*/ 903 h 10000"/>
                          <a:gd name="connsiteX58" fmla="*/ 6648 w 10000"/>
                          <a:gd name="connsiteY58" fmla="*/ 871 h 10000"/>
                          <a:gd name="connsiteX59" fmla="*/ 6704 w 10000"/>
                          <a:gd name="connsiteY59" fmla="*/ 871 h 10000"/>
                          <a:gd name="connsiteX60" fmla="*/ 7155 w 10000"/>
                          <a:gd name="connsiteY60" fmla="*/ 742 h 10000"/>
                          <a:gd name="connsiteX61" fmla="*/ 7634 w 10000"/>
                          <a:gd name="connsiteY61" fmla="*/ 613 h 10000"/>
                          <a:gd name="connsiteX62" fmla="*/ 8197 w 10000"/>
                          <a:gd name="connsiteY62" fmla="*/ 452 h 10000"/>
                          <a:gd name="connsiteX63" fmla="*/ 8733 w 10000"/>
                          <a:gd name="connsiteY63" fmla="*/ 323 h 10000"/>
                          <a:gd name="connsiteX64" fmla="*/ 9211 w 10000"/>
                          <a:gd name="connsiteY64" fmla="*/ 194 h 10000"/>
                          <a:gd name="connsiteX65" fmla="*/ 9606 w 10000"/>
                          <a:gd name="connsiteY65" fmla="*/ 65 h 10000"/>
                          <a:gd name="connsiteX66" fmla="*/ 9888 w 10000"/>
                          <a:gd name="connsiteY66" fmla="*/ 0 h 10000"/>
                          <a:gd name="connsiteX67" fmla="*/ 9972 w 10000"/>
                          <a:gd name="connsiteY67"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6225 w 10000"/>
                          <a:gd name="connsiteY39" fmla="*/ 4645 h 10000"/>
                          <a:gd name="connsiteX40" fmla="*/ 6648 w 10000"/>
                          <a:gd name="connsiteY40" fmla="*/ 3968 h 10000"/>
                          <a:gd name="connsiteX41" fmla="*/ 6930 w 10000"/>
                          <a:gd name="connsiteY41" fmla="*/ 3323 h 10000"/>
                          <a:gd name="connsiteX42" fmla="*/ 7155 w 10000"/>
                          <a:gd name="connsiteY42" fmla="*/ 2806 h 10000"/>
                          <a:gd name="connsiteX43" fmla="*/ 7296 w 10000"/>
                          <a:gd name="connsiteY43" fmla="*/ 2387 h 10000"/>
                          <a:gd name="connsiteX44" fmla="*/ 7380 w 10000"/>
                          <a:gd name="connsiteY44" fmla="*/ 2129 h 10000"/>
                          <a:gd name="connsiteX45" fmla="*/ 7380 w 10000"/>
                          <a:gd name="connsiteY45" fmla="*/ 2065 h 10000"/>
                          <a:gd name="connsiteX46" fmla="*/ 7380 w 10000"/>
                          <a:gd name="connsiteY46" fmla="*/ 2065 h 10000"/>
                          <a:gd name="connsiteX47" fmla="*/ 7380 w 10000"/>
                          <a:gd name="connsiteY47" fmla="*/ 2065 h 10000"/>
                          <a:gd name="connsiteX48" fmla="*/ 6422 w 10000"/>
                          <a:gd name="connsiteY48" fmla="*/ 1161 h 10000"/>
                          <a:gd name="connsiteX49" fmla="*/ 6338 w 10000"/>
                          <a:gd name="connsiteY49" fmla="*/ 1097 h 10000"/>
                          <a:gd name="connsiteX50" fmla="*/ 6310 w 10000"/>
                          <a:gd name="connsiteY50" fmla="*/ 1032 h 10000"/>
                          <a:gd name="connsiteX51" fmla="*/ 6310 w 10000"/>
                          <a:gd name="connsiteY51" fmla="*/ 1000 h 10000"/>
                          <a:gd name="connsiteX52" fmla="*/ 6338 w 10000"/>
                          <a:gd name="connsiteY52" fmla="*/ 968 h 10000"/>
                          <a:gd name="connsiteX53" fmla="*/ 6395 w 10000"/>
                          <a:gd name="connsiteY53" fmla="*/ 968 h 10000"/>
                          <a:gd name="connsiteX54" fmla="*/ 6422 w 10000"/>
                          <a:gd name="connsiteY54" fmla="*/ 903 h 10000"/>
                          <a:gd name="connsiteX55" fmla="*/ 6451 w 10000"/>
                          <a:gd name="connsiteY55" fmla="*/ 903 h 10000"/>
                          <a:gd name="connsiteX56" fmla="*/ 6536 w 10000"/>
                          <a:gd name="connsiteY56" fmla="*/ 903 h 10000"/>
                          <a:gd name="connsiteX57" fmla="*/ 6648 w 10000"/>
                          <a:gd name="connsiteY57" fmla="*/ 871 h 10000"/>
                          <a:gd name="connsiteX58" fmla="*/ 6704 w 10000"/>
                          <a:gd name="connsiteY58" fmla="*/ 871 h 10000"/>
                          <a:gd name="connsiteX59" fmla="*/ 7155 w 10000"/>
                          <a:gd name="connsiteY59" fmla="*/ 742 h 10000"/>
                          <a:gd name="connsiteX60" fmla="*/ 7634 w 10000"/>
                          <a:gd name="connsiteY60" fmla="*/ 613 h 10000"/>
                          <a:gd name="connsiteX61" fmla="*/ 8197 w 10000"/>
                          <a:gd name="connsiteY61" fmla="*/ 452 h 10000"/>
                          <a:gd name="connsiteX62" fmla="*/ 8733 w 10000"/>
                          <a:gd name="connsiteY62" fmla="*/ 323 h 10000"/>
                          <a:gd name="connsiteX63" fmla="*/ 9211 w 10000"/>
                          <a:gd name="connsiteY63" fmla="*/ 194 h 10000"/>
                          <a:gd name="connsiteX64" fmla="*/ 9606 w 10000"/>
                          <a:gd name="connsiteY64" fmla="*/ 65 h 10000"/>
                          <a:gd name="connsiteX65" fmla="*/ 9888 w 10000"/>
                          <a:gd name="connsiteY65" fmla="*/ 0 h 10000"/>
                          <a:gd name="connsiteX66" fmla="*/ 9972 w 10000"/>
                          <a:gd name="connsiteY66"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6225 w 10000"/>
                          <a:gd name="connsiteY39" fmla="*/ 4645 h 10000"/>
                          <a:gd name="connsiteX40" fmla="*/ 6648 w 10000"/>
                          <a:gd name="connsiteY40" fmla="*/ 3968 h 10000"/>
                          <a:gd name="connsiteX41" fmla="*/ 6930 w 10000"/>
                          <a:gd name="connsiteY41" fmla="*/ 3323 h 10000"/>
                          <a:gd name="connsiteX42" fmla="*/ 7155 w 10000"/>
                          <a:gd name="connsiteY42" fmla="*/ 2806 h 10000"/>
                          <a:gd name="connsiteX43" fmla="*/ 7296 w 10000"/>
                          <a:gd name="connsiteY43" fmla="*/ 2387 h 10000"/>
                          <a:gd name="connsiteX44" fmla="*/ 7380 w 10000"/>
                          <a:gd name="connsiteY44" fmla="*/ 2129 h 10000"/>
                          <a:gd name="connsiteX45" fmla="*/ 7380 w 10000"/>
                          <a:gd name="connsiteY45" fmla="*/ 2065 h 10000"/>
                          <a:gd name="connsiteX46" fmla="*/ 7380 w 10000"/>
                          <a:gd name="connsiteY46" fmla="*/ 2065 h 10000"/>
                          <a:gd name="connsiteX47" fmla="*/ 7380 w 10000"/>
                          <a:gd name="connsiteY47" fmla="*/ 2065 h 10000"/>
                          <a:gd name="connsiteX48" fmla="*/ 6422 w 10000"/>
                          <a:gd name="connsiteY48" fmla="*/ 1161 h 10000"/>
                          <a:gd name="connsiteX49" fmla="*/ 6338 w 10000"/>
                          <a:gd name="connsiteY49" fmla="*/ 1097 h 10000"/>
                          <a:gd name="connsiteX50" fmla="*/ 6310 w 10000"/>
                          <a:gd name="connsiteY50" fmla="*/ 1032 h 10000"/>
                          <a:gd name="connsiteX51" fmla="*/ 6310 w 10000"/>
                          <a:gd name="connsiteY51" fmla="*/ 1000 h 10000"/>
                          <a:gd name="connsiteX52" fmla="*/ 6338 w 10000"/>
                          <a:gd name="connsiteY52" fmla="*/ 968 h 10000"/>
                          <a:gd name="connsiteX53" fmla="*/ 6395 w 10000"/>
                          <a:gd name="connsiteY53" fmla="*/ 968 h 10000"/>
                          <a:gd name="connsiteX54" fmla="*/ 6422 w 10000"/>
                          <a:gd name="connsiteY54" fmla="*/ 903 h 10000"/>
                          <a:gd name="connsiteX55" fmla="*/ 6451 w 10000"/>
                          <a:gd name="connsiteY55" fmla="*/ 903 h 10000"/>
                          <a:gd name="connsiteX56" fmla="*/ 6536 w 10000"/>
                          <a:gd name="connsiteY56" fmla="*/ 903 h 10000"/>
                          <a:gd name="connsiteX57" fmla="*/ 6648 w 10000"/>
                          <a:gd name="connsiteY57" fmla="*/ 871 h 10000"/>
                          <a:gd name="connsiteX58" fmla="*/ 6704 w 10000"/>
                          <a:gd name="connsiteY58" fmla="*/ 871 h 10000"/>
                          <a:gd name="connsiteX59" fmla="*/ 7155 w 10000"/>
                          <a:gd name="connsiteY59" fmla="*/ 742 h 10000"/>
                          <a:gd name="connsiteX60" fmla="*/ 7634 w 10000"/>
                          <a:gd name="connsiteY60" fmla="*/ 613 h 10000"/>
                          <a:gd name="connsiteX61" fmla="*/ 8197 w 10000"/>
                          <a:gd name="connsiteY61" fmla="*/ 452 h 10000"/>
                          <a:gd name="connsiteX62" fmla="*/ 8733 w 10000"/>
                          <a:gd name="connsiteY62" fmla="*/ 323 h 10000"/>
                          <a:gd name="connsiteX63" fmla="*/ 9211 w 10000"/>
                          <a:gd name="connsiteY63" fmla="*/ 194 h 10000"/>
                          <a:gd name="connsiteX64" fmla="*/ 9606 w 10000"/>
                          <a:gd name="connsiteY64" fmla="*/ 65 h 10000"/>
                          <a:gd name="connsiteX65" fmla="*/ 9888 w 10000"/>
                          <a:gd name="connsiteY65" fmla="*/ 0 h 10000"/>
                          <a:gd name="connsiteX66" fmla="*/ 9972 w 10000"/>
                          <a:gd name="connsiteY66"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6225 w 10000"/>
                          <a:gd name="connsiteY39" fmla="*/ 4645 h 10000"/>
                          <a:gd name="connsiteX40" fmla="*/ 6648 w 10000"/>
                          <a:gd name="connsiteY40" fmla="*/ 3968 h 10000"/>
                          <a:gd name="connsiteX41" fmla="*/ 6930 w 10000"/>
                          <a:gd name="connsiteY41" fmla="*/ 3323 h 10000"/>
                          <a:gd name="connsiteX42" fmla="*/ 7155 w 10000"/>
                          <a:gd name="connsiteY42" fmla="*/ 2806 h 10000"/>
                          <a:gd name="connsiteX43" fmla="*/ 7296 w 10000"/>
                          <a:gd name="connsiteY43" fmla="*/ 2387 h 10000"/>
                          <a:gd name="connsiteX44" fmla="*/ 7380 w 10000"/>
                          <a:gd name="connsiteY44" fmla="*/ 2129 h 10000"/>
                          <a:gd name="connsiteX45" fmla="*/ 7380 w 10000"/>
                          <a:gd name="connsiteY45" fmla="*/ 2065 h 10000"/>
                          <a:gd name="connsiteX46" fmla="*/ 7380 w 10000"/>
                          <a:gd name="connsiteY46" fmla="*/ 2065 h 10000"/>
                          <a:gd name="connsiteX47" fmla="*/ 7380 w 10000"/>
                          <a:gd name="connsiteY47" fmla="*/ 2065 h 10000"/>
                          <a:gd name="connsiteX48" fmla="*/ 6422 w 10000"/>
                          <a:gd name="connsiteY48" fmla="*/ 1161 h 10000"/>
                          <a:gd name="connsiteX49" fmla="*/ 6338 w 10000"/>
                          <a:gd name="connsiteY49" fmla="*/ 1097 h 10000"/>
                          <a:gd name="connsiteX50" fmla="*/ 6310 w 10000"/>
                          <a:gd name="connsiteY50" fmla="*/ 1032 h 10000"/>
                          <a:gd name="connsiteX51" fmla="*/ 6310 w 10000"/>
                          <a:gd name="connsiteY51" fmla="*/ 1000 h 10000"/>
                          <a:gd name="connsiteX52" fmla="*/ 6338 w 10000"/>
                          <a:gd name="connsiteY52" fmla="*/ 968 h 10000"/>
                          <a:gd name="connsiteX53" fmla="*/ 6395 w 10000"/>
                          <a:gd name="connsiteY53" fmla="*/ 968 h 10000"/>
                          <a:gd name="connsiteX54" fmla="*/ 6422 w 10000"/>
                          <a:gd name="connsiteY54" fmla="*/ 903 h 10000"/>
                          <a:gd name="connsiteX55" fmla="*/ 6451 w 10000"/>
                          <a:gd name="connsiteY55" fmla="*/ 903 h 10000"/>
                          <a:gd name="connsiteX56" fmla="*/ 6536 w 10000"/>
                          <a:gd name="connsiteY56" fmla="*/ 903 h 10000"/>
                          <a:gd name="connsiteX57" fmla="*/ 6648 w 10000"/>
                          <a:gd name="connsiteY57" fmla="*/ 871 h 10000"/>
                          <a:gd name="connsiteX58" fmla="*/ 6704 w 10000"/>
                          <a:gd name="connsiteY58" fmla="*/ 871 h 10000"/>
                          <a:gd name="connsiteX59" fmla="*/ 7155 w 10000"/>
                          <a:gd name="connsiteY59" fmla="*/ 742 h 10000"/>
                          <a:gd name="connsiteX60" fmla="*/ 7634 w 10000"/>
                          <a:gd name="connsiteY60" fmla="*/ 613 h 10000"/>
                          <a:gd name="connsiteX61" fmla="*/ 8197 w 10000"/>
                          <a:gd name="connsiteY61" fmla="*/ 452 h 10000"/>
                          <a:gd name="connsiteX62" fmla="*/ 8733 w 10000"/>
                          <a:gd name="connsiteY62" fmla="*/ 323 h 10000"/>
                          <a:gd name="connsiteX63" fmla="*/ 9211 w 10000"/>
                          <a:gd name="connsiteY63" fmla="*/ 194 h 10000"/>
                          <a:gd name="connsiteX64" fmla="*/ 9606 w 10000"/>
                          <a:gd name="connsiteY64" fmla="*/ 65 h 10000"/>
                          <a:gd name="connsiteX65" fmla="*/ 9888 w 10000"/>
                          <a:gd name="connsiteY65" fmla="*/ 0 h 10000"/>
                          <a:gd name="connsiteX66" fmla="*/ 9972 w 10000"/>
                          <a:gd name="connsiteY66"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6648 w 10000"/>
                          <a:gd name="connsiteY39" fmla="*/ 3968 h 10000"/>
                          <a:gd name="connsiteX40" fmla="*/ 6930 w 10000"/>
                          <a:gd name="connsiteY40" fmla="*/ 3323 h 10000"/>
                          <a:gd name="connsiteX41" fmla="*/ 7155 w 10000"/>
                          <a:gd name="connsiteY41" fmla="*/ 2806 h 10000"/>
                          <a:gd name="connsiteX42" fmla="*/ 7296 w 10000"/>
                          <a:gd name="connsiteY42" fmla="*/ 2387 h 10000"/>
                          <a:gd name="connsiteX43" fmla="*/ 7380 w 10000"/>
                          <a:gd name="connsiteY43" fmla="*/ 2129 h 10000"/>
                          <a:gd name="connsiteX44" fmla="*/ 7380 w 10000"/>
                          <a:gd name="connsiteY44" fmla="*/ 2065 h 10000"/>
                          <a:gd name="connsiteX45" fmla="*/ 7380 w 10000"/>
                          <a:gd name="connsiteY45" fmla="*/ 2065 h 10000"/>
                          <a:gd name="connsiteX46" fmla="*/ 7380 w 10000"/>
                          <a:gd name="connsiteY46" fmla="*/ 2065 h 10000"/>
                          <a:gd name="connsiteX47" fmla="*/ 6422 w 10000"/>
                          <a:gd name="connsiteY47" fmla="*/ 1161 h 10000"/>
                          <a:gd name="connsiteX48" fmla="*/ 6338 w 10000"/>
                          <a:gd name="connsiteY48" fmla="*/ 1097 h 10000"/>
                          <a:gd name="connsiteX49" fmla="*/ 6310 w 10000"/>
                          <a:gd name="connsiteY49" fmla="*/ 1032 h 10000"/>
                          <a:gd name="connsiteX50" fmla="*/ 6310 w 10000"/>
                          <a:gd name="connsiteY50" fmla="*/ 1000 h 10000"/>
                          <a:gd name="connsiteX51" fmla="*/ 6338 w 10000"/>
                          <a:gd name="connsiteY51" fmla="*/ 968 h 10000"/>
                          <a:gd name="connsiteX52" fmla="*/ 6395 w 10000"/>
                          <a:gd name="connsiteY52" fmla="*/ 968 h 10000"/>
                          <a:gd name="connsiteX53" fmla="*/ 6422 w 10000"/>
                          <a:gd name="connsiteY53" fmla="*/ 903 h 10000"/>
                          <a:gd name="connsiteX54" fmla="*/ 6451 w 10000"/>
                          <a:gd name="connsiteY54" fmla="*/ 903 h 10000"/>
                          <a:gd name="connsiteX55" fmla="*/ 6536 w 10000"/>
                          <a:gd name="connsiteY55" fmla="*/ 903 h 10000"/>
                          <a:gd name="connsiteX56" fmla="*/ 6648 w 10000"/>
                          <a:gd name="connsiteY56" fmla="*/ 871 h 10000"/>
                          <a:gd name="connsiteX57" fmla="*/ 6704 w 10000"/>
                          <a:gd name="connsiteY57" fmla="*/ 871 h 10000"/>
                          <a:gd name="connsiteX58" fmla="*/ 7155 w 10000"/>
                          <a:gd name="connsiteY58" fmla="*/ 742 h 10000"/>
                          <a:gd name="connsiteX59" fmla="*/ 7634 w 10000"/>
                          <a:gd name="connsiteY59" fmla="*/ 613 h 10000"/>
                          <a:gd name="connsiteX60" fmla="*/ 8197 w 10000"/>
                          <a:gd name="connsiteY60" fmla="*/ 452 h 10000"/>
                          <a:gd name="connsiteX61" fmla="*/ 8733 w 10000"/>
                          <a:gd name="connsiteY61" fmla="*/ 323 h 10000"/>
                          <a:gd name="connsiteX62" fmla="*/ 9211 w 10000"/>
                          <a:gd name="connsiteY62" fmla="*/ 194 h 10000"/>
                          <a:gd name="connsiteX63" fmla="*/ 9606 w 10000"/>
                          <a:gd name="connsiteY63" fmla="*/ 65 h 10000"/>
                          <a:gd name="connsiteX64" fmla="*/ 9888 w 10000"/>
                          <a:gd name="connsiteY64" fmla="*/ 0 h 10000"/>
                          <a:gd name="connsiteX65" fmla="*/ 9972 w 10000"/>
                          <a:gd name="connsiteY65"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6930 w 10000"/>
                          <a:gd name="connsiteY39" fmla="*/ 3323 h 10000"/>
                          <a:gd name="connsiteX40" fmla="*/ 7155 w 10000"/>
                          <a:gd name="connsiteY40" fmla="*/ 2806 h 10000"/>
                          <a:gd name="connsiteX41" fmla="*/ 7296 w 10000"/>
                          <a:gd name="connsiteY41" fmla="*/ 2387 h 10000"/>
                          <a:gd name="connsiteX42" fmla="*/ 7380 w 10000"/>
                          <a:gd name="connsiteY42" fmla="*/ 2129 h 10000"/>
                          <a:gd name="connsiteX43" fmla="*/ 7380 w 10000"/>
                          <a:gd name="connsiteY43" fmla="*/ 2065 h 10000"/>
                          <a:gd name="connsiteX44" fmla="*/ 7380 w 10000"/>
                          <a:gd name="connsiteY44" fmla="*/ 2065 h 10000"/>
                          <a:gd name="connsiteX45" fmla="*/ 7380 w 10000"/>
                          <a:gd name="connsiteY45" fmla="*/ 2065 h 10000"/>
                          <a:gd name="connsiteX46" fmla="*/ 6422 w 10000"/>
                          <a:gd name="connsiteY46" fmla="*/ 1161 h 10000"/>
                          <a:gd name="connsiteX47" fmla="*/ 6338 w 10000"/>
                          <a:gd name="connsiteY47" fmla="*/ 1097 h 10000"/>
                          <a:gd name="connsiteX48" fmla="*/ 6310 w 10000"/>
                          <a:gd name="connsiteY48" fmla="*/ 1032 h 10000"/>
                          <a:gd name="connsiteX49" fmla="*/ 6310 w 10000"/>
                          <a:gd name="connsiteY49" fmla="*/ 1000 h 10000"/>
                          <a:gd name="connsiteX50" fmla="*/ 6338 w 10000"/>
                          <a:gd name="connsiteY50" fmla="*/ 968 h 10000"/>
                          <a:gd name="connsiteX51" fmla="*/ 6395 w 10000"/>
                          <a:gd name="connsiteY51" fmla="*/ 968 h 10000"/>
                          <a:gd name="connsiteX52" fmla="*/ 6422 w 10000"/>
                          <a:gd name="connsiteY52" fmla="*/ 903 h 10000"/>
                          <a:gd name="connsiteX53" fmla="*/ 6451 w 10000"/>
                          <a:gd name="connsiteY53" fmla="*/ 903 h 10000"/>
                          <a:gd name="connsiteX54" fmla="*/ 6536 w 10000"/>
                          <a:gd name="connsiteY54" fmla="*/ 903 h 10000"/>
                          <a:gd name="connsiteX55" fmla="*/ 6648 w 10000"/>
                          <a:gd name="connsiteY55" fmla="*/ 871 h 10000"/>
                          <a:gd name="connsiteX56" fmla="*/ 6704 w 10000"/>
                          <a:gd name="connsiteY56" fmla="*/ 871 h 10000"/>
                          <a:gd name="connsiteX57" fmla="*/ 7155 w 10000"/>
                          <a:gd name="connsiteY57" fmla="*/ 742 h 10000"/>
                          <a:gd name="connsiteX58" fmla="*/ 7634 w 10000"/>
                          <a:gd name="connsiteY58" fmla="*/ 613 h 10000"/>
                          <a:gd name="connsiteX59" fmla="*/ 8197 w 10000"/>
                          <a:gd name="connsiteY59" fmla="*/ 452 h 10000"/>
                          <a:gd name="connsiteX60" fmla="*/ 8733 w 10000"/>
                          <a:gd name="connsiteY60" fmla="*/ 323 h 10000"/>
                          <a:gd name="connsiteX61" fmla="*/ 9211 w 10000"/>
                          <a:gd name="connsiteY61" fmla="*/ 194 h 10000"/>
                          <a:gd name="connsiteX62" fmla="*/ 9606 w 10000"/>
                          <a:gd name="connsiteY62" fmla="*/ 65 h 10000"/>
                          <a:gd name="connsiteX63" fmla="*/ 9888 w 10000"/>
                          <a:gd name="connsiteY63" fmla="*/ 0 h 10000"/>
                          <a:gd name="connsiteX64" fmla="*/ 9972 w 10000"/>
                          <a:gd name="connsiteY64"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7155 w 10000"/>
                          <a:gd name="connsiteY39" fmla="*/ 2806 h 10000"/>
                          <a:gd name="connsiteX40" fmla="*/ 7296 w 10000"/>
                          <a:gd name="connsiteY40" fmla="*/ 2387 h 10000"/>
                          <a:gd name="connsiteX41" fmla="*/ 7380 w 10000"/>
                          <a:gd name="connsiteY41" fmla="*/ 2129 h 10000"/>
                          <a:gd name="connsiteX42" fmla="*/ 7380 w 10000"/>
                          <a:gd name="connsiteY42" fmla="*/ 2065 h 10000"/>
                          <a:gd name="connsiteX43" fmla="*/ 7380 w 10000"/>
                          <a:gd name="connsiteY43" fmla="*/ 2065 h 10000"/>
                          <a:gd name="connsiteX44" fmla="*/ 7380 w 10000"/>
                          <a:gd name="connsiteY44" fmla="*/ 2065 h 10000"/>
                          <a:gd name="connsiteX45" fmla="*/ 6422 w 10000"/>
                          <a:gd name="connsiteY45" fmla="*/ 1161 h 10000"/>
                          <a:gd name="connsiteX46" fmla="*/ 6338 w 10000"/>
                          <a:gd name="connsiteY46" fmla="*/ 1097 h 10000"/>
                          <a:gd name="connsiteX47" fmla="*/ 6310 w 10000"/>
                          <a:gd name="connsiteY47" fmla="*/ 1032 h 10000"/>
                          <a:gd name="connsiteX48" fmla="*/ 6310 w 10000"/>
                          <a:gd name="connsiteY48" fmla="*/ 1000 h 10000"/>
                          <a:gd name="connsiteX49" fmla="*/ 6338 w 10000"/>
                          <a:gd name="connsiteY49" fmla="*/ 968 h 10000"/>
                          <a:gd name="connsiteX50" fmla="*/ 6395 w 10000"/>
                          <a:gd name="connsiteY50" fmla="*/ 968 h 10000"/>
                          <a:gd name="connsiteX51" fmla="*/ 6422 w 10000"/>
                          <a:gd name="connsiteY51" fmla="*/ 903 h 10000"/>
                          <a:gd name="connsiteX52" fmla="*/ 6451 w 10000"/>
                          <a:gd name="connsiteY52" fmla="*/ 903 h 10000"/>
                          <a:gd name="connsiteX53" fmla="*/ 6536 w 10000"/>
                          <a:gd name="connsiteY53" fmla="*/ 903 h 10000"/>
                          <a:gd name="connsiteX54" fmla="*/ 6648 w 10000"/>
                          <a:gd name="connsiteY54" fmla="*/ 871 h 10000"/>
                          <a:gd name="connsiteX55" fmla="*/ 6704 w 10000"/>
                          <a:gd name="connsiteY55" fmla="*/ 871 h 10000"/>
                          <a:gd name="connsiteX56" fmla="*/ 7155 w 10000"/>
                          <a:gd name="connsiteY56" fmla="*/ 742 h 10000"/>
                          <a:gd name="connsiteX57" fmla="*/ 7634 w 10000"/>
                          <a:gd name="connsiteY57" fmla="*/ 613 h 10000"/>
                          <a:gd name="connsiteX58" fmla="*/ 8197 w 10000"/>
                          <a:gd name="connsiteY58" fmla="*/ 452 h 10000"/>
                          <a:gd name="connsiteX59" fmla="*/ 8733 w 10000"/>
                          <a:gd name="connsiteY59" fmla="*/ 323 h 10000"/>
                          <a:gd name="connsiteX60" fmla="*/ 9211 w 10000"/>
                          <a:gd name="connsiteY60" fmla="*/ 194 h 10000"/>
                          <a:gd name="connsiteX61" fmla="*/ 9606 w 10000"/>
                          <a:gd name="connsiteY61" fmla="*/ 65 h 10000"/>
                          <a:gd name="connsiteX62" fmla="*/ 9888 w 10000"/>
                          <a:gd name="connsiteY62" fmla="*/ 0 h 10000"/>
                          <a:gd name="connsiteX63" fmla="*/ 9972 w 10000"/>
                          <a:gd name="connsiteY63"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7296 w 10000"/>
                          <a:gd name="connsiteY39" fmla="*/ 2387 h 10000"/>
                          <a:gd name="connsiteX40" fmla="*/ 7380 w 10000"/>
                          <a:gd name="connsiteY40" fmla="*/ 2129 h 10000"/>
                          <a:gd name="connsiteX41" fmla="*/ 7380 w 10000"/>
                          <a:gd name="connsiteY41" fmla="*/ 2065 h 10000"/>
                          <a:gd name="connsiteX42" fmla="*/ 7380 w 10000"/>
                          <a:gd name="connsiteY42" fmla="*/ 2065 h 10000"/>
                          <a:gd name="connsiteX43" fmla="*/ 7380 w 10000"/>
                          <a:gd name="connsiteY43" fmla="*/ 2065 h 10000"/>
                          <a:gd name="connsiteX44" fmla="*/ 6422 w 10000"/>
                          <a:gd name="connsiteY44" fmla="*/ 1161 h 10000"/>
                          <a:gd name="connsiteX45" fmla="*/ 6338 w 10000"/>
                          <a:gd name="connsiteY45" fmla="*/ 1097 h 10000"/>
                          <a:gd name="connsiteX46" fmla="*/ 6310 w 10000"/>
                          <a:gd name="connsiteY46" fmla="*/ 1032 h 10000"/>
                          <a:gd name="connsiteX47" fmla="*/ 6310 w 10000"/>
                          <a:gd name="connsiteY47" fmla="*/ 1000 h 10000"/>
                          <a:gd name="connsiteX48" fmla="*/ 6338 w 10000"/>
                          <a:gd name="connsiteY48" fmla="*/ 968 h 10000"/>
                          <a:gd name="connsiteX49" fmla="*/ 6395 w 10000"/>
                          <a:gd name="connsiteY49" fmla="*/ 968 h 10000"/>
                          <a:gd name="connsiteX50" fmla="*/ 6422 w 10000"/>
                          <a:gd name="connsiteY50" fmla="*/ 903 h 10000"/>
                          <a:gd name="connsiteX51" fmla="*/ 6451 w 10000"/>
                          <a:gd name="connsiteY51" fmla="*/ 903 h 10000"/>
                          <a:gd name="connsiteX52" fmla="*/ 6536 w 10000"/>
                          <a:gd name="connsiteY52" fmla="*/ 903 h 10000"/>
                          <a:gd name="connsiteX53" fmla="*/ 6648 w 10000"/>
                          <a:gd name="connsiteY53" fmla="*/ 871 h 10000"/>
                          <a:gd name="connsiteX54" fmla="*/ 6704 w 10000"/>
                          <a:gd name="connsiteY54" fmla="*/ 871 h 10000"/>
                          <a:gd name="connsiteX55" fmla="*/ 7155 w 10000"/>
                          <a:gd name="connsiteY55" fmla="*/ 742 h 10000"/>
                          <a:gd name="connsiteX56" fmla="*/ 7634 w 10000"/>
                          <a:gd name="connsiteY56" fmla="*/ 613 h 10000"/>
                          <a:gd name="connsiteX57" fmla="*/ 8197 w 10000"/>
                          <a:gd name="connsiteY57" fmla="*/ 452 h 10000"/>
                          <a:gd name="connsiteX58" fmla="*/ 8733 w 10000"/>
                          <a:gd name="connsiteY58" fmla="*/ 323 h 10000"/>
                          <a:gd name="connsiteX59" fmla="*/ 9211 w 10000"/>
                          <a:gd name="connsiteY59" fmla="*/ 194 h 10000"/>
                          <a:gd name="connsiteX60" fmla="*/ 9606 w 10000"/>
                          <a:gd name="connsiteY60" fmla="*/ 65 h 10000"/>
                          <a:gd name="connsiteX61" fmla="*/ 9888 w 10000"/>
                          <a:gd name="connsiteY61" fmla="*/ 0 h 10000"/>
                          <a:gd name="connsiteX62" fmla="*/ 9972 w 10000"/>
                          <a:gd name="connsiteY62"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7380 w 10000"/>
                          <a:gd name="connsiteY39" fmla="*/ 2129 h 10000"/>
                          <a:gd name="connsiteX40" fmla="*/ 7380 w 10000"/>
                          <a:gd name="connsiteY40" fmla="*/ 2065 h 10000"/>
                          <a:gd name="connsiteX41" fmla="*/ 7380 w 10000"/>
                          <a:gd name="connsiteY41" fmla="*/ 2065 h 10000"/>
                          <a:gd name="connsiteX42" fmla="*/ 7380 w 10000"/>
                          <a:gd name="connsiteY42" fmla="*/ 2065 h 10000"/>
                          <a:gd name="connsiteX43" fmla="*/ 6422 w 10000"/>
                          <a:gd name="connsiteY43" fmla="*/ 1161 h 10000"/>
                          <a:gd name="connsiteX44" fmla="*/ 6338 w 10000"/>
                          <a:gd name="connsiteY44" fmla="*/ 1097 h 10000"/>
                          <a:gd name="connsiteX45" fmla="*/ 6310 w 10000"/>
                          <a:gd name="connsiteY45" fmla="*/ 1032 h 10000"/>
                          <a:gd name="connsiteX46" fmla="*/ 6310 w 10000"/>
                          <a:gd name="connsiteY46" fmla="*/ 1000 h 10000"/>
                          <a:gd name="connsiteX47" fmla="*/ 6338 w 10000"/>
                          <a:gd name="connsiteY47" fmla="*/ 968 h 10000"/>
                          <a:gd name="connsiteX48" fmla="*/ 6395 w 10000"/>
                          <a:gd name="connsiteY48" fmla="*/ 968 h 10000"/>
                          <a:gd name="connsiteX49" fmla="*/ 6422 w 10000"/>
                          <a:gd name="connsiteY49" fmla="*/ 903 h 10000"/>
                          <a:gd name="connsiteX50" fmla="*/ 6451 w 10000"/>
                          <a:gd name="connsiteY50" fmla="*/ 903 h 10000"/>
                          <a:gd name="connsiteX51" fmla="*/ 6536 w 10000"/>
                          <a:gd name="connsiteY51" fmla="*/ 903 h 10000"/>
                          <a:gd name="connsiteX52" fmla="*/ 6648 w 10000"/>
                          <a:gd name="connsiteY52" fmla="*/ 871 h 10000"/>
                          <a:gd name="connsiteX53" fmla="*/ 6704 w 10000"/>
                          <a:gd name="connsiteY53" fmla="*/ 871 h 10000"/>
                          <a:gd name="connsiteX54" fmla="*/ 7155 w 10000"/>
                          <a:gd name="connsiteY54" fmla="*/ 742 h 10000"/>
                          <a:gd name="connsiteX55" fmla="*/ 7634 w 10000"/>
                          <a:gd name="connsiteY55" fmla="*/ 613 h 10000"/>
                          <a:gd name="connsiteX56" fmla="*/ 8197 w 10000"/>
                          <a:gd name="connsiteY56" fmla="*/ 452 h 10000"/>
                          <a:gd name="connsiteX57" fmla="*/ 8733 w 10000"/>
                          <a:gd name="connsiteY57" fmla="*/ 323 h 10000"/>
                          <a:gd name="connsiteX58" fmla="*/ 9211 w 10000"/>
                          <a:gd name="connsiteY58" fmla="*/ 194 h 10000"/>
                          <a:gd name="connsiteX59" fmla="*/ 9606 w 10000"/>
                          <a:gd name="connsiteY59" fmla="*/ 65 h 10000"/>
                          <a:gd name="connsiteX60" fmla="*/ 9888 w 10000"/>
                          <a:gd name="connsiteY60" fmla="*/ 0 h 10000"/>
                          <a:gd name="connsiteX61" fmla="*/ 9972 w 10000"/>
                          <a:gd name="connsiteY61"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7380 w 10000"/>
                          <a:gd name="connsiteY39" fmla="*/ 2065 h 10000"/>
                          <a:gd name="connsiteX40" fmla="*/ 7380 w 10000"/>
                          <a:gd name="connsiteY40" fmla="*/ 2065 h 10000"/>
                          <a:gd name="connsiteX41" fmla="*/ 7380 w 10000"/>
                          <a:gd name="connsiteY41" fmla="*/ 2065 h 10000"/>
                          <a:gd name="connsiteX42" fmla="*/ 6422 w 10000"/>
                          <a:gd name="connsiteY42" fmla="*/ 1161 h 10000"/>
                          <a:gd name="connsiteX43" fmla="*/ 6338 w 10000"/>
                          <a:gd name="connsiteY43" fmla="*/ 1097 h 10000"/>
                          <a:gd name="connsiteX44" fmla="*/ 6310 w 10000"/>
                          <a:gd name="connsiteY44" fmla="*/ 1032 h 10000"/>
                          <a:gd name="connsiteX45" fmla="*/ 6310 w 10000"/>
                          <a:gd name="connsiteY45" fmla="*/ 1000 h 10000"/>
                          <a:gd name="connsiteX46" fmla="*/ 6338 w 10000"/>
                          <a:gd name="connsiteY46" fmla="*/ 968 h 10000"/>
                          <a:gd name="connsiteX47" fmla="*/ 6395 w 10000"/>
                          <a:gd name="connsiteY47" fmla="*/ 968 h 10000"/>
                          <a:gd name="connsiteX48" fmla="*/ 6422 w 10000"/>
                          <a:gd name="connsiteY48" fmla="*/ 903 h 10000"/>
                          <a:gd name="connsiteX49" fmla="*/ 6451 w 10000"/>
                          <a:gd name="connsiteY49" fmla="*/ 903 h 10000"/>
                          <a:gd name="connsiteX50" fmla="*/ 6536 w 10000"/>
                          <a:gd name="connsiteY50" fmla="*/ 903 h 10000"/>
                          <a:gd name="connsiteX51" fmla="*/ 6648 w 10000"/>
                          <a:gd name="connsiteY51" fmla="*/ 871 h 10000"/>
                          <a:gd name="connsiteX52" fmla="*/ 6704 w 10000"/>
                          <a:gd name="connsiteY52" fmla="*/ 871 h 10000"/>
                          <a:gd name="connsiteX53" fmla="*/ 7155 w 10000"/>
                          <a:gd name="connsiteY53" fmla="*/ 742 h 10000"/>
                          <a:gd name="connsiteX54" fmla="*/ 7634 w 10000"/>
                          <a:gd name="connsiteY54" fmla="*/ 613 h 10000"/>
                          <a:gd name="connsiteX55" fmla="*/ 8197 w 10000"/>
                          <a:gd name="connsiteY55" fmla="*/ 452 h 10000"/>
                          <a:gd name="connsiteX56" fmla="*/ 8733 w 10000"/>
                          <a:gd name="connsiteY56" fmla="*/ 323 h 10000"/>
                          <a:gd name="connsiteX57" fmla="*/ 9211 w 10000"/>
                          <a:gd name="connsiteY57" fmla="*/ 194 h 10000"/>
                          <a:gd name="connsiteX58" fmla="*/ 9606 w 10000"/>
                          <a:gd name="connsiteY58" fmla="*/ 65 h 10000"/>
                          <a:gd name="connsiteX59" fmla="*/ 9888 w 10000"/>
                          <a:gd name="connsiteY59" fmla="*/ 0 h 10000"/>
                          <a:gd name="connsiteX60" fmla="*/ 9972 w 10000"/>
                          <a:gd name="connsiteY6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7380 w 10000"/>
                          <a:gd name="connsiteY39" fmla="*/ 2065 h 10000"/>
                          <a:gd name="connsiteX40" fmla="*/ 7380 w 10000"/>
                          <a:gd name="connsiteY40" fmla="*/ 2065 h 10000"/>
                          <a:gd name="connsiteX41" fmla="*/ 7380 w 10000"/>
                          <a:gd name="connsiteY41" fmla="*/ 2065 h 10000"/>
                          <a:gd name="connsiteX42" fmla="*/ 6422 w 10000"/>
                          <a:gd name="connsiteY42" fmla="*/ 1161 h 10000"/>
                          <a:gd name="connsiteX43" fmla="*/ 6338 w 10000"/>
                          <a:gd name="connsiteY43" fmla="*/ 1097 h 10000"/>
                          <a:gd name="connsiteX44" fmla="*/ 6310 w 10000"/>
                          <a:gd name="connsiteY44" fmla="*/ 1032 h 10000"/>
                          <a:gd name="connsiteX45" fmla="*/ 6310 w 10000"/>
                          <a:gd name="connsiteY45" fmla="*/ 1000 h 10000"/>
                          <a:gd name="connsiteX46" fmla="*/ 6338 w 10000"/>
                          <a:gd name="connsiteY46" fmla="*/ 968 h 10000"/>
                          <a:gd name="connsiteX47" fmla="*/ 6395 w 10000"/>
                          <a:gd name="connsiteY47" fmla="*/ 968 h 10000"/>
                          <a:gd name="connsiteX48" fmla="*/ 6422 w 10000"/>
                          <a:gd name="connsiteY48" fmla="*/ 903 h 10000"/>
                          <a:gd name="connsiteX49" fmla="*/ 6451 w 10000"/>
                          <a:gd name="connsiteY49" fmla="*/ 903 h 10000"/>
                          <a:gd name="connsiteX50" fmla="*/ 6536 w 10000"/>
                          <a:gd name="connsiteY50" fmla="*/ 903 h 10000"/>
                          <a:gd name="connsiteX51" fmla="*/ 6648 w 10000"/>
                          <a:gd name="connsiteY51" fmla="*/ 871 h 10000"/>
                          <a:gd name="connsiteX52" fmla="*/ 6704 w 10000"/>
                          <a:gd name="connsiteY52" fmla="*/ 871 h 10000"/>
                          <a:gd name="connsiteX53" fmla="*/ 7155 w 10000"/>
                          <a:gd name="connsiteY53" fmla="*/ 742 h 10000"/>
                          <a:gd name="connsiteX54" fmla="*/ 7634 w 10000"/>
                          <a:gd name="connsiteY54" fmla="*/ 613 h 10000"/>
                          <a:gd name="connsiteX55" fmla="*/ 8197 w 10000"/>
                          <a:gd name="connsiteY55" fmla="*/ 452 h 10000"/>
                          <a:gd name="connsiteX56" fmla="*/ 8733 w 10000"/>
                          <a:gd name="connsiteY56" fmla="*/ 323 h 10000"/>
                          <a:gd name="connsiteX57" fmla="*/ 9211 w 10000"/>
                          <a:gd name="connsiteY57" fmla="*/ 194 h 10000"/>
                          <a:gd name="connsiteX58" fmla="*/ 9606 w 10000"/>
                          <a:gd name="connsiteY58" fmla="*/ 65 h 10000"/>
                          <a:gd name="connsiteX59" fmla="*/ 9888 w 10000"/>
                          <a:gd name="connsiteY59" fmla="*/ 0 h 10000"/>
                          <a:gd name="connsiteX60" fmla="*/ 9972 w 10000"/>
                          <a:gd name="connsiteY6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7380 w 10000"/>
                          <a:gd name="connsiteY39" fmla="*/ 2065 h 10000"/>
                          <a:gd name="connsiteX40" fmla="*/ 7380 w 10000"/>
                          <a:gd name="connsiteY40" fmla="*/ 2065 h 10000"/>
                          <a:gd name="connsiteX41" fmla="*/ 7380 w 10000"/>
                          <a:gd name="connsiteY41" fmla="*/ 2065 h 10000"/>
                          <a:gd name="connsiteX42" fmla="*/ 6422 w 10000"/>
                          <a:gd name="connsiteY42" fmla="*/ 1161 h 10000"/>
                          <a:gd name="connsiteX43" fmla="*/ 6338 w 10000"/>
                          <a:gd name="connsiteY43" fmla="*/ 1097 h 10000"/>
                          <a:gd name="connsiteX44" fmla="*/ 6310 w 10000"/>
                          <a:gd name="connsiteY44" fmla="*/ 1032 h 10000"/>
                          <a:gd name="connsiteX45" fmla="*/ 6310 w 10000"/>
                          <a:gd name="connsiteY45" fmla="*/ 1000 h 10000"/>
                          <a:gd name="connsiteX46" fmla="*/ 6338 w 10000"/>
                          <a:gd name="connsiteY46" fmla="*/ 968 h 10000"/>
                          <a:gd name="connsiteX47" fmla="*/ 6395 w 10000"/>
                          <a:gd name="connsiteY47" fmla="*/ 968 h 10000"/>
                          <a:gd name="connsiteX48" fmla="*/ 6422 w 10000"/>
                          <a:gd name="connsiteY48" fmla="*/ 903 h 10000"/>
                          <a:gd name="connsiteX49" fmla="*/ 6451 w 10000"/>
                          <a:gd name="connsiteY49" fmla="*/ 903 h 10000"/>
                          <a:gd name="connsiteX50" fmla="*/ 6536 w 10000"/>
                          <a:gd name="connsiteY50" fmla="*/ 903 h 10000"/>
                          <a:gd name="connsiteX51" fmla="*/ 6648 w 10000"/>
                          <a:gd name="connsiteY51" fmla="*/ 871 h 10000"/>
                          <a:gd name="connsiteX52" fmla="*/ 6704 w 10000"/>
                          <a:gd name="connsiteY52" fmla="*/ 871 h 10000"/>
                          <a:gd name="connsiteX53" fmla="*/ 7155 w 10000"/>
                          <a:gd name="connsiteY53" fmla="*/ 742 h 10000"/>
                          <a:gd name="connsiteX54" fmla="*/ 7634 w 10000"/>
                          <a:gd name="connsiteY54" fmla="*/ 613 h 10000"/>
                          <a:gd name="connsiteX55" fmla="*/ 8197 w 10000"/>
                          <a:gd name="connsiteY55" fmla="*/ 452 h 10000"/>
                          <a:gd name="connsiteX56" fmla="*/ 8733 w 10000"/>
                          <a:gd name="connsiteY56" fmla="*/ 323 h 10000"/>
                          <a:gd name="connsiteX57" fmla="*/ 9211 w 10000"/>
                          <a:gd name="connsiteY57" fmla="*/ 194 h 10000"/>
                          <a:gd name="connsiteX58" fmla="*/ 9606 w 10000"/>
                          <a:gd name="connsiteY58" fmla="*/ 65 h 10000"/>
                          <a:gd name="connsiteX59" fmla="*/ 9888 w 10000"/>
                          <a:gd name="connsiteY59" fmla="*/ 0 h 10000"/>
                          <a:gd name="connsiteX60" fmla="*/ 9972 w 10000"/>
                          <a:gd name="connsiteY6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7380 w 10000"/>
                          <a:gd name="connsiteY39" fmla="*/ 2065 h 10000"/>
                          <a:gd name="connsiteX40" fmla="*/ 7380 w 10000"/>
                          <a:gd name="connsiteY40" fmla="*/ 2065 h 10000"/>
                          <a:gd name="connsiteX41" fmla="*/ 7380 w 10000"/>
                          <a:gd name="connsiteY41" fmla="*/ 2065 h 10000"/>
                          <a:gd name="connsiteX42" fmla="*/ 6422 w 10000"/>
                          <a:gd name="connsiteY42" fmla="*/ 1161 h 10000"/>
                          <a:gd name="connsiteX43" fmla="*/ 6338 w 10000"/>
                          <a:gd name="connsiteY43" fmla="*/ 1097 h 10000"/>
                          <a:gd name="connsiteX44" fmla="*/ 6310 w 10000"/>
                          <a:gd name="connsiteY44" fmla="*/ 1032 h 10000"/>
                          <a:gd name="connsiteX45" fmla="*/ 6310 w 10000"/>
                          <a:gd name="connsiteY45" fmla="*/ 1000 h 10000"/>
                          <a:gd name="connsiteX46" fmla="*/ 6338 w 10000"/>
                          <a:gd name="connsiteY46" fmla="*/ 968 h 10000"/>
                          <a:gd name="connsiteX47" fmla="*/ 6395 w 10000"/>
                          <a:gd name="connsiteY47" fmla="*/ 968 h 10000"/>
                          <a:gd name="connsiteX48" fmla="*/ 6422 w 10000"/>
                          <a:gd name="connsiteY48" fmla="*/ 903 h 10000"/>
                          <a:gd name="connsiteX49" fmla="*/ 6451 w 10000"/>
                          <a:gd name="connsiteY49" fmla="*/ 903 h 10000"/>
                          <a:gd name="connsiteX50" fmla="*/ 6536 w 10000"/>
                          <a:gd name="connsiteY50" fmla="*/ 903 h 10000"/>
                          <a:gd name="connsiteX51" fmla="*/ 6648 w 10000"/>
                          <a:gd name="connsiteY51" fmla="*/ 871 h 10000"/>
                          <a:gd name="connsiteX52" fmla="*/ 6704 w 10000"/>
                          <a:gd name="connsiteY52" fmla="*/ 871 h 10000"/>
                          <a:gd name="connsiteX53" fmla="*/ 7155 w 10000"/>
                          <a:gd name="connsiteY53" fmla="*/ 742 h 10000"/>
                          <a:gd name="connsiteX54" fmla="*/ 7634 w 10000"/>
                          <a:gd name="connsiteY54" fmla="*/ 613 h 10000"/>
                          <a:gd name="connsiteX55" fmla="*/ 8197 w 10000"/>
                          <a:gd name="connsiteY55" fmla="*/ 452 h 10000"/>
                          <a:gd name="connsiteX56" fmla="*/ 8733 w 10000"/>
                          <a:gd name="connsiteY56" fmla="*/ 323 h 10000"/>
                          <a:gd name="connsiteX57" fmla="*/ 9211 w 10000"/>
                          <a:gd name="connsiteY57" fmla="*/ 194 h 10000"/>
                          <a:gd name="connsiteX58" fmla="*/ 9606 w 10000"/>
                          <a:gd name="connsiteY58" fmla="*/ 65 h 10000"/>
                          <a:gd name="connsiteX59" fmla="*/ 9888 w 10000"/>
                          <a:gd name="connsiteY59" fmla="*/ 0 h 10000"/>
                          <a:gd name="connsiteX60" fmla="*/ 9972 w 10000"/>
                          <a:gd name="connsiteY6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0 w 10000"/>
                          <a:gd name="connsiteY36" fmla="*/ 10000 h 10000"/>
                          <a:gd name="connsiteX37" fmla="*/ 5718 w 10000"/>
                          <a:gd name="connsiteY37" fmla="*/ 5387 h 10000"/>
                          <a:gd name="connsiteX38" fmla="*/ 7380 w 10000"/>
                          <a:gd name="connsiteY38" fmla="*/ 2065 h 10000"/>
                          <a:gd name="connsiteX39" fmla="*/ 7380 w 10000"/>
                          <a:gd name="connsiteY39" fmla="*/ 2065 h 10000"/>
                          <a:gd name="connsiteX40" fmla="*/ 7380 w 10000"/>
                          <a:gd name="connsiteY40" fmla="*/ 2065 h 10000"/>
                          <a:gd name="connsiteX41" fmla="*/ 6422 w 10000"/>
                          <a:gd name="connsiteY41" fmla="*/ 1161 h 10000"/>
                          <a:gd name="connsiteX42" fmla="*/ 6338 w 10000"/>
                          <a:gd name="connsiteY42" fmla="*/ 1097 h 10000"/>
                          <a:gd name="connsiteX43" fmla="*/ 6310 w 10000"/>
                          <a:gd name="connsiteY43" fmla="*/ 1032 h 10000"/>
                          <a:gd name="connsiteX44" fmla="*/ 6310 w 10000"/>
                          <a:gd name="connsiteY44" fmla="*/ 1000 h 10000"/>
                          <a:gd name="connsiteX45" fmla="*/ 6338 w 10000"/>
                          <a:gd name="connsiteY45" fmla="*/ 968 h 10000"/>
                          <a:gd name="connsiteX46" fmla="*/ 6395 w 10000"/>
                          <a:gd name="connsiteY46" fmla="*/ 968 h 10000"/>
                          <a:gd name="connsiteX47" fmla="*/ 6422 w 10000"/>
                          <a:gd name="connsiteY47" fmla="*/ 903 h 10000"/>
                          <a:gd name="connsiteX48" fmla="*/ 6451 w 10000"/>
                          <a:gd name="connsiteY48" fmla="*/ 903 h 10000"/>
                          <a:gd name="connsiteX49" fmla="*/ 6536 w 10000"/>
                          <a:gd name="connsiteY49" fmla="*/ 903 h 10000"/>
                          <a:gd name="connsiteX50" fmla="*/ 6648 w 10000"/>
                          <a:gd name="connsiteY50" fmla="*/ 871 h 10000"/>
                          <a:gd name="connsiteX51" fmla="*/ 6704 w 10000"/>
                          <a:gd name="connsiteY51" fmla="*/ 871 h 10000"/>
                          <a:gd name="connsiteX52" fmla="*/ 7155 w 10000"/>
                          <a:gd name="connsiteY52" fmla="*/ 742 h 10000"/>
                          <a:gd name="connsiteX53" fmla="*/ 7634 w 10000"/>
                          <a:gd name="connsiteY53" fmla="*/ 613 h 10000"/>
                          <a:gd name="connsiteX54" fmla="*/ 8197 w 10000"/>
                          <a:gd name="connsiteY54" fmla="*/ 452 h 10000"/>
                          <a:gd name="connsiteX55" fmla="*/ 8733 w 10000"/>
                          <a:gd name="connsiteY55" fmla="*/ 323 h 10000"/>
                          <a:gd name="connsiteX56" fmla="*/ 9211 w 10000"/>
                          <a:gd name="connsiteY56" fmla="*/ 194 h 10000"/>
                          <a:gd name="connsiteX57" fmla="*/ 9606 w 10000"/>
                          <a:gd name="connsiteY57" fmla="*/ 65 h 10000"/>
                          <a:gd name="connsiteX58" fmla="*/ 9888 w 10000"/>
                          <a:gd name="connsiteY58" fmla="*/ 0 h 10000"/>
                          <a:gd name="connsiteX59" fmla="*/ 9972 w 10000"/>
                          <a:gd name="connsiteY59"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0 w 10000"/>
                          <a:gd name="connsiteY35" fmla="*/ 10000 h 10000"/>
                          <a:gd name="connsiteX36" fmla="*/ 5718 w 10000"/>
                          <a:gd name="connsiteY36" fmla="*/ 5387 h 10000"/>
                          <a:gd name="connsiteX37" fmla="*/ 7380 w 10000"/>
                          <a:gd name="connsiteY37" fmla="*/ 2065 h 10000"/>
                          <a:gd name="connsiteX38" fmla="*/ 7380 w 10000"/>
                          <a:gd name="connsiteY38" fmla="*/ 2065 h 10000"/>
                          <a:gd name="connsiteX39" fmla="*/ 7380 w 10000"/>
                          <a:gd name="connsiteY39" fmla="*/ 2065 h 10000"/>
                          <a:gd name="connsiteX40" fmla="*/ 6422 w 10000"/>
                          <a:gd name="connsiteY40" fmla="*/ 1161 h 10000"/>
                          <a:gd name="connsiteX41" fmla="*/ 6338 w 10000"/>
                          <a:gd name="connsiteY41" fmla="*/ 1097 h 10000"/>
                          <a:gd name="connsiteX42" fmla="*/ 6310 w 10000"/>
                          <a:gd name="connsiteY42" fmla="*/ 1032 h 10000"/>
                          <a:gd name="connsiteX43" fmla="*/ 6310 w 10000"/>
                          <a:gd name="connsiteY43" fmla="*/ 1000 h 10000"/>
                          <a:gd name="connsiteX44" fmla="*/ 6338 w 10000"/>
                          <a:gd name="connsiteY44" fmla="*/ 968 h 10000"/>
                          <a:gd name="connsiteX45" fmla="*/ 6395 w 10000"/>
                          <a:gd name="connsiteY45" fmla="*/ 968 h 10000"/>
                          <a:gd name="connsiteX46" fmla="*/ 6422 w 10000"/>
                          <a:gd name="connsiteY46" fmla="*/ 903 h 10000"/>
                          <a:gd name="connsiteX47" fmla="*/ 6451 w 10000"/>
                          <a:gd name="connsiteY47" fmla="*/ 903 h 10000"/>
                          <a:gd name="connsiteX48" fmla="*/ 6536 w 10000"/>
                          <a:gd name="connsiteY48" fmla="*/ 903 h 10000"/>
                          <a:gd name="connsiteX49" fmla="*/ 6648 w 10000"/>
                          <a:gd name="connsiteY49" fmla="*/ 871 h 10000"/>
                          <a:gd name="connsiteX50" fmla="*/ 6704 w 10000"/>
                          <a:gd name="connsiteY50" fmla="*/ 871 h 10000"/>
                          <a:gd name="connsiteX51" fmla="*/ 7155 w 10000"/>
                          <a:gd name="connsiteY51" fmla="*/ 742 h 10000"/>
                          <a:gd name="connsiteX52" fmla="*/ 7634 w 10000"/>
                          <a:gd name="connsiteY52" fmla="*/ 613 h 10000"/>
                          <a:gd name="connsiteX53" fmla="*/ 8197 w 10000"/>
                          <a:gd name="connsiteY53" fmla="*/ 452 h 10000"/>
                          <a:gd name="connsiteX54" fmla="*/ 8733 w 10000"/>
                          <a:gd name="connsiteY54" fmla="*/ 323 h 10000"/>
                          <a:gd name="connsiteX55" fmla="*/ 9211 w 10000"/>
                          <a:gd name="connsiteY55" fmla="*/ 194 h 10000"/>
                          <a:gd name="connsiteX56" fmla="*/ 9606 w 10000"/>
                          <a:gd name="connsiteY56" fmla="*/ 65 h 10000"/>
                          <a:gd name="connsiteX57" fmla="*/ 9888 w 10000"/>
                          <a:gd name="connsiteY57" fmla="*/ 0 h 10000"/>
                          <a:gd name="connsiteX58" fmla="*/ 9972 w 10000"/>
                          <a:gd name="connsiteY58"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0 w 10000"/>
                          <a:gd name="connsiteY34" fmla="*/ 10000 h 10000"/>
                          <a:gd name="connsiteX35" fmla="*/ 5718 w 10000"/>
                          <a:gd name="connsiteY35" fmla="*/ 5387 h 10000"/>
                          <a:gd name="connsiteX36" fmla="*/ 7380 w 10000"/>
                          <a:gd name="connsiteY36" fmla="*/ 2065 h 10000"/>
                          <a:gd name="connsiteX37" fmla="*/ 7380 w 10000"/>
                          <a:gd name="connsiteY37" fmla="*/ 2065 h 10000"/>
                          <a:gd name="connsiteX38" fmla="*/ 7380 w 10000"/>
                          <a:gd name="connsiteY38" fmla="*/ 2065 h 10000"/>
                          <a:gd name="connsiteX39" fmla="*/ 6422 w 10000"/>
                          <a:gd name="connsiteY39" fmla="*/ 1161 h 10000"/>
                          <a:gd name="connsiteX40" fmla="*/ 6338 w 10000"/>
                          <a:gd name="connsiteY40" fmla="*/ 1097 h 10000"/>
                          <a:gd name="connsiteX41" fmla="*/ 6310 w 10000"/>
                          <a:gd name="connsiteY41" fmla="*/ 1032 h 10000"/>
                          <a:gd name="connsiteX42" fmla="*/ 6310 w 10000"/>
                          <a:gd name="connsiteY42" fmla="*/ 1000 h 10000"/>
                          <a:gd name="connsiteX43" fmla="*/ 6338 w 10000"/>
                          <a:gd name="connsiteY43" fmla="*/ 968 h 10000"/>
                          <a:gd name="connsiteX44" fmla="*/ 6395 w 10000"/>
                          <a:gd name="connsiteY44" fmla="*/ 968 h 10000"/>
                          <a:gd name="connsiteX45" fmla="*/ 6422 w 10000"/>
                          <a:gd name="connsiteY45" fmla="*/ 903 h 10000"/>
                          <a:gd name="connsiteX46" fmla="*/ 6451 w 10000"/>
                          <a:gd name="connsiteY46" fmla="*/ 903 h 10000"/>
                          <a:gd name="connsiteX47" fmla="*/ 6536 w 10000"/>
                          <a:gd name="connsiteY47" fmla="*/ 903 h 10000"/>
                          <a:gd name="connsiteX48" fmla="*/ 6648 w 10000"/>
                          <a:gd name="connsiteY48" fmla="*/ 871 h 10000"/>
                          <a:gd name="connsiteX49" fmla="*/ 6704 w 10000"/>
                          <a:gd name="connsiteY49" fmla="*/ 871 h 10000"/>
                          <a:gd name="connsiteX50" fmla="*/ 7155 w 10000"/>
                          <a:gd name="connsiteY50" fmla="*/ 742 h 10000"/>
                          <a:gd name="connsiteX51" fmla="*/ 7634 w 10000"/>
                          <a:gd name="connsiteY51" fmla="*/ 613 h 10000"/>
                          <a:gd name="connsiteX52" fmla="*/ 8197 w 10000"/>
                          <a:gd name="connsiteY52" fmla="*/ 452 h 10000"/>
                          <a:gd name="connsiteX53" fmla="*/ 8733 w 10000"/>
                          <a:gd name="connsiteY53" fmla="*/ 323 h 10000"/>
                          <a:gd name="connsiteX54" fmla="*/ 9211 w 10000"/>
                          <a:gd name="connsiteY54" fmla="*/ 194 h 10000"/>
                          <a:gd name="connsiteX55" fmla="*/ 9606 w 10000"/>
                          <a:gd name="connsiteY55" fmla="*/ 65 h 10000"/>
                          <a:gd name="connsiteX56" fmla="*/ 9888 w 10000"/>
                          <a:gd name="connsiteY56" fmla="*/ 0 h 10000"/>
                          <a:gd name="connsiteX57" fmla="*/ 9972 w 10000"/>
                          <a:gd name="connsiteY57"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0 w 10000"/>
                          <a:gd name="connsiteY33" fmla="*/ 10000 h 10000"/>
                          <a:gd name="connsiteX34" fmla="*/ 5718 w 10000"/>
                          <a:gd name="connsiteY34" fmla="*/ 5387 h 10000"/>
                          <a:gd name="connsiteX35" fmla="*/ 7380 w 10000"/>
                          <a:gd name="connsiteY35" fmla="*/ 2065 h 10000"/>
                          <a:gd name="connsiteX36" fmla="*/ 7380 w 10000"/>
                          <a:gd name="connsiteY36" fmla="*/ 2065 h 10000"/>
                          <a:gd name="connsiteX37" fmla="*/ 7380 w 10000"/>
                          <a:gd name="connsiteY37" fmla="*/ 2065 h 10000"/>
                          <a:gd name="connsiteX38" fmla="*/ 6422 w 10000"/>
                          <a:gd name="connsiteY38" fmla="*/ 1161 h 10000"/>
                          <a:gd name="connsiteX39" fmla="*/ 6338 w 10000"/>
                          <a:gd name="connsiteY39" fmla="*/ 1097 h 10000"/>
                          <a:gd name="connsiteX40" fmla="*/ 6310 w 10000"/>
                          <a:gd name="connsiteY40" fmla="*/ 1032 h 10000"/>
                          <a:gd name="connsiteX41" fmla="*/ 6310 w 10000"/>
                          <a:gd name="connsiteY41" fmla="*/ 1000 h 10000"/>
                          <a:gd name="connsiteX42" fmla="*/ 6338 w 10000"/>
                          <a:gd name="connsiteY42" fmla="*/ 968 h 10000"/>
                          <a:gd name="connsiteX43" fmla="*/ 6395 w 10000"/>
                          <a:gd name="connsiteY43" fmla="*/ 968 h 10000"/>
                          <a:gd name="connsiteX44" fmla="*/ 6422 w 10000"/>
                          <a:gd name="connsiteY44" fmla="*/ 903 h 10000"/>
                          <a:gd name="connsiteX45" fmla="*/ 6451 w 10000"/>
                          <a:gd name="connsiteY45" fmla="*/ 903 h 10000"/>
                          <a:gd name="connsiteX46" fmla="*/ 6536 w 10000"/>
                          <a:gd name="connsiteY46" fmla="*/ 903 h 10000"/>
                          <a:gd name="connsiteX47" fmla="*/ 6648 w 10000"/>
                          <a:gd name="connsiteY47" fmla="*/ 871 h 10000"/>
                          <a:gd name="connsiteX48" fmla="*/ 6704 w 10000"/>
                          <a:gd name="connsiteY48" fmla="*/ 871 h 10000"/>
                          <a:gd name="connsiteX49" fmla="*/ 7155 w 10000"/>
                          <a:gd name="connsiteY49" fmla="*/ 742 h 10000"/>
                          <a:gd name="connsiteX50" fmla="*/ 7634 w 10000"/>
                          <a:gd name="connsiteY50" fmla="*/ 613 h 10000"/>
                          <a:gd name="connsiteX51" fmla="*/ 8197 w 10000"/>
                          <a:gd name="connsiteY51" fmla="*/ 452 h 10000"/>
                          <a:gd name="connsiteX52" fmla="*/ 8733 w 10000"/>
                          <a:gd name="connsiteY52" fmla="*/ 323 h 10000"/>
                          <a:gd name="connsiteX53" fmla="*/ 9211 w 10000"/>
                          <a:gd name="connsiteY53" fmla="*/ 194 h 10000"/>
                          <a:gd name="connsiteX54" fmla="*/ 9606 w 10000"/>
                          <a:gd name="connsiteY54" fmla="*/ 65 h 10000"/>
                          <a:gd name="connsiteX55" fmla="*/ 9888 w 10000"/>
                          <a:gd name="connsiteY55" fmla="*/ 0 h 10000"/>
                          <a:gd name="connsiteX56" fmla="*/ 9972 w 10000"/>
                          <a:gd name="connsiteY56"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0 w 10000"/>
                          <a:gd name="connsiteY32" fmla="*/ 10000 h 10000"/>
                          <a:gd name="connsiteX33" fmla="*/ 5718 w 10000"/>
                          <a:gd name="connsiteY33" fmla="*/ 5387 h 10000"/>
                          <a:gd name="connsiteX34" fmla="*/ 7380 w 10000"/>
                          <a:gd name="connsiteY34" fmla="*/ 2065 h 10000"/>
                          <a:gd name="connsiteX35" fmla="*/ 7380 w 10000"/>
                          <a:gd name="connsiteY35" fmla="*/ 2065 h 10000"/>
                          <a:gd name="connsiteX36" fmla="*/ 7380 w 10000"/>
                          <a:gd name="connsiteY36" fmla="*/ 2065 h 10000"/>
                          <a:gd name="connsiteX37" fmla="*/ 6422 w 10000"/>
                          <a:gd name="connsiteY37" fmla="*/ 1161 h 10000"/>
                          <a:gd name="connsiteX38" fmla="*/ 6338 w 10000"/>
                          <a:gd name="connsiteY38" fmla="*/ 1097 h 10000"/>
                          <a:gd name="connsiteX39" fmla="*/ 6310 w 10000"/>
                          <a:gd name="connsiteY39" fmla="*/ 1032 h 10000"/>
                          <a:gd name="connsiteX40" fmla="*/ 6310 w 10000"/>
                          <a:gd name="connsiteY40" fmla="*/ 1000 h 10000"/>
                          <a:gd name="connsiteX41" fmla="*/ 6338 w 10000"/>
                          <a:gd name="connsiteY41" fmla="*/ 968 h 10000"/>
                          <a:gd name="connsiteX42" fmla="*/ 6395 w 10000"/>
                          <a:gd name="connsiteY42" fmla="*/ 968 h 10000"/>
                          <a:gd name="connsiteX43" fmla="*/ 6422 w 10000"/>
                          <a:gd name="connsiteY43" fmla="*/ 903 h 10000"/>
                          <a:gd name="connsiteX44" fmla="*/ 6451 w 10000"/>
                          <a:gd name="connsiteY44" fmla="*/ 903 h 10000"/>
                          <a:gd name="connsiteX45" fmla="*/ 6536 w 10000"/>
                          <a:gd name="connsiteY45" fmla="*/ 903 h 10000"/>
                          <a:gd name="connsiteX46" fmla="*/ 6648 w 10000"/>
                          <a:gd name="connsiteY46" fmla="*/ 871 h 10000"/>
                          <a:gd name="connsiteX47" fmla="*/ 6704 w 10000"/>
                          <a:gd name="connsiteY47" fmla="*/ 871 h 10000"/>
                          <a:gd name="connsiteX48" fmla="*/ 7155 w 10000"/>
                          <a:gd name="connsiteY48" fmla="*/ 742 h 10000"/>
                          <a:gd name="connsiteX49" fmla="*/ 7634 w 10000"/>
                          <a:gd name="connsiteY49" fmla="*/ 613 h 10000"/>
                          <a:gd name="connsiteX50" fmla="*/ 8197 w 10000"/>
                          <a:gd name="connsiteY50" fmla="*/ 452 h 10000"/>
                          <a:gd name="connsiteX51" fmla="*/ 8733 w 10000"/>
                          <a:gd name="connsiteY51" fmla="*/ 323 h 10000"/>
                          <a:gd name="connsiteX52" fmla="*/ 9211 w 10000"/>
                          <a:gd name="connsiteY52" fmla="*/ 194 h 10000"/>
                          <a:gd name="connsiteX53" fmla="*/ 9606 w 10000"/>
                          <a:gd name="connsiteY53" fmla="*/ 65 h 10000"/>
                          <a:gd name="connsiteX54" fmla="*/ 9888 w 10000"/>
                          <a:gd name="connsiteY54" fmla="*/ 0 h 10000"/>
                          <a:gd name="connsiteX55" fmla="*/ 9972 w 10000"/>
                          <a:gd name="connsiteY55"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0 w 10000"/>
                          <a:gd name="connsiteY31" fmla="*/ 10000 h 10000"/>
                          <a:gd name="connsiteX32" fmla="*/ 5718 w 10000"/>
                          <a:gd name="connsiteY32" fmla="*/ 5387 h 10000"/>
                          <a:gd name="connsiteX33" fmla="*/ 7380 w 10000"/>
                          <a:gd name="connsiteY33" fmla="*/ 2065 h 10000"/>
                          <a:gd name="connsiteX34" fmla="*/ 7380 w 10000"/>
                          <a:gd name="connsiteY34" fmla="*/ 2065 h 10000"/>
                          <a:gd name="connsiteX35" fmla="*/ 7380 w 10000"/>
                          <a:gd name="connsiteY35" fmla="*/ 2065 h 10000"/>
                          <a:gd name="connsiteX36" fmla="*/ 6422 w 10000"/>
                          <a:gd name="connsiteY36" fmla="*/ 1161 h 10000"/>
                          <a:gd name="connsiteX37" fmla="*/ 6338 w 10000"/>
                          <a:gd name="connsiteY37" fmla="*/ 1097 h 10000"/>
                          <a:gd name="connsiteX38" fmla="*/ 6310 w 10000"/>
                          <a:gd name="connsiteY38" fmla="*/ 1032 h 10000"/>
                          <a:gd name="connsiteX39" fmla="*/ 6310 w 10000"/>
                          <a:gd name="connsiteY39" fmla="*/ 1000 h 10000"/>
                          <a:gd name="connsiteX40" fmla="*/ 6338 w 10000"/>
                          <a:gd name="connsiteY40" fmla="*/ 968 h 10000"/>
                          <a:gd name="connsiteX41" fmla="*/ 6395 w 10000"/>
                          <a:gd name="connsiteY41" fmla="*/ 968 h 10000"/>
                          <a:gd name="connsiteX42" fmla="*/ 6422 w 10000"/>
                          <a:gd name="connsiteY42" fmla="*/ 903 h 10000"/>
                          <a:gd name="connsiteX43" fmla="*/ 6451 w 10000"/>
                          <a:gd name="connsiteY43" fmla="*/ 903 h 10000"/>
                          <a:gd name="connsiteX44" fmla="*/ 6536 w 10000"/>
                          <a:gd name="connsiteY44" fmla="*/ 903 h 10000"/>
                          <a:gd name="connsiteX45" fmla="*/ 6648 w 10000"/>
                          <a:gd name="connsiteY45" fmla="*/ 871 h 10000"/>
                          <a:gd name="connsiteX46" fmla="*/ 6704 w 10000"/>
                          <a:gd name="connsiteY46" fmla="*/ 871 h 10000"/>
                          <a:gd name="connsiteX47" fmla="*/ 7155 w 10000"/>
                          <a:gd name="connsiteY47" fmla="*/ 742 h 10000"/>
                          <a:gd name="connsiteX48" fmla="*/ 7634 w 10000"/>
                          <a:gd name="connsiteY48" fmla="*/ 613 h 10000"/>
                          <a:gd name="connsiteX49" fmla="*/ 8197 w 10000"/>
                          <a:gd name="connsiteY49" fmla="*/ 452 h 10000"/>
                          <a:gd name="connsiteX50" fmla="*/ 8733 w 10000"/>
                          <a:gd name="connsiteY50" fmla="*/ 323 h 10000"/>
                          <a:gd name="connsiteX51" fmla="*/ 9211 w 10000"/>
                          <a:gd name="connsiteY51" fmla="*/ 194 h 10000"/>
                          <a:gd name="connsiteX52" fmla="*/ 9606 w 10000"/>
                          <a:gd name="connsiteY52" fmla="*/ 65 h 10000"/>
                          <a:gd name="connsiteX53" fmla="*/ 9888 w 10000"/>
                          <a:gd name="connsiteY53" fmla="*/ 0 h 10000"/>
                          <a:gd name="connsiteX54" fmla="*/ 9972 w 10000"/>
                          <a:gd name="connsiteY54"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0 w 10000"/>
                          <a:gd name="connsiteY30" fmla="*/ 10000 h 10000"/>
                          <a:gd name="connsiteX31" fmla="*/ 5718 w 10000"/>
                          <a:gd name="connsiteY31" fmla="*/ 5387 h 10000"/>
                          <a:gd name="connsiteX32" fmla="*/ 7380 w 10000"/>
                          <a:gd name="connsiteY32" fmla="*/ 2065 h 10000"/>
                          <a:gd name="connsiteX33" fmla="*/ 7380 w 10000"/>
                          <a:gd name="connsiteY33" fmla="*/ 2065 h 10000"/>
                          <a:gd name="connsiteX34" fmla="*/ 7380 w 10000"/>
                          <a:gd name="connsiteY34" fmla="*/ 2065 h 10000"/>
                          <a:gd name="connsiteX35" fmla="*/ 6422 w 10000"/>
                          <a:gd name="connsiteY35" fmla="*/ 1161 h 10000"/>
                          <a:gd name="connsiteX36" fmla="*/ 6338 w 10000"/>
                          <a:gd name="connsiteY36" fmla="*/ 1097 h 10000"/>
                          <a:gd name="connsiteX37" fmla="*/ 6310 w 10000"/>
                          <a:gd name="connsiteY37" fmla="*/ 1032 h 10000"/>
                          <a:gd name="connsiteX38" fmla="*/ 6310 w 10000"/>
                          <a:gd name="connsiteY38" fmla="*/ 1000 h 10000"/>
                          <a:gd name="connsiteX39" fmla="*/ 6338 w 10000"/>
                          <a:gd name="connsiteY39" fmla="*/ 968 h 10000"/>
                          <a:gd name="connsiteX40" fmla="*/ 6395 w 10000"/>
                          <a:gd name="connsiteY40" fmla="*/ 968 h 10000"/>
                          <a:gd name="connsiteX41" fmla="*/ 6422 w 10000"/>
                          <a:gd name="connsiteY41" fmla="*/ 903 h 10000"/>
                          <a:gd name="connsiteX42" fmla="*/ 6451 w 10000"/>
                          <a:gd name="connsiteY42" fmla="*/ 903 h 10000"/>
                          <a:gd name="connsiteX43" fmla="*/ 6536 w 10000"/>
                          <a:gd name="connsiteY43" fmla="*/ 903 h 10000"/>
                          <a:gd name="connsiteX44" fmla="*/ 6648 w 10000"/>
                          <a:gd name="connsiteY44" fmla="*/ 871 h 10000"/>
                          <a:gd name="connsiteX45" fmla="*/ 6704 w 10000"/>
                          <a:gd name="connsiteY45" fmla="*/ 871 h 10000"/>
                          <a:gd name="connsiteX46" fmla="*/ 7155 w 10000"/>
                          <a:gd name="connsiteY46" fmla="*/ 742 h 10000"/>
                          <a:gd name="connsiteX47" fmla="*/ 7634 w 10000"/>
                          <a:gd name="connsiteY47" fmla="*/ 613 h 10000"/>
                          <a:gd name="connsiteX48" fmla="*/ 8197 w 10000"/>
                          <a:gd name="connsiteY48" fmla="*/ 452 h 10000"/>
                          <a:gd name="connsiteX49" fmla="*/ 8733 w 10000"/>
                          <a:gd name="connsiteY49" fmla="*/ 323 h 10000"/>
                          <a:gd name="connsiteX50" fmla="*/ 9211 w 10000"/>
                          <a:gd name="connsiteY50" fmla="*/ 194 h 10000"/>
                          <a:gd name="connsiteX51" fmla="*/ 9606 w 10000"/>
                          <a:gd name="connsiteY51" fmla="*/ 65 h 10000"/>
                          <a:gd name="connsiteX52" fmla="*/ 9888 w 10000"/>
                          <a:gd name="connsiteY52" fmla="*/ 0 h 10000"/>
                          <a:gd name="connsiteX53" fmla="*/ 9972 w 10000"/>
                          <a:gd name="connsiteY53"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0 w 10000"/>
                          <a:gd name="connsiteY29" fmla="*/ 10000 h 10000"/>
                          <a:gd name="connsiteX30" fmla="*/ 5718 w 10000"/>
                          <a:gd name="connsiteY30" fmla="*/ 5387 h 10000"/>
                          <a:gd name="connsiteX31" fmla="*/ 7380 w 10000"/>
                          <a:gd name="connsiteY31" fmla="*/ 2065 h 10000"/>
                          <a:gd name="connsiteX32" fmla="*/ 7380 w 10000"/>
                          <a:gd name="connsiteY32" fmla="*/ 2065 h 10000"/>
                          <a:gd name="connsiteX33" fmla="*/ 7380 w 10000"/>
                          <a:gd name="connsiteY33" fmla="*/ 2065 h 10000"/>
                          <a:gd name="connsiteX34" fmla="*/ 6422 w 10000"/>
                          <a:gd name="connsiteY34" fmla="*/ 1161 h 10000"/>
                          <a:gd name="connsiteX35" fmla="*/ 6338 w 10000"/>
                          <a:gd name="connsiteY35" fmla="*/ 1097 h 10000"/>
                          <a:gd name="connsiteX36" fmla="*/ 6310 w 10000"/>
                          <a:gd name="connsiteY36" fmla="*/ 1032 h 10000"/>
                          <a:gd name="connsiteX37" fmla="*/ 6310 w 10000"/>
                          <a:gd name="connsiteY37" fmla="*/ 1000 h 10000"/>
                          <a:gd name="connsiteX38" fmla="*/ 6338 w 10000"/>
                          <a:gd name="connsiteY38" fmla="*/ 968 h 10000"/>
                          <a:gd name="connsiteX39" fmla="*/ 6395 w 10000"/>
                          <a:gd name="connsiteY39" fmla="*/ 968 h 10000"/>
                          <a:gd name="connsiteX40" fmla="*/ 6422 w 10000"/>
                          <a:gd name="connsiteY40" fmla="*/ 903 h 10000"/>
                          <a:gd name="connsiteX41" fmla="*/ 6451 w 10000"/>
                          <a:gd name="connsiteY41" fmla="*/ 903 h 10000"/>
                          <a:gd name="connsiteX42" fmla="*/ 6536 w 10000"/>
                          <a:gd name="connsiteY42" fmla="*/ 903 h 10000"/>
                          <a:gd name="connsiteX43" fmla="*/ 6648 w 10000"/>
                          <a:gd name="connsiteY43" fmla="*/ 871 h 10000"/>
                          <a:gd name="connsiteX44" fmla="*/ 6704 w 10000"/>
                          <a:gd name="connsiteY44" fmla="*/ 871 h 10000"/>
                          <a:gd name="connsiteX45" fmla="*/ 7155 w 10000"/>
                          <a:gd name="connsiteY45" fmla="*/ 742 h 10000"/>
                          <a:gd name="connsiteX46" fmla="*/ 7634 w 10000"/>
                          <a:gd name="connsiteY46" fmla="*/ 613 h 10000"/>
                          <a:gd name="connsiteX47" fmla="*/ 8197 w 10000"/>
                          <a:gd name="connsiteY47" fmla="*/ 452 h 10000"/>
                          <a:gd name="connsiteX48" fmla="*/ 8733 w 10000"/>
                          <a:gd name="connsiteY48" fmla="*/ 323 h 10000"/>
                          <a:gd name="connsiteX49" fmla="*/ 9211 w 10000"/>
                          <a:gd name="connsiteY49" fmla="*/ 194 h 10000"/>
                          <a:gd name="connsiteX50" fmla="*/ 9606 w 10000"/>
                          <a:gd name="connsiteY50" fmla="*/ 65 h 10000"/>
                          <a:gd name="connsiteX51" fmla="*/ 9888 w 10000"/>
                          <a:gd name="connsiteY51" fmla="*/ 0 h 10000"/>
                          <a:gd name="connsiteX52" fmla="*/ 9972 w 10000"/>
                          <a:gd name="connsiteY52"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0 w 10000"/>
                          <a:gd name="connsiteY29" fmla="*/ 10000 h 10000"/>
                          <a:gd name="connsiteX30" fmla="*/ 5718 w 10000"/>
                          <a:gd name="connsiteY30" fmla="*/ 5387 h 10000"/>
                          <a:gd name="connsiteX31" fmla="*/ 7380 w 10000"/>
                          <a:gd name="connsiteY31" fmla="*/ 2065 h 10000"/>
                          <a:gd name="connsiteX32" fmla="*/ 7380 w 10000"/>
                          <a:gd name="connsiteY32" fmla="*/ 2065 h 10000"/>
                          <a:gd name="connsiteX33" fmla="*/ 7380 w 10000"/>
                          <a:gd name="connsiteY33" fmla="*/ 2065 h 10000"/>
                          <a:gd name="connsiteX34" fmla="*/ 6422 w 10000"/>
                          <a:gd name="connsiteY34" fmla="*/ 1161 h 10000"/>
                          <a:gd name="connsiteX35" fmla="*/ 6338 w 10000"/>
                          <a:gd name="connsiteY35" fmla="*/ 1097 h 10000"/>
                          <a:gd name="connsiteX36" fmla="*/ 6310 w 10000"/>
                          <a:gd name="connsiteY36" fmla="*/ 1032 h 10000"/>
                          <a:gd name="connsiteX37" fmla="*/ 6310 w 10000"/>
                          <a:gd name="connsiteY37" fmla="*/ 1000 h 10000"/>
                          <a:gd name="connsiteX38" fmla="*/ 6338 w 10000"/>
                          <a:gd name="connsiteY38" fmla="*/ 968 h 10000"/>
                          <a:gd name="connsiteX39" fmla="*/ 6395 w 10000"/>
                          <a:gd name="connsiteY39" fmla="*/ 968 h 10000"/>
                          <a:gd name="connsiteX40" fmla="*/ 6422 w 10000"/>
                          <a:gd name="connsiteY40" fmla="*/ 903 h 10000"/>
                          <a:gd name="connsiteX41" fmla="*/ 6451 w 10000"/>
                          <a:gd name="connsiteY41" fmla="*/ 903 h 10000"/>
                          <a:gd name="connsiteX42" fmla="*/ 6536 w 10000"/>
                          <a:gd name="connsiteY42" fmla="*/ 903 h 10000"/>
                          <a:gd name="connsiteX43" fmla="*/ 6648 w 10000"/>
                          <a:gd name="connsiteY43" fmla="*/ 871 h 10000"/>
                          <a:gd name="connsiteX44" fmla="*/ 6704 w 10000"/>
                          <a:gd name="connsiteY44" fmla="*/ 871 h 10000"/>
                          <a:gd name="connsiteX45" fmla="*/ 7155 w 10000"/>
                          <a:gd name="connsiteY45" fmla="*/ 742 h 10000"/>
                          <a:gd name="connsiteX46" fmla="*/ 7634 w 10000"/>
                          <a:gd name="connsiteY46" fmla="*/ 613 h 10000"/>
                          <a:gd name="connsiteX47" fmla="*/ 8197 w 10000"/>
                          <a:gd name="connsiteY47" fmla="*/ 452 h 10000"/>
                          <a:gd name="connsiteX48" fmla="*/ 8733 w 10000"/>
                          <a:gd name="connsiteY48" fmla="*/ 323 h 10000"/>
                          <a:gd name="connsiteX49" fmla="*/ 9211 w 10000"/>
                          <a:gd name="connsiteY49" fmla="*/ 194 h 10000"/>
                          <a:gd name="connsiteX50" fmla="*/ 9606 w 10000"/>
                          <a:gd name="connsiteY50" fmla="*/ 65 h 10000"/>
                          <a:gd name="connsiteX51" fmla="*/ 9888 w 10000"/>
                          <a:gd name="connsiteY51" fmla="*/ 0 h 10000"/>
                          <a:gd name="connsiteX52" fmla="*/ 9972 w 10000"/>
                          <a:gd name="connsiteY52"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0 w 10000"/>
                          <a:gd name="connsiteY29" fmla="*/ 10000 h 10000"/>
                          <a:gd name="connsiteX30" fmla="*/ 5718 w 10000"/>
                          <a:gd name="connsiteY30" fmla="*/ 5387 h 10000"/>
                          <a:gd name="connsiteX31" fmla="*/ 7380 w 10000"/>
                          <a:gd name="connsiteY31" fmla="*/ 2065 h 10000"/>
                          <a:gd name="connsiteX32" fmla="*/ 7380 w 10000"/>
                          <a:gd name="connsiteY32" fmla="*/ 2065 h 10000"/>
                          <a:gd name="connsiteX33" fmla="*/ 7380 w 10000"/>
                          <a:gd name="connsiteY33" fmla="*/ 2065 h 10000"/>
                          <a:gd name="connsiteX34" fmla="*/ 6422 w 10000"/>
                          <a:gd name="connsiteY34" fmla="*/ 1161 h 10000"/>
                          <a:gd name="connsiteX35" fmla="*/ 6338 w 10000"/>
                          <a:gd name="connsiteY35" fmla="*/ 1097 h 10000"/>
                          <a:gd name="connsiteX36" fmla="*/ 6310 w 10000"/>
                          <a:gd name="connsiteY36" fmla="*/ 1032 h 10000"/>
                          <a:gd name="connsiteX37" fmla="*/ 6310 w 10000"/>
                          <a:gd name="connsiteY37" fmla="*/ 1000 h 10000"/>
                          <a:gd name="connsiteX38" fmla="*/ 6338 w 10000"/>
                          <a:gd name="connsiteY38" fmla="*/ 968 h 10000"/>
                          <a:gd name="connsiteX39" fmla="*/ 6395 w 10000"/>
                          <a:gd name="connsiteY39" fmla="*/ 968 h 10000"/>
                          <a:gd name="connsiteX40" fmla="*/ 6422 w 10000"/>
                          <a:gd name="connsiteY40" fmla="*/ 903 h 10000"/>
                          <a:gd name="connsiteX41" fmla="*/ 6451 w 10000"/>
                          <a:gd name="connsiteY41" fmla="*/ 903 h 10000"/>
                          <a:gd name="connsiteX42" fmla="*/ 6536 w 10000"/>
                          <a:gd name="connsiteY42" fmla="*/ 903 h 10000"/>
                          <a:gd name="connsiteX43" fmla="*/ 6648 w 10000"/>
                          <a:gd name="connsiteY43" fmla="*/ 871 h 10000"/>
                          <a:gd name="connsiteX44" fmla="*/ 6704 w 10000"/>
                          <a:gd name="connsiteY44" fmla="*/ 871 h 10000"/>
                          <a:gd name="connsiteX45" fmla="*/ 7155 w 10000"/>
                          <a:gd name="connsiteY45" fmla="*/ 742 h 10000"/>
                          <a:gd name="connsiteX46" fmla="*/ 7634 w 10000"/>
                          <a:gd name="connsiteY46" fmla="*/ 613 h 10000"/>
                          <a:gd name="connsiteX47" fmla="*/ 8197 w 10000"/>
                          <a:gd name="connsiteY47" fmla="*/ 452 h 10000"/>
                          <a:gd name="connsiteX48" fmla="*/ 8733 w 10000"/>
                          <a:gd name="connsiteY48" fmla="*/ 323 h 10000"/>
                          <a:gd name="connsiteX49" fmla="*/ 9211 w 10000"/>
                          <a:gd name="connsiteY49" fmla="*/ 194 h 10000"/>
                          <a:gd name="connsiteX50" fmla="*/ 9606 w 10000"/>
                          <a:gd name="connsiteY50" fmla="*/ 65 h 10000"/>
                          <a:gd name="connsiteX51" fmla="*/ 9888 w 10000"/>
                          <a:gd name="connsiteY51" fmla="*/ 0 h 10000"/>
                          <a:gd name="connsiteX52" fmla="*/ 9972 w 10000"/>
                          <a:gd name="connsiteY52"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6451 w 10000"/>
                          <a:gd name="connsiteY27" fmla="*/ 6484 h 10000"/>
                          <a:gd name="connsiteX28" fmla="*/ 0 w 10000"/>
                          <a:gd name="connsiteY28" fmla="*/ 10000 h 10000"/>
                          <a:gd name="connsiteX29" fmla="*/ 5718 w 10000"/>
                          <a:gd name="connsiteY29" fmla="*/ 5387 h 10000"/>
                          <a:gd name="connsiteX30" fmla="*/ 7380 w 10000"/>
                          <a:gd name="connsiteY30" fmla="*/ 2065 h 10000"/>
                          <a:gd name="connsiteX31" fmla="*/ 7380 w 10000"/>
                          <a:gd name="connsiteY31" fmla="*/ 2065 h 10000"/>
                          <a:gd name="connsiteX32" fmla="*/ 7380 w 10000"/>
                          <a:gd name="connsiteY32" fmla="*/ 2065 h 10000"/>
                          <a:gd name="connsiteX33" fmla="*/ 6422 w 10000"/>
                          <a:gd name="connsiteY33" fmla="*/ 1161 h 10000"/>
                          <a:gd name="connsiteX34" fmla="*/ 6338 w 10000"/>
                          <a:gd name="connsiteY34" fmla="*/ 1097 h 10000"/>
                          <a:gd name="connsiteX35" fmla="*/ 6310 w 10000"/>
                          <a:gd name="connsiteY35" fmla="*/ 1032 h 10000"/>
                          <a:gd name="connsiteX36" fmla="*/ 6310 w 10000"/>
                          <a:gd name="connsiteY36" fmla="*/ 1000 h 10000"/>
                          <a:gd name="connsiteX37" fmla="*/ 6338 w 10000"/>
                          <a:gd name="connsiteY37" fmla="*/ 968 h 10000"/>
                          <a:gd name="connsiteX38" fmla="*/ 6395 w 10000"/>
                          <a:gd name="connsiteY38" fmla="*/ 968 h 10000"/>
                          <a:gd name="connsiteX39" fmla="*/ 6422 w 10000"/>
                          <a:gd name="connsiteY39" fmla="*/ 903 h 10000"/>
                          <a:gd name="connsiteX40" fmla="*/ 6451 w 10000"/>
                          <a:gd name="connsiteY40" fmla="*/ 903 h 10000"/>
                          <a:gd name="connsiteX41" fmla="*/ 6536 w 10000"/>
                          <a:gd name="connsiteY41" fmla="*/ 903 h 10000"/>
                          <a:gd name="connsiteX42" fmla="*/ 6648 w 10000"/>
                          <a:gd name="connsiteY42" fmla="*/ 871 h 10000"/>
                          <a:gd name="connsiteX43" fmla="*/ 6704 w 10000"/>
                          <a:gd name="connsiteY43" fmla="*/ 871 h 10000"/>
                          <a:gd name="connsiteX44" fmla="*/ 7155 w 10000"/>
                          <a:gd name="connsiteY44" fmla="*/ 742 h 10000"/>
                          <a:gd name="connsiteX45" fmla="*/ 7634 w 10000"/>
                          <a:gd name="connsiteY45" fmla="*/ 613 h 10000"/>
                          <a:gd name="connsiteX46" fmla="*/ 8197 w 10000"/>
                          <a:gd name="connsiteY46" fmla="*/ 452 h 10000"/>
                          <a:gd name="connsiteX47" fmla="*/ 8733 w 10000"/>
                          <a:gd name="connsiteY47" fmla="*/ 323 h 10000"/>
                          <a:gd name="connsiteX48" fmla="*/ 9211 w 10000"/>
                          <a:gd name="connsiteY48" fmla="*/ 194 h 10000"/>
                          <a:gd name="connsiteX49" fmla="*/ 9606 w 10000"/>
                          <a:gd name="connsiteY49" fmla="*/ 65 h 10000"/>
                          <a:gd name="connsiteX50" fmla="*/ 9888 w 10000"/>
                          <a:gd name="connsiteY50" fmla="*/ 0 h 10000"/>
                          <a:gd name="connsiteX51" fmla="*/ 9972 w 10000"/>
                          <a:gd name="connsiteY51"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6451 w 10000"/>
                          <a:gd name="connsiteY26" fmla="*/ 6484 h 10000"/>
                          <a:gd name="connsiteX27" fmla="*/ 0 w 10000"/>
                          <a:gd name="connsiteY27" fmla="*/ 10000 h 10000"/>
                          <a:gd name="connsiteX28" fmla="*/ 5718 w 10000"/>
                          <a:gd name="connsiteY28" fmla="*/ 5387 h 10000"/>
                          <a:gd name="connsiteX29" fmla="*/ 7380 w 10000"/>
                          <a:gd name="connsiteY29" fmla="*/ 2065 h 10000"/>
                          <a:gd name="connsiteX30" fmla="*/ 7380 w 10000"/>
                          <a:gd name="connsiteY30" fmla="*/ 2065 h 10000"/>
                          <a:gd name="connsiteX31" fmla="*/ 7380 w 10000"/>
                          <a:gd name="connsiteY31" fmla="*/ 2065 h 10000"/>
                          <a:gd name="connsiteX32" fmla="*/ 6422 w 10000"/>
                          <a:gd name="connsiteY32" fmla="*/ 1161 h 10000"/>
                          <a:gd name="connsiteX33" fmla="*/ 6338 w 10000"/>
                          <a:gd name="connsiteY33" fmla="*/ 1097 h 10000"/>
                          <a:gd name="connsiteX34" fmla="*/ 6310 w 10000"/>
                          <a:gd name="connsiteY34" fmla="*/ 1032 h 10000"/>
                          <a:gd name="connsiteX35" fmla="*/ 6310 w 10000"/>
                          <a:gd name="connsiteY35" fmla="*/ 1000 h 10000"/>
                          <a:gd name="connsiteX36" fmla="*/ 6338 w 10000"/>
                          <a:gd name="connsiteY36" fmla="*/ 968 h 10000"/>
                          <a:gd name="connsiteX37" fmla="*/ 6395 w 10000"/>
                          <a:gd name="connsiteY37" fmla="*/ 968 h 10000"/>
                          <a:gd name="connsiteX38" fmla="*/ 6422 w 10000"/>
                          <a:gd name="connsiteY38" fmla="*/ 903 h 10000"/>
                          <a:gd name="connsiteX39" fmla="*/ 6451 w 10000"/>
                          <a:gd name="connsiteY39" fmla="*/ 903 h 10000"/>
                          <a:gd name="connsiteX40" fmla="*/ 6536 w 10000"/>
                          <a:gd name="connsiteY40" fmla="*/ 903 h 10000"/>
                          <a:gd name="connsiteX41" fmla="*/ 6648 w 10000"/>
                          <a:gd name="connsiteY41" fmla="*/ 871 h 10000"/>
                          <a:gd name="connsiteX42" fmla="*/ 6704 w 10000"/>
                          <a:gd name="connsiteY42" fmla="*/ 871 h 10000"/>
                          <a:gd name="connsiteX43" fmla="*/ 7155 w 10000"/>
                          <a:gd name="connsiteY43" fmla="*/ 742 h 10000"/>
                          <a:gd name="connsiteX44" fmla="*/ 7634 w 10000"/>
                          <a:gd name="connsiteY44" fmla="*/ 613 h 10000"/>
                          <a:gd name="connsiteX45" fmla="*/ 8197 w 10000"/>
                          <a:gd name="connsiteY45" fmla="*/ 452 h 10000"/>
                          <a:gd name="connsiteX46" fmla="*/ 8733 w 10000"/>
                          <a:gd name="connsiteY46" fmla="*/ 323 h 10000"/>
                          <a:gd name="connsiteX47" fmla="*/ 9211 w 10000"/>
                          <a:gd name="connsiteY47" fmla="*/ 194 h 10000"/>
                          <a:gd name="connsiteX48" fmla="*/ 9606 w 10000"/>
                          <a:gd name="connsiteY48" fmla="*/ 65 h 10000"/>
                          <a:gd name="connsiteX49" fmla="*/ 9888 w 10000"/>
                          <a:gd name="connsiteY49" fmla="*/ 0 h 10000"/>
                          <a:gd name="connsiteX50" fmla="*/ 9972 w 10000"/>
                          <a:gd name="connsiteY5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6451 w 10000"/>
                          <a:gd name="connsiteY26" fmla="*/ 6484 h 10000"/>
                          <a:gd name="connsiteX27" fmla="*/ 0 w 10000"/>
                          <a:gd name="connsiteY27" fmla="*/ 10000 h 10000"/>
                          <a:gd name="connsiteX28" fmla="*/ 5718 w 10000"/>
                          <a:gd name="connsiteY28" fmla="*/ 5387 h 10000"/>
                          <a:gd name="connsiteX29" fmla="*/ 7380 w 10000"/>
                          <a:gd name="connsiteY29" fmla="*/ 2065 h 10000"/>
                          <a:gd name="connsiteX30" fmla="*/ 7380 w 10000"/>
                          <a:gd name="connsiteY30" fmla="*/ 2065 h 10000"/>
                          <a:gd name="connsiteX31" fmla="*/ 7380 w 10000"/>
                          <a:gd name="connsiteY31" fmla="*/ 2065 h 10000"/>
                          <a:gd name="connsiteX32" fmla="*/ 6422 w 10000"/>
                          <a:gd name="connsiteY32" fmla="*/ 1161 h 10000"/>
                          <a:gd name="connsiteX33" fmla="*/ 6338 w 10000"/>
                          <a:gd name="connsiteY33" fmla="*/ 1097 h 10000"/>
                          <a:gd name="connsiteX34" fmla="*/ 6310 w 10000"/>
                          <a:gd name="connsiteY34" fmla="*/ 1032 h 10000"/>
                          <a:gd name="connsiteX35" fmla="*/ 6310 w 10000"/>
                          <a:gd name="connsiteY35" fmla="*/ 1000 h 10000"/>
                          <a:gd name="connsiteX36" fmla="*/ 6338 w 10000"/>
                          <a:gd name="connsiteY36" fmla="*/ 968 h 10000"/>
                          <a:gd name="connsiteX37" fmla="*/ 6395 w 10000"/>
                          <a:gd name="connsiteY37" fmla="*/ 968 h 10000"/>
                          <a:gd name="connsiteX38" fmla="*/ 6422 w 10000"/>
                          <a:gd name="connsiteY38" fmla="*/ 903 h 10000"/>
                          <a:gd name="connsiteX39" fmla="*/ 6451 w 10000"/>
                          <a:gd name="connsiteY39" fmla="*/ 903 h 10000"/>
                          <a:gd name="connsiteX40" fmla="*/ 6536 w 10000"/>
                          <a:gd name="connsiteY40" fmla="*/ 903 h 10000"/>
                          <a:gd name="connsiteX41" fmla="*/ 6648 w 10000"/>
                          <a:gd name="connsiteY41" fmla="*/ 871 h 10000"/>
                          <a:gd name="connsiteX42" fmla="*/ 6704 w 10000"/>
                          <a:gd name="connsiteY42" fmla="*/ 871 h 10000"/>
                          <a:gd name="connsiteX43" fmla="*/ 7155 w 10000"/>
                          <a:gd name="connsiteY43" fmla="*/ 742 h 10000"/>
                          <a:gd name="connsiteX44" fmla="*/ 7634 w 10000"/>
                          <a:gd name="connsiteY44" fmla="*/ 613 h 10000"/>
                          <a:gd name="connsiteX45" fmla="*/ 8197 w 10000"/>
                          <a:gd name="connsiteY45" fmla="*/ 452 h 10000"/>
                          <a:gd name="connsiteX46" fmla="*/ 8733 w 10000"/>
                          <a:gd name="connsiteY46" fmla="*/ 323 h 10000"/>
                          <a:gd name="connsiteX47" fmla="*/ 9211 w 10000"/>
                          <a:gd name="connsiteY47" fmla="*/ 194 h 10000"/>
                          <a:gd name="connsiteX48" fmla="*/ 9606 w 10000"/>
                          <a:gd name="connsiteY48" fmla="*/ 65 h 10000"/>
                          <a:gd name="connsiteX49" fmla="*/ 9888 w 10000"/>
                          <a:gd name="connsiteY49" fmla="*/ 0 h 10000"/>
                          <a:gd name="connsiteX50" fmla="*/ 9972 w 10000"/>
                          <a:gd name="connsiteY5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6451 w 10000"/>
                          <a:gd name="connsiteY26" fmla="*/ 6484 h 10000"/>
                          <a:gd name="connsiteX27" fmla="*/ 0 w 10000"/>
                          <a:gd name="connsiteY27" fmla="*/ 10000 h 10000"/>
                          <a:gd name="connsiteX28" fmla="*/ 5718 w 10000"/>
                          <a:gd name="connsiteY28" fmla="*/ 5387 h 10000"/>
                          <a:gd name="connsiteX29" fmla="*/ 7380 w 10000"/>
                          <a:gd name="connsiteY29" fmla="*/ 2065 h 10000"/>
                          <a:gd name="connsiteX30" fmla="*/ 7380 w 10000"/>
                          <a:gd name="connsiteY30" fmla="*/ 2065 h 10000"/>
                          <a:gd name="connsiteX31" fmla="*/ 7380 w 10000"/>
                          <a:gd name="connsiteY31" fmla="*/ 2065 h 10000"/>
                          <a:gd name="connsiteX32" fmla="*/ 6422 w 10000"/>
                          <a:gd name="connsiteY32" fmla="*/ 1161 h 10000"/>
                          <a:gd name="connsiteX33" fmla="*/ 6338 w 10000"/>
                          <a:gd name="connsiteY33" fmla="*/ 1097 h 10000"/>
                          <a:gd name="connsiteX34" fmla="*/ 6310 w 10000"/>
                          <a:gd name="connsiteY34" fmla="*/ 1032 h 10000"/>
                          <a:gd name="connsiteX35" fmla="*/ 6310 w 10000"/>
                          <a:gd name="connsiteY35" fmla="*/ 1000 h 10000"/>
                          <a:gd name="connsiteX36" fmla="*/ 6338 w 10000"/>
                          <a:gd name="connsiteY36" fmla="*/ 968 h 10000"/>
                          <a:gd name="connsiteX37" fmla="*/ 6395 w 10000"/>
                          <a:gd name="connsiteY37" fmla="*/ 968 h 10000"/>
                          <a:gd name="connsiteX38" fmla="*/ 6422 w 10000"/>
                          <a:gd name="connsiteY38" fmla="*/ 903 h 10000"/>
                          <a:gd name="connsiteX39" fmla="*/ 6451 w 10000"/>
                          <a:gd name="connsiteY39" fmla="*/ 903 h 10000"/>
                          <a:gd name="connsiteX40" fmla="*/ 6536 w 10000"/>
                          <a:gd name="connsiteY40" fmla="*/ 903 h 10000"/>
                          <a:gd name="connsiteX41" fmla="*/ 6648 w 10000"/>
                          <a:gd name="connsiteY41" fmla="*/ 871 h 10000"/>
                          <a:gd name="connsiteX42" fmla="*/ 6704 w 10000"/>
                          <a:gd name="connsiteY42" fmla="*/ 871 h 10000"/>
                          <a:gd name="connsiteX43" fmla="*/ 7155 w 10000"/>
                          <a:gd name="connsiteY43" fmla="*/ 742 h 10000"/>
                          <a:gd name="connsiteX44" fmla="*/ 7634 w 10000"/>
                          <a:gd name="connsiteY44" fmla="*/ 613 h 10000"/>
                          <a:gd name="connsiteX45" fmla="*/ 8197 w 10000"/>
                          <a:gd name="connsiteY45" fmla="*/ 452 h 10000"/>
                          <a:gd name="connsiteX46" fmla="*/ 8733 w 10000"/>
                          <a:gd name="connsiteY46" fmla="*/ 323 h 10000"/>
                          <a:gd name="connsiteX47" fmla="*/ 9211 w 10000"/>
                          <a:gd name="connsiteY47" fmla="*/ 194 h 10000"/>
                          <a:gd name="connsiteX48" fmla="*/ 9606 w 10000"/>
                          <a:gd name="connsiteY48" fmla="*/ 65 h 10000"/>
                          <a:gd name="connsiteX49" fmla="*/ 9888 w 10000"/>
                          <a:gd name="connsiteY49" fmla="*/ 0 h 10000"/>
                          <a:gd name="connsiteX50" fmla="*/ 9972 w 10000"/>
                          <a:gd name="connsiteY5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6451 w 10000"/>
                          <a:gd name="connsiteY26" fmla="*/ 6484 h 10000"/>
                          <a:gd name="connsiteX27" fmla="*/ 0 w 10000"/>
                          <a:gd name="connsiteY27" fmla="*/ 10000 h 10000"/>
                          <a:gd name="connsiteX28" fmla="*/ 5718 w 10000"/>
                          <a:gd name="connsiteY28" fmla="*/ 5387 h 10000"/>
                          <a:gd name="connsiteX29" fmla="*/ 7380 w 10000"/>
                          <a:gd name="connsiteY29" fmla="*/ 2065 h 10000"/>
                          <a:gd name="connsiteX30" fmla="*/ 7380 w 10000"/>
                          <a:gd name="connsiteY30" fmla="*/ 2065 h 10000"/>
                          <a:gd name="connsiteX31" fmla="*/ 7380 w 10000"/>
                          <a:gd name="connsiteY31" fmla="*/ 2065 h 10000"/>
                          <a:gd name="connsiteX32" fmla="*/ 6422 w 10000"/>
                          <a:gd name="connsiteY32" fmla="*/ 1161 h 10000"/>
                          <a:gd name="connsiteX33" fmla="*/ 6338 w 10000"/>
                          <a:gd name="connsiteY33" fmla="*/ 1097 h 10000"/>
                          <a:gd name="connsiteX34" fmla="*/ 6310 w 10000"/>
                          <a:gd name="connsiteY34" fmla="*/ 1032 h 10000"/>
                          <a:gd name="connsiteX35" fmla="*/ 6310 w 10000"/>
                          <a:gd name="connsiteY35" fmla="*/ 1000 h 10000"/>
                          <a:gd name="connsiteX36" fmla="*/ 6338 w 10000"/>
                          <a:gd name="connsiteY36" fmla="*/ 968 h 10000"/>
                          <a:gd name="connsiteX37" fmla="*/ 6395 w 10000"/>
                          <a:gd name="connsiteY37" fmla="*/ 968 h 10000"/>
                          <a:gd name="connsiteX38" fmla="*/ 6422 w 10000"/>
                          <a:gd name="connsiteY38" fmla="*/ 903 h 10000"/>
                          <a:gd name="connsiteX39" fmla="*/ 6451 w 10000"/>
                          <a:gd name="connsiteY39" fmla="*/ 903 h 10000"/>
                          <a:gd name="connsiteX40" fmla="*/ 6536 w 10000"/>
                          <a:gd name="connsiteY40" fmla="*/ 903 h 10000"/>
                          <a:gd name="connsiteX41" fmla="*/ 6648 w 10000"/>
                          <a:gd name="connsiteY41" fmla="*/ 871 h 10000"/>
                          <a:gd name="connsiteX42" fmla="*/ 6704 w 10000"/>
                          <a:gd name="connsiteY42" fmla="*/ 871 h 10000"/>
                          <a:gd name="connsiteX43" fmla="*/ 7155 w 10000"/>
                          <a:gd name="connsiteY43" fmla="*/ 742 h 10000"/>
                          <a:gd name="connsiteX44" fmla="*/ 7634 w 10000"/>
                          <a:gd name="connsiteY44" fmla="*/ 613 h 10000"/>
                          <a:gd name="connsiteX45" fmla="*/ 8197 w 10000"/>
                          <a:gd name="connsiteY45" fmla="*/ 452 h 10000"/>
                          <a:gd name="connsiteX46" fmla="*/ 8733 w 10000"/>
                          <a:gd name="connsiteY46" fmla="*/ 323 h 10000"/>
                          <a:gd name="connsiteX47" fmla="*/ 9211 w 10000"/>
                          <a:gd name="connsiteY47" fmla="*/ 194 h 10000"/>
                          <a:gd name="connsiteX48" fmla="*/ 9606 w 10000"/>
                          <a:gd name="connsiteY48" fmla="*/ 65 h 10000"/>
                          <a:gd name="connsiteX49" fmla="*/ 9888 w 10000"/>
                          <a:gd name="connsiteY49" fmla="*/ 0 h 10000"/>
                          <a:gd name="connsiteX50" fmla="*/ 9972 w 10000"/>
                          <a:gd name="connsiteY5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6451 w 10000"/>
                          <a:gd name="connsiteY26" fmla="*/ 6484 h 10000"/>
                          <a:gd name="connsiteX27" fmla="*/ 0 w 10000"/>
                          <a:gd name="connsiteY27" fmla="*/ 10000 h 10000"/>
                          <a:gd name="connsiteX28" fmla="*/ 5718 w 10000"/>
                          <a:gd name="connsiteY28" fmla="*/ 5387 h 10000"/>
                          <a:gd name="connsiteX29" fmla="*/ 7380 w 10000"/>
                          <a:gd name="connsiteY29" fmla="*/ 2065 h 10000"/>
                          <a:gd name="connsiteX30" fmla="*/ 7380 w 10000"/>
                          <a:gd name="connsiteY30" fmla="*/ 2065 h 10000"/>
                          <a:gd name="connsiteX31" fmla="*/ 7380 w 10000"/>
                          <a:gd name="connsiteY31" fmla="*/ 2065 h 10000"/>
                          <a:gd name="connsiteX32" fmla="*/ 6422 w 10000"/>
                          <a:gd name="connsiteY32" fmla="*/ 1161 h 10000"/>
                          <a:gd name="connsiteX33" fmla="*/ 6338 w 10000"/>
                          <a:gd name="connsiteY33" fmla="*/ 1097 h 10000"/>
                          <a:gd name="connsiteX34" fmla="*/ 6310 w 10000"/>
                          <a:gd name="connsiteY34" fmla="*/ 1032 h 10000"/>
                          <a:gd name="connsiteX35" fmla="*/ 6310 w 10000"/>
                          <a:gd name="connsiteY35" fmla="*/ 1000 h 10000"/>
                          <a:gd name="connsiteX36" fmla="*/ 6338 w 10000"/>
                          <a:gd name="connsiteY36" fmla="*/ 968 h 10000"/>
                          <a:gd name="connsiteX37" fmla="*/ 6395 w 10000"/>
                          <a:gd name="connsiteY37" fmla="*/ 968 h 10000"/>
                          <a:gd name="connsiteX38" fmla="*/ 6422 w 10000"/>
                          <a:gd name="connsiteY38" fmla="*/ 903 h 10000"/>
                          <a:gd name="connsiteX39" fmla="*/ 6451 w 10000"/>
                          <a:gd name="connsiteY39" fmla="*/ 903 h 10000"/>
                          <a:gd name="connsiteX40" fmla="*/ 6536 w 10000"/>
                          <a:gd name="connsiteY40" fmla="*/ 903 h 10000"/>
                          <a:gd name="connsiteX41" fmla="*/ 6648 w 10000"/>
                          <a:gd name="connsiteY41" fmla="*/ 871 h 10000"/>
                          <a:gd name="connsiteX42" fmla="*/ 6704 w 10000"/>
                          <a:gd name="connsiteY42" fmla="*/ 871 h 10000"/>
                          <a:gd name="connsiteX43" fmla="*/ 7155 w 10000"/>
                          <a:gd name="connsiteY43" fmla="*/ 742 h 10000"/>
                          <a:gd name="connsiteX44" fmla="*/ 7634 w 10000"/>
                          <a:gd name="connsiteY44" fmla="*/ 613 h 10000"/>
                          <a:gd name="connsiteX45" fmla="*/ 8197 w 10000"/>
                          <a:gd name="connsiteY45" fmla="*/ 452 h 10000"/>
                          <a:gd name="connsiteX46" fmla="*/ 8733 w 10000"/>
                          <a:gd name="connsiteY46" fmla="*/ 323 h 10000"/>
                          <a:gd name="connsiteX47" fmla="*/ 9211 w 10000"/>
                          <a:gd name="connsiteY47" fmla="*/ 194 h 10000"/>
                          <a:gd name="connsiteX48" fmla="*/ 9606 w 10000"/>
                          <a:gd name="connsiteY48" fmla="*/ 65 h 10000"/>
                          <a:gd name="connsiteX49" fmla="*/ 9888 w 10000"/>
                          <a:gd name="connsiteY49" fmla="*/ 0 h 10000"/>
                          <a:gd name="connsiteX50" fmla="*/ 9972 w 10000"/>
                          <a:gd name="connsiteY5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789 w 10000"/>
                          <a:gd name="connsiteY24" fmla="*/ 3323 h 10000"/>
                          <a:gd name="connsiteX25" fmla="*/ 6451 w 10000"/>
                          <a:gd name="connsiteY25" fmla="*/ 6484 h 10000"/>
                          <a:gd name="connsiteX26" fmla="*/ 0 w 10000"/>
                          <a:gd name="connsiteY26" fmla="*/ 10000 h 10000"/>
                          <a:gd name="connsiteX27" fmla="*/ 5718 w 10000"/>
                          <a:gd name="connsiteY27" fmla="*/ 5387 h 10000"/>
                          <a:gd name="connsiteX28" fmla="*/ 7380 w 10000"/>
                          <a:gd name="connsiteY28" fmla="*/ 2065 h 10000"/>
                          <a:gd name="connsiteX29" fmla="*/ 7380 w 10000"/>
                          <a:gd name="connsiteY29" fmla="*/ 2065 h 10000"/>
                          <a:gd name="connsiteX30" fmla="*/ 7380 w 10000"/>
                          <a:gd name="connsiteY30" fmla="*/ 2065 h 10000"/>
                          <a:gd name="connsiteX31" fmla="*/ 6422 w 10000"/>
                          <a:gd name="connsiteY31" fmla="*/ 1161 h 10000"/>
                          <a:gd name="connsiteX32" fmla="*/ 6338 w 10000"/>
                          <a:gd name="connsiteY32" fmla="*/ 1097 h 10000"/>
                          <a:gd name="connsiteX33" fmla="*/ 6310 w 10000"/>
                          <a:gd name="connsiteY33" fmla="*/ 1032 h 10000"/>
                          <a:gd name="connsiteX34" fmla="*/ 6310 w 10000"/>
                          <a:gd name="connsiteY34" fmla="*/ 1000 h 10000"/>
                          <a:gd name="connsiteX35" fmla="*/ 6338 w 10000"/>
                          <a:gd name="connsiteY35" fmla="*/ 968 h 10000"/>
                          <a:gd name="connsiteX36" fmla="*/ 6395 w 10000"/>
                          <a:gd name="connsiteY36" fmla="*/ 968 h 10000"/>
                          <a:gd name="connsiteX37" fmla="*/ 6422 w 10000"/>
                          <a:gd name="connsiteY37" fmla="*/ 903 h 10000"/>
                          <a:gd name="connsiteX38" fmla="*/ 6451 w 10000"/>
                          <a:gd name="connsiteY38" fmla="*/ 903 h 10000"/>
                          <a:gd name="connsiteX39" fmla="*/ 6536 w 10000"/>
                          <a:gd name="connsiteY39" fmla="*/ 903 h 10000"/>
                          <a:gd name="connsiteX40" fmla="*/ 6648 w 10000"/>
                          <a:gd name="connsiteY40" fmla="*/ 871 h 10000"/>
                          <a:gd name="connsiteX41" fmla="*/ 6704 w 10000"/>
                          <a:gd name="connsiteY41" fmla="*/ 871 h 10000"/>
                          <a:gd name="connsiteX42" fmla="*/ 7155 w 10000"/>
                          <a:gd name="connsiteY42" fmla="*/ 742 h 10000"/>
                          <a:gd name="connsiteX43" fmla="*/ 7634 w 10000"/>
                          <a:gd name="connsiteY43" fmla="*/ 613 h 10000"/>
                          <a:gd name="connsiteX44" fmla="*/ 8197 w 10000"/>
                          <a:gd name="connsiteY44" fmla="*/ 452 h 10000"/>
                          <a:gd name="connsiteX45" fmla="*/ 8733 w 10000"/>
                          <a:gd name="connsiteY45" fmla="*/ 323 h 10000"/>
                          <a:gd name="connsiteX46" fmla="*/ 9211 w 10000"/>
                          <a:gd name="connsiteY46" fmla="*/ 194 h 10000"/>
                          <a:gd name="connsiteX47" fmla="*/ 9606 w 10000"/>
                          <a:gd name="connsiteY47" fmla="*/ 65 h 10000"/>
                          <a:gd name="connsiteX48" fmla="*/ 9888 w 10000"/>
                          <a:gd name="connsiteY48" fmla="*/ 0 h 10000"/>
                          <a:gd name="connsiteX49" fmla="*/ 9972 w 10000"/>
                          <a:gd name="connsiteY49"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8789 w 10000"/>
                          <a:gd name="connsiteY23" fmla="*/ 3323 h 10000"/>
                          <a:gd name="connsiteX24" fmla="*/ 6451 w 10000"/>
                          <a:gd name="connsiteY24" fmla="*/ 6484 h 10000"/>
                          <a:gd name="connsiteX25" fmla="*/ 0 w 10000"/>
                          <a:gd name="connsiteY25" fmla="*/ 10000 h 10000"/>
                          <a:gd name="connsiteX26" fmla="*/ 5718 w 10000"/>
                          <a:gd name="connsiteY26" fmla="*/ 5387 h 10000"/>
                          <a:gd name="connsiteX27" fmla="*/ 7380 w 10000"/>
                          <a:gd name="connsiteY27" fmla="*/ 2065 h 10000"/>
                          <a:gd name="connsiteX28" fmla="*/ 7380 w 10000"/>
                          <a:gd name="connsiteY28" fmla="*/ 2065 h 10000"/>
                          <a:gd name="connsiteX29" fmla="*/ 7380 w 10000"/>
                          <a:gd name="connsiteY29" fmla="*/ 2065 h 10000"/>
                          <a:gd name="connsiteX30" fmla="*/ 6422 w 10000"/>
                          <a:gd name="connsiteY30" fmla="*/ 1161 h 10000"/>
                          <a:gd name="connsiteX31" fmla="*/ 6338 w 10000"/>
                          <a:gd name="connsiteY31" fmla="*/ 1097 h 10000"/>
                          <a:gd name="connsiteX32" fmla="*/ 6310 w 10000"/>
                          <a:gd name="connsiteY32" fmla="*/ 1032 h 10000"/>
                          <a:gd name="connsiteX33" fmla="*/ 6310 w 10000"/>
                          <a:gd name="connsiteY33" fmla="*/ 1000 h 10000"/>
                          <a:gd name="connsiteX34" fmla="*/ 6338 w 10000"/>
                          <a:gd name="connsiteY34" fmla="*/ 968 h 10000"/>
                          <a:gd name="connsiteX35" fmla="*/ 6395 w 10000"/>
                          <a:gd name="connsiteY35" fmla="*/ 968 h 10000"/>
                          <a:gd name="connsiteX36" fmla="*/ 6422 w 10000"/>
                          <a:gd name="connsiteY36" fmla="*/ 903 h 10000"/>
                          <a:gd name="connsiteX37" fmla="*/ 6451 w 10000"/>
                          <a:gd name="connsiteY37" fmla="*/ 903 h 10000"/>
                          <a:gd name="connsiteX38" fmla="*/ 6536 w 10000"/>
                          <a:gd name="connsiteY38" fmla="*/ 903 h 10000"/>
                          <a:gd name="connsiteX39" fmla="*/ 6648 w 10000"/>
                          <a:gd name="connsiteY39" fmla="*/ 871 h 10000"/>
                          <a:gd name="connsiteX40" fmla="*/ 6704 w 10000"/>
                          <a:gd name="connsiteY40" fmla="*/ 871 h 10000"/>
                          <a:gd name="connsiteX41" fmla="*/ 7155 w 10000"/>
                          <a:gd name="connsiteY41" fmla="*/ 742 h 10000"/>
                          <a:gd name="connsiteX42" fmla="*/ 7634 w 10000"/>
                          <a:gd name="connsiteY42" fmla="*/ 613 h 10000"/>
                          <a:gd name="connsiteX43" fmla="*/ 8197 w 10000"/>
                          <a:gd name="connsiteY43" fmla="*/ 452 h 10000"/>
                          <a:gd name="connsiteX44" fmla="*/ 8733 w 10000"/>
                          <a:gd name="connsiteY44" fmla="*/ 323 h 10000"/>
                          <a:gd name="connsiteX45" fmla="*/ 9211 w 10000"/>
                          <a:gd name="connsiteY45" fmla="*/ 194 h 10000"/>
                          <a:gd name="connsiteX46" fmla="*/ 9606 w 10000"/>
                          <a:gd name="connsiteY46" fmla="*/ 65 h 10000"/>
                          <a:gd name="connsiteX47" fmla="*/ 9888 w 10000"/>
                          <a:gd name="connsiteY47" fmla="*/ 0 h 10000"/>
                          <a:gd name="connsiteX48" fmla="*/ 9972 w 10000"/>
                          <a:gd name="connsiteY48"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8789 w 10000"/>
                          <a:gd name="connsiteY22" fmla="*/ 3323 h 10000"/>
                          <a:gd name="connsiteX23" fmla="*/ 6451 w 10000"/>
                          <a:gd name="connsiteY23" fmla="*/ 6484 h 10000"/>
                          <a:gd name="connsiteX24" fmla="*/ 0 w 10000"/>
                          <a:gd name="connsiteY24" fmla="*/ 10000 h 10000"/>
                          <a:gd name="connsiteX25" fmla="*/ 5718 w 10000"/>
                          <a:gd name="connsiteY25" fmla="*/ 5387 h 10000"/>
                          <a:gd name="connsiteX26" fmla="*/ 7380 w 10000"/>
                          <a:gd name="connsiteY26" fmla="*/ 2065 h 10000"/>
                          <a:gd name="connsiteX27" fmla="*/ 7380 w 10000"/>
                          <a:gd name="connsiteY27" fmla="*/ 2065 h 10000"/>
                          <a:gd name="connsiteX28" fmla="*/ 7380 w 10000"/>
                          <a:gd name="connsiteY28" fmla="*/ 2065 h 10000"/>
                          <a:gd name="connsiteX29" fmla="*/ 6422 w 10000"/>
                          <a:gd name="connsiteY29" fmla="*/ 1161 h 10000"/>
                          <a:gd name="connsiteX30" fmla="*/ 6338 w 10000"/>
                          <a:gd name="connsiteY30" fmla="*/ 1097 h 10000"/>
                          <a:gd name="connsiteX31" fmla="*/ 6310 w 10000"/>
                          <a:gd name="connsiteY31" fmla="*/ 1032 h 10000"/>
                          <a:gd name="connsiteX32" fmla="*/ 6310 w 10000"/>
                          <a:gd name="connsiteY32" fmla="*/ 1000 h 10000"/>
                          <a:gd name="connsiteX33" fmla="*/ 6338 w 10000"/>
                          <a:gd name="connsiteY33" fmla="*/ 968 h 10000"/>
                          <a:gd name="connsiteX34" fmla="*/ 6395 w 10000"/>
                          <a:gd name="connsiteY34" fmla="*/ 968 h 10000"/>
                          <a:gd name="connsiteX35" fmla="*/ 6422 w 10000"/>
                          <a:gd name="connsiteY35" fmla="*/ 903 h 10000"/>
                          <a:gd name="connsiteX36" fmla="*/ 6451 w 10000"/>
                          <a:gd name="connsiteY36" fmla="*/ 903 h 10000"/>
                          <a:gd name="connsiteX37" fmla="*/ 6536 w 10000"/>
                          <a:gd name="connsiteY37" fmla="*/ 903 h 10000"/>
                          <a:gd name="connsiteX38" fmla="*/ 6648 w 10000"/>
                          <a:gd name="connsiteY38" fmla="*/ 871 h 10000"/>
                          <a:gd name="connsiteX39" fmla="*/ 6704 w 10000"/>
                          <a:gd name="connsiteY39" fmla="*/ 871 h 10000"/>
                          <a:gd name="connsiteX40" fmla="*/ 7155 w 10000"/>
                          <a:gd name="connsiteY40" fmla="*/ 742 h 10000"/>
                          <a:gd name="connsiteX41" fmla="*/ 7634 w 10000"/>
                          <a:gd name="connsiteY41" fmla="*/ 613 h 10000"/>
                          <a:gd name="connsiteX42" fmla="*/ 8197 w 10000"/>
                          <a:gd name="connsiteY42" fmla="*/ 452 h 10000"/>
                          <a:gd name="connsiteX43" fmla="*/ 8733 w 10000"/>
                          <a:gd name="connsiteY43" fmla="*/ 323 h 10000"/>
                          <a:gd name="connsiteX44" fmla="*/ 9211 w 10000"/>
                          <a:gd name="connsiteY44" fmla="*/ 194 h 10000"/>
                          <a:gd name="connsiteX45" fmla="*/ 9606 w 10000"/>
                          <a:gd name="connsiteY45" fmla="*/ 65 h 10000"/>
                          <a:gd name="connsiteX46" fmla="*/ 9888 w 10000"/>
                          <a:gd name="connsiteY46" fmla="*/ 0 h 10000"/>
                          <a:gd name="connsiteX47" fmla="*/ 9972 w 10000"/>
                          <a:gd name="connsiteY47"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8789 w 10000"/>
                          <a:gd name="connsiteY21" fmla="*/ 3323 h 10000"/>
                          <a:gd name="connsiteX22" fmla="*/ 6451 w 10000"/>
                          <a:gd name="connsiteY22" fmla="*/ 6484 h 10000"/>
                          <a:gd name="connsiteX23" fmla="*/ 0 w 10000"/>
                          <a:gd name="connsiteY23" fmla="*/ 10000 h 10000"/>
                          <a:gd name="connsiteX24" fmla="*/ 5718 w 10000"/>
                          <a:gd name="connsiteY24" fmla="*/ 5387 h 10000"/>
                          <a:gd name="connsiteX25" fmla="*/ 7380 w 10000"/>
                          <a:gd name="connsiteY25" fmla="*/ 2065 h 10000"/>
                          <a:gd name="connsiteX26" fmla="*/ 7380 w 10000"/>
                          <a:gd name="connsiteY26" fmla="*/ 2065 h 10000"/>
                          <a:gd name="connsiteX27" fmla="*/ 7380 w 10000"/>
                          <a:gd name="connsiteY27" fmla="*/ 2065 h 10000"/>
                          <a:gd name="connsiteX28" fmla="*/ 6422 w 10000"/>
                          <a:gd name="connsiteY28" fmla="*/ 1161 h 10000"/>
                          <a:gd name="connsiteX29" fmla="*/ 6338 w 10000"/>
                          <a:gd name="connsiteY29" fmla="*/ 1097 h 10000"/>
                          <a:gd name="connsiteX30" fmla="*/ 6310 w 10000"/>
                          <a:gd name="connsiteY30" fmla="*/ 1032 h 10000"/>
                          <a:gd name="connsiteX31" fmla="*/ 6310 w 10000"/>
                          <a:gd name="connsiteY31" fmla="*/ 1000 h 10000"/>
                          <a:gd name="connsiteX32" fmla="*/ 6338 w 10000"/>
                          <a:gd name="connsiteY32" fmla="*/ 968 h 10000"/>
                          <a:gd name="connsiteX33" fmla="*/ 6395 w 10000"/>
                          <a:gd name="connsiteY33" fmla="*/ 968 h 10000"/>
                          <a:gd name="connsiteX34" fmla="*/ 6422 w 10000"/>
                          <a:gd name="connsiteY34" fmla="*/ 903 h 10000"/>
                          <a:gd name="connsiteX35" fmla="*/ 6451 w 10000"/>
                          <a:gd name="connsiteY35" fmla="*/ 903 h 10000"/>
                          <a:gd name="connsiteX36" fmla="*/ 6536 w 10000"/>
                          <a:gd name="connsiteY36" fmla="*/ 903 h 10000"/>
                          <a:gd name="connsiteX37" fmla="*/ 6648 w 10000"/>
                          <a:gd name="connsiteY37" fmla="*/ 871 h 10000"/>
                          <a:gd name="connsiteX38" fmla="*/ 6704 w 10000"/>
                          <a:gd name="connsiteY38" fmla="*/ 871 h 10000"/>
                          <a:gd name="connsiteX39" fmla="*/ 7155 w 10000"/>
                          <a:gd name="connsiteY39" fmla="*/ 742 h 10000"/>
                          <a:gd name="connsiteX40" fmla="*/ 7634 w 10000"/>
                          <a:gd name="connsiteY40" fmla="*/ 613 h 10000"/>
                          <a:gd name="connsiteX41" fmla="*/ 8197 w 10000"/>
                          <a:gd name="connsiteY41" fmla="*/ 452 h 10000"/>
                          <a:gd name="connsiteX42" fmla="*/ 8733 w 10000"/>
                          <a:gd name="connsiteY42" fmla="*/ 323 h 10000"/>
                          <a:gd name="connsiteX43" fmla="*/ 9211 w 10000"/>
                          <a:gd name="connsiteY43" fmla="*/ 194 h 10000"/>
                          <a:gd name="connsiteX44" fmla="*/ 9606 w 10000"/>
                          <a:gd name="connsiteY44" fmla="*/ 65 h 10000"/>
                          <a:gd name="connsiteX45" fmla="*/ 9888 w 10000"/>
                          <a:gd name="connsiteY45" fmla="*/ 0 h 10000"/>
                          <a:gd name="connsiteX46" fmla="*/ 9972 w 10000"/>
                          <a:gd name="connsiteY46"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8789 w 10000"/>
                          <a:gd name="connsiteY20" fmla="*/ 3323 h 10000"/>
                          <a:gd name="connsiteX21" fmla="*/ 6451 w 10000"/>
                          <a:gd name="connsiteY21" fmla="*/ 6484 h 10000"/>
                          <a:gd name="connsiteX22" fmla="*/ 0 w 10000"/>
                          <a:gd name="connsiteY22" fmla="*/ 10000 h 10000"/>
                          <a:gd name="connsiteX23" fmla="*/ 5718 w 10000"/>
                          <a:gd name="connsiteY23" fmla="*/ 5387 h 10000"/>
                          <a:gd name="connsiteX24" fmla="*/ 7380 w 10000"/>
                          <a:gd name="connsiteY24" fmla="*/ 2065 h 10000"/>
                          <a:gd name="connsiteX25" fmla="*/ 7380 w 10000"/>
                          <a:gd name="connsiteY25" fmla="*/ 2065 h 10000"/>
                          <a:gd name="connsiteX26" fmla="*/ 7380 w 10000"/>
                          <a:gd name="connsiteY26" fmla="*/ 2065 h 10000"/>
                          <a:gd name="connsiteX27" fmla="*/ 6422 w 10000"/>
                          <a:gd name="connsiteY27" fmla="*/ 1161 h 10000"/>
                          <a:gd name="connsiteX28" fmla="*/ 6338 w 10000"/>
                          <a:gd name="connsiteY28" fmla="*/ 1097 h 10000"/>
                          <a:gd name="connsiteX29" fmla="*/ 6310 w 10000"/>
                          <a:gd name="connsiteY29" fmla="*/ 1032 h 10000"/>
                          <a:gd name="connsiteX30" fmla="*/ 6310 w 10000"/>
                          <a:gd name="connsiteY30" fmla="*/ 1000 h 10000"/>
                          <a:gd name="connsiteX31" fmla="*/ 6338 w 10000"/>
                          <a:gd name="connsiteY31" fmla="*/ 968 h 10000"/>
                          <a:gd name="connsiteX32" fmla="*/ 6395 w 10000"/>
                          <a:gd name="connsiteY32" fmla="*/ 968 h 10000"/>
                          <a:gd name="connsiteX33" fmla="*/ 6422 w 10000"/>
                          <a:gd name="connsiteY33" fmla="*/ 903 h 10000"/>
                          <a:gd name="connsiteX34" fmla="*/ 6451 w 10000"/>
                          <a:gd name="connsiteY34" fmla="*/ 903 h 10000"/>
                          <a:gd name="connsiteX35" fmla="*/ 6536 w 10000"/>
                          <a:gd name="connsiteY35" fmla="*/ 903 h 10000"/>
                          <a:gd name="connsiteX36" fmla="*/ 6648 w 10000"/>
                          <a:gd name="connsiteY36" fmla="*/ 871 h 10000"/>
                          <a:gd name="connsiteX37" fmla="*/ 6704 w 10000"/>
                          <a:gd name="connsiteY37" fmla="*/ 871 h 10000"/>
                          <a:gd name="connsiteX38" fmla="*/ 7155 w 10000"/>
                          <a:gd name="connsiteY38" fmla="*/ 742 h 10000"/>
                          <a:gd name="connsiteX39" fmla="*/ 7634 w 10000"/>
                          <a:gd name="connsiteY39" fmla="*/ 613 h 10000"/>
                          <a:gd name="connsiteX40" fmla="*/ 8197 w 10000"/>
                          <a:gd name="connsiteY40" fmla="*/ 452 h 10000"/>
                          <a:gd name="connsiteX41" fmla="*/ 8733 w 10000"/>
                          <a:gd name="connsiteY41" fmla="*/ 323 h 10000"/>
                          <a:gd name="connsiteX42" fmla="*/ 9211 w 10000"/>
                          <a:gd name="connsiteY42" fmla="*/ 194 h 10000"/>
                          <a:gd name="connsiteX43" fmla="*/ 9606 w 10000"/>
                          <a:gd name="connsiteY43" fmla="*/ 65 h 10000"/>
                          <a:gd name="connsiteX44" fmla="*/ 9888 w 10000"/>
                          <a:gd name="connsiteY44" fmla="*/ 0 h 10000"/>
                          <a:gd name="connsiteX45" fmla="*/ 9972 w 10000"/>
                          <a:gd name="connsiteY45"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8789 w 10000"/>
                          <a:gd name="connsiteY19" fmla="*/ 3323 h 10000"/>
                          <a:gd name="connsiteX20" fmla="*/ 6451 w 10000"/>
                          <a:gd name="connsiteY20" fmla="*/ 6484 h 10000"/>
                          <a:gd name="connsiteX21" fmla="*/ 0 w 10000"/>
                          <a:gd name="connsiteY21" fmla="*/ 10000 h 10000"/>
                          <a:gd name="connsiteX22" fmla="*/ 5718 w 10000"/>
                          <a:gd name="connsiteY22" fmla="*/ 5387 h 10000"/>
                          <a:gd name="connsiteX23" fmla="*/ 7380 w 10000"/>
                          <a:gd name="connsiteY23" fmla="*/ 2065 h 10000"/>
                          <a:gd name="connsiteX24" fmla="*/ 7380 w 10000"/>
                          <a:gd name="connsiteY24" fmla="*/ 2065 h 10000"/>
                          <a:gd name="connsiteX25" fmla="*/ 7380 w 10000"/>
                          <a:gd name="connsiteY25" fmla="*/ 2065 h 10000"/>
                          <a:gd name="connsiteX26" fmla="*/ 6422 w 10000"/>
                          <a:gd name="connsiteY26" fmla="*/ 1161 h 10000"/>
                          <a:gd name="connsiteX27" fmla="*/ 6338 w 10000"/>
                          <a:gd name="connsiteY27" fmla="*/ 1097 h 10000"/>
                          <a:gd name="connsiteX28" fmla="*/ 6310 w 10000"/>
                          <a:gd name="connsiteY28" fmla="*/ 1032 h 10000"/>
                          <a:gd name="connsiteX29" fmla="*/ 6310 w 10000"/>
                          <a:gd name="connsiteY29" fmla="*/ 1000 h 10000"/>
                          <a:gd name="connsiteX30" fmla="*/ 6338 w 10000"/>
                          <a:gd name="connsiteY30" fmla="*/ 968 h 10000"/>
                          <a:gd name="connsiteX31" fmla="*/ 6395 w 10000"/>
                          <a:gd name="connsiteY31" fmla="*/ 968 h 10000"/>
                          <a:gd name="connsiteX32" fmla="*/ 6422 w 10000"/>
                          <a:gd name="connsiteY32" fmla="*/ 903 h 10000"/>
                          <a:gd name="connsiteX33" fmla="*/ 6451 w 10000"/>
                          <a:gd name="connsiteY33" fmla="*/ 903 h 10000"/>
                          <a:gd name="connsiteX34" fmla="*/ 6536 w 10000"/>
                          <a:gd name="connsiteY34" fmla="*/ 903 h 10000"/>
                          <a:gd name="connsiteX35" fmla="*/ 6648 w 10000"/>
                          <a:gd name="connsiteY35" fmla="*/ 871 h 10000"/>
                          <a:gd name="connsiteX36" fmla="*/ 6704 w 10000"/>
                          <a:gd name="connsiteY36" fmla="*/ 871 h 10000"/>
                          <a:gd name="connsiteX37" fmla="*/ 7155 w 10000"/>
                          <a:gd name="connsiteY37" fmla="*/ 742 h 10000"/>
                          <a:gd name="connsiteX38" fmla="*/ 7634 w 10000"/>
                          <a:gd name="connsiteY38" fmla="*/ 613 h 10000"/>
                          <a:gd name="connsiteX39" fmla="*/ 8197 w 10000"/>
                          <a:gd name="connsiteY39" fmla="*/ 452 h 10000"/>
                          <a:gd name="connsiteX40" fmla="*/ 8733 w 10000"/>
                          <a:gd name="connsiteY40" fmla="*/ 323 h 10000"/>
                          <a:gd name="connsiteX41" fmla="*/ 9211 w 10000"/>
                          <a:gd name="connsiteY41" fmla="*/ 194 h 10000"/>
                          <a:gd name="connsiteX42" fmla="*/ 9606 w 10000"/>
                          <a:gd name="connsiteY42" fmla="*/ 65 h 10000"/>
                          <a:gd name="connsiteX43" fmla="*/ 9888 w 10000"/>
                          <a:gd name="connsiteY43" fmla="*/ 0 h 10000"/>
                          <a:gd name="connsiteX44" fmla="*/ 9972 w 10000"/>
                          <a:gd name="connsiteY44" fmla="*/ 0 h 10000"/>
                          <a:gd name="connsiteX0" fmla="*/ 9888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8789 w 10000"/>
                          <a:gd name="connsiteY19" fmla="*/ 3323 h 10000"/>
                          <a:gd name="connsiteX20" fmla="*/ 6451 w 10000"/>
                          <a:gd name="connsiteY20" fmla="*/ 6484 h 10000"/>
                          <a:gd name="connsiteX21" fmla="*/ 0 w 10000"/>
                          <a:gd name="connsiteY21" fmla="*/ 10000 h 10000"/>
                          <a:gd name="connsiteX22" fmla="*/ 5718 w 10000"/>
                          <a:gd name="connsiteY22" fmla="*/ 5387 h 10000"/>
                          <a:gd name="connsiteX23" fmla="*/ 7380 w 10000"/>
                          <a:gd name="connsiteY23" fmla="*/ 2065 h 10000"/>
                          <a:gd name="connsiteX24" fmla="*/ 7380 w 10000"/>
                          <a:gd name="connsiteY24" fmla="*/ 2065 h 10000"/>
                          <a:gd name="connsiteX25" fmla="*/ 7380 w 10000"/>
                          <a:gd name="connsiteY25" fmla="*/ 2065 h 10000"/>
                          <a:gd name="connsiteX26" fmla="*/ 6422 w 10000"/>
                          <a:gd name="connsiteY26" fmla="*/ 1161 h 10000"/>
                          <a:gd name="connsiteX27" fmla="*/ 6338 w 10000"/>
                          <a:gd name="connsiteY27" fmla="*/ 1097 h 10000"/>
                          <a:gd name="connsiteX28" fmla="*/ 6310 w 10000"/>
                          <a:gd name="connsiteY28" fmla="*/ 1032 h 10000"/>
                          <a:gd name="connsiteX29" fmla="*/ 6310 w 10000"/>
                          <a:gd name="connsiteY29" fmla="*/ 1000 h 10000"/>
                          <a:gd name="connsiteX30" fmla="*/ 6338 w 10000"/>
                          <a:gd name="connsiteY30" fmla="*/ 968 h 10000"/>
                          <a:gd name="connsiteX31" fmla="*/ 6395 w 10000"/>
                          <a:gd name="connsiteY31" fmla="*/ 968 h 10000"/>
                          <a:gd name="connsiteX32" fmla="*/ 6422 w 10000"/>
                          <a:gd name="connsiteY32" fmla="*/ 903 h 10000"/>
                          <a:gd name="connsiteX33" fmla="*/ 6451 w 10000"/>
                          <a:gd name="connsiteY33" fmla="*/ 903 h 10000"/>
                          <a:gd name="connsiteX34" fmla="*/ 6536 w 10000"/>
                          <a:gd name="connsiteY34" fmla="*/ 903 h 10000"/>
                          <a:gd name="connsiteX35" fmla="*/ 6648 w 10000"/>
                          <a:gd name="connsiteY35" fmla="*/ 871 h 10000"/>
                          <a:gd name="connsiteX36" fmla="*/ 6704 w 10000"/>
                          <a:gd name="connsiteY36" fmla="*/ 871 h 10000"/>
                          <a:gd name="connsiteX37" fmla="*/ 7155 w 10000"/>
                          <a:gd name="connsiteY37" fmla="*/ 742 h 10000"/>
                          <a:gd name="connsiteX38" fmla="*/ 7634 w 10000"/>
                          <a:gd name="connsiteY38" fmla="*/ 613 h 10000"/>
                          <a:gd name="connsiteX39" fmla="*/ 8197 w 10000"/>
                          <a:gd name="connsiteY39" fmla="*/ 452 h 10000"/>
                          <a:gd name="connsiteX40" fmla="*/ 8733 w 10000"/>
                          <a:gd name="connsiteY40" fmla="*/ 323 h 10000"/>
                          <a:gd name="connsiteX41" fmla="*/ 9211 w 10000"/>
                          <a:gd name="connsiteY41" fmla="*/ 194 h 10000"/>
                          <a:gd name="connsiteX42" fmla="*/ 9606 w 10000"/>
                          <a:gd name="connsiteY42" fmla="*/ 65 h 10000"/>
                          <a:gd name="connsiteX43" fmla="*/ 9888 w 10000"/>
                          <a:gd name="connsiteY43" fmla="*/ 0 h 10000"/>
                          <a:gd name="connsiteX0" fmla="*/ 9888 w 10000"/>
                          <a:gd name="connsiteY0" fmla="*/ 0 h 10000"/>
                          <a:gd name="connsiteX1" fmla="*/ 10000 w 10000"/>
                          <a:gd name="connsiteY1" fmla="*/ 0 h 10000"/>
                          <a:gd name="connsiteX2" fmla="*/ 10000 w 10000"/>
                          <a:gd name="connsiteY2" fmla="*/ 32 h 10000"/>
                          <a:gd name="connsiteX3" fmla="*/ 10000 w 10000"/>
                          <a:gd name="connsiteY3" fmla="*/ 452 h 10000"/>
                          <a:gd name="connsiteX4" fmla="*/ 10000 w 10000"/>
                          <a:gd name="connsiteY4" fmla="*/ 968 h 10000"/>
                          <a:gd name="connsiteX5" fmla="*/ 10000 w 10000"/>
                          <a:gd name="connsiteY5" fmla="*/ 1548 h 10000"/>
                          <a:gd name="connsiteX6" fmla="*/ 9972 w 10000"/>
                          <a:gd name="connsiteY6" fmla="*/ 2194 h 10000"/>
                          <a:gd name="connsiteX7" fmla="*/ 9972 w 10000"/>
                          <a:gd name="connsiteY7" fmla="*/ 2871 h 10000"/>
                          <a:gd name="connsiteX8" fmla="*/ 9972 w 10000"/>
                          <a:gd name="connsiteY8" fmla="*/ 3484 h 10000"/>
                          <a:gd name="connsiteX9" fmla="*/ 9972 w 10000"/>
                          <a:gd name="connsiteY9" fmla="*/ 4000 h 10000"/>
                          <a:gd name="connsiteX10" fmla="*/ 9972 w 10000"/>
                          <a:gd name="connsiteY10" fmla="*/ 4032 h 10000"/>
                          <a:gd name="connsiteX11" fmla="*/ 9972 w 10000"/>
                          <a:gd name="connsiteY11" fmla="*/ 4161 h 10000"/>
                          <a:gd name="connsiteX12" fmla="*/ 9972 w 10000"/>
                          <a:gd name="connsiteY12" fmla="*/ 4258 h 10000"/>
                          <a:gd name="connsiteX13" fmla="*/ 9915 w 10000"/>
                          <a:gd name="connsiteY13" fmla="*/ 4290 h 10000"/>
                          <a:gd name="connsiteX14" fmla="*/ 9915 w 10000"/>
                          <a:gd name="connsiteY14" fmla="*/ 4290 h 10000"/>
                          <a:gd name="connsiteX15" fmla="*/ 9888 w 10000"/>
                          <a:gd name="connsiteY15" fmla="*/ 4290 h 10000"/>
                          <a:gd name="connsiteX16" fmla="*/ 9859 w 10000"/>
                          <a:gd name="connsiteY16" fmla="*/ 4290 h 10000"/>
                          <a:gd name="connsiteX17" fmla="*/ 9859 w 10000"/>
                          <a:gd name="connsiteY17" fmla="*/ 4290 h 10000"/>
                          <a:gd name="connsiteX18" fmla="*/ 8789 w 10000"/>
                          <a:gd name="connsiteY18" fmla="*/ 3323 h 10000"/>
                          <a:gd name="connsiteX19" fmla="*/ 6451 w 10000"/>
                          <a:gd name="connsiteY19" fmla="*/ 6484 h 10000"/>
                          <a:gd name="connsiteX20" fmla="*/ 0 w 10000"/>
                          <a:gd name="connsiteY20" fmla="*/ 10000 h 10000"/>
                          <a:gd name="connsiteX21" fmla="*/ 5718 w 10000"/>
                          <a:gd name="connsiteY21" fmla="*/ 5387 h 10000"/>
                          <a:gd name="connsiteX22" fmla="*/ 7380 w 10000"/>
                          <a:gd name="connsiteY22" fmla="*/ 2065 h 10000"/>
                          <a:gd name="connsiteX23" fmla="*/ 7380 w 10000"/>
                          <a:gd name="connsiteY23" fmla="*/ 2065 h 10000"/>
                          <a:gd name="connsiteX24" fmla="*/ 7380 w 10000"/>
                          <a:gd name="connsiteY24" fmla="*/ 2065 h 10000"/>
                          <a:gd name="connsiteX25" fmla="*/ 6422 w 10000"/>
                          <a:gd name="connsiteY25" fmla="*/ 1161 h 10000"/>
                          <a:gd name="connsiteX26" fmla="*/ 6338 w 10000"/>
                          <a:gd name="connsiteY26" fmla="*/ 1097 h 10000"/>
                          <a:gd name="connsiteX27" fmla="*/ 6310 w 10000"/>
                          <a:gd name="connsiteY27" fmla="*/ 1032 h 10000"/>
                          <a:gd name="connsiteX28" fmla="*/ 6310 w 10000"/>
                          <a:gd name="connsiteY28" fmla="*/ 1000 h 10000"/>
                          <a:gd name="connsiteX29" fmla="*/ 6338 w 10000"/>
                          <a:gd name="connsiteY29" fmla="*/ 968 h 10000"/>
                          <a:gd name="connsiteX30" fmla="*/ 6395 w 10000"/>
                          <a:gd name="connsiteY30" fmla="*/ 968 h 10000"/>
                          <a:gd name="connsiteX31" fmla="*/ 6422 w 10000"/>
                          <a:gd name="connsiteY31" fmla="*/ 903 h 10000"/>
                          <a:gd name="connsiteX32" fmla="*/ 6451 w 10000"/>
                          <a:gd name="connsiteY32" fmla="*/ 903 h 10000"/>
                          <a:gd name="connsiteX33" fmla="*/ 6536 w 10000"/>
                          <a:gd name="connsiteY33" fmla="*/ 903 h 10000"/>
                          <a:gd name="connsiteX34" fmla="*/ 6648 w 10000"/>
                          <a:gd name="connsiteY34" fmla="*/ 871 h 10000"/>
                          <a:gd name="connsiteX35" fmla="*/ 6704 w 10000"/>
                          <a:gd name="connsiteY35" fmla="*/ 871 h 10000"/>
                          <a:gd name="connsiteX36" fmla="*/ 7155 w 10000"/>
                          <a:gd name="connsiteY36" fmla="*/ 742 h 10000"/>
                          <a:gd name="connsiteX37" fmla="*/ 7634 w 10000"/>
                          <a:gd name="connsiteY37" fmla="*/ 613 h 10000"/>
                          <a:gd name="connsiteX38" fmla="*/ 8197 w 10000"/>
                          <a:gd name="connsiteY38" fmla="*/ 452 h 10000"/>
                          <a:gd name="connsiteX39" fmla="*/ 8733 w 10000"/>
                          <a:gd name="connsiteY39" fmla="*/ 323 h 10000"/>
                          <a:gd name="connsiteX40" fmla="*/ 9211 w 10000"/>
                          <a:gd name="connsiteY40" fmla="*/ 194 h 10000"/>
                          <a:gd name="connsiteX41" fmla="*/ 9606 w 10000"/>
                          <a:gd name="connsiteY41" fmla="*/ 65 h 10000"/>
                          <a:gd name="connsiteX42" fmla="*/ 9888 w 10000"/>
                          <a:gd name="connsiteY42" fmla="*/ 0 h 10000"/>
                          <a:gd name="connsiteX0" fmla="*/ 9888 w 10000"/>
                          <a:gd name="connsiteY0" fmla="*/ 0 h 10000"/>
                          <a:gd name="connsiteX1" fmla="*/ 10000 w 10000"/>
                          <a:gd name="connsiteY1" fmla="*/ 0 h 10000"/>
                          <a:gd name="connsiteX2" fmla="*/ 10000 w 10000"/>
                          <a:gd name="connsiteY2" fmla="*/ 452 h 10000"/>
                          <a:gd name="connsiteX3" fmla="*/ 10000 w 10000"/>
                          <a:gd name="connsiteY3" fmla="*/ 968 h 10000"/>
                          <a:gd name="connsiteX4" fmla="*/ 10000 w 10000"/>
                          <a:gd name="connsiteY4" fmla="*/ 1548 h 10000"/>
                          <a:gd name="connsiteX5" fmla="*/ 9972 w 10000"/>
                          <a:gd name="connsiteY5" fmla="*/ 2194 h 10000"/>
                          <a:gd name="connsiteX6" fmla="*/ 9972 w 10000"/>
                          <a:gd name="connsiteY6" fmla="*/ 2871 h 10000"/>
                          <a:gd name="connsiteX7" fmla="*/ 9972 w 10000"/>
                          <a:gd name="connsiteY7" fmla="*/ 3484 h 10000"/>
                          <a:gd name="connsiteX8" fmla="*/ 9972 w 10000"/>
                          <a:gd name="connsiteY8" fmla="*/ 4000 h 10000"/>
                          <a:gd name="connsiteX9" fmla="*/ 9972 w 10000"/>
                          <a:gd name="connsiteY9" fmla="*/ 4032 h 10000"/>
                          <a:gd name="connsiteX10" fmla="*/ 9972 w 10000"/>
                          <a:gd name="connsiteY10" fmla="*/ 4161 h 10000"/>
                          <a:gd name="connsiteX11" fmla="*/ 9972 w 10000"/>
                          <a:gd name="connsiteY11" fmla="*/ 4258 h 10000"/>
                          <a:gd name="connsiteX12" fmla="*/ 9915 w 10000"/>
                          <a:gd name="connsiteY12" fmla="*/ 4290 h 10000"/>
                          <a:gd name="connsiteX13" fmla="*/ 9915 w 10000"/>
                          <a:gd name="connsiteY13" fmla="*/ 4290 h 10000"/>
                          <a:gd name="connsiteX14" fmla="*/ 9888 w 10000"/>
                          <a:gd name="connsiteY14" fmla="*/ 4290 h 10000"/>
                          <a:gd name="connsiteX15" fmla="*/ 9859 w 10000"/>
                          <a:gd name="connsiteY15" fmla="*/ 4290 h 10000"/>
                          <a:gd name="connsiteX16" fmla="*/ 9859 w 10000"/>
                          <a:gd name="connsiteY16" fmla="*/ 4290 h 10000"/>
                          <a:gd name="connsiteX17" fmla="*/ 8789 w 10000"/>
                          <a:gd name="connsiteY17" fmla="*/ 3323 h 10000"/>
                          <a:gd name="connsiteX18" fmla="*/ 6451 w 10000"/>
                          <a:gd name="connsiteY18" fmla="*/ 6484 h 10000"/>
                          <a:gd name="connsiteX19" fmla="*/ 0 w 10000"/>
                          <a:gd name="connsiteY19" fmla="*/ 10000 h 10000"/>
                          <a:gd name="connsiteX20" fmla="*/ 5718 w 10000"/>
                          <a:gd name="connsiteY20" fmla="*/ 5387 h 10000"/>
                          <a:gd name="connsiteX21" fmla="*/ 7380 w 10000"/>
                          <a:gd name="connsiteY21" fmla="*/ 2065 h 10000"/>
                          <a:gd name="connsiteX22" fmla="*/ 7380 w 10000"/>
                          <a:gd name="connsiteY22" fmla="*/ 2065 h 10000"/>
                          <a:gd name="connsiteX23" fmla="*/ 7380 w 10000"/>
                          <a:gd name="connsiteY23" fmla="*/ 2065 h 10000"/>
                          <a:gd name="connsiteX24" fmla="*/ 6422 w 10000"/>
                          <a:gd name="connsiteY24" fmla="*/ 1161 h 10000"/>
                          <a:gd name="connsiteX25" fmla="*/ 6338 w 10000"/>
                          <a:gd name="connsiteY25" fmla="*/ 1097 h 10000"/>
                          <a:gd name="connsiteX26" fmla="*/ 6310 w 10000"/>
                          <a:gd name="connsiteY26" fmla="*/ 1032 h 10000"/>
                          <a:gd name="connsiteX27" fmla="*/ 6310 w 10000"/>
                          <a:gd name="connsiteY27" fmla="*/ 1000 h 10000"/>
                          <a:gd name="connsiteX28" fmla="*/ 6338 w 10000"/>
                          <a:gd name="connsiteY28" fmla="*/ 968 h 10000"/>
                          <a:gd name="connsiteX29" fmla="*/ 6395 w 10000"/>
                          <a:gd name="connsiteY29" fmla="*/ 968 h 10000"/>
                          <a:gd name="connsiteX30" fmla="*/ 6422 w 10000"/>
                          <a:gd name="connsiteY30" fmla="*/ 903 h 10000"/>
                          <a:gd name="connsiteX31" fmla="*/ 6451 w 10000"/>
                          <a:gd name="connsiteY31" fmla="*/ 903 h 10000"/>
                          <a:gd name="connsiteX32" fmla="*/ 6536 w 10000"/>
                          <a:gd name="connsiteY32" fmla="*/ 903 h 10000"/>
                          <a:gd name="connsiteX33" fmla="*/ 6648 w 10000"/>
                          <a:gd name="connsiteY33" fmla="*/ 871 h 10000"/>
                          <a:gd name="connsiteX34" fmla="*/ 6704 w 10000"/>
                          <a:gd name="connsiteY34" fmla="*/ 871 h 10000"/>
                          <a:gd name="connsiteX35" fmla="*/ 7155 w 10000"/>
                          <a:gd name="connsiteY35" fmla="*/ 742 h 10000"/>
                          <a:gd name="connsiteX36" fmla="*/ 7634 w 10000"/>
                          <a:gd name="connsiteY36" fmla="*/ 613 h 10000"/>
                          <a:gd name="connsiteX37" fmla="*/ 8197 w 10000"/>
                          <a:gd name="connsiteY37" fmla="*/ 452 h 10000"/>
                          <a:gd name="connsiteX38" fmla="*/ 8733 w 10000"/>
                          <a:gd name="connsiteY38" fmla="*/ 323 h 10000"/>
                          <a:gd name="connsiteX39" fmla="*/ 9211 w 10000"/>
                          <a:gd name="connsiteY39" fmla="*/ 194 h 10000"/>
                          <a:gd name="connsiteX40" fmla="*/ 9606 w 10000"/>
                          <a:gd name="connsiteY40" fmla="*/ 65 h 10000"/>
                          <a:gd name="connsiteX41" fmla="*/ 9888 w 10000"/>
                          <a:gd name="connsiteY41" fmla="*/ 0 h 10000"/>
                          <a:gd name="connsiteX0" fmla="*/ 9888 w 10007"/>
                          <a:gd name="connsiteY0" fmla="*/ 0 h 10000"/>
                          <a:gd name="connsiteX1" fmla="*/ 10000 w 10007"/>
                          <a:gd name="connsiteY1" fmla="*/ 0 h 10000"/>
                          <a:gd name="connsiteX2" fmla="*/ 10000 w 10007"/>
                          <a:gd name="connsiteY2" fmla="*/ 452 h 10000"/>
                          <a:gd name="connsiteX3" fmla="*/ 10007 w 10007"/>
                          <a:gd name="connsiteY3" fmla="*/ 457 h 10000"/>
                          <a:gd name="connsiteX4" fmla="*/ 10000 w 10007"/>
                          <a:gd name="connsiteY4" fmla="*/ 968 h 10000"/>
                          <a:gd name="connsiteX5" fmla="*/ 10000 w 10007"/>
                          <a:gd name="connsiteY5" fmla="*/ 1548 h 10000"/>
                          <a:gd name="connsiteX6" fmla="*/ 9972 w 10007"/>
                          <a:gd name="connsiteY6" fmla="*/ 2194 h 10000"/>
                          <a:gd name="connsiteX7" fmla="*/ 9972 w 10007"/>
                          <a:gd name="connsiteY7" fmla="*/ 2871 h 10000"/>
                          <a:gd name="connsiteX8" fmla="*/ 9972 w 10007"/>
                          <a:gd name="connsiteY8" fmla="*/ 3484 h 10000"/>
                          <a:gd name="connsiteX9" fmla="*/ 9972 w 10007"/>
                          <a:gd name="connsiteY9" fmla="*/ 4000 h 10000"/>
                          <a:gd name="connsiteX10" fmla="*/ 9972 w 10007"/>
                          <a:gd name="connsiteY10" fmla="*/ 4032 h 10000"/>
                          <a:gd name="connsiteX11" fmla="*/ 9972 w 10007"/>
                          <a:gd name="connsiteY11" fmla="*/ 4161 h 10000"/>
                          <a:gd name="connsiteX12" fmla="*/ 9972 w 10007"/>
                          <a:gd name="connsiteY12" fmla="*/ 4258 h 10000"/>
                          <a:gd name="connsiteX13" fmla="*/ 9915 w 10007"/>
                          <a:gd name="connsiteY13" fmla="*/ 4290 h 10000"/>
                          <a:gd name="connsiteX14" fmla="*/ 9915 w 10007"/>
                          <a:gd name="connsiteY14" fmla="*/ 4290 h 10000"/>
                          <a:gd name="connsiteX15" fmla="*/ 9888 w 10007"/>
                          <a:gd name="connsiteY15" fmla="*/ 4290 h 10000"/>
                          <a:gd name="connsiteX16" fmla="*/ 9859 w 10007"/>
                          <a:gd name="connsiteY16" fmla="*/ 4290 h 10000"/>
                          <a:gd name="connsiteX17" fmla="*/ 9859 w 10007"/>
                          <a:gd name="connsiteY17" fmla="*/ 4290 h 10000"/>
                          <a:gd name="connsiteX18" fmla="*/ 8789 w 10007"/>
                          <a:gd name="connsiteY18" fmla="*/ 3323 h 10000"/>
                          <a:gd name="connsiteX19" fmla="*/ 6451 w 10007"/>
                          <a:gd name="connsiteY19" fmla="*/ 6484 h 10000"/>
                          <a:gd name="connsiteX20" fmla="*/ 0 w 10007"/>
                          <a:gd name="connsiteY20" fmla="*/ 10000 h 10000"/>
                          <a:gd name="connsiteX21" fmla="*/ 5718 w 10007"/>
                          <a:gd name="connsiteY21" fmla="*/ 5387 h 10000"/>
                          <a:gd name="connsiteX22" fmla="*/ 7380 w 10007"/>
                          <a:gd name="connsiteY22" fmla="*/ 2065 h 10000"/>
                          <a:gd name="connsiteX23" fmla="*/ 7380 w 10007"/>
                          <a:gd name="connsiteY23" fmla="*/ 2065 h 10000"/>
                          <a:gd name="connsiteX24" fmla="*/ 7380 w 10007"/>
                          <a:gd name="connsiteY24" fmla="*/ 2065 h 10000"/>
                          <a:gd name="connsiteX25" fmla="*/ 6422 w 10007"/>
                          <a:gd name="connsiteY25" fmla="*/ 1161 h 10000"/>
                          <a:gd name="connsiteX26" fmla="*/ 6338 w 10007"/>
                          <a:gd name="connsiteY26" fmla="*/ 1097 h 10000"/>
                          <a:gd name="connsiteX27" fmla="*/ 6310 w 10007"/>
                          <a:gd name="connsiteY27" fmla="*/ 1032 h 10000"/>
                          <a:gd name="connsiteX28" fmla="*/ 6310 w 10007"/>
                          <a:gd name="connsiteY28" fmla="*/ 1000 h 10000"/>
                          <a:gd name="connsiteX29" fmla="*/ 6338 w 10007"/>
                          <a:gd name="connsiteY29" fmla="*/ 968 h 10000"/>
                          <a:gd name="connsiteX30" fmla="*/ 6395 w 10007"/>
                          <a:gd name="connsiteY30" fmla="*/ 968 h 10000"/>
                          <a:gd name="connsiteX31" fmla="*/ 6422 w 10007"/>
                          <a:gd name="connsiteY31" fmla="*/ 903 h 10000"/>
                          <a:gd name="connsiteX32" fmla="*/ 6451 w 10007"/>
                          <a:gd name="connsiteY32" fmla="*/ 903 h 10000"/>
                          <a:gd name="connsiteX33" fmla="*/ 6536 w 10007"/>
                          <a:gd name="connsiteY33" fmla="*/ 903 h 10000"/>
                          <a:gd name="connsiteX34" fmla="*/ 6648 w 10007"/>
                          <a:gd name="connsiteY34" fmla="*/ 871 h 10000"/>
                          <a:gd name="connsiteX35" fmla="*/ 6704 w 10007"/>
                          <a:gd name="connsiteY35" fmla="*/ 871 h 10000"/>
                          <a:gd name="connsiteX36" fmla="*/ 7155 w 10007"/>
                          <a:gd name="connsiteY36" fmla="*/ 742 h 10000"/>
                          <a:gd name="connsiteX37" fmla="*/ 7634 w 10007"/>
                          <a:gd name="connsiteY37" fmla="*/ 613 h 10000"/>
                          <a:gd name="connsiteX38" fmla="*/ 8197 w 10007"/>
                          <a:gd name="connsiteY38" fmla="*/ 452 h 10000"/>
                          <a:gd name="connsiteX39" fmla="*/ 8733 w 10007"/>
                          <a:gd name="connsiteY39" fmla="*/ 323 h 10000"/>
                          <a:gd name="connsiteX40" fmla="*/ 9211 w 10007"/>
                          <a:gd name="connsiteY40" fmla="*/ 194 h 10000"/>
                          <a:gd name="connsiteX41" fmla="*/ 9606 w 10007"/>
                          <a:gd name="connsiteY41" fmla="*/ 65 h 10000"/>
                          <a:gd name="connsiteX42" fmla="*/ 9888 w 10007"/>
                          <a:gd name="connsiteY42" fmla="*/ 0 h 10000"/>
                          <a:gd name="connsiteX0" fmla="*/ 9888 w 10000"/>
                          <a:gd name="connsiteY0" fmla="*/ 0 h 10000"/>
                          <a:gd name="connsiteX1" fmla="*/ 10000 w 10000"/>
                          <a:gd name="connsiteY1" fmla="*/ 0 h 10000"/>
                          <a:gd name="connsiteX2" fmla="*/ 10000 w 10000"/>
                          <a:gd name="connsiteY2" fmla="*/ 452 h 10000"/>
                          <a:gd name="connsiteX3" fmla="*/ 10000 w 10000"/>
                          <a:gd name="connsiteY3" fmla="*/ 968 h 10000"/>
                          <a:gd name="connsiteX4" fmla="*/ 10000 w 10000"/>
                          <a:gd name="connsiteY4" fmla="*/ 1548 h 10000"/>
                          <a:gd name="connsiteX5" fmla="*/ 9972 w 10000"/>
                          <a:gd name="connsiteY5" fmla="*/ 2194 h 10000"/>
                          <a:gd name="connsiteX6" fmla="*/ 9972 w 10000"/>
                          <a:gd name="connsiteY6" fmla="*/ 2871 h 10000"/>
                          <a:gd name="connsiteX7" fmla="*/ 9972 w 10000"/>
                          <a:gd name="connsiteY7" fmla="*/ 3484 h 10000"/>
                          <a:gd name="connsiteX8" fmla="*/ 9972 w 10000"/>
                          <a:gd name="connsiteY8" fmla="*/ 4000 h 10000"/>
                          <a:gd name="connsiteX9" fmla="*/ 9972 w 10000"/>
                          <a:gd name="connsiteY9" fmla="*/ 4032 h 10000"/>
                          <a:gd name="connsiteX10" fmla="*/ 9972 w 10000"/>
                          <a:gd name="connsiteY10" fmla="*/ 4161 h 10000"/>
                          <a:gd name="connsiteX11" fmla="*/ 9972 w 10000"/>
                          <a:gd name="connsiteY11" fmla="*/ 4258 h 10000"/>
                          <a:gd name="connsiteX12" fmla="*/ 9915 w 10000"/>
                          <a:gd name="connsiteY12" fmla="*/ 4290 h 10000"/>
                          <a:gd name="connsiteX13" fmla="*/ 9915 w 10000"/>
                          <a:gd name="connsiteY13" fmla="*/ 4290 h 10000"/>
                          <a:gd name="connsiteX14" fmla="*/ 9888 w 10000"/>
                          <a:gd name="connsiteY14" fmla="*/ 4290 h 10000"/>
                          <a:gd name="connsiteX15" fmla="*/ 9859 w 10000"/>
                          <a:gd name="connsiteY15" fmla="*/ 4290 h 10000"/>
                          <a:gd name="connsiteX16" fmla="*/ 9859 w 10000"/>
                          <a:gd name="connsiteY16" fmla="*/ 4290 h 10000"/>
                          <a:gd name="connsiteX17" fmla="*/ 8789 w 10000"/>
                          <a:gd name="connsiteY17" fmla="*/ 3323 h 10000"/>
                          <a:gd name="connsiteX18" fmla="*/ 6451 w 10000"/>
                          <a:gd name="connsiteY18" fmla="*/ 6484 h 10000"/>
                          <a:gd name="connsiteX19" fmla="*/ 0 w 10000"/>
                          <a:gd name="connsiteY19" fmla="*/ 10000 h 10000"/>
                          <a:gd name="connsiteX20" fmla="*/ 5718 w 10000"/>
                          <a:gd name="connsiteY20" fmla="*/ 5387 h 10000"/>
                          <a:gd name="connsiteX21" fmla="*/ 7380 w 10000"/>
                          <a:gd name="connsiteY21" fmla="*/ 2065 h 10000"/>
                          <a:gd name="connsiteX22" fmla="*/ 7380 w 10000"/>
                          <a:gd name="connsiteY22" fmla="*/ 2065 h 10000"/>
                          <a:gd name="connsiteX23" fmla="*/ 7380 w 10000"/>
                          <a:gd name="connsiteY23" fmla="*/ 2065 h 10000"/>
                          <a:gd name="connsiteX24" fmla="*/ 6422 w 10000"/>
                          <a:gd name="connsiteY24" fmla="*/ 1161 h 10000"/>
                          <a:gd name="connsiteX25" fmla="*/ 6338 w 10000"/>
                          <a:gd name="connsiteY25" fmla="*/ 1097 h 10000"/>
                          <a:gd name="connsiteX26" fmla="*/ 6310 w 10000"/>
                          <a:gd name="connsiteY26" fmla="*/ 1032 h 10000"/>
                          <a:gd name="connsiteX27" fmla="*/ 6310 w 10000"/>
                          <a:gd name="connsiteY27" fmla="*/ 1000 h 10000"/>
                          <a:gd name="connsiteX28" fmla="*/ 6338 w 10000"/>
                          <a:gd name="connsiteY28" fmla="*/ 968 h 10000"/>
                          <a:gd name="connsiteX29" fmla="*/ 6395 w 10000"/>
                          <a:gd name="connsiteY29" fmla="*/ 968 h 10000"/>
                          <a:gd name="connsiteX30" fmla="*/ 6422 w 10000"/>
                          <a:gd name="connsiteY30" fmla="*/ 903 h 10000"/>
                          <a:gd name="connsiteX31" fmla="*/ 6451 w 10000"/>
                          <a:gd name="connsiteY31" fmla="*/ 903 h 10000"/>
                          <a:gd name="connsiteX32" fmla="*/ 6536 w 10000"/>
                          <a:gd name="connsiteY32" fmla="*/ 903 h 10000"/>
                          <a:gd name="connsiteX33" fmla="*/ 6648 w 10000"/>
                          <a:gd name="connsiteY33" fmla="*/ 871 h 10000"/>
                          <a:gd name="connsiteX34" fmla="*/ 6704 w 10000"/>
                          <a:gd name="connsiteY34" fmla="*/ 871 h 10000"/>
                          <a:gd name="connsiteX35" fmla="*/ 7155 w 10000"/>
                          <a:gd name="connsiteY35" fmla="*/ 742 h 10000"/>
                          <a:gd name="connsiteX36" fmla="*/ 7634 w 10000"/>
                          <a:gd name="connsiteY36" fmla="*/ 613 h 10000"/>
                          <a:gd name="connsiteX37" fmla="*/ 8197 w 10000"/>
                          <a:gd name="connsiteY37" fmla="*/ 452 h 10000"/>
                          <a:gd name="connsiteX38" fmla="*/ 8733 w 10000"/>
                          <a:gd name="connsiteY38" fmla="*/ 323 h 10000"/>
                          <a:gd name="connsiteX39" fmla="*/ 9211 w 10000"/>
                          <a:gd name="connsiteY39" fmla="*/ 194 h 10000"/>
                          <a:gd name="connsiteX40" fmla="*/ 9606 w 10000"/>
                          <a:gd name="connsiteY40" fmla="*/ 65 h 10000"/>
                          <a:gd name="connsiteX41" fmla="*/ 9888 w 10000"/>
                          <a:gd name="connsiteY41" fmla="*/ 0 h 10000"/>
                          <a:gd name="connsiteX0" fmla="*/ 9888 w 10000"/>
                          <a:gd name="connsiteY0" fmla="*/ 0 h 10000"/>
                          <a:gd name="connsiteX1" fmla="*/ 10000 w 10000"/>
                          <a:gd name="connsiteY1" fmla="*/ 0 h 10000"/>
                          <a:gd name="connsiteX2" fmla="*/ 10000 w 10000"/>
                          <a:gd name="connsiteY2" fmla="*/ 968 h 10000"/>
                          <a:gd name="connsiteX3" fmla="*/ 10000 w 10000"/>
                          <a:gd name="connsiteY3" fmla="*/ 1548 h 10000"/>
                          <a:gd name="connsiteX4" fmla="*/ 9972 w 10000"/>
                          <a:gd name="connsiteY4" fmla="*/ 2194 h 10000"/>
                          <a:gd name="connsiteX5" fmla="*/ 9972 w 10000"/>
                          <a:gd name="connsiteY5" fmla="*/ 2871 h 10000"/>
                          <a:gd name="connsiteX6" fmla="*/ 9972 w 10000"/>
                          <a:gd name="connsiteY6" fmla="*/ 3484 h 10000"/>
                          <a:gd name="connsiteX7" fmla="*/ 9972 w 10000"/>
                          <a:gd name="connsiteY7" fmla="*/ 4000 h 10000"/>
                          <a:gd name="connsiteX8" fmla="*/ 9972 w 10000"/>
                          <a:gd name="connsiteY8" fmla="*/ 4032 h 10000"/>
                          <a:gd name="connsiteX9" fmla="*/ 9972 w 10000"/>
                          <a:gd name="connsiteY9" fmla="*/ 4161 h 10000"/>
                          <a:gd name="connsiteX10" fmla="*/ 9972 w 10000"/>
                          <a:gd name="connsiteY10" fmla="*/ 4258 h 10000"/>
                          <a:gd name="connsiteX11" fmla="*/ 9915 w 10000"/>
                          <a:gd name="connsiteY11" fmla="*/ 4290 h 10000"/>
                          <a:gd name="connsiteX12" fmla="*/ 9915 w 10000"/>
                          <a:gd name="connsiteY12" fmla="*/ 4290 h 10000"/>
                          <a:gd name="connsiteX13" fmla="*/ 9888 w 10000"/>
                          <a:gd name="connsiteY13" fmla="*/ 4290 h 10000"/>
                          <a:gd name="connsiteX14" fmla="*/ 9859 w 10000"/>
                          <a:gd name="connsiteY14" fmla="*/ 4290 h 10000"/>
                          <a:gd name="connsiteX15" fmla="*/ 9859 w 10000"/>
                          <a:gd name="connsiteY15" fmla="*/ 4290 h 10000"/>
                          <a:gd name="connsiteX16" fmla="*/ 8789 w 10000"/>
                          <a:gd name="connsiteY16" fmla="*/ 3323 h 10000"/>
                          <a:gd name="connsiteX17" fmla="*/ 6451 w 10000"/>
                          <a:gd name="connsiteY17" fmla="*/ 6484 h 10000"/>
                          <a:gd name="connsiteX18" fmla="*/ 0 w 10000"/>
                          <a:gd name="connsiteY18" fmla="*/ 10000 h 10000"/>
                          <a:gd name="connsiteX19" fmla="*/ 5718 w 10000"/>
                          <a:gd name="connsiteY19" fmla="*/ 5387 h 10000"/>
                          <a:gd name="connsiteX20" fmla="*/ 7380 w 10000"/>
                          <a:gd name="connsiteY20" fmla="*/ 2065 h 10000"/>
                          <a:gd name="connsiteX21" fmla="*/ 7380 w 10000"/>
                          <a:gd name="connsiteY21" fmla="*/ 2065 h 10000"/>
                          <a:gd name="connsiteX22" fmla="*/ 7380 w 10000"/>
                          <a:gd name="connsiteY22" fmla="*/ 2065 h 10000"/>
                          <a:gd name="connsiteX23" fmla="*/ 6422 w 10000"/>
                          <a:gd name="connsiteY23" fmla="*/ 1161 h 10000"/>
                          <a:gd name="connsiteX24" fmla="*/ 6338 w 10000"/>
                          <a:gd name="connsiteY24" fmla="*/ 1097 h 10000"/>
                          <a:gd name="connsiteX25" fmla="*/ 6310 w 10000"/>
                          <a:gd name="connsiteY25" fmla="*/ 1032 h 10000"/>
                          <a:gd name="connsiteX26" fmla="*/ 6310 w 10000"/>
                          <a:gd name="connsiteY26" fmla="*/ 1000 h 10000"/>
                          <a:gd name="connsiteX27" fmla="*/ 6338 w 10000"/>
                          <a:gd name="connsiteY27" fmla="*/ 968 h 10000"/>
                          <a:gd name="connsiteX28" fmla="*/ 6395 w 10000"/>
                          <a:gd name="connsiteY28" fmla="*/ 968 h 10000"/>
                          <a:gd name="connsiteX29" fmla="*/ 6422 w 10000"/>
                          <a:gd name="connsiteY29" fmla="*/ 903 h 10000"/>
                          <a:gd name="connsiteX30" fmla="*/ 6451 w 10000"/>
                          <a:gd name="connsiteY30" fmla="*/ 903 h 10000"/>
                          <a:gd name="connsiteX31" fmla="*/ 6536 w 10000"/>
                          <a:gd name="connsiteY31" fmla="*/ 903 h 10000"/>
                          <a:gd name="connsiteX32" fmla="*/ 6648 w 10000"/>
                          <a:gd name="connsiteY32" fmla="*/ 871 h 10000"/>
                          <a:gd name="connsiteX33" fmla="*/ 6704 w 10000"/>
                          <a:gd name="connsiteY33" fmla="*/ 871 h 10000"/>
                          <a:gd name="connsiteX34" fmla="*/ 7155 w 10000"/>
                          <a:gd name="connsiteY34" fmla="*/ 742 h 10000"/>
                          <a:gd name="connsiteX35" fmla="*/ 7634 w 10000"/>
                          <a:gd name="connsiteY35" fmla="*/ 613 h 10000"/>
                          <a:gd name="connsiteX36" fmla="*/ 8197 w 10000"/>
                          <a:gd name="connsiteY36" fmla="*/ 452 h 10000"/>
                          <a:gd name="connsiteX37" fmla="*/ 8733 w 10000"/>
                          <a:gd name="connsiteY37" fmla="*/ 323 h 10000"/>
                          <a:gd name="connsiteX38" fmla="*/ 9211 w 10000"/>
                          <a:gd name="connsiteY38" fmla="*/ 194 h 10000"/>
                          <a:gd name="connsiteX39" fmla="*/ 9606 w 10000"/>
                          <a:gd name="connsiteY39" fmla="*/ 65 h 10000"/>
                          <a:gd name="connsiteX40" fmla="*/ 9888 w 10000"/>
                          <a:gd name="connsiteY40" fmla="*/ 0 h 10000"/>
                          <a:gd name="connsiteX0" fmla="*/ 9888 w 10000"/>
                          <a:gd name="connsiteY0" fmla="*/ 0 h 10000"/>
                          <a:gd name="connsiteX1" fmla="*/ 10000 w 10000"/>
                          <a:gd name="connsiteY1" fmla="*/ 0 h 10000"/>
                          <a:gd name="connsiteX2" fmla="*/ 10000 w 10000"/>
                          <a:gd name="connsiteY2" fmla="*/ 1548 h 10000"/>
                          <a:gd name="connsiteX3" fmla="*/ 9972 w 10000"/>
                          <a:gd name="connsiteY3" fmla="*/ 2194 h 10000"/>
                          <a:gd name="connsiteX4" fmla="*/ 9972 w 10000"/>
                          <a:gd name="connsiteY4" fmla="*/ 2871 h 10000"/>
                          <a:gd name="connsiteX5" fmla="*/ 9972 w 10000"/>
                          <a:gd name="connsiteY5" fmla="*/ 3484 h 10000"/>
                          <a:gd name="connsiteX6" fmla="*/ 9972 w 10000"/>
                          <a:gd name="connsiteY6" fmla="*/ 4000 h 10000"/>
                          <a:gd name="connsiteX7" fmla="*/ 9972 w 10000"/>
                          <a:gd name="connsiteY7" fmla="*/ 4032 h 10000"/>
                          <a:gd name="connsiteX8" fmla="*/ 9972 w 10000"/>
                          <a:gd name="connsiteY8" fmla="*/ 4161 h 10000"/>
                          <a:gd name="connsiteX9" fmla="*/ 9972 w 10000"/>
                          <a:gd name="connsiteY9" fmla="*/ 4258 h 10000"/>
                          <a:gd name="connsiteX10" fmla="*/ 9915 w 10000"/>
                          <a:gd name="connsiteY10" fmla="*/ 4290 h 10000"/>
                          <a:gd name="connsiteX11" fmla="*/ 9915 w 10000"/>
                          <a:gd name="connsiteY11" fmla="*/ 4290 h 10000"/>
                          <a:gd name="connsiteX12" fmla="*/ 9888 w 10000"/>
                          <a:gd name="connsiteY12" fmla="*/ 4290 h 10000"/>
                          <a:gd name="connsiteX13" fmla="*/ 9859 w 10000"/>
                          <a:gd name="connsiteY13" fmla="*/ 4290 h 10000"/>
                          <a:gd name="connsiteX14" fmla="*/ 9859 w 10000"/>
                          <a:gd name="connsiteY14" fmla="*/ 4290 h 10000"/>
                          <a:gd name="connsiteX15" fmla="*/ 8789 w 10000"/>
                          <a:gd name="connsiteY15" fmla="*/ 3323 h 10000"/>
                          <a:gd name="connsiteX16" fmla="*/ 6451 w 10000"/>
                          <a:gd name="connsiteY16" fmla="*/ 6484 h 10000"/>
                          <a:gd name="connsiteX17" fmla="*/ 0 w 10000"/>
                          <a:gd name="connsiteY17" fmla="*/ 10000 h 10000"/>
                          <a:gd name="connsiteX18" fmla="*/ 5718 w 10000"/>
                          <a:gd name="connsiteY18" fmla="*/ 5387 h 10000"/>
                          <a:gd name="connsiteX19" fmla="*/ 7380 w 10000"/>
                          <a:gd name="connsiteY19" fmla="*/ 2065 h 10000"/>
                          <a:gd name="connsiteX20" fmla="*/ 7380 w 10000"/>
                          <a:gd name="connsiteY20" fmla="*/ 2065 h 10000"/>
                          <a:gd name="connsiteX21" fmla="*/ 7380 w 10000"/>
                          <a:gd name="connsiteY21" fmla="*/ 2065 h 10000"/>
                          <a:gd name="connsiteX22" fmla="*/ 6422 w 10000"/>
                          <a:gd name="connsiteY22" fmla="*/ 1161 h 10000"/>
                          <a:gd name="connsiteX23" fmla="*/ 6338 w 10000"/>
                          <a:gd name="connsiteY23" fmla="*/ 1097 h 10000"/>
                          <a:gd name="connsiteX24" fmla="*/ 6310 w 10000"/>
                          <a:gd name="connsiteY24" fmla="*/ 1032 h 10000"/>
                          <a:gd name="connsiteX25" fmla="*/ 6310 w 10000"/>
                          <a:gd name="connsiteY25" fmla="*/ 1000 h 10000"/>
                          <a:gd name="connsiteX26" fmla="*/ 6338 w 10000"/>
                          <a:gd name="connsiteY26" fmla="*/ 968 h 10000"/>
                          <a:gd name="connsiteX27" fmla="*/ 6395 w 10000"/>
                          <a:gd name="connsiteY27" fmla="*/ 968 h 10000"/>
                          <a:gd name="connsiteX28" fmla="*/ 6422 w 10000"/>
                          <a:gd name="connsiteY28" fmla="*/ 903 h 10000"/>
                          <a:gd name="connsiteX29" fmla="*/ 6451 w 10000"/>
                          <a:gd name="connsiteY29" fmla="*/ 903 h 10000"/>
                          <a:gd name="connsiteX30" fmla="*/ 6536 w 10000"/>
                          <a:gd name="connsiteY30" fmla="*/ 903 h 10000"/>
                          <a:gd name="connsiteX31" fmla="*/ 6648 w 10000"/>
                          <a:gd name="connsiteY31" fmla="*/ 871 h 10000"/>
                          <a:gd name="connsiteX32" fmla="*/ 6704 w 10000"/>
                          <a:gd name="connsiteY32" fmla="*/ 871 h 10000"/>
                          <a:gd name="connsiteX33" fmla="*/ 7155 w 10000"/>
                          <a:gd name="connsiteY33" fmla="*/ 742 h 10000"/>
                          <a:gd name="connsiteX34" fmla="*/ 7634 w 10000"/>
                          <a:gd name="connsiteY34" fmla="*/ 613 h 10000"/>
                          <a:gd name="connsiteX35" fmla="*/ 8197 w 10000"/>
                          <a:gd name="connsiteY35" fmla="*/ 452 h 10000"/>
                          <a:gd name="connsiteX36" fmla="*/ 8733 w 10000"/>
                          <a:gd name="connsiteY36" fmla="*/ 323 h 10000"/>
                          <a:gd name="connsiteX37" fmla="*/ 9211 w 10000"/>
                          <a:gd name="connsiteY37" fmla="*/ 194 h 10000"/>
                          <a:gd name="connsiteX38" fmla="*/ 9606 w 10000"/>
                          <a:gd name="connsiteY38" fmla="*/ 65 h 10000"/>
                          <a:gd name="connsiteX39" fmla="*/ 9888 w 10000"/>
                          <a:gd name="connsiteY39" fmla="*/ 0 h 10000"/>
                          <a:gd name="connsiteX0" fmla="*/ 9888 w 10000"/>
                          <a:gd name="connsiteY0" fmla="*/ 0 h 10000"/>
                          <a:gd name="connsiteX1" fmla="*/ 10000 w 10000"/>
                          <a:gd name="connsiteY1" fmla="*/ 0 h 10000"/>
                          <a:gd name="connsiteX2" fmla="*/ 9972 w 10000"/>
                          <a:gd name="connsiteY2" fmla="*/ 2194 h 10000"/>
                          <a:gd name="connsiteX3" fmla="*/ 9972 w 10000"/>
                          <a:gd name="connsiteY3" fmla="*/ 2871 h 10000"/>
                          <a:gd name="connsiteX4" fmla="*/ 9972 w 10000"/>
                          <a:gd name="connsiteY4" fmla="*/ 3484 h 10000"/>
                          <a:gd name="connsiteX5" fmla="*/ 9972 w 10000"/>
                          <a:gd name="connsiteY5" fmla="*/ 4000 h 10000"/>
                          <a:gd name="connsiteX6" fmla="*/ 9972 w 10000"/>
                          <a:gd name="connsiteY6" fmla="*/ 4032 h 10000"/>
                          <a:gd name="connsiteX7" fmla="*/ 9972 w 10000"/>
                          <a:gd name="connsiteY7" fmla="*/ 4161 h 10000"/>
                          <a:gd name="connsiteX8" fmla="*/ 9972 w 10000"/>
                          <a:gd name="connsiteY8" fmla="*/ 4258 h 10000"/>
                          <a:gd name="connsiteX9" fmla="*/ 9915 w 10000"/>
                          <a:gd name="connsiteY9" fmla="*/ 4290 h 10000"/>
                          <a:gd name="connsiteX10" fmla="*/ 9915 w 10000"/>
                          <a:gd name="connsiteY10" fmla="*/ 4290 h 10000"/>
                          <a:gd name="connsiteX11" fmla="*/ 9888 w 10000"/>
                          <a:gd name="connsiteY11" fmla="*/ 4290 h 10000"/>
                          <a:gd name="connsiteX12" fmla="*/ 9859 w 10000"/>
                          <a:gd name="connsiteY12" fmla="*/ 4290 h 10000"/>
                          <a:gd name="connsiteX13" fmla="*/ 9859 w 10000"/>
                          <a:gd name="connsiteY13" fmla="*/ 4290 h 10000"/>
                          <a:gd name="connsiteX14" fmla="*/ 8789 w 10000"/>
                          <a:gd name="connsiteY14" fmla="*/ 3323 h 10000"/>
                          <a:gd name="connsiteX15" fmla="*/ 6451 w 10000"/>
                          <a:gd name="connsiteY15" fmla="*/ 6484 h 10000"/>
                          <a:gd name="connsiteX16" fmla="*/ 0 w 10000"/>
                          <a:gd name="connsiteY16" fmla="*/ 10000 h 10000"/>
                          <a:gd name="connsiteX17" fmla="*/ 5718 w 10000"/>
                          <a:gd name="connsiteY17" fmla="*/ 5387 h 10000"/>
                          <a:gd name="connsiteX18" fmla="*/ 7380 w 10000"/>
                          <a:gd name="connsiteY18" fmla="*/ 2065 h 10000"/>
                          <a:gd name="connsiteX19" fmla="*/ 7380 w 10000"/>
                          <a:gd name="connsiteY19" fmla="*/ 2065 h 10000"/>
                          <a:gd name="connsiteX20" fmla="*/ 7380 w 10000"/>
                          <a:gd name="connsiteY20" fmla="*/ 2065 h 10000"/>
                          <a:gd name="connsiteX21" fmla="*/ 6422 w 10000"/>
                          <a:gd name="connsiteY21" fmla="*/ 1161 h 10000"/>
                          <a:gd name="connsiteX22" fmla="*/ 6338 w 10000"/>
                          <a:gd name="connsiteY22" fmla="*/ 1097 h 10000"/>
                          <a:gd name="connsiteX23" fmla="*/ 6310 w 10000"/>
                          <a:gd name="connsiteY23" fmla="*/ 1032 h 10000"/>
                          <a:gd name="connsiteX24" fmla="*/ 6310 w 10000"/>
                          <a:gd name="connsiteY24" fmla="*/ 1000 h 10000"/>
                          <a:gd name="connsiteX25" fmla="*/ 6338 w 10000"/>
                          <a:gd name="connsiteY25" fmla="*/ 968 h 10000"/>
                          <a:gd name="connsiteX26" fmla="*/ 6395 w 10000"/>
                          <a:gd name="connsiteY26" fmla="*/ 968 h 10000"/>
                          <a:gd name="connsiteX27" fmla="*/ 6422 w 10000"/>
                          <a:gd name="connsiteY27" fmla="*/ 903 h 10000"/>
                          <a:gd name="connsiteX28" fmla="*/ 6451 w 10000"/>
                          <a:gd name="connsiteY28" fmla="*/ 903 h 10000"/>
                          <a:gd name="connsiteX29" fmla="*/ 6536 w 10000"/>
                          <a:gd name="connsiteY29" fmla="*/ 903 h 10000"/>
                          <a:gd name="connsiteX30" fmla="*/ 6648 w 10000"/>
                          <a:gd name="connsiteY30" fmla="*/ 871 h 10000"/>
                          <a:gd name="connsiteX31" fmla="*/ 6704 w 10000"/>
                          <a:gd name="connsiteY31" fmla="*/ 871 h 10000"/>
                          <a:gd name="connsiteX32" fmla="*/ 7155 w 10000"/>
                          <a:gd name="connsiteY32" fmla="*/ 742 h 10000"/>
                          <a:gd name="connsiteX33" fmla="*/ 7634 w 10000"/>
                          <a:gd name="connsiteY33" fmla="*/ 613 h 10000"/>
                          <a:gd name="connsiteX34" fmla="*/ 8197 w 10000"/>
                          <a:gd name="connsiteY34" fmla="*/ 452 h 10000"/>
                          <a:gd name="connsiteX35" fmla="*/ 8733 w 10000"/>
                          <a:gd name="connsiteY35" fmla="*/ 323 h 10000"/>
                          <a:gd name="connsiteX36" fmla="*/ 9211 w 10000"/>
                          <a:gd name="connsiteY36" fmla="*/ 194 h 10000"/>
                          <a:gd name="connsiteX37" fmla="*/ 9606 w 10000"/>
                          <a:gd name="connsiteY37" fmla="*/ 65 h 10000"/>
                          <a:gd name="connsiteX38" fmla="*/ 9888 w 10000"/>
                          <a:gd name="connsiteY38" fmla="*/ 0 h 10000"/>
                          <a:gd name="connsiteX0" fmla="*/ 9888 w 10003"/>
                          <a:gd name="connsiteY0" fmla="*/ 0 h 10000"/>
                          <a:gd name="connsiteX1" fmla="*/ 10000 w 10003"/>
                          <a:gd name="connsiteY1" fmla="*/ 0 h 10000"/>
                          <a:gd name="connsiteX2" fmla="*/ 9972 w 10003"/>
                          <a:gd name="connsiteY2" fmla="*/ 2871 h 10000"/>
                          <a:gd name="connsiteX3" fmla="*/ 9972 w 10003"/>
                          <a:gd name="connsiteY3" fmla="*/ 3484 h 10000"/>
                          <a:gd name="connsiteX4" fmla="*/ 9972 w 10003"/>
                          <a:gd name="connsiteY4" fmla="*/ 4000 h 10000"/>
                          <a:gd name="connsiteX5" fmla="*/ 9972 w 10003"/>
                          <a:gd name="connsiteY5" fmla="*/ 4032 h 10000"/>
                          <a:gd name="connsiteX6" fmla="*/ 9972 w 10003"/>
                          <a:gd name="connsiteY6" fmla="*/ 4161 h 10000"/>
                          <a:gd name="connsiteX7" fmla="*/ 9972 w 10003"/>
                          <a:gd name="connsiteY7" fmla="*/ 4258 h 10000"/>
                          <a:gd name="connsiteX8" fmla="*/ 9915 w 10003"/>
                          <a:gd name="connsiteY8" fmla="*/ 4290 h 10000"/>
                          <a:gd name="connsiteX9" fmla="*/ 9915 w 10003"/>
                          <a:gd name="connsiteY9" fmla="*/ 4290 h 10000"/>
                          <a:gd name="connsiteX10" fmla="*/ 9888 w 10003"/>
                          <a:gd name="connsiteY10" fmla="*/ 4290 h 10000"/>
                          <a:gd name="connsiteX11" fmla="*/ 9859 w 10003"/>
                          <a:gd name="connsiteY11" fmla="*/ 4290 h 10000"/>
                          <a:gd name="connsiteX12" fmla="*/ 9859 w 10003"/>
                          <a:gd name="connsiteY12" fmla="*/ 4290 h 10000"/>
                          <a:gd name="connsiteX13" fmla="*/ 8789 w 10003"/>
                          <a:gd name="connsiteY13" fmla="*/ 3323 h 10000"/>
                          <a:gd name="connsiteX14" fmla="*/ 6451 w 10003"/>
                          <a:gd name="connsiteY14" fmla="*/ 6484 h 10000"/>
                          <a:gd name="connsiteX15" fmla="*/ 0 w 10003"/>
                          <a:gd name="connsiteY15" fmla="*/ 10000 h 10000"/>
                          <a:gd name="connsiteX16" fmla="*/ 5718 w 10003"/>
                          <a:gd name="connsiteY16" fmla="*/ 5387 h 10000"/>
                          <a:gd name="connsiteX17" fmla="*/ 7380 w 10003"/>
                          <a:gd name="connsiteY17" fmla="*/ 2065 h 10000"/>
                          <a:gd name="connsiteX18" fmla="*/ 7380 w 10003"/>
                          <a:gd name="connsiteY18" fmla="*/ 2065 h 10000"/>
                          <a:gd name="connsiteX19" fmla="*/ 7380 w 10003"/>
                          <a:gd name="connsiteY19" fmla="*/ 2065 h 10000"/>
                          <a:gd name="connsiteX20" fmla="*/ 6422 w 10003"/>
                          <a:gd name="connsiteY20" fmla="*/ 1161 h 10000"/>
                          <a:gd name="connsiteX21" fmla="*/ 6338 w 10003"/>
                          <a:gd name="connsiteY21" fmla="*/ 1097 h 10000"/>
                          <a:gd name="connsiteX22" fmla="*/ 6310 w 10003"/>
                          <a:gd name="connsiteY22" fmla="*/ 1032 h 10000"/>
                          <a:gd name="connsiteX23" fmla="*/ 6310 w 10003"/>
                          <a:gd name="connsiteY23" fmla="*/ 1000 h 10000"/>
                          <a:gd name="connsiteX24" fmla="*/ 6338 w 10003"/>
                          <a:gd name="connsiteY24" fmla="*/ 968 h 10000"/>
                          <a:gd name="connsiteX25" fmla="*/ 6395 w 10003"/>
                          <a:gd name="connsiteY25" fmla="*/ 968 h 10000"/>
                          <a:gd name="connsiteX26" fmla="*/ 6422 w 10003"/>
                          <a:gd name="connsiteY26" fmla="*/ 903 h 10000"/>
                          <a:gd name="connsiteX27" fmla="*/ 6451 w 10003"/>
                          <a:gd name="connsiteY27" fmla="*/ 903 h 10000"/>
                          <a:gd name="connsiteX28" fmla="*/ 6536 w 10003"/>
                          <a:gd name="connsiteY28" fmla="*/ 903 h 10000"/>
                          <a:gd name="connsiteX29" fmla="*/ 6648 w 10003"/>
                          <a:gd name="connsiteY29" fmla="*/ 871 h 10000"/>
                          <a:gd name="connsiteX30" fmla="*/ 6704 w 10003"/>
                          <a:gd name="connsiteY30" fmla="*/ 871 h 10000"/>
                          <a:gd name="connsiteX31" fmla="*/ 7155 w 10003"/>
                          <a:gd name="connsiteY31" fmla="*/ 742 h 10000"/>
                          <a:gd name="connsiteX32" fmla="*/ 7634 w 10003"/>
                          <a:gd name="connsiteY32" fmla="*/ 613 h 10000"/>
                          <a:gd name="connsiteX33" fmla="*/ 8197 w 10003"/>
                          <a:gd name="connsiteY33" fmla="*/ 452 h 10000"/>
                          <a:gd name="connsiteX34" fmla="*/ 8733 w 10003"/>
                          <a:gd name="connsiteY34" fmla="*/ 323 h 10000"/>
                          <a:gd name="connsiteX35" fmla="*/ 9211 w 10003"/>
                          <a:gd name="connsiteY35" fmla="*/ 194 h 10000"/>
                          <a:gd name="connsiteX36" fmla="*/ 9606 w 10003"/>
                          <a:gd name="connsiteY36" fmla="*/ 65 h 10000"/>
                          <a:gd name="connsiteX37" fmla="*/ 9888 w 10003"/>
                          <a:gd name="connsiteY37" fmla="*/ 0 h 10000"/>
                          <a:gd name="connsiteX0" fmla="*/ 9888 w 10003"/>
                          <a:gd name="connsiteY0" fmla="*/ 0 h 10000"/>
                          <a:gd name="connsiteX1" fmla="*/ 10000 w 10003"/>
                          <a:gd name="connsiteY1" fmla="*/ 0 h 10000"/>
                          <a:gd name="connsiteX2" fmla="*/ 9972 w 10003"/>
                          <a:gd name="connsiteY2" fmla="*/ 3484 h 10000"/>
                          <a:gd name="connsiteX3" fmla="*/ 9972 w 10003"/>
                          <a:gd name="connsiteY3" fmla="*/ 4000 h 10000"/>
                          <a:gd name="connsiteX4" fmla="*/ 9972 w 10003"/>
                          <a:gd name="connsiteY4" fmla="*/ 4032 h 10000"/>
                          <a:gd name="connsiteX5" fmla="*/ 9972 w 10003"/>
                          <a:gd name="connsiteY5" fmla="*/ 4161 h 10000"/>
                          <a:gd name="connsiteX6" fmla="*/ 9972 w 10003"/>
                          <a:gd name="connsiteY6" fmla="*/ 4258 h 10000"/>
                          <a:gd name="connsiteX7" fmla="*/ 9915 w 10003"/>
                          <a:gd name="connsiteY7" fmla="*/ 4290 h 10000"/>
                          <a:gd name="connsiteX8" fmla="*/ 9915 w 10003"/>
                          <a:gd name="connsiteY8" fmla="*/ 4290 h 10000"/>
                          <a:gd name="connsiteX9" fmla="*/ 9888 w 10003"/>
                          <a:gd name="connsiteY9" fmla="*/ 4290 h 10000"/>
                          <a:gd name="connsiteX10" fmla="*/ 9859 w 10003"/>
                          <a:gd name="connsiteY10" fmla="*/ 4290 h 10000"/>
                          <a:gd name="connsiteX11" fmla="*/ 9859 w 10003"/>
                          <a:gd name="connsiteY11" fmla="*/ 4290 h 10000"/>
                          <a:gd name="connsiteX12" fmla="*/ 8789 w 10003"/>
                          <a:gd name="connsiteY12" fmla="*/ 3323 h 10000"/>
                          <a:gd name="connsiteX13" fmla="*/ 6451 w 10003"/>
                          <a:gd name="connsiteY13" fmla="*/ 6484 h 10000"/>
                          <a:gd name="connsiteX14" fmla="*/ 0 w 10003"/>
                          <a:gd name="connsiteY14" fmla="*/ 10000 h 10000"/>
                          <a:gd name="connsiteX15" fmla="*/ 5718 w 10003"/>
                          <a:gd name="connsiteY15" fmla="*/ 5387 h 10000"/>
                          <a:gd name="connsiteX16" fmla="*/ 7380 w 10003"/>
                          <a:gd name="connsiteY16" fmla="*/ 2065 h 10000"/>
                          <a:gd name="connsiteX17" fmla="*/ 7380 w 10003"/>
                          <a:gd name="connsiteY17" fmla="*/ 2065 h 10000"/>
                          <a:gd name="connsiteX18" fmla="*/ 7380 w 10003"/>
                          <a:gd name="connsiteY18" fmla="*/ 2065 h 10000"/>
                          <a:gd name="connsiteX19" fmla="*/ 6422 w 10003"/>
                          <a:gd name="connsiteY19" fmla="*/ 1161 h 10000"/>
                          <a:gd name="connsiteX20" fmla="*/ 6338 w 10003"/>
                          <a:gd name="connsiteY20" fmla="*/ 1097 h 10000"/>
                          <a:gd name="connsiteX21" fmla="*/ 6310 w 10003"/>
                          <a:gd name="connsiteY21" fmla="*/ 1032 h 10000"/>
                          <a:gd name="connsiteX22" fmla="*/ 6310 w 10003"/>
                          <a:gd name="connsiteY22" fmla="*/ 1000 h 10000"/>
                          <a:gd name="connsiteX23" fmla="*/ 6338 w 10003"/>
                          <a:gd name="connsiteY23" fmla="*/ 968 h 10000"/>
                          <a:gd name="connsiteX24" fmla="*/ 6395 w 10003"/>
                          <a:gd name="connsiteY24" fmla="*/ 968 h 10000"/>
                          <a:gd name="connsiteX25" fmla="*/ 6422 w 10003"/>
                          <a:gd name="connsiteY25" fmla="*/ 903 h 10000"/>
                          <a:gd name="connsiteX26" fmla="*/ 6451 w 10003"/>
                          <a:gd name="connsiteY26" fmla="*/ 903 h 10000"/>
                          <a:gd name="connsiteX27" fmla="*/ 6536 w 10003"/>
                          <a:gd name="connsiteY27" fmla="*/ 903 h 10000"/>
                          <a:gd name="connsiteX28" fmla="*/ 6648 w 10003"/>
                          <a:gd name="connsiteY28" fmla="*/ 871 h 10000"/>
                          <a:gd name="connsiteX29" fmla="*/ 6704 w 10003"/>
                          <a:gd name="connsiteY29" fmla="*/ 871 h 10000"/>
                          <a:gd name="connsiteX30" fmla="*/ 7155 w 10003"/>
                          <a:gd name="connsiteY30" fmla="*/ 742 h 10000"/>
                          <a:gd name="connsiteX31" fmla="*/ 7634 w 10003"/>
                          <a:gd name="connsiteY31" fmla="*/ 613 h 10000"/>
                          <a:gd name="connsiteX32" fmla="*/ 8197 w 10003"/>
                          <a:gd name="connsiteY32" fmla="*/ 452 h 10000"/>
                          <a:gd name="connsiteX33" fmla="*/ 8733 w 10003"/>
                          <a:gd name="connsiteY33" fmla="*/ 323 h 10000"/>
                          <a:gd name="connsiteX34" fmla="*/ 9211 w 10003"/>
                          <a:gd name="connsiteY34" fmla="*/ 194 h 10000"/>
                          <a:gd name="connsiteX35" fmla="*/ 9606 w 10003"/>
                          <a:gd name="connsiteY35" fmla="*/ 65 h 10000"/>
                          <a:gd name="connsiteX36" fmla="*/ 9888 w 10003"/>
                          <a:gd name="connsiteY36" fmla="*/ 0 h 10000"/>
                          <a:gd name="connsiteX0" fmla="*/ 9888 w 10003"/>
                          <a:gd name="connsiteY0" fmla="*/ 0 h 10000"/>
                          <a:gd name="connsiteX1" fmla="*/ 10000 w 10003"/>
                          <a:gd name="connsiteY1" fmla="*/ 0 h 10000"/>
                          <a:gd name="connsiteX2" fmla="*/ 9972 w 10003"/>
                          <a:gd name="connsiteY2" fmla="*/ 4000 h 10000"/>
                          <a:gd name="connsiteX3" fmla="*/ 9972 w 10003"/>
                          <a:gd name="connsiteY3" fmla="*/ 4032 h 10000"/>
                          <a:gd name="connsiteX4" fmla="*/ 9972 w 10003"/>
                          <a:gd name="connsiteY4" fmla="*/ 4161 h 10000"/>
                          <a:gd name="connsiteX5" fmla="*/ 9972 w 10003"/>
                          <a:gd name="connsiteY5" fmla="*/ 4258 h 10000"/>
                          <a:gd name="connsiteX6" fmla="*/ 9915 w 10003"/>
                          <a:gd name="connsiteY6" fmla="*/ 4290 h 10000"/>
                          <a:gd name="connsiteX7" fmla="*/ 9915 w 10003"/>
                          <a:gd name="connsiteY7" fmla="*/ 4290 h 10000"/>
                          <a:gd name="connsiteX8" fmla="*/ 9888 w 10003"/>
                          <a:gd name="connsiteY8" fmla="*/ 4290 h 10000"/>
                          <a:gd name="connsiteX9" fmla="*/ 9859 w 10003"/>
                          <a:gd name="connsiteY9" fmla="*/ 4290 h 10000"/>
                          <a:gd name="connsiteX10" fmla="*/ 9859 w 10003"/>
                          <a:gd name="connsiteY10" fmla="*/ 4290 h 10000"/>
                          <a:gd name="connsiteX11" fmla="*/ 8789 w 10003"/>
                          <a:gd name="connsiteY11" fmla="*/ 3323 h 10000"/>
                          <a:gd name="connsiteX12" fmla="*/ 6451 w 10003"/>
                          <a:gd name="connsiteY12" fmla="*/ 6484 h 10000"/>
                          <a:gd name="connsiteX13" fmla="*/ 0 w 10003"/>
                          <a:gd name="connsiteY13" fmla="*/ 10000 h 10000"/>
                          <a:gd name="connsiteX14" fmla="*/ 5718 w 10003"/>
                          <a:gd name="connsiteY14" fmla="*/ 5387 h 10000"/>
                          <a:gd name="connsiteX15" fmla="*/ 7380 w 10003"/>
                          <a:gd name="connsiteY15" fmla="*/ 2065 h 10000"/>
                          <a:gd name="connsiteX16" fmla="*/ 7380 w 10003"/>
                          <a:gd name="connsiteY16" fmla="*/ 2065 h 10000"/>
                          <a:gd name="connsiteX17" fmla="*/ 7380 w 10003"/>
                          <a:gd name="connsiteY17" fmla="*/ 2065 h 10000"/>
                          <a:gd name="connsiteX18" fmla="*/ 6422 w 10003"/>
                          <a:gd name="connsiteY18" fmla="*/ 1161 h 10000"/>
                          <a:gd name="connsiteX19" fmla="*/ 6338 w 10003"/>
                          <a:gd name="connsiteY19" fmla="*/ 1097 h 10000"/>
                          <a:gd name="connsiteX20" fmla="*/ 6310 w 10003"/>
                          <a:gd name="connsiteY20" fmla="*/ 1032 h 10000"/>
                          <a:gd name="connsiteX21" fmla="*/ 6310 w 10003"/>
                          <a:gd name="connsiteY21" fmla="*/ 1000 h 10000"/>
                          <a:gd name="connsiteX22" fmla="*/ 6338 w 10003"/>
                          <a:gd name="connsiteY22" fmla="*/ 968 h 10000"/>
                          <a:gd name="connsiteX23" fmla="*/ 6395 w 10003"/>
                          <a:gd name="connsiteY23" fmla="*/ 968 h 10000"/>
                          <a:gd name="connsiteX24" fmla="*/ 6422 w 10003"/>
                          <a:gd name="connsiteY24" fmla="*/ 903 h 10000"/>
                          <a:gd name="connsiteX25" fmla="*/ 6451 w 10003"/>
                          <a:gd name="connsiteY25" fmla="*/ 903 h 10000"/>
                          <a:gd name="connsiteX26" fmla="*/ 6536 w 10003"/>
                          <a:gd name="connsiteY26" fmla="*/ 903 h 10000"/>
                          <a:gd name="connsiteX27" fmla="*/ 6648 w 10003"/>
                          <a:gd name="connsiteY27" fmla="*/ 871 h 10000"/>
                          <a:gd name="connsiteX28" fmla="*/ 6704 w 10003"/>
                          <a:gd name="connsiteY28" fmla="*/ 871 h 10000"/>
                          <a:gd name="connsiteX29" fmla="*/ 7155 w 10003"/>
                          <a:gd name="connsiteY29" fmla="*/ 742 h 10000"/>
                          <a:gd name="connsiteX30" fmla="*/ 7634 w 10003"/>
                          <a:gd name="connsiteY30" fmla="*/ 613 h 10000"/>
                          <a:gd name="connsiteX31" fmla="*/ 8197 w 10003"/>
                          <a:gd name="connsiteY31" fmla="*/ 452 h 10000"/>
                          <a:gd name="connsiteX32" fmla="*/ 8733 w 10003"/>
                          <a:gd name="connsiteY32" fmla="*/ 323 h 10000"/>
                          <a:gd name="connsiteX33" fmla="*/ 9211 w 10003"/>
                          <a:gd name="connsiteY33" fmla="*/ 194 h 10000"/>
                          <a:gd name="connsiteX34" fmla="*/ 9606 w 10003"/>
                          <a:gd name="connsiteY34" fmla="*/ 65 h 10000"/>
                          <a:gd name="connsiteX35" fmla="*/ 9888 w 10003"/>
                          <a:gd name="connsiteY35" fmla="*/ 0 h 10000"/>
                          <a:gd name="connsiteX0" fmla="*/ 9888 w 10003"/>
                          <a:gd name="connsiteY0" fmla="*/ 0 h 10000"/>
                          <a:gd name="connsiteX1" fmla="*/ 10000 w 10003"/>
                          <a:gd name="connsiteY1" fmla="*/ 0 h 10000"/>
                          <a:gd name="connsiteX2" fmla="*/ 9972 w 10003"/>
                          <a:gd name="connsiteY2" fmla="*/ 4000 h 10000"/>
                          <a:gd name="connsiteX3" fmla="*/ 9972 w 10003"/>
                          <a:gd name="connsiteY3" fmla="*/ 4161 h 10000"/>
                          <a:gd name="connsiteX4" fmla="*/ 9972 w 10003"/>
                          <a:gd name="connsiteY4" fmla="*/ 4258 h 10000"/>
                          <a:gd name="connsiteX5" fmla="*/ 9915 w 10003"/>
                          <a:gd name="connsiteY5" fmla="*/ 4290 h 10000"/>
                          <a:gd name="connsiteX6" fmla="*/ 9915 w 10003"/>
                          <a:gd name="connsiteY6" fmla="*/ 4290 h 10000"/>
                          <a:gd name="connsiteX7" fmla="*/ 9888 w 10003"/>
                          <a:gd name="connsiteY7" fmla="*/ 4290 h 10000"/>
                          <a:gd name="connsiteX8" fmla="*/ 9859 w 10003"/>
                          <a:gd name="connsiteY8" fmla="*/ 4290 h 10000"/>
                          <a:gd name="connsiteX9" fmla="*/ 9859 w 10003"/>
                          <a:gd name="connsiteY9" fmla="*/ 4290 h 10000"/>
                          <a:gd name="connsiteX10" fmla="*/ 8789 w 10003"/>
                          <a:gd name="connsiteY10" fmla="*/ 3323 h 10000"/>
                          <a:gd name="connsiteX11" fmla="*/ 6451 w 10003"/>
                          <a:gd name="connsiteY11" fmla="*/ 6484 h 10000"/>
                          <a:gd name="connsiteX12" fmla="*/ 0 w 10003"/>
                          <a:gd name="connsiteY12" fmla="*/ 10000 h 10000"/>
                          <a:gd name="connsiteX13" fmla="*/ 5718 w 10003"/>
                          <a:gd name="connsiteY13" fmla="*/ 5387 h 10000"/>
                          <a:gd name="connsiteX14" fmla="*/ 7380 w 10003"/>
                          <a:gd name="connsiteY14" fmla="*/ 2065 h 10000"/>
                          <a:gd name="connsiteX15" fmla="*/ 7380 w 10003"/>
                          <a:gd name="connsiteY15" fmla="*/ 2065 h 10000"/>
                          <a:gd name="connsiteX16" fmla="*/ 7380 w 10003"/>
                          <a:gd name="connsiteY16" fmla="*/ 2065 h 10000"/>
                          <a:gd name="connsiteX17" fmla="*/ 6422 w 10003"/>
                          <a:gd name="connsiteY17" fmla="*/ 1161 h 10000"/>
                          <a:gd name="connsiteX18" fmla="*/ 6338 w 10003"/>
                          <a:gd name="connsiteY18" fmla="*/ 1097 h 10000"/>
                          <a:gd name="connsiteX19" fmla="*/ 6310 w 10003"/>
                          <a:gd name="connsiteY19" fmla="*/ 1032 h 10000"/>
                          <a:gd name="connsiteX20" fmla="*/ 6310 w 10003"/>
                          <a:gd name="connsiteY20" fmla="*/ 1000 h 10000"/>
                          <a:gd name="connsiteX21" fmla="*/ 6338 w 10003"/>
                          <a:gd name="connsiteY21" fmla="*/ 968 h 10000"/>
                          <a:gd name="connsiteX22" fmla="*/ 6395 w 10003"/>
                          <a:gd name="connsiteY22" fmla="*/ 968 h 10000"/>
                          <a:gd name="connsiteX23" fmla="*/ 6422 w 10003"/>
                          <a:gd name="connsiteY23" fmla="*/ 903 h 10000"/>
                          <a:gd name="connsiteX24" fmla="*/ 6451 w 10003"/>
                          <a:gd name="connsiteY24" fmla="*/ 903 h 10000"/>
                          <a:gd name="connsiteX25" fmla="*/ 6536 w 10003"/>
                          <a:gd name="connsiteY25" fmla="*/ 903 h 10000"/>
                          <a:gd name="connsiteX26" fmla="*/ 6648 w 10003"/>
                          <a:gd name="connsiteY26" fmla="*/ 871 h 10000"/>
                          <a:gd name="connsiteX27" fmla="*/ 6704 w 10003"/>
                          <a:gd name="connsiteY27" fmla="*/ 871 h 10000"/>
                          <a:gd name="connsiteX28" fmla="*/ 7155 w 10003"/>
                          <a:gd name="connsiteY28" fmla="*/ 742 h 10000"/>
                          <a:gd name="connsiteX29" fmla="*/ 7634 w 10003"/>
                          <a:gd name="connsiteY29" fmla="*/ 613 h 10000"/>
                          <a:gd name="connsiteX30" fmla="*/ 8197 w 10003"/>
                          <a:gd name="connsiteY30" fmla="*/ 452 h 10000"/>
                          <a:gd name="connsiteX31" fmla="*/ 8733 w 10003"/>
                          <a:gd name="connsiteY31" fmla="*/ 323 h 10000"/>
                          <a:gd name="connsiteX32" fmla="*/ 9211 w 10003"/>
                          <a:gd name="connsiteY32" fmla="*/ 194 h 10000"/>
                          <a:gd name="connsiteX33" fmla="*/ 9606 w 10003"/>
                          <a:gd name="connsiteY33" fmla="*/ 65 h 10000"/>
                          <a:gd name="connsiteX34" fmla="*/ 9888 w 10003"/>
                          <a:gd name="connsiteY34" fmla="*/ 0 h 10000"/>
                          <a:gd name="connsiteX0" fmla="*/ 9888 w 10003"/>
                          <a:gd name="connsiteY0" fmla="*/ 0 h 10000"/>
                          <a:gd name="connsiteX1" fmla="*/ 10000 w 10003"/>
                          <a:gd name="connsiteY1" fmla="*/ 0 h 10000"/>
                          <a:gd name="connsiteX2" fmla="*/ 9972 w 10003"/>
                          <a:gd name="connsiteY2" fmla="*/ 4161 h 10000"/>
                          <a:gd name="connsiteX3" fmla="*/ 9972 w 10003"/>
                          <a:gd name="connsiteY3" fmla="*/ 4258 h 10000"/>
                          <a:gd name="connsiteX4" fmla="*/ 9915 w 10003"/>
                          <a:gd name="connsiteY4" fmla="*/ 4290 h 10000"/>
                          <a:gd name="connsiteX5" fmla="*/ 9915 w 10003"/>
                          <a:gd name="connsiteY5" fmla="*/ 4290 h 10000"/>
                          <a:gd name="connsiteX6" fmla="*/ 9888 w 10003"/>
                          <a:gd name="connsiteY6" fmla="*/ 4290 h 10000"/>
                          <a:gd name="connsiteX7" fmla="*/ 9859 w 10003"/>
                          <a:gd name="connsiteY7" fmla="*/ 4290 h 10000"/>
                          <a:gd name="connsiteX8" fmla="*/ 9859 w 10003"/>
                          <a:gd name="connsiteY8" fmla="*/ 4290 h 10000"/>
                          <a:gd name="connsiteX9" fmla="*/ 8789 w 10003"/>
                          <a:gd name="connsiteY9" fmla="*/ 3323 h 10000"/>
                          <a:gd name="connsiteX10" fmla="*/ 6451 w 10003"/>
                          <a:gd name="connsiteY10" fmla="*/ 6484 h 10000"/>
                          <a:gd name="connsiteX11" fmla="*/ 0 w 10003"/>
                          <a:gd name="connsiteY11" fmla="*/ 10000 h 10000"/>
                          <a:gd name="connsiteX12" fmla="*/ 5718 w 10003"/>
                          <a:gd name="connsiteY12" fmla="*/ 5387 h 10000"/>
                          <a:gd name="connsiteX13" fmla="*/ 7380 w 10003"/>
                          <a:gd name="connsiteY13" fmla="*/ 2065 h 10000"/>
                          <a:gd name="connsiteX14" fmla="*/ 7380 w 10003"/>
                          <a:gd name="connsiteY14" fmla="*/ 2065 h 10000"/>
                          <a:gd name="connsiteX15" fmla="*/ 7380 w 10003"/>
                          <a:gd name="connsiteY15" fmla="*/ 2065 h 10000"/>
                          <a:gd name="connsiteX16" fmla="*/ 6422 w 10003"/>
                          <a:gd name="connsiteY16" fmla="*/ 1161 h 10000"/>
                          <a:gd name="connsiteX17" fmla="*/ 6338 w 10003"/>
                          <a:gd name="connsiteY17" fmla="*/ 1097 h 10000"/>
                          <a:gd name="connsiteX18" fmla="*/ 6310 w 10003"/>
                          <a:gd name="connsiteY18" fmla="*/ 1032 h 10000"/>
                          <a:gd name="connsiteX19" fmla="*/ 6310 w 10003"/>
                          <a:gd name="connsiteY19" fmla="*/ 1000 h 10000"/>
                          <a:gd name="connsiteX20" fmla="*/ 6338 w 10003"/>
                          <a:gd name="connsiteY20" fmla="*/ 968 h 10000"/>
                          <a:gd name="connsiteX21" fmla="*/ 6395 w 10003"/>
                          <a:gd name="connsiteY21" fmla="*/ 968 h 10000"/>
                          <a:gd name="connsiteX22" fmla="*/ 6422 w 10003"/>
                          <a:gd name="connsiteY22" fmla="*/ 903 h 10000"/>
                          <a:gd name="connsiteX23" fmla="*/ 6451 w 10003"/>
                          <a:gd name="connsiteY23" fmla="*/ 903 h 10000"/>
                          <a:gd name="connsiteX24" fmla="*/ 6536 w 10003"/>
                          <a:gd name="connsiteY24" fmla="*/ 903 h 10000"/>
                          <a:gd name="connsiteX25" fmla="*/ 6648 w 10003"/>
                          <a:gd name="connsiteY25" fmla="*/ 871 h 10000"/>
                          <a:gd name="connsiteX26" fmla="*/ 6704 w 10003"/>
                          <a:gd name="connsiteY26" fmla="*/ 871 h 10000"/>
                          <a:gd name="connsiteX27" fmla="*/ 7155 w 10003"/>
                          <a:gd name="connsiteY27" fmla="*/ 742 h 10000"/>
                          <a:gd name="connsiteX28" fmla="*/ 7634 w 10003"/>
                          <a:gd name="connsiteY28" fmla="*/ 613 h 10000"/>
                          <a:gd name="connsiteX29" fmla="*/ 8197 w 10003"/>
                          <a:gd name="connsiteY29" fmla="*/ 452 h 10000"/>
                          <a:gd name="connsiteX30" fmla="*/ 8733 w 10003"/>
                          <a:gd name="connsiteY30" fmla="*/ 323 h 10000"/>
                          <a:gd name="connsiteX31" fmla="*/ 9211 w 10003"/>
                          <a:gd name="connsiteY31" fmla="*/ 194 h 10000"/>
                          <a:gd name="connsiteX32" fmla="*/ 9606 w 10003"/>
                          <a:gd name="connsiteY32" fmla="*/ 65 h 10000"/>
                          <a:gd name="connsiteX33" fmla="*/ 9888 w 10003"/>
                          <a:gd name="connsiteY33" fmla="*/ 0 h 10000"/>
                          <a:gd name="connsiteX0" fmla="*/ 9888 w 10003"/>
                          <a:gd name="connsiteY0" fmla="*/ 0 h 10000"/>
                          <a:gd name="connsiteX1" fmla="*/ 10000 w 10003"/>
                          <a:gd name="connsiteY1" fmla="*/ 0 h 10000"/>
                          <a:gd name="connsiteX2" fmla="*/ 9972 w 10003"/>
                          <a:gd name="connsiteY2" fmla="*/ 4161 h 10000"/>
                          <a:gd name="connsiteX3" fmla="*/ 9972 w 10003"/>
                          <a:gd name="connsiteY3" fmla="*/ 4258 h 10000"/>
                          <a:gd name="connsiteX4" fmla="*/ 9915 w 10003"/>
                          <a:gd name="connsiteY4" fmla="*/ 4290 h 10000"/>
                          <a:gd name="connsiteX5" fmla="*/ 9888 w 10003"/>
                          <a:gd name="connsiteY5" fmla="*/ 4290 h 10000"/>
                          <a:gd name="connsiteX6" fmla="*/ 9859 w 10003"/>
                          <a:gd name="connsiteY6" fmla="*/ 4290 h 10000"/>
                          <a:gd name="connsiteX7" fmla="*/ 9859 w 10003"/>
                          <a:gd name="connsiteY7" fmla="*/ 4290 h 10000"/>
                          <a:gd name="connsiteX8" fmla="*/ 8789 w 10003"/>
                          <a:gd name="connsiteY8" fmla="*/ 3323 h 10000"/>
                          <a:gd name="connsiteX9" fmla="*/ 6451 w 10003"/>
                          <a:gd name="connsiteY9" fmla="*/ 6484 h 10000"/>
                          <a:gd name="connsiteX10" fmla="*/ 0 w 10003"/>
                          <a:gd name="connsiteY10" fmla="*/ 10000 h 10000"/>
                          <a:gd name="connsiteX11" fmla="*/ 5718 w 10003"/>
                          <a:gd name="connsiteY11" fmla="*/ 5387 h 10000"/>
                          <a:gd name="connsiteX12" fmla="*/ 7380 w 10003"/>
                          <a:gd name="connsiteY12" fmla="*/ 2065 h 10000"/>
                          <a:gd name="connsiteX13" fmla="*/ 7380 w 10003"/>
                          <a:gd name="connsiteY13" fmla="*/ 2065 h 10000"/>
                          <a:gd name="connsiteX14" fmla="*/ 7380 w 10003"/>
                          <a:gd name="connsiteY14" fmla="*/ 2065 h 10000"/>
                          <a:gd name="connsiteX15" fmla="*/ 6422 w 10003"/>
                          <a:gd name="connsiteY15" fmla="*/ 1161 h 10000"/>
                          <a:gd name="connsiteX16" fmla="*/ 6338 w 10003"/>
                          <a:gd name="connsiteY16" fmla="*/ 1097 h 10000"/>
                          <a:gd name="connsiteX17" fmla="*/ 6310 w 10003"/>
                          <a:gd name="connsiteY17" fmla="*/ 1032 h 10000"/>
                          <a:gd name="connsiteX18" fmla="*/ 6310 w 10003"/>
                          <a:gd name="connsiteY18" fmla="*/ 1000 h 10000"/>
                          <a:gd name="connsiteX19" fmla="*/ 6338 w 10003"/>
                          <a:gd name="connsiteY19" fmla="*/ 968 h 10000"/>
                          <a:gd name="connsiteX20" fmla="*/ 6395 w 10003"/>
                          <a:gd name="connsiteY20" fmla="*/ 968 h 10000"/>
                          <a:gd name="connsiteX21" fmla="*/ 6422 w 10003"/>
                          <a:gd name="connsiteY21" fmla="*/ 903 h 10000"/>
                          <a:gd name="connsiteX22" fmla="*/ 6451 w 10003"/>
                          <a:gd name="connsiteY22" fmla="*/ 903 h 10000"/>
                          <a:gd name="connsiteX23" fmla="*/ 6536 w 10003"/>
                          <a:gd name="connsiteY23" fmla="*/ 903 h 10000"/>
                          <a:gd name="connsiteX24" fmla="*/ 6648 w 10003"/>
                          <a:gd name="connsiteY24" fmla="*/ 871 h 10000"/>
                          <a:gd name="connsiteX25" fmla="*/ 6704 w 10003"/>
                          <a:gd name="connsiteY25" fmla="*/ 871 h 10000"/>
                          <a:gd name="connsiteX26" fmla="*/ 7155 w 10003"/>
                          <a:gd name="connsiteY26" fmla="*/ 742 h 10000"/>
                          <a:gd name="connsiteX27" fmla="*/ 7634 w 10003"/>
                          <a:gd name="connsiteY27" fmla="*/ 613 h 10000"/>
                          <a:gd name="connsiteX28" fmla="*/ 8197 w 10003"/>
                          <a:gd name="connsiteY28" fmla="*/ 452 h 10000"/>
                          <a:gd name="connsiteX29" fmla="*/ 8733 w 10003"/>
                          <a:gd name="connsiteY29" fmla="*/ 323 h 10000"/>
                          <a:gd name="connsiteX30" fmla="*/ 9211 w 10003"/>
                          <a:gd name="connsiteY30" fmla="*/ 194 h 10000"/>
                          <a:gd name="connsiteX31" fmla="*/ 9606 w 10003"/>
                          <a:gd name="connsiteY31" fmla="*/ 65 h 10000"/>
                          <a:gd name="connsiteX32" fmla="*/ 9888 w 10003"/>
                          <a:gd name="connsiteY32" fmla="*/ 0 h 10000"/>
                          <a:gd name="connsiteX0" fmla="*/ 9888 w 10003"/>
                          <a:gd name="connsiteY0" fmla="*/ 0 h 10000"/>
                          <a:gd name="connsiteX1" fmla="*/ 10000 w 10003"/>
                          <a:gd name="connsiteY1" fmla="*/ 0 h 10000"/>
                          <a:gd name="connsiteX2" fmla="*/ 9972 w 10003"/>
                          <a:gd name="connsiteY2" fmla="*/ 4258 h 10000"/>
                          <a:gd name="connsiteX3" fmla="*/ 9915 w 10003"/>
                          <a:gd name="connsiteY3" fmla="*/ 4290 h 10000"/>
                          <a:gd name="connsiteX4" fmla="*/ 9888 w 10003"/>
                          <a:gd name="connsiteY4" fmla="*/ 4290 h 10000"/>
                          <a:gd name="connsiteX5" fmla="*/ 9859 w 10003"/>
                          <a:gd name="connsiteY5" fmla="*/ 4290 h 10000"/>
                          <a:gd name="connsiteX6" fmla="*/ 9859 w 10003"/>
                          <a:gd name="connsiteY6" fmla="*/ 4290 h 10000"/>
                          <a:gd name="connsiteX7" fmla="*/ 8789 w 10003"/>
                          <a:gd name="connsiteY7" fmla="*/ 3323 h 10000"/>
                          <a:gd name="connsiteX8" fmla="*/ 6451 w 10003"/>
                          <a:gd name="connsiteY8" fmla="*/ 6484 h 10000"/>
                          <a:gd name="connsiteX9" fmla="*/ 0 w 10003"/>
                          <a:gd name="connsiteY9" fmla="*/ 10000 h 10000"/>
                          <a:gd name="connsiteX10" fmla="*/ 5718 w 10003"/>
                          <a:gd name="connsiteY10" fmla="*/ 5387 h 10000"/>
                          <a:gd name="connsiteX11" fmla="*/ 7380 w 10003"/>
                          <a:gd name="connsiteY11" fmla="*/ 2065 h 10000"/>
                          <a:gd name="connsiteX12" fmla="*/ 7380 w 10003"/>
                          <a:gd name="connsiteY12" fmla="*/ 2065 h 10000"/>
                          <a:gd name="connsiteX13" fmla="*/ 7380 w 10003"/>
                          <a:gd name="connsiteY13" fmla="*/ 2065 h 10000"/>
                          <a:gd name="connsiteX14" fmla="*/ 6422 w 10003"/>
                          <a:gd name="connsiteY14" fmla="*/ 1161 h 10000"/>
                          <a:gd name="connsiteX15" fmla="*/ 6338 w 10003"/>
                          <a:gd name="connsiteY15" fmla="*/ 1097 h 10000"/>
                          <a:gd name="connsiteX16" fmla="*/ 6310 w 10003"/>
                          <a:gd name="connsiteY16" fmla="*/ 1032 h 10000"/>
                          <a:gd name="connsiteX17" fmla="*/ 6310 w 10003"/>
                          <a:gd name="connsiteY17" fmla="*/ 1000 h 10000"/>
                          <a:gd name="connsiteX18" fmla="*/ 6338 w 10003"/>
                          <a:gd name="connsiteY18" fmla="*/ 968 h 10000"/>
                          <a:gd name="connsiteX19" fmla="*/ 6395 w 10003"/>
                          <a:gd name="connsiteY19" fmla="*/ 968 h 10000"/>
                          <a:gd name="connsiteX20" fmla="*/ 6422 w 10003"/>
                          <a:gd name="connsiteY20" fmla="*/ 903 h 10000"/>
                          <a:gd name="connsiteX21" fmla="*/ 6451 w 10003"/>
                          <a:gd name="connsiteY21" fmla="*/ 903 h 10000"/>
                          <a:gd name="connsiteX22" fmla="*/ 6536 w 10003"/>
                          <a:gd name="connsiteY22" fmla="*/ 903 h 10000"/>
                          <a:gd name="connsiteX23" fmla="*/ 6648 w 10003"/>
                          <a:gd name="connsiteY23" fmla="*/ 871 h 10000"/>
                          <a:gd name="connsiteX24" fmla="*/ 6704 w 10003"/>
                          <a:gd name="connsiteY24" fmla="*/ 871 h 10000"/>
                          <a:gd name="connsiteX25" fmla="*/ 7155 w 10003"/>
                          <a:gd name="connsiteY25" fmla="*/ 742 h 10000"/>
                          <a:gd name="connsiteX26" fmla="*/ 7634 w 10003"/>
                          <a:gd name="connsiteY26" fmla="*/ 613 h 10000"/>
                          <a:gd name="connsiteX27" fmla="*/ 8197 w 10003"/>
                          <a:gd name="connsiteY27" fmla="*/ 452 h 10000"/>
                          <a:gd name="connsiteX28" fmla="*/ 8733 w 10003"/>
                          <a:gd name="connsiteY28" fmla="*/ 323 h 10000"/>
                          <a:gd name="connsiteX29" fmla="*/ 9211 w 10003"/>
                          <a:gd name="connsiteY29" fmla="*/ 194 h 10000"/>
                          <a:gd name="connsiteX30" fmla="*/ 9606 w 10003"/>
                          <a:gd name="connsiteY30" fmla="*/ 65 h 10000"/>
                          <a:gd name="connsiteX31" fmla="*/ 9888 w 10003"/>
                          <a:gd name="connsiteY31" fmla="*/ 0 h 10000"/>
                          <a:gd name="connsiteX0" fmla="*/ 9888 w 10000"/>
                          <a:gd name="connsiteY0" fmla="*/ 0 h 10000"/>
                          <a:gd name="connsiteX1" fmla="*/ 10000 w 10000"/>
                          <a:gd name="connsiteY1" fmla="*/ 0 h 10000"/>
                          <a:gd name="connsiteX2" fmla="*/ 9915 w 10000"/>
                          <a:gd name="connsiteY2" fmla="*/ 4290 h 10000"/>
                          <a:gd name="connsiteX3" fmla="*/ 9888 w 10000"/>
                          <a:gd name="connsiteY3" fmla="*/ 4290 h 10000"/>
                          <a:gd name="connsiteX4" fmla="*/ 9859 w 10000"/>
                          <a:gd name="connsiteY4" fmla="*/ 4290 h 10000"/>
                          <a:gd name="connsiteX5" fmla="*/ 9859 w 10000"/>
                          <a:gd name="connsiteY5" fmla="*/ 4290 h 10000"/>
                          <a:gd name="connsiteX6" fmla="*/ 8789 w 10000"/>
                          <a:gd name="connsiteY6" fmla="*/ 3323 h 10000"/>
                          <a:gd name="connsiteX7" fmla="*/ 6451 w 10000"/>
                          <a:gd name="connsiteY7" fmla="*/ 6484 h 10000"/>
                          <a:gd name="connsiteX8" fmla="*/ 0 w 10000"/>
                          <a:gd name="connsiteY8" fmla="*/ 10000 h 10000"/>
                          <a:gd name="connsiteX9" fmla="*/ 5718 w 10000"/>
                          <a:gd name="connsiteY9" fmla="*/ 5387 h 10000"/>
                          <a:gd name="connsiteX10" fmla="*/ 7380 w 10000"/>
                          <a:gd name="connsiteY10" fmla="*/ 2065 h 10000"/>
                          <a:gd name="connsiteX11" fmla="*/ 7380 w 10000"/>
                          <a:gd name="connsiteY11" fmla="*/ 2065 h 10000"/>
                          <a:gd name="connsiteX12" fmla="*/ 7380 w 10000"/>
                          <a:gd name="connsiteY12" fmla="*/ 2065 h 10000"/>
                          <a:gd name="connsiteX13" fmla="*/ 6422 w 10000"/>
                          <a:gd name="connsiteY13" fmla="*/ 1161 h 10000"/>
                          <a:gd name="connsiteX14" fmla="*/ 6338 w 10000"/>
                          <a:gd name="connsiteY14" fmla="*/ 1097 h 10000"/>
                          <a:gd name="connsiteX15" fmla="*/ 6310 w 10000"/>
                          <a:gd name="connsiteY15" fmla="*/ 1032 h 10000"/>
                          <a:gd name="connsiteX16" fmla="*/ 6310 w 10000"/>
                          <a:gd name="connsiteY16" fmla="*/ 1000 h 10000"/>
                          <a:gd name="connsiteX17" fmla="*/ 6338 w 10000"/>
                          <a:gd name="connsiteY17" fmla="*/ 968 h 10000"/>
                          <a:gd name="connsiteX18" fmla="*/ 6395 w 10000"/>
                          <a:gd name="connsiteY18" fmla="*/ 968 h 10000"/>
                          <a:gd name="connsiteX19" fmla="*/ 6422 w 10000"/>
                          <a:gd name="connsiteY19" fmla="*/ 903 h 10000"/>
                          <a:gd name="connsiteX20" fmla="*/ 6451 w 10000"/>
                          <a:gd name="connsiteY20" fmla="*/ 903 h 10000"/>
                          <a:gd name="connsiteX21" fmla="*/ 6536 w 10000"/>
                          <a:gd name="connsiteY21" fmla="*/ 903 h 10000"/>
                          <a:gd name="connsiteX22" fmla="*/ 6648 w 10000"/>
                          <a:gd name="connsiteY22" fmla="*/ 871 h 10000"/>
                          <a:gd name="connsiteX23" fmla="*/ 6704 w 10000"/>
                          <a:gd name="connsiteY23" fmla="*/ 871 h 10000"/>
                          <a:gd name="connsiteX24" fmla="*/ 7155 w 10000"/>
                          <a:gd name="connsiteY24" fmla="*/ 742 h 10000"/>
                          <a:gd name="connsiteX25" fmla="*/ 7634 w 10000"/>
                          <a:gd name="connsiteY25" fmla="*/ 613 h 10000"/>
                          <a:gd name="connsiteX26" fmla="*/ 8197 w 10000"/>
                          <a:gd name="connsiteY26" fmla="*/ 452 h 10000"/>
                          <a:gd name="connsiteX27" fmla="*/ 8733 w 10000"/>
                          <a:gd name="connsiteY27" fmla="*/ 323 h 10000"/>
                          <a:gd name="connsiteX28" fmla="*/ 9211 w 10000"/>
                          <a:gd name="connsiteY28" fmla="*/ 194 h 10000"/>
                          <a:gd name="connsiteX29" fmla="*/ 9606 w 10000"/>
                          <a:gd name="connsiteY29" fmla="*/ 65 h 10000"/>
                          <a:gd name="connsiteX30" fmla="*/ 9888 w 10000"/>
                          <a:gd name="connsiteY30" fmla="*/ 0 h 10000"/>
                          <a:gd name="connsiteX0" fmla="*/ 9888 w 10000"/>
                          <a:gd name="connsiteY0" fmla="*/ 0 h 10000"/>
                          <a:gd name="connsiteX1" fmla="*/ 10000 w 10000"/>
                          <a:gd name="connsiteY1" fmla="*/ 0 h 10000"/>
                          <a:gd name="connsiteX2" fmla="*/ 9915 w 10000"/>
                          <a:gd name="connsiteY2" fmla="*/ 4290 h 10000"/>
                          <a:gd name="connsiteX3" fmla="*/ 9859 w 10000"/>
                          <a:gd name="connsiteY3" fmla="*/ 4290 h 10000"/>
                          <a:gd name="connsiteX4" fmla="*/ 9859 w 10000"/>
                          <a:gd name="connsiteY4" fmla="*/ 4290 h 10000"/>
                          <a:gd name="connsiteX5" fmla="*/ 8789 w 10000"/>
                          <a:gd name="connsiteY5" fmla="*/ 3323 h 10000"/>
                          <a:gd name="connsiteX6" fmla="*/ 6451 w 10000"/>
                          <a:gd name="connsiteY6" fmla="*/ 6484 h 10000"/>
                          <a:gd name="connsiteX7" fmla="*/ 0 w 10000"/>
                          <a:gd name="connsiteY7" fmla="*/ 10000 h 10000"/>
                          <a:gd name="connsiteX8" fmla="*/ 5718 w 10000"/>
                          <a:gd name="connsiteY8" fmla="*/ 5387 h 10000"/>
                          <a:gd name="connsiteX9" fmla="*/ 7380 w 10000"/>
                          <a:gd name="connsiteY9" fmla="*/ 2065 h 10000"/>
                          <a:gd name="connsiteX10" fmla="*/ 7380 w 10000"/>
                          <a:gd name="connsiteY10" fmla="*/ 2065 h 10000"/>
                          <a:gd name="connsiteX11" fmla="*/ 7380 w 10000"/>
                          <a:gd name="connsiteY11" fmla="*/ 2065 h 10000"/>
                          <a:gd name="connsiteX12" fmla="*/ 6422 w 10000"/>
                          <a:gd name="connsiteY12" fmla="*/ 1161 h 10000"/>
                          <a:gd name="connsiteX13" fmla="*/ 6338 w 10000"/>
                          <a:gd name="connsiteY13" fmla="*/ 1097 h 10000"/>
                          <a:gd name="connsiteX14" fmla="*/ 6310 w 10000"/>
                          <a:gd name="connsiteY14" fmla="*/ 1032 h 10000"/>
                          <a:gd name="connsiteX15" fmla="*/ 6310 w 10000"/>
                          <a:gd name="connsiteY15" fmla="*/ 1000 h 10000"/>
                          <a:gd name="connsiteX16" fmla="*/ 6338 w 10000"/>
                          <a:gd name="connsiteY16" fmla="*/ 968 h 10000"/>
                          <a:gd name="connsiteX17" fmla="*/ 6395 w 10000"/>
                          <a:gd name="connsiteY17" fmla="*/ 968 h 10000"/>
                          <a:gd name="connsiteX18" fmla="*/ 6422 w 10000"/>
                          <a:gd name="connsiteY18" fmla="*/ 903 h 10000"/>
                          <a:gd name="connsiteX19" fmla="*/ 6451 w 10000"/>
                          <a:gd name="connsiteY19" fmla="*/ 903 h 10000"/>
                          <a:gd name="connsiteX20" fmla="*/ 6536 w 10000"/>
                          <a:gd name="connsiteY20" fmla="*/ 903 h 10000"/>
                          <a:gd name="connsiteX21" fmla="*/ 6648 w 10000"/>
                          <a:gd name="connsiteY21" fmla="*/ 871 h 10000"/>
                          <a:gd name="connsiteX22" fmla="*/ 6704 w 10000"/>
                          <a:gd name="connsiteY22" fmla="*/ 871 h 10000"/>
                          <a:gd name="connsiteX23" fmla="*/ 7155 w 10000"/>
                          <a:gd name="connsiteY23" fmla="*/ 742 h 10000"/>
                          <a:gd name="connsiteX24" fmla="*/ 7634 w 10000"/>
                          <a:gd name="connsiteY24" fmla="*/ 613 h 10000"/>
                          <a:gd name="connsiteX25" fmla="*/ 8197 w 10000"/>
                          <a:gd name="connsiteY25" fmla="*/ 452 h 10000"/>
                          <a:gd name="connsiteX26" fmla="*/ 8733 w 10000"/>
                          <a:gd name="connsiteY26" fmla="*/ 323 h 10000"/>
                          <a:gd name="connsiteX27" fmla="*/ 9211 w 10000"/>
                          <a:gd name="connsiteY27" fmla="*/ 194 h 10000"/>
                          <a:gd name="connsiteX28" fmla="*/ 9606 w 10000"/>
                          <a:gd name="connsiteY28" fmla="*/ 65 h 10000"/>
                          <a:gd name="connsiteX29" fmla="*/ 9888 w 10000"/>
                          <a:gd name="connsiteY29"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422 w 10000"/>
                          <a:gd name="connsiteY11" fmla="*/ 1161 h 10000"/>
                          <a:gd name="connsiteX12" fmla="*/ 6338 w 10000"/>
                          <a:gd name="connsiteY12" fmla="*/ 1097 h 10000"/>
                          <a:gd name="connsiteX13" fmla="*/ 6310 w 10000"/>
                          <a:gd name="connsiteY13" fmla="*/ 1032 h 10000"/>
                          <a:gd name="connsiteX14" fmla="*/ 6310 w 10000"/>
                          <a:gd name="connsiteY14" fmla="*/ 1000 h 10000"/>
                          <a:gd name="connsiteX15" fmla="*/ 6338 w 10000"/>
                          <a:gd name="connsiteY15" fmla="*/ 968 h 10000"/>
                          <a:gd name="connsiteX16" fmla="*/ 6395 w 10000"/>
                          <a:gd name="connsiteY16" fmla="*/ 968 h 10000"/>
                          <a:gd name="connsiteX17" fmla="*/ 6422 w 10000"/>
                          <a:gd name="connsiteY17" fmla="*/ 903 h 10000"/>
                          <a:gd name="connsiteX18" fmla="*/ 6451 w 10000"/>
                          <a:gd name="connsiteY18" fmla="*/ 903 h 10000"/>
                          <a:gd name="connsiteX19" fmla="*/ 6536 w 10000"/>
                          <a:gd name="connsiteY19" fmla="*/ 903 h 10000"/>
                          <a:gd name="connsiteX20" fmla="*/ 6648 w 10000"/>
                          <a:gd name="connsiteY20" fmla="*/ 871 h 10000"/>
                          <a:gd name="connsiteX21" fmla="*/ 6704 w 10000"/>
                          <a:gd name="connsiteY21" fmla="*/ 871 h 10000"/>
                          <a:gd name="connsiteX22" fmla="*/ 7155 w 10000"/>
                          <a:gd name="connsiteY22" fmla="*/ 742 h 10000"/>
                          <a:gd name="connsiteX23" fmla="*/ 7634 w 10000"/>
                          <a:gd name="connsiteY23" fmla="*/ 613 h 10000"/>
                          <a:gd name="connsiteX24" fmla="*/ 8197 w 10000"/>
                          <a:gd name="connsiteY24" fmla="*/ 452 h 10000"/>
                          <a:gd name="connsiteX25" fmla="*/ 8733 w 10000"/>
                          <a:gd name="connsiteY25" fmla="*/ 323 h 10000"/>
                          <a:gd name="connsiteX26" fmla="*/ 9211 w 10000"/>
                          <a:gd name="connsiteY26" fmla="*/ 194 h 10000"/>
                          <a:gd name="connsiteX27" fmla="*/ 9606 w 10000"/>
                          <a:gd name="connsiteY27" fmla="*/ 65 h 10000"/>
                          <a:gd name="connsiteX28" fmla="*/ 9888 w 10000"/>
                          <a:gd name="connsiteY28"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422 w 10000"/>
                          <a:gd name="connsiteY11" fmla="*/ 1161 h 10000"/>
                          <a:gd name="connsiteX12" fmla="*/ 6310 w 10000"/>
                          <a:gd name="connsiteY12" fmla="*/ 1032 h 10000"/>
                          <a:gd name="connsiteX13" fmla="*/ 6310 w 10000"/>
                          <a:gd name="connsiteY13" fmla="*/ 1000 h 10000"/>
                          <a:gd name="connsiteX14" fmla="*/ 6338 w 10000"/>
                          <a:gd name="connsiteY14" fmla="*/ 968 h 10000"/>
                          <a:gd name="connsiteX15" fmla="*/ 6395 w 10000"/>
                          <a:gd name="connsiteY15" fmla="*/ 968 h 10000"/>
                          <a:gd name="connsiteX16" fmla="*/ 6422 w 10000"/>
                          <a:gd name="connsiteY16" fmla="*/ 903 h 10000"/>
                          <a:gd name="connsiteX17" fmla="*/ 6451 w 10000"/>
                          <a:gd name="connsiteY17" fmla="*/ 903 h 10000"/>
                          <a:gd name="connsiteX18" fmla="*/ 6536 w 10000"/>
                          <a:gd name="connsiteY18" fmla="*/ 903 h 10000"/>
                          <a:gd name="connsiteX19" fmla="*/ 6648 w 10000"/>
                          <a:gd name="connsiteY19" fmla="*/ 871 h 10000"/>
                          <a:gd name="connsiteX20" fmla="*/ 6704 w 10000"/>
                          <a:gd name="connsiteY20" fmla="*/ 871 h 10000"/>
                          <a:gd name="connsiteX21" fmla="*/ 7155 w 10000"/>
                          <a:gd name="connsiteY21" fmla="*/ 742 h 10000"/>
                          <a:gd name="connsiteX22" fmla="*/ 7634 w 10000"/>
                          <a:gd name="connsiteY22" fmla="*/ 613 h 10000"/>
                          <a:gd name="connsiteX23" fmla="*/ 8197 w 10000"/>
                          <a:gd name="connsiteY23" fmla="*/ 452 h 10000"/>
                          <a:gd name="connsiteX24" fmla="*/ 8733 w 10000"/>
                          <a:gd name="connsiteY24" fmla="*/ 323 h 10000"/>
                          <a:gd name="connsiteX25" fmla="*/ 9211 w 10000"/>
                          <a:gd name="connsiteY25" fmla="*/ 194 h 10000"/>
                          <a:gd name="connsiteX26" fmla="*/ 9606 w 10000"/>
                          <a:gd name="connsiteY26" fmla="*/ 65 h 10000"/>
                          <a:gd name="connsiteX27" fmla="*/ 9888 w 10000"/>
                          <a:gd name="connsiteY27"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648 w 10000"/>
                          <a:gd name="connsiteY18" fmla="*/ 871 h 10000"/>
                          <a:gd name="connsiteX19" fmla="*/ 6704 w 10000"/>
                          <a:gd name="connsiteY19" fmla="*/ 871 h 10000"/>
                          <a:gd name="connsiteX20" fmla="*/ 7155 w 10000"/>
                          <a:gd name="connsiteY20" fmla="*/ 742 h 10000"/>
                          <a:gd name="connsiteX21" fmla="*/ 7634 w 10000"/>
                          <a:gd name="connsiteY21" fmla="*/ 613 h 10000"/>
                          <a:gd name="connsiteX22" fmla="*/ 8197 w 10000"/>
                          <a:gd name="connsiteY22" fmla="*/ 452 h 10000"/>
                          <a:gd name="connsiteX23" fmla="*/ 8733 w 10000"/>
                          <a:gd name="connsiteY23" fmla="*/ 323 h 10000"/>
                          <a:gd name="connsiteX24" fmla="*/ 9211 w 10000"/>
                          <a:gd name="connsiteY24" fmla="*/ 194 h 10000"/>
                          <a:gd name="connsiteX25" fmla="*/ 9606 w 10000"/>
                          <a:gd name="connsiteY25" fmla="*/ 65 h 10000"/>
                          <a:gd name="connsiteX26" fmla="*/ 9888 w 10000"/>
                          <a:gd name="connsiteY26"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19" fmla="*/ 7155 w 10000"/>
                          <a:gd name="connsiteY19" fmla="*/ 742 h 10000"/>
                          <a:gd name="connsiteX20" fmla="*/ 7634 w 10000"/>
                          <a:gd name="connsiteY20" fmla="*/ 613 h 10000"/>
                          <a:gd name="connsiteX21" fmla="*/ 8197 w 10000"/>
                          <a:gd name="connsiteY21" fmla="*/ 452 h 10000"/>
                          <a:gd name="connsiteX22" fmla="*/ 8733 w 10000"/>
                          <a:gd name="connsiteY22" fmla="*/ 323 h 10000"/>
                          <a:gd name="connsiteX23" fmla="*/ 9211 w 10000"/>
                          <a:gd name="connsiteY23" fmla="*/ 194 h 10000"/>
                          <a:gd name="connsiteX24" fmla="*/ 9606 w 10000"/>
                          <a:gd name="connsiteY24" fmla="*/ 65 h 10000"/>
                          <a:gd name="connsiteX25" fmla="*/ 9888 w 10000"/>
                          <a:gd name="connsiteY25"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19" fmla="*/ 7634 w 10000"/>
                          <a:gd name="connsiteY19" fmla="*/ 613 h 10000"/>
                          <a:gd name="connsiteX20" fmla="*/ 8197 w 10000"/>
                          <a:gd name="connsiteY20" fmla="*/ 452 h 10000"/>
                          <a:gd name="connsiteX21" fmla="*/ 8733 w 10000"/>
                          <a:gd name="connsiteY21" fmla="*/ 323 h 10000"/>
                          <a:gd name="connsiteX22" fmla="*/ 9211 w 10000"/>
                          <a:gd name="connsiteY22" fmla="*/ 194 h 10000"/>
                          <a:gd name="connsiteX23" fmla="*/ 9606 w 10000"/>
                          <a:gd name="connsiteY23" fmla="*/ 65 h 10000"/>
                          <a:gd name="connsiteX24" fmla="*/ 9888 w 10000"/>
                          <a:gd name="connsiteY24"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19" fmla="*/ 8197 w 10000"/>
                          <a:gd name="connsiteY19" fmla="*/ 452 h 10000"/>
                          <a:gd name="connsiteX20" fmla="*/ 8733 w 10000"/>
                          <a:gd name="connsiteY20" fmla="*/ 323 h 10000"/>
                          <a:gd name="connsiteX21" fmla="*/ 9211 w 10000"/>
                          <a:gd name="connsiteY21" fmla="*/ 194 h 10000"/>
                          <a:gd name="connsiteX22" fmla="*/ 9606 w 10000"/>
                          <a:gd name="connsiteY22" fmla="*/ 65 h 10000"/>
                          <a:gd name="connsiteX23" fmla="*/ 9888 w 10000"/>
                          <a:gd name="connsiteY23"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19" fmla="*/ 8733 w 10000"/>
                          <a:gd name="connsiteY19" fmla="*/ 323 h 10000"/>
                          <a:gd name="connsiteX20" fmla="*/ 9211 w 10000"/>
                          <a:gd name="connsiteY20" fmla="*/ 194 h 10000"/>
                          <a:gd name="connsiteX21" fmla="*/ 9606 w 10000"/>
                          <a:gd name="connsiteY21" fmla="*/ 65 h 10000"/>
                          <a:gd name="connsiteX22" fmla="*/ 9888 w 10000"/>
                          <a:gd name="connsiteY22"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19" fmla="*/ 9211 w 10000"/>
                          <a:gd name="connsiteY19" fmla="*/ 194 h 10000"/>
                          <a:gd name="connsiteX20" fmla="*/ 9606 w 10000"/>
                          <a:gd name="connsiteY20" fmla="*/ 65 h 10000"/>
                          <a:gd name="connsiteX21" fmla="*/ 9888 w 10000"/>
                          <a:gd name="connsiteY21"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19" fmla="*/ 9606 w 10000"/>
                          <a:gd name="connsiteY19" fmla="*/ 65 h 10000"/>
                          <a:gd name="connsiteX20" fmla="*/ 9888 w 10000"/>
                          <a:gd name="connsiteY20"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19" fmla="*/ 9888 w 10000"/>
                          <a:gd name="connsiteY19" fmla="*/ 0 h 10000"/>
                          <a:gd name="connsiteX0" fmla="*/ 6704 w 10000"/>
                          <a:gd name="connsiteY0" fmla="*/ 871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0" fmla="*/ 6536 w 10000"/>
                          <a:gd name="connsiteY0" fmla="*/ 1042 h 10139"/>
                          <a:gd name="connsiteX1" fmla="*/ 10000 w 10000"/>
                          <a:gd name="connsiteY1" fmla="*/ 139 h 10139"/>
                          <a:gd name="connsiteX2" fmla="*/ 9859 w 10000"/>
                          <a:gd name="connsiteY2" fmla="*/ 4429 h 10139"/>
                          <a:gd name="connsiteX3" fmla="*/ 9859 w 10000"/>
                          <a:gd name="connsiteY3" fmla="*/ 4429 h 10139"/>
                          <a:gd name="connsiteX4" fmla="*/ 8789 w 10000"/>
                          <a:gd name="connsiteY4" fmla="*/ 3462 h 10139"/>
                          <a:gd name="connsiteX5" fmla="*/ 6451 w 10000"/>
                          <a:gd name="connsiteY5" fmla="*/ 6623 h 10139"/>
                          <a:gd name="connsiteX6" fmla="*/ 0 w 10000"/>
                          <a:gd name="connsiteY6" fmla="*/ 10139 h 10139"/>
                          <a:gd name="connsiteX7" fmla="*/ 5718 w 10000"/>
                          <a:gd name="connsiteY7" fmla="*/ 5526 h 10139"/>
                          <a:gd name="connsiteX8" fmla="*/ 7380 w 10000"/>
                          <a:gd name="connsiteY8" fmla="*/ 2204 h 10139"/>
                          <a:gd name="connsiteX9" fmla="*/ 7380 w 10000"/>
                          <a:gd name="connsiteY9" fmla="*/ 2204 h 10139"/>
                          <a:gd name="connsiteX10" fmla="*/ 7380 w 10000"/>
                          <a:gd name="connsiteY10" fmla="*/ 2204 h 10139"/>
                          <a:gd name="connsiteX11" fmla="*/ 6310 w 10000"/>
                          <a:gd name="connsiteY11" fmla="*/ 1171 h 10139"/>
                          <a:gd name="connsiteX12" fmla="*/ 6310 w 10000"/>
                          <a:gd name="connsiteY12" fmla="*/ 1139 h 10139"/>
                          <a:gd name="connsiteX13" fmla="*/ 6338 w 10000"/>
                          <a:gd name="connsiteY13" fmla="*/ 1107 h 10139"/>
                          <a:gd name="connsiteX14" fmla="*/ 6395 w 10000"/>
                          <a:gd name="connsiteY14" fmla="*/ 1107 h 10139"/>
                          <a:gd name="connsiteX15" fmla="*/ 6422 w 10000"/>
                          <a:gd name="connsiteY15" fmla="*/ 1042 h 10139"/>
                          <a:gd name="connsiteX16" fmla="*/ 6451 w 10000"/>
                          <a:gd name="connsiteY16" fmla="*/ 1042 h 10139"/>
                          <a:gd name="connsiteX17" fmla="*/ 6536 w 10000"/>
                          <a:gd name="connsiteY17" fmla="*/ 1042 h 10139"/>
                          <a:gd name="connsiteX0" fmla="*/ 6451 w 10000"/>
                          <a:gd name="connsiteY0" fmla="*/ 903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0" fmla="*/ 6422 w 10000"/>
                          <a:gd name="connsiteY0" fmla="*/ 903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0" fmla="*/ 6395 w 10000"/>
                          <a:gd name="connsiteY0" fmla="*/ 1099 h 10131"/>
                          <a:gd name="connsiteX1" fmla="*/ 10000 w 10000"/>
                          <a:gd name="connsiteY1" fmla="*/ 131 h 10131"/>
                          <a:gd name="connsiteX2" fmla="*/ 9859 w 10000"/>
                          <a:gd name="connsiteY2" fmla="*/ 4421 h 10131"/>
                          <a:gd name="connsiteX3" fmla="*/ 9859 w 10000"/>
                          <a:gd name="connsiteY3" fmla="*/ 4421 h 10131"/>
                          <a:gd name="connsiteX4" fmla="*/ 8789 w 10000"/>
                          <a:gd name="connsiteY4" fmla="*/ 3454 h 10131"/>
                          <a:gd name="connsiteX5" fmla="*/ 6451 w 10000"/>
                          <a:gd name="connsiteY5" fmla="*/ 6615 h 10131"/>
                          <a:gd name="connsiteX6" fmla="*/ 0 w 10000"/>
                          <a:gd name="connsiteY6" fmla="*/ 10131 h 10131"/>
                          <a:gd name="connsiteX7" fmla="*/ 5718 w 10000"/>
                          <a:gd name="connsiteY7" fmla="*/ 5518 h 10131"/>
                          <a:gd name="connsiteX8" fmla="*/ 7380 w 10000"/>
                          <a:gd name="connsiteY8" fmla="*/ 2196 h 10131"/>
                          <a:gd name="connsiteX9" fmla="*/ 7380 w 10000"/>
                          <a:gd name="connsiteY9" fmla="*/ 2196 h 10131"/>
                          <a:gd name="connsiteX10" fmla="*/ 7380 w 10000"/>
                          <a:gd name="connsiteY10" fmla="*/ 2196 h 10131"/>
                          <a:gd name="connsiteX11" fmla="*/ 6310 w 10000"/>
                          <a:gd name="connsiteY11" fmla="*/ 1163 h 10131"/>
                          <a:gd name="connsiteX12" fmla="*/ 6310 w 10000"/>
                          <a:gd name="connsiteY12" fmla="*/ 1131 h 10131"/>
                          <a:gd name="connsiteX13" fmla="*/ 6338 w 10000"/>
                          <a:gd name="connsiteY13" fmla="*/ 1099 h 10131"/>
                          <a:gd name="connsiteX14" fmla="*/ 6395 w 10000"/>
                          <a:gd name="connsiteY14" fmla="*/ 1099 h 10131"/>
                          <a:gd name="connsiteX0" fmla="*/ 6338 w 10000"/>
                          <a:gd name="connsiteY0" fmla="*/ 968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0" fmla="*/ 6310 w 10000"/>
                          <a:gd name="connsiteY0" fmla="*/ 1128 h 10128"/>
                          <a:gd name="connsiteX1" fmla="*/ 10000 w 10000"/>
                          <a:gd name="connsiteY1" fmla="*/ 128 h 10128"/>
                          <a:gd name="connsiteX2" fmla="*/ 9859 w 10000"/>
                          <a:gd name="connsiteY2" fmla="*/ 4418 h 10128"/>
                          <a:gd name="connsiteX3" fmla="*/ 9859 w 10000"/>
                          <a:gd name="connsiteY3" fmla="*/ 4418 h 10128"/>
                          <a:gd name="connsiteX4" fmla="*/ 8789 w 10000"/>
                          <a:gd name="connsiteY4" fmla="*/ 3451 h 10128"/>
                          <a:gd name="connsiteX5" fmla="*/ 6451 w 10000"/>
                          <a:gd name="connsiteY5" fmla="*/ 6612 h 10128"/>
                          <a:gd name="connsiteX6" fmla="*/ 0 w 10000"/>
                          <a:gd name="connsiteY6" fmla="*/ 10128 h 10128"/>
                          <a:gd name="connsiteX7" fmla="*/ 5718 w 10000"/>
                          <a:gd name="connsiteY7" fmla="*/ 5515 h 10128"/>
                          <a:gd name="connsiteX8" fmla="*/ 7380 w 10000"/>
                          <a:gd name="connsiteY8" fmla="*/ 2193 h 10128"/>
                          <a:gd name="connsiteX9" fmla="*/ 7380 w 10000"/>
                          <a:gd name="connsiteY9" fmla="*/ 2193 h 10128"/>
                          <a:gd name="connsiteX10" fmla="*/ 7380 w 10000"/>
                          <a:gd name="connsiteY10" fmla="*/ 2193 h 10128"/>
                          <a:gd name="connsiteX11" fmla="*/ 6310 w 10000"/>
                          <a:gd name="connsiteY11" fmla="*/ 1160 h 10128"/>
                          <a:gd name="connsiteX12" fmla="*/ 6310 w 10000"/>
                          <a:gd name="connsiteY12" fmla="*/ 1128 h 10128"/>
                          <a:gd name="connsiteX0" fmla="*/ 6310 w 10000"/>
                          <a:gd name="connsiteY0" fmla="*/ 1032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6310" y="1032"/>
                            </a:moveTo>
                            <a:lnTo>
                              <a:pt x="10000" y="0"/>
                            </a:lnTo>
                            <a:cubicBezTo>
                              <a:pt x="9995" y="715"/>
                              <a:pt x="9883" y="3575"/>
                              <a:pt x="9859" y="4290"/>
                            </a:cubicBezTo>
                            <a:lnTo>
                              <a:pt x="9859" y="4290"/>
                            </a:lnTo>
                            <a:lnTo>
                              <a:pt x="8789" y="3323"/>
                            </a:lnTo>
                            <a:cubicBezTo>
                              <a:pt x="8322" y="4165"/>
                              <a:pt x="7565" y="5364"/>
                              <a:pt x="6451" y="6484"/>
                            </a:cubicBezTo>
                            <a:cubicBezTo>
                              <a:pt x="4555" y="8013"/>
                              <a:pt x="1861" y="9489"/>
                              <a:pt x="0" y="10000"/>
                            </a:cubicBezTo>
                            <a:cubicBezTo>
                              <a:pt x="2552" y="8660"/>
                              <a:pt x="4458" y="7084"/>
                              <a:pt x="5718" y="5387"/>
                            </a:cubicBezTo>
                            <a:cubicBezTo>
                              <a:pt x="6295" y="4571"/>
                              <a:pt x="7138" y="3172"/>
                              <a:pt x="7380" y="2065"/>
                            </a:cubicBezTo>
                            <a:lnTo>
                              <a:pt x="7380" y="2065"/>
                            </a:lnTo>
                            <a:lnTo>
                              <a:pt x="7380" y="2065"/>
                            </a:lnTo>
                            <a:lnTo>
                              <a:pt x="6310" y="103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defRPr/>
                        </a:pPr>
                        <a:endParaRPr lang="en-US" kern="0">
                          <a:solidFill>
                            <a:prstClr val="black"/>
                          </a:solidFill>
                          <a:latin typeface="Arial" panose="020B0604020202020204" pitchFamily="34" charset="0"/>
                          <a:cs typeface="Arial" panose="020B0604020202020204" pitchFamily="34" charset="0"/>
                        </a:endParaRPr>
                      </a:p>
                    </p:txBody>
                  </p:sp>
                  <p:sp>
                    <p:nvSpPr>
                      <p:cNvPr id="189" name="Rectangle 179"/>
                      <p:cNvSpPr>
                        <a:spLocks noChangeArrowheads="1"/>
                      </p:cNvSpPr>
                      <p:nvPr/>
                    </p:nvSpPr>
                    <p:spPr bwMode="auto">
                      <a:xfrm>
                        <a:off x="684239" y="6740470"/>
                        <a:ext cx="327143" cy="118654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ctr">
                          <a:defRPr/>
                        </a:pPr>
                        <a:endParaRPr lang="en-US" kern="0">
                          <a:solidFill>
                            <a:prstClr val="black"/>
                          </a:solidFill>
                          <a:latin typeface="Arial" panose="020B0604020202020204" pitchFamily="34" charset="0"/>
                          <a:cs typeface="Arial" panose="020B0604020202020204" pitchFamily="34" charset="0"/>
                        </a:endParaRPr>
                      </a:p>
                    </p:txBody>
                  </p:sp>
                  <p:sp>
                    <p:nvSpPr>
                      <p:cNvPr id="190" name="Rectangle 180"/>
                      <p:cNvSpPr>
                        <a:spLocks noChangeArrowheads="1"/>
                      </p:cNvSpPr>
                      <p:nvPr/>
                    </p:nvSpPr>
                    <p:spPr bwMode="auto">
                      <a:xfrm>
                        <a:off x="245454" y="7093576"/>
                        <a:ext cx="324547" cy="83343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ctr">
                          <a:defRPr/>
                        </a:pPr>
                        <a:endParaRPr lang="en-US" kern="0">
                          <a:solidFill>
                            <a:prstClr val="black"/>
                          </a:solidFill>
                          <a:latin typeface="Arial" panose="020B0604020202020204" pitchFamily="34" charset="0"/>
                          <a:cs typeface="Arial" panose="020B0604020202020204" pitchFamily="34" charset="0"/>
                        </a:endParaRPr>
                      </a:p>
                    </p:txBody>
                  </p:sp>
                  <p:sp>
                    <p:nvSpPr>
                      <p:cNvPr id="191" name="Rectangle 181"/>
                      <p:cNvSpPr>
                        <a:spLocks noChangeArrowheads="1"/>
                      </p:cNvSpPr>
                      <p:nvPr/>
                    </p:nvSpPr>
                    <p:spPr bwMode="auto">
                      <a:xfrm>
                        <a:off x="-195929" y="7399948"/>
                        <a:ext cx="327143" cy="52706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ctr">
                          <a:defRPr/>
                        </a:pPr>
                        <a:endParaRPr lang="en-US" kern="0">
                          <a:solidFill>
                            <a:prstClr val="black"/>
                          </a:solidFill>
                          <a:latin typeface="Arial" panose="020B0604020202020204" pitchFamily="34" charset="0"/>
                          <a:cs typeface="Arial" panose="020B0604020202020204" pitchFamily="34" charset="0"/>
                        </a:endParaRPr>
                      </a:p>
                    </p:txBody>
                  </p:sp>
                  <p:sp>
                    <p:nvSpPr>
                      <p:cNvPr id="192" name="Freeform 182"/>
                      <p:cNvSpPr>
                        <a:spLocks/>
                      </p:cNvSpPr>
                      <p:nvPr/>
                    </p:nvSpPr>
                    <p:spPr bwMode="auto">
                      <a:xfrm>
                        <a:off x="-369887" y="6688824"/>
                        <a:ext cx="1489324" cy="1363085"/>
                      </a:xfrm>
                      <a:custGeom>
                        <a:avLst/>
                        <a:gdLst>
                          <a:gd name="T0" fmla="*/ 19 w 575"/>
                          <a:gd name="T1" fmla="*/ 0 h 530"/>
                          <a:gd name="T2" fmla="*/ 24 w 575"/>
                          <a:gd name="T3" fmla="*/ 0 h 530"/>
                          <a:gd name="T4" fmla="*/ 29 w 575"/>
                          <a:gd name="T5" fmla="*/ 3 h 530"/>
                          <a:gd name="T6" fmla="*/ 33 w 575"/>
                          <a:gd name="T7" fmla="*/ 7 h 530"/>
                          <a:gd name="T8" fmla="*/ 36 w 575"/>
                          <a:gd name="T9" fmla="*/ 12 h 530"/>
                          <a:gd name="T10" fmla="*/ 37 w 575"/>
                          <a:gd name="T11" fmla="*/ 18 h 530"/>
                          <a:gd name="T12" fmla="*/ 37 w 575"/>
                          <a:gd name="T13" fmla="*/ 492 h 530"/>
                          <a:gd name="T14" fmla="*/ 557 w 575"/>
                          <a:gd name="T15" fmla="*/ 492 h 530"/>
                          <a:gd name="T16" fmla="*/ 562 w 575"/>
                          <a:gd name="T17" fmla="*/ 494 h 530"/>
                          <a:gd name="T18" fmla="*/ 567 w 575"/>
                          <a:gd name="T19" fmla="*/ 496 h 530"/>
                          <a:gd name="T20" fmla="*/ 571 w 575"/>
                          <a:gd name="T21" fmla="*/ 500 h 530"/>
                          <a:gd name="T22" fmla="*/ 574 w 575"/>
                          <a:gd name="T23" fmla="*/ 505 h 530"/>
                          <a:gd name="T24" fmla="*/ 575 w 575"/>
                          <a:gd name="T25" fmla="*/ 512 h 530"/>
                          <a:gd name="T26" fmla="*/ 574 w 575"/>
                          <a:gd name="T27" fmla="*/ 517 h 530"/>
                          <a:gd name="T28" fmla="*/ 571 w 575"/>
                          <a:gd name="T29" fmla="*/ 522 h 530"/>
                          <a:gd name="T30" fmla="*/ 567 w 575"/>
                          <a:gd name="T31" fmla="*/ 526 h 530"/>
                          <a:gd name="T32" fmla="*/ 562 w 575"/>
                          <a:gd name="T33" fmla="*/ 529 h 530"/>
                          <a:gd name="T34" fmla="*/ 557 w 575"/>
                          <a:gd name="T35" fmla="*/ 530 h 530"/>
                          <a:gd name="T36" fmla="*/ 19 w 575"/>
                          <a:gd name="T37" fmla="*/ 530 h 530"/>
                          <a:gd name="T38" fmla="*/ 12 w 575"/>
                          <a:gd name="T39" fmla="*/ 529 h 530"/>
                          <a:gd name="T40" fmla="*/ 7 w 575"/>
                          <a:gd name="T41" fmla="*/ 526 h 530"/>
                          <a:gd name="T42" fmla="*/ 3 w 575"/>
                          <a:gd name="T43" fmla="*/ 522 h 530"/>
                          <a:gd name="T44" fmla="*/ 0 w 575"/>
                          <a:gd name="T45" fmla="*/ 517 h 530"/>
                          <a:gd name="T46" fmla="*/ 0 w 575"/>
                          <a:gd name="T47" fmla="*/ 512 h 530"/>
                          <a:gd name="T48" fmla="*/ 0 w 575"/>
                          <a:gd name="T49" fmla="*/ 18 h 530"/>
                          <a:gd name="T50" fmla="*/ 0 w 575"/>
                          <a:gd name="T51" fmla="*/ 12 h 530"/>
                          <a:gd name="T52" fmla="*/ 3 w 575"/>
                          <a:gd name="T53" fmla="*/ 7 h 530"/>
                          <a:gd name="T54" fmla="*/ 7 w 575"/>
                          <a:gd name="T55" fmla="*/ 3 h 530"/>
                          <a:gd name="T56" fmla="*/ 12 w 575"/>
                          <a:gd name="T57" fmla="*/ 0 h 530"/>
                          <a:gd name="T58" fmla="*/ 19 w 575"/>
                          <a:gd name="T59" fmla="*/ 0 h 530"/>
                          <a:gd name="connsiteX0" fmla="*/ 330 w 10000"/>
                          <a:gd name="connsiteY0" fmla="*/ 0 h 10000"/>
                          <a:gd name="connsiteX1" fmla="*/ 417 w 10000"/>
                          <a:gd name="connsiteY1" fmla="*/ 0 h 10000"/>
                          <a:gd name="connsiteX2" fmla="*/ 504 w 10000"/>
                          <a:gd name="connsiteY2" fmla="*/ 57 h 10000"/>
                          <a:gd name="connsiteX3" fmla="*/ 574 w 10000"/>
                          <a:gd name="connsiteY3" fmla="*/ 132 h 10000"/>
                          <a:gd name="connsiteX4" fmla="*/ 626 w 10000"/>
                          <a:gd name="connsiteY4" fmla="*/ 226 h 10000"/>
                          <a:gd name="connsiteX5" fmla="*/ 643 w 10000"/>
                          <a:gd name="connsiteY5" fmla="*/ 340 h 10000"/>
                          <a:gd name="connsiteX6" fmla="*/ 643 w 10000"/>
                          <a:gd name="connsiteY6" fmla="*/ 9283 h 10000"/>
                          <a:gd name="connsiteX7" fmla="*/ 9687 w 10000"/>
                          <a:gd name="connsiteY7" fmla="*/ 9283 h 10000"/>
                          <a:gd name="connsiteX8" fmla="*/ 9774 w 10000"/>
                          <a:gd name="connsiteY8" fmla="*/ 9321 h 10000"/>
                          <a:gd name="connsiteX9" fmla="*/ 9861 w 10000"/>
                          <a:gd name="connsiteY9" fmla="*/ 9358 h 10000"/>
                          <a:gd name="connsiteX10" fmla="*/ 9930 w 10000"/>
                          <a:gd name="connsiteY10" fmla="*/ 9434 h 10000"/>
                          <a:gd name="connsiteX11" fmla="*/ 9983 w 10000"/>
                          <a:gd name="connsiteY11" fmla="*/ 9528 h 10000"/>
                          <a:gd name="connsiteX12" fmla="*/ 10000 w 10000"/>
                          <a:gd name="connsiteY12" fmla="*/ 9660 h 10000"/>
                          <a:gd name="connsiteX13" fmla="*/ 9983 w 10000"/>
                          <a:gd name="connsiteY13" fmla="*/ 9755 h 10000"/>
                          <a:gd name="connsiteX14" fmla="*/ 9930 w 10000"/>
                          <a:gd name="connsiteY14" fmla="*/ 9849 h 10000"/>
                          <a:gd name="connsiteX15" fmla="*/ 9861 w 10000"/>
                          <a:gd name="connsiteY15" fmla="*/ 9925 h 10000"/>
                          <a:gd name="connsiteX16" fmla="*/ 9774 w 10000"/>
                          <a:gd name="connsiteY16" fmla="*/ 9981 h 10000"/>
                          <a:gd name="connsiteX17" fmla="*/ 9687 w 10000"/>
                          <a:gd name="connsiteY17" fmla="*/ 10000 h 10000"/>
                          <a:gd name="connsiteX18" fmla="*/ 330 w 10000"/>
                          <a:gd name="connsiteY18" fmla="*/ 10000 h 10000"/>
                          <a:gd name="connsiteX19" fmla="*/ 209 w 10000"/>
                          <a:gd name="connsiteY19" fmla="*/ 9981 h 10000"/>
                          <a:gd name="connsiteX20" fmla="*/ 122 w 10000"/>
                          <a:gd name="connsiteY20" fmla="*/ 9925 h 10000"/>
                          <a:gd name="connsiteX21" fmla="*/ 52 w 10000"/>
                          <a:gd name="connsiteY21" fmla="*/ 9849 h 10000"/>
                          <a:gd name="connsiteX22" fmla="*/ 0 w 10000"/>
                          <a:gd name="connsiteY22" fmla="*/ 9755 h 10000"/>
                          <a:gd name="connsiteX23" fmla="*/ 0 w 10000"/>
                          <a:gd name="connsiteY23" fmla="*/ 9660 h 10000"/>
                          <a:gd name="connsiteX24" fmla="*/ 0 w 10000"/>
                          <a:gd name="connsiteY24" fmla="*/ 340 h 10000"/>
                          <a:gd name="connsiteX25" fmla="*/ 52 w 10000"/>
                          <a:gd name="connsiteY25" fmla="*/ 132 h 10000"/>
                          <a:gd name="connsiteX26" fmla="*/ 122 w 10000"/>
                          <a:gd name="connsiteY26" fmla="*/ 57 h 10000"/>
                          <a:gd name="connsiteX27" fmla="*/ 209 w 10000"/>
                          <a:gd name="connsiteY27" fmla="*/ 0 h 10000"/>
                          <a:gd name="connsiteX28" fmla="*/ 330 w 10000"/>
                          <a:gd name="connsiteY28" fmla="*/ 0 h 10000"/>
                          <a:gd name="connsiteX0" fmla="*/ 330 w 10000"/>
                          <a:gd name="connsiteY0" fmla="*/ 438 h 10438"/>
                          <a:gd name="connsiteX1" fmla="*/ 417 w 10000"/>
                          <a:gd name="connsiteY1" fmla="*/ 438 h 10438"/>
                          <a:gd name="connsiteX2" fmla="*/ 504 w 10000"/>
                          <a:gd name="connsiteY2" fmla="*/ 495 h 10438"/>
                          <a:gd name="connsiteX3" fmla="*/ 574 w 10000"/>
                          <a:gd name="connsiteY3" fmla="*/ 570 h 10438"/>
                          <a:gd name="connsiteX4" fmla="*/ 626 w 10000"/>
                          <a:gd name="connsiteY4" fmla="*/ 664 h 10438"/>
                          <a:gd name="connsiteX5" fmla="*/ 643 w 10000"/>
                          <a:gd name="connsiteY5" fmla="*/ 778 h 10438"/>
                          <a:gd name="connsiteX6" fmla="*/ 643 w 10000"/>
                          <a:gd name="connsiteY6" fmla="*/ 9721 h 10438"/>
                          <a:gd name="connsiteX7" fmla="*/ 9687 w 10000"/>
                          <a:gd name="connsiteY7" fmla="*/ 9721 h 10438"/>
                          <a:gd name="connsiteX8" fmla="*/ 9774 w 10000"/>
                          <a:gd name="connsiteY8" fmla="*/ 9759 h 10438"/>
                          <a:gd name="connsiteX9" fmla="*/ 9861 w 10000"/>
                          <a:gd name="connsiteY9" fmla="*/ 9796 h 10438"/>
                          <a:gd name="connsiteX10" fmla="*/ 9930 w 10000"/>
                          <a:gd name="connsiteY10" fmla="*/ 9872 h 10438"/>
                          <a:gd name="connsiteX11" fmla="*/ 9983 w 10000"/>
                          <a:gd name="connsiteY11" fmla="*/ 9966 h 10438"/>
                          <a:gd name="connsiteX12" fmla="*/ 10000 w 10000"/>
                          <a:gd name="connsiteY12" fmla="*/ 10098 h 10438"/>
                          <a:gd name="connsiteX13" fmla="*/ 9983 w 10000"/>
                          <a:gd name="connsiteY13" fmla="*/ 10193 h 10438"/>
                          <a:gd name="connsiteX14" fmla="*/ 9930 w 10000"/>
                          <a:gd name="connsiteY14" fmla="*/ 10287 h 10438"/>
                          <a:gd name="connsiteX15" fmla="*/ 9861 w 10000"/>
                          <a:gd name="connsiteY15" fmla="*/ 10363 h 10438"/>
                          <a:gd name="connsiteX16" fmla="*/ 9774 w 10000"/>
                          <a:gd name="connsiteY16" fmla="*/ 10419 h 10438"/>
                          <a:gd name="connsiteX17" fmla="*/ 9687 w 10000"/>
                          <a:gd name="connsiteY17" fmla="*/ 10438 h 10438"/>
                          <a:gd name="connsiteX18" fmla="*/ 330 w 10000"/>
                          <a:gd name="connsiteY18" fmla="*/ 10438 h 10438"/>
                          <a:gd name="connsiteX19" fmla="*/ 209 w 10000"/>
                          <a:gd name="connsiteY19" fmla="*/ 10419 h 10438"/>
                          <a:gd name="connsiteX20" fmla="*/ 122 w 10000"/>
                          <a:gd name="connsiteY20" fmla="*/ 10363 h 10438"/>
                          <a:gd name="connsiteX21" fmla="*/ 52 w 10000"/>
                          <a:gd name="connsiteY21" fmla="*/ 10287 h 10438"/>
                          <a:gd name="connsiteX22" fmla="*/ 0 w 10000"/>
                          <a:gd name="connsiteY22" fmla="*/ 10193 h 10438"/>
                          <a:gd name="connsiteX23" fmla="*/ 0 w 10000"/>
                          <a:gd name="connsiteY23" fmla="*/ 10098 h 10438"/>
                          <a:gd name="connsiteX24" fmla="*/ 0 w 10000"/>
                          <a:gd name="connsiteY24" fmla="*/ 778 h 10438"/>
                          <a:gd name="connsiteX25" fmla="*/ 122 w 10000"/>
                          <a:gd name="connsiteY25" fmla="*/ 495 h 10438"/>
                          <a:gd name="connsiteX26" fmla="*/ 209 w 10000"/>
                          <a:gd name="connsiteY26" fmla="*/ 438 h 10438"/>
                          <a:gd name="connsiteX27" fmla="*/ 330 w 10000"/>
                          <a:gd name="connsiteY27" fmla="*/ 438 h 10438"/>
                          <a:gd name="connsiteX0" fmla="*/ 330 w 10000"/>
                          <a:gd name="connsiteY0" fmla="*/ 460 h 10460"/>
                          <a:gd name="connsiteX1" fmla="*/ 417 w 10000"/>
                          <a:gd name="connsiteY1" fmla="*/ 460 h 10460"/>
                          <a:gd name="connsiteX2" fmla="*/ 504 w 10000"/>
                          <a:gd name="connsiteY2" fmla="*/ 517 h 10460"/>
                          <a:gd name="connsiteX3" fmla="*/ 574 w 10000"/>
                          <a:gd name="connsiteY3" fmla="*/ 592 h 10460"/>
                          <a:gd name="connsiteX4" fmla="*/ 626 w 10000"/>
                          <a:gd name="connsiteY4" fmla="*/ 686 h 10460"/>
                          <a:gd name="connsiteX5" fmla="*/ 643 w 10000"/>
                          <a:gd name="connsiteY5" fmla="*/ 800 h 10460"/>
                          <a:gd name="connsiteX6" fmla="*/ 643 w 10000"/>
                          <a:gd name="connsiteY6" fmla="*/ 9743 h 10460"/>
                          <a:gd name="connsiteX7" fmla="*/ 9687 w 10000"/>
                          <a:gd name="connsiteY7" fmla="*/ 9743 h 10460"/>
                          <a:gd name="connsiteX8" fmla="*/ 9774 w 10000"/>
                          <a:gd name="connsiteY8" fmla="*/ 9781 h 10460"/>
                          <a:gd name="connsiteX9" fmla="*/ 9861 w 10000"/>
                          <a:gd name="connsiteY9" fmla="*/ 9818 h 10460"/>
                          <a:gd name="connsiteX10" fmla="*/ 9930 w 10000"/>
                          <a:gd name="connsiteY10" fmla="*/ 9894 h 10460"/>
                          <a:gd name="connsiteX11" fmla="*/ 9983 w 10000"/>
                          <a:gd name="connsiteY11" fmla="*/ 9988 h 10460"/>
                          <a:gd name="connsiteX12" fmla="*/ 10000 w 10000"/>
                          <a:gd name="connsiteY12" fmla="*/ 10120 h 10460"/>
                          <a:gd name="connsiteX13" fmla="*/ 9983 w 10000"/>
                          <a:gd name="connsiteY13" fmla="*/ 10215 h 10460"/>
                          <a:gd name="connsiteX14" fmla="*/ 9930 w 10000"/>
                          <a:gd name="connsiteY14" fmla="*/ 10309 h 10460"/>
                          <a:gd name="connsiteX15" fmla="*/ 9861 w 10000"/>
                          <a:gd name="connsiteY15" fmla="*/ 10385 h 10460"/>
                          <a:gd name="connsiteX16" fmla="*/ 9774 w 10000"/>
                          <a:gd name="connsiteY16" fmla="*/ 10441 h 10460"/>
                          <a:gd name="connsiteX17" fmla="*/ 9687 w 10000"/>
                          <a:gd name="connsiteY17" fmla="*/ 10460 h 10460"/>
                          <a:gd name="connsiteX18" fmla="*/ 330 w 10000"/>
                          <a:gd name="connsiteY18" fmla="*/ 10460 h 10460"/>
                          <a:gd name="connsiteX19" fmla="*/ 209 w 10000"/>
                          <a:gd name="connsiteY19" fmla="*/ 10441 h 10460"/>
                          <a:gd name="connsiteX20" fmla="*/ 122 w 10000"/>
                          <a:gd name="connsiteY20" fmla="*/ 10385 h 10460"/>
                          <a:gd name="connsiteX21" fmla="*/ 52 w 10000"/>
                          <a:gd name="connsiteY21" fmla="*/ 10309 h 10460"/>
                          <a:gd name="connsiteX22" fmla="*/ 0 w 10000"/>
                          <a:gd name="connsiteY22" fmla="*/ 10215 h 10460"/>
                          <a:gd name="connsiteX23" fmla="*/ 0 w 10000"/>
                          <a:gd name="connsiteY23" fmla="*/ 10120 h 10460"/>
                          <a:gd name="connsiteX24" fmla="*/ 0 w 10000"/>
                          <a:gd name="connsiteY24" fmla="*/ 800 h 10460"/>
                          <a:gd name="connsiteX25" fmla="*/ 209 w 10000"/>
                          <a:gd name="connsiteY25" fmla="*/ 460 h 10460"/>
                          <a:gd name="connsiteX26" fmla="*/ 330 w 10000"/>
                          <a:gd name="connsiteY26" fmla="*/ 460 h 10460"/>
                          <a:gd name="connsiteX0" fmla="*/ 330 w 10000"/>
                          <a:gd name="connsiteY0" fmla="*/ 460 h 10460"/>
                          <a:gd name="connsiteX1" fmla="*/ 417 w 10000"/>
                          <a:gd name="connsiteY1" fmla="*/ 460 h 10460"/>
                          <a:gd name="connsiteX2" fmla="*/ 504 w 10000"/>
                          <a:gd name="connsiteY2" fmla="*/ 517 h 10460"/>
                          <a:gd name="connsiteX3" fmla="*/ 574 w 10000"/>
                          <a:gd name="connsiteY3" fmla="*/ 592 h 10460"/>
                          <a:gd name="connsiteX4" fmla="*/ 626 w 10000"/>
                          <a:gd name="connsiteY4" fmla="*/ 686 h 10460"/>
                          <a:gd name="connsiteX5" fmla="*/ 643 w 10000"/>
                          <a:gd name="connsiteY5" fmla="*/ 800 h 10460"/>
                          <a:gd name="connsiteX6" fmla="*/ 643 w 10000"/>
                          <a:gd name="connsiteY6" fmla="*/ 9743 h 10460"/>
                          <a:gd name="connsiteX7" fmla="*/ 9687 w 10000"/>
                          <a:gd name="connsiteY7" fmla="*/ 9743 h 10460"/>
                          <a:gd name="connsiteX8" fmla="*/ 9774 w 10000"/>
                          <a:gd name="connsiteY8" fmla="*/ 9781 h 10460"/>
                          <a:gd name="connsiteX9" fmla="*/ 9861 w 10000"/>
                          <a:gd name="connsiteY9" fmla="*/ 9818 h 10460"/>
                          <a:gd name="connsiteX10" fmla="*/ 9930 w 10000"/>
                          <a:gd name="connsiteY10" fmla="*/ 9894 h 10460"/>
                          <a:gd name="connsiteX11" fmla="*/ 9983 w 10000"/>
                          <a:gd name="connsiteY11" fmla="*/ 9988 h 10460"/>
                          <a:gd name="connsiteX12" fmla="*/ 10000 w 10000"/>
                          <a:gd name="connsiteY12" fmla="*/ 10120 h 10460"/>
                          <a:gd name="connsiteX13" fmla="*/ 9983 w 10000"/>
                          <a:gd name="connsiteY13" fmla="*/ 10215 h 10460"/>
                          <a:gd name="connsiteX14" fmla="*/ 9930 w 10000"/>
                          <a:gd name="connsiteY14" fmla="*/ 10309 h 10460"/>
                          <a:gd name="connsiteX15" fmla="*/ 9861 w 10000"/>
                          <a:gd name="connsiteY15" fmla="*/ 10385 h 10460"/>
                          <a:gd name="connsiteX16" fmla="*/ 9774 w 10000"/>
                          <a:gd name="connsiteY16" fmla="*/ 10441 h 10460"/>
                          <a:gd name="connsiteX17" fmla="*/ 9687 w 10000"/>
                          <a:gd name="connsiteY17" fmla="*/ 10460 h 10460"/>
                          <a:gd name="connsiteX18" fmla="*/ 330 w 10000"/>
                          <a:gd name="connsiteY18" fmla="*/ 10460 h 10460"/>
                          <a:gd name="connsiteX19" fmla="*/ 209 w 10000"/>
                          <a:gd name="connsiteY19" fmla="*/ 10441 h 10460"/>
                          <a:gd name="connsiteX20" fmla="*/ 122 w 10000"/>
                          <a:gd name="connsiteY20" fmla="*/ 10385 h 10460"/>
                          <a:gd name="connsiteX21" fmla="*/ 52 w 10000"/>
                          <a:gd name="connsiteY21" fmla="*/ 10309 h 10460"/>
                          <a:gd name="connsiteX22" fmla="*/ 0 w 10000"/>
                          <a:gd name="connsiteY22" fmla="*/ 10215 h 10460"/>
                          <a:gd name="connsiteX23" fmla="*/ 0 w 10000"/>
                          <a:gd name="connsiteY23" fmla="*/ 10120 h 10460"/>
                          <a:gd name="connsiteX24" fmla="*/ 0 w 10000"/>
                          <a:gd name="connsiteY24" fmla="*/ 800 h 10460"/>
                          <a:gd name="connsiteX25" fmla="*/ 330 w 10000"/>
                          <a:gd name="connsiteY25" fmla="*/ 460 h 10460"/>
                          <a:gd name="connsiteX0" fmla="*/ 0 w 10000"/>
                          <a:gd name="connsiteY0" fmla="*/ 802 h 10462"/>
                          <a:gd name="connsiteX1" fmla="*/ 417 w 10000"/>
                          <a:gd name="connsiteY1" fmla="*/ 462 h 10462"/>
                          <a:gd name="connsiteX2" fmla="*/ 504 w 10000"/>
                          <a:gd name="connsiteY2" fmla="*/ 519 h 10462"/>
                          <a:gd name="connsiteX3" fmla="*/ 574 w 10000"/>
                          <a:gd name="connsiteY3" fmla="*/ 594 h 10462"/>
                          <a:gd name="connsiteX4" fmla="*/ 626 w 10000"/>
                          <a:gd name="connsiteY4" fmla="*/ 688 h 10462"/>
                          <a:gd name="connsiteX5" fmla="*/ 643 w 10000"/>
                          <a:gd name="connsiteY5" fmla="*/ 802 h 10462"/>
                          <a:gd name="connsiteX6" fmla="*/ 643 w 10000"/>
                          <a:gd name="connsiteY6" fmla="*/ 9745 h 10462"/>
                          <a:gd name="connsiteX7" fmla="*/ 9687 w 10000"/>
                          <a:gd name="connsiteY7" fmla="*/ 9745 h 10462"/>
                          <a:gd name="connsiteX8" fmla="*/ 9774 w 10000"/>
                          <a:gd name="connsiteY8" fmla="*/ 9783 h 10462"/>
                          <a:gd name="connsiteX9" fmla="*/ 9861 w 10000"/>
                          <a:gd name="connsiteY9" fmla="*/ 9820 h 10462"/>
                          <a:gd name="connsiteX10" fmla="*/ 9930 w 10000"/>
                          <a:gd name="connsiteY10" fmla="*/ 9896 h 10462"/>
                          <a:gd name="connsiteX11" fmla="*/ 9983 w 10000"/>
                          <a:gd name="connsiteY11" fmla="*/ 9990 h 10462"/>
                          <a:gd name="connsiteX12" fmla="*/ 10000 w 10000"/>
                          <a:gd name="connsiteY12" fmla="*/ 10122 h 10462"/>
                          <a:gd name="connsiteX13" fmla="*/ 9983 w 10000"/>
                          <a:gd name="connsiteY13" fmla="*/ 10217 h 10462"/>
                          <a:gd name="connsiteX14" fmla="*/ 9930 w 10000"/>
                          <a:gd name="connsiteY14" fmla="*/ 10311 h 10462"/>
                          <a:gd name="connsiteX15" fmla="*/ 9861 w 10000"/>
                          <a:gd name="connsiteY15" fmla="*/ 10387 h 10462"/>
                          <a:gd name="connsiteX16" fmla="*/ 9774 w 10000"/>
                          <a:gd name="connsiteY16" fmla="*/ 10443 h 10462"/>
                          <a:gd name="connsiteX17" fmla="*/ 9687 w 10000"/>
                          <a:gd name="connsiteY17" fmla="*/ 10462 h 10462"/>
                          <a:gd name="connsiteX18" fmla="*/ 330 w 10000"/>
                          <a:gd name="connsiteY18" fmla="*/ 10462 h 10462"/>
                          <a:gd name="connsiteX19" fmla="*/ 209 w 10000"/>
                          <a:gd name="connsiteY19" fmla="*/ 10443 h 10462"/>
                          <a:gd name="connsiteX20" fmla="*/ 122 w 10000"/>
                          <a:gd name="connsiteY20" fmla="*/ 10387 h 10462"/>
                          <a:gd name="connsiteX21" fmla="*/ 52 w 10000"/>
                          <a:gd name="connsiteY21" fmla="*/ 10311 h 10462"/>
                          <a:gd name="connsiteX22" fmla="*/ 0 w 10000"/>
                          <a:gd name="connsiteY22" fmla="*/ 10217 h 10462"/>
                          <a:gd name="connsiteX23" fmla="*/ 0 w 10000"/>
                          <a:gd name="connsiteY23" fmla="*/ 10122 h 10462"/>
                          <a:gd name="connsiteX24" fmla="*/ 0 w 10000"/>
                          <a:gd name="connsiteY24" fmla="*/ 802 h 10462"/>
                          <a:gd name="connsiteX0" fmla="*/ 0 w 10000"/>
                          <a:gd name="connsiteY0" fmla="*/ 784 h 10444"/>
                          <a:gd name="connsiteX1" fmla="*/ 504 w 10000"/>
                          <a:gd name="connsiteY1" fmla="*/ 501 h 10444"/>
                          <a:gd name="connsiteX2" fmla="*/ 574 w 10000"/>
                          <a:gd name="connsiteY2" fmla="*/ 576 h 10444"/>
                          <a:gd name="connsiteX3" fmla="*/ 626 w 10000"/>
                          <a:gd name="connsiteY3" fmla="*/ 670 h 10444"/>
                          <a:gd name="connsiteX4" fmla="*/ 643 w 10000"/>
                          <a:gd name="connsiteY4" fmla="*/ 784 h 10444"/>
                          <a:gd name="connsiteX5" fmla="*/ 643 w 10000"/>
                          <a:gd name="connsiteY5" fmla="*/ 9727 h 10444"/>
                          <a:gd name="connsiteX6" fmla="*/ 9687 w 10000"/>
                          <a:gd name="connsiteY6" fmla="*/ 9727 h 10444"/>
                          <a:gd name="connsiteX7" fmla="*/ 9774 w 10000"/>
                          <a:gd name="connsiteY7" fmla="*/ 9765 h 10444"/>
                          <a:gd name="connsiteX8" fmla="*/ 9861 w 10000"/>
                          <a:gd name="connsiteY8" fmla="*/ 9802 h 10444"/>
                          <a:gd name="connsiteX9" fmla="*/ 9930 w 10000"/>
                          <a:gd name="connsiteY9" fmla="*/ 9878 h 10444"/>
                          <a:gd name="connsiteX10" fmla="*/ 9983 w 10000"/>
                          <a:gd name="connsiteY10" fmla="*/ 9972 h 10444"/>
                          <a:gd name="connsiteX11" fmla="*/ 10000 w 10000"/>
                          <a:gd name="connsiteY11" fmla="*/ 10104 h 10444"/>
                          <a:gd name="connsiteX12" fmla="*/ 9983 w 10000"/>
                          <a:gd name="connsiteY12" fmla="*/ 10199 h 10444"/>
                          <a:gd name="connsiteX13" fmla="*/ 9930 w 10000"/>
                          <a:gd name="connsiteY13" fmla="*/ 10293 h 10444"/>
                          <a:gd name="connsiteX14" fmla="*/ 9861 w 10000"/>
                          <a:gd name="connsiteY14" fmla="*/ 10369 h 10444"/>
                          <a:gd name="connsiteX15" fmla="*/ 9774 w 10000"/>
                          <a:gd name="connsiteY15" fmla="*/ 10425 h 10444"/>
                          <a:gd name="connsiteX16" fmla="*/ 9687 w 10000"/>
                          <a:gd name="connsiteY16" fmla="*/ 10444 h 10444"/>
                          <a:gd name="connsiteX17" fmla="*/ 330 w 10000"/>
                          <a:gd name="connsiteY17" fmla="*/ 10444 h 10444"/>
                          <a:gd name="connsiteX18" fmla="*/ 209 w 10000"/>
                          <a:gd name="connsiteY18" fmla="*/ 10425 h 10444"/>
                          <a:gd name="connsiteX19" fmla="*/ 122 w 10000"/>
                          <a:gd name="connsiteY19" fmla="*/ 10369 h 10444"/>
                          <a:gd name="connsiteX20" fmla="*/ 52 w 10000"/>
                          <a:gd name="connsiteY20" fmla="*/ 10293 h 10444"/>
                          <a:gd name="connsiteX21" fmla="*/ 0 w 10000"/>
                          <a:gd name="connsiteY21" fmla="*/ 10199 h 10444"/>
                          <a:gd name="connsiteX22" fmla="*/ 0 w 10000"/>
                          <a:gd name="connsiteY22" fmla="*/ 10104 h 10444"/>
                          <a:gd name="connsiteX23" fmla="*/ 0 w 10000"/>
                          <a:gd name="connsiteY23" fmla="*/ 784 h 10444"/>
                          <a:gd name="connsiteX0" fmla="*/ 0 w 10000"/>
                          <a:gd name="connsiteY0" fmla="*/ 760 h 10420"/>
                          <a:gd name="connsiteX1" fmla="*/ 574 w 10000"/>
                          <a:gd name="connsiteY1" fmla="*/ 552 h 10420"/>
                          <a:gd name="connsiteX2" fmla="*/ 626 w 10000"/>
                          <a:gd name="connsiteY2" fmla="*/ 646 h 10420"/>
                          <a:gd name="connsiteX3" fmla="*/ 643 w 10000"/>
                          <a:gd name="connsiteY3" fmla="*/ 760 h 10420"/>
                          <a:gd name="connsiteX4" fmla="*/ 643 w 10000"/>
                          <a:gd name="connsiteY4" fmla="*/ 9703 h 10420"/>
                          <a:gd name="connsiteX5" fmla="*/ 9687 w 10000"/>
                          <a:gd name="connsiteY5" fmla="*/ 9703 h 10420"/>
                          <a:gd name="connsiteX6" fmla="*/ 9774 w 10000"/>
                          <a:gd name="connsiteY6" fmla="*/ 9741 h 10420"/>
                          <a:gd name="connsiteX7" fmla="*/ 9861 w 10000"/>
                          <a:gd name="connsiteY7" fmla="*/ 9778 h 10420"/>
                          <a:gd name="connsiteX8" fmla="*/ 9930 w 10000"/>
                          <a:gd name="connsiteY8" fmla="*/ 9854 h 10420"/>
                          <a:gd name="connsiteX9" fmla="*/ 9983 w 10000"/>
                          <a:gd name="connsiteY9" fmla="*/ 9948 h 10420"/>
                          <a:gd name="connsiteX10" fmla="*/ 10000 w 10000"/>
                          <a:gd name="connsiteY10" fmla="*/ 10080 h 10420"/>
                          <a:gd name="connsiteX11" fmla="*/ 9983 w 10000"/>
                          <a:gd name="connsiteY11" fmla="*/ 10175 h 10420"/>
                          <a:gd name="connsiteX12" fmla="*/ 9930 w 10000"/>
                          <a:gd name="connsiteY12" fmla="*/ 10269 h 10420"/>
                          <a:gd name="connsiteX13" fmla="*/ 9861 w 10000"/>
                          <a:gd name="connsiteY13" fmla="*/ 10345 h 10420"/>
                          <a:gd name="connsiteX14" fmla="*/ 9774 w 10000"/>
                          <a:gd name="connsiteY14" fmla="*/ 10401 h 10420"/>
                          <a:gd name="connsiteX15" fmla="*/ 9687 w 10000"/>
                          <a:gd name="connsiteY15" fmla="*/ 10420 h 10420"/>
                          <a:gd name="connsiteX16" fmla="*/ 330 w 10000"/>
                          <a:gd name="connsiteY16" fmla="*/ 10420 h 10420"/>
                          <a:gd name="connsiteX17" fmla="*/ 209 w 10000"/>
                          <a:gd name="connsiteY17" fmla="*/ 10401 h 10420"/>
                          <a:gd name="connsiteX18" fmla="*/ 122 w 10000"/>
                          <a:gd name="connsiteY18" fmla="*/ 10345 h 10420"/>
                          <a:gd name="connsiteX19" fmla="*/ 52 w 10000"/>
                          <a:gd name="connsiteY19" fmla="*/ 10269 h 10420"/>
                          <a:gd name="connsiteX20" fmla="*/ 0 w 10000"/>
                          <a:gd name="connsiteY20" fmla="*/ 10175 h 10420"/>
                          <a:gd name="connsiteX21" fmla="*/ 0 w 10000"/>
                          <a:gd name="connsiteY21" fmla="*/ 10080 h 10420"/>
                          <a:gd name="connsiteX22" fmla="*/ 0 w 10000"/>
                          <a:gd name="connsiteY22" fmla="*/ 760 h 10420"/>
                          <a:gd name="connsiteX0" fmla="*/ 0 w 10000"/>
                          <a:gd name="connsiteY0" fmla="*/ 730 h 10390"/>
                          <a:gd name="connsiteX1" fmla="*/ 626 w 10000"/>
                          <a:gd name="connsiteY1" fmla="*/ 616 h 10390"/>
                          <a:gd name="connsiteX2" fmla="*/ 643 w 10000"/>
                          <a:gd name="connsiteY2" fmla="*/ 730 h 10390"/>
                          <a:gd name="connsiteX3" fmla="*/ 643 w 10000"/>
                          <a:gd name="connsiteY3" fmla="*/ 9673 h 10390"/>
                          <a:gd name="connsiteX4" fmla="*/ 9687 w 10000"/>
                          <a:gd name="connsiteY4" fmla="*/ 9673 h 10390"/>
                          <a:gd name="connsiteX5" fmla="*/ 9774 w 10000"/>
                          <a:gd name="connsiteY5" fmla="*/ 9711 h 10390"/>
                          <a:gd name="connsiteX6" fmla="*/ 9861 w 10000"/>
                          <a:gd name="connsiteY6" fmla="*/ 9748 h 10390"/>
                          <a:gd name="connsiteX7" fmla="*/ 9930 w 10000"/>
                          <a:gd name="connsiteY7" fmla="*/ 9824 h 10390"/>
                          <a:gd name="connsiteX8" fmla="*/ 9983 w 10000"/>
                          <a:gd name="connsiteY8" fmla="*/ 9918 h 10390"/>
                          <a:gd name="connsiteX9" fmla="*/ 10000 w 10000"/>
                          <a:gd name="connsiteY9" fmla="*/ 10050 h 10390"/>
                          <a:gd name="connsiteX10" fmla="*/ 9983 w 10000"/>
                          <a:gd name="connsiteY10" fmla="*/ 10145 h 10390"/>
                          <a:gd name="connsiteX11" fmla="*/ 9930 w 10000"/>
                          <a:gd name="connsiteY11" fmla="*/ 10239 h 10390"/>
                          <a:gd name="connsiteX12" fmla="*/ 9861 w 10000"/>
                          <a:gd name="connsiteY12" fmla="*/ 10315 h 10390"/>
                          <a:gd name="connsiteX13" fmla="*/ 9774 w 10000"/>
                          <a:gd name="connsiteY13" fmla="*/ 10371 h 10390"/>
                          <a:gd name="connsiteX14" fmla="*/ 9687 w 10000"/>
                          <a:gd name="connsiteY14" fmla="*/ 10390 h 10390"/>
                          <a:gd name="connsiteX15" fmla="*/ 330 w 10000"/>
                          <a:gd name="connsiteY15" fmla="*/ 10390 h 10390"/>
                          <a:gd name="connsiteX16" fmla="*/ 209 w 10000"/>
                          <a:gd name="connsiteY16" fmla="*/ 10371 h 10390"/>
                          <a:gd name="connsiteX17" fmla="*/ 122 w 10000"/>
                          <a:gd name="connsiteY17" fmla="*/ 10315 h 10390"/>
                          <a:gd name="connsiteX18" fmla="*/ 52 w 10000"/>
                          <a:gd name="connsiteY18" fmla="*/ 10239 h 10390"/>
                          <a:gd name="connsiteX19" fmla="*/ 0 w 10000"/>
                          <a:gd name="connsiteY19" fmla="*/ 10145 h 10390"/>
                          <a:gd name="connsiteX20" fmla="*/ 0 w 10000"/>
                          <a:gd name="connsiteY20" fmla="*/ 10050 h 10390"/>
                          <a:gd name="connsiteX21" fmla="*/ 0 w 10000"/>
                          <a:gd name="connsiteY21" fmla="*/ 730 h 10390"/>
                          <a:gd name="connsiteX0" fmla="*/ 0 w 10000"/>
                          <a:gd name="connsiteY0" fmla="*/ 1141 h 10801"/>
                          <a:gd name="connsiteX1" fmla="*/ 643 w 10000"/>
                          <a:gd name="connsiteY1" fmla="*/ 1141 h 10801"/>
                          <a:gd name="connsiteX2" fmla="*/ 643 w 10000"/>
                          <a:gd name="connsiteY2" fmla="*/ 10084 h 10801"/>
                          <a:gd name="connsiteX3" fmla="*/ 9687 w 10000"/>
                          <a:gd name="connsiteY3" fmla="*/ 10084 h 10801"/>
                          <a:gd name="connsiteX4" fmla="*/ 9774 w 10000"/>
                          <a:gd name="connsiteY4" fmla="*/ 10122 h 10801"/>
                          <a:gd name="connsiteX5" fmla="*/ 9861 w 10000"/>
                          <a:gd name="connsiteY5" fmla="*/ 10159 h 10801"/>
                          <a:gd name="connsiteX6" fmla="*/ 9930 w 10000"/>
                          <a:gd name="connsiteY6" fmla="*/ 10235 h 10801"/>
                          <a:gd name="connsiteX7" fmla="*/ 9983 w 10000"/>
                          <a:gd name="connsiteY7" fmla="*/ 10329 h 10801"/>
                          <a:gd name="connsiteX8" fmla="*/ 10000 w 10000"/>
                          <a:gd name="connsiteY8" fmla="*/ 10461 h 10801"/>
                          <a:gd name="connsiteX9" fmla="*/ 9983 w 10000"/>
                          <a:gd name="connsiteY9" fmla="*/ 10556 h 10801"/>
                          <a:gd name="connsiteX10" fmla="*/ 9930 w 10000"/>
                          <a:gd name="connsiteY10" fmla="*/ 10650 h 10801"/>
                          <a:gd name="connsiteX11" fmla="*/ 9861 w 10000"/>
                          <a:gd name="connsiteY11" fmla="*/ 10726 h 10801"/>
                          <a:gd name="connsiteX12" fmla="*/ 9774 w 10000"/>
                          <a:gd name="connsiteY12" fmla="*/ 10782 h 10801"/>
                          <a:gd name="connsiteX13" fmla="*/ 9687 w 10000"/>
                          <a:gd name="connsiteY13" fmla="*/ 10801 h 10801"/>
                          <a:gd name="connsiteX14" fmla="*/ 330 w 10000"/>
                          <a:gd name="connsiteY14" fmla="*/ 10801 h 10801"/>
                          <a:gd name="connsiteX15" fmla="*/ 209 w 10000"/>
                          <a:gd name="connsiteY15" fmla="*/ 10782 h 10801"/>
                          <a:gd name="connsiteX16" fmla="*/ 122 w 10000"/>
                          <a:gd name="connsiteY16" fmla="*/ 10726 h 10801"/>
                          <a:gd name="connsiteX17" fmla="*/ 52 w 10000"/>
                          <a:gd name="connsiteY17" fmla="*/ 10650 h 10801"/>
                          <a:gd name="connsiteX18" fmla="*/ 0 w 10000"/>
                          <a:gd name="connsiteY18" fmla="*/ 10556 h 10801"/>
                          <a:gd name="connsiteX19" fmla="*/ 0 w 10000"/>
                          <a:gd name="connsiteY19" fmla="*/ 10461 h 10801"/>
                          <a:gd name="connsiteX20" fmla="*/ 0 w 10000"/>
                          <a:gd name="connsiteY20" fmla="*/ 1141 h 10801"/>
                          <a:gd name="connsiteX0" fmla="*/ 0 w 10000"/>
                          <a:gd name="connsiteY0" fmla="*/ 733 h 10393"/>
                          <a:gd name="connsiteX1" fmla="*/ 643 w 10000"/>
                          <a:gd name="connsiteY1" fmla="*/ 733 h 10393"/>
                          <a:gd name="connsiteX2" fmla="*/ 643 w 10000"/>
                          <a:gd name="connsiteY2" fmla="*/ 9676 h 10393"/>
                          <a:gd name="connsiteX3" fmla="*/ 9687 w 10000"/>
                          <a:gd name="connsiteY3" fmla="*/ 9676 h 10393"/>
                          <a:gd name="connsiteX4" fmla="*/ 9774 w 10000"/>
                          <a:gd name="connsiteY4" fmla="*/ 9714 h 10393"/>
                          <a:gd name="connsiteX5" fmla="*/ 9861 w 10000"/>
                          <a:gd name="connsiteY5" fmla="*/ 9751 h 10393"/>
                          <a:gd name="connsiteX6" fmla="*/ 9930 w 10000"/>
                          <a:gd name="connsiteY6" fmla="*/ 9827 h 10393"/>
                          <a:gd name="connsiteX7" fmla="*/ 9983 w 10000"/>
                          <a:gd name="connsiteY7" fmla="*/ 9921 h 10393"/>
                          <a:gd name="connsiteX8" fmla="*/ 10000 w 10000"/>
                          <a:gd name="connsiteY8" fmla="*/ 10053 h 10393"/>
                          <a:gd name="connsiteX9" fmla="*/ 9983 w 10000"/>
                          <a:gd name="connsiteY9" fmla="*/ 10148 h 10393"/>
                          <a:gd name="connsiteX10" fmla="*/ 9930 w 10000"/>
                          <a:gd name="connsiteY10" fmla="*/ 10242 h 10393"/>
                          <a:gd name="connsiteX11" fmla="*/ 9861 w 10000"/>
                          <a:gd name="connsiteY11" fmla="*/ 10318 h 10393"/>
                          <a:gd name="connsiteX12" fmla="*/ 9774 w 10000"/>
                          <a:gd name="connsiteY12" fmla="*/ 10374 h 10393"/>
                          <a:gd name="connsiteX13" fmla="*/ 9687 w 10000"/>
                          <a:gd name="connsiteY13" fmla="*/ 10393 h 10393"/>
                          <a:gd name="connsiteX14" fmla="*/ 330 w 10000"/>
                          <a:gd name="connsiteY14" fmla="*/ 10393 h 10393"/>
                          <a:gd name="connsiteX15" fmla="*/ 209 w 10000"/>
                          <a:gd name="connsiteY15" fmla="*/ 10374 h 10393"/>
                          <a:gd name="connsiteX16" fmla="*/ 122 w 10000"/>
                          <a:gd name="connsiteY16" fmla="*/ 10318 h 10393"/>
                          <a:gd name="connsiteX17" fmla="*/ 52 w 10000"/>
                          <a:gd name="connsiteY17" fmla="*/ 10242 h 10393"/>
                          <a:gd name="connsiteX18" fmla="*/ 0 w 10000"/>
                          <a:gd name="connsiteY18" fmla="*/ 10148 h 10393"/>
                          <a:gd name="connsiteX19" fmla="*/ 0 w 10000"/>
                          <a:gd name="connsiteY19" fmla="*/ 10053 h 10393"/>
                          <a:gd name="connsiteX20" fmla="*/ 0 w 10000"/>
                          <a:gd name="connsiteY20" fmla="*/ 733 h 10393"/>
                          <a:gd name="connsiteX0" fmla="*/ 0 w 10000"/>
                          <a:gd name="connsiteY0" fmla="*/ 214 h 9874"/>
                          <a:gd name="connsiteX1" fmla="*/ 643 w 10000"/>
                          <a:gd name="connsiteY1" fmla="*/ 214 h 9874"/>
                          <a:gd name="connsiteX2" fmla="*/ 643 w 10000"/>
                          <a:gd name="connsiteY2" fmla="*/ 9157 h 9874"/>
                          <a:gd name="connsiteX3" fmla="*/ 9687 w 10000"/>
                          <a:gd name="connsiteY3" fmla="*/ 9157 h 9874"/>
                          <a:gd name="connsiteX4" fmla="*/ 9774 w 10000"/>
                          <a:gd name="connsiteY4" fmla="*/ 9195 h 9874"/>
                          <a:gd name="connsiteX5" fmla="*/ 9861 w 10000"/>
                          <a:gd name="connsiteY5" fmla="*/ 9232 h 9874"/>
                          <a:gd name="connsiteX6" fmla="*/ 9930 w 10000"/>
                          <a:gd name="connsiteY6" fmla="*/ 9308 h 9874"/>
                          <a:gd name="connsiteX7" fmla="*/ 9983 w 10000"/>
                          <a:gd name="connsiteY7" fmla="*/ 9402 h 9874"/>
                          <a:gd name="connsiteX8" fmla="*/ 10000 w 10000"/>
                          <a:gd name="connsiteY8" fmla="*/ 9534 h 9874"/>
                          <a:gd name="connsiteX9" fmla="*/ 9983 w 10000"/>
                          <a:gd name="connsiteY9" fmla="*/ 9629 h 9874"/>
                          <a:gd name="connsiteX10" fmla="*/ 9930 w 10000"/>
                          <a:gd name="connsiteY10" fmla="*/ 9723 h 9874"/>
                          <a:gd name="connsiteX11" fmla="*/ 9861 w 10000"/>
                          <a:gd name="connsiteY11" fmla="*/ 9799 h 9874"/>
                          <a:gd name="connsiteX12" fmla="*/ 9774 w 10000"/>
                          <a:gd name="connsiteY12" fmla="*/ 9855 h 9874"/>
                          <a:gd name="connsiteX13" fmla="*/ 9687 w 10000"/>
                          <a:gd name="connsiteY13" fmla="*/ 9874 h 9874"/>
                          <a:gd name="connsiteX14" fmla="*/ 330 w 10000"/>
                          <a:gd name="connsiteY14" fmla="*/ 9874 h 9874"/>
                          <a:gd name="connsiteX15" fmla="*/ 209 w 10000"/>
                          <a:gd name="connsiteY15" fmla="*/ 9855 h 9874"/>
                          <a:gd name="connsiteX16" fmla="*/ 122 w 10000"/>
                          <a:gd name="connsiteY16" fmla="*/ 9799 h 9874"/>
                          <a:gd name="connsiteX17" fmla="*/ 52 w 10000"/>
                          <a:gd name="connsiteY17" fmla="*/ 9723 h 9874"/>
                          <a:gd name="connsiteX18" fmla="*/ 0 w 10000"/>
                          <a:gd name="connsiteY18" fmla="*/ 9629 h 9874"/>
                          <a:gd name="connsiteX19" fmla="*/ 0 w 10000"/>
                          <a:gd name="connsiteY19" fmla="*/ 9534 h 9874"/>
                          <a:gd name="connsiteX20" fmla="*/ 0 w 10000"/>
                          <a:gd name="connsiteY20" fmla="*/ 214 h 9874"/>
                          <a:gd name="connsiteX0" fmla="*/ 0 w 10000"/>
                          <a:gd name="connsiteY0" fmla="*/ 246 h 10029"/>
                          <a:gd name="connsiteX1" fmla="*/ 643 w 10000"/>
                          <a:gd name="connsiteY1" fmla="*/ 246 h 10029"/>
                          <a:gd name="connsiteX2" fmla="*/ 643 w 10000"/>
                          <a:gd name="connsiteY2" fmla="*/ 9303 h 10029"/>
                          <a:gd name="connsiteX3" fmla="*/ 9687 w 10000"/>
                          <a:gd name="connsiteY3" fmla="*/ 9303 h 10029"/>
                          <a:gd name="connsiteX4" fmla="*/ 9774 w 10000"/>
                          <a:gd name="connsiteY4" fmla="*/ 9341 h 10029"/>
                          <a:gd name="connsiteX5" fmla="*/ 9861 w 10000"/>
                          <a:gd name="connsiteY5" fmla="*/ 9379 h 10029"/>
                          <a:gd name="connsiteX6" fmla="*/ 9930 w 10000"/>
                          <a:gd name="connsiteY6" fmla="*/ 9456 h 10029"/>
                          <a:gd name="connsiteX7" fmla="*/ 9983 w 10000"/>
                          <a:gd name="connsiteY7" fmla="*/ 9551 h 10029"/>
                          <a:gd name="connsiteX8" fmla="*/ 10000 w 10000"/>
                          <a:gd name="connsiteY8" fmla="*/ 9685 h 10029"/>
                          <a:gd name="connsiteX9" fmla="*/ 9983 w 10000"/>
                          <a:gd name="connsiteY9" fmla="*/ 9781 h 10029"/>
                          <a:gd name="connsiteX10" fmla="*/ 9930 w 10000"/>
                          <a:gd name="connsiteY10" fmla="*/ 9876 h 10029"/>
                          <a:gd name="connsiteX11" fmla="*/ 9861 w 10000"/>
                          <a:gd name="connsiteY11" fmla="*/ 9953 h 10029"/>
                          <a:gd name="connsiteX12" fmla="*/ 9774 w 10000"/>
                          <a:gd name="connsiteY12" fmla="*/ 10010 h 10029"/>
                          <a:gd name="connsiteX13" fmla="*/ 9687 w 10000"/>
                          <a:gd name="connsiteY13" fmla="*/ 10029 h 10029"/>
                          <a:gd name="connsiteX14" fmla="*/ 330 w 10000"/>
                          <a:gd name="connsiteY14" fmla="*/ 10029 h 10029"/>
                          <a:gd name="connsiteX15" fmla="*/ 209 w 10000"/>
                          <a:gd name="connsiteY15" fmla="*/ 10010 h 10029"/>
                          <a:gd name="connsiteX16" fmla="*/ 122 w 10000"/>
                          <a:gd name="connsiteY16" fmla="*/ 9953 h 10029"/>
                          <a:gd name="connsiteX17" fmla="*/ 52 w 10000"/>
                          <a:gd name="connsiteY17" fmla="*/ 9876 h 10029"/>
                          <a:gd name="connsiteX18" fmla="*/ 0 w 10000"/>
                          <a:gd name="connsiteY18" fmla="*/ 9781 h 10029"/>
                          <a:gd name="connsiteX19" fmla="*/ 0 w 10000"/>
                          <a:gd name="connsiteY19" fmla="*/ 9685 h 10029"/>
                          <a:gd name="connsiteX20" fmla="*/ 0 w 10000"/>
                          <a:gd name="connsiteY20" fmla="*/ 246 h 10029"/>
                          <a:gd name="connsiteX0" fmla="*/ 0 w 10000"/>
                          <a:gd name="connsiteY0" fmla="*/ 246 h 10440"/>
                          <a:gd name="connsiteX1" fmla="*/ 643 w 10000"/>
                          <a:gd name="connsiteY1" fmla="*/ 246 h 10440"/>
                          <a:gd name="connsiteX2" fmla="*/ 643 w 10000"/>
                          <a:gd name="connsiteY2" fmla="*/ 9303 h 10440"/>
                          <a:gd name="connsiteX3" fmla="*/ 9687 w 10000"/>
                          <a:gd name="connsiteY3" fmla="*/ 9303 h 10440"/>
                          <a:gd name="connsiteX4" fmla="*/ 9774 w 10000"/>
                          <a:gd name="connsiteY4" fmla="*/ 9341 h 10440"/>
                          <a:gd name="connsiteX5" fmla="*/ 9861 w 10000"/>
                          <a:gd name="connsiteY5" fmla="*/ 9379 h 10440"/>
                          <a:gd name="connsiteX6" fmla="*/ 9930 w 10000"/>
                          <a:gd name="connsiteY6" fmla="*/ 9456 h 10440"/>
                          <a:gd name="connsiteX7" fmla="*/ 9983 w 10000"/>
                          <a:gd name="connsiteY7" fmla="*/ 9551 h 10440"/>
                          <a:gd name="connsiteX8" fmla="*/ 10000 w 10000"/>
                          <a:gd name="connsiteY8" fmla="*/ 9685 h 10440"/>
                          <a:gd name="connsiteX9" fmla="*/ 9983 w 10000"/>
                          <a:gd name="connsiteY9" fmla="*/ 9781 h 10440"/>
                          <a:gd name="connsiteX10" fmla="*/ 9930 w 10000"/>
                          <a:gd name="connsiteY10" fmla="*/ 9876 h 10440"/>
                          <a:gd name="connsiteX11" fmla="*/ 9861 w 10000"/>
                          <a:gd name="connsiteY11" fmla="*/ 9953 h 10440"/>
                          <a:gd name="connsiteX12" fmla="*/ 9774 w 10000"/>
                          <a:gd name="connsiteY12" fmla="*/ 10010 h 10440"/>
                          <a:gd name="connsiteX13" fmla="*/ 9687 w 10000"/>
                          <a:gd name="connsiteY13" fmla="*/ 10029 h 10440"/>
                          <a:gd name="connsiteX14" fmla="*/ 330 w 10000"/>
                          <a:gd name="connsiteY14" fmla="*/ 10029 h 10440"/>
                          <a:gd name="connsiteX15" fmla="*/ 209 w 10000"/>
                          <a:gd name="connsiteY15" fmla="*/ 10010 h 10440"/>
                          <a:gd name="connsiteX16" fmla="*/ 122 w 10000"/>
                          <a:gd name="connsiteY16" fmla="*/ 9953 h 10440"/>
                          <a:gd name="connsiteX17" fmla="*/ 52 w 10000"/>
                          <a:gd name="connsiteY17" fmla="*/ 9876 h 10440"/>
                          <a:gd name="connsiteX18" fmla="*/ 0 w 10000"/>
                          <a:gd name="connsiteY18" fmla="*/ 9685 h 10440"/>
                          <a:gd name="connsiteX19" fmla="*/ 0 w 10000"/>
                          <a:gd name="connsiteY19" fmla="*/ 246 h 10440"/>
                          <a:gd name="connsiteX0" fmla="*/ 0 w 10000"/>
                          <a:gd name="connsiteY0" fmla="*/ 246 h 10466"/>
                          <a:gd name="connsiteX1" fmla="*/ 643 w 10000"/>
                          <a:gd name="connsiteY1" fmla="*/ 246 h 10466"/>
                          <a:gd name="connsiteX2" fmla="*/ 643 w 10000"/>
                          <a:gd name="connsiteY2" fmla="*/ 9303 h 10466"/>
                          <a:gd name="connsiteX3" fmla="*/ 9687 w 10000"/>
                          <a:gd name="connsiteY3" fmla="*/ 9303 h 10466"/>
                          <a:gd name="connsiteX4" fmla="*/ 9774 w 10000"/>
                          <a:gd name="connsiteY4" fmla="*/ 9341 h 10466"/>
                          <a:gd name="connsiteX5" fmla="*/ 9861 w 10000"/>
                          <a:gd name="connsiteY5" fmla="*/ 9379 h 10466"/>
                          <a:gd name="connsiteX6" fmla="*/ 9930 w 10000"/>
                          <a:gd name="connsiteY6" fmla="*/ 9456 h 10466"/>
                          <a:gd name="connsiteX7" fmla="*/ 9983 w 10000"/>
                          <a:gd name="connsiteY7" fmla="*/ 9551 h 10466"/>
                          <a:gd name="connsiteX8" fmla="*/ 10000 w 10000"/>
                          <a:gd name="connsiteY8" fmla="*/ 9685 h 10466"/>
                          <a:gd name="connsiteX9" fmla="*/ 9983 w 10000"/>
                          <a:gd name="connsiteY9" fmla="*/ 9781 h 10466"/>
                          <a:gd name="connsiteX10" fmla="*/ 9930 w 10000"/>
                          <a:gd name="connsiteY10" fmla="*/ 9876 h 10466"/>
                          <a:gd name="connsiteX11" fmla="*/ 9861 w 10000"/>
                          <a:gd name="connsiteY11" fmla="*/ 9953 h 10466"/>
                          <a:gd name="connsiteX12" fmla="*/ 9774 w 10000"/>
                          <a:gd name="connsiteY12" fmla="*/ 10010 h 10466"/>
                          <a:gd name="connsiteX13" fmla="*/ 9687 w 10000"/>
                          <a:gd name="connsiteY13" fmla="*/ 10029 h 10466"/>
                          <a:gd name="connsiteX14" fmla="*/ 330 w 10000"/>
                          <a:gd name="connsiteY14" fmla="*/ 10029 h 10466"/>
                          <a:gd name="connsiteX15" fmla="*/ 209 w 10000"/>
                          <a:gd name="connsiteY15" fmla="*/ 10010 h 10466"/>
                          <a:gd name="connsiteX16" fmla="*/ 122 w 10000"/>
                          <a:gd name="connsiteY16" fmla="*/ 9953 h 10466"/>
                          <a:gd name="connsiteX17" fmla="*/ 0 w 10000"/>
                          <a:gd name="connsiteY17" fmla="*/ 9685 h 10466"/>
                          <a:gd name="connsiteX18" fmla="*/ 0 w 10000"/>
                          <a:gd name="connsiteY18" fmla="*/ 246 h 10466"/>
                          <a:gd name="connsiteX0" fmla="*/ 0 w 10000"/>
                          <a:gd name="connsiteY0" fmla="*/ 246 h 10029"/>
                          <a:gd name="connsiteX1" fmla="*/ 643 w 10000"/>
                          <a:gd name="connsiteY1" fmla="*/ 246 h 10029"/>
                          <a:gd name="connsiteX2" fmla="*/ 643 w 10000"/>
                          <a:gd name="connsiteY2" fmla="*/ 9303 h 10029"/>
                          <a:gd name="connsiteX3" fmla="*/ 9687 w 10000"/>
                          <a:gd name="connsiteY3" fmla="*/ 9303 h 10029"/>
                          <a:gd name="connsiteX4" fmla="*/ 9774 w 10000"/>
                          <a:gd name="connsiteY4" fmla="*/ 9341 h 10029"/>
                          <a:gd name="connsiteX5" fmla="*/ 9861 w 10000"/>
                          <a:gd name="connsiteY5" fmla="*/ 9379 h 10029"/>
                          <a:gd name="connsiteX6" fmla="*/ 9930 w 10000"/>
                          <a:gd name="connsiteY6" fmla="*/ 9456 h 10029"/>
                          <a:gd name="connsiteX7" fmla="*/ 9983 w 10000"/>
                          <a:gd name="connsiteY7" fmla="*/ 9551 h 10029"/>
                          <a:gd name="connsiteX8" fmla="*/ 10000 w 10000"/>
                          <a:gd name="connsiteY8" fmla="*/ 9685 h 10029"/>
                          <a:gd name="connsiteX9" fmla="*/ 9983 w 10000"/>
                          <a:gd name="connsiteY9" fmla="*/ 9781 h 10029"/>
                          <a:gd name="connsiteX10" fmla="*/ 9930 w 10000"/>
                          <a:gd name="connsiteY10" fmla="*/ 9876 h 10029"/>
                          <a:gd name="connsiteX11" fmla="*/ 9861 w 10000"/>
                          <a:gd name="connsiteY11" fmla="*/ 9953 h 10029"/>
                          <a:gd name="connsiteX12" fmla="*/ 9774 w 10000"/>
                          <a:gd name="connsiteY12" fmla="*/ 10010 h 10029"/>
                          <a:gd name="connsiteX13" fmla="*/ 9687 w 10000"/>
                          <a:gd name="connsiteY13" fmla="*/ 10029 h 10029"/>
                          <a:gd name="connsiteX14" fmla="*/ 330 w 10000"/>
                          <a:gd name="connsiteY14" fmla="*/ 10029 h 10029"/>
                          <a:gd name="connsiteX15" fmla="*/ 209 w 10000"/>
                          <a:gd name="connsiteY15" fmla="*/ 10010 h 10029"/>
                          <a:gd name="connsiteX16" fmla="*/ 0 w 10000"/>
                          <a:gd name="connsiteY16" fmla="*/ 9685 h 10029"/>
                          <a:gd name="connsiteX17" fmla="*/ 0 w 10000"/>
                          <a:gd name="connsiteY17" fmla="*/ 246 h 10029"/>
                          <a:gd name="connsiteX0" fmla="*/ 0 w 10000"/>
                          <a:gd name="connsiteY0" fmla="*/ 246 h 10029"/>
                          <a:gd name="connsiteX1" fmla="*/ 643 w 10000"/>
                          <a:gd name="connsiteY1" fmla="*/ 246 h 10029"/>
                          <a:gd name="connsiteX2" fmla="*/ 643 w 10000"/>
                          <a:gd name="connsiteY2" fmla="*/ 9303 h 10029"/>
                          <a:gd name="connsiteX3" fmla="*/ 9687 w 10000"/>
                          <a:gd name="connsiteY3" fmla="*/ 9303 h 10029"/>
                          <a:gd name="connsiteX4" fmla="*/ 9774 w 10000"/>
                          <a:gd name="connsiteY4" fmla="*/ 9341 h 10029"/>
                          <a:gd name="connsiteX5" fmla="*/ 9861 w 10000"/>
                          <a:gd name="connsiteY5" fmla="*/ 9379 h 10029"/>
                          <a:gd name="connsiteX6" fmla="*/ 9930 w 10000"/>
                          <a:gd name="connsiteY6" fmla="*/ 9456 h 10029"/>
                          <a:gd name="connsiteX7" fmla="*/ 9983 w 10000"/>
                          <a:gd name="connsiteY7" fmla="*/ 9551 h 10029"/>
                          <a:gd name="connsiteX8" fmla="*/ 10000 w 10000"/>
                          <a:gd name="connsiteY8" fmla="*/ 9685 h 10029"/>
                          <a:gd name="connsiteX9" fmla="*/ 9983 w 10000"/>
                          <a:gd name="connsiteY9" fmla="*/ 9781 h 10029"/>
                          <a:gd name="connsiteX10" fmla="*/ 9930 w 10000"/>
                          <a:gd name="connsiteY10" fmla="*/ 9876 h 10029"/>
                          <a:gd name="connsiteX11" fmla="*/ 9861 w 10000"/>
                          <a:gd name="connsiteY11" fmla="*/ 9953 h 10029"/>
                          <a:gd name="connsiteX12" fmla="*/ 9774 w 10000"/>
                          <a:gd name="connsiteY12" fmla="*/ 10010 h 10029"/>
                          <a:gd name="connsiteX13" fmla="*/ 9687 w 10000"/>
                          <a:gd name="connsiteY13" fmla="*/ 10029 h 10029"/>
                          <a:gd name="connsiteX14" fmla="*/ 330 w 10000"/>
                          <a:gd name="connsiteY14" fmla="*/ 10029 h 10029"/>
                          <a:gd name="connsiteX15" fmla="*/ 0 w 10000"/>
                          <a:gd name="connsiteY15" fmla="*/ 9685 h 10029"/>
                          <a:gd name="connsiteX16" fmla="*/ 0 w 10000"/>
                          <a:gd name="connsiteY16" fmla="*/ 246 h 10029"/>
                          <a:gd name="connsiteX0" fmla="*/ 0 w 10000"/>
                          <a:gd name="connsiteY0" fmla="*/ 246 h 10029"/>
                          <a:gd name="connsiteX1" fmla="*/ 643 w 10000"/>
                          <a:gd name="connsiteY1" fmla="*/ 246 h 10029"/>
                          <a:gd name="connsiteX2" fmla="*/ 643 w 10000"/>
                          <a:gd name="connsiteY2" fmla="*/ 9303 h 10029"/>
                          <a:gd name="connsiteX3" fmla="*/ 9687 w 10000"/>
                          <a:gd name="connsiteY3" fmla="*/ 9303 h 10029"/>
                          <a:gd name="connsiteX4" fmla="*/ 9774 w 10000"/>
                          <a:gd name="connsiteY4" fmla="*/ 9341 h 10029"/>
                          <a:gd name="connsiteX5" fmla="*/ 9861 w 10000"/>
                          <a:gd name="connsiteY5" fmla="*/ 9379 h 10029"/>
                          <a:gd name="connsiteX6" fmla="*/ 9930 w 10000"/>
                          <a:gd name="connsiteY6" fmla="*/ 9456 h 10029"/>
                          <a:gd name="connsiteX7" fmla="*/ 9983 w 10000"/>
                          <a:gd name="connsiteY7" fmla="*/ 9551 h 10029"/>
                          <a:gd name="connsiteX8" fmla="*/ 10000 w 10000"/>
                          <a:gd name="connsiteY8" fmla="*/ 9685 h 10029"/>
                          <a:gd name="connsiteX9" fmla="*/ 9983 w 10000"/>
                          <a:gd name="connsiteY9" fmla="*/ 9781 h 10029"/>
                          <a:gd name="connsiteX10" fmla="*/ 9930 w 10000"/>
                          <a:gd name="connsiteY10" fmla="*/ 9876 h 10029"/>
                          <a:gd name="connsiteX11" fmla="*/ 9861 w 10000"/>
                          <a:gd name="connsiteY11" fmla="*/ 9953 h 10029"/>
                          <a:gd name="connsiteX12" fmla="*/ 9774 w 10000"/>
                          <a:gd name="connsiteY12" fmla="*/ 10010 h 10029"/>
                          <a:gd name="connsiteX13" fmla="*/ 9687 w 10000"/>
                          <a:gd name="connsiteY13" fmla="*/ 10029 h 10029"/>
                          <a:gd name="connsiteX14" fmla="*/ 330 w 10000"/>
                          <a:gd name="connsiteY14" fmla="*/ 10029 h 10029"/>
                          <a:gd name="connsiteX15" fmla="*/ 0 w 10000"/>
                          <a:gd name="connsiteY15" fmla="*/ 9685 h 10029"/>
                          <a:gd name="connsiteX16" fmla="*/ 0 w 10000"/>
                          <a:gd name="connsiteY16" fmla="*/ 246 h 10029"/>
                          <a:gd name="connsiteX0" fmla="*/ 0 w 10000"/>
                          <a:gd name="connsiteY0" fmla="*/ 246 h 10029"/>
                          <a:gd name="connsiteX1" fmla="*/ 643 w 10000"/>
                          <a:gd name="connsiteY1" fmla="*/ 246 h 10029"/>
                          <a:gd name="connsiteX2" fmla="*/ 643 w 10000"/>
                          <a:gd name="connsiteY2" fmla="*/ 9303 h 10029"/>
                          <a:gd name="connsiteX3" fmla="*/ 9687 w 10000"/>
                          <a:gd name="connsiteY3" fmla="*/ 9303 h 10029"/>
                          <a:gd name="connsiteX4" fmla="*/ 9774 w 10000"/>
                          <a:gd name="connsiteY4" fmla="*/ 9341 h 10029"/>
                          <a:gd name="connsiteX5" fmla="*/ 9861 w 10000"/>
                          <a:gd name="connsiteY5" fmla="*/ 9379 h 10029"/>
                          <a:gd name="connsiteX6" fmla="*/ 9930 w 10000"/>
                          <a:gd name="connsiteY6" fmla="*/ 9456 h 10029"/>
                          <a:gd name="connsiteX7" fmla="*/ 9983 w 10000"/>
                          <a:gd name="connsiteY7" fmla="*/ 9551 h 10029"/>
                          <a:gd name="connsiteX8" fmla="*/ 10000 w 10000"/>
                          <a:gd name="connsiteY8" fmla="*/ 9685 h 10029"/>
                          <a:gd name="connsiteX9" fmla="*/ 9983 w 10000"/>
                          <a:gd name="connsiteY9" fmla="*/ 9781 h 10029"/>
                          <a:gd name="connsiteX10" fmla="*/ 9930 w 10000"/>
                          <a:gd name="connsiteY10" fmla="*/ 9876 h 10029"/>
                          <a:gd name="connsiteX11" fmla="*/ 9861 w 10000"/>
                          <a:gd name="connsiteY11" fmla="*/ 9953 h 10029"/>
                          <a:gd name="connsiteX12" fmla="*/ 9774 w 10000"/>
                          <a:gd name="connsiteY12" fmla="*/ 10010 h 10029"/>
                          <a:gd name="connsiteX13" fmla="*/ 9687 w 10000"/>
                          <a:gd name="connsiteY13" fmla="*/ 10029 h 10029"/>
                          <a:gd name="connsiteX14" fmla="*/ 330 w 10000"/>
                          <a:gd name="connsiteY14" fmla="*/ 10029 h 10029"/>
                          <a:gd name="connsiteX15" fmla="*/ 0 w 10000"/>
                          <a:gd name="connsiteY15" fmla="*/ 9685 h 10029"/>
                          <a:gd name="connsiteX16" fmla="*/ 0 w 10000"/>
                          <a:gd name="connsiteY16" fmla="*/ 246 h 10029"/>
                          <a:gd name="connsiteX0" fmla="*/ 0 w 10408"/>
                          <a:gd name="connsiteY0" fmla="*/ 246 h 10029"/>
                          <a:gd name="connsiteX1" fmla="*/ 643 w 10408"/>
                          <a:gd name="connsiteY1" fmla="*/ 246 h 10029"/>
                          <a:gd name="connsiteX2" fmla="*/ 643 w 10408"/>
                          <a:gd name="connsiteY2" fmla="*/ 9303 h 10029"/>
                          <a:gd name="connsiteX3" fmla="*/ 9687 w 10408"/>
                          <a:gd name="connsiteY3" fmla="*/ 9303 h 10029"/>
                          <a:gd name="connsiteX4" fmla="*/ 9861 w 10408"/>
                          <a:gd name="connsiteY4" fmla="*/ 9379 h 10029"/>
                          <a:gd name="connsiteX5" fmla="*/ 9930 w 10408"/>
                          <a:gd name="connsiteY5" fmla="*/ 9456 h 10029"/>
                          <a:gd name="connsiteX6" fmla="*/ 9983 w 10408"/>
                          <a:gd name="connsiteY6" fmla="*/ 9551 h 10029"/>
                          <a:gd name="connsiteX7" fmla="*/ 10000 w 10408"/>
                          <a:gd name="connsiteY7" fmla="*/ 9685 h 10029"/>
                          <a:gd name="connsiteX8" fmla="*/ 9983 w 10408"/>
                          <a:gd name="connsiteY8" fmla="*/ 9781 h 10029"/>
                          <a:gd name="connsiteX9" fmla="*/ 9930 w 10408"/>
                          <a:gd name="connsiteY9" fmla="*/ 9876 h 10029"/>
                          <a:gd name="connsiteX10" fmla="*/ 9861 w 10408"/>
                          <a:gd name="connsiteY10" fmla="*/ 9953 h 10029"/>
                          <a:gd name="connsiteX11" fmla="*/ 9774 w 10408"/>
                          <a:gd name="connsiteY11" fmla="*/ 10010 h 10029"/>
                          <a:gd name="connsiteX12" fmla="*/ 9687 w 10408"/>
                          <a:gd name="connsiteY12" fmla="*/ 10029 h 10029"/>
                          <a:gd name="connsiteX13" fmla="*/ 330 w 10408"/>
                          <a:gd name="connsiteY13" fmla="*/ 10029 h 10029"/>
                          <a:gd name="connsiteX14" fmla="*/ 0 w 10408"/>
                          <a:gd name="connsiteY14" fmla="*/ 9685 h 10029"/>
                          <a:gd name="connsiteX15" fmla="*/ 0 w 10408"/>
                          <a:gd name="connsiteY15" fmla="*/ 246 h 10029"/>
                          <a:gd name="connsiteX0" fmla="*/ 0 w 10431"/>
                          <a:gd name="connsiteY0" fmla="*/ 246 h 10029"/>
                          <a:gd name="connsiteX1" fmla="*/ 643 w 10431"/>
                          <a:gd name="connsiteY1" fmla="*/ 246 h 10029"/>
                          <a:gd name="connsiteX2" fmla="*/ 643 w 10431"/>
                          <a:gd name="connsiteY2" fmla="*/ 9303 h 10029"/>
                          <a:gd name="connsiteX3" fmla="*/ 9687 w 10431"/>
                          <a:gd name="connsiteY3" fmla="*/ 9303 h 10029"/>
                          <a:gd name="connsiteX4" fmla="*/ 9930 w 10431"/>
                          <a:gd name="connsiteY4" fmla="*/ 9456 h 10029"/>
                          <a:gd name="connsiteX5" fmla="*/ 9983 w 10431"/>
                          <a:gd name="connsiteY5" fmla="*/ 9551 h 10029"/>
                          <a:gd name="connsiteX6" fmla="*/ 10000 w 10431"/>
                          <a:gd name="connsiteY6" fmla="*/ 9685 h 10029"/>
                          <a:gd name="connsiteX7" fmla="*/ 9983 w 10431"/>
                          <a:gd name="connsiteY7" fmla="*/ 9781 h 10029"/>
                          <a:gd name="connsiteX8" fmla="*/ 9930 w 10431"/>
                          <a:gd name="connsiteY8" fmla="*/ 9876 h 10029"/>
                          <a:gd name="connsiteX9" fmla="*/ 9861 w 10431"/>
                          <a:gd name="connsiteY9" fmla="*/ 9953 h 10029"/>
                          <a:gd name="connsiteX10" fmla="*/ 9774 w 10431"/>
                          <a:gd name="connsiteY10" fmla="*/ 10010 h 10029"/>
                          <a:gd name="connsiteX11" fmla="*/ 9687 w 10431"/>
                          <a:gd name="connsiteY11" fmla="*/ 10029 h 10029"/>
                          <a:gd name="connsiteX12" fmla="*/ 330 w 10431"/>
                          <a:gd name="connsiteY12" fmla="*/ 10029 h 10029"/>
                          <a:gd name="connsiteX13" fmla="*/ 0 w 10431"/>
                          <a:gd name="connsiteY13" fmla="*/ 9685 h 10029"/>
                          <a:gd name="connsiteX14" fmla="*/ 0 w 10431"/>
                          <a:gd name="connsiteY14" fmla="*/ 246 h 10029"/>
                          <a:gd name="connsiteX0" fmla="*/ 0 w 10451"/>
                          <a:gd name="connsiteY0" fmla="*/ 246 h 10029"/>
                          <a:gd name="connsiteX1" fmla="*/ 643 w 10451"/>
                          <a:gd name="connsiteY1" fmla="*/ 246 h 10029"/>
                          <a:gd name="connsiteX2" fmla="*/ 643 w 10451"/>
                          <a:gd name="connsiteY2" fmla="*/ 9303 h 10029"/>
                          <a:gd name="connsiteX3" fmla="*/ 9687 w 10451"/>
                          <a:gd name="connsiteY3" fmla="*/ 9303 h 10029"/>
                          <a:gd name="connsiteX4" fmla="*/ 9983 w 10451"/>
                          <a:gd name="connsiteY4" fmla="*/ 9551 h 10029"/>
                          <a:gd name="connsiteX5" fmla="*/ 10000 w 10451"/>
                          <a:gd name="connsiteY5" fmla="*/ 9685 h 10029"/>
                          <a:gd name="connsiteX6" fmla="*/ 9983 w 10451"/>
                          <a:gd name="connsiteY6" fmla="*/ 9781 h 10029"/>
                          <a:gd name="connsiteX7" fmla="*/ 9930 w 10451"/>
                          <a:gd name="connsiteY7" fmla="*/ 9876 h 10029"/>
                          <a:gd name="connsiteX8" fmla="*/ 9861 w 10451"/>
                          <a:gd name="connsiteY8" fmla="*/ 9953 h 10029"/>
                          <a:gd name="connsiteX9" fmla="*/ 9774 w 10451"/>
                          <a:gd name="connsiteY9" fmla="*/ 10010 h 10029"/>
                          <a:gd name="connsiteX10" fmla="*/ 9687 w 10451"/>
                          <a:gd name="connsiteY10" fmla="*/ 10029 h 10029"/>
                          <a:gd name="connsiteX11" fmla="*/ 330 w 10451"/>
                          <a:gd name="connsiteY11" fmla="*/ 10029 h 10029"/>
                          <a:gd name="connsiteX12" fmla="*/ 0 w 10451"/>
                          <a:gd name="connsiteY12" fmla="*/ 9685 h 10029"/>
                          <a:gd name="connsiteX13" fmla="*/ 0 w 10451"/>
                          <a:gd name="connsiteY13" fmla="*/ 246 h 10029"/>
                          <a:gd name="connsiteX0" fmla="*/ 0 w 10458"/>
                          <a:gd name="connsiteY0" fmla="*/ 246 h 10029"/>
                          <a:gd name="connsiteX1" fmla="*/ 643 w 10458"/>
                          <a:gd name="connsiteY1" fmla="*/ 246 h 10029"/>
                          <a:gd name="connsiteX2" fmla="*/ 643 w 10458"/>
                          <a:gd name="connsiteY2" fmla="*/ 9303 h 10029"/>
                          <a:gd name="connsiteX3" fmla="*/ 9687 w 10458"/>
                          <a:gd name="connsiteY3" fmla="*/ 9303 h 10029"/>
                          <a:gd name="connsiteX4" fmla="*/ 10000 w 10458"/>
                          <a:gd name="connsiteY4" fmla="*/ 9685 h 10029"/>
                          <a:gd name="connsiteX5" fmla="*/ 9983 w 10458"/>
                          <a:gd name="connsiteY5" fmla="*/ 9781 h 10029"/>
                          <a:gd name="connsiteX6" fmla="*/ 9930 w 10458"/>
                          <a:gd name="connsiteY6" fmla="*/ 9876 h 10029"/>
                          <a:gd name="connsiteX7" fmla="*/ 9861 w 10458"/>
                          <a:gd name="connsiteY7" fmla="*/ 9953 h 10029"/>
                          <a:gd name="connsiteX8" fmla="*/ 9774 w 10458"/>
                          <a:gd name="connsiteY8" fmla="*/ 10010 h 10029"/>
                          <a:gd name="connsiteX9" fmla="*/ 9687 w 10458"/>
                          <a:gd name="connsiteY9" fmla="*/ 10029 h 10029"/>
                          <a:gd name="connsiteX10" fmla="*/ 330 w 10458"/>
                          <a:gd name="connsiteY10" fmla="*/ 10029 h 10029"/>
                          <a:gd name="connsiteX11" fmla="*/ 0 w 10458"/>
                          <a:gd name="connsiteY11" fmla="*/ 9685 h 10029"/>
                          <a:gd name="connsiteX12" fmla="*/ 0 w 10458"/>
                          <a:gd name="connsiteY12" fmla="*/ 246 h 10029"/>
                          <a:gd name="connsiteX0" fmla="*/ 0 w 10454"/>
                          <a:gd name="connsiteY0" fmla="*/ 246 h 10029"/>
                          <a:gd name="connsiteX1" fmla="*/ 643 w 10454"/>
                          <a:gd name="connsiteY1" fmla="*/ 246 h 10029"/>
                          <a:gd name="connsiteX2" fmla="*/ 643 w 10454"/>
                          <a:gd name="connsiteY2" fmla="*/ 9303 h 10029"/>
                          <a:gd name="connsiteX3" fmla="*/ 9687 w 10454"/>
                          <a:gd name="connsiteY3" fmla="*/ 9303 h 10029"/>
                          <a:gd name="connsiteX4" fmla="*/ 9983 w 10454"/>
                          <a:gd name="connsiteY4" fmla="*/ 9781 h 10029"/>
                          <a:gd name="connsiteX5" fmla="*/ 9930 w 10454"/>
                          <a:gd name="connsiteY5" fmla="*/ 9876 h 10029"/>
                          <a:gd name="connsiteX6" fmla="*/ 9861 w 10454"/>
                          <a:gd name="connsiteY6" fmla="*/ 9953 h 10029"/>
                          <a:gd name="connsiteX7" fmla="*/ 9774 w 10454"/>
                          <a:gd name="connsiteY7" fmla="*/ 10010 h 10029"/>
                          <a:gd name="connsiteX8" fmla="*/ 9687 w 10454"/>
                          <a:gd name="connsiteY8" fmla="*/ 10029 h 10029"/>
                          <a:gd name="connsiteX9" fmla="*/ 330 w 10454"/>
                          <a:gd name="connsiteY9" fmla="*/ 10029 h 10029"/>
                          <a:gd name="connsiteX10" fmla="*/ 0 w 10454"/>
                          <a:gd name="connsiteY10" fmla="*/ 9685 h 10029"/>
                          <a:gd name="connsiteX11" fmla="*/ 0 w 10454"/>
                          <a:gd name="connsiteY11" fmla="*/ 246 h 10029"/>
                          <a:gd name="connsiteX0" fmla="*/ 0 w 10436"/>
                          <a:gd name="connsiteY0" fmla="*/ 246 h 10029"/>
                          <a:gd name="connsiteX1" fmla="*/ 643 w 10436"/>
                          <a:gd name="connsiteY1" fmla="*/ 246 h 10029"/>
                          <a:gd name="connsiteX2" fmla="*/ 643 w 10436"/>
                          <a:gd name="connsiteY2" fmla="*/ 9303 h 10029"/>
                          <a:gd name="connsiteX3" fmla="*/ 9687 w 10436"/>
                          <a:gd name="connsiteY3" fmla="*/ 9303 h 10029"/>
                          <a:gd name="connsiteX4" fmla="*/ 9930 w 10436"/>
                          <a:gd name="connsiteY4" fmla="*/ 9876 h 10029"/>
                          <a:gd name="connsiteX5" fmla="*/ 9861 w 10436"/>
                          <a:gd name="connsiteY5" fmla="*/ 9953 h 10029"/>
                          <a:gd name="connsiteX6" fmla="*/ 9774 w 10436"/>
                          <a:gd name="connsiteY6" fmla="*/ 10010 h 10029"/>
                          <a:gd name="connsiteX7" fmla="*/ 9687 w 10436"/>
                          <a:gd name="connsiteY7" fmla="*/ 10029 h 10029"/>
                          <a:gd name="connsiteX8" fmla="*/ 330 w 10436"/>
                          <a:gd name="connsiteY8" fmla="*/ 10029 h 10029"/>
                          <a:gd name="connsiteX9" fmla="*/ 0 w 10436"/>
                          <a:gd name="connsiteY9" fmla="*/ 9685 h 10029"/>
                          <a:gd name="connsiteX10" fmla="*/ 0 w 10436"/>
                          <a:gd name="connsiteY10" fmla="*/ 246 h 10029"/>
                          <a:gd name="connsiteX0" fmla="*/ 0 w 10414"/>
                          <a:gd name="connsiteY0" fmla="*/ 246 h 10029"/>
                          <a:gd name="connsiteX1" fmla="*/ 643 w 10414"/>
                          <a:gd name="connsiteY1" fmla="*/ 246 h 10029"/>
                          <a:gd name="connsiteX2" fmla="*/ 643 w 10414"/>
                          <a:gd name="connsiteY2" fmla="*/ 9303 h 10029"/>
                          <a:gd name="connsiteX3" fmla="*/ 9687 w 10414"/>
                          <a:gd name="connsiteY3" fmla="*/ 9303 h 10029"/>
                          <a:gd name="connsiteX4" fmla="*/ 9861 w 10414"/>
                          <a:gd name="connsiteY4" fmla="*/ 9953 h 10029"/>
                          <a:gd name="connsiteX5" fmla="*/ 9774 w 10414"/>
                          <a:gd name="connsiteY5" fmla="*/ 10010 h 10029"/>
                          <a:gd name="connsiteX6" fmla="*/ 9687 w 10414"/>
                          <a:gd name="connsiteY6" fmla="*/ 10029 h 10029"/>
                          <a:gd name="connsiteX7" fmla="*/ 330 w 10414"/>
                          <a:gd name="connsiteY7" fmla="*/ 10029 h 10029"/>
                          <a:gd name="connsiteX8" fmla="*/ 0 w 10414"/>
                          <a:gd name="connsiteY8" fmla="*/ 9685 h 10029"/>
                          <a:gd name="connsiteX9" fmla="*/ 0 w 10414"/>
                          <a:gd name="connsiteY9" fmla="*/ 246 h 10029"/>
                          <a:gd name="connsiteX0" fmla="*/ 0 w 10414"/>
                          <a:gd name="connsiteY0" fmla="*/ 246 h 10029"/>
                          <a:gd name="connsiteX1" fmla="*/ 643 w 10414"/>
                          <a:gd name="connsiteY1" fmla="*/ 246 h 10029"/>
                          <a:gd name="connsiteX2" fmla="*/ 643 w 10414"/>
                          <a:gd name="connsiteY2" fmla="*/ 9303 h 10029"/>
                          <a:gd name="connsiteX3" fmla="*/ 9687 w 10414"/>
                          <a:gd name="connsiteY3" fmla="*/ 9303 h 10029"/>
                          <a:gd name="connsiteX4" fmla="*/ 9861 w 10414"/>
                          <a:gd name="connsiteY4" fmla="*/ 9953 h 10029"/>
                          <a:gd name="connsiteX5" fmla="*/ 9687 w 10414"/>
                          <a:gd name="connsiteY5" fmla="*/ 10029 h 10029"/>
                          <a:gd name="connsiteX6" fmla="*/ 330 w 10414"/>
                          <a:gd name="connsiteY6" fmla="*/ 10029 h 10029"/>
                          <a:gd name="connsiteX7" fmla="*/ 0 w 10414"/>
                          <a:gd name="connsiteY7" fmla="*/ 9685 h 10029"/>
                          <a:gd name="connsiteX8" fmla="*/ 0 w 10414"/>
                          <a:gd name="connsiteY8" fmla="*/ 246 h 10029"/>
                          <a:gd name="connsiteX0" fmla="*/ 0 w 10836"/>
                          <a:gd name="connsiteY0" fmla="*/ 246 h 10029"/>
                          <a:gd name="connsiteX1" fmla="*/ 643 w 10836"/>
                          <a:gd name="connsiteY1" fmla="*/ 246 h 10029"/>
                          <a:gd name="connsiteX2" fmla="*/ 643 w 10836"/>
                          <a:gd name="connsiteY2" fmla="*/ 9303 h 10029"/>
                          <a:gd name="connsiteX3" fmla="*/ 9687 w 10836"/>
                          <a:gd name="connsiteY3" fmla="*/ 9303 h 10029"/>
                          <a:gd name="connsiteX4" fmla="*/ 9687 w 10836"/>
                          <a:gd name="connsiteY4" fmla="*/ 10029 h 10029"/>
                          <a:gd name="connsiteX5" fmla="*/ 330 w 10836"/>
                          <a:gd name="connsiteY5" fmla="*/ 10029 h 10029"/>
                          <a:gd name="connsiteX6" fmla="*/ 0 w 10836"/>
                          <a:gd name="connsiteY6" fmla="*/ 9685 h 10029"/>
                          <a:gd name="connsiteX7" fmla="*/ 0 w 10836"/>
                          <a:gd name="connsiteY7" fmla="*/ 246 h 10029"/>
                          <a:gd name="connsiteX0" fmla="*/ 0 w 10455"/>
                          <a:gd name="connsiteY0" fmla="*/ 246 h 10029"/>
                          <a:gd name="connsiteX1" fmla="*/ 643 w 10455"/>
                          <a:gd name="connsiteY1" fmla="*/ 246 h 10029"/>
                          <a:gd name="connsiteX2" fmla="*/ 643 w 10455"/>
                          <a:gd name="connsiteY2" fmla="*/ 9303 h 10029"/>
                          <a:gd name="connsiteX3" fmla="*/ 9687 w 10455"/>
                          <a:gd name="connsiteY3" fmla="*/ 9303 h 10029"/>
                          <a:gd name="connsiteX4" fmla="*/ 9687 w 10455"/>
                          <a:gd name="connsiteY4" fmla="*/ 10029 h 10029"/>
                          <a:gd name="connsiteX5" fmla="*/ 330 w 10455"/>
                          <a:gd name="connsiteY5" fmla="*/ 10029 h 10029"/>
                          <a:gd name="connsiteX6" fmla="*/ 0 w 10455"/>
                          <a:gd name="connsiteY6" fmla="*/ 9685 h 10029"/>
                          <a:gd name="connsiteX7" fmla="*/ 0 w 10455"/>
                          <a:gd name="connsiteY7" fmla="*/ 246 h 10029"/>
                          <a:gd name="connsiteX0" fmla="*/ 0 w 9961"/>
                          <a:gd name="connsiteY0" fmla="*/ 246 h 10029"/>
                          <a:gd name="connsiteX1" fmla="*/ 643 w 9961"/>
                          <a:gd name="connsiteY1" fmla="*/ 246 h 10029"/>
                          <a:gd name="connsiteX2" fmla="*/ 643 w 9961"/>
                          <a:gd name="connsiteY2" fmla="*/ 9303 h 10029"/>
                          <a:gd name="connsiteX3" fmla="*/ 9687 w 9961"/>
                          <a:gd name="connsiteY3" fmla="*/ 9303 h 10029"/>
                          <a:gd name="connsiteX4" fmla="*/ 9687 w 9961"/>
                          <a:gd name="connsiteY4" fmla="*/ 10029 h 10029"/>
                          <a:gd name="connsiteX5" fmla="*/ 330 w 9961"/>
                          <a:gd name="connsiteY5" fmla="*/ 10029 h 10029"/>
                          <a:gd name="connsiteX6" fmla="*/ 0 w 9961"/>
                          <a:gd name="connsiteY6" fmla="*/ 9685 h 10029"/>
                          <a:gd name="connsiteX7" fmla="*/ 0 w 9961"/>
                          <a:gd name="connsiteY7" fmla="*/ 246 h 10029"/>
                          <a:gd name="connsiteX0" fmla="*/ 0 w 10026"/>
                          <a:gd name="connsiteY0" fmla="*/ 246 h 10001"/>
                          <a:gd name="connsiteX1" fmla="*/ 646 w 10026"/>
                          <a:gd name="connsiteY1" fmla="*/ 246 h 10001"/>
                          <a:gd name="connsiteX2" fmla="*/ 646 w 10026"/>
                          <a:gd name="connsiteY2" fmla="*/ 9277 h 10001"/>
                          <a:gd name="connsiteX3" fmla="*/ 9725 w 10026"/>
                          <a:gd name="connsiteY3" fmla="*/ 9277 h 10001"/>
                          <a:gd name="connsiteX4" fmla="*/ 9725 w 10026"/>
                          <a:gd name="connsiteY4" fmla="*/ 10001 h 10001"/>
                          <a:gd name="connsiteX5" fmla="*/ 331 w 10026"/>
                          <a:gd name="connsiteY5" fmla="*/ 10001 h 10001"/>
                          <a:gd name="connsiteX6" fmla="*/ 0 w 10026"/>
                          <a:gd name="connsiteY6" fmla="*/ 9658 h 10001"/>
                          <a:gd name="connsiteX7" fmla="*/ 0 w 10026"/>
                          <a:gd name="connsiteY7" fmla="*/ 246 h 10001"/>
                          <a:gd name="connsiteX0" fmla="*/ 0 w 10015"/>
                          <a:gd name="connsiteY0" fmla="*/ 246 h 10003"/>
                          <a:gd name="connsiteX1" fmla="*/ 646 w 10015"/>
                          <a:gd name="connsiteY1" fmla="*/ 246 h 10003"/>
                          <a:gd name="connsiteX2" fmla="*/ 646 w 10015"/>
                          <a:gd name="connsiteY2" fmla="*/ 9277 h 10003"/>
                          <a:gd name="connsiteX3" fmla="*/ 9725 w 10015"/>
                          <a:gd name="connsiteY3" fmla="*/ 9277 h 10003"/>
                          <a:gd name="connsiteX4" fmla="*/ 9725 w 10015"/>
                          <a:gd name="connsiteY4" fmla="*/ 10001 h 10003"/>
                          <a:gd name="connsiteX5" fmla="*/ 331 w 10015"/>
                          <a:gd name="connsiteY5" fmla="*/ 10001 h 10003"/>
                          <a:gd name="connsiteX6" fmla="*/ 0 w 10015"/>
                          <a:gd name="connsiteY6" fmla="*/ 9658 h 10003"/>
                          <a:gd name="connsiteX7" fmla="*/ 0 w 10015"/>
                          <a:gd name="connsiteY7" fmla="*/ 246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15" h="10003">
                            <a:moveTo>
                              <a:pt x="0" y="246"/>
                            </a:moveTo>
                            <a:cubicBezTo>
                              <a:pt x="7" y="-128"/>
                              <a:pt x="661" y="-33"/>
                              <a:pt x="646" y="246"/>
                            </a:cubicBezTo>
                            <a:lnTo>
                              <a:pt x="646" y="9277"/>
                            </a:lnTo>
                            <a:lnTo>
                              <a:pt x="9725" y="9277"/>
                            </a:lnTo>
                            <a:cubicBezTo>
                              <a:pt x="10115" y="9273"/>
                              <a:pt x="10110" y="10052"/>
                              <a:pt x="9725" y="10001"/>
                            </a:cubicBezTo>
                            <a:lnTo>
                              <a:pt x="331" y="10001"/>
                            </a:lnTo>
                            <a:cubicBezTo>
                              <a:pt x="200" y="9996"/>
                              <a:pt x="10" y="9929"/>
                              <a:pt x="0" y="9658"/>
                            </a:cubicBezTo>
                            <a:lnTo>
                              <a:pt x="0" y="2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defRPr/>
                        </a:pPr>
                        <a:endParaRPr lang="en-US" kern="0">
                          <a:solidFill>
                            <a:prstClr val="black"/>
                          </a:solidFill>
                          <a:latin typeface="Arial" panose="020B0604020202020204" pitchFamily="34" charset="0"/>
                          <a:cs typeface="Arial" panose="020B0604020202020204" pitchFamily="34" charset="0"/>
                        </a:endParaRPr>
                      </a:p>
                    </p:txBody>
                  </p:sp>
                </p:grpSp>
              </p:grpSp>
              <p:grpSp>
                <p:nvGrpSpPr>
                  <p:cNvPr id="37" name="Group 36"/>
                  <p:cNvGrpSpPr/>
                  <p:nvPr/>
                </p:nvGrpSpPr>
                <p:grpSpPr>
                  <a:xfrm>
                    <a:off x="3525622" y="2427421"/>
                    <a:ext cx="977854" cy="1094214"/>
                    <a:chOff x="3525622" y="2427421"/>
                    <a:chExt cx="977854" cy="1094214"/>
                  </a:xfrm>
                </p:grpSpPr>
                <p:sp>
                  <p:nvSpPr>
                    <p:cNvPr id="141" name="Freeform 140"/>
                    <p:cNvSpPr/>
                    <p:nvPr/>
                  </p:nvSpPr>
                  <p:spPr>
                    <a:xfrm rot="19800000">
                      <a:off x="3525622" y="2427421"/>
                      <a:ext cx="977854" cy="1094214"/>
                    </a:xfrm>
                    <a:custGeom>
                      <a:avLst/>
                      <a:gdLst>
                        <a:gd name="connsiteX0" fmla="*/ 1825845 w 2121778"/>
                        <a:gd name="connsiteY0" fmla="*/ 0 h 2374259"/>
                        <a:gd name="connsiteX1" fmla="*/ 1825845 w 2121778"/>
                        <a:gd name="connsiteY1" fmla="*/ 1009885 h 2374259"/>
                        <a:gd name="connsiteX2" fmla="*/ 1842846 w 2121778"/>
                        <a:gd name="connsiteY2" fmla="*/ 1017467 h 2374259"/>
                        <a:gd name="connsiteX3" fmla="*/ 1874610 w 2121778"/>
                        <a:gd name="connsiteY3" fmla="*/ 1020363 h 2374259"/>
                        <a:gd name="connsiteX4" fmla="*/ 1916267 w 2121778"/>
                        <a:gd name="connsiteY4" fmla="*/ 1000709 h 2374259"/>
                        <a:gd name="connsiteX5" fmla="*/ 2005137 w 2121778"/>
                        <a:gd name="connsiteY5" fmla="*/ 955787 h 2374259"/>
                        <a:gd name="connsiteX6" fmla="*/ 2121778 w 2121778"/>
                        <a:gd name="connsiteY6" fmla="*/ 1082131 h 2374259"/>
                        <a:gd name="connsiteX7" fmla="*/ 2005137 w 2121778"/>
                        <a:gd name="connsiteY7" fmla="*/ 1205667 h 2374259"/>
                        <a:gd name="connsiteX8" fmla="*/ 1924599 w 2121778"/>
                        <a:gd name="connsiteY8" fmla="*/ 1169168 h 2374259"/>
                        <a:gd name="connsiteX9" fmla="*/ 1877387 w 2121778"/>
                        <a:gd name="connsiteY9" fmla="*/ 1149514 h 2374259"/>
                        <a:gd name="connsiteX10" fmla="*/ 1841674 w 2121778"/>
                        <a:gd name="connsiteY10" fmla="*/ 1148725 h 2374259"/>
                        <a:gd name="connsiteX11" fmla="*/ 1825845 w 2121778"/>
                        <a:gd name="connsiteY11" fmla="*/ 1154101 h 2374259"/>
                        <a:gd name="connsiteX12" fmla="*/ 1825845 w 2121778"/>
                        <a:gd name="connsiteY12" fmla="*/ 2374259 h 2374259"/>
                        <a:gd name="connsiteX13" fmla="*/ 759844 w 2121778"/>
                        <a:gd name="connsiteY13" fmla="*/ 1758803 h 2374259"/>
                        <a:gd name="connsiteX14" fmla="*/ 760571 w 2121778"/>
                        <a:gd name="connsiteY14" fmla="*/ 1752140 h 2374259"/>
                        <a:gd name="connsiteX15" fmla="*/ 774075 w 2121778"/>
                        <a:gd name="connsiteY15" fmla="*/ 1723245 h 2374259"/>
                        <a:gd name="connsiteX16" fmla="*/ 812042 w 2121778"/>
                        <a:gd name="connsiteY16" fmla="*/ 1697166 h 2374259"/>
                        <a:gd name="connsiteX17" fmla="*/ 895626 w 2121778"/>
                        <a:gd name="connsiteY17" fmla="*/ 1643039 h 2374259"/>
                        <a:gd name="connsiteX18" fmla="*/ 845269 w 2121778"/>
                        <a:gd name="connsiteY18" fmla="*/ 1478624 h 2374259"/>
                        <a:gd name="connsiteX19" fmla="*/ 679788 w 2121778"/>
                        <a:gd name="connsiteY19" fmla="*/ 1517126 h 2374259"/>
                        <a:gd name="connsiteX20" fmla="*/ 670732 w 2121778"/>
                        <a:gd name="connsiteY20" fmla="*/ 1605084 h 2374259"/>
                        <a:gd name="connsiteX21" fmla="*/ 663918 w 2121778"/>
                        <a:gd name="connsiteY21" fmla="*/ 1655767 h 2374259"/>
                        <a:gd name="connsiteX22" fmla="*/ 646605 w 2121778"/>
                        <a:gd name="connsiteY22" fmla="*/ 1687013 h 2374259"/>
                        <a:gd name="connsiteX23" fmla="*/ 642171 w 2121778"/>
                        <a:gd name="connsiteY23" fmla="*/ 1690864 h 2374259"/>
                        <a:gd name="connsiteX24" fmla="*/ 0 w 2121778"/>
                        <a:gd name="connsiteY24" fmla="*/ 1320107 h 2374259"/>
                        <a:gd name="connsiteX25" fmla="*/ 37845 w 2121778"/>
                        <a:gd name="connsiteY25" fmla="*/ 1214185 h 2374259"/>
                        <a:gd name="connsiteX26" fmla="*/ 1627601 w 2121778"/>
                        <a:gd name="connsiteY26" fmla="*/ 10255 h 237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1778" h="2374259">
                          <a:moveTo>
                            <a:pt x="1825845" y="0"/>
                          </a:moveTo>
                          <a:lnTo>
                            <a:pt x="1825845" y="1009885"/>
                          </a:lnTo>
                          <a:lnTo>
                            <a:pt x="1842846" y="1017467"/>
                          </a:lnTo>
                          <a:cubicBezTo>
                            <a:pt x="1852739" y="1020363"/>
                            <a:pt x="1863501" y="1021767"/>
                            <a:pt x="1874610" y="1020363"/>
                          </a:cubicBezTo>
                          <a:cubicBezTo>
                            <a:pt x="1891273" y="1017555"/>
                            <a:pt x="1907936" y="1009132"/>
                            <a:pt x="1916267" y="1000709"/>
                          </a:cubicBezTo>
                          <a:cubicBezTo>
                            <a:pt x="1946816" y="981056"/>
                            <a:pt x="1969034" y="955787"/>
                            <a:pt x="2005137" y="955787"/>
                          </a:cubicBezTo>
                          <a:cubicBezTo>
                            <a:pt x="2069012" y="955787"/>
                            <a:pt x="2121778" y="1011940"/>
                            <a:pt x="2121778" y="1082131"/>
                          </a:cubicBezTo>
                          <a:cubicBezTo>
                            <a:pt x="2121778" y="1149514"/>
                            <a:pt x="2069012" y="1205667"/>
                            <a:pt x="2005137" y="1205667"/>
                          </a:cubicBezTo>
                          <a:cubicBezTo>
                            <a:pt x="1974588" y="1205667"/>
                            <a:pt x="1949593" y="1183206"/>
                            <a:pt x="1924599" y="1169168"/>
                          </a:cubicBezTo>
                          <a:cubicBezTo>
                            <a:pt x="1910713" y="1160745"/>
                            <a:pt x="1891273" y="1152322"/>
                            <a:pt x="1877387" y="1149514"/>
                          </a:cubicBezTo>
                          <a:cubicBezTo>
                            <a:pt x="1864195" y="1146707"/>
                            <a:pt x="1852219" y="1146882"/>
                            <a:pt x="1841674" y="1148725"/>
                          </a:cubicBezTo>
                          <a:lnTo>
                            <a:pt x="1825845" y="1154101"/>
                          </a:lnTo>
                          <a:lnTo>
                            <a:pt x="1825845" y="2374259"/>
                          </a:lnTo>
                          <a:lnTo>
                            <a:pt x="759844" y="1758803"/>
                          </a:lnTo>
                          <a:lnTo>
                            <a:pt x="760571" y="1752140"/>
                          </a:lnTo>
                          <a:cubicBezTo>
                            <a:pt x="763055" y="1742136"/>
                            <a:pt x="767265" y="1732133"/>
                            <a:pt x="774075" y="1723245"/>
                          </a:cubicBezTo>
                          <a:cubicBezTo>
                            <a:pt x="784897" y="1710267"/>
                            <a:pt x="800569" y="1700118"/>
                            <a:pt x="812042" y="1697166"/>
                          </a:cubicBezTo>
                          <a:cubicBezTo>
                            <a:pt x="844412" y="1680682"/>
                            <a:pt x="877433" y="1674224"/>
                            <a:pt x="895626" y="1643039"/>
                          </a:cubicBezTo>
                          <a:cubicBezTo>
                            <a:pt x="927812" y="1587866"/>
                            <a:pt x="905897" y="1513993"/>
                            <a:pt x="845269" y="1478624"/>
                          </a:cubicBezTo>
                          <a:cubicBezTo>
                            <a:pt x="787065" y="1444670"/>
                            <a:pt x="711974" y="1461953"/>
                            <a:pt x="679788" y="1517126"/>
                          </a:cubicBezTo>
                          <a:cubicBezTo>
                            <a:pt x="664394" y="1543513"/>
                            <a:pt x="671201" y="1576421"/>
                            <a:pt x="670732" y="1605084"/>
                          </a:cubicBezTo>
                          <a:cubicBezTo>
                            <a:pt x="671010" y="1621322"/>
                            <a:pt x="668490" y="1642358"/>
                            <a:pt x="663918" y="1655767"/>
                          </a:cubicBezTo>
                          <a:cubicBezTo>
                            <a:pt x="659696" y="1668577"/>
                            <a:pt x="653510" y="1678833"/>
                            <a:pt x="646605" y="1687013"/>
                          </a:cubicBezTo>
                          <a:lnTo>
                            <a:pt x="642171" y="1690864"/>
                          </a:lnTo>
                          <a:lnTo>
                            <a:pt x="0" y="1320107"/>
                          </a:lnTo>
                          <a:lnTo>
                            <a:pt x="37845" y="1214185"/>
                          </a:lnTo>
                          <a:cubicBezTo>
                            <a:pt x="307907" y="560115"/>
                            <a:pt x="909958" y="84913"/>
                            <a:pt x="1627601" y="10255"/>
                          </a:cubicBezTo>
                          <a:close/>
                        </a:path>
                      </a:pathLst>
                    </a:custGeom>
                    <a:solidFill>
                      <a:srgbClr val="3C8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93" name="Group 192"/>
                    <p:cNvGrpSpPr/>
                    <p:nvPr/>
                  </p:nvGrpSpPr>
                  <p:grpSpPr>
                    <a:xfrm>
                      <a:off x="4010734" y="2809563"/>
                      <a:ext cx="180386" cy="206292"/>
                      <a:chOff x="573208" y="2479078"/>
                      <a:chExt cx="2398729" cy="2743200"/>
                    </a:xfrm>
                    <a:solidFill>
                      <a:srgbClr val="FFFFFF"/>
                    </a:solidFill>
                  </p:grpSpPr>
                  <p:grpSp>
                    <p:nvGrpSpPr>
                      <p:cNvPr id="194" name="Group 193"/>
                      <p:cNvGrpSpPr/>
                      <p:nvPr/>
                    </p:nvGrpSpPr>
                    <p:grpSpPr>
                      <a:xfrm>
                        <a:off x="965533" y="3068049"/>
                        <a:ext cx="2006404" cy="1202074"/>
                        <a:chOff x="2206171" y="3120571"/>
                        <a:chExt cx="3294743" cy="1973943"/>
                      </a:xfrm>
                      <a:grpFill/>
                    </p:grpSpPr>
                    <p:sp>
                      <p:nvSpPr>
                        <p:cNvPr id="196" name="Freeform 195"/>
                        <p:cNvSpPr/>
                        <p:nvPr/>
                      </p:nvSpPr>
                      <p:spPr>
                        <a:xfrm>
                          <a:off x="2206171" y="3120571"/>
                          <a:ext cx="3294743" cy="1973943"/>
                        </a:xfrm>
                        <a:custGeom>
                          <a:avLst/>
                          <a:gdLst>
                            <a:gd name="connsiteX0" fmla="*/ 737727 w 3294743"/>
                            <a:gd name="connsiteY0" fmla="*/ 352987 h 1973943"/>
                            <a:gd name="connsiteX1" fmla="*/ 737727 w 3294743"/>
                            <a:gd name="connsiteY1" fmla="*/ 699779 h 1973943"/>
                            <a:gd name="connsiteX2" fmla="*/ 389384 w 3294743"/>
                            <a:gd name="connsiteY2" fmla="*/ 699779 h 1973943"/>
                            <a:gd name="connsiteX3" fmla="*/ 389384 w 3294743"/>
                            <a:gd name="connsiteY3" fmla="*/ 1274165 h 1973943"/>
                            <a:gd name="connsiteX4" fmla="*/ 737727 w 3294743"/>
                            <a:gd name="connsiteY4" fmla="*/ 1274165 h 1973943"/>
                            <a:gd name="connsiteX5" fmla="*/ 737727 w 3294743"/>
                            <a:gd name="connsiteY5" fmla="*/ 1620957 h 1973943"/>
                            <a:gd name="connsiteX6" fmla="*/ 2569029 w 3294743"/>
                            <a:gd name="connsiteY6" fmla="*/ 1620957 h 1973943"/>
                            <a:gd name="connsiteX7" fmla="*/ 2569029 w 3294743"/>
                            <a:gd name="connsiteY7" fmla="*/ 1274165 h 1973943"/>
                            <a:gd name="connsiteX8" fmla="*/ 2917372 w 3294743"/>
                            <a:gd name="connsiteY8" fmla="*/ 1274165 h 1973943"/>
                            <a:gd name="connsiteX9" fmla="*/ 2917372 w 3294743"/>
                            <a:gd name="connsiteY9" fmla="*/ 699779 h 1973943"/>
                            <a:gd name="connsiteX10" fmla="*/ 2569029 w 3294743"/>
                            <a:gd name="connsiteY10" fmla="*/ 699779 h 1973943"/>
                            <a:gd name="connsiteX11" fmla="*/ 2569029 w 3294743"/>
                            <a:gd name="connsiteY11" fmla="*/ 352987 h 1973943"/>
                            <a:gd name="connsiteX12" fmla="*/ 24201 w 3294743"/>
                            <a:gd name="connsiteY12" fmla="*/ 0 h 1973943"/>
                            <a:gd name="connsiteX13" fmla="*/ 3270542 w 3294743"/>
                            <a:gd name="connsiteY13" fmla="*/ 0 h 1973943"/>
                            <a:gd name="connsiteX14" fmla="*/ 3294743 w 3294743"/>
                            <a:gd name="connsiteY14" fmla="*/ 24201 h 1973943"/>
                            <a:gd name="connsiteX15" fmla="*/ 3294743 w 3294743"/>
                            <a:gd name="connsiteY15" fmla="*/ 1949742 h 1973943"/>
                            <a:gd name="connsiteX16" fmla="*/ 3270542 w 3294743"/>
                            <a:gd name="connsiteY16" fmla="*/ 1973943 h 1973943"/>
                            <a:gd name="connsiteX17" fmla="*/ 24201 w 3294743"/>
                            <a:gd name="connsiteY17" fmla="*/ 1973943 h 1973943"/>
                            <a:gd name="connsiteX18" fmla="*/ 0 w 3294743"/>
                            <a:gd name="connsiteY18" fmla="*/ 1949742 h 1973943"/>
                            <a:gd name="connsiteX19" fmla="*/ 0 w 3294743"/>
                            <a:gd name="connsiteY19" fmla="*/ 24201 h 1973943"/>
                            <a:gd name="connsiteX20" fmla="*/ 24201 w 3294743"/>
                            <a:gd name="connsiteY20" fmla="*/ 0 h 197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4743" h="1973943">
                              <a:moveTo>
                                <a:pt x="737727" y="352987"/>
                              </a:moveTo>
                              <a:lnTo>
                                <a:pt x="737727" y="699779"/>
                              </a:lnTo>
                              <a:lnTo>
                                <a:pt x="389384" y="699779"/>
                              </a:lnTo>
                              <a:lnTo>
                                <a:pt x="389384" y="1274165"/>
                              </a:lnTo>
                              <a:lnTo>
                                <a:pt x="737727" y="1274165"/>
                              </a:lnTo>
                              <a:lnTo>
                                <a:pt x="737727" y="1620957"/>
                              </a:lnTo>
                              <a:lnTo>
                                <a:pt x="2569029" y="1620957"/>
                              </a:lnTo>
                              <a:lnTo>
                                <a:pt x="2569029" y="1274165"/>
                              </a:lnTo>
                              <a:lnTo>
                                <a:pt x="2917372" y="1274165"/>
                              </a:lnTo>
                              <a:lnTo>
                                <a:pt x="2917372" y="699779"/>
                              </a:lnTo>
                              <a:lnTo>
                                <a:pt x="2569029" y="699779"/>
                              </a:lnTo>
                              <a:lnTo>
                                <a:pt x="2569029" y="352987"/>
                              </a:lnTo>
                              <a:close/>
                              <a:moveTo>
                                <a:pt x="24201" y="0"/>
                              </a:moveTo>
                              <a:lnTo>
                                <a:pt x="3270542" y="0"/>
                              </a:lnTo>
                              <a:cubicBezTo>
                                <a:pt x="3283908" y="0"/>
                                <a:pt x="3294743" y="10835"/>
                                <a:pt x="3294743" y="24201"/>
                              </a:cubicBezTo>
                              <a:lnTo>
                                <a:pt x="3294743" y="1949742"/>
                              </a:lnTo>
                              <a:cubicBezTo>
                                <a:pt x="3294743" y="1963108"/>
                                <a:pt x="3283908" y="1973943"/>
                                <a:pt x="3270542" y="1973943"/>
                              </a:cubicBezTo>
                              <a:lnTo>
                                <a:pt x="24201" y="1973943"/>
                              </a:lnTo>
                              <a:cubicBezTo>
                                <a:pt x="10835" y="1973943"/>
                                <a:pt x="0" y="1963108"/>
                                <a:pt x="0" y="1949742"/>
                              </a:cubicBezTo>
                              <a:lnTo>
                                <a:pt x="0" y="24201"/>
                              </a:lnTo>
                              <a:cubicBezTo>
                                <a:pt x="0" y="10835"/>
                                <a:pt x="10835" y="0"/>
                                <a:pt x="24201"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97" name="Freeform 196"/>
                        <p:cNvSpPr/>
                        <p:nvPr/>
                      </p:nvSpPr>
                      <p:spPr>
                        <a:xfrm>
                          <a:off x="3278978" y="3526972"/>
                          <a:ext cx="1161142" cy="1161142"/>
                        </a:xfrm>
                        <a:custGeom>
                          <a:avLst/>
                          <a:gdLst>
                            <a:gd name="connsiteX0" fmla="*/ 528912 w 1161142"/>
                            <a:gd name="connsiteY0" fmla="*/ 169069 h 1161142"/>
                            <a:gd name="connsiteX1" fmla="*/ 530576 w 1161142"/>
                            <a:gd name="connsiteY1" fmla="*/ 232234 h 1161142"/>
                            <a:gd name="connsiteX2" fmla="*/ 383830 w 1161142"/>
                            <a:gd name="connsiteY2" fmla="*/ 506480 h 1161142"/>
                            <a:gd name="connsiteX3" fmla="*/ 601453 w 1161142"/>
                            <a:gd name="connsiteY3" fmla="*/ 790755 h 1161142"/>
                            <a:gd name="connsiteX4" fmla="*/ 539659 w 1161142"/>
                            <a:gd name="connsiteY4" fmla="*/ 774815 h 1161142"/>
                            <a:gd name="connsiteX5" fmla="*/ 536973 w 1161142"/>
                            <a:gd name="connsiteY5" fmla="*/ 676513 h 1161142"/>
                            <a:gd name="connsiteX6" fmla="*/ 362337 w 1161142"/>
                            <a:gd name="connsiteY6" fmla="*/ 679170 h 1161142"/>
                            <a:gd name="connsiteX7" fmla="*/ 539659 w 1161142"/>
                            <a:gd name="connsiteY7" fmla="*/ 934221 h 1161142"/>
                            <a:gd name="connsiteX8" fmla="*/ 538639 w 1161142"/>
                            <a:gd name="connsiteY8" fmla="*/ 992073 h 1161142"/>
                            <a:gd name="connsiteX9" fmla="*/ 621925 w 1161142"/>
                            <a:gd name="connsiteY9" fmla="*/ 992073 h 1161142"/>
                            <a:gd name="connsiteX10" fmla="*/ 620261 w 1161142"/>
                            <a:gd name="connsiteY10" fmla="*/ 928908 h 1161142"/>
                            <a:gd name="connsiteX11" fmla="*/ 746536 w 1161142"/>
                            <a:gd name="connsiteY11" fmla="*/ 567587 h 1161142"/>
                            <a:gd name="connsiteX12" fmla="*/ 566527 w 1161142"/>
                            <a:gd name="connsiteY12" fmla="*/ 448030 h 1161142"/>
                            <a:gd name="connsiteX13" fmla="*/ 545033 w 1161142"/>
                            <a:gd name="connsiteY13" fmla="*/ 352386 h 1161142"/>
                            <a:gd name="connsiteX14" fmla="*/ 604096 w 1161142"/>
                            <a:gd name="connsiteY14" fmla="*/ 368328 h 1161142"/>
                            <a:gd name="connsiteX15" fmla="*/ 601452 w 1161142"/>
                            <a:gd name="connsiteY15" fmla="*/ 440060 h 1161142"/>
                            <a:gd name="connsiteX16" fmla="*/ 778819 w 1161142"/>
                            <a:gd name="connsiteY16" fmla="*/ 440103 h 1161142"/>
                            <a:gd name="connsiteX17" fmla="*/ 617659 w 1161142"/>
                            <a:gd name="connsiteY17" fmla="*/ 232829 h 1161142"/>
                            <a:gd name="connsiteX18" fmla="*/ 617573 w 1161142"/>
                            <a:gd name="connsiteY18" fmla="*/ 169069 h 1161142"/>
                            <a:gd name="connsiteX19" fmla="*/ 580571 w 1161142"/>
                            <a:gd name="connsiteY19" fmla="*/ 0 h 1161142"/>
                            <a:gd name="connsiteX20" fmla="*/ 1161142 w 1161142"/>
                            <a:gd name="connsiteY20" fmla="*/ 580571 h 1161142"/>
                            <a:gd name="connsiteX21" fmla="*/ 580571 w 1161142"/>
                            <a:gd name="connsiteY21" fmla="*/ 1161142 h 1161142"/>
                            <a:gd name="connsiteX22" fmla="*/ 0 w 1161142"/>
                            <a:gd name="connsiteY22" fmla="*/ 580571 h 1161142"/>
                            <a:gd name="connsiteX23" fmla="*/ 580571 w 1161142"/>
                            <a:gd name="connsiteY23" fmla="*/ 0 h 116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61142" h="1161142">
                              <a:moveTo>
                                <a:pt x="528912" y="169069"/>
                              </a:moveTo>
                              <a:cubicBezTo>
                                <a:pt x="528571" y="191896"/>
                                <a:pt x="530917" y="209407"/>
                                <a:pt x="530576" y="232234"/>
                              </a:cubicBezTo>
                              <a:cubicBezTo>
                                <a:pt x="483559" y="230905"/>
                                <a:pt x="291588" y="285966"/>
                                <a:pt x="383830" y="506480"/>
                              </a:cubicBezTo>
                              <a:cubicBezTo>
                                <a:pt x="494602" y="693440"/>
                                <a:pt x="607444" y="588938"/>
                                <a:pt x="601453" y="790755"/>
                              </a:cubicBezTo>
                              <a:cubicBezTo>
                                <a:pt x="596080" y="856732"/>
                                <a:pt x="538035" y="827164"/>
                                <a:pt x="539659" y="774815"/>
                              </a:cubicBezTo>
                              <a:cubicBezTo>
                                <a:pt x="537868" y="731865"/>
                                <a:pt x="537592" y="734619"/>
                                <a:pt x="536973" y="676513"/>
                              </a:cubicBezTo>
                              <a:lnTo>
                                <a:pt x="362337" y="679170"/>
                              </a:lnTo>
                              <a:cubicBezTo>
                                <a:pt x="360544" y="766844"/>
                                <a:pt x="336088" y="887827"/>
                                <a:pt x="539659" y="934221"/>
                              </a:cubicBezTo>
                              <a:cubicBezTo>
                                <a:pt x="536355" y="967330"/>
                                <a:pt x="538364" y="961620"/>
                                <a:pt x="538639" y="992073"/>
                              </a:cubicBezTo>
                              <a:lnTo>
                                <a:pt x="621925" y="992073"/>
                              </a:lnTo>
                              <a:cubicBezTo>
                                <a:pt x="622993" y="954535"/>
                                <a:pt x="620986" y="938992"/>
                                <a:pt x="620261" y="928908"/>
                              </a:cubicBezTo>
                              <a:cubicBezTo>
                                <a:pt x="806261" y="925019"/>
                                <a:pt x="851721" y="684569"/>
                                <a:pt x="746536" y="567587"/>
                              </a:cubicBezTo>
                              <a:cubicBezTo>
                                <a:pt x="690030" y="510148"/>
                                <a:pt x="618022" y="479025"/>
                                <a:pt x="566527" y="448030"/>
                              </a:cubicBezTo>
                              <a:cubicBezTo>
                                <a:pt x="536354" y="422348"/>
                                <a:pt x="544138" y="369615"/>
                                <a:pt x="545033" y="352386"/>
                              </a:cubicBezTo>
                              <a:cubicBezTo>
                                <a:pt x="545971" y="323057"/>
                                <a:pt x="601324" y="293917"/>
                                <a:pt x="604096" y="368328"/>
                              </a:cubicBezTo>
                              <a:cubicBezTo>
                                <a:pt x="601409" y="384711"/>
                                <a:pt x="601003" y="406408"/>
                                <a:pt x="601452" y="440060"/>
                              </a:cubicBezTo>
                              <a:cubicBezTo>
                                <a:pt x="661455" y="440947"/>
                                <a:pt x="718816" y="439217"/>
                                <a:pt x="778819" y="440103"/>
                              </a:cubicBezTo>
                              <a:cubicBezTo>
                                <a:pt x="793766" y="253343"/>
                                <a:pt x="666022" y="239914"/>
                                <a:pt x="617659" y="232829"/>
                              </a:cubicBezTo>
                              <a:cubicBezTo>
                                <a:pt x="614929" y="206263"/>
                                <a:pt x="617744" y="195510"/>
                                <a:pt x="617573" y="169069"/>
                              </a:cubicBezTo>
                              <a:close/>
                              <a:moveTo>
                                <a:pt x="580571" y="0"/>
                              </a:moveTo>
                              <a:cubicBezTo>
                                <a:pt x="901212" y="0"/>
                                <a:pt x="1161142" y="259930"/>
                                <a:pt x="1161142" y="580571"/>
                              </a:cubicBezTo>
                              <a:cubicBezTo>
                                <a:pt x="1161142" y="901212"/>
                                <a:pt x="901212" y="1161142"/>
                                <a:pt x="580571" y="1161142"/>
                              </a:cubicBezTo>
                              <a:cubicBezTo>
                                <a:pt x="259930" y="1161142"/>
                                <a:pt x="0" y="901212"/>
                                <a:pt x="0" y="580571"/>
                              </a:cubicBezTo>
                              <a:cubicBezTo>
                                <a:pt x="0" y="259930"/>
                                <a:pt x="259930" y="0"/>
                                <a:pt x="580571"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sp>
                    <p:nvSpPr>
                      <p:cNvPr id="195" name="Freeform 194"/>
                      <p:cNvSpPr/>
                      <p:nvPr/>
                    </p:nvSpPr>
                    <p:spPr>
                      <a:xfrm>
                        <a:off x="573208" y="2479078"/>
                        <a:ext cx="1785258" cy="2743200"/>
                      </a:xfrm>
                      <a:custGeom>
                        <a:avLst/>
                        <a:gdLst>
                          <a:gd name="connsiteX0" fmla="*/ 892629 w 1785258"/>
                          <a:gd name="connsiteY0" fmla="*/ 2148115 h 2743200"/>
                          <a:gd name="connsiteX1" fmla="*/ 703943 w 1785258"/>
                          <a:gd name="connsiteY1" fmla="*/ 2336801 h 2743200"/>
                          <a:gd name="connsiteX2" fmla="*/ 892629 w 1785258"/>
                          <a:gd name="connsiteY2" fmla="*/ 2525487 h 2743200"/>
                          <a:gd name="connsiteX3" fmla="*/ 1081315 w 1785258"/>
                          <a:gd name="connsiteY3" fmla="*/ 2336801 h 2743200"/>
                          <a:gd name="connsiteX4" fmla="*/ 892629 w 1785258"/>
                          <a:gd name="connsiteY4" fmla="*/ 2148115 h 2743200"/>
                          <a:gd name="connsiteX5" fmla="*/ 94351 w 1785258"/>
                          <a:gd name="connsiteY5" fmla="*/ 0 h 2743200"/>
                          <a:gd name="connsiteX6" fmla="*/ 1690907 w 1785258"/>
                          <a:gd name="connsiteY6" fmla="*/ 0 h 2743200"/>
                          <a:gd name="connsiteX7" fmla="*/ 1785258 w 1785258"/>
                          <a:gd name="connsiteY7" fmla="*/ 94351 h 2743200"/>
                          <a:gd name="connsiteX8" fmla="*/ 1785258 w 1785258"/>
                          <a:gd name="connsiteY8" fmla="*/ 549730 h 2743200"/>
                          <a:gd name="connsiteX9" fmla="*/ 1611085 w 1785258"/>
                          <a:gd name="connsiteY9" fmla="*/ 549730 h 2743200"/>
                          <a:gd name="connsiteX10" fmla="*/ 1611085 w 1785258"/>
                          <a:gd name="connsiteY10" fmla="*/ 261258 h 2743200"/>
                          <a:gd name="connsiteX11" fmla="*/ 203199 w 1785258"/>
                          <a:gd name="connsiteY11" fmla="*/ 261258 h 2743200"/>
                          <a:gd name="connsiteX12" fmla="*/ 203199 w 1785258"/>
                          <a:gd name="connsiteY12" fmla="*/ 2075543 h 2743200"/>
                          <a:gd name="connsiteX13" fmla="*/ 1611085 w 1785258"/>
                          <a:gd name="connsiteY13" fmla="*/ 2075543 h 2743200"/>
                          <a:gd name="connsiteX14" fmla="*/ 1611085 w 1785258"/>
                          <a:gd name="connsiteY14" fmla="*/ 1805670 h 2743200"/>
                          <a:gd name="connsiteX15" fmla="*/ 1785258 w 1785258"/>
                          <a:gd name="connsiteY15" fmla="*/ 1805670 h 2743200"/>
                          <a:gd name="connsiteX16" fmla="*/ 1785258 w 1785258"/>
                          <a:gd name="connsiteY16" fmla="*/ 2648849 h 2743200"/>
                          <a:gd name="connsiteX17" fmla="*/ 1690907 w 1785258"/>
                          <a:gd name="connsiteY17" fmla="*/ 2743200 h 2743200"/>
                          <a:gd name="connsiteX18" fmla="*/ 94351 w 1785258"/>
                          <a:gd name="connsiteY18" fmla="*/ 2743200 h 2743200"/>
                          <a:gd name="connsiteX19" fmla="*/ 0 w 1785258"/>
                          <a:gd name="connsiteY19" fmla="*/ 2648849 h 2743200"/>
                          <a:gd name="connsiteX20" fmla="*/ 0 w 1785258"/>
                          <a:gd name="connsiteY20" fmla="*/ 94351 h 2743200"/>
                          <a:gd name="connsiteX21" fmla="*/ 94351 w 1785258"/>
                          <a:gd name="connsiteY21"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85258" h="2743200">
                            <a:moveTo>
                              <a:pt x="892629" y="2148115"/>
                            </a:moveTo>
                            <a:cubicBezTo>
                              <a:pt x="788421" y="2148115"/>
                              <a:pt x="703943" y="2232593"/>
                              <a:pt x="703943" y="2336801"/>
                            </a:cubicBezTo>
                            <a:cubicBezTo>
                              <a:pt x="703943" y="2441009"/>
                              <a:pt x="788421" y="2525487"/>
                              <a:pt x="892629" y="2525487"/>
                            </a:cubicBezTo>
                            <a:cubicBezTo>
                              <a:pt x="996837" y="2525487"/>
                              <a:pt x="1081315" y="2441009"/>
                              <a:pt x="1081315" y="2336801"/>
                            </a:cubicBezTo>
                            <a:cubicBezTo>
                              <a:pt x="1081315" y="2232593"/>
                              <a:pt x="996837" y="2148115"/>
                              <a:pt x="892629" y="2148115"/>
                            </a:cubicBezTo>
                            <a:close/>
                            <a:moveTo>
                              <a:pt x="94351" y="0"/>
                            </a:moveTo>
                            <a:lnTo>
                              <a:pt x="1690907" y="0"/>
                            </a:lnTo>
                            <a:cubicBezTo>
                              <a:pt x="1743016" y="0"/>
                              <a:pt x="1785258" y="42242"/>
                              <a:pt x="1785258" y="94351"/>
                            </a:cubicBezTo>
                            <a:lnTo>
                              <a:pt x="1785258" y="549730"/>
                            </a:lnTo>
                            <a:lnTo>
                              <a:pt x="1611085" y="549730"/>
                            </a:lnTo>
                            <a:lnTo>
                              <a:pt x="1611085" y="261258"/>
                            </a:lnTo>
                            <a:lnTo>
                              <a:pt x="203199" y="261258"/>
                            </a:lnTo>
                            <a:lnTo>
                              <a:pt x="203199" y="2075543"/>
                            </a:lnTo>
                            <a:lnTo>
                              <a:pt x="1611085" y="2075543"/>
                            </a:lnTo>
                            <a:lnTo>
                              <a:pt x="1611085" y="1805670"/>
                            </a:lnTo>
                            <a:lnTo>
                              <a:pt x="1785258" y="1805670"/>
                            </a:lnTo>
                            <a:lnTo>
                              <a:pt x="1785258" y="2648849"/>
                            </a:lnTo>
                            <a:cubicBezTo>
                              <a:pt x="1785258" y="2700958"/>
                              <a:pt x="1743016" y="2743200"/>
                              <a:pt x="1690907" y="2743200"/>
                            </a:cubicBezTo>
                            <a:lnTo>
                              <a:pt x="94351" y="2743200"/>
                            </a:lnTo>
                            <a:cubicBezTo>
                              <a:pt x="42242" y="2743200"/>
                              <a:pt x="0" y="2700958"/>
                              <a:pt x="0" y="2648849"/>
                            </a:cubicBezTo>
                            <a:lnTo>
                              <a:pt x="0" y="94351"/>
                            </a:lnTo>
                            <a:cubicBezTo>
                              <a:pt x="0" y="42242"/>
                              <a:pt x="42242" y="0"/>
                              <a:pt x="94351"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grpSp>
            </p:grpSp>
          </p:grpSp>
        </p:grpSp>
        <p:grpSp>
          <p:nvGrpSpPr>
            <p:cNvPr id="21" name="Group 20"/>
            <p:cNvGrpSpPr/>
            <p:nvPr/>
          </p:nvGrpSpPr>
          <p:grpSpPr>
            <a:xfrm>
              <a:off x="2020192" y="1083429"/>
              <a:ext cx="4876562" cy="5056337"/>
              <a:chOff x="2020192" y="1083429"/>
              <a:chExt cx="4876562" cy="5056338"/>
            </a:xfrm>
          </p:grpSpPr>
          <p:grpSp>
            <p:nvGrpSpPr>
              <p:cNvPr id="109" name="Group 108"/>
              <p:cNvGrpSpPr/>
              <p:nvPr/>
            </p:nvGrpSpPr>
            <p:grpSpPr>
              <a:xfrm>
                <a:off x="5208756" y="1743460"/>
                <a:ext cx="1575500" cy="1481668"/>
                <a:chOff x="5159752" y="1555979"/>
                <a:chExt cx="1575500" cy="1481668"/>
              </a:xfrm>
            </p:grpSpPr>
            <p:grpSp>
              <p:nvGrpSpPr>
                <p:cNvPr id="107" name="Group 106"/>
                <p:cNvGrpSpPr/>
                <p:nvPr/>
              </p:nvGrpSpPr>
              <p:grpSpPr>
                <a:xfrm>
                  <a:off x="5628141" y="1555979"/>
                  <a:ext cx="1107111" cy="1229036"/>
                  <a:chOff x="5628141" y="1555979"/>
                  <a:chExt cx="1107111" cy="1229036"/>
                </a:xfrm>
              </p:grpSpPr>
              <p:sp>
                <p:nvSpPr>
                  <p:cNvPr id="3" name="Rectangle 2"/>
                  <p:cNvSpPr/>
                  <p:nvPr/>
                </p:nvSpPr>
                <p:spPr>
                  <a:xfrm>
                    <a:off x="5922835" y="1555979"/>
                    <a:ext cx="812417" cy="871877"/>
                  </a:xfrm>
                  <a:custGeom>
                    <a:avLst/>
                    <a:gdLst>
                      <a:gd name="connsiteX0" fmla="*/ 0 w 1512436"/>
                      <a:gd name="connsiteY0" fmla="*/ 0 h 1052512"/>
                      <a:gd name="connsiteX1" fmla="*/ 1512436 w 1512436"/>
                      <a:gd name="connsiteY1" fmla="*/ 0 h 1052512"/>
                      <a:gd name="connsiteX2" fmla="*/ 1512436 w 1512436"/>
                      <a:gd name="connsiteY2" fmla="*/ 1052512 h 1052512"/>
                      <a:gd name="connsiteX3" fmla="*/ 0 w 1512436"/>
                      <a:gd name="connsiteY3" fmla="*/ 1052512 h 1052512"/>
                      <a:gd name="connsiteX4" fmla="*/ 0 w 1512436"/>
                      <a:gd name="connsiteY4" fmla="*/ 0 h 1052512"/>
                      <a:gd name="connsiteX0" fmla="*/ 100012 w 1512436"/>
                      <a:gd name="connsiteY0" fmla="*/ 280987 h 1052512"/>
                      <a:gd name="connsiteX1" fmla="*/ 1512436 w 1512436"/>
                      <a:gd name="connsiteY1" fmla="*/ 0 h 1052512"/>
                      <a:gd name="connsiteX2" fmla="*/ 1512436 w 1512436"/>
                      <a:gd name="connsiteY2" fmla="*/ 1052512 h 1052512"/>
                      <a:gd name="connsiteX3" fmla="*/ 0 w 1512436"/>
                      <a:gd name="connsiteY3" fmla="*/ 1052512 h 1052512"/>
                      <a:gd name="connsiteX4" fmla="*/ 100012 w 1512436"/>
                      <a:gd name="connsiteY4" fmla="*/ 280987 h 1052512"/>
                      <a:gd name="connsiteX0" fmla="*/ 100012 w 1512436"/>
                      <a:gd name="connsiteY0" fmla="*/ 228599 h 1000124"/>
                      <a:gd name="connsiteX1" fmla="*/ 386105 w 1512436"/>
                      <a:gd name="connsiteY1" fmla="*/ 0 h 1000124"/>
                      <a:gd name="connsiteX2" fmla="*/ 1512436 w 1512436"/>
                      <a:gd name="connsiteY2" fmla="*/ 1000124 h 1000124"/>
                      <a:gd name="connsiteX3" fmla="*/ 0 w 1512436"/>
                      <a:gd name="connsiteY3" fmla="*/ 1000124 h 1000124"/>
                      <a:gd name="connsiteX4" fmla="*/ 100012 w 1512436"/>
                      <a:gd name="connsiteY4" fmla="*/ 228599 h 1000124"/>
                      <a:gd name="connsiteX0" fmla="*/ 100012 w 1512436"/>
                      <a:gd name="connsiteY0" fmla="*/ 230792 h 1002317"/>
                      <a:gd name="connsiteX1" fmla="*/ 386105 w 1512436"/>
                      <a:gd name="connsiteY1" fmla="*/ 2193 h 1002317"/>
                      <a:gd name="connsiteX2" fmla="*/ 1512436 w 1512436"/>
                      <a:gd name="connsiteY2" fmla="*/ 1002317 h 1002317"/>
                      <a:gd name="connsiteX3" fmla="*/ 0 w 1512436"/>
                      <a:gd name="connsiteY3" fmla="*/ 1002317 h 1002317"/>
                      <a:gd name="connsiteX4" fmla="*/ 100012 w 1512436"/>
                      <a:gd name="connsiteY4" fmla="*/ 230792 h 1002317"/>
                      <a:gd name="connsiteX0" fmla="*/ 92869 w 1512436"/>
                      <a:gd name="connsiteY0" fmla="*/ 242574 h 1002193"/>
                      <a:gd name="connsiteX1" fmla="*/ 386105 w 1512436"/>
                      <a:gd name="connsiteY1" fmla="*/ 2069 h 1002193"/>
                      <a:gd name="connsiteX2" fmla="*/ 1512436 w 1512436"/>
                      <a:gd name="connsiteY2" fmla="*/ 1002193 h 1002193"/>
                      <a:gd name="connsiteX3" fmla="*/ 0 w 1512436"/>
                      <a:gd name="connsiteY3" fmla="*/ 1002193 h 1002193"/>
                      <a:gd name="connsiteX4" fmla="*/ 92869 w 1512436"/>
                      <a:gd name="connsiteY4" fmla="*/ 242574 h 1002193"/>
                      <a:gd name="connsiteX0" fmla="*/ 92869 w 1512436"/>
                      <a:gd name="connsiteY0" fmla="*/ 250528 h 1010147"/>
                      <a:gd name="connsiteX1" fmla="*/ 386105 w 1512436"/>
                      <a:gd name="connsiteY1" fmla="*/ 10023 h 1010147"/>
                      <a:gd name="connsiteX2" fmla="*/ 1512436 w 1512436"/>
                      <a:gd name="connsiteY2" fmla="*/ 1010147 h 1010147"/>
                      <a:gd name="connsiteX3" fmla="*/ 0 w 1512436"/>
                      <a:gd name="connsiteY3" fmla="*/ 1010147 h 1010147"/>
                      <a:gd name="connsiteX4" fmla="*/ 92869 w 1512436"/>
                      <a:gd name="connsiteY4" fmla="*/ 250528 h 1010147"/>
                      <a:gd name="connsiteX0" fmla="*/ 92869 w 1512436"/>
                      <a:gd name="connsiteY0" fmla="*/ 288421 h 1048040"/>
                      <a:gd name="connsiteX1" fmla="*/ 386105 w 1512436"/>
                      <a:gd name="connsiteY1" fmla="*/ 47916 h 1048040"/>
                      <a:gd name="connsiteX2" fmla="*/ 1512436 w 1512436"/>
                      <a:gd name="connsiteY2" fmla="*/ 1048040 h 1048040"/>
                      <a:gd name="connsiteX3" fmla="*/ 0 w 1512436"/>
                      <a:gd name="connsiteY3" fmla="*/ 1048040 h 1048040"/>
                      <a:gd name="connsiteX4" fmla="*/ 92869 w 1512436"/>
                      <a:gd name="connsiteY4" fmla="*/ 288421 h 1048040"/>
                      <a:gd name="connsiteX0" fmla="*/ 92869 w 1512436"/>
                      <a:gd name="connsiteY0" fmla="*/ 292593 h 1052212"/>
                      <a:gd name="connsiteX1" fmla="*/ 386105 w 1512436"/>
                      <a:gd name="connsiteY1" fmla="*/ 52088 h 1052212"/>
                      <a:gd name="connsiteX2" fmla="*/ 1512436 w 1512436"/>
                      <a:gd name="connsiteY2" fmla="*/ 1052212 h 1052212"/>
                      <a:gd name="connsiteX3" fmla="*/ 0 w 1512436"/>
                      <a:gd name="connsiteY3" fmla="*/ 1052212 h 1052212"/>
                      <a:gd name="connsiteX4" fmla="*/ 92869 w 1512436"/>
                      <a:gd name="connsiteY4" fmla="*/ 292593 h 1052212"/>
                      <a:gd name="connsiteX0" fmla="*/ 23206 w 1442773"/>
                      <a:gd name="connsiteY0" fmla="*/ 292593 h 1052212"/>
                      <a:gd name="connsiteX1" fmla="*/ 316442 w 1442773"/>
                      <a:gd name="connsiteY1" fmla="*/ 52088 h 1052212"/>
                      <a:gd name="connsiteX2" fmla="*/ 1442773 w 1442773"/>
                      <a:gd name="connsiteY2" fmla="*/ 1052212 h 1052212"/>
                      <a:gd name="connsiteX3" fmla="*/ 373250 w 1442773"/>
                      <a:gd name="connsiteY3" fmla="*/ 664069 h 1052212"/>
                      <a:gd name="connsiteX4" fmla="*/ 23206 w 1442773"/>
                      <a:gd name="connsiteY4" fmla="*/ 292593 h 1052212"/>
                      <a:gd name="connsiteX0" fmla="*/ 24706 w 1429985"/>
                      <a:gd name="connsiteY0" fmla="*/ 321824 h 1045724"/>
                      <a:gd name="connsiteX1" fmla="*/ 303654 w 1429985"/>
                      <a:gd name="connsiteY1" fmla="*/ 45600 h 1045724"/>
                      <a:gd name="connsiteX2" fmla="*/ 1429985 w 1429985"/>
                      <a:gd name="connsiteY2" fmla="*/ 1045724 h 1045724"/>
                      <a:gd name="connsiteX3" fmla="*/ 360462 w 1429985"/>
                      <a:gd name="connsiteY3" fmla="*/ 657581 h 1045724"/>
                      <a:gd name="connsiteX4" fmla="*/ 24706 w 1429985"/>
                      <a:gd name="connsiteY4" fmla="*/ 321824 h 1045724"/>
                      <a:gd name="connsiteX0" fmla="*/ 51848 w 1457127"/>
                      <a:gd name="connsiteY0" fmla="*/ 321137 h 1045037"/>
                      <a:gd name="connsiteX1" fmla="*/ 330796 w 1457127"/>
                      <a:gd name="connsiteY1" fmla="*/ 44913 h 1045037"/>
                      <a:gd name="connsiteX2" fmla="*/ 1457127 w 1457127"/>
                      <a:gd name="connsiteY2" fmla="*/ 1045037 h 1045037"/>
                      <a:gd name="connsiteX3" fmla="*/ 387604 w 1457127"/>
                      <a:gd name="connsiteY3" fmla="*/ 656894 h 1045037"/>
                      <a:gd name="connsiteX4" fmla="*/ 51848 w 1457127"/>
                      <a:gd name="connsiteY4" fmla="*/ 321137 h 1045037"/>
                      <a:gd name="connsiteX0" fmla="*/ 51848 w 1457127"/>
                      <a:gd name="connsiteY0" fmla="*/ 321137 h 1045037"/>
                      <a:gd name="connsiteX1" fmla="*/ 330796 w 1457127"/>
                      <a:gd name="connsiteY1" fmla="*/ 44913 h 1045037"/>
                      <a:gd name="connsiteX2" fmla="*/ 1457127 w 1457127"/>
                      <a:gd name="connsiteY2" fmla="*/ 1045037 h 1045037"/>
                      <a:gd name="connsiteX3" fmla="*/ 387604 w 1457127"/>
                      <a:gd name="connsiteY3" fmla="*/ 656894 h 1045037"/>
                      <a:gd name="connsiteX4" fmla="*/ 51848 w 1457127"/>
                      <a:gd name="connsiteY4" fmla="*/ 321137 h 1045037"/>
                      <a:gd name="connsiteX0" fmla="*/ 51848 w 1457127"/>
                      <a:gd name="connsiteY0" fmla="*/ 321137 h 1045037"/>
                      <a:gd name="connsiteX1" fmla="*/ 330796 w 1457127"/>
                      <a:gd name="connsiteY1" fmla="*/ 44913 h 1045037"/>
                      <a:gd name="connsiteX2" fmla="*/ 1457127 w 1457127"/>
                      <a:gd name="connsiteY2" fmla="*/ 1045037 h 1045037"/>
                      <a:gd name="connsiteX3" fmla="*/ 394748 w 1457127"/>
                      <a:gd name="connsiteY3" fmla="*/ 640225 h 1045037"/>
                      <a:gd name="connsiteX4" fmla="*/ 51848 w 1457127"/>
                      <a:gd name="connsiteY4" fmla="*/ 321137 h 1045037"/>
                      <a:gd name="connsiteX0" fmla="*/ 51848 w 1457127"/>
                      <a:gd name="connsiteY0" fmla="*/ 321137 h 1045037"/>
                      <a:gd name="connsiteX1" fmla="*/ 330796 w 1457127"/>
                      <a:gd name="connsiteY1" fmla="*/ 44913 h 1045037"/>
                      <a:gd name="connsiteX2" fmla="*/ 1457127 w 1457127"/>
                      <a:gd name="connsiteY2" fmla="*/ 1045037 h 1045037"/>
                      <a:gd name="connsiteX3" fmla="*/ 394748 w 1457127"/>
                      <a:gd name="connsiteY3" fmla="*/ 640225 h 1045037"/>
                      <a:gd name="connsiteX4" fmla="*/ 51848 w 1457127"/>
                      <a:gd name="connsiteY4" fmla="*/ 321137 h 1045037"/>
                      <a:gd name="connsiteX0" fmla="*/ 51848 w 1457127"/>
                      <a:gd name="connsiteY0" fmla="*/ 321137 h 1195057"/>
                      <a:gd name="connsiteX1" fmla="*/ 330796 w 1457127"/>
                      <a:gd name="connsiteY1" fmla="*/ 44913 h 1195057"/>
                      <a:gd name="connsiteX2" fmla="*/ 1457127 w 1457127"/>
                      <a:gd name="connsiteY2" fmla="*/ 1045037 h 1195057"/>
                      <a:gd name="connsiteX3" fmla="*/ 1063879 w 1457127"/>
                      <a:gd name="connsiteY3" fmla="*/ 1195057 h 1195057"/>
                      <a:gd name="connsiteX4" fmla="*/ 51848 w 1457127"/>
                      <a:gd name="connsiteY4" fmla="*/ 321137 h 1195057"/>
                      <a:gd name="connsiteX0" fmla="*/ 51848 w 1537748"/>
                      <a:gd name="connsiteY0" fmla="*/ 321137 h 1968963"/>
                      <a:gd name="connsiteX1" fmla="*/ 330796 w 1537748"/>
                      <a:gd name="connsiteY1" fmla="*/ 44913 h 1968963"/>
                      <a:gd name="connsiteX2" fmla="*/ 1457127 w 1537748"/>
                      <a:gd name="connsiteY2" fmla="*/ 1045037 h 1968963"/>
                      <a:gd name="connsiteX3" fmla="*/ 1537748 w 1537748"/>
                      <a:gd name="connsiteY3" fmla="*/ 1968963 h 1968963"/>
                      <a:gd name="connsiteX4" fmla="*/ 51848 w 1537748"/>
                      <a:gd name="connsiteY4" fmla="*/ 321137 h 1968963"/>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1848 w 1499648"/>
                      <a:gd name="connsiteY4"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464145 w 1499648"/>
                      <a:gd name="connsiteY4" fmla="*/ 835488 h 1992775"/>
                      <a:gd name="connsiteX5" fmla="*/ 51848 w 1499648"/>
                      <a:gd name="connsiteY5"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23677 w 1499648"/>
                      <a:gd name="connsiteY4" fmla="*/ 778338 h 1992775"/>
                      <a:gd name="connsiteX5" fmla="*/ 51848 w 1499648"/>
                      <a:gd name="connsiteY5"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23677 w 1499648"/>
                      <a:gd name="connsiteY4" fmla="*/ 778338 h 1992775"/>
                      <a:gd name="connsiteX5" fmla="*/ 51848 w 1499648"/>
                      <a:gd name="connsiteY5"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23677 w 1499648"/>
                      <a:gd name="connsiteY4" fmla="*/ 778338 h 1992775"/>
                      <a:gd name="connsiteX5" fmla="*/ 51848 w 1499648"/>
                      <a:gd name="connsiteY5" fmla="*/ 321137 h 1992775"/>
                      <a:gd name="connsiteX0" fmla="*/ 51848 w 1499648"/>
                      <a:gd name="connsiteY0" fmla="*/ 321137 h 2013066"/>
                      <a:gd name="connsiteX1" fmla="*/ 330796 w 1499648"/>
                      <a:gd name="connsiteY1" fmla="*/ 44913 h 2013066"/>
                      <a:gd name="connsiteX2" fmla="*/ 1457127 w 1499648"/>
                      <a:gd name="connsiteY2" fmla="*/ 1045037 h 2013066"/>
                      <a:gd name="connsiteX3" fmla="*/ 1499648 w 1499648"/>
                      <a:gd name="connsiteY3" fmla="*/ 1992775 h 2013066"/>
                      <a:gd name="connsiteX4" fmla="*/ 1149945 w 1499648"/>
                      <a:gd name="connsiteY4" fmla="*/ 1621301 h 2013066"/>
                      <a:gd name="connsiteX5" fmla="*/ 523677 w 1499648"/>
                      <a:gd name="connsiteY5" fmla="*/ 778338 h 2013066"/>
                      <a:gd name="connsiteX6" fmla="*/ 51848 w 1499648"/>
                      <a:gd name="connsiteY6" fmla="*/ 321137 h 2013066"/>
                      <a:gd name="connsiteX0" fmla="*/ 51848 w 1499648"/>
                      <a:gd name="connsiteY0" fmla="*/ 321137 h 2011202"/>
                      <a:gd name="connsiteX1" fmla="*/ 330796 w 1499648"/>
                      <a:gd name="connsiteY1" fmla="*/ 44913 h 2011202"/>
                      <a:gd name="connsiteX2" fmla="*/ 1457127 w 1499648"/>
                      <a:gd name="connsiteY2" fmla="*/ 1045037 h 2011202"/>
                      <a:gd name="connsiteX3" fmla="*/ 1499648 w 1499648"/>
                      <a:gd name="connsiteY3" fmla="*/ 1992775 h 2011202"/>
                      <a:gd name="connsiteX4" fmla="*/ 1197570 w 1499648"/>
                      <a:gd name="connsiteY4" fmla="*/ 1585583 h 2011202"/>
                      <a:gd name="connsiteX5" fmla="*/ 523677 w 1499648"/>
                      <a:gd name="connsiteY5" fmla="*/ 778338 h 2011202"/>
                      <a:gd name="connsiteX6" fmla="*/ 51848 w 1499648"/>
                      <a:gd name="connsiteY6" fmla="*/ 321137 h 2011202"/>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197570 w 1499648"/>
                      <a:gd name="connsiteY4" fmla="*/ 1585583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73795 w 1499648"/>
                      <a:gd name="connsiteY3" fmla="*/ 1485569 h 1992775"/>
                      <a:gd name="connsiteX4" fmla="*/ 1499648 w 1499648"/>
                      <a:gd name="connsiteY4" fmla="*/ 1992775 h 1992775"/>
                      <a:gd name="connsiteX5" fmla="*/ 1202333 w 1499648"/>
                      <a:gd name="connsiteY5" fmla="*/ 1578439 h 1992775"/>
                      <a:gd name="connsiteX6" fmla="*/ 507009 w 1499648"/>
                      <a:gd name="connsiteY6" fmla="*/ 792625 h 1992775"/>
                      <a:gd name="connsiteX7" fmla="*/ 51848 w 1499648"/>
                      <a:gd name="connsiteY7" fmla="*/ 321137 h 1992775"/>
                      <a:gd name="connsiteX0" fmla="*/ 51848 w 1757163"/>
                      <a:gd name="connsiteY0" fmla="*/ 321137 h 1992775"/>
                      <a:gd name="connsiteX1" fmla="*/ 330796 w 1757163"/>
                      <a:gd name="connsiteY1" fmla="*/ 44913 h 1992775"/>
                      <a:gd name="connsiteX2" fmla="*/ 1457127 w 1757163"/>
                      <a:gd name="connsiteY2" fmla="*/ 1045037 h 1992775"/>
                      <a:gd name="connsiteX3" fmla="*/ 1757163 w 1757163"/>
                      <a:gd name="connsiteY3" fmla="*/ 1604632 h 1992775"/>
                      <a:gd name="connsiteX4" fmla="*/ 1499648 w 1757163"/>
                      <a:gd name="connsiteY4" fmla="*/ 1992775 h 1992775"/>
                      <a:gd name="connsiteX5" fmla="*/ 1202333 w 1757163"/>
                      <a:gd name="connsiteY5" fmla="*/ 1578439 h 1992775"/>
                      <a:gd name="connsiteX6" fmla="*/ 507009 w 1757163"/>
                      <a:gd name="connsiteY6" fmla="*/ 792625 h 1992775"/>
                      <a:gd name="connsiteX7" fmla="*/ 51848 w 1757163"/>
                      <a:gd name="connsiteY7" fmla="*/ 321137 h 1992775"/>
                      <a:gd name="connsiteX0" fmla="*/ 51848 w 1761926"/>
                      <a:gd name="connsiteY0" fmla="*/ 321137 h 1992775"/>
                      <a:gd name="connsiteX1" fmla="*/ 330796 w 1761926"/>
                      <a:gd name="connsiteY1" fmla="*/ 44913 h 1992775"/>
                      <a:gd name="connsiteX2" fmla="*/ 1457127 w 1761926"/>
                      <a:gd name="connsiteY2" fmla="*/ 1045037 h 1992775"/>
                      <a:gd name="connsiteX3" fmla="*/ 1761926 w 1761926"/>
                      <a:gd name="connsiteY3" fmla="*/ 1599870 h 1992775"/>
                      <a:gd name="connsiteX4" fmla="*/ 1499648 w 1761926"/>
                      <a:gd name="connsiteY4" fmla="*/ 1992775 h 1992775"/>
                      <a:gd name="connsiteX5" fmla="*/ 1202333 w 1761926"/>
                      <a:gd name="connsiteY5" fmla="*/ 1578439 h 1992775"/>
                      <a:gd name="connsiteX6" fmla="*/ 507009 w 1761926"/>
                      <a:gd name="connsiteY6" fmla="*/ 792625 h 1992775"/>
                      <a:gd name="connsiteX7" fmla="*/ 51848 w 1761926"/>
                      <a:gd name="connsiteY7" fmla="*/ 321137 h 1992775"/>
                      <a:gd name="connsiteX0" fmla="*/ 51848 w 1772301"/>
                      <a:gd name="connsiteY0" fmla="*/ 321137 h 1992775"/>
                      <a:gd name="connsiteX1" fmla="*/ 330796 w 1772301"/>
                      <a:gd name="connsiteY1" fmla="*/ 44913 h 1992775"/>
                      <a:gd name="connsiteX2" fmla="*/ 1457127 w 1772301"/>
                      <a:gd name="connsiteY2" fmla="*/ 1045037 h 1992775"/>
                      <a:gd name="connsiteX3" fmla="*/ 1761926 w 1772301"/>
                      <a:gd name="connsiteY3" fmla="*/ 1599870 h 1992775"/>
                      <a:gd name="connsiteX4" fmla="*/ 1499648 w 1772301"/>
                      <a:gd name="connsiteY4" fmla="*/ 1992775 h 1992775"/>
                      <a:gd name="connsiteX5" fmla="*/ 1202333 w 1772301"/>
                      <a:gd name="connsiteY5" fmla="*/ 1578439 h 1992775"/>
                      <a:gd name="connsiteX6" fmla="*/ 507009 w 1772301"/>
                      <a:gd name="connsiteY6" fmla="*/ 792625 h 1992775"/>
                      <a:gd name="connsiteX7" fmla="*/ 51848 w 1772301"/>
                      <a:gd name="connsiteY7" fmla="*/ 321137 h 1992775"/>
                      <a:gd name="connsiteX0" fmla="*/ 51848 w 1771810"/>
                      <a:gd name="connsiteY0" fmla="*/ 321137 h 1978488"/>
                      <a:gd name="connsiteX1" fmla="*/ 330796 w 1771810"/>
                      <a:gd name="connsiteY1" fmla="*/ 44913 h 1978488"/>
                      <a:gd name="connsiteX2" fmla="*/ 1457127 w 1771810"/>
                      <a:gd name="connsiteY2" fmla="*/ 1045037 h 1978488"/>
                      <a:gd name="connsiteX3" fmla="*/ 1761926 w 1771810"/>
                      <a:gd name="connsiteY3" fmla="*/ 1599870 h 1978488"/>
                      <a:gd name="connsiteX4" fmla="*/ 1485361 w 1771810"/>
                      <a:gd name="connsiteY4" fmla="*/ 1978488 h 1978488"/>
                      <a:gd name="connsiteX5" fmla="*/ 1202333 w 1771810"/>
                      <a:gd name="connsiteY5" fmla="*/ 1578439 h 1978488"/>
                      <a:gd name="connsiteX6" fmla="*/ 507009 w 1771810"/>
                      <a:gd name="connsiteY6" fmla="*/ 792625 h 1978488"/>
                      <a:gd name="connsiteX7" fmla="*/ 51848 w 1771810"/>
                      <a:gd name="connsiteY7" fmla="*/ 321137 h 1978488"/>
                      <a:gd name="connsiteX0" fmla="*/ 51848 w 1825393"/>
                      <a:gd name="connsiteY0" fmla="*/ 321137 h 2062654"/>
                      <a:gd name="connsiteX1" fmla="*/ 330796 w 1825393"/>
                      <a:gd name="connsiteY1" fmla="*/ 44913 h 2062654"/>
                      <a:gd name="connsiteX2" fmla="*/ 1457127 w 1825393"/>
                      <a:gd name="connsiteY2" fmla="*/ 1045037 h 2062654"/>
                      <a:gd name="connsiteX3" fmla="*/ 1761926 w 1825393"/>
                      <a:gd name="connsiteY3" fmla="*/ 1599870 h 2062654"/>
                      <a:gd name="connsiteX4" fmla="*/ 1485361 w 1825393"/>
                      <a:gd name="connsiteY4" fmla="*/ 1978488 h 2062654"/>
                      <a:gd name="connsiteX5" fmla="*/ 1202333 w 1825393"/>
                      <a:gd name="connsiteY5" fmla="*/ 1578439 h 2062654"/>
                      <a:gd name="connsiteX6" fmla="*/ 507009 w 1825393"/>
                      <a:gd name="connsiteY6" fmla="*/ 792625 h 2062654"/>
                      <a:gd name="connsiteX7" fmla="*/ 51848 w 1825393"/>
                      <a:gd name="connsiteY7" fmla="*/ 321137 h 2062654"/>
                      <a:gd name="connsiteX0" fmla="*/ 51848 w 1818293"/>
                      <a:gd name="connsiteY0" fmla="*/ 321137 h 2070732"/>
                      <a:gd name="connsiteX1" fmla="*/ 330796 w 1818293"/>
                      <a:gd name="connsiteY1" fmla="*/ 44913 h 2070732"/>
                      <a:gd name="connsiteX2" fmla="*/ 1457127 w 1818293"/>
                      <a:gd name="connsiteY2" fmla="*/ 1045037 h 2070732"/>
                      <a:gd name="connsiteX3" fmla="*/ 1761926 w 1818293"/>
                      <a:gd name="connsiteY3" fmla="*/ 1599870 h 2070732"/>
                      <a:gd name="connsiteX4" fmla="*/ 1485361 w 1818293"/>
                      <a:gd name="connsiteY4" fmla="*/ 1978488 h 2070732"/>
                      <a:gd name="connsiteX5" fmla="*/ 1202333 w 1818293"/>
                      <a:gd name="connsiteY5" fmla="*/ 1578439 h 2070732"/>
                      <a:gd name="connsiteX6" fmla="*/ 507009 w 1818293"/>
                      <a:gd name="connsiteY6" fmla="*/ 792625 h 2070732"/>
                      <a:gd name="connsiteX7" fmla="*/ 51848 w 1818293"/>
                      <a:gd name="connsiteY7" fmla="*/ 321137 h 2070732"/>
                      <a:gd name="connsiteX0" fmla="*/ 51848 w 1818293"/>
                      <a:gd name="connsiteY0" fmla="*/ 321137 h 2070732"/>
                      <a:gd name="connsiteX1" fmla="*/ 330796 w 1818293"/>
                      <a:gd name="connsiteY1" fmla="*/ 44913 h 2070732"/>
                      <a:gd name="connsiteX2" fmla="*/ 1457127 w 1818293"/>
                      <a:gd name="connsiteY2" fmla="*/ 1045037 h 2070732"/>
                      <a:gd name="connsiteX3" fmla="*/ 1761926 w 1818293"/>
                      <a:gd name="connsiteY3" fmla="*/ 1599870 h 2070732"/>
                      <a:gd name="connsiteX4" fmla="*/ 1485361 w 1818293"/>
                      <a:gd name="connsiteY4" fmla="*/ 1978488 h 2070732"/>
                      <a:gd name="connsiteX5" fmla="*/ 1202333 w 1818293"/>
                      <a:gd name="connsiteY5" fmla="*/ 1578439 h 2070732"/>
                      <a:gd name="connsiteX6" fmla="*/ 507009 w 1818293"/>
                      <a:gd name="connsiteY6" fmla="*/ 792625 h 2070732"/>
                      <a:gd name="connsiteX7" fmla="*/ 51848 w 1818293"/>
                      <a:gd name="connsiteY7" fmla="*/ 321137 h 2070732"/>
                      <a:gd name="connsiteX0" fmla="*/ 51848 w 1819998"/>
                      <a:gd name="connsiteY0" fmla="*/ 321137 h 2066752"/>
                      <a:gd name="connsiteX1" fmla="*/ 330796 w 1819998"/>
                      <a:gd name="connsiteY1" fmla="*/ 44913 h 2066752"/>
                      <a:gd name="connsiteX2" fmla="*/ 1457127 w 1819998"/>
                      <a:gd name="connsiteY2" fmla="*/ 1045037 h 2066752"/>
                      <a:gd name="connsiteX3" fmla="*/ 1761926 w 1819998"/>
                      <a:gd name="connsiteY3" fmla="*/ 1599870 h 2066752"/>
                      <a:gd name="connsiteX4" fmla="*/ 1490123 w 1819998"/>
                      <a:gd name="connsiteY4" fmla="*/ 1973726 h 2066752"/>
                      <a:gd name="connsiteX5" fmla="*/ 1202333 w 1819998"/>
                      <a:gd name="connsiteY5" fmla="*/ 1578439 h 2066752"/>
                      <a:gd name="connsiteX6" fmla="*/ 507009 w 1819998"/>
                      <a:gd name="connsiteY6" fmla="*/ 792625 h 2066752"/>
                      <a:gd name="connsiteX7" fmla="*/ 51848 w 1819998"/>
                      <a:gd name="connsiteY7" fmla="*/ 321137 h 2066752"/>
                      <a:gd name="connsiteX0" fmla="*/ 51848 w 1819998"/>
                      <a:gd name="connsiteY0" fmla="*/ 321137 h 2066752"/>
                      <a:gd name="connsiteX1" fmla="*/ 330796 w 1819998"/>
                      <a:gd name="connsiteY1" fmla="*/ 44913 h 2066752"/>
                      <a:gd name="connsiteX2" fmla="*/ 1457127 w 1819998"/>
                      <a:gd name="connsiteY2" fmla="*/ 1045037 h 2066752"/>
                      <a:gd name="connsiteX3" fmla="*/ 1761926 w 1819998"/>
                      <a:gd name="connsiteY3" fmla="*/ 1599870 h 2066752"/>
                      <a:gd name="connsiteX4" fmla="*/ 1490123 w 1819998"/>
                      <a:gd name="connsiteY4" fmla="*/ 1973726 h 2066752"/>
                      <a:gd name="connsiteX5" fmla="*/ 1202333 w 1819998"/>
                      <a:gd name="connsiteY5" fmla="*/ 1578439 h 2066752"/>
                      <a:gd name="connsiteX6" fmla="*/ 507009 w 1819998"/>
                      <a:gd name="connsiteY6" fmla="*/ 792625 h 2066752"/>
                      <a:gd name="connsiteX7" fmla="*/ 51848 w 1819998"/>
                      <a:gd name="connsiteY7" fmla="*/ 321137 h 2066752"/>
                      <a:gd name="connsiteX0" fmla="*/ 51848 w 1862368"/>
                      <a:gd name="connsiteY0" fmla="*/ 321137 h 2059769"/>
                      <a:gd name="connsiteX1" fmla="*/ 330796 w 1862368"/>
                      <a:gd name="connsiteY1" fmla="*/ 44913 h 2059769"/>
                      <a:gd name="connsiteX2" fmla="*/ 1457127 w 1862368"/>
                      <a:gd name="connsiteY2" fmla="*/ 1045037 h 2059769"/>
                      <a:gd name="connsiteX3" fmla="*/ 1761926 w 1862368"/>
                      <a:gd name="connsiteY3" fmla="*/ 1599870 h 2059769"/>
                      <a:gd name="connsiteX4" fmla="*/ 1490123 w 1862368"/>
                      <a:gd name="connsiteY4" fmla="*/ 1973726 h 2059769"/>
                      <a:gd name="connsiteX5" fmla="*/ 1202333 w 1862368"/>
                      <a:gd name="connsiteY5" fmla="*/ 1578439 h 2059769"/>
                      <a:gd name="connsiteX6" fmla="*/ 507009 w 1862368"/>
                      <a:gd name="connsiteY6" fmla="*/ 792625 h 2059769"/>
                      <a:gd name="connsiteX7" fmla="*/ 51848 w 1862368"/>
                      <a:gd name="connsiteY7" fmla="*/ 321137 h 2059769"/>
                      <a:gd name="connsiteX0" fmla="*/ 51848 w 1864451"/>
                      <a:gd name="connsiteY0" fmla="*/ 321137 h 2057027"/>
                      <a:gd name="connsiteX1" fmla="*/ 330796 w 1864451"/>
                      <a:gd name="connsiteY1" fmla="*/ 44913 h 2057027"/>
                      <a:gd name="connsiteX2" fmla="*/ 1457127 w 1864451"/>
                      <a:gd name="connsiteY2" fmla="*/ 1045037 h 2057027"/>
                      <a:gd name="connsiteX3" fmla="*/ 1761926 w 1864451"/>
                      <a:gd name="connsiteY3" fmla="*/ 1599870 h 2057027"/>
                      <a:gd name="connsiteX4" fmla="*/ 1490123 w 1864451"/>
                      <a:gd name="connsiteY4" fmla="*/ 1973726 h 2057027"/>
                      <a:gd name="connsiteX5" fmla="*/ 1202333 w 1864451"/>
                      <a:gd name="connsiteY5" fmla="*/ 1578439 h 2057027"/>
                      <a:gd name="connsiteX6" fmla="*/ 507009 w 1864451"/>
                      <a:gd name="connsiteY6" fmla="*/ 792625 h 2057027"/>
                      <a:gd name="connsiteX7" fmla="*/ 51848 w 1864451"/>
                      <a:gd name="connsiteY7" fmla="*/ 321137 h 2057027"/>
                      <a:gd name="connsiteX0" fmla="*/ 51848 w 1847751"/>
                      <a:gd name="connsiteY0" fmla="*/ 321137 h 2075784"/>
                      <a:gd name="connsiteX1" fmla="*/ 330796 w 1847751"/>
                      <a:gd name="connsiteY1" fmla="*/ 44913 h 2075784"/>
                      <a:gd name="connsiteX2" fmla="*/ 1457127 w 1847751"/>
                      <a:gd name="connsiteY2" fmla="*/ 1045037 h 2075784"/>
                      <a:gd name="connsiteX3" fmla="*/ 1761926 w 1847751"/>
                      <a:gd name="connsiteY3" fmla="*/ 1599870 h 2075784"/>
                      <a:gd name="connsiteX4" fmla="*/ 1490123 w 1847751"/>
                      <a:gd name="connsiteY4" fmla="*/ 1973726 h 2075784"/>
                      <a:gd name="connsiteX5" fmla="*/ 1202333 w 1847751"/>
                      <a:gd name="connsiteY5" fmla="*/ 1578439 h 2075784"/>
                      <a:gd name="connsiteX6" fmla="*/ 507009 w 1847751"/>
                      <a:gd name="connsiteY6" fmla="*/ 792625 h 2075784"/>
                      <a:gd name="connsiteX7" fmla="*/ 51848 w 1847751"/>
                      <a:gd name="connsiteY7" fmla="*/ 321137 h 2075784"/>
                      <a:gd name="connsiteX0" fmla="*/ 51848 w 1847207"/>
                      <a:gd name="connsiteY0" fmla="*/ 321137 h 2085765"/>
                      <a:gd name="connsiteX1" fmla="*/ 330796 w 1847207"/>
                      <a:gd name="connsiteY1" fmla="*/ 44913 h 2085765"/>
                      <a:gd name="connsiteX2" fmla="*/ 1457127 w 1847207"/>
                      <a:gd name="connsiteY2" fmla="*/ 1045037 h 2085765"/>
                      <a:gd name="connsiteX3" fmla="*/ 1761926 w 1847207"/>
                      <a:gd name="connsiteY3" fmla="*/ 1599870 h 2085765"/>
                      <a:gd name="connsiteX4" fmla="*/ 1490123 w 1847207"/>
                      <a:gd name="connsiteY4" fmla="*/ 1973726 h 2085765"/>
                      <a:gd name="connsiteX5" fmla="*/ 1202333 w 1847207"/>
                      <a:gd name="connsiteY5" fmla="*/ 1578439 h 2085765"/>
                      <a:gd name="connsiteX6" fmla="*/ 507009 w 1847207"/>
                      <a:gd name="connsiteY6" fmla="*/ 792625 h 2085765"/>
                      <a:gd name="connsiteX7" fmla="*/ 51848 w 1847207"/>
                      <a:gd name="connsiteY7" fmla="*/ 321137 h 2085765"/>
                      <a:gd name="connsiteX0" fmla="*/ 51848 w 1862021"/>
                      <a:gd name="connsiteY0" fmla="*/ 321137 h 2091956"/>
                      <a:gd name="connsiteX1" fmla="*/ 330796 w 1862021"/>
                      <a:gd name="connsiteY1" fmla="*/ 44913 h 2091956"/>
                      <a:gd name="connsiteX2" fmla="*/ 1457127 w 1862021"/>
                      <a:gd name="connsiteY2" fmla="*/ 1045037 h 2091956"/>
                      <a:gd name="connsiteX3" fmla="*/ 1761926 w 1862021"/>
                      <a:gd name="connsiteY3" fmla="*/ 1599870 h 2091956"/>
                      <a:gd name="connsiteX4" fmla="*/ 1490123 w 1862021"/>
                      <a:gd name="connsiteY4" fmla="*/ 1973726 h 2091956"/>
                      <a:gd name="connsiteX5" fmla="*/ 1202333 w 1862021"/>
                      <a:gd name="connsiteY5" fmla="*/ 1578439 h 2091956"/>
                      <a:gd name="connsiteX6" fmla="*/ 507009 w 1862021"/>
                      <a:gd name="connsiteY6" fmla="*/ 792625 h 2091956"/>
                      <a:gd name="connsiteX7" fmla="*/ 51848 w 1862021"/>
                      <a:gd name="connsiteY7" fmla="*/ 321137 h 2091956"/>
                      <a:gd name="connsiteX0" fmla="*/ 51848 w 1862021"/>
                      <a:gd name="connsiteY0" fmla="*/ 321137 h 2091956"/>
                      <a:gd name="connsiteX1" fmla="*/ 330796 w 1862021"/>
                      <a:gd name="connsiteY1" fmla="*/ 44913 h 2091956"/>
                      <a:gd name="connsiteX2" fmla="*/ 1457127 w 1862021"/>
                      <a:gd name="connsiteY2" fmla="*/ 1045037 h 2091956"/>
                      <a:gd name="connsiteX3" fmla="*/ 1761926 w 1862021"/>
                      <a:gd name="connsiteY3" fmla="*/ 1599870 h 2091956"/>
                      <a:gd name="connsiteX4" fmla="*/ 1490123 w 1862021"/>
                      <a:gd name="connsiteY4" fmla="*/ 1973726 h 2091956"/>
                      <a:gd name="connsiteX5" fmla="*/ 1202333 w 1862021"/>
                      <a:gd name="connsiteY5" fmla="*/ 1578439 h 2091956"/>
                      <a:gd name="connsiteX6" fmla="*/ 507009 w 1862021"/>
                      <a:gd name="connsiteY6" fmla="*/ 792625 h 2091956"/>
                      <a:gd name="connsiteX7" fmla="*/ 51848 w 1862021"/>
                      <a:gd name="connsiteY7" fmla="*/ 321137 h 2091956"/>
                      <a:gd name="connsiteX0" fmla="*/ 51848 w 1862021"/>
                      <a:gd name="connsiteY0" fmla="*/ 321137 h 2091956"/>
                      <a:gd name="connsiteX1" fmla="*/ 330796 w 1862021"/>
                      <a:gd name="connsiteY1" fmla="*/ 44913 h 2091956"/>
                      <a:gd name="connsiteX2" fmla="*/ 1457127 w 1862021"/>
                      <a:gd name="connsiteY2" fmla="*/ 1045037 h 2091956"/>
                      <a:gd name="connsiteX3" fmla="*/ 1761926 w 1862021"/>
                      <a:gd name="connsiteY3" fmla="*/ 1599870 h 2091956"/>
                      <a:gd name="connsiteX4" fmla="*/ 1490123 w 1862021"/>
                      <a:gd name="connsiteY4" fmla="*/ 1973726 h 2091956"/>
                      <a:gd name="connsiteX5" fmla="*/ 1202333 w 1862021"/>
                      <a:gd name="connsiteY5" fmla="*/ 1578439 h 2091956"/>
                      <a:gd name="connsiteX6" fmla="*/ 507009 w 1862021"/>
                      <a:gd name="connsiteY6" fmla="*/ 792625 h 2091956"/>
                      <a:gd name="connsiteX7" fmla="*/ 51848 w 1862021"/>
                      <a:gd name="connsiteY7"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2066 w 1869383"/>
                      <a:gd name="connsiteY0" fmla="*/ 327203 h 2098022"/>
                      <a:gd name="connsiteX1" fmla="*/ 338158 w 1869383"/>
                      <a:gd name="connsiteY1" fmla="*/ 50979 h 2098022"/>
                      <a:gd name="connsiteX2" fmla="*/ 1769288 w 1869383"/>
                      <a:gd name="connsiteY2" fmla="*/ 1605936 h 2098022"/>
                      <a:gd name="connsiteX3" fmla="*/ 1497485 w 1869383"/>
                      <a:gd name="connsiteY3" fmla="*/ 1979792 h 2098022"/>
                      <a:gd name="connsiteX4" fmla="*/ 1209695 w 1869383"/>
                      <a:gd name="connsiteY4" fmla="*/ 1584505 h 2098022"/>
                      <a:gd name="connsiteX5" fmla="*/ 514371 w 1869383"/>
                      <a:gd name="connsiteY5" fmla="*/ 798691 h 2098022"/>
                      <a:gd name="connsiteX6" fmla="*/ 52066 w 1869383"/>
                      <a:gd name="connsiteY6" fmla="*/ 327203 h 2098022"/>
                      <a:gd name="connsiteX0" fmla="*/ 44136 w 1861453"/>
                      <a:gd name="connsiteY0" fmla="*/ 321408 h 2092227"/>
                      <a:gd name="connsiteX1" fmla="*/ 330228 w 1861453"/>
                      <a:gd name="connsiteY1" fmla="*/ 45184 h 2092227"/>
                      <a:gd name="connsiteX2" fmla="*/ 1761358 w 1861453"/>
                      <a:gd name="connsiteY2" fmla="*/ 1600141 h 2092227"/>
                      <a:gd name="connsiteX3" fmla="*/ 1489555 w 1861453"/>
                      <a:gd name="connsiteY3" fmla="*/ 1973997 h 2092227"/>
                      <a:gd name="connsiteX4" fmla="*/ 1201765 w 1861453"/>
                      <a:gd name="connsiteY4" fmla="*/ 1578710 h 2092227"/>
                      <a:gd name="connsiteX5" fmla="*/ 506441 w 1861453"/>
                      <a:gd name="connsiteY5" fmla="*/ 792896 h 2092227"/>
                      <a:gd name="connsiteX6" fmla="*/ 44136 w 1861453"/>
                      <a:gd name="connsiteY6" fmla="*/ 321408 h 2092227"/>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508659 w 1863671"/>
                      <a:gd name="connsiteY5" fmla="*/ 804723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61848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61848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61848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47561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682487 w 1863671"/>
                      <a:gd name="connsiteY5" fmla="*/ 1014273 h 2104054"/>
                      <a:gd name="connsiteX6" fmla="*/ 363403 w 1863671"/>
                      <a:gd name="connsiteY6" fmla="*/ 647561 h 2104054"/>
                      <a:gd name="connsiteX7" fmla="*/ 46354 w 1863671"/>
                      <a:gd name="connsiteY7" fmla="*/ 333235 h 2104054"/>
                      <a:gd name="connsiteX0" fmla="*/ 172652 w 1989969"/>
                      <a:gd name="connsiteY0" fmla="*/ 333235 h 2104054"/>
                      <a:gd name="connsiteX1" fmla="*/ 458744 w 1989969"/>
                      <a:gd name="connsiteY1" fmla="*/ 57011 h 2104054"/>
                      <a:gd name="connsiteX2" fmla="*/ 1889874 w 1989969"/>
                      <a:gd name="connsiteY2" fmla="*/ 1611968 h 2104054"/>
                      <a:gd name="connsiteX3" fmla="*/ 1618071 w 1989969"/>
                      <a:gd name="connsiteY3" fmla="*/ 1985824 h 2104054"/>
                      <a:gd name="connsiteX4" fmla="*/ 1330281 w 1989969"/>
                      <a:gd name="connsiteY4" fmla="*/ 1590537 h 2104054"/>
                      <a:gd name="connsiteX5" fmla="*/ 18210 w 1989969"/>
                      <a:gd name="connsiteY5" fmla="*/ 578504 h 2104054"/>
                      <a:gd name="connsiteX6" fmla="*/ 489701 w 1989969"/>
                      <a:gd name="connsiteY6" fmla="*/ 647561 h 2104054"/>
                      <a:gd name="connsiteX7" fmla="*/ 172652 w 198996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0 w 1971759"/>
                      <a:gd name="connsiteY5" fmla="*/ 578504 h 2104054"/>
                      <a:gd name="connsiteX6" fmla="*/ 471491 w 1971759"/>
                      <a:gd name="connsiteY6" fmla="*/ 647561 h 2104054"/>
                      <a:gd name="connsiteX7" fmla="*/ 154442 w 197175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0 w 1971759"/>
                      <a:gd name="connsiteY5" fmla="*/ 578504 h 2104054"/>
                      <a:gd name="connsiteX6" fmla="*/ 471491 w 1971759"/>
                      <a:gd name="connsiteY6" fmla="*/ 647561 h 2104054"/>
                      <a:gd name="connsiteX7" fmla="*/ 154442 w 197175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0 w 1971759"/>
                      <a:gd name="connsiteY5" fmla="*/ 578504 h 2104054"/>
                      <a:gd name="connsiteX6" fmla="*/ 471491 w 1971759"/>
                      <a:gd name="connsiteY6" fmla="*/ 647561 h 2104054"/>
                      <a:gd name="connsiteX7" fmla="*/ 154442 w 197175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957262 w 1971759"/>
                      <a:gd name="connsiteY5" fmla="*/ 1302404 h 2104054"/>
                      <a:gd name="connsiteX6" fmla="*/ 0 w 1971759"/>
                      <a:gd name="connsiteY6" fmla="*/ 578504 h 2104054"/>
                      <a:gd name="connsiteX7" fmla="*/ 471491 w 1971759"/>
                      <a:gd name="connsiteY7" fmla="*/ 647561 h 2104054"/>
                      <a:gd name="connsiteX8" fmla="*/ 154442 w 1971759"/>
                      <a:gd name="connsiteY8" fmla="*/ 333235 h 2104054"/>
                      <a:gd name="connsiteX0" fmla="*/ 154442 w 1971759"/>
                      <a:gd name="connsiteY0" fmla="*/ 333235 h 2146989"/>
                      <a:gd name="connsiteX1" fmla="*/ 440534 w 1971759"/>
                      <a:gd name="connsiteY1" fmla="*/ 57011 h 2146989"/>
                      <a:gd name="connsiteX2" fmla="*/ 1871664 w 1971759"/>
                      <a:gd name="connsiteY2" fmla="*/ 1611968 h 2146989"/>
                      <a:gd name="connsiteX3" fmla="*/ 1599861 w 1971759"/>
                      <a:gd name="connsiteY3" fmla="*/ 1985824 h 2146989"/>
                      <a:gd name="connsiteX4" fmla="*/ 1312071 w 1971759"/>
                      <a:gd name="connsiteY4" fmla="*/ 1590537 h 2146989"/>
                      <a:gd name="connsiteX5" fmla="*/ 1381125 w 1971759"/>
                      <a:gd name="connsiteY5" fmla="*/ 2123935 h 2146989"/>
                      <a:gd name="connsiteX6" fmla="*/ 0 w 1971759"/>
                      <a:gd name="connsiteY6" fmla="*/ 578504 h 2146989"/>
                      <a:gd name="connsiteX7" fmla="*/ 471491 w 1971759"/>
                      <a:gd name="connsiteY7" fmla="*/ 647561 h 2146989"/>
                      <a:gd name="connsiteX8" fmla="*/ 154442 w 1971759"/>
                      <a:gd name="connsiteY8" fmla="*/ 333235 h 2146989"/>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61177"/>
                      <a:gd name="connsiteY0" fmla="*/ 333235 h 2123935"/>
                      <a:gd name="connsiteX1" fmla="*/ 440534 w 1961177"/>
                      <a:gd name="connsiteY1" fmla="*/ 57011 h 2123935"/>
                      <a:gd name="connsiteX2" fmla="*/ 1871664 w 1961177"/>
                      <a:gd name="connsiteY2" fmla="*/ 1611968 h 2123935"/>
                      <a:gd name="connsiteX3" fmla="*/ 1599861 w 1961177"/>
                      <a:gd name="connsiteY3" fmla="*/ 1985824 h 2123935"/>
                      <a:gd name="connsiteX4" fmla="*/ 1312071 w 1961177"/>
                      <a:gd name="connsiteY4" fmla="*/ 1590537 h 2123935"/>
                      <a:gd name="connsiteX5" fmla="*/ 1381125 w 1961177"/>
                      <a:gd name="connsiteY5" fmla="*/ 2123935 h 2123935"/>
                      <a:gd name="connsiteX6" fmla="*/ 0 w 1961177"/>
                      <a:gd name="connsiteY6" fmla="*/ 578504 h 2123935"/>
                      <a:gd name="connsiteX7" fmla="*/ 471491 w 1961177"/>
                      <a:gd name="connsiteY7" fmla="*/ 647561 h 2123935"/>
                      <a:gd name="connsiteX8" fmla="*/ 154442 w 1961177"/>
                      <a:gd name="connsiteY8" fmla="*/ 333235 h 2123935"/>
                      <a:gd name="connsiteX0" fmla="*/ 154442 w 1969642"/>
                      <a:gd name="connsiteY0" fmla="*/ 333235 h 2123935"/>
                      <a:gd name="connsiteX1" fmla="*/ 440534 w 1969642"/>
                      <a:gd name="connsiteY1" fmla="*/ 57011 h 2123935"/>
                      <a:gd name="connsiteX2" fmla="*/ 1871664 w 1969642"/>
                      <a:gd name="connsiteY2" fmla="*/ 1611968 h 2123935"/>
                      <a:gd name="connsiteX3" fmla="*/ 1599861 w 1969642"/>
                      <a:gd name="connsiteY3" fmla="*/ 1985824 h 2123935"/>
                      <a:gd name="connsiteX4" fmla="*/ 1312071 w 1969642"/>
                      <a:gd name="connsiteY4" fmla="*/ 1590537 h 2123935"/>
                      <a:gd name="connsiteX5" fmla="*/ 1381125 w 1969642"/>
                      <a:gd name="connsiteY5" fmla="*/ 2123935 h 2123935"/>
                      <a:gd name="connsiteX6" fmla="*/ 0 w 1969642"/>
                      <a:gd name="connsiteY6" fmla="*/ 578504 h 2123935"/>
                      <a:gd name="connsiteX7" fmla="*/ 471491 w 1969642"/>
                      <a:gd name="connsiteY7" fmla="*/ 647561 h 2123935"/>
                      <a:gd name="connsiteX8" fmla="*/ 154442 w 1969642"/>
                      <a:gd name="connsiteY8" fmla="*/ 333235 h 2123935"/>
                      <a:gd name="connsiteX0" fmla="*/ 154442 w 1969642"/>
                      <a:gd name="connsiteY0" fmla="*/ 333235 h 2123935"/>
                      <a:gd name="connsiteX1" fmla="*/ 440534 w 1969642"/>
                      <a:gd name="connsiteY1" fmla="*/ 57011 h 2123935"/>
                      <a:gd name="connsiteX2" fmla="*/ 1871664 w 1969642"/>
                      <a:gd name="connsiteY2" fmla="*/ 1611968 h 2123935"/>
                      <a:gd name="connsiteX3" fmla="*/ 1599861 w 1969642"/>
                      <a:gd name="connsiteY3" fmla="*/ 1985824 h 2123935"/>
                      <a:gd name="connsiteX4" fmla="*/ 1312071 w 1969642"/>
                      <a:gd name="connsiteY4" fmla="*/ 1590537 h 2123935"/>
                      <a:gd name="connsiteX5" fmla="*/ 1381125 w 1969642"/>
                      <a:gd name="connsiteY5" fmla="*/ 2123935 h 2123935"/>
                      <a:gd name="connsiteX6" fmla="*/ 0 w 1969642"/>
                      <a:gd name="connsiteY6" fmla="*/ 578504 h 2123935"/>
                      <a:gd name="connsiteX7" fmla="*/ 471491 w 1969642"/>
                      <a:gd name="connsiteY7" fmla="*/ 647561 h 2123935"/>
                      <a:gd name="connsiteX8" fmla="*/ 154442 w 1969642"/>
                      <a:gd name="connsiteY8" fmla="*/ 333235 h 2123935"/>
                      <a:gd name="connsiteX0" fmla="*/ 154442 w 1971393"/>
                      <a:gd name="connsiteY0" fmla="*/ 333235 h 2123935"/>
                      <a:gd name="connsiteX1" fmla="*/ 440534 w 1971393"/>
                      <a:gd name="connsiteY1" fmla="*/ 57011 h 2123935"/>
                      <a:gd name="connsiteX2" fmla="*/ 1874045 w 1971393"/>
                      <a:gd name="connsiteY2" fmla="*/ 1590536 h 2123935"/>
                      <a:gd name="connsiteX3" fmla="*/ 1599861 w 1971393"/>
                      <a:gd name="connsiteY3" fmla="*/ 1985824 h 2123935"/>
                      <a:gd name="connsiteX4" fmla="*/ 1312071 w 1971393"/>
                      <a:gd name="connsiteY4" fmla="*/ 1590537 h 2123935"/>
                      <a:gd name="connsiteX5" fmla="*/ 1381125 w 1971393"/>
                      <a:gd name="connsiteY5" fmla="*/ 2123935 h 2123935"/>
                      <a:gd name="connsiteX6" fmla="*/ 0 w 1971393"/>
                      <a:gd name="connsiteY6" fmla="*/ 578504 h 2123935"/>
                      <a:gd name="connsiteX7" fmla="*/ 471491 w 1971393"/>
                      <a:gd name="connsiteY7" fmla="*/ 647561 h 2123935"/>
                      <a:gd name="connsiteX8" fmla="*/ 154442 w 1971393"/>
                      <a:gd name="connsiteY8" fmla="*/ 333235 h 2123935"/>
                      <a:gd name="connsiteX0" fmla="*/ 154442 w 1971393"/>
                      <a:gd name="connsiteY0" fmla="*/ 333235 h 2123935"/>
                      <a:gd name="connsiteX1" fmla="*/ 440534 w 1971393"/>
                      <a:gd name="connsiteY1" fmla="*/ 57011 h 2123935"/>
                      <a:gd name="connsiteX2" fmla="*/ 1874045 w 1971393"/>
                      <a:gd name="connsiteY2" fmla="*/ 1590536 h 2123935"/>
                      <a:gd name="connsiteX3" fmla="*/ 1599861 w 1971393"/>
                      <a:gd name="connsiteY3" fmla="*/ 1985824 h 2123935"/>
                      <a:gd name="connsiteX4" fmla="*/ 1312071 w 1971393"/>
                      <a:gd name="connsiteY4" fmla="*/ 1590537 h 2123935"/>
                      <a:gd name="connsiteX5" fmla="*/ 1381125 w 1971393"/>
                      <a:gd name="connsiteY5" fmla="*/ 2123935 h 2123935"/>
                      <a:gd name="connsiteX6" fmla="*/ 0 w 1971393"/>
                      <a:gd name="connsiteY6" fmla="*/ 578504 h 2123935"/>
                      <a:gd name="connsiteX7" fmla="*/ 471491 w 1971393"/>
                      <a:gd name="connsiteY7" fmla="*/ 647561 h 2123935"/>
                      <a:gd name="connsiteX8" fmla="*/ 154442 w 1971393"/>
                      <a:gd name="connsiteY8" fmla="*/ 333235 h 2123935"/>
                      <a:gd name="connsiteX0" fmla="*/ 154442 w 1971393"/>
                      <a:gd name="connsiteY0" fmla="*/ 333235 h 2123935"/>
                      <a:gd name="connsiteX1" fmla="*/ 440534 w 1971393"/>
                      <a:gd name="connsiteY1" fmla="*/ 57011 h 2123935"/>
                      <a:gd name="connsiteX2" fmla="*/ 1874045 w 1971393"/>
                      <a:gd name="connsiteY2" fmla="*/ 1590536 h 2123935"/>
                      <a:gd name="connsiteX3" fmla="*/ 1599861 w 1971393"/>
                      <a:gd name="connsiteY3" fmla="*/ 1985824 h 2123935"/>
                      <a:gd name="connsiteX4" fmla="*/ 1312071 w 1971393"/>
                      <a:gd name="connsiteY4" fmla="*/ 1590537 h 2123935"/>
                      <a:gd name="connsiteX5" fmla="*/ 1381125 w 1971393"/>
                      <a:gd name="connsiteY5" fmla="*/ 2123935 h 2123935"/>
                      <a:gd name="connsiteX6" fmla="*/ 0 w 1971393"/>
                      <a:gd name="connsiteY6" fmla="*/ 578504 h 2123935"/>
                      <a:gd name="connsiteX7" fmla="*/ 471491 w 1971393"/>
                      <a:gd name="connsiteY7" fmla="*/ 647561 h 2123935"/>
                      <a:gd name="connsiteX8" fmla="*/ 154442 w 1971393"/>
                      <a:gd name="connsiteY8" fmla="*/ 333235 h 2123935"/>
                      <a:gd name="connsiteX0" fmla="*/ 196121 w 2013072"/>
                      <a:gd name="connsiteY0" fmla="*/ 333235 h 2123935"/>
                      <a:gd name="connsiteX1" fmla="*/ 482213 w 2013072"/>
                      <a:gd name="connsiteY1" fmla="*/ 57011 h 2123935"/>
                      <a:gd name="connsiteX2" fmla="*/ 1915724 w 2013072"/>
                      <a:gd name="connsiteY2" fmla="*/ 1590536 h 2123935"/>
                      <a:gd name="connsiteX3" fmla="*/ 1641540 w 2013072"/>
                      <a:gd name="connsiteY3" fmla="*/ 1985824 h 2123935"/>
                      <a:gd name="connsiteX4" fmla="*/ 1353750 w 2013072"/>
                      <a:gd name="connsiteY4" fmla="*/ 1590537 h 2123935"/>
                      <a:gd name="connsiteX5" fmla="*/ 1422804 w 2013072"/>
                      <a:gd name="connsiteY5" fmla="*/ 2123935 h 2123935"/>
                      <a:gd name="connsiteX6" fmla="*/ 0 w 2013072"/>
                      <a:gd name="connsiteY6" fmla="*/ 583713 h 2123935"/>
                      <a:gd name="connsiteX7" fmla="*/ 513170 w 2013072"/>
                      <a:gd name="connsiteY7" fmla="*/ 647561 h 2123935"/>
                      <a:gd name="connsiteX8" fmla="*/ 196121 w 2013072"/>
                      <a:gd name="connsiteY8" fmla="*/ 333235 h 2123935"/>
                      <a:gd name="connsiteX0" fmla="*/ 196121 w 2013072"/>
                      <a:gd name="connsiteY0" fmla="*/ 333235 h 2160405"/>
                      <a:gd name="connsiteX1" fmla="*/ 482213 w 2013072"/>
                      <a:gd name="connsiteY1" fmla="*/ 57011 h 2160405"/>
                      <a:gd name="connsiteX2" fmla="*/ 1915724 w 2013072"/>
                      <a:gd name="connsiteY2" fmla="*/ 1590536 h 2160405"/>
                      <a:gd name="connsiteX3" fmla="*/ 1641540 w 2013072"/>
                      <a:gd name="connsiteY3" fmla="*/ 1985824 h 2160405"/>
                      <a:gd name="connsiteX4" fmla="*/ 1353750 w 2013072"/>
                      <a:gd name="connsiteY4" fmla="*/ 1590537 h 2160405"/>
                      <a:gd name="connsiteX5" fmla="*/ 1407173 w 2013072"/>
                      <a:gd name="connsiteY5" fmla="*/ 2160405 h 2160405"/>
                      <a:gd name="connsiteX6" fmla="*/ 0 w 2013072"/>
                      <a:gd name="connsiteY6" fmla="*/ 583713 h 2160405"/>
                      <a:gd name="connsiteX7" fmla="*/ 513170 w 2013072"/>
                      <a:gd name="connsiteY7" fmla="*/ 647561 h 2160405"/>
                      <a:gd name="connsiteX8" fmla="*/ 196121 w 2013072"/>
                      <a:gd name="connsiteY8" fmla="*/ 333235 h 2160405"/>
                      <a:gd name="connsiteX0" fmla="*/ 196121 w 2013072"/>
                      <a:gd name="connsiteY0" fmla="*/ 333235 h 2160405"/>
                      <a:gd name="connsiteX1" fmla="*/ 482213 w 2013072"/>
                      <a:gd name="connsiteY1" fmla="*/ 57011 h 2160405"/>
                      <a:gd name="connsiteX2" fmla="*/ 1915724 w 2013072"/>
                      <a:gd name="connsiteY2" fmla="*/ 1590536 h 2160405"/>
                      <a:gd name="connsiteX3" fmla="*/ 1641540 w 2013072"/>
                      <a:gd name="connsiteY3" fmla="*/ 1985824 h 2160405"/>
                      <a:gd name="connsiteX4" fmla="*/ 1353750 w 2013072"/>
                      <a:gd name="connsiteY4" fmla="*/ 1590537 h 2160405"/>
                      <a:gd name="connsiteX5" fmla="*/ 1407173 w 2013072"/>
                      <a:gd name="connsiteY5" fmla="*/ 2160405 h 2160405"/>
                      <a:gd name="connsiteX6" fmla="*/ 0 w 2013072"/>
                      <a:gd name="connsiteY6" fmla="*/ 583713 h 2160405"/>
                      <a:gd name="connsiteX7" fmla="*/ 513170 w 2013072"/>
                      <a:gd name="connsiteY7" fmla="*/ 647561 h 2160405"/>
                      <a:gd name="connsiteX8" fmla="*/ 196121 w 2013072"/>
                      <a:gd name="connsiteY8" fmla="*/ 333235 h 216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3072" h="2160405">
                        <a:moveTo>
                          <a:pt x="196121" y="333235"/>
                        </a:moveTo>
                        <a:cubicBezTo>
                          <a:pt x="67647" y="114160"/>
                          <a:pt x="220162" y="-107294"/>
                          <a:pt x="482213" y="57011"/>
                        </a:cubicBezTo>
                        <a:cubicBezTo>
                          <a:pt x="917244" y="320138"/>
                          <a:pt x="1548672" y="933311"/>
                          <a:pt x="1915724" y="1590536"/>
                        </a:cubicBezTo>
                        <a:cubicBezTo>
                          <a:pt x="2109285" y="1907242"/>
                          <a:pt x="2012334" y="2307293"/>
                          <a:pt x="1641540" y="1985824"/>
                        </a:cubicBezTo>
                        <a:cubicBezTo>
                          <a:pt x="1542718" y="1891368"/>
                          <a:pt x="1473549" y="1754843"/>
                          <a:pt x="1353750" y="1590537"/>
                        </a:cubicBezTo>
                        <a:cubicBezTo>
                          <a:pt x="1408575" y="1688565"/>
                          <a:pt x="1494736" y="2062824"/>
                          <a:pt x="1407173" y="2160405"/>
                        </a:cubicBezTo>
                        <a:cubicBezTo>
                          <a:pt x="1274220" y="1479765"/>
                          <a:pt x="576263" y="811916"/>
                          <a:pt x="0" y="583713"/>
                        </a:cubicBezTo>
                        <a:cubicBezTo>
                          <a:pt x="176608" y="528943"/>
                          <a:pt x="414404" y="608666"/>
                          <a:pt x="513170" y="647561"/>
                        </a:cubicBezTo>
                        <a:cubicBezTo>
                          <a:pt x="431413" y="566598"/>
                          <a:pt x="232634" y="436424"/>
                          <a:pt x="196121" y="333235"/>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Rectangle 4"/>
                  <p:cNvSpPr/>
                  <p:nvPr/>
                </p:nvSpPr>
                <p:spPr>
                  <a:xfrm>
                    <a:off x="5628141" y="1665371"/>
                    <a:ext cx="272435" cy="227251"/>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060" h="563100">
                        <a:moveTo>
                          <a:pt x="9895" y="369357"/>
                        </a:moveTo>
                        <a:lnTo>
                          <a:pt x="367082" y="59795"/>
                        </a:lnTo>
                        <a:cubicBezTo>
                          <a:pt x="555994" y="-121972"/>
                          <a:pt x="806820" y="155838"/>
                          <a:pt x="593302" y="293157"/>
                        </a:cubicBezTo>
                        <a:lnTo>
                          <a:pt x="207539" y="557475"/>
                        </a:lnTo>
                        <a:cubicBezTo>
                          <a:pt x="60695" y="594781"/>
                          <a:pt x="-31379" y="436826"/>
                          <a:pt x="9895" y="369357"/>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ectangle 4"/>
                  <p:cNvSpPr/>
                  <p:nvPr/>
                </p:nvSpPr>
                <p:spPr>
                  <a:xfrm>
                    <a:off x="6290842" y="2470544"/>
                    <a:ext cx="311845" cy="314471"/>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 name="connsiteX0" fmla="*/ 30178 w 695343"/>
                      <a:gd name="connsiteY0" fmla="*/ 369357 h 785109"/>
                      <a:gd name="connsiteX1" fmla="*/ 387365 w 695343"/>
                      <a:gd name="connsiteY1" fmla="*/ 59795 h 785109"/>
                      <a:gd name="connsiteX2" fmla="*/ 613585 w 695343"/>
                      <a:gd name="connsiteY2" fmla="*/ 293157 h 785109"/>
                      <a:gd name="connsiteX3" fmla="*/ 115280 w 695343"/>
                      <a:gd name="connsiteY3" fmla="*/ 782558 h 785109"/>
                      <a:gd name="connsiteX4" fmla="*/ 30178 w 695343"/>
                      <a:gd name="connsiteY4" fmla="*/ 369357 h 785109"/>
                      <a:gd name="connsiteX0" fmla="*/ 23471 w 709737"/>
                      <a:gd name="connsiteY0" fmla="*/ 467831 h 785914"/>
                      <a:gd name="connsiteX1" fmla="*/ 401759 w 709737"/>
                      <a:gd name="connsiteY1" fmla="*/ 59795 h 785914"/>
                      <a:gd name="connsiteX2" fmla="*/ 627979 w 709737"/>
                      <a:gd name="connsiteY2" fmla="*/ 293157 h 785914"/>
                      <a:gd name="connsiteX3" fmla="*/ 129674 w 709737"/>
                      <a:gd name="connsiteY3" fmla="*/ 782558 h 785914"/>
                      <a:gd name="connsiteX4" fmla="*/ 23471 w 709737"/>
                      <a:gd name="connsiteY4" fmla="*/ 467831 h 785914"/>
                      <a:gd name="connsiteX0" fmla="*/ 23471 w 709737"/>
                      <a:gd name="connsiteY0" fmla="*/ 467831 h 785914"/>
                      <a:gd name="connsiteX1" fmla="*/ 401759 w 709737"/>
                      <a:gd name="connsiteY1" fmla="*/ 59795 h 785914"/>
                      <a:gd name="connsiteX2" fmla="*/ 627979 w 709737"/>
                      <a:gd name="connsiteY2" fmla="*/ 293157 h 785914"/>
                      <a:gd name="connsiteX3" fmla="*/ 129674 w 709737"/>
                      <a:gd name="connsiteY3" fmla="*/ 782558 h 785914"/>
                      <a:gd name="connsiteX4" fmla="*/ 23471 w 709737"/>
                      <a:gd name="connsiteY4" fmla="*/ 467831 h 785914"/>
                      <a:gd name="connsiteX0" fmla="*/ 13091 w 755627"/>
                      <a:gd name="connsiteY0" fmla="*/ 608508 h 788636"/>
                      <a:gd name="connsiteX1" fmla="*/ 447649 w 755627"/>
                      <a:gd name="connsiteY1" fmla="*/ 59795 h 788636"/>
                      <a:gd name="connsiteX2" fmla="*/ 673869 w 755627"/>
                      <a:gd name="connsiteY2" fmla="*/ 293157 h 788636"/>
                      <a:gd name="connsiteX3" fmla="*/ 175564 w 755627"/>
                      <a:gd name="connsiteY3" fmla="*/ 782558 h 788636"/>
                      <a:gd name="connsiteX4" fmla="*/ 13091 w 755627"/>
                      <a:gd name="connsiteY4" fmla="*/ 608508 h 788636"/>
                      <a:gd name="connsiteX0" fmla="*/ 33465 w 776001"/>
                      <a:gd name="connsiteY0" fmla="*/ 608508 h 787482"/>
                      <a:gd name="connsiteX1" fmla="*/ 468023 w 776001"/>
                      <a:gd name="connsiteY1" fmla="*/ 59795 h 787482"/>
                      <a:gd name="connsiteX2" fmla="*/ 694243 w 776001"/>
                      <a:gd name="connsiteY2" fmla="*/ 293157 h 787482"/>
                      <a:gd name="connsiteX3" fmla="*/ 195938 w 776001"/>
                      <a:gd name="connsiteY3" fmla="*/ 782558 h 787482"/>
                      <a:gd name="connsiteX4" fmla="*/ 33465 w 776001"/>
                      <a:gd name="connsiteY4" fmla="*/ 608508 h 787482"/>
                      <a:gd name="connsiteX0" fmla="*/ 33465 w 776001"/>
                      <a:gd name="connsiteY0" fmla="*/ 596443 h 775417"/>
                      <a:gd name="connsiteX1" fmla="*/ 468023 w 776001"/>
                      <a:gd name="connsiteY1" fmla="*/ 61797 h 775417"/>
                      <a:gd name="connsiteX2" fmla="*/ 694243 w 776001"/>
                      <a:gd name="connsiteY2" fmla="*/ 281092 h 775417"/>
                      <a:gd name="connsiteX3" fmla="*/ 195938 w 776001"/>
                      <a:gd name="connsiteY3" fmla="*/ 770493 h 775417"/>
                      <a:gd name="connsiteX4" fmla="*/ 33465 w 776001"/>
                      <a:gd name="connsiteY4" fmla="*/ 596443 h 775417"/>
                      <a:gd name="connsiteX0" fmla="*/ 33465 w 766898"/>
                      <a:gd name="connsiteY0" fmla="*/ 601405 h 780379"/>
                      <a:gd name="connsiteX1" fmla="*/ 468023 w 766898"/>
                      <a:gd name="connsiteY1" fmla="*/ 66759 h 780379"/>
                      <a:gd name="connsiteX2" fmla="*/ 694243 w 766898"/>
                      <a:gd name="connsiteY2" fmla="*/ 286054 h 780379"/>
                      <a:gd name="connsiteX3" fmla="*/ 195938 w 766898"/>
                      <a:gd name="connsiteY3" fmla="*/ 775455 h 780379"/>
                      <a:gd name="connsiteX4" fmla="*/ 33465 w 766898"/>
                      <a:gd name="connsiteY4" fmla="*/ 601405 h 780379"/>
                      <a:gd name="connsiteX0" fmla="*/ 33465 w 772715"/>
                      <a:gd name="connsiteY0" fmla="*/ 600246 h 779220"/>
                      <a:gd name="connsiteX1" fmla="*/ 468023 w 772715"/>
                      <a:gd name="connsiteY1" fmla="*/ 65600 h 779220"/>
                      <a:gd name="connsiteX2" fmla="*/ 701277 w 772715"/>
                      <a:gd name="connsiteY2" fmla="*/ 291929 h 779220"/>
                      <a:gd name="connsiteX3" fmla="*/ 195938 w 772715"/>
                      <a:gd name="connsiteY3" fmla="*/ 774296 h 779220"/>
                      <a:gd name="connsiteX4" fmla="*/ 33465 w 772715"/>
                      <a:gd name="connsiteY4" fmla="*/ 600246 h 779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715" h="779220">
                        <a:moveTo>
                          <a:pt x="33465" y="600246"/>
                        </a:moveTo>
                        <a:lnTo>
                          <a:pt x="468023" y="65600"/>
                        </a:lnTo>
                        <a:cubicBezTo>
                          <a:pt x="656935" y="-116167"/>
                          <a:pt x="893694" y="119440"/>
                          <a:pt x="701277" y="291929"/>
                        </a:cubicBezTo>
                        <a:lnTo>
                          <a:pt x="195938" y="774296"/>
                        </a:lnTo>
                        <a:cubicBezTo>
                          <a:pt x="49094" y="811602"/>
                          <a:pt x="-57045" y="625512"/>
                          <a:pt x="33465" y="600246"/>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08" name="Group 107"/>
                <p:cNvGrpSpPr/>
                <p:nvPr/>
              </p:nvGrpSpPr>
              <p:grpSpPr>
                <a:xfrm>
                  <a:off x="5159752" y="1770663"/>
                  <a:ext cx="1338697" cy="1266984"/>
                  <a:chOff x="5159752" y="1770663"/>
                  <a:chExt cx="1338697" cy="1266984"/>
                </a:xfrm>
              </p:grpSpPr>
              <p:grpSp>
                <p:nvGrpSpPr>
                  <p:cNvPr id="106" name="Group 105"/>
                  <p:cNvGrpSpPr/>
                  <p:nvPr/>
                </p:nvGrpSpPr>
                <p:grpSpPr>
                  <a:xfrm>
                    <a:off x="5159752" y="1770663"/>
                    <a:ext cx="1338697" cy="1266984"/>
                    <a:chOff x="5159752" y="1770663"/>
                    <a:chExt cx="1338697" cy="1266984"/>
                  </a:xfrm>
                </p:grpSpPr>
                <p:sp>
                  <p:nvSpPr>
                    <p:cNvPr id="17" name="Rectangle 2"/>
                    <p:cNvSpPr/>
                    <p:nvPr/>
                  </p:nvSpPr>
                  <p:spPr>
                    <a:xfrm rot="19122423" flipV="1">
                      <a:off x="5159752" y="2293965"/>
                      <a:ext cx="243858" cy="232762"/>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9910" h="9224165">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202090" y="5502563"/>
                            <a:pt x="8359907" y="5645609"/>
                          </a:cubicBezTo>
                          <a:cubicBezTo>
                            <a:pt x="7584628" y="6890205"/>
                            <a:pt x="7007393" y="7933774"/>
                            <a:pt x="6266896" y="9224162"/>
                          </a:cubicBezTo>
                          <a:cubicBezTo>
                            <a:pt x="6129010" y="9197551"/>
                            <a:pt x="5181156" y="8530430"/>
                            <a:pt x="5057784" y="8462696"/>
                          </a:cubicBezTo>
                          <a:cubicBezTo>
                            <a:pt x="4397384" y="8046620"/>
                            <a:pt x="768618" y="4236716"/>
                            <a:pt x="541518" y="4050353"/>
                          </a:cubicBezTo>
                          <a:close/>
                        </a:path>
                      </a:pathLst>
                    </a:custGeom>
                    <a:solidFill>
                      <a:srgbClr val="F4B1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8" name="Rectangle 2"/>
                    <p:cNvSpPr/>
                    <p:nvPr/>
                  </p:nvSpPr>
                  <p:spPr>
                    <a:xfrm rot="8567535" flipH="1" flipV="1">
                      <a:off x="5431844" y="2804885"/>
                      <a:ext cx="243858" cy="232762"/>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9910" h="9224165">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202090" y="5502563"/>
                            <a:pt x="8359907" y="5645609"/>
                          </a:cubicBezTo>
                          <a:cubicBezTo>
                            <a:pt x="7584628" y="6890205"/>
                            <a:pt x="7007393" y="7933774"/>
                            <a:pt x="6266896" y="9224162"/>
                          </a:cubicBezTo>
                          <a:cubicBezTo>
                            <a:pt x="6129010" y="9197551"/>
                            <a:pt x="5181156" y="8530430"/>
                            <a:pt x="5057784" y="8462696"/>
                          </a:cubicBezTo>
                          <a:cubicBezTo>
                            <a:pt x="4397384" y="8046620"/>
                            <a:pt x="768618" y="4236716"/>
                            <a:pt x="541518" y="4050353"/>
                          </a:cubicBezTo>
                          <a:close/>
                        </a:path>
                      </a:pathLst>
                    </a:custGeom>
                    <a:solidFill>
                      <a:srgbClr val="F4B1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Rectangle 9"/>
                    <p:cNvSpPr/>
                    <p:nvPr/>
                  </p:nvSpPr>
                  <p:spPr>
                    <a:xfrm rot="931662">
                      <a:off x="5240728" y="2274310"/>
                      <a:ext cx="150701" cy="280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Rectangle 10"/>
                    <p:cNvSpPr/>
                    <p:nvPr/>
                  </p:nvSpPr>
                  <p:spPr>
                    <a:xfrm rot="15788985">
                      <a:off x="5606779" y="2902617"/>
                      <a:ext cx="150702" cy="280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Rectangle 8"/>
                    <p:cNvSpPr/>
                    <p:nvPr/>
                  </p:nvSpPr>
                  <p:spPr>
                    <a:xfrm>
                      <a:off x="5239722" y="1770663"/>
                      <a:ext cx="1258727" cy="1228999"/>
                    </a:xfrm>
                    <a:custGeom>
                      <a:avLst/>
                      <a:gdLst>
                        <a:gd name="connsiteX0" fmla="*/ 0 w 1243013"/>
                        <a:gd name="connsiteY0" fmla="*/ 0 h 1193006"/>
                        <a:gd name="connsiteX1" fmla="*/ 1243013 w 1243013"/>
                        <a:gd name="connsiteY1" fmla="*/ 0 h 1193006"/>
                        <a:gd name="connsiteX2" fmla="*/ 1243013 w 1243013"/>
                        <a:gd name="connsiteY2" fmla="*/ 1193006 h 1193006"/>
                        <a:gd name="connsiteX3" fmla="*/ 0 w 1243013"/>
                        <a:gd name="connsiteY3" fmla="*/ 1193006 h 1193006"/>
                        <a:gd name="connsiteX4" fmla="*/ 0 w 1243013"/>
                        <a:gd name="connsiteY4" fmla="*/ 0 h 1193006"/>
                        <a:gd name="connsiteX0" fmla="*/ 26194 w 1243013"/>
                        <a:gd name="connsiteY0" fmla="*/ 42862 h 1193006"/>
                        <a:gd name="connsiteX1" fmla="*/ 1243013 w 1243013"/>
                        <a:gd name="connsiteY1" fmla="*/ 0 h 1193006"/>
                        <a:gd name="connsiteX2" fmla="*/ 1243013 w 1243013"/>
                        <a:gd name="connsiteY2" fmla="*/ 1193006 h 1193006"/>
                        <a:gd name="connsiteX3" fmla="*/ 0 w 1243013"/>
                        <a:gd name="connsiteY3" fmla="*/ 1193006 h 1193006"/>
                        <a:gd name="connsiteX4" fmla="*/ 26194 w 1243013"/>
                        <a:gd name="connsiteY4" fmla="*/ 42862 h 1193006"/>
                        <a:gd name="connsiteX0" fmla="*/ 26194 w 1243013"/>
                        <a:gd name="connsiteY0" fmla="*/ 123825 h 1273969"/>
                        <a:gd name="connsiteX1" fmla="*/ 581025 w 1243013"/>
                        <a:gd name="connsiteY1" fmla="*/ 0 h 1273969"/>
                        <a:gd name="connsiteX2" fmla="*/ 1243013 w 1243013"/>
                        <a:gd name="connsiteY2" fmla="*/ 1273969 h 1273969"/>
                        <a:gd name="connsiteX3" fmla="*/ 0 w 1243013"/>
                        <a:gd name="connsiteY3" fmla="*/ 1273969 h 1273969"/>
                        <a:gd name="connsiteX4" fmla="*/ 26194 w 1243013"/>
                        <a:gd name="connsiteY4" fmla="*/ 123825 h 1273969"/>
                        <a:gd name="connsiteX0" fmla="*/ 26194 w 1243013"/>
                        <a:gd name="connsiteY0" fmla="*/ 138750 h 1288894"/>
                        <a:gd name="connsiteX1" fmla="*/ 581025 w 1243013"/>
                        <a:gd name="connsiteY1" fmla="*/ 14925 h 1288894"/>
                        <a:gd name="connsiteX2" fmla="*/ 1243013 w 1243013"/>
                        <a:gd name="connsiteY2" fmla="*/ 1288894 h 1288894"/>
                        <a:gd name="connsiteX3" fmla="*/ 0 w 1243013"/>
                        <a:gd name="connsiteY3" fmla="*/ 1288894 h 1288894"/>
                        <a:gd name="connsiteX4" fmla="*/ 26194 w 1243013"/>
                        <a:gd name="connsiteY4" fmla="*/ 138750 h 1288894"/>
                        <a:gd name="connsiteX0" fmla="*/ 26194 w 1243013"/>
                        <a:gd name="connsiteY0" fmla="*/ 139595 h 1289739"/>
                        <a:gd name="connsiteX1" fmla="*/ 581025 w 1243013"/>
                        <a:gd name="connsiteY1" fmla="*/ 15770 h 1289739"/>
                        <a:gd name="connsiteX2" fmla="*/ 1243013 w 1243013"/>
                        <a:gd name="connsiteY2" fmla="*/ 1289739 h 1289739"/>
                        <a:gd name="connsiteX3" fmla="*/ 0 w 1243013"/>
                        <a:gd name="connsiteY3" fmla="*/ 1289739 h 1289739"/>
                        <a:gd name="connsiteX4" fmla="*/ 26194 w 1243013"/>
                        <a:gd name="connsiteY4" fmla="*/ 139595 h 1289739"/>
                        <a:gd name="connsiteX0" fmla="*/ 35719 w 1243013"/>
                        <a:gd name="connsiteY0" fmla="*/ 128708 h 1290758"/>
                        <a:gd name="connsiteX1" fmla="*/ 581025 w 1243013"/>
                        <a:gd name="connsiteY1" fmla="*/ 16789 h 1290758"/>
                        <a:gd name="connsiteX2" fmla="*/ 1243013 w 1243013"/>
                        <a:gd name="connsiteY2" fmla="*/ 1290758 h 1290758"/>
                        <a:gd name="connsiteX3" fmla="*/ 0 w 1243013"/>
                        <a:gd name="connsiteY3" fmla="*/ 1290758 h 1290758"/>
                        <a:gd name="connsiteX4" fmla="*/ 35719 w 1243013"/>
                        <a:gd name="connsiteY4" fmla="*/ 128708 h 1290758"/>
                        <a:gd name="connsiteX0" fmla="*/ 35719 w 1243013"/>
                        <a:gd name="connsiteY0" fmla="*/ 128124 h 1290174"/>
                        <a:gd name="connsiteX1" fmla="*/ 581025 w 1243013"/>
                        <a:gd name="connsiteY1" fmla="*/ 16205 h 1290174"/>
                        <a:gd name="connsiteX2" fmla="*/ 1243013 w 1243013"/>
                        <a:gd name="connsiteY2" fmla="*/ 1290174 h 1290174"/>
                        <a:gd name="connsiteX3" fmla="*/ 0 w 1243013"/>
                        <a:gd name="connsiteY3" fmla="*/ 1290174 h 1290174"/>
                        <a:gd name="connsiteX4" fmla="*/ 35719 w 1243013"/>
                        <a:gd name="connsiteY4" fmla="*/ 128124 h 1290174"/>
                        <a:gd name="connsiteX0" fmla="*/ 35719 w 1243013"/>
                        <a:gd name="connsiteY0" fmla="*/ 128124 h 1290174"/>
                        <a:gd name="connsiteX1" fmla="*/ 581025 w 1243013"/>
                        <a:gd name="connsiteY1" fmla="*/ 16205 h 1290174"/>
                        <a:gd name="connsiteX2" fmla="*/ 1243013 w 1243013"/>
                        <a:gd name="connsiteY2" fmla="*/ 1290174 h 1290174"/>
                        <a:gd name="connsiteX3" fmla="*/ 0 w 1243013"/>
                        <a:gd name="connsiteY3" fmla="*/ 1290174 h 1290174"/>
                        <a:gd name="connsiteX4" fmla="*/ 14288 w 1243013"/>
                        <a:gd name="connsiteY4" fmla="*/ 573420 h 1290174"/>
                        <a:gd name="connsiteX5" fmla="*/ 35719 w 1243013"/>
                        <a:gd name="connsiteY5" fmla="*/ 128124 h 1290174"/>
                        <a:gd name="connsiteX0" fmla="*/ 50006 w 1257300"/>
                        <a:gd name="connsiteY0" fmla="*/ 128124 h 1290174"/>
                        <a:gd name="connsiteX1" fmla="*/ 595312 w 1257300"/>
                        <a:gd name="connsiteY1" fmla="*/ 16205 h 1290174"/>
                        <a:gd name="connsiteX2" fmla="*/ 1257300 w 1257300"/>
                        <a:gd name="connsiteY2" fmla="*/ 1290174 h 1290174"/>
                        <a:gd name="connsiteX3" fmla="*/ 14287 w 1257300"/>
                        <a:gd name="connsiteY3" fmla="*/ 1290174 h 1290174"/>
                        <a:gd name="connsiteX4" fmla="*/ 0 w 1257300"/>
                        <a:gd name="connsiteY4" fmla="*/ 213851 h 1290174"/>
                        <a:gd name="connsiteX5" fmla="*/ 50006 w 1257300"/>
                        <a:gd name="connsiteY5" fmla="*/ 128124 h 1290174"/>
                        <a:gd name="connsiteX0" fmla="*/ 50119 w 1257413"/>
                        <a:gd name="connsiteY0" fmla="*/ 128124 h 1290174"/>
                        <a:gd name="connsiteX1" fmla="*/ 595425 w 1257413"/>
                        <a:gd name="connsiteY1" fmla="*/ 16205 h 1290174"/>
                        <a:gd name="connsiteX2" fmla="*/ 1257413 w 1257413"/>
                        <a:gd name="connsiteY2" fmla="*/ 1290174 h 1290174"/>
                        <a:gd name="connsiteX3" fmla="*/ 14400 w 1257413"/>
                        <a:gd name="connsiteY3" fmla="*/ 1290174 h 1290174"/>
                        <a:gd name="connsiteX4" fmla="*/ 113 w 1257413"/>
                        <a:gd name="connsiteY4" fmla="*/ 213851 h 1290174"/>
                        <a:gd name="connsiteX5" fmla="*/ 50119 w 1257413"/>
                        <a:gd name="connsiteY5" fmla="*/ 128124 h 1290174"/>
                        <a:gd name="connsiteX0" fmla="*/ 50611 w 1257905"/>
                        <a:gd name="connsiteY0" fmla="*/ 128124 h 1290174"/>
                        <a:gd name="connsiteX1" fmla="*/ 595917 w 1257905"/>
                        <a:gd name="connsiteY1" fmla="*/ 16205 h 1290174"/>
                        <a:gd name="connsiteX2" fmla="*/ 1257905 w 1257905"/>
                        <a:gd name="connsiteY2" fmla="*/ 1290174 h 1290174"/>
                        <a:gd name="connsiteX3" fmla="*/ 14892 w 1257905"/>
                        <a:gd name="connsiteY3" fmla="*/ 1290174 h 1290174"/>
                        <a:gd name="connsiteX4" fmla="*/ 605 w 1257905"/>
                        <a:gd name="connsiteY4" fmla="*/ 213851 h 1290174"/>
                        <a:gd name="connsiteX5" fmla="*/ 50611 w 1257905"/>
                        <a:gd name="connsiteY5" fmla="*/ 128124 h 1290174"/>
                        <a:gd name="connsiteX0" fmla="*/ 53298 w 1260592"/>
                        <a:gd name="connsiteY0" fmla="*/ 128124 h 1290174"/>
                        <a:gd name="connsiteX1" fmla="*/ 598604 w 1260592"/>
                        <a:gd name="connsiteY1" fmla="*/ 16205 h 1290174"/>
                        <a:gd name="connsiteX2" fmla="*/ 1260592 w 1260592"/>
                        <a:gd name="connsiteY2" fmla="*/ 1290174 h 1290174"/>
                        <a:gd name="connsiteX3" fmla="*/ 17579 w 1260592"/>
                        <a:gd name="connsiteY3" fmla="*/ 1290174 h 1290174"/>
                        <a:gd name="connsiteX4" fmla="*/ 3292 w 1260592"/>
                        <a:gd name="connsiteY4" fmla="*/ 213851 h 1290174"/>
                        <a:gd name="connsiteX5" fmla="*/ 53298 w 1260592"/>
                        <a:gd name="connsiteY5" fmla="*/ 128124 h 1290174"/>
                        <a:gd name="connsiteX0" fmla="*/ 53298 w 1260592"/>
                        <a:gd name="connsiteY0" fmla="*/ 128124 h 1290174"/>
                        <a:gd name="connsiteX1" fmla="*/ 598604 w 1260592"/>
                        <a:gd name="connsiteY1" fmla="*/ 16205 h 1290174"/>
                        <a:gd name="connsiteX2" fmla="*/ 1260592 w 1260592"/>
                        <a:gd name="connsiteY2" fmla="*/ 1290174 h 1290174"/>
                        <a:gd name="connsiteX3" fmla="*/ 17579 w 1260592"/>
                        <a:gd name="connsiteY3" fmla="*/ 1290174 h 1290174"/>
                        <a:gd name="connsiteX4" fmla="*/ 3293 w 1260592"/>
                        <a:gd name="connsiteY4" fmla="*/ 654382 h 1290174"/>
                        <a:gd name="connsiteX5" fmla="*/ 3292 w 1260592"/>
                        <a:gd name="connsiteY5" fmla="*/ 213851 h 1290174"/>
                        <a:gd name="connsiteX6" fmla="*/ 53298 w 1260592"/>
                        <a:gd name="connsiteY6" fmla="*/ 128124 h 1290174"/>
                        <a:gd name="connsiteX0" fmla="*/ 142874 w 1350168"/>
                        <a:gd name="connsiteY0" fmla="*/ 128124 h 1290174"/>
                        <a:gd name="connsiteX1" fmla="*/ 688180 w 1350168"/>
                        <a:gd name="connsiteY1" fmla="*/ 16205 h 1290174"/>
                        <a:gd name="connsiteX2" fmla="*/ 1350168 w 1350168"/>
                        <a:gd name="connsiteY2" fmla="*/ 1290174 h 1290174"/>
                        <a:gd name="connsiteX3" fmla="*/ 107155 w 1350168"/>
                        <a:gd name="connsiteY3" fmla="*/ 1290174 h 1290174"/>
                        <a:gd name="connsiteX4" fmla="*/ 0 w 1350168"/>
                        <a:gd name="connsiteY4" fmla="*/ 528175 h 1290174"/>
                        <a:gd name="connsiteX5" fmla="*/ 92868 w 1350168"/>
                        <a:gd name="connsiteY5" fmla="*/ 213851 h 1290174"/>
                        <a:gd name="connsiteX6" fmla="*/ 142874 w 1350168"/>
                        <a:gd name="connsiteY6" fmla="*/ 128124 h 1290174"/>
                        <a:gd name="connsiteX0" fmla="*/ 154780 w 1362074"/>
                        <a:gd name="connsiteY0" fmla="*/ 128124 h 1290174"/>
                        <a:gd name="connsiteX1" fmla="*/ 700086 w 1362074"/>
                        <a:gd name="connsiteY1" fmla="*/ 16205 h 1290174"/>
                        <a:gd name="connsiteX2" fmla="*/ 1362074 w 1362074"/>
                        <a:gd name="connsiteY2" fmla="*/ 1290174 h 1290174"/>
                        <a:gd name="connsiteX3" fmla="*/ 119061 w 1362074"/>
                        <a:gd name="connsiteY3" fmla="*/ 1290174 h 1290174"/>
                        <a:gd name="connsiteX4" fmla="*/ 0 w 1362074"/>
                        <a:gd name="connsiteY4" fmla="*/ 523412 h 1290174"/>
                        <a:gd name="connsiteX5" fmla="*/ 104774 w 1362074"/>
                        <a:gd name="connsiteY5" fmla="*/ 213851 h 1290174"/>
                        <a:gd name="connsiteX6" fmla="*/ 154780 w 1362074"/>
                        <a:gd name="connsiteY6" fmla="*/ 128124 h 1290174"/>
                        <a:gd name="connsiteX0" fmla="*/ 154780 w 1362074"/>
                        <a:gd name="connsiteY0" fmla="*/ 128124 h 1290174"/>
                        <a:gd name="connsiteX1" fmla="*/ 700086 w 1362074"/>
                        <a:gd name="connsiteY1" fmla="*/ 16205 h 1290174"/>
                        <a:gd name="connsiteX2" fmla="*/ 1362074 w 1362074"/>
                        <a:gd name="connsiteY2" fmla="*/ 1290174 h 1290174"/>
                        <a:gd name="connsiteX3" fmla="*/ 119061 w 1362074"/>
                        <a:gd name="connsiteY3" fmla="*/ 1290174 h 1290174"/>
                        <a:gd name="connsiteX4" fmla="*/ 0 w 1362074"/>
                        <a:gd name="connsiteY4" fmla="*/ 523412 h 1290174"/>
                        <a:gd name="connsiteX5" fmla="*/ 104774 w 1362074"/>
                        <a:gd name="connsiteY5" fmla="*/ 213851 h 1290174"/>
                        <a:gd name="connsiteX6" fmla="*/ 154780 w 1362074"/>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9536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9536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9536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9536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9536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4773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52387 w 1366836"/>
                        <a:gd name="connsiteY4" fmla="*/ 871076 h 1290174"/>
                        <a:gd name="connsiteX5" fmla="*/ 0 w 1366836"/>
                        <a:gd name="connsiteY5" fmla="*/ 530556 h 1290174"/>
                        <a:gd name="connsiteX6" fmla="*/ 104773 w 1366836"/>
                        <a:gd name="connsiteY6" fmla="*/ 213851 h 1290174"/>
                        <a:gd name="connsiteX7" fmla="*/ 159542 w 1366836"/>
                        <a:gd name="connsiteY7"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169069 w 1366836"/>
                        <a:gd name="connsiteY4" fmla="*/ 578182 h 1290174"/>
                        <a:gd name="connsiteX5" fmla="*/ 0 w 1366836"/>
                        <a:gd name="connsiteY5" fmla="*/ 530556 h 1290174"/>
                        <a:gd name="connsiteX6" fmla="*/ 104773 w 1366836"/>
                        <a:gd name="connsiteY6" fmla="*/ 213851 h 1290174"/>
                        <a:gd name="connsiteX7" fmla="*/ 159542 w 1366836"/>
                        <a:gd name="connsiteY7"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169069 w 1366836"/>
                        <a:gd name="connsiteY4" fmla="*/ 578182 h 1290174"/>
                        <a:gd name="connsiteX5" fmla="*/ 0 w 1366836"/>
                        <a:gd name="connsiteY5" fmla="*/ 537700 h 1290174"/>
                        <a:gd name="connsiteX6" fmla="*/ 104773 w 1366836"/>
                        <a:gd name="connsiteY6" fmla="*/ 213851 h 1290174"/>
                        <a:gd name="connsiteX7" fmla="*/ 159542 w 1366836"/>
                        <a:gd name="connsiteY7"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152399 w 1366836"/>
                        <a:gd name="connsiteY4" fmla="*/ 871076 h 1290174"/>
                        <a:gd name="connsiteX5" fmla="*/ 169069 w 1366836"/>
                        <a:gd name="connsiteY5" fmla="*/ 578182 h 1290174"/>
                        <a:gd name="connsiteX6" fmla="*/ 0 w 1366836"/>
                        <a:gd name="connsiteY6" fmla="*/ 537700 h 1290174"/>
                        <a:gd name="connsiteX7" fmla="*/ 104773 w 1366836"/>
                        <a:gd name="connsiteY7" fmla="*/ 213851 h 1290174"/>
                        <a:gd name="connsiteX8" fmla="*/ 159542 w 1366836"/>
                        <a:gd name="connsiteY8"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278605 w 1366836"/>
                        <a:gd name="connsiteY4" fmla="*/ 282908 h 1290174"/>
                        <a:gd name="connsiteX5" fmla="*/ 169069 w 1366836"/>
                        <a:gd name="connsiteY5" fmla="*/ 578182 h 1290174"/>
                        <a:gd name="connsiteX6" fmla="*/ 0 w 1366836"/>
                        <a:gd name="connsiteY6" fmla="*/ 537700 h 1290174"/>
                        <a:gd name="connsiteX7" fmla="*/ 104773 w 1366836"/>
                        <a:gd name="connsiteY7" fmla="*/ 213851 h 1290174"/>
                        <a:gd name="connsiteX8" fmla="*/ 159542 w 1366836"/>
                        <a:gd name="connsiteY8"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278605 w 1366836"/>
                        <a:gd name="connsiteY4" fmla="*/ 282908 h 1290174"/>
                        <a:gd name="connsiteX5" fmla="*/ 180975 w 1366836"/>
                        <a:gd name="connsiteY5" fmla="*/ 590088 h 1290174"/>
                        <a:gd name="connsiteX6" fmla="*/ 0 w 1366836"/>
                        <a:gd name="connsiteY6" fmla="*/ 537700 h 1290174"/>
                        <a:gd name="connsiteX7" fmla="*/ 104773 w 1366836"/>
                        <a:gd name="connsiteY7" fmla="*/ 213851 h 1290174"/>
                        <a:gd name="connsiteX8" fmla="*/ 159542 w 1366836"/>
                        <a:gd name="connsiteY8"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207168 w 1366836"/>
                        <a:gd name="connsiteY4" fmla="*/ 778207 h 1290174"/>
                        <a:gd name="connsiteX5" fmla="*/ 278605 w 1366836"/>
                        <a:gd name="connsiteY5" fmla="*/ 282908 h 1290174"/>
                        <a:gd name="connsiteX6" fmla="*/ 180975 w 1366836"/>
                        <a:gd name="connsiteY6" fmla="*/ 590088 h 1290174"/>
                        <a:gd name="connsiteX7" fmla="*/ 0 w 1366836"/>
                        <a:gd name="connsiteY7" fmla="*/ 537700 h 1290174"/>
                        <a:gd name="connsiteX8" fmla="*/ 104773 w 1366836"/>
                        <a:gd name="connsiteY8" fmla="*/ 213851 h 1290174"/>
                        <a:gd name="connsiteX9" fmla="*/ 159542 w 1366836"/>
                        <a:gd name="connsiteY9"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583405 w 1366836"/>
                        <a:gd name="connsiteY4" fmla="*/ 256713 h 1290174"/>
                        <a:gd name="connsiteX5" fmla="*/ 278605 w 1366836"/>
                        <a:gd name="connsiteY5" fmla="*/ 282908 h 1290174"/>
                        <a:gd name="connsiteX6" fmla="*/ 180975 w 1366836"/>
                        <a:gd name="connsiteY6" fmla="*/ 590088 h 1290174"/>
                        <a:gd name="connsiteX7" fmla="*/ 0 w 1366836"/>
                        <a:gd name="connsiteY7" fmla="*/ 537700 h 1290174"/>
                        <a:gd name="connsiteX8" fmla="*/ 104773 w 1366836"/>
                        <a:gd name="connsiteY8" fmla="*/ 213851 h 1290174"/>
                        <a:gd name="connsiteX9" fmla="*/ 159542 w 1366836"/>
                        <a:gd name="connsiteY9"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583405 w 1366836"/>
                        <a:gd name="connsiteY4" fmla="*/ 256713 h 1290174"/>
                        <a:gd name="connsiteX5" fmla="*/ 276223 w 1366836"/>
                        <a:gd name="connsiteY5" fmla="*/ 301958 h 1290174"/>
                        <a:gd name="connsiteX6" fmla="*/ 180975 w 1366836"/>
                        <a:gd name="connsiteY6" fmla="*/ 590088 h 1290174"/>
                        <a:gd name="connsiteX7" fmla="*/ 0 w 1366836"/>
                        <a:gd name="connsiteY7" fmla="*/ 537700 h 1290174"/>
                        <a:gd name="connsiteX8" fmla="*/ 104773 w 1366836"/>
                        <a:gd name="connsiteY8" fmla="*/ 213851 h 1290174"/>
                        <a:gd name="connsiteX9" fmla="*/ 159542 w 1366836"/>
                        <a:gd name="connsiteY9"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571499 w 1366836"/>
                        <a:gd name="connsiteY4" fmla="*/ 266238 h 1290174"/>
                        <a:gd name="connsiteX5" fmla="*/ 276223 w 1366836"/>
                        <a:gd name="connsiteY5" fmla="*/ 301958 h 1290174"/>
                        <a:gd name="connsiteX6" fmla="*/ 180975 w 1366836"/>
                        <a:gd name="connsiteY6" fmla="*/ 590088 h 1290174"/>
                        <a:gd name="connsiteX7" fmla="*/ 0 w 1366836"/>
                        <a:gd name="connsiteY7" fmla="*/ 537700 h 1290174"/>
                        <a:gd name="connsiteX8" fmla="*/ 104773 w 1366836"/>
                        <a:gd name="connsiteY8" fmla="*/ 213851 h 1290174"/>
                        <a:gd name="connsiteX9" fmla="*/ 159542 w 1366836"/>
                        <a:gd name="connsiteY9"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583405 w 1366836"/>
                        <a:gd name="connsiteY4" fmla="*/ 261476 h 1290174"/>
                        <a:gd name="connsiteX5" fmla="*/ 276223 w 1366836"/>
                        <a:gd name="connsiteY5" fmla="*/ 301958 h 1290174"/>
                        <a:gd name="connsiteX6" fmla="*/ 180975 w 1366836"/>
                        <a:gd name="connsiteY6" fmla="*/ 590088 h 1290174"/>
                        <a:gd name="connsiteX7" fmla="*/ 0 w 1366836"/>
                        <a:gd name="connsiteY7" fmla="*/ 537700 h 1290174"/>
                        <a:gd name="connsiteX8" fmla="*/ 104773 w 1366836"/>
                        <a:gd name="connsiteY8" fmla="*/ 213851 h 1290174"/>
                        <a:gd name="connsiteX9" fmla="*/ 159542 w 1366836"/>
                        <a:gd name="connsiteY9"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402430 w 1366836"/>
                        <a:gd name="connsiteY4" fmla="*/ 659145 h 1290174"/>
                        <a:gd name="connsiteX5" fmla="*/ 583405 w 1366836"/>
                        <a:gd name="connsiteY5" fmla="*/ 261476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659605 w 1366836"/>
                        <a:gd name="connsiteY4" fmla="*/ 404351 h 1290174"/>
                        <a:gd name="connsiteX5" fmla="*/ 583405 w 1366836"/>
                        <a:gd name="connsiteY5" fmla="*/ 261476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659605 w 1366836"/>
                        <a:gd name="connsiteY4" fmla="*/ 404351 h 1290174"/>
                        <a:gd name="connsiteX5" fmla="*/ 573880 w 1366836"/>
                        <a:gd name="connsiteY5" fmla="*/ 263857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659605 w 1366836"/>
                        <a:gd name="connsiteY4" fmla="*/ 404351 h 1290174"/>
                        <a:gd name="connsiteX5" fmla="*/ 573880 w 1366836"/>
                        <a:gd name="connsiteY5" fmla="*/ 263857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659605 w 1366836"/>
                        <a:gd name="connsiteY4" fmla="*/ 404351 h 1290174"/>
                        <a:gd name="connsiteX5" fmla="*/ 573880 w 1366836"/>
                        <a:gd name="connsiteY5" fmla="*/ 263857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652461 w 1366836"/>
                        <a:gd name="connsiteY4" fmla="*/ 409114 h 1290174"/>
                        <a:gd name="connsiteX5" fmla="*/ 573880 w 1366836"/>
                        <a:gd name="connsiteY5" fmla="*/ 263857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957262 w 1366836"/>
                        <a:gd name="connsiteY2" fmla="*/ 492457 h 1290174"/>
                        <a:gd name="connsiteX3" fmla="*/ 1366836 w 1366836"/>
                        <a:gd name="connsiteY3" fmla="*/ 1290174 h 1290174"/>
                        <a:gd name="connsiteX4" fmla="*/ 123823 w 1366836"/>
                        <a:gd name="connsiteY4" fmla="*/ 1290174 h 1290174"/>
                        <a:gd name="connsiteX5" fmla="*/ 652461 w 1366836"/>
                        <a:gd name="connsiteY5" fmla="*/ 409114 h 1290174"/>
                        <a:gd name="connsiteX6" fmla="*/ 573880 w 1366836"/>
                        <a:gd name="connsiteY6" fmla="*/ 263857 h 1290174"/>
                        <a:gd name="connsiteX7" fmla="*/ 276223 w 1366836"/>
                        <a:gd name="connsiteY7" fmla="*/ 301958 h 1290174"/>
                        <a:gd name="connsiteX8" fmla="*/ 180975 w 1366836"/>
                        <a:gd name="connsiteY8" fmla="*/ 590088 h 1290174"/>
                        <a:gd name="connsiteX9" fmla="*/ 0 w 1366836"/>
                        <a:gd name="connsiteY9" fmla="*/ 537700 h 1290174"/>
                        <a:gd name="connsiteX10" fmla="*/ 104773 w 1366836"/>
                        <a:gd name="connsiteY10" fmla="*/ 213851 h 1290174"/>
                        <a:gd name="connsiteX11" fmla="*/ 159542 w 1366836"/>
                        <a:gd name="connsiteY11" fmla="*/ 128124 h 1290174"/>
                        <a:gd name="connsiteX0" fmla="*/ 159542 w 1366836"/>
                        <a:gd name="connsiteY0" fmla="*/ 128124 h 1290174"/>
                        <a:gd name="connsiteX1" fmla="*/ 704848 w 1366836"/>
                        <a:gd name="connsiteY1" fmla="*/ 16205 h 1290174"/>
                        <a:gd name="connsiteX2" fmla="*/ 1131093 w 1366836"/>
                        <a:gd name="connsiteY2" fmla="*/ 278144 h 1290174"/>
                        <a:gd name="connsiteX3" fmla="*/ 1366836 w 1366836"/>
                        <a:gd name="connsiteY3" fmla="*/ 1290174 h 1290174"/>
                        <a:gd name="connsiteX4" fmla="*/ 123823 w 1366836"/>
                        <a:gd name="connsiteY4" fmla="*/ 1290174 h 1290174"/>
                        <a:gd name="connsiteX5" fmla="*/ 652461 w 1366836"/>
                        <a:gd name="connsiteY5" fmla="*/ 409114 h 1290174"/>
                        <a:gd name="connsiteX6" fmla="*/ 573880 w 1366836"/>
                        <a:gd name="connsiteY6" fmla="*/ 263857 h 1290174"/>
                        <a:gd name="connsiteX7" fmla="*/ 276223 w 1366836"/>
                        <a:gd name="connsiteY7" fmla="*/ 301958 h 1290174"/>
                        <a:gd name="connsiteX8" fmla="*/ 180975 w 1366836"/>
                        <a:gd name="connsiteY8" fmla="*/ 590088 h 1290174"/>
                        <a:gd name="connsiteX9" fmla="*/ 0 w 1366836"/>
                        <a:gd name="connsiteY9" fmla="*/ 537700 h 1290174"/>
                        <a:gd name="connsiteX10" fmla="*/ 104773 w 1366836"/>
                        <a:gd name="connsiteY10" fmla="*/ 213851 h 1290174"/>
                        <a:gd name="connsiteX11" fmla="*/ 159542 w 1366836"/>
                        <a:gd name="connsiteY11" fmla="*/ 128124 h 1290174"/>
                        <a:gd name="connsiteX0" fmla="*/ 159542 w 1366836"/>
                        <a:gd name="connsiteY0" fmla="*/ 128124 h 1290174"/>
                        <a:gd name="connsiteX1" fmla="*/ 704848 w 1366836"/>
                        <a:gd name="connsiteY1" fmla="*/ 16205 h 1290174"/>
                        <a:gd name="connsiteX2" fmla="*/ 1152524 w 1366836"/>
                        <a:gd name="connsiteY2" fmla="*/ 275763 h 1290174"/>
                        <a:gd name="connsiteX3" fmla="*/ 1366836 w 1366836"/>
                        <a:gd name="connsiteY3" fmla="*/ 1290174 h 1290174"/>
                        <a:gd name="connsiteX4" fmla="*/ 123823 w 1366836"/>
                        <a:gd name="connsiteY4" fmla="*/ 1290174 h 1290174"/>
                        <a:gd name="connsiteX5" fmla="*/ 652461 w 1366836"/>
                        <a:gd name="connsiteY5" fmla="*/ 409114 h 1290174"/>
                        <a:gd name="connsiteX6" fmla="*/ 573880 w 1366836"/>
                        <a:gd name="connsiteY6" fmla="*/ 263857 h 1290174"/>
                        <a:gd name="connsiteX7" fmla="*/ 276223 w 1366836"/>
                        <a:gd name="connsiteY7" fmla="*/ 301958 h 1290174"/>
                        <a:gd name="connsiteX8" fmla="*/ 180975 w 1366836"/>
                        <a:gd name="connsiteY8" fmla="*/ 590088 h 1290174"/>
                        <a:gd name="connsiteX9" fmla="*/ 0 w 1366836"/>
                        <a:gd name="connsiteY9" fmla="*/ 537700 h 1290174"/>
                        <a:gd name="connsiteX10" fmla="*/ 104773 w 1366836"/>
                        <a:gd name="connsiteY10" fmla="*/ 213851 h 1290174"/>
                        <a:gd name="connsiteX11" fmla="*/ 159542 w 1366836"/>
                        <a:gd name="connsiteY11" fmla="*/ 128124 h 1290174"/>
                        <a:gd name="connsiteX0" fmla="*/ 159542 w 1366836"/>
                        <a:gd name="connsiteY0" fmla="*/ 128124 h 1290174"/>
                        <a:gd name="connsiteX1" fmla="*/ 704848 w 1366836"/>
                        <a:gd name="connsiteY1" fmla="*/ 16205 h 1290174"/>
                        <a:gd name="connsiteX2" fmla="*/ 1152524 w 1366836"/>
                        <a:gd name="connsiteY2" fmla="*/ 275763 h 1290174"/>
                        <a:gd name="connsiteX3" fmla="*/ 1366836 w 1366836"/>
                        <a:gd name="connsiteY3" fmla="*/ 1290174 h 1290174"/>
                        <a:gd name="connsiteX4" fmla="*/ 123823 w 1366836"/>
                        <a:gd name="connsiteY4" fmla="*/ 1290174 h 1290174"/>
                        <a:gd name="connsiteX5" fmla="*/ 652461 w 1366836"/>
                        <a:gd name="connsiteY5" fmla="*/ 409114 h 1290174"/>
                        <a:gd name="connsiteX6" fmla="*/ 573880 w 1366836"/>
                        <a:gd name="connsiteY6" fmla="*/ 263857 h 1290174"/>
                        <a:gd name="connsiteX7" fmla="*/ 276223 w 1366836"/>
                        <a:gd name="connsiteY7" fmla="*/ 301958 h 1290174"/>
                        <a:gd name="connsiteX8" fmla="*/ 180975 w 1366836"/>
                        <a:gd name="connsiteY8" fmla="*/ 590088 h 1290174"/>
                        <a:gd name="connsiteX9" fmla="*/ 0 w 1366836"/>
                        <a:gd name="connsiteY9" fmla="*/ 537700 h 1290174"/>
                        <a:gd name="connsiteX10" fmla="*/ 104773 w 1366836"/>
                        <a:gd name="connsiteY10" fmla="*/ 213851 h 1290174"/>
                        <a:gd name="connsiteX11" fmla="*/ 159542 w 1366836"/>
                        <a:gd name="connsiteY11" fmla="*/ 128124 h 1290174"/>
                        <a:gd name="connsiteX0" fmla="*/ 159542 w 1366836"/>
                        <a:gd name="connsiteY0" fmla="*/ 128124 h 1290174"/>
                        <a:gd name="connsiteX1" fmla="*/ 704848 w 1366836"/>
                        <a:gd name="connsiteY1" fmla="*/ 16205 h 1290174"/>
                        <a:gd name="connsiteX2" fmla="*/ 1152524 w 1366836"/>
                        <a:gd name="connsiteY2" fmla="*/ 275763 h 1290174"/>
                        <a:gd name="connsiteX3" fmla="*/ 1366836 w 1366836"/>
                        <a:gd name="connsiteY3" fmla="*/ 1290174 h 1290174"/>
                        <a:gd name="connsiteX4" fmla="*/ 123823 w 1366836"/>
                        <a:gd name="connsiteY4" fmla="*/ 1290174 h 1290174"/>
                        <a:gd name="connsiteX5" fmla="*/ 652461 w 1366836"/>
                        <a:gd name="connsiteY5" fmla="*/ 409114 h 1290174"/>
                        <a:gd name="connsiteX6" fmla="*/ 573880 w 1366836"/>
                        <a:gd name="connsiteY6" fmla="*/ 263857 h 1290174"/>
                        <a:gd name="connsiteX7" fmla="*/ 276223 w 1366836"/>
                        <a:gd name="connsiteY7" fmla="*/ 301958 h 1290174"/>
                        <a:gd name="connsiteX8" fmla="*/ 180975 w 1366836"/>
                        <a:gd name="connsiteY8" fmla="*/ 590088 h 1290174"/>
                        <a:gd name="connsiteX9" fmla="*/ 0 w 1366836"/>
                        <a:gd name="connsiteY9" fmla="*/ 537700 h 1290174"/>
                        <a:gd name="connsiteX10" fmla="*/ 104773 w 1366836"/>
                        <a:gd name="connsiteY10" fmla="*/ 213851 h 1290174"/>
                        <a:gd name="connsiteX11" fmla="*/ 159542 w 1366836"/>
                        <a:gd name="connsiteY11" fmla="*/ 128124 h 1290174"/>
                        <a:gd name="connsiteX0" fmla="*/ 159542 w 1366836"/>
                        <a:gd name="connsiteY0" fmla="*/ 116525 h 1278575"/>
                        <a:gd name="connsiteX1" fmla="*/ 704848 w 1366836"/>
                        <a:gd name="connsiteY1" fmla="*/ 4606 h 1278575"/>
                        <a:gd name="connsiteX2" fmla="*/ 1152524 w 1366836"/>
                        <a:gd name="connsiteY2" fmla="*/ 264164 h 1278575"/>
                        <a:gd name="connsiteX3" fmla="*/ 1366836 w 1366836"/>
                        <a:gd name="connsiteY3" fmla="*/ 1278575 h 1278575"/>
                        <a:gd name="connsiteX4" fmla="*/ 123823 w 1366836"/>
                        <a:gd name="connsiteY4" fmla="*/ 1278575 h 1278575"/>
                        <a:gd name="connsiteX5" fmla="*/ 652461 w 1366836"/>
                        <a:gd name="connsiteY5" fmla="*/ 397515 h 1278575"/>
                        <a:gd name="connsiteX6" fmla="*/ 573880 w 1366836"/>
                        <a:gd name="connsiteY6" fmla="*/ 252258 h 1278575"/>
                        <a:gd name="connsiteX7" fmla="*/ 276223 w 1366836"/>
                        <a:gd name="connsiteY7" fmla="*/ 290359 h 1278575"/>
                        <a:gd name="connsiteX8" fmla="*/ 180975 w 1366836"/>
                        <a:gd name="connsiteY8" fmla="*/ 578489 h 1278575"/>
                        <a:gd name="connsiteX9" fmla="*/ 0 w 1366836"/>
                        <a:gd name="connsiteY9" fmla="*/ 526101 h 1278575"/>
                        <a:gd name="connsiteX10" fmla="*/ 104773 w 1366836"/>
                        <a:gd name="connsiteY10" fmla="*/ 202252 h 1278575"/>
                        <a:gd name="connsiteX11" fmla="*/ 159542 w 1366836"/>
                        <a:gd name="connsiteY11" fmla="*/ 116525 h 1278575"/>
                        <a:gd name="connsiteX0" fmla="*/ 159542 w 1366836"/>
                        <a:gd name="connsiteY0" fmla="*/ 128036 h 1290086"/>
                        <a:gd name="connsiteX1" fmla="*/ 688179 w 1366836"/>
                        <a:gd name="connsiteY1" fmla="*/ 4211 h 1290086"/>
                        <a:gd name="connsiteX2" fmla="*/ 1152524 w 1366836"/>
                        <a:gd name="connsiteY2" fmla="*/ 275675 h 1290086"/>
                        <a:gd name="connsiteX3" fmla="*/ 1366836 w 1366836"/>
                        <a:gd name="connsiteY3" fmla="*/ 1290086 h 1290086"/>
                        <a:gd name="connsiteX4" fmla="*/ 123823 w 1366836"/>
                        <a:gd name="connsiteY4" fmla="*/ 1290086 h 1290086"/>
                        <a:gd name="connsiteX5" fmla="*/ 652461 w 1366836"/>
                        <a:gd name="connsiteY5" fmla="*/ 409026 h 1290086"/>
                        <a:gd name="connsiteX6" fmla="*/ 573880 w 1366836"/>
                        <a:gd name="connsiteY6" fmla="*/ 263769 h 1290086"/>
                        <a:gd name="connsiteX7" fmla="*/ 276223 w 1366836"/>
                        <a:gd name="connsiteY7" fmla="*/ 301870 h 1290086"/>
                        <a:gd name="connsiteX8" fmla="*/ 180975 w 1366836"/>
                        <a:gd name="connsiteY8" fmla="*/ 590000 h 1290086"/>
                        <a:gd name="connsiteX9" fmla="*/ 0 w 1366836"/>
                        <a:gd name="connsiteY9" fmla="*/ 537612 h 1290086"/>
                        <a:gd name="connsiteX10" fmla="*/ 104773 w 1366836"/>
                        <a:gd name="connsiteY10" fmla="*/ 213763 h 1290086"/>
                        <a:gd name="connsiteX11" fmla="*/ 159542 w 1366836"/>
                        <a:gd name="connsiteY11" fmla="*/ 128036 h 1290086"/>
                        <a:gd name="connsiteX0" fmla="*/ 159542 w 1366836"/>
                        <a:gd name="connsiteY0" fmla="*/ 128036 h 1290086"/>
                        <a:gd name="connsiteX1" fmla="*/ 688179 w 1366836"/>
                        <a:gd name="connsiteY1" fmla="*/ 4211 h 1290086"/>
                        <a:gd name="connsiteX2" fmla="*/ 1152524 w 1366836"/>
                        <a:gd name="connsiteY2" fmla="*/ 275675 h 1290086"/>
                        <a:gd name="connsiteX3" fmla="*/ 1366836 w 1366836"/>
                        <a:gd name="connsiteY3" fmla="*/ 1290086 h 1290086"/>
                        <a:gd name="connsiteX4" fmla="*/ 123823 w 1366836"/>
                        <a:gd name="connsiteY4" fmla="*/ 1290086 h 1290086"/>
                        <a:gd name="connsiteX5" fmla="*/ 652461 w 1366836"/>
                        <a:gd name="connsiteY5" fmla="*/ 409026 h 1290086"/>
                        <a:gd name="connsiteX6" fmla="*/ 573880 w 1366836"/>
                        <a:gd name="connsiteY6" fmla="*/ 263769 h 1290086"/>
                        <a:gd name="connsiteX7" fmla="*/ 276223 w 1366836"/>
                        <a:gd name="connsiteY7" fmla="*/ 301870 h 1290086"/>
                        <a:gd name="connsiteX8" fmla="*/ 180975 w 1366836"/>
                        <a:gd name="connsiteY8" fmla="*/ 590000 h 1290086"/>
                        <a:gd name="connsiteX9" fmla="*/ 0 w 1366836"/>
                        <a:gd name="connsiteY9" fmla="*/ 537612 h 1290086"/>
                        <a:gd name="connsiteX10" fmla="*/ 104773 w 1366836"/>
                        <a:gd name="connsiteY10" fmla="*/ 213763 h 1290086"/>
                        <a:gd name="connsiteX11" fmla="*/ 159542 w 1366836"/>
                        <a:gd name="connsiteY11" fmla="*/ 128036 h 1290086"/>
                        <a:gd name="connsiteX0" fmla="*/ 159542 w 1366836"/>
                        <a:gd name="connsiteY0" fmla="*/ 124676 h 1286726"/>
                        <a:gd name="connsiteX1" fmla="*/ 688179 w 1366836"/>
                        <a:gd name="connsiteY1" fmla="*/ 851 h 1286726"/>
                        <a:gd name="connsiteX2" fmla="*/ 1152524 w 1366836"/>
                        <a:gd name="connsiteY2" fmla="*/ 272315 h 1286726"/>
                        <a:gd name="connsiteX3" fmla="*/ 1366836 w 1366836"/>
                        <a:gd name="connsiteY3" fmla="*/ 1286726 h 1286726"/>
                        <a:gd name="connsiteX4" fmla="*/ 123823 w 1366836"/>
                        <a:gd name="connsiteY4" fmla="*/ 1286726 h 1286726"/>
                        <a:gd name="connsiteX5" fmla="*/ 652461 w 1366836"/>
                        <a:gd name="connsiteY5" fmla="*/ 405666 h 1286726"/>
                        <a:gd name="connsiteX6" fmla="*/ 573880 w 1366836"/>
                        <a:gd name="connsiteY6" fmla="*/ 260409 h 1286726"/>
                        <a:gd name="connsiteX7" fmla="*/ 276223 w 1366836"/>
                        <a:gd name="connsiteY7" fmla="*/ 298510 h 1286726"/>
                        <a:gd name="connsiteX8" fmla="*/ 180975 w 1366836"/>
                        <a:gd name="connsiteY8" fmla="*/ 586640 h 1286726"/>
                        <a:gd name="connsiteX9" fmla="*/ 0 w 1366836"/>
                        <a:gd name="connsiteY9" fmla="*/ 534252 h 1286726"/>
                        <a:gd name="connsiteX10" fmla="*/ 104773 w 1366836"/>
                        <a:gd name="connsiteY10" fmla="*/ 210403 h 1286726"/>
                        <a:gd name="connsiteX11" fmla="*/ 159542 w 1366836"/>
                        <a:gd name="connsiteY11" fmla="*/ 124676 h 1286726"/>
                        <a:gd name="connsiteX0" fmla="*/ 159542 w 1366836"/>
                        <a:gd name="connsiteY0" fmla="*/ 129403 h 1291453"/>
                        <a:gd name="connsiteX1" fmla="*/ 678654 w 1366836"/>
                        <a:gd name="connsiteY1" fmla="*/ 815 h 1291453"/>
                        <a:gd name="connsiteX2" fmla="*/ 1152524 w 1366836"/>
                        <a:gd name="connsiteY2" fmla="*/ 277042 h 1291453"/>
                        <a:gd name="connsiteX3" fmla="*/ 1366836 w 1366836"/>
                        <a:gd name="connsiteY3" fmla="*/ 1291453 h 1291453"/>
                        <a:gd name="connsiteX4" fmla="*/ 123823 w 1366836"/>
                        <a:gd name="connsiteY4" fmla="*/ 1291453 h 1291453"/>
                        <a:gd name="connsiteX5" fmla="*/ 652461 w 1366836"/>
                        <a:gd name="connsiteY5" fmla="*/ 410393 h 1291453"/>
                        <a:gd name="connsiteX6" fmla="*/ 573880 w 1366836"/>
                        <a:gd name="connsiteY6" fmla="*/ 265136 h 1291453"/>
                        <a:gd name="connsiteX7" fmla="*/ 276223 w 1366836"/>
                        <a:gd name="connsiteY7" fmla="*/ 303237 h 1291453"/>
                        <a:gd name="connsiteX8" fmla="*/ 180975 w 1366836"/>
                        <a:gd name="connsiteY8" fmla="*/ 591367 h 1291453"/>
                        <a:gd name="connsiteX9" fmla="*/ 0 w 1366836"/>
                        <a:gd name="connsiteY9" fmla="*/ 538979 h 1291453"/>
                        <a:gd name="connsiteX10" fmla="*/ 104773 w 1366836"/>
                        <a:gd name="connsiteY10" fmla="*/ 215130 h 1291453"/>
                        <a:gd name="connsiteX11" fmla="*/ 159542 w 1366836"/>
                        <a:gd name="connsiteY11" fmla="*/ 129403 h 1291453"/>
                        <a:gd name="connsiteX0" fmla="*/ 159542 w 1366836"/>
                        <a:gd name="connsiteY0" fmla="*/ 129403 h 1291453"/>
                        <a:gd name="connsiteX1" fmla="*/ 678654 w 1366836"/>
                        <a:gd name="connsiteY1" fmla="*/ 815 h 1291453"/>
                        <a:gd name="connsiteX2" fmla="*/ 1152524 w 1366836"/>
                        <a:gd name="connsiteY2" fmla="*/ 277042 h 1291453"/>
                        <a:gd name="connsiteX3" fmla="*/ 1366836 w 1366836"/>
                        <a:gd name="connsiteY3" fmla="*/ 1291453 h 1291453"/>
                        <a:gd name="connsiteX4" fmla="*/ 123823 w 1366836"/>
                        <a:gd name="connsiteY4" fmla="*/ 1291453 h 1291453"/>
                        <a:gd name="connsiteX5" fmla="*/ 652461 w 1366836"/>
                        <a:gd name="connsiteY5" fmla="*/ 410393 h 1291453"/>
                        <a:gd name="connsiteX6" fmla="*/ 573880 w 1366836"/>
                        <a:gd name="connsiteY6" fmla="*/ 265136 h 1291453"/>
                        <a:gd name="connsiteX7" fmla="*/ 276223 w 1366836"/>
                        <a:gd name="connsiteY7" fmla="*/ 303237 h 1291453"/>
                        <a:gd name="connsiteX8" fmla="*/ 180975 w 1366836"/>
                        <a:gd name="connsiteY8" fmla="*/ 591367 h 1291453"/>
                        <a:gd name="connsiteX9" fmla="*/ 0 w 1366836"/>
                        <a:gd name="connsiteY9" fmla="*/ 538979 h 1291453"/>
                        <a:gd name="connsiteX10" fmla="*/ 104773 w 1366836"/>
                        <a:gd name="connsiteY10" fmla="*/ 215130 h 1291453"/>
                        <a:gd name="connsiteX11" fmla="*/ 159542 w 1366836"/>
                        <a:gd name="connsiteY11" fmla="*/ 129403 h 1291453"/>
                        <a:gd name="connsiteX0" fmla="*/ 159542 w 1366836"/>
                        <a:gd name="connsiteY0" fmla="*/ 130574 h 1292624"/>
                        <a:gd name="connsiteX1" fmla="*/ 678654 w 1366836"/>
                        <a:gd name="connsiteY1" fmla="*/ 1986 h 1292624"/>
                        <a:gd name="connsiteX2" fmla="*/ 1152524 w 1366836"/>
                        <a:gd name="connsiteY2" fmla="*/ 278213 h 1292624"/>
                        <a:gd name="connsiteX3" fmla="*/ 1366836 w 1366836"/>
                        <a:gd name="connsiteY3" fmla="*/ 1292624 h 1292624"/>
                        <a:gd name="connsiteX4" fmla="*/ 123823 w 1366836"/>
                        <a:gd name="connsiteY4" fmla="*/ 1292624 h 1292624"/>
                        <a:gd name="connsiteX5" fmla="*/ 652461 w 1366836"/>
                        <a:gd name="connsiteY5" fmla="*/ 411564 h 1292624"/>
                        <a:gd name="connsiteX6" fmla="*/ 573880 w 1366836"/>
                        <a:gd name="connsiteY6" fmla="*/ 266307 h 1292624"/>
                        <a:gd name="connsiteX7" fmla="*/ 276223 w 1366836"/>
                        <a:gd name="connsiteY7" fmla="*/ 304408 h 1292624"/>
                        <a:gd name="connsiteX8" fmla="*/ 180975 w 1366836"/>
                        <a:gd name="connsiteY8" fmla="*/ 592538 h 1292624"/>
                        <a:gd name="connsiteX9" fmla="*/ 0 w 1366836"/>
                        <a:gd name="connsiteY9" fmla="*/ 540150 h 1292624"/>
                        <a:gd name="connsiteX10" fmla="*/ 104773 w 1366836"/>
                        <a:gd name="connsiteY10" fmla="*/ 216301 h 1292624"/>
                        <a:gd name="connsiteX11" fmla="*/ 159542 w 1366836"/>
                        <a:gd name="connsiteY11" fmla="*/ 130574 h 1292624"/>
                        <a:gd name="connsiteX0" fmla="*/ 159542 w 1366836"/>
                        <a:gd name="connsiteY0" fmla="*/ 121211 h 1283261"/>
                        <a:gd name="connsiteX1" fmla="*/ 683417 w 1366836"/>
                        <a:gd name="connsiteY1" fmla="*/ 2148 h 1283261"/>
                        <a:gd name="connsiteX2" fmla="*/ 1152524 w 1366836"/>
                        <a:gd name="connsiteY2" fmla="*/ 268850 h 1283261"/>
                        <a:gd name="connsiteX3" fmla="*/ 1366836 w 1366836"/>
                        <a:gd name="connsiteY3" fmla="*/ 1283261 h 1283261"/>
                        <a:gd name="connsiteX4" fmla="*/ 123823 w 1366836"/>
                        <a:gd name="connsiteY4" fmla="*/ 1283261 h 1283261"/>
                        <a:gd name="connsiteX5" fmla="*/ 652461 w 1366836"/>
                        <a:gd name="connsiteY5" fmla="*/ 402201 h 1283261"/>
                        <a:gd name="connsiteX6" fmla="*/ 573880 w 1366836"/>
                        <a:gd name="connsiteY6" fmla="*/ 256944 h 1283261"/>
                        <a:gd name="connsiteX7" fmla="*/ 276223 w 1366836"/>
                        <a:gd name="connsiteY7" fmla="*/ 295045 h 1283261"/>
                        <a:gd name="connsiteX8" fmla="*/ 180975 w 1366836"/>
                        <a:gd name="connsiteY8" fmla="*/ 583175 h 1283261"/>
                        <a:gd name="connsiteX9" fmla="*/ 0 w 1366836"/>
                        <a:gd name="connsiteY9" fmla="*/ 530787 h 1283261"/>
                        <a:gd name="connsiteX10" fmla="*/ 104773 w 1366836"/>
                        <a:gd name="connsiteY10" fmla="*/ 206938 h 1283261"/>
                        <a:gd name="connsiteX11" fmla="*/ 159542 w 1366836"/>
                        <a:gd name="connsiteY11" fmla="*/ 121211 h 1283261"/>
                        <a:gd name="connsiteX0" fmla="*/ 159542 w 1366836"/>
                        <a:gd name="connsiteY0" fmla="*/ 126780 h 1288830"/>
                        <a:gd name="connsiteX1" fmla="*/ 683417 w 1366836"/>
                        <a:gd name="connsiteY1" fmla="*/ 7717 h 1288830"/>
                        <a:gd name="connsiteX2" fmla="*/ 1152524 w 1366836"/>
                        <a:gd name="connsiteY2" fmla="*/ 274419 h 1288830"/>
                        <a:gd name="connsiteX3" fmla="*/ 1366836 w 1366836"/>
                        <a:gd name="connsiteY3" fmla="*/ 1288830 h 1288830"/>
                        <a:gd name="connsiteX4" fmla="*/ 123823 w 1366836"/>
                        <a:gd name="connsiteY4" fmla="*/ 1288830 h 1288830"/>
                        <a:gd name="connsiteX5" fmla="*/ 652461 w 1366836"/>
                        <a:gd name="connsiteY5" fmla="*/ 407770 h 1288830"/>
                        <a:gd name="connsiteX6" fmla="*/ 573880 w 1366836"/>
                        <a:gd name="connsiteY6" fmla="*/ 262513 h 1288830"/>
                        <a:gd name="connsiteX7" fmla="*/ 276223 w 1366836"/>
                        <a:gd name="connsiteY7" fmla="*/ 300614 h 1288830"/>
                        <a:gd name="connsiteX8" fmla="*/ 180975 w 1366836"/>
                        <a:gd name="connsiteY8" fmla="*/ 588744 h 1288830"/>
                        <a:gd name="connsiteX9" fmla="*/ 0 w 1366836"/>
                        <a:gd name="connsiteY9" fmla="*/ 536356 h 1288830"/>
                        <a:gd name="connsiteX10" fmla="*/ 104773 w 1366836"/>
                        <a:gd name="connsiteY10" fmla="*/ 212507 h 1288830"/>
                        <a:gd name="connsiteX11" fmla="*/ 159542 w 1366836"/>
                        <a:gd name="connsiteY11" fmla="*/ 126780 h 1288830"/>
                        <a:gd name="connsiteX0" fmla="*/ 159542 w 1366836"/>
                        <a:gd name="connsiteY0" fmla="*/ 119379 h 1281429"/>
                        <a:gd name="connsiteX1" fmla="*/ 683417 w 1366836"/>
                        <a:gd name="connsiteY1" fmla="*/ 316 h 1281429"/>
                        <a:gd name="connsiteX2" fmla="*/ 1152524 w 1366836"/>
                        <a:gd name="connsiteY2" fmla="*/ 267018 h 1281429"/>
                        <a:gd name="connsiteX3" fmla="*/ 1366836 w 1366836"/>
                        <a:gd name="connsiteY3" fmla="*/ 1281429 h 1281429"/>
                        <a:gd name="connsiteX4" fmla="*/ 123823 w 1366836"/>
                        <a:gd name="connsiteY4" fmla="*/ 1281429 h 1281429"/>
                        <a:gd name="connsiteX5" fmla="*/ 652461 w 1366836"/>
                        <a:gd name="connsiteY5" fmla="*/ 400369 h 1281429"/>
                        <a:gd name="connsiteX6" fmla="*/ 573880 w 1366836"/>
                        <a:gd name="connsiteY6" fmla="*/ 255112 h 1281429"/>
                        <a:gd name="connsiteX7" fmla="*/ 276223 w 1366836"/>
                        <a:gd name="connsiteY7" fmla="*/ 293213 h 1281429"/>
                        <a:gd name="connsiteX8" fmla="*/ 180975 w 1366836"/>
                        <a:gd name="connsiteY8" fmla="*/ 581343 h 1281429"/>
                        <a:gd name="connsiteX9" fmla="*/ 0 w 1366836"/>
                        <a:gd name="connsiteY9" fmla="*/ 528955 h 1281429"/>
                        <a:gd name="connsiteX10" fmla="*/ 104773 w 1366836"/>
                        <a:gd name="connsiteY10" fmla="*/ 205106 h 1281429"/>
                        <a:gd name="connsiteX11" fmla="*/ 159542 w 1366836"/>
                        <a:gd name="connsiteY11" fmla="*/ 119379 h 1281429"/>
                        <a:gd name="connsiteX0" fmla="*/ 159542 w 1366836"/>
                        <a:gd name="connsiteY0" fmla="*/ 126500 h 1288550"/>
                        <a:gd name="connsiteX1" fmla="*/ 683417 w 1366836"/>
                        <a:gd name="connsiteY1" fmla="*/ 293 h 1288550"/>
                        <a:gd name="connsiteX2" fmla="*/ 1152524 w 1366836"/>
                        <a:gd name="connsiteY2" fmla="*/ 274139 h 1288550"/>
                        <a:gd name="connsiteX3" fmla="*/ 1366836 w 1366836"/>
                        <a:gd name="connsiteY3" fmla="*/ 1288550 h 1288550"/>
                        <a:gd name="connsiteX4" fmla="*/ 123823 w 1366836"/>
                        <a:gd name="connsiteY4" fmla="*/ 1288550 h 1288550"/>
                        <a:gd name="connsiteX5" fmla="*/ 652461 w 1366836"/>
                        <a:gd name="connsiteY5" fmla="*/ 407490 h 1288550"/>
                        <a:gd name="connsiteX6" fmla="*/ 573880 w 1366836"/>
                        <a:gd name="connsiteY6" fmla="*/ 262233 h 1288550"/>
                        <a:gd name="connsiteX7" fmla="*/ 276223 w 1366836"/>
                        <a:gd name="connsiteY7" fmla="*/ 300334 h 1288550"/>
                        <a:gd name="connsiteX8" fmla="*/ 180975 w 1366836"/>
                        <a:gd name="connsiteY8" fmla="*/ 588464 h 1288550"/>
                        <a:gd name="connsiteX9" fmla="*/ 0 w 1366836"/>
                        <a:gd name="connsiteY9" fmla="*/ 536076 h 1288550"/>
                        <a:gd name="connsiteX10" fmla="*/ 104773 w 1366836"/>
                        <a:gd name="connsiteY10" fmla="*/ 212227 h 1288550"/>
                        <a:gd name="connsiteX11" fmla="*/ 159542 w 1366836"/>
                        <a:gd name="connsiteY11" fmla="*/ 126500 h 1288550"/>
                        <a:gd name="connsiteX0" fmla="*/ 159542 w 1366836"/>
                        <a:gd name="connsiteY0" fmla="*/ 126500 h 1288550"/>
                        <a:gd name="connsiteX1" fmla="*/ 683417 w 1366836"/>
                        <a:gd name="connsiteY1" fmla="*/ 293 h 1288550"/>
                        <a:gd name="connsiteX2" fmla="*/ 1152524 w 1366836"/>
                        <a:gd name="connsiteY2" fmla="*/ 274139 h 1288550"/>
                        <a:gd name="connsiteX3" fmla="*/ 1366836 w 1366836"/>
                        <a:gd name="connsiteY3" fmla="*/ 1288550 h 1288550"/>
                        <a:gd name="connsiteX4" fmla="*/ 123823 w 1366836"/>
                        <a:gd name="connsiteY4" fmla="*/ 1288550 h 1288550"/>
                        <a:gd name="connsiteX5" fmla="*/ 652461 w 1366836"/>
                        <a:gd name="connsiteY5" fmla="*/ 407490 h 1288550"/>
                        <a:gd name="connsiteX6" fmla="*/ 573880 w 1366836"/>
                        <a:gd name="connsiteY6" fmla="*/ 262233 h 1288550"/>
                        <a:gd name="connsiteX7" fmla="*/ 276223 w 1366836"/>
                        <a:gd name="connsiteY7" fmla="*/ 300334 h 1288550"/>
                        <a:gd name="connsiteX8" fmla="*/ 180975 w 1366836"/>
                        <a:gd name="connsiteY8" fmla="*/ 588464 h 1288550"/>
                        <a:gd name="connsiteX9" fmla="*/ 0 w 1366836"/>
                        <a:gd name="connsiteY9" fmla="*/ 536076 h 1288550"/>
                        <a:gd name="connsiteX10" fmla="*/ 104773 w 1366836"/>
                        <a:gd name="connsiteY10" fmla="*/ 212227 h 1288550"/>
                        <a:gd name="connsiteX11" fmla="*/ 159542 w 1366836"/>
                        <a:gd name="connsiteY11" fmla="*/ 126500 h 1288550"/>
                        <a:gd name="connsiteX0" fmla="*/ 159542 w 1366836"/>
                        <a:gd name="connsiteY0" fmla="*/ 126500 h 1288550"/>
                        <a:gd name="connsiteX1" fmla="*/ 683417 w 1366836"/>
                        <a:gd name="connsiteY1" fmla="*/ 293 h 1288550"/>
                        <a:gd name="connsiteX2" fmla="*/ 1152524 w 1366836"/>
                        <a:gd name="connsiteY2" fmla="*/ 274139 h 1288550"/>
                        <a:gd name="connsiteX3" fmla="*/ 1366836 w 1366836"/>
                        <a:gd name="connsiteY3" fmla="*/ 1288550 h 1288550"/>
                        <a:gd name="connsiteX4" fmla="*/ 123823 w 1366836"/>
                        <a:gd name="connsiteY4" fmla="*/ 1288550 h 1288550"/>
                        <a:gd name="connsiteX5" fmla="*/ 652461 w 1366836"/>
                        <a:gd name="connsiteY5" fmla="*/ 407490 h 1288550"/>
                        <a:gd name="connsiteX6" fmla="*/ 573880 w 1366836"/>
                        <a:gd name="connsiteY6" fmla="*/ 262233 h 1288550"/>
                        <a:gd name="connsiteX7" fmla="*/ 276223 w 1366836"/>
                        <a:gd name="connsiteY7" fmla="*/ 300334 h 1288550"/>
                        <a:gd name="connsiteX8" fmla="*/ 180975 w 1366836"/>
                        <a:gd name="connsiteY8" fmla="*/ 588464 h 1288550"/>
                        <a:gd name="connsiteX9" fmla="*/ 0 w 1366836"/>
                        <a:gd name="connsiteY9" fmla="*/ 536076 h 1288550"/>
                        <a:gd name="connsiteX10" fmla="*/ 104773 w 1366836"/>
                        <a:gd name="connsiteY10" fmla="*/ 212227 h 1288550"/>
                        <a:gd name="connsiteX11" fmla="*/ 159542 w 1366836"/>
                        <a:gd name="connsiteY11" fmla="*/ 126500 h 1288550"/>
                        <a:gd name="connsiteX0" fmla="*/ 159542 w 1366836"/>
                        <a:gd name="connsiteY0" fmla="*/ 126500 h 1288550"/>
                        <a:gd name="connsiteX1" fmla="*/ 683417 w 1366836"/>
                        <a:gd name="connsiteY1" fmla="*/ 293 h 1288550"/>
                        <a:gd name="connsiteX2" fmla="*/ 1152524 w 1366836"/>
                        <a:gd name="connsiteY2" fmla="*/ 274139 h 1288550"/>
                        <a:gd name="connsiteX3" fmla="*/ 1288255 w 1366836"/>
                        <a:gd name="connsiteY3" fmla="*/ 905172 h 1288550"/>
                        <a:gd name="connsiteX4" fmla="*/ 1366836 w 1366836"/>
                        <a:gd name="connsiteY4" fmla="*/ 1288550 h 1288550"/>
                        <a:gd name="connsiteX5" fmla="*/ 123823 w 1366836"/>
                        <a:gd name="connsiteY5" fmla="*/ 1288550 h 1288550"/>
                        <a:gd name="connsiteX6" fmla="*/ 652461 w 1366836"/>
                        <a:gd name="connsiteY6" fmla="*/ 407490 h 1288550"/>
                        <a:gd name="connsiteX7" fmla="*/ 573880 w 1366836"/>
                        <a:gd name="connsiteY7" fmla="*/ 262233 h 1288550"/>
                        <a:gd name="connsiteX8" fmla="*/ 276223 w 1366836"/>
                        <a:gd name="connsiteY8" fmla="*/ 300334 h 1288550"/>
                        <a:gd name="connsiteX9" fmla="*/ 180975 w 1366836"/>
                        <a:gd name="connsiteY9" fmla="*/ 588464 h 1288550"/>
                        <a:gd name="connsiteX10" fmla="*/ 0 w 1366836"/>
                        <a:gd name="connsiteY10" fmla="*/ 536076 h 1288550"/>
                        <a:gd name="connsiteX11" fmla="*/ 104773 w 1366836"/>
                        <a:gd name="connsiteY11" fmla="*/ 212227 h 1288550"/>
                        <a:gd name="connsiteX12" fmla="*/ 159542 w 1366836"/>
                        <a:gd name="connsiteY12" fmla="*/ 126500 h 1288550"/>
                        <a:gd name="connsiteX0" fmla="*/ 159542 w 1369217"/>
                        <a:gd name="connsiteY0" fmla="*/ 126500 h 1288550"/>
                        <a:gd name="connsiteX1" fmla="*/ 683417 w 1369217"/>
                        <a:gd name="connsiteY1" fmla="*/ 293 h 1288550"/>
                        <a:gd name="connsiteX2" fmla="*/ 1152524 w 1369217"/>
                        <a:gd name="connsiteY2" fmla="*/ 274139 h 1288550"/>
                        <a:gd name="connsiteX3" fmla="*/ 1369217 w 1369217"/>
                        <a:gd name="connsiteY3" fmla="*/ 959941 h 1288550"/>
                        <a:gd name="connsiteX4" fmla="*/ 1366836 w 1369217"/>
                        <a:gd name="connsiteY4" fmla="*/ 1288550 h 1288550"/>
                        <a:gd name="connsiteX5" fmla="*/ 123823 w 1369217"/>
                        <a:gd name="connsiteY5" fmla="*/ 1288550 h 1288550"/>
                        <a:gd name="connsiteX6" fmla="*/ 652461 w 1369217"/>
                        <a:gd name="connsiteY6" fmla="*/ 407490 h 1288550"/>
                        <a:gd name="connsiteX7" fmla="*/ 573880 w 1369217"/>
                        <a:gd name="connsiteY7" fmla="*/ 262233 h 1288550"/>
                        <a:gd name="connsiteX8" fmla="*/ 276223 w 1369217"/>
                        <a:gd name="connsiteY8" fmla="*/ 300334 h 1288550"/>
                        <a:gd name="connsiteX9" fmla="*/ 180975 w 1369217"/>
                        <a:gd name="connsiteY9" fmla="*/ 588464 h 1288550"/>
                        <a:gd name="connsiteX10" fmla="*/ 0 w 1369217"/>
                        <a:gd name="connsiteY10" fmla="*/ 536076 h 1288550"/>
                        <a:gd name="connsiteX11" fmla="*/ 104773 w 1369217"/>
                        <a:gd name="connsiteY11" fmla="*/ 212227 h 1288550"/>
                        <a:gd name="connsiteX12" fmla="*/ 159542 w 1369217"/>
                        <a:gd name="connsiteY12" fmla="*/ 126500 h 1288550"/>
                        <a:gd name="connsiteX0" fmla="*/ 159542 w 1366941"/>
                        <a:gd name="connsiteY0" fmla="*/ 126500 h 1288550"/>
                        <a:gd name="connsiteX1" fmla="*/ 683417 w 1366941"/>
                        <a:gd name="connsiteY1" fmla="*/ 293 h 1288550"/>
                        <a:gd name="connsiteX2" fmla="*/ 1152524 w 1366941"/>
                        <a:gd name="connsiteY2" fmla="*/ 274139 h 1288550"/>
                        <a:gd name="connsiteX3" fmla="*/ 1364454 w 1366941"/>
                        <a:gd name="connsiteY3" fmla="*/ 952797 h 1288550"/>
                        <a:gd name="connsiteX4" fmla="*/ 1366836 w 1366941"/>
                        <a:gd name="connsiteY4" fmla="*/ 1288550 h 1288550"/>
                        <a:gd name="connsiteX5" fmla="*/ 123823 w 1366941"/>
                        <a:gd name="connsiteY5" fmla="*/ 1288550 h 1288550"/>
                        <a:gd name="connsiteX6" fmla="*/ 652461 w 1366941"/>
                        <a:gd name="connsiteY6" fmla="*/ 407490 h 1288550"/>
                        <a:gd name="connsiteX7" fmla="*/ 573880 w 1366941"/>
                        <a:gd name="connsiteY7" fmla="*/ 262233 h 1288550"/>
                        <a:gd name="connsiteX8" fmla="*/ 276223 w 1366941"/>
                        <a:gd name="connsiteY8" fmla="*/ 300334 h 1288550"/>
                        <a:gd name="connsiteX9" fmla="*/ 180975 w 1366941"/>
                        <a:gd name="connsiteY9" fmla="*/ 588464 h 1288550"/>
                        <a:gd name="connsiteX10" fmla="*/ 0 w 1366941"/>
                        <a:gd name="connsiteY10" fmla="*/ 536076 h 1288550"/>
                        <a:gd name="connsiteX11" fmla="*/ 104773 w 1366941"/>
                        <a:gd name="connsiteY11" fmla="*/ 212227 h 1288550"/>
                        <a:gd name="connsiteX12" fmla="*/ 159542 w 1366941"/>
                        <a:gd name="connsiteY12" fmla="*/ 126500 h 1288550"/>
                        <a:gd name="connsiteX0" fmla="*/ 159542 w 1370457"/>
                        <a:gd name="connsiteY0" fmla="*/ 126500 h 1288550"/>
                        <a:gd name="connsiteX1" fmla="*/ 683417 w 1370457"/>
                        <a:gd name="connsiteY1" fmla="*/ 293 h 1288550"/>
                        <a:gd name="connsiteX2" fmla="*/ 1152524 w 1370457"/>
                        <a:gd name="connsiteY2" fmla="*/ 274139 h 1288550"/>
                        <a:gd name="connsiteX3" fmla="*/ 1364454 w 1370457"/>
                        <a:gd name="connsiteY3" fmla="*/ 952797 h 1288550"/>
                        <a:gd name="connsiteX4" fmla="*/ 1366836 w 1370457"/>
                        <a:gd name="connsiteY4" fmla="*/ 1288550 h 1288550"/>
                        <a:gd name="connsiteX5" fmla="*/ 123823 w 1370457"/>
                        <a:gd name="connsiteY5" fmla="*/ 1288550 h 1288550"/>
                        <a:gd name="connsiteX6" fmla="*/ 652461 w 1370457"/>
                        <a:gd name="connsiteY6" fmla="*/ 407490 h 1288550"/>
                        <a:gd name="connsiteX7" fmla="*/ 573880 w 1370457"/>
                        <a:gd name="connsiteY7" fmla="*/ 262233 h 1288550"/>
                        <a:gd name="connsiteX8" fmla="*/ 276223 w 1370457"/>
                        <a:gd name="connsiteY8" fmla="*/ 300334 h 1288550"/>
                        <a:gd name="connsiteX9" fmla="*/ 180975 w 1370457"/>
                        <a:gd name="connsiteY9" fmla="*/ 588464 h 1288550"/>
                        <a:gd name="connsiteX10" fmla="*/ 0 w 1370457"/>
                        <a:gd name="connsiteY10" fmla="*/ 536076 h 1288550"/>
                        <a:gd name="connsiteX11" fmla="*/ 104773 w 1370457"/>
                        <a:gd name="connsiteY11" fmla="*/ 212227 h 1288550"/>
                        <a:gd name="connsiteX12" fmla="*/ 159542 w 1370457"/>
                        <a:gd name="connsiteY12" fmla="*/ 126500 h 1288550"/>
                        <a:gd name="connsiteX0" fmla="*/ 159542 w 1376708"/>
                        <a:gd name="connsiteY0" fmla="*/ 126500 h 1288550"/>
                        <a:gd name="connsiteX1" fmla="*/ 683417 w 1376708"/>
                        <a:gd name="connsiteY1" fmla="*/ 293 h 1288550"/>
                        <a:gd name="connsiteX2" fmla="*/ 1152524 w 1376708"/>
                        <a:gd name="connsiteY2" fmla="*/ 274139 h 1288550"/>
                        <a:gd name="connsiteX3" fmla="*/ 1364454 w 1376708"/>
                        <a:gd name="connsiteY3" fmla="*/ 952797 h 1288550"/>
                        <a:gd name="connsiteX4" fmla="*/ 1366836 w 1376708"/>
                        <a:gd name="connsiteY4" fmla="*/ 1288550 h 1288550"/>
                        <a:gd name="connsiteX5" fmla="*/ 123823 w 1376708"/>
                        <a:gd name="connsiteY5" fmla="*/ 1288550 h 1288550"/>
                        <a:gd name="connsiteX6" fmla="*/ 652461 w 1376708"/>
                        <a:gd name="connsiteY6" fmla="*/ 407490 h 1288550"/>
                        <a:gd name="connsiteX7" fmla="*/ 573880 w 1376708"/>
                        <a:gd name="connsiteY7" fmla="*/ 262233 h 1288550"/>
                        <a:gd name="connsiteX8" fmla="*/ 276223 w 1376708"/>
                        <a:gd name="connsiteY8" fmla="*/ 300334 h 1288550"/>
                        <a:gd name="connsiteX9" fmla="*/ 180975 w 1376708"/>
                        <a:gd name="connsiteY9" fmla="*/ 588464 h 1288550"/>
                        <a:gd name="connsiteX10" fmla="*/ 0 w 1376708"/>
                        <a:gd name="connsiteY10" fmla="*/ 536076 h 1288550"/>
                        <a:gd name="connsiteX11" fmla="*/ 104773 w 1376708"/>
                        <a:gd name="connsiteY11" fmla="*/ 212227 h 1288550"/>
                        <a:gd name="connsiteX12" fmla="*/ 159542 w 1376708"/>
                        <a:gd name="connsiteY12" fmla="*/ 126500 h 1288550"/>
                        <a:gd name="connsiteX0" fmla="*/ 159542 w 1392922"/>
                        <a:gd name="connsiteY0" fmla="*/ 126500 h 1288550"/>
                        <a:gd name="connsiteX1" fmla="*/ 683417 w 1392922"/>
                        <a:gd name="connsiteY1" fmla="*/ 293 h 1288550"/>
                        <a:gd name="connsiteX2" fmla="*/ 1152524 w 1392922"/>
                        <a:gd name="connsiteY2" fmla="*/ 274139 h 1288550"/>
                        <a:gd name="connsiteX3" fmla="*/ 1364454 w 1392922"/>
                        <a:gd name="connsiteY3" fmla="*/ 952797 h 1288550"/>
                        <a:gd name="connsiteX4" fmla="*/ 1366836 w 1392922"/>
                        <a:gd name="connsiteY4" fmla="*/ 1288550 h 1288550"/>
                        <a:gd name="connsiteX5" fmla="*/ 123823 w 1392922"/>
                        <a:gd name="connsiteY5" fmla="*/ 1288550 h 1288550"/>
                        <a:gd name="connsiteX6" fmla="*/ 652461 w 1392922"/>
                        <a:gd name="connsiteY6" fmla="*/ 407490 h 1288550"/>
                        <a:gd name="connsiteX7" fmla="*/ 573880 w 1392922"/>
                        <a:gd name="connsiteY7" fmla="*/ 262233 h 1288550"/>
                        <a:gd name="connsiteX8" fmla="*/ 276223 w 1392922"/>
                        <a:gd name="connsiteY8" fmla="*/ 300334 h 1288550"/>
                        <a:gd name="connsiteX9" fmla="*/ 180975 w 1392922"/>
                        <a:gd name="connsiteY9" fmla="*/ 588464 h 1288550"/>
                        <a:gd name="connsiteX10" fmla="*/ 0 w 1392922"/>
                        <a:gd name="connsiteY10" fmla="*/ 536076 h 1288550"/>
                        <a:gd name="connsiteX11" fmla="*/ 104773 w 1392922"/>
                        <a:gd name="connsiteY11" fmla="*/ 212227 h 1288550"/>
                        <a:gd name="connsiteX12" fmla="*/ 159542 w 1392922"/>
                        <a:gd name="connsiteY12" fmla="*/ 126500 h 1288550"/>
                        <a:gd name="connsiteX0" fmla="*/ 159542 w 1399879"/>
                        <a:gd name="connsiteY0" fmla="*/ 126500 h 1288550"/>
                        <a:gd name="connsiteX1" fmla="*/ 683417 w 1399879"/>
                        <a:gd name="connsiteY1" fmla="*/ 293 h 1288550"/>
                        <a:gd name="connsiteX2" fmla="*/ 1152524 w 1399879"/>
                        <a:gd name="connsiteY2" fmla="*/ 274139 h 1288550"/>
                        <a:gd name="connsiteX3" fmla="*/ 1364454 w 1399879"/>
                        <a:gd name="connsiteY3" fmla="*/ 952797 h 1288550"/>
                        <a:gd name="connsiteX4" fmla="*/ 1366836 w 1399879"/>
                        <a:gd name="connsiteY4" fmla="*/ 1288550 h 1288550"/>
                        <a:gd name="connsiteX5" fmla="*/ 123823 w 1399879"/>
                        <a:gd name="connsiteY5" fmla="*/ 1288550 h 1288550"/>
                        <a:gd name="connsiteX6" fmla="*/ 652461 w 1399879"/>
                        <a:gd name="connsiteY6" fmla="*/ 407490 h 1288550"/>
                        <a:gd name="connsiteX7" fmla="*/ 573880 w 1399879"/>
                        <a:gd name="connsiteY7" fmla="*/ 262233 h 1288550"/>
                        <a:gd name="connsiteX8" fmla="*/ 276223 w 1399879"/>
                        <a:gd name="connsiteY8" fmla="*/ 300334 h 1288550"/>
                        <a:gd name="connsiteX9" fmla="*/ 180975 w 1399879"/>
                        <a:gd name="connsiteY9" fmla="*/ 588464 h 1288550"/>
                        <a:gd name="connsiteX10" fmla="*/ 0 w 1399879"/>
                        <a:gd name="connsiteY10" fmla="*/ 536076 h 1288550"/>
                        <a:gd name="connsiteX11" fmla="*/ 104773 w 1399879"/>
                        <a:gd name="connsiteY11" fmla="*/ 212227 h 1288550"/>
                        <a:gd name="connsiteX12" fmla="*/ 159542 w 1399879"/>
                        <a:gd name="connsiteY12" fmla="*/ 126500 h 1288550"/>
                        <a:gd name="connsiteX0" fmla="*/ 159542 w 1399879"/>
                        <a:gd name="connsiteY0" fmla="*/ 126500 h 1305219"/>
                        <a:gd name="connsiteX1" fmla="*/ 683417 w 1399879"/>
                        <a:gd name="connsiteY1" fmla="*/ 293 h 1305219"/>
                        <a:gd name="connsiteX2" fmla="*/ 1152524 w 1399879"/>
                        <a:gd name="connsiteY2" fmla="*/ 274139 h 1305219"/>
                        <a:gd name="connsiteX3" fmla="*/ 1364454 w 1399879"/>
                        <a:gd name="connsiteY3" fmla="*/ 952797 h 1305219"/>
                        <a:gd name="connsiteX4" fmla="*/ 1092993 w 1399879"/>
                        <a:gd name="connsiteY4" fmla="*/ 1305219 h 1305219"/>
                        <a:gd name="connsiteX5" fmla="*/ 123823 w 1399879"/>
                        <a:gd name="connsiteY5" fmla="*/ 1288550 h 1305219"/>
                        <a:gd name="connsiteX6" fmla="*/ 652461 w 1399879"/>
                        <a:gd name="connsiteY6" fmla="*/ 407490 h 1305219"/>
                        <a:gd name="connsiteX7" fmla="*/ 573880 w 1399879"/>
                        <a:gd name="connsiteY7" fmla="*/ 262233 h 1305219"/>
                        <a:gd name="connsiteX8" fmla="*/ 276223 w 1399879"/>
                        <a:gd name="connsiteY8" fmla="*/ 300334 h 1305219"/>
                        <a:gd name="connsiteX9" fmla="*/ 180975 w 1399879"/>
                        <a:gd name="connsiteY9" fmla="*/ 588464 h 1305219"/>
                        <a:gd name="connsiteX10" fmla="*/ 0 w 1399879"/>
                        <a:gd name="connsiteY10" fmla="*/ 536076 h 1305219"/>
                        <a:gd name="connsiteX11" fmla="*/ 104773 w 1399879"/>
                        <a:gd name="connsiteY11" fmla="*/ 212227 h 1305219"/>
                        <a:gd name="connsiteX12" fmla="*/ 159542 w 1399879"/>
                        <a:gd name="connsiteY12" fmla="*/ 126500 h 1305219"/>
                        <a:gd name="connsiteX0" fmla="*/ 159542 w 1399879"/>
                        <a:gd name="connsiteY0" fmla="*/ 126500 h 1305219"/>
                        <a:gd name="connsiteX1" fmla="*/ 683417 w 1399879"/>
                        <a:gd name="connsiteY1" fmla="*/ 293 h 1305219"/>
                        <a:gd name="connsiteX2" fmla="*/ 1152524 w 1399879"/>
                        <a:gd name="connsiteY2" fmla="*/ 274139 h 1305219"/>
                        <a:gd name="connsiteX3" fmla="*/ 1364454 w 1399879"/>
                        <a:gd name="connsiteY3" fmla="*/ 952797 h 1305219"/>
                        <a:gd name="connsiteX4" fmla="*/ 1092993 w 1399879"/>
                        <a:gd name="connsiteY4" fmla="*/ 1305219 h 1305219"/>
                        <a:gd name="connsiteX5" fmla="*/ 123823 w 1399879"/>
                        <a:gd name="connsiteY5" fmla="*/ 1288550 h 1305219"/>
                        <a:gd name="connsiteX6" fmla="*/ 652461 w 1399879"/>
                        <a:gd name="connsiteY6" fmla="*/ 407490 h 1305219"/>
                        <a:gd name="connsiteX7" fmla="*/ 573880 w 1399879"/>
                        <a:gd name="connsiteY7" fmla="*/ 262233 h 1305219"/>
                        <a:gd name="connsiteX8" fmla="*/ 276223 w 1399879"/>
                        <a:gd name="connsiteY8" fmla="*/ 300334 h 1305219"/>
                        <a:gd name="connsiteX9" fmla="*/ 180975 w 1399879"/>
                        <a:gd name="connsiteY9" fmla="*/ 588464 h 1305219"/>
                        <a:gd name="connsiteX10" fmla="*/ 0 w 1399879"/>
                        <a:gd name="connsiteY10" fmla="*/ 536076 h 1305219"/>
                        <a:gd name="connsiteX11" fmla="*/ 104773 w 1399879"/>
                        <a:gd name="connsiteY11" fmla="*/ 212227 h 1305219"/>
                        <a:gd name="connsiteX12" fmla="*/ 159542 w 1399879"/>
                        <a:gd name="connsiteY12" fmla="*/ 126500 h 1305219"/>
                        <a:gd name="connsiteX0" fmla="*/ 159542 w 1399879"/>
                        <a:gd name="connsiteY0" fmla="*/ 126500 h 1305219"/>
                        <a:gd name="connsiteX1" fmla="*/ 683417 w 1399879"/>
                        <a:gd name="connsiteY1" fmla="*/ 293 h 1305219"/>
                        <a:gd name="connsiteX2" fmla="*/ 1152524 w 1399879"/>
                        <a:gd name="connsiteY2" fmla="*/ 274139 h 1305219"/>
                        <a:gd name="connsiteX3" fmla="*/ 1364454 w 1399879"/>
                        <a:gd name="connsiteY3" fmla="*/ 952797 h 1305219"/>
                        <a:gd name="connsiteX4" fmla="*/ 1092993 w 1399879"/>
                        <a:gd name="connsiteY4" fmla="*/ 1305219 h 1305219"/>
                        <a:gd name="connsiteX5" fmla="*/ 123823 w 1399879"/>
                        <a:gd name="connsiteY5" fmla="*/ 1288550 h 1305219"/>
                        <a:gd name="connsiteX6" fmla="*/ 652461 w 1399879"/>
                        <a:gd name="connsiteY6" fmla="*/ 407490 h 1305219"/>
                        <a:gd name="connsiteX7" fmla="*/ 573880 w 1399879"/>
                        <a:gd name="connsiteY7" fmla="*/ 262233 h 1305219"/>
                        <a:gd name="connsiteX8" fmla="*/ 276223 w 1399879"/>
                        <a:gd name="connsiteY8" fmla="*/ 300334 h 1305219"/>
                        <a:gd name="connsiteX9" fmla="*/ 180975 w 1399879"/>
                        <a:gd name="connsiteY9" fmla="*/ 588464 h 1305219"/>
                        <a:gd name="connsiteX10" fmla="*/ 0 w 1399879"/>
                        <a:gd name="connsiteY10" fmla="*/ 536076 h 1305219"/>
                        <a:gd name="connsiteX11" fmla="*/ 104773 w 1399879"/>
                        <a:gd name="connsiteY11" fmla="*/ 212227 h 1305219"/>
                        <a:gd name="connsiteX12" fmla="*/ 159542 w 1399879"/>
                        <a:gd name="connsiteY12" fmla="*/ 126500 h 1305219"/>
                        <a:gd name="connsiteX0" fmla="*/ 159542 w 1399879"/>
                        <a:gd name="connsiteY0" fmla="*/ 126500 h 1305219"/>
                        <a:gd name="connsiteX1" fmla="*/ 683417 w 1399879"/>
                        <a:gd name="connsiteY1" fmla="*/ 293 h 1305219"/>
                        <a:gd name="connsiteX2" fmla="*/ 1152524 w 1399879"/>
                        <a:gd name="connsiteY2" fmla="*/ 274139 h 1305219"/>
                        <a:gd name="connsiteX3" fmla="*/ 1364454 w 1399879"/>
                        <a:gd name="connsiteY3" fmla="*/ 952797 h 1305219"/>
                        <a:gd name="connsiteX4" fmla="*/ 1092993 w 1399879"/>
                        <a:gd name="connsiteY4" fmla="*/ 1305219 h 1305219"/>
                        <a:gd name="connsiteX5" fmla="*/ 123823 w 1399879"/>
                        <a:gd name="connsiteY5" fmla="*/ 1288550 h 1305219"/>
                        <a:gd name="connsiteX6" fmla="*/ 652461 w 1399879"/>
                        <a:gd name="connsiteY6" fmla="*/ 407490 h 1305219"/>
                        <a:gd name="connsiteX7" fmla="*/ 573880 w 1399879"/>
                        <a:gd name="connsiteY7" fmla="*/ 262233 h 1305219"/>
                        <a:gd name="connsiteX8" fmla="*/ 276223 w 1399879"/>
                        <a:gd name="connsiteY8" fmla="*/ 300334 h 1305219"/>
                        <a:gd name="connsiteX9" fmla="*/ 180975 w 1399879"/>
                        <a:gd name="connsiteY9" fmla="*/ 588464 h 1305219"/>
                        <a:gd name="connsiteX10" fmla="*/ 0 w 1399879"/>
                        <a:gd name="connsiteY10" fmla="*/ 536076 h 1305219"/>
                        <a:gd name="connsiteX11" fmla="*/ 104773 w 1399879"/>
                        <a:gd name="connsiteY11" fmla="*/ 212227 h 1305219"/>
                        <a:gd name="connsiteX12" fmla="*/ 159542 w 1399879"/>
                        <a:gd name="connsiteY12" fmla="*/ 126500 h 1305219"/>
                        <a:gd name="connsiteX0" fmla="*/ 159542 w 1399879"/>
                        <a:gd name="connsiteY0" fmla="*/ 126500 h 1305219"/>
                        <a:gd name="connsiteX1" fmla="*/ 683417 w 1399879"/>
                        <a:gd name="connsiteY1" fmla="*/ 293 h 1305219"/>
                        <a:gd name="connsiteX2" fmla="*/ 1152524 w 1399879"/>
                        <a:gd name="connsiteY2" fmla="*/ 274139 h 1305219"/>
                        <a:gd name="connsiteX3" fmla="*/ 1364454 w 1399879"/>
                        <a:gd name="connsiteY3" fmla="*/ 952797 h 1305219"/>
                        <a:gd name="connsiteX4" fmla="*/ 1092993 w 1399879"/>
                        <a:gd name="connsiteY4" fmla="*/ 1305219 h 1305219"/>
                        <a:gd name="connsiteX5" fmla="*/ 547686 w 1399879"/>
                        <a:gd name="connsiteY5" fmla="*/ 1298078 h 1305219"/>
                        <a:gd name="connsiteX6" fmla="*/ 123823 w 1399879"/>
                        <a:gd name="connsiteY6" fmla="*/ 1288550 h 1305219"/>
                        <a:gd name="connsiteX7" fmla="*/ 652461 w 1399879"/>
                        <a:gd name="connsiteY7" fmla="*/ 407490 h 1305219"/>
                        <a:gd name="connsiteX8" fmla="*/ 573880 w 1399879"/>
                        <a:gd name="connsiteY8" fmla="*/ 262233 h 1305219"/>
                        <a:gd name="connsiteX9" fmla="*/ 276223 w 1399879"/>
                        <a:gd name="connsiteY9" fmla="*/ 300334 h 1305219"/>
                        <a:gd name="connsiteX10" fmla="*/ 180975 w 1399879"/>
                        <a:gd name="connsiteY10" fmla="*/ 588464 h 1305219"/>
                        <a:gd name="connsiteX11" fmla="*/ 0 w 1399879"/>
                        <a:gd name="connsiteY11" fmla="*/ 536076 h 1305219"/>
                        <a:gd name="connsiteX12" fmla="*/ 104773 w 1399879"/>
                        <a:gd name="connsiteY12" fmla="*/ 212227 h 1305219"/>
                        <a:gd name="connsiteX13" fmla="*/ 159542 w 1399879"/>
                        <a:gd name="connsiteY13" fmla="*/ 126500 h 1305219"/>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2993 w 1399879"/>
                        <a:gd name="connsiteY4" fmla="*/ 1305219 h 1364753"/>
                        <a:gd name="connsiteX5" fmla="*/ 545305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2993 w 1399879"/>
                        <a:gd name="connsiteY4" fmla="*/ 1305219 h 1364753"/>
                        <a:gd name="connsiteX5" fmla="*/ 545305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0612 w 1399879"/>
                        <a:gd name="connsiteY4" fmla="*/ 1298075 h 1364753"/>
                        <a:gd name="connsiteX5" fmla="*/ 545305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0612 w 1399879"/>
                        <a:gd name="connsiteY4" fmla="*/ 1298075 h 1364753"/>
                        <a:gd name="connsiteX5" fmla="*/ 545305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0612 w 1399879"/>
                        <a:gd name="connsiteY4" fmla="*/ 1298075 h 1364753"/>
                        <a:gd name="connsiteX5" fmla="*/ 545305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0612 w 1399879"/>
                        <a:gd name="connsiteY4" fmla="*/ 1298075 h 1364753"/>
                        <a:gd name="connsiteX5" fmla="*/ 542924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33399 w 1399879"/>
                        <a:gd name="connsiteY5" fmla="*/ 1367135 h 1367135"/>
                        <a:gd name="connsiteX6" fmla="*/ 123823 w 1399879"/>
                        <a:gd name="connsiteY6" fmla="*/ 1288550 h 1367135"/>
                        <a:gd name="connsiteX7" fmla="*/ 652461 w 1399879"/>
                        <a:gd name="connsiteY7" fmla="*/ 407490 h 1367135"/>
                        <a:gd name="connsiteX8" fmla="*/ 573880 w 1399879"/>
                        <a:gd name="connsiteY8" fmla="*/ 262233 h 1367135"/>
                        <a:gd name="connsiteX9" fmla="*/ 276223 w 1399879"/>
                        <a:gd name="connsiteY9" fmla="*/ 300334 h 1367135"/>
                        <a:gd name="connsiteX10" fmla="*/ 180975 w 1399879"/>
                        <a:gd name="connsiteY10" fmla="*/ 588464 h 1367135"/>
                        <a:gd name="connsiteX11" fmla="*/ 0 w 1399879"/>
                        <a:gd name="connsiteY11" fmla="*/ 536076 h 1367135"/>
                        <a:gd name="connsiteX12" fmla="*/ 104773 w 1399879"/>
                        <a:gd name="connsiteY12" fmla="*/ 212227 h 1367135"/>
                        <a:gd name="connsiteX13" fmla="*/ 159542 w 1399879"/>
                        <a:gd name="connsiteY13"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33399 w 1399879"/>
                        <a:gd name="connsiteY5" fmla="*/ 1367135 h 1367135"/>
                        <a:gd name="connsiteX6" fmla="*/ 495298 w 1399879"/>
                        <a:gd name="connsiteY6" fmla="*/ 1183775 h 1367135"/>
                        <a:gd name="connsiteX7" fmla="*/ 652461 w 1399879"/>
                        <a:gd name="connsiteY7" fmla="*/ 407490 h 1367135"/>
                        <a:gd name="connsiteX8" fmla="*/ 573880 w 1399879"/>
                        <a:gd name="connsiteY8" fmla="*/ 262233 h 1367135"/>
                        <a:gd name="connsiteX9" fmla="*/ 276223 w 1399879"/>
                        <a:gd name="connsiteY9" fmla="*/ 300334 h 1367135"/>
                        <a:gd name="connsiteX10" fmla="*/ 180975 w 1399879"/>
                        <a:gd name="connsiteY10" fmla="*/ 588464 h 1367135"/>
                        <a:gd name="connsiteX11" fmla="*/ 0 w 1399879"/>
                        <a:gd name="connsiteY11" fmla="*/ 536076 h 1367135"/>
                        <a:gd name="connsiteX12" fmla="*/ 104773 w 1399879"/>
                        <a:gd name="connsiteY12" fmla="*/ 212227 h 1367135"/>
                        <a:gd name="connsiteX13" fmla="*/ 159542 w 1399879"/>
                        <a:gd name="connsiteY13"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33399 w 1399879"/>
                        <a:gd name="connsiteY5" fmla="*/ 1367135 h 1367135"/>
                        <a:gd name="connsiteX6" fmla="*/ 495298 w 1399879"/>
                        <a:gd name="connsiteY6" fmla="*/ 1183775 h 1367135"/>
                        <a:gd name="connsiteX7" fmla="*/ 581023 w 1399879"/>
                        <a:gd name="connsiteY7" fmla="*/ 781347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33399 w 1399879"/>
                        <a:gd name="connsiteY5" fmla="*/ 1367135 h 1367135"/>
                        <a:gd name="connsiteX6" fmla="*/ 495298 w 1399879"/>
                        <a:gd name="connsiteY6" fmla="*/ 1183775 h 1367135"/>
                        <a:gd name="connsiteX7" fmla="*/ 988217 w 1399879"/>
                        <a:gd name="connsiteY7" fmla="*/ 1121866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33399 w 1399879"/>
                        <a:gd name="connsiteY5" fmla="*/ 1367135 h 1367135"/>
                        <a:gd name="connsiteX6" fmla="*/ 497679 w 1399879"/>
                        <a:gd name="connsiteY6" fmla="*/ 1169488 h 1367135"/>
                        <a:gd name="connsiteX7" fmla="*/ 988217 w 1399879"/>
                        <a:gd name="connsiteY7" fmla="*/ 1121866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7679 w 1399879"/>
                        <a:gd name="connsiteY6" fmla="*/ 1169488 h 1367135"/>
                        <a:gd name="connsiteX7" fmla="*/ 988217 w 1399879"/>
                        <a:gd name="connsiteY7" fmla="*/ 1121866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509586 w 1399879"/>
                        <a:gd name="connsiteY6" fmla="*/ 1169488 h 1367135"/>
                        <a:gd name="connsiteX7" fmla="*/ 988217 w 1399879"/>
                        <a:gd name="connsiteY7" fmla="*/ 1121866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8217 w 1399879"/>
                        <a:gd name="connsiteY7" fmla="*/ 1121866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795336 w 1399879"/>
                        <a:gd name="connsiteY8" fmla="*/ 714672 h 1367135"/>
                        <a:gd name="connsiteX9" fmla="*/ 652461 w 1399879"/>
                        <a:gd name="connsiteY9" fmla="*/ 407490 h 1367135"/>
                        <a:gd name="connsiteX10" fmla="*/ 573880 w 1399879"/>
                        <a:gd name="connsiteY10" fmla="*/ 262233 h 1367135"/>
                        <a:gd name="connsiteX11" fmla="*/ 276223 w 1399879"/>
                        <a:gd name="connsiteY11" fmla="*/ 300334 h 1367135"/>
                        <a:gd name="connsiteX12" fmla="*/ 180975 w 1399879"/>
                        <a:gd name="connsiteY12" fmla="*/ 588464 h 1367135"/>
                        <a:gd name="connsiteX13" fmla="*/ 0 w 1399879"/>
                        <a:gd name="connsiteY13" fmla="*/ 536076 h 1367135"/>
                        <a:gd name="connsiteX14" fmla="*/ 104773 w 1399879"/>
                        <a:gd name="connsiteY14" fmla="*/ 212227 h 1367135"/>
                        <a:gd name="connsiteX15" fmla="*/ 159542 w 1399879"/>
                        <a:gd name="connsiteY15"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1116805 w 1399879"/>
                        <a:gd name="connsiteY8" fmla="*/ 886122 h 1367135"/>
                        <a:gd name="connsiteX9" fmla="*/ 652461 w 1399879"/>
                        <a:gd name="connsiteY9" fmla="*/ 407490 h 1367135"/>
                        <a:gd name="connsiteX10" fmla="*/ 573880 w 1399879"/>
                        <a:gd name="connsiteY10" fmla="*/ 262233 h 1367135"/>
                        <a:gd name="connsiteX11" fmla="*/ 276223 w 1399879"/>
                        <a:gd name="connsiteY11" fmla="*/ 300334 h 1367135"/>
                        <a:gd name="connsiteX12" fmla="*/ 180975 w 1399879"/>
                        <a:gd name="connsiteY12" fmla="*/ 588464 h 1367135"/>
                        <a:gd name="connsiteX13" fmla="*/ 0 w 1399879"/>
                        <a:gd name="connsiteY13" fmla="*/ 536076 h 1367135"/>
                        <a:gd name="connsiteX14" fmla="*/ 104773 w 1399879"/>
                        <a:gd name="connsiteY14" fmla="*/ 212227 h 1367135"/>
                        <a:gd name="connsiteX15" fmla="*/ 159542 w 1399879"/>
                        <a:gd name="connsiteY15"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1116805 w 1399879"/>
                        <a:gd name="connsiteY8" fmla="*/ 886122 h 1367135"/>
                        <a:gd name="connsiteX9" fmla="*/ 888204 w 1399879"/>
                        <a:gd name="connsiteY9" fmla="*/ 655141 h 1367135"/>
                        <a:gd name="connsiteX10" fmla="*/ 652461 w 1399879"/>
                        <a:gd name="connsiteY10" fmla="*/ 407490 h 1367135"/>
                        <a:gd name="connsiteX11" fmla="*/ 573880 w 1399879"/>
                        <a:gd name="connsiteY11" fmla="*/ 262233 h 1367135"/>
                        <a:gd name="connsiteX12" fmla="*/ 276223 w 1399879"/>
                        <a:gd name="connsiteY12" fmla="*/ 300334 h 1367135"/>
                        <a:gd name="connsiteX13" fmla="*/ 180975 w 1399879"/>
                        <a:gd name="connsiteY13" fmla="*/ 588464 h 1367135"/>
                        <a:gd name="connsiteX14" fmla="*/ 0 w 1399879"/>
                        <a:gd name="connsiteY14" fmla="*/ 536076 h 1367135"/>
                        <a:gd name="connsiteX15" fmla="*/ 104773 w 1399879"/>
                        <a:gd name="connsiteY15" fmla="*/ 212227 h 1367135"/>
                        <a:gd name="connsiteX16" fmla="*/ 159542 w 1399879"/>
                        <a:gd name="connsiteY16"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1116805 w 1399879"/>
                        <a:gd name="connsiteY8" fmla="*/ 886122 h 1367135"/>
                        <a:gd name="connsiteX9" fmla="*/ 992979 w 1399879"/>
                        <a:gd name="connsiteY9" fmla="*/ 793253 h 1367135"/>
                        <a:gd name="connsiteX10" fmla="*/ 652461 w 1399879"/>
                        <a:gd name="connsiteY10" fmla="*/ 407490 h 1367135"/>
                        <a:gd name="connsiteX11" fmla="*/ 573880 w 1399879"/>
                        <a:gd name="connsiteY11" fmla="*/ 262233 h 1367135"/>
                        <a:gd name="connsiteX12" fmla="*/ 276223 w 1399879"/>
                        <a:gd name="connsiteY12" fmla="*/ 300334 h 1367135"/>
                        <a:gd name="connsiteX13" fmla="*/ 180975 w 1399879"/>
                        <a:gd name="connsiteY13" fmla="*/ 588464 h 1367135"/>
                        <a:gd name="connsiteX14" fmla="*/ 0 w 1399879"/>
                        <a:gd name="connsiteY14" fmla="*/ 536076 h 1367135"/>
                        <a:gd name="connsiteX15" fmla="*/ 104773 w 1399879"/>
                        <a:gd name="connsiteY15" fmla="*/ 212227 h 1367135"/>
                        <a:gd name="connsiteX16" fmla="*/ 159542 w 1399879"/>
                        <a:gd name="connsiteY16"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1116805 w 1399879"/>
                        <a:gd name="connsiteY8" fmla="*/ 886122 h 1367135"/>
                        <a:gd name="connsiteX9" fmla="*/ 990598 w 1399879"/>
                        <a:gd name="connsiteY9" fmla="*/ 786110 h 1367135"/>
                        <a:gd name="connsiteX10" fmla="*/ 652461 w 1399879"/>
                        <a:gd name="connsiteY10" fmla="*/ 407490 h 1367135"/>
                        <a:gd name="connsiteX11" fmla="*/ 573880 w 1399879"/>
                        <a:gd name="connsiteY11" fmla="*/ 262233 h 1367135"/>
                        <a:gd name="connsiteX12" fmla="*/ 276223 w 1399879"/>
                        <a:gd name="connsiteY12" fmla="*/ 300334 h 1367135"/>
                        <a:gd name="connsiteX13" fmla="*/ 180975 w 1399879"/>
                        <a:gd name="connsiteY13" fmla="*/ 588464 h 1367135"/>
                        <a:gd name="connsiteX14" fmla="*/ 0 w 1399879"/>
                        <a:gd name="connsiteY14" fmla="*/ 536076 h 1367135"/>
                        <a:gd name="connsiteX15" fmla="*/ 104773 w 1399879"/>
                        <a:gd name="connsiteY15" fmla="*/ 212227 h 1367135"/>
                        <a:gd name="connsiteX16" fmla="*/ 159542 w 1399879"/>
                        <a:gd name="connsiteY16"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1116805 w 1399879"/>
                        <a:gd name="connsiteY8" fmla="*/ 886122 h 1367135"/>
                        <a:gd name="connsiteX9" fmla="*/ 990598 w 1399879"/>
                        <a:gd name="connsiteY9" fmla="*/ 786110 h 1367135"/>
                        <a:gd name="connsiteX10" fmla="*/ 652461 w 1399879"/>
                        <a:gd name="connsiteY10" fmla="*/ 407490 h 1367135"/>
                        <a:gd name="connsiteX11" fmla="*/ 573880 w 1399879"/>
                        <a:gd name="connsiteY11" fmla="*/ 262233 h 1367135"/>
                        <a:gd name="connsiteX12" fmla="*/ 276223 w 1399879"/>
                        <a:gd name="connsiteY12" fmla="*/ 300334 h 1367135"/>
                        <a:gd name="connsiteX13" fmla="*/ 180975 w 1399879"/>
                        <a:gd name="connsiteY13" fmla="*/ 588464 h 1367135"/>
                        <a:gd name="connsiteX14" fmla="*/ 0 w 1399879"/>
                        <a:gd name="connsiteY14" fmla="*/ 536076 h 1367135"/>
                        <a:gd name="connsiteX15" fmla="*/ 104773 w 1399879"/>
                        <a:gd name="connsiteY15" fmla="*/ 212227 h 1367135"/>
                        <a:gd name="connsiteX16" fmla="*/ 159542 w 1399879"/>
                        <a:gd name="connsiteY16" fmla="*/ 126500 h 1367135"/>
                        <a:gd name="connsiteX0" fmla="*/ 159542 w 1400204"/>
                        <a:gd name="connsiteY0" fmla="*/ 126500 h 1367135"/>
                        <a:gd name="connsiteX1" fmla="*/ 683417 w 1400204"/>
                        <a:gd name="connsiteY1" fmla="*/ 293 h 1367135"/>
                        <a:gd name="connsiteX2" fmla="*/ 1152524 w 1400204"/>
                        <a:gd name="connsiteY2" fmla="*/ 274139 h 1367135"/>
                        <a:gd name="connsiteX3" fmla="*/ 1364454 w 1400204"/>
                        <a:gd name="connsiteY3" fmla="*/ 952797 h 1367135"/>
                        <a:gd name="connsiteX4" fmla="*/ 1090612 w 1400204"/>
                        <a:gd name="connsiteY4" fmla="*/ 1298075 h 1367135"/>
                        <a:gd name="connsiteX5" fmla="*/ 521492 w 1400204"/>
                        <a:gd name="connsiteY5" fmla="*/ 1367135 h 1367135"/>
                        <a:gd name="connsiteX6" fmla="*/ 495298 w 1400204"/>
                        <a:gd name="connsiteY6" fmla="*/ 1171869 h 1367135"/>
                        <a:gd name="connsiteX7" fmla="*/ 985835 w 1400204"/>
                        <a:gd name="connsiteY7" fmla="*/ 1112341 h 1367135"/>
                        <a:gd name="connsiteX8" fmla="*/ 1116805 w 1400204"/>
                        <a:gd name="connsiteY8" fmla="*/ 886122 h 1367135"/>
                        <a:gd name="connsiteX9" fmla="*/ 990598 w 1400204"/>
                        <a:gd name="connsiteY9" fmla="*/ 786110 h 1367135"/>
                        <a:gd name="connsiteX10" fmla="*/ 652461 w 1400204"/>
                        <a:gd name="connsiteY10" fmla="*/ 407490 h 1367135"/>
                        <a:gd name="connsiteX11" fmla="*/ 573880 w 1400204"/>
                        <a:gd name="connsiteY11" fmla="*/ 262233 h 1367135"/>
                        <a:gd name="connsiteX12" fmla="*/ 276223 w 1400204"/>
                        <a:gd name="connsiteY12" fmla="*/ 300334 h 1367135"/>
                        <a:gd name="connsiteX13" fmla="*/ 180975 w 1400204"/>
                        <a:gd name="connsiteY13" fmla="*/ 588464 h 1367135"/>
                        <a:gd name="connsiteX14" fmla="*/ 0 w 1400204"/>
                        <a:gd name="connsiteY14" fmla="*/ 536076 h 1367135"/>
                        <a:gd name="connsiteX15" fmla="*/ 104773 w 1400204"/>
                        <a:gd name="connsiteY15" fmla="*/ 212227 h 1367135"/>
                        <a:gd name="connsiteX16" fmla="*/ 159542 w 1400204"/>
                        <a:gd name="connsiteY16" fmla="*/ 126500 h 136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0204" h="1367135">
                          <a:moveTo>
                            <a:pt x="159542" y="126500"/>
                          </a:moveTo>
                          <a:cubicBezTo>
                            <a:pt x="354011" y="92369"/>
                            <a:pt x="586580" y="-6057"/>
                            <a:pt x="683417" y="293"/>
                          </a:cubicBezTo>
                          <a:cubicBezTo>
                            <a:pt x="825498" y="17755"/>
                            <a:pt x="992494" y="78591"/>
                            <a:pt x="1152524" y="274139"/>
                          </a:cubicBezTo>
                          <a:cubicBezTo>
                            <a:pt x="1346950" y="492791"/>
                            <a:pt x="1462880" y="717053"/>
                            <a:pt x="1364454" y="952797"/>
                          </a:cubicBezTo>
                          <a:cubicBezTo>
                            <a:pt x="1270791" y="1083764"/>
                            <a:pt x="1141413" y="1264739"/>
                            <a:pt x="1090612" y="1298075"/>
                          </a:cubicBezTo>
                          <a:cubicBezTo>
                            <a:pt x="977106" y="1339352"/>
                            <a:pt x="704055" y="1347290"/>
                            <a:pt x="521492" y="1367135"/>
                          </a:cubicBezTo>
                          <a:lnTo>
                            <a:pt x="495298" y="1171869"/>
                          </a:lnTo>
                          <a:lnTo>
                            <a:pt x="985835" y="1112341"/>
                          </a:lnTo>
                          <a:lnTo>
                            <a:pt x="1116805" y="886122"/>
                          </a:lnTo>
                          <a:lnTo>
                            <a:pt x="990598" y="786110"/>
                          </a:lnTo>
                          <a:lnTo>
                            <a:pt x="652461" y="407490"/>
                          </a:lnTo>
                          <a:lnTo>
                            <a:pt x="573880" y="262233"/>
                          </a:lnTo>
                          <a:cubicBezTo>
                            <a:pt x="469898" y="282077"/>
                            <a:pt x="375442" y="297159"/>
                            <a:pt x="276223" y="300334"/>
                          </a:cubicBezTo>
                          <a:lnTo>
                            <a:pt x="180975" y="588464"/>
                          </a:lnTo>
                          <a:lnTo>
                            <a:pt x="0" y="536076"/>
                          </a:lnTo>
                          <a:cubicBezTo>
                            <a:pt x="45243" y="393994"/>
                            <a:pt x="71435" y="318590"/>
                            <a:pt x="104773" y="212227"/>
                          </a:cubicBezTo>
                          <a:cubicBezTo>
                            <a:pt x="104773" y="166982"/>
                            <a:pt x="123823" y="145551"/>
                            <a:pt x="159542" y="126500"/>
                          </a:cubicBezTo>
                          <a:close/>
                        </a:path>
                      </a:pathLst>
                    </a:custGeom>
                    <a:solidFill>
                      <a:srgbClr val="7AAD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8" name="Group 7"/>
                  <p:cNvGrpSpPr/>
                  <p:nvPr/>
                </p:nvGrpSpPr>
                <p:grpSpPr>
                  <a:xfrm>
                    <a:off x="5782521" y="2023573"/>
                    <a:ext cx="489064" cy="487737"/>
                    <a:chOff x="5432986" y="1669308"/>
                    <a:chExt cx="544034" cy="542557"/>
                  </a:xfrm>
                </p:grpSpPr>
                <p:sp>
                  <p:nvSpPr>
                    <p:cNvPr id="6" name="Rectangle 5"/>
                    <p:cNvSpPr/>
                    <p:nvPr/>
                  </p:nvSpPr>
                  <p:spPr>
                    <a:xfrm>
                      <a:off x="5865018" y="2040732"/>
                      <a:ext cx="96746" cy="120449"/>
                    </a:xfrm>
                    <a:custGeom>
                      <a:avLst/>
                      <a:gdLst>
                        <a:gd name="connsiteX0" fmla="*/ 0 w 128588"/>
                        <a:gd name="connsiteY0" fmla="*/ 0 h 138112"/>
                        <a:gd name="connsiteX1" fmla="*/ 128588 w 128588"/>
                        <a:gd name="connsiteY1" fmla="*/ 0 h 138112"/>
                        <a:gd name="connsiteX2" fmla="*/ 128588 w 128588"/>
                        <a:gd name="connsiteY2" fmla="*/ 138112 h 138112"/>
                        <a:gd name="connsiteX3" fmla="*/ 0 w 128588"/>
                        <a:gd name="connsiteY3" fmla="*/ 138112 h 138112"/>
                        <a:gd name="connsiteX4" fmla="*/ 0 w 128588"/>
                        <a:gd name="connsiteY4" fmla="*/ 0 h 138112"/>
                        <a:gd name="connsiteX0" fmla="*/ 9525 w 128588"/>
                        <a:gd name="connsiteY0" fmla="*/ 90487 h 138112"/>
                        <a:gd name="connsiteX1" fmla="*/ 128588 w 128588"/>
                        <a:gd name="connsiteY1" fmla="*/ 0 h 138112"/>
                        <a:gd name="connsiteX2" fmla="*/ 128588 w 128588"/>
                        <a:gd name="connsiteY2" fmla="*/ 138112 h 138112"/>
                        <a:gd name="connsiteX3" fmla="*/ 0 w 128588"/>
                        <a:gd name="connsiteY3" fmla="*/ 138112 h 138112"/>
                        <a:gd name="connsiteX4" fmla="*/ 9525 w 128588"/>
                        <a:gd name="connsiteY4" fmla="*/ 90487 h 138112"/>
                        <a:gd name="connsiteX0" fmla="*/ 9525 w 128588"/>
                        <a:gd name="connsiteY0" fmla="*/ 90487 h 138112"/>
                        <a:gd name="connsiteX1" fmla="*/ 78582 w 128588"/>
                        <a:gd name="connsiteY1" fmla="*/ 0 h 138112"/>
                        <a:gd name="connsiteX2" fmla="*/ 128588 w 128588"/>
                        <a:gd name="connsiteY2" fmla="*/ 138112 h 138112"/>
                        <a:gd name="connsiteX3" fmla="*/ 0 w 128588"/>
                        <a:gd name="connsiteY3" fmla="*/ 138112 h 138112"/>
                        <a:gd name="connsiteX4" fmla="*/ 9525 w 128588"/>
                        <a:gd name="connsiteY4" fmla="*/ 90487 h 138112"/>
                        <a:gd name="connsiteX0" fmla="*/ 9525 w 78582"/>
                        <a:gd name="connsiteY0" fmla="*/ 90487 h 138112"/>
                        <a:gd name="connsiteX1" fmla="*/ 78582 w 78582"/>
                        <a:gd name="connsiteY1" fmla="*/ 0 h 138112"/>
                        <a:gd name="connsiteX2" fmla="*/ 0 w 78582"/>
                        <a:gd name="connsiteY2" fmla="*/ 138112 h 138112"/>
                        <a:gd name="connsiteX3" fmla="*/ 9525 w 78582"/>
                        <a:gd name="connsiteY3" fmla="*/ 90487 h 138112"/>
                        <a:gd name="connsiteX0" fmla="*/ 0 w 69057"/>
                        <a:gd name="connsiteY0" fmla="*/ 90487 h 90487"/>
                        <a:gd name="connsiteX1" fmla="*/ 69057 w 69057"/>
                        <a:gd name="connsiteY1" fmla="*/ 0 h 90487"/>
                        <a:gd name="connsiteX2" fmla="*/ 0 w 69057"/>
                        <a:gd name="connsiteY2" fmla="*/ 90487 h 90487"/>
                        <a:gd name="connsiteX0" fmla="*/ 0 w 69057"/>
                        <a:gd name="connsiteY0" fmla="*/ 90487 h 90487"/>
                        <a:gd name="connsiteX1" fmla="*/ 69057 w 69057"/>
                        <a:gd name="connsiteY1" fmla="*/ 0 h 90487"/>
                        <a:gd name="connsiteX2" fmla="*/ 0 w 69057"/>
                        <a:gd name="connsiteY2" fmla="*/ 90487 h 90487"/>
                        <a:gd name="connsiteX0" fmla="*/ 11614 w 80671"/>
                        <a:gd name="connsiteY0" fmla="*/ 101039 h 101039"/>
                        <a:gd name="connsiteX1" fmla="*/ 80671 w 80671"/>
                        <a:gd name="connsiteY1" fmla="*/ 10552 h 101039"/>
                        <a:gd name="connsiteX2" fmla="*/ 11614 w 80671"/>
                        <a:gd name="connsiteY2" fmla="*/ 101039 h 101039"/>
                        <a:gd name="connsiteX0" fmla="*/ 11614 w 95553"/>
                        <a:gd name="connsiteY0" fmla="*/ 101039 h 101039"/>
                        <a:gd name="connsiteX1" fmla="*/ 80671 w 95553"/>
                        <a:gd name="connsiteY1" fmla="*/ 10552 h 101039"/>
                        <a:gd name="connsiteX2" fmla="*/ 11614 w 95553"/>
                        <a:gd name="connsiteY2" fmla="*/ 101039 h 101039"/>
                        <a:gd name="connsiteX0" fmla="*/ 8915 w 96897"/>
                        <a:gd name="connsiteY0" fmla="*/ 101039 h 101039"/>
                        <a:gd name="connsiteX1" fmla="*/ 82734 w 96897"/>
                        <a:gd name="connsiteY1" fmla="*/ 10552 h 101039"/>
                        <a:gd name="connsiteX2" fmla="*/ 8915 w 96897"/>
                        <a:gd name="connsiteY2" fmla="*/ 101039 h 101039"/>
                        <a:gd name="connsiteX0" fmla="*/ 8915 w 94961"/>
                        <a:gd name="connsiteY0" fmla="*/ 101039 h 102320"/>
                        <a:gd name="connsiteX1" fmla="*/ 82734 w 94961"/>
                        <a:gd name="connsiteY1" fmla="*/ 10552 h 102320"/>
                        <a:gd name="connsiteX2" fmla="*/ 8915 w 94961"/>
                        <a:gd name="connsiteY2" fmla="*/ 101039 h 102320"/>
                        <a:gd name="connsiteX0" fmla="*/ 8915 w 94044"/>
                        <a:gd name="connsiteY0" fmla="*/ 101039 h 105488"/>
                        <a:gd name="connsiteX1" fmla="*/ 82734 w 94044"/>
                        <a:gd name="connsiteY1" fmla="*/ 10552 h 105488"/>
                        <a:gd name="connsiteX2" fmla="*/ 8915 w 94044"/>
                        <a:gd name="connsiteY2" fmla="*/ 101039 h 105488"/>
                        <a:gd name="connsiteX0" fmla="*/ 0 w 85129"/>
                        <a:gd name="connsiteY0" fmla="*/ 90487 h 94936"/>
                        <a:gd name="connsiteX1" fmla="*/ 73819 w 85129"/>
                        <a:gd name="connsiteY1" fmla="*/ 0 h 94936"/>
                        <a:gd name="connsiteX2" fmla="*/ 0 w 85129"/>
                        <a:gd name="connsiteY2" fmla="*/ 90487 h 94936"/>
                        <a:gd name="connsiteX0" fmla="*/ 0 w 85129"/>
                        <a:gd name="connsiteY0" fmla="*/ 90487 h 94936"/>
                        <a:gd name="connsiteX1" fmla="*/ 73819 w 85129"/>
                        <a:gd name="connsiteY1" fmla="*/ 0 h 94936"/>
                        <a:gd name="connsiteX2" fmla="*/ 0 w 85129"/>
                        <a:gd name="connsiteY2" fmla="*/ 90487 h 94936"/>
                        <a:gd name="connsiteX0" fmla="*/ 0 w 93797"/>
                        <a:gd name="connsiteY0" fmla="*/ 100012 h 104017"/>
                        <a:gd name="connsiteX1" fmla="*/ 83344 w 93797"/>
                        <a:gd name="connsiteY1" fmla="*/ 0 h 104017"/>
                        <a:gd name="connsiteX2" fmla="*/ 0 w 93797"/>
                        <a:gd name="connsiteY2" fmla="*/ 100012 h 104017"/>
                        <a:gd name="connsiteX0" fmla="*/ 0 w 98177"/>
                        <a:gd name="connsiteY0" fmla="*/ 111918 h 115476"/>
                        <a:gd name="connsiteX1" fmla="*/ 88107 w 98177"/>
                        <a:gd name="connsiteY1" fmla="*/ 0 h 115476"/>
                        <a:gd name="connsiteX2" fmla="*/ 0 w 98177"/>
                        <a:gd name="connsiteY2" fmla="*/ 111918 h 115476"/>
                        <a:gd name="connsiteX0" fmla="*/ 0 w 95984"/>
                        <a:gd name="connsiteY0" fmla="*/ 114299 h 117779"/>
                        <a:gd name="connsiteX1" fmla="*/ 85726 w 95984"/>
                        <a:gd name="connsiteY1" fmla="*/ 0 h 117779"/>
                        <a:gd name="connsiteX2" fmla="*/ 0 w 95984"/>
                        <a:gd name="connsiteY2" fmla="*/ 114299 h 117779"/>
                        <a:gd name="connsiteX0" fmla="*/ 0 w 95984"/>
                        <a:gd name="connsiteY0" fmla="*/ 114299 h 117779"/>
                        <a:gd name="connsiteX1" fmla="*/ 85726 w 95984"/>
                        <a:gd name="connsiteY1" fmla="*/ 0 h 117779"/>
                        <a:gd name="connsiteX2" fmla="*/ 0 w 95984"/>
                        <a:gd name="connsiteY2" fmla="*/ 114299 h 117779"/>
                        <a:gd name="connsiteX0" fmla="*/ 0 w 95984"/>
                        <a:gd name="connsiteY0" fmla="*/ 114299 h 117779"/>
                        <a:gd name="connsiteX1" fmla="*/ 85726 w 95984"/>
                        <a:gd name="connsiteY1" fmla="*/ 0 h 117779"/>
                        <a:gd name="connsiteX2" fmla="*/ 0 w 95984"/>
                        <a:gd name="connsiteY2" fmla="*/ 114299 h 117779"/>
                        <a:gd name="connsiteX0" fmla="*/ 0 w 96746"/>
                        <a:gd name="connsiteY0" fmla="*/ 114299 h 120449"/>
                        <a:gd name="connsiteX1" fmla="*/ 85726 w 96746"/>
                        <a:gd name="connsiteY1" fmla="*/ 0 h 120449"/>
                        <a:gd name="connsiteX2" fmla="*/ 0 w 96746"/>
                        <a:gd name="connsiteY2" fmla="*/ 114299 h 120449"/>
                      </a:gdLst>
                      <a:ahLst/>
                      <a:cxnLst>
                        <a:cxn ang="0">
                          <a:pos x="connsiteX0" y="connsiteY0"/>
                        </a:cxn>
                        <a:cxn ang="0">
                          <a:pos x="connsiteX1" y="connsiteY1"/>
                        </a:cxn>
                        <a:cxn ang="0">
                          <a:pos x="connsiteX2" y="connsiteY2"/>
                        </a:cxn>
                      </a:cxnLst>
                      <a:rect l="l" t="t" r="r" b="b"/>
                      <a:pathLst>
                        <a:path w="96746" h="120449">
                          <a:moveTo>
                            <a:pt x="0" y="114299"/>
                          </a:moveTo>
                          <a:cubicBezTo>
                            <a:pt x="32544" y="81756"/>
                            <a:pt x="46039" y="61118"/>
                            <a:pt x="85726" y="0"/>
                          </a:cubicBezTo>
                          <a:cubicBezTo>
                            <a:pt x="127000" y="46831"/>
                            <a:pt x="42068" y="146051"/>
                            <a:pt x="0" y="114299"/>
                          </a:cubicBezTo>
                          <a:close/>
                        </a:path>
                      </a:pathLst>
                    </a:custGeom>
                    <a:solidFill>
                      <a:srgbClr val="F8CB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ectangle 5"/>
                    <p:cNvSpPr/>
                    <p:nvPr/>
                  </p:nvSpPr>
                  <p:spPr>
                    <a:xfrm rot="11838720">
                      <a:off x="5519739" y="1669308"/>
                      <a:ext cx="96746" cy="120449"/>
                    </a:xfrm>
                    <a:custGeom>
                      <a:avLst/>
                      <a:gdLst>
                        <a:gd name="connsiteX0" fmla="*/ 0 w 128588"/>
                        <a:gd name="connsiteY0" fmla="*/ 0 h 138112"/>
                        <a:gd name="connsiteX1" fmla="*/ 128588 w 128588"/>
                        <a:gd name="connsiteY1" fmla="*/ 0 h 138112"/>
                        <a:gd name="connsiteX2" fmla="*/ 128588 w 128588"/>
                        <a:gd name="connsiteY2" fmla="*/ 138112 h 138112"/>
                        <a:gd name="connsiteX3" fmla="*/ 0 w 128588"/>
                        <a:gd name="connsiteY3" fmla="*/ 138112 h 138112"/>
                        <a:gd name="connsiteX4" fmla="*/ 0 w 128588"/>
                        <a:gd name="connsiteY4" fmla="*/ 0 h 138112"/>
                        <a:gd name="connsiteX0" fmla="*/ 9525 w 128588"/>
                        <a:gd name="connsiteY0" fmla="*/ 90487 h 138112"/>
                        <a:gd name="connsiteX1" fmla="*/ 128588 w 128588"/>
                        <a:gd name="connsiteY1" fmla="*/ 0 h 138112"/>
                        <a:gd name="connsiteX2" fmla="*/ 128588 w 128588"/>
                        <a:gd name="connsiteY2" fmla="*/ 138112 h 138112"/>
                        <a:gd name="connsiteX3" fmla="*/ 0 w 128588"/>
                        <a:gd name="connsiteY3" fmla="*/ 138112 h 138112"/>
                        <a:gd name="connsiteX4" fmla="*/ 9525 w 128588"/>
                        <a:gd name="connsiteY4" fmla="*/ 90487 h 138112"/>
                        <a:gd name="connsiteX0" fmla="*/ 9525 w 128588"/>
                        <a:gd name="connsiteY0" fmla="*/ 90487 h 138112"/>
                        <a:gd name="connsiteX1" fmla="*/ 78582 w 128588"/>
                        <a:gd name="connsiteY1" fmla="*/ 0 h 138112"/>
                        <a:gd name="connsiteX2" fmla="*/ 128588 w 128588"/>
                        <a:gd name="connsiteY2" fmla="*/ 138112 h 138112"/>
                        <a:gd name="connsiteX3" fmla="*/ 0 w 128588"/>
                        <a:gd name="connsiteY3" fmla="*/ 138112 h 138112"/>
                        <a:gd name="connsiteX4" fmla="*/ 9525 w 128588"/>
                        <a:gd name="connsiteY4" fmla="*/ 90487 h 138112"/>
                        <a:gd name="connsiteX0" fmla="*/ 9525 w 78582"/>
                        <a:gd name="connsiteY0" fmla="*/ 90487 h 138112"/>
                        <a:gd name="connsiteX1" fmla="*/ 78582 w 78582"/>
                        <a:gd name="connsiteY1" fmla="*/ 0 h 138112"/>
                        <a:gd name="connsiteX2" fmla="*/ 0 w 78582"/>
                        <a:gd name="connsiteY2" fmla="*/ 138112 h 138112"/>
                        <a:gd name="connsiteX3" fmla="*/ 9525 w 78582"/>
                        <a:gd name="connsiteY3" fmla="*/ 90487 h 138112"/>
                        <a:gd name="connsiteX0" fmla="*/ 0 w 69057"/>
                        <a:gd name="connsiteY0" fmla="*/ 90487 h 90487"/>
                        <a:gd name="connsiteX1" fmla="*/ 69057 w 69057"/>
                        <a:gd name="connsiteY1" fmla="*/ 0 h 90487"/>
                        <a:gd name="connsiteX2" fmla="*/ 0 w 69057"/>
                        <a:gd name="connsiteY2" fmla="*/ 90487 h 90487"/>
                        <a:gd name="connsiteX0" fmla="*/ 0 w 69057"/>
                        <a:gd name="connsiteY0" fmla="*/ 90487 h 90487"/>
                        <a:gd name="connsiteX1" fmla="*/ 69057 w 69057"/>
                        <a:gd name="connsiteY1" fmla="*/ 0 h 90487"/>
                        <a:gd name="connsiteX2" fmla="*/ 0 w 69057"/>
                        <a:gd name="connsiteY2" fmla="*/ 90487 h 90487"/>
                        <a:gd name="connsiteX0" fmla="*/ 11614 w 80671"/>
                        <a:gd name="connsiteY0" fmla="*/ 101039 h 101039"/>
                        <a:gd name="connsiteX1" fmla="*/ 80671 w 80671"/>
                        <a:gd name="connsiteY1" fmla="*/ 10552 h 101039"/>
                        <a:gd name="connsiteX2" fmla="*/ 11614 w 80671"/>
                        <a:gd name="connsiteY2" fmla="*/ 101039 h 101039"/>
                        <a:gd name="connsiteX0" fmla="*/ 11614 w 95553"/>
                        <a:gd name="connsiteY0" fmla="*/ 101039 h 101039"/>
                        <a:gd name="connsiteX1" fmla="*/ 80671 w 95553"/>
                        <a:gd name="connsiteY1" fmla="*/ 10552 h 101039"/>
                        <a:gd name="connsiteX2" fmla="*/ 11614 w 95553"/>
                        <a:gd name="connsiteY2" fmla="*/ 101039 h 101039"/>
                        <a:gd name="connsiteX0" fmla="*/ 8915 w 96897"/>
                        <a:gd name="connsiteY0" fmla="*/ 101039 h 101039"/>
                        <a:gd name="connsiteX1" fmla="*/ 82734 w 96897"/>
                        <a:gd name="connsiteY1" fmla="*/ 10552 h 101039"/>
                        <a:gd name="connsiteX2" fmla="*/ 8915 w 96897"/>
                        <a:gd name="connsiteY2" fmla="*/ 101039 h 101039"/>
                        <a:gd name="connsiteX0" fmla="*/ 8915 w 94961"/>
                        <a:gd name="connsiteY0" fmla="*/ 101039 h 102320"/>
                        <a:gd name="connsiteX1" fmla="*/ 82734 w 94961"/>
                        <a:gd name="connsiteY1" fmla="*/ 10552 h 102320"/>
                        <a:gd name="connsiteX2" fmla="*/ 8915 w 94961"/>
                        <a:gd name="connsiteY2" fmla="*/ 101039 h 102320"/>
                        <a:gd name="connsiteX0" fmla="*/ 8915 w 94044"/>
                        <a:gd name="connsiteY0" fmla="*/ 101039 h 105488"/>
                        <a:gd name="connsiteX1" fmla="*/ 82734 w 94044"/>
                        <a:gd name="connsiteY1" fmla="*/ 10552 h 105488"/>
                        <a:gd name="connsiteX2" fmla="*/ 8915 w 94044"/>
                        <a:gd name="connsiteY2" fmla="*/ 101039 h 105488"/>
                        <a:gd name="connsiteX0" fmla="*/ 0 w 85129"/>
                        <a:gd name="connsiteY0" fmla="*/ 90487 h 94936"/>
                        <a:gd name="connsiteX1" fmla="*/ 73819 w 85129"/>
                        <a:gd name="connsiteY1" fmla="*/ 0 h 94936"/>
                        <a:gd name="connsiteX2" fmla="*/ 0 w 85129"/>
                        <a:gd name="connsiteY2" fmla="*/ 90487 h 94936"/>
                        <a:gd name="connsiteX0" fmla="*/ 0 w 85129"/>
                        <a:gd name="connsiteY0" fmla="*/ 90487 h 94936"/>
                        <a:gd name="connsiteX1" fmla="*/ 73819 w 85129"/>
                        <a:gd name="connsiteY1" fmla="*/ 0 h 94936"/>
                        <a:gd name="connsiteX2" fmla="*/ 0 w 85129"/>
                        <a:gd name="connsiteY2" fmla="*/ 90487 h 94936"/>
                        <a:gd name="connsiteX0" fmla="*/ 0 w 93797"/>
                        <a:gd name="connsiteY0" fmla="*/ 100012 h 104017"/>
                        <a:gd name="connsiteX1" fmla="*/ 83344 w 93797"/>
                        <a:gd name="connsiteY1" fmla="*/ 0 h 104017"/>
                        <a:gd name="connsiteX2" fmla="*/ 0 w 93797"/>
                        <a:gd name="connsiteY2" fmla="*/ 100012 h 104017"/>
                        <a:gd name="connsiteX0" fmla="*/ 0 w 98177"/>
                        <a:gd name="connsiteY0" fmla="*/ 111918 h 115476"/>
                        <a:gd name="connsiteX1" fmla="*/ 88107 w 98177"/>
                        <a:gd name="connsiteY1" fmla="*/ 0 h 115476"/>
                        <a:gd name="connsiteX2" fmla="*/ 0 w 98177"/>
                        <a:gd name="connsiteY2" fmla="*/ 111918 h 115476"/>
                        <a:gd name="connsiteX0" fmla="*/ 0 w 95984"/>
                        <a:gd name="connsiteY0" fmla="*/ 114299 h 117779"/>
                        <a:gd name="connsiteX1" fmla="*/ 85726 w 95984"/>
                        <a:gd name="connsiteY1" fmla="*/ 0 h 117779"/>
                        <a:gd name="connsiteX2" fmla="*/ 0 w 95984"/>
                        <a:gd name="connsiteY2" fmla="*/ 114299 h 117779"/>
                        <a:gd name="connsiteX0" fmla="*/ 0 w 95984"/>
                        <a:gd name="connsiteY0" fmla="*/ 114299 h 117779"/>
                        <a:gd name="connsiteX1" fmla="*/ 85726 w 95984"/>
                        <a:gd name="connsiteY1" fmla="*/ 0 h 117779"/>
                        <a:gd name="connsiteX2" fmla="*/ 0 w 95984"/>
                        <a:gd name="connsiteY2" fmla="*/ 114299 h 117779"/>
                        <a:gd name="connsiteX0" fmla="*/ 0 w 95984"/>
                        <a:gd name="connsiteY0" fmla="*/ 114299 h 117779"/>
                        <a:gd name="connsiteX1" fmla="*/ 85726 w 95984"/>
                        <a:gd name="connsiteY1" fmla="*/ 0 h 117779"/>
                        <a:gd name="connsiteX2" fmla="*/ 0 w 95984"/>
                        <a:gd name="connsiteY2" fmla="*/ 114299 h 117779"/>
                        <a:gd name="connsiteX0" fmla="*/ 0 w 96746"/>
                        <a:gd name="connsiteY0" fmla="*/ 114299 h 120449"/>
                        <a:gd name="connsiteX1" fmla="*/ 85726 w 96746"/>
                        <a:gd name="connsiteY1" fmla="*/ 0 h 120449"/>
                        <a:gd name="connsiteX2" fmla="*/ 0 w 96746"/>
                        <a:gd name="connsiteY2" fmla="*/ 114299 h 120449"/>
                      </a:gdLst>
                      <a:ahLst/>
                      <a:cxnLst>
                        <a:cxn ang="0">
                          <a:pos x="connsiteX0" y="connsiteY0"/>
                        </a:cxn>
                        <a:cxn ang="0">
                          <a:pos x="connsiteX1" y="connsiteY1"/>
                        </a:cxn>
                        <a:cxn ang="0">
                          <a:pos x="connsiteX2" y="connsiteY2"/>
                        </a:cxn>
                      </a:cxnLst>
                      <a:rect l="l" t="t" r="r" b="b"/>
                      <a:pathLst>
                        <a:path w="96746" h="120449">
                          <a:moveTo>
                            <a:pt x="0" y="114299"/>
                          </a:moveTo>
                          <a:cubicBezTo>
                            <a:pt x="32544" y="81756"/>
                            <a:pt x="46039" y="61118"/>
                            <a:pt x="85726" y="0"/>
                          </a:cubicBezTo>
                          <a:cubicBezTo>
                            <a:pt x="127000" y="46831"/>
                            <a:pt x="42068" y="146051"/>
                            <a:pt x="0" y="114299"/>
                          </a:cubicBezTo>
                          <a:close/>
                        </a:path>
                      </a:pathLst>
                    </a:custGeom>
                    <a:solidFill>
                      <a:srgbClr val="F8CB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Rectangle 1"/>
                    <p:cNvSpPr/>
                    <p:nvPr/>
                  </p:nvSpPr>
                  <p:spPr>
                    <a:xfrm>
                      <a:off x="5432986" y="1681711"/>
                      <a:ext cx="544034" cy="530154"/>
                    </a:xfrm>
                    <a:custGeom>
                      <a:avLst/>
                      <a:gdLst>
                        <a:gd name="connsiteX0" fmla="*/ 0 w 573882"/>
                        <a:gd name="connsiteY0" fmla="*/ 0 h 561975"/>
                        <a:gd name="connsiteX1" fmla="*/ 573882 w 573882"/>
                        <a:gd name="connsiteY1" fmla="*/ 0 h 561975"/>
                        <a:gd name="connsiteX2" fmla="*/ 573882 w 573882"/>
                        <a:gd name="connsiteY2" fmla="*/ 561975 h 561975"/>
                        <a:gd name="connsiteX3" fmla="*/ 0 w 573882"/>
                        <a:gd name="connsiteY3" fmla="*/ 561975 h 561975"/>
                        <a:gd name="connsiteX4" fmla="*/ 0 w 573882"/>
                        <a:gd name="connsiteY4" fmla="*/ 0 h 561975"/>
                        <a:gd name="connsiteX0" fmla="*/ 333375 w 573882"/>
                        <a:gd name="connsiteY0" fmla="*/ 0 h 590550"/>
                        <a:gd name="connsiteX1" fmla="*/ 573882 w 573882"/>
                        <a:gd name="connsiteY1" fmla="*/ 28575 h 590550"/>
                        <a:gd name="connsiteX2" fmla="*/ 573882 w 573882"/>
                        <a:gd name="connsiteY2" fmla="*/ 590550 h 590550"/>
                        <a:gd name="connsiteX3" fmla="*/ 0 w 573882"/>
                        <a:gd name="connsiteY3" fmla="*/ 590550 h 590550"/>
                        <a:gd name="connsiteX4" fmla="*/ 333375 w 573882"/>
                        <a:gd name="connsiteY4" fmla="*/ 0 h 590550"/>
                        <a:gd name="connsiteX0" fmla="*/ 507206 w 573882"/>
                        <a:gd name="connsiteY0" fmla="*/ 16669 h 561975"/>
                        <a:gd name="connsiteX1" fmla="*/ 573882 w 573882"/>
                        <a:gd name="connsiteY1" fmla="*/ 0 h 561975"/>
                        <a:gd name="connsiteX2" fmla="*/ 573882 w 573882"/>
                        <a:gd name="connsiteY2" fmla="*/ 561975 h 561975"/>
                        <a:gd name="connsiteX3" fmla="*/ 0 w 573882"/>
                        <a:gd name="connsiteY3" fmla="*/ 561975 h 561975"/>
                        <a:gd name="connsiteX4" fmla="*/ 507206 w 573882"/>
                        <a:gd name="connsiteY4" fmla="*/ 16669 h 561975"/>
                        <a:gd name="connsiteX0" fmla="*/ 507206 w 573882"/>
                        <a:gd name="connsiteY0" fmla="*/ 16669 h 561975"/>
                        <a:gd name="connsiteX1" fmla="*/ 573882 w 573882"/>
                        <a:gd name="connsiteY1" fmla="*/ 0 h 561975"/>
                        <a:gd name="connsiteX2" fmla="*/ 573882 w 573882"/>
                        <a:gd name="connsiteY2" fmla="*/ 561975 h 561975"/>
                        <a:gd name="connsiteX3" fmla="*/ 0 w 573882"/>
                        <a:gd name="connsiteY3" fmla="*/ 561975 h 561975"/>
                        <a:gd name="connsiteX4" fmla="*/ 261938 w 573882"/>
                        <a:gd name="connsiteY4" fmla="*/ 283369 h 561975"/>
                        <a:gd name="connsiteX5" fmla="*/ 507206 w 573882"/>
                        <a:gd name="connsiteY5" fmla="*/ 16669 h 561975"/>
                        <a:gd name="connsiteX0" fmla="*/ 507206 w 573882"/>
                        <a:gd name="connsiteY0" fmla="*/ 16669 h 561975"/>
                        <a:gd name="connsiteX1" fmla="*/ 573882 w 573882"/>
                        <a:gd name="connsiteY1" fmla="*/ 0 h 561975"/>
                        <a:gd name="connsiteX2" fmla="*/ 573882 w 573882"/>
                        <a:gd name="connsiteY2" fmla="*/ 561975 h 561975"/>
                        <a:gd name="connsiteX3" fmla="*/ 0 w 573882"/>
                        <a:gd name="connsiteY3" fmla="*/ 561975 h 561975"/>
                        <a:gd name="connsiteX4" fmla="*/ 35719 w 573882"/>
                        <a:gd name="connsiteY4" fmla="*/ 333375 h 561975"/>
                        <a:gd name="connsiteX5" fmla="*/ 507206 w 573882"/>
                        <a:gd name="connsiteY5" fmla="*/ 16669 h 561975"/>
                        <a:gd name="connsiteX0" fmla="*/ 507206 w 573882"/>
                        <a:gd name="connsiteY0" fmla="*/ 16669 h 561975"/>
                        <a:gd name="connsiteX1" fmla="*/ 573882 w 573882"/>
                        <a:gd name="connsiteY1" fmla="*/ 0 h 561975"/>
                        <a:gd name="connsiteX2" fmla="*/ 573882 w 573882"/>
                        <a:gd name="connsiteY2" fmla="*/ 561975 h 561975"/>
                        <a:gd name="connsiteX3" fmla="*/ 0 w 573882"/>
                        <a:gd name="connsiteY3" fmla="*/ 561975 h 561975"/>
                        <a:gd name="connsiteX4" fmla="*/ 35719 w 573882"/>
                        <a:gd name="connsiteY4" fmla="*/ 333375 h 561975"/>
                        <a:gd name="connsiteX5" fmla="*/ 507206 w 573882"/>
                        <a:gd name="connsiteY5" fmla="*/ 16669 h 561975"/>
                        <a:gd name="connsiteX0" fmla="*/ 507206 w 573882"/>
                        <a:gd name="connsiteY0" fmla="*/ 21804 h 567110"/>
                        <a:gd name="connsiteX1" fmla="*/ 573882 w 573882"/>
                        <a:gd name="connsiteY1" fmla="*/ 5135 h 567110"/>
                        <a:gd name="connsiteX2" fmla="*/ 573882 w 573882"/>
                        <a:gd name="connsiteY2" fmla="*/ 567110 h 567110"/>
                        <a:gd name="connsiteX3" fmla="*/ 0 w 573882"/>
                        <a:gd name="connsiteY3" fmla="*/ 567110 h 567110"/>
                        <a:gd name="connsiteX4" fmla="*/ 35719 w 573882"/>
                        <a:gd name="connsiteY4" fmla="*/ 338510 h 567110"/>
                        <a:gd name="connsiteX5" fmla="*/ 507206 w 573882"/>
                        <a:gd name="connsiteY5" fmla="*/ 21804 h 567110"/>
                        <a:gd name="connsiteX0" fmla="*/ 507206 w 573882"/>
                        <a:gd name="connsiteY0" fmla="*/ 24438 h 569744"/>
                        <a:gd name="connsiteX1" fmla="*/ 573882 w 573882"/>
                        <a:gd name="connsiteY1" fmla="*/ 7769 h 569744"/>
                        <a:gd name="connsiteX2" fmla="*/ 573882 w 573882"/>
                        <a:gd name="connsiteY2" fmla="*/ 569744 h 569744"/>
                        <a:gd name="connsiteX3" fmla="*/ 0 w 573882"/>
                        <a:gd name="connsiteY3" fmla="*/ 569744 h 569744"/>
                        <a:gd name="connsiteX4" fmla="*/ 35719 w 573882"/>
                        <a:gd name="connsiteY4" fmla="*/ 341144 h 569744"/>
                        <a:gd name="connsiteX5" fmla="*/ 507206 w 573882"/>
                        <a:gd name="connsiteY5" fmla="*/ 24438 h 569744"/>
                        <a:gd name="connsiteX0" fmla="*/ 511401 w 578077"/>
                        <a:gd name="connsiteY0" fmla="*/ 23503 h 568809"/>
                        <a:gd name="connsiteX1" fmla="*/ 578077 w 578077"/>
                        <a:gd name="connsiteY1" fmla="*/ 6834 h 568809"/>
                        <a:gd name="connsiteX2" fmla="*/ 578077 w 578077"/>
                        <a:gd name="connsiteY2" fmla="*/ 568809 h 568809"/>
                        <a:gd name="connsiteX3" fmla="*/ 4195 w 578077"/>
                        <a:gd name="connsiteY3" fmla="*/ 568809 h 568809"/>
                        <a:gd name="connsiteX4" fmla="*/ 39914 w 578077"/>
                        <a:gd name="connsiteY4" fmla="*/ 340209 h 568809"/>
                        <a:gd name="connsiteX5" fmla="*/ 511401 w 578077"/>
                        <a:gd name="connsiteY5" fmla="*/ 23503 h 568809"/>
                        <a:gd name="connsiteX0" fmla="*/ 518016 w 584692"/>
                        <a:gd name="connsiteY0" fmla="*/ 52691 h 597997"/>
                        <a:gd name="connsiteX1" fmla="*/ 584692 w 584692"/>
                        <a:gd name="connsiteY1" fmla="*/ 36022 h 597997"/>
                        <a:gd name="connsiteX2" fmla="*/ 584692 w 584692"/>
                        <a:gd name="connsiteY2" fmla="*/ 597997 h 597997"/>
                        <a:gd name="connsiteX3" fmla="*/ 10810 w 584692"/>
                        <a:gd name="connsiteY3" fmla="*/ 597997 h 597997"/>
                        <a:gd name="connsiteX4" fmla="*/ 46529 w 584692"/>
                        <a:gd name="connsiteY4" fmla="*/ 369397 h 597997"/>
                        <a:gd name="connsiteX5" fmla="*/ 518016 w 584692"/>
                        <a:gd name="connsiteY5" fmla="*/ 52691 h 597997"/>
                        <a:gd name="connsiteX0" fmla="*/ 517322 w 583998"/>
                        <a:gd name="connsiteY0" fmla="*/ 55562 h 600868"/>
                        <a:gd name="connsiteX1" fmla="*/ 583998 w 583998"/>
                        <a:gd name="connsiteY1" fmla="*/ 38893 h 600868"/>
                        <a:gd name="connsiteX2" fmla="*/ 583998 w 583998"/>
                        <a:gd name="connsiteY2" fmla="*/ 600868 h 600868"/>
                        <a:gd name="connsiteX3" fmla="*/ 10116 w 583998"/>
                        <a:gd name="connsiteY3" fmla="*/ 600868 h 600868"/>
                        <a:gd name="connsiteX4" fmla="*/ 45835 w 583998"/>
                        <a:gd name="connsiteY4" fmla="*/ 372268 h 600868"/>
                        <a:gd name="connsiteX5" fmla="*/ 517322 w 583998"/>
                        <a:gd name="connsiteY5" fmla="*/ 55562 h 600868"/>
                        <a:gd name="connsiteX0" fmla="*/ 509196 w 575872"/>
                        <a:gd name="connsiteY0" fmla="*/ 51456 h 596762"/>
                        <a:gd name="connsiteX1" fmla="*/ 575872 w 575872"/>
                        <a:gd name="connsiteY1" fmla="*/ 34787 h 596762"/>
                        <a:gd name="connsiteX2" fmla="*/ 575872 w 575872"/>
                        <a:gd name="connsiteY2" fmla="*/ 596762 h 596762"/>
                        <a:gd name="connsiteX3" fmla="*/ 1990 w 575872"/>
                        <a:gd name="connsiteY3" fmla="*/ 596762 h 596762"/>
                        <a:gd name="connsiteX4" fmla="*/ 37709 w 575872"/>
                        <a:gd name="connsiteY4" fmla="*/ 368162 h 596762"/>
                        <a:gd name="connsiteX5" fmla="*/ 509196 w 575872"/>
                        <a:gd name="connsiteY5" fmla="*/ 51456 h 596762"/>
                        <a:gd name="connsiteX0" fmla="*/ 507206 w 573882"/>
                        <a:gd name="connsiteY0" fmla="*/ 50045 h 595351"/>
                        <a:gd name="connsiteX1" fmla="*/ 573882 w 573882"/>
                        <a:gd name="connsiteY1" fmla="*/ 33376 h 595351"/>
                        <a:gd name="connsiteX2" fmla="*/ 573882 w 573882"/>
                        <a:gd name="connsiteY2" fmla="*/ 595351 h 595351"/>
                        <a:gd name="connsiteX3" fmla="*/ 0 w 573882"/>
                        <a:gd name="connsiteY3" fmla="*/ 595351 h 595351"/>
                        <a:gd name="connsiteX4" fmla="*/ 35719 w 573882"/>
                        <a:gd name="connsiteY4" fmla="*/ 366751 h 595351"/>
                        <a:gd name="connsiteX5" fmla="*/ 507206 w 573882"/>
                        <a:gd name="connsiteY5" fmla="*/ 50045 h 595351"/>
                        <a:gd name="connsiteX0" fmla="*/ 510875 w 577551"/>
                        <a:gd name="connsiteY0" fmla="*/ 49798 h 595104"/>
                        <a:gd name="connsiteX1" fmla="*/ 577551 w 577551"/>
                        <a:gd name="connsiteY1" fmla="*/ 33129 h 595104"/>
                        <a:gd name="connsiteX2" fmla="*/ 577551 w 577551"/>
                        <a:gd name="connsiteY2" fmla="*/ 595104 h 595104"/>
                        <a:gd name="connsiteX3" fmla="*/ 3669 w 577551"/>
                        <a:gd name="connsiteY3" fmla="*/ 595104 h 595104"/>
                        <a:gd name="connsiteX4" fmla="*/ 34625 w 577551"/>
                        <a:gd name="connsiteY4" fmla="*/ 368885 h 595104"/>
                        <a:gd name="connsiteX5" fmla="*/ 510875 w 577551"/>
                        <a:gd name="connsiteY5" fmla="*/ 49798 h 595104"/>
                        <a:gd name="connsiteX0" fmla="*/ 511677 w 578353"/>
                        <a:gd name="connsiteY0" fmla="*/ 50711 h 596017"/>
                        <a:gd name="connsiteX1" fmla="*/ 578353 w 578353"/>
                        <a:gd name="connsiteY1" fmla="*/ 34042 h 596017"/>
                        <a:gd name="connsiteX2" fmla="*/ 578353 w 578353"/>
                        <a:gd name="connsiteY2" fmla="*/ 596017 h 596017"/>
                        <a:gd name="connsiteX3" fmla="*/ 4471 w 578353"/>
                        <a:gd name="connsiteY3" fmla="*/ 596017 h 596017"/>
                        <a:gd name="connsiteX4" fmla="*/ 35427 w 578353"/>
                        <a:gd name="connsiteY4" fmla="*/ 369798 h 596017"/>
                        <a:gd name="connsiteX5" fmla="*/ 511677 w 578353"/>
                        <a:gd name="connsiteY5" fmla="*/ 50711 h 596017"/>
                        <a:gd name="connsiteX0" fmla="*/ 511677 w 578353"/>
                        <a:gd name="connsiteY0" fmla="*/ 50711 h 596017"/>
                        <a:gd name="connsiteX1" fmla="*/ 435478 w 578353"/>
                        <a:gd name="connsiteY1" fmla="*/ 448379 h 596017"/>
                        <a:gd name="connsiteX2" fmla="*/ 578353 w 578353"/>
                        <a:gd name="connsiteY2" fmla="*/ 596017 h 596017"/>
                        <a:gd name="connsiteX3" fmla="*/ 4471 w 578353"/>
                        <a:gd name="connsiteY3" fmla="*/ 596017 h 596017"/>
                        <a:gd name="connsiteX4" fmla="*/ 35427 w 578353"/>
                        <a:gd name="connsiteY4" fmla="*/ 369798 h 596017"/>
                        <a:gd name="connsiteX5" fmla="*/ 511677 w 578353"/>
                        <a:gd name="connsiteY5" fmla="*/ 50711 h 596017"/>
                        <a:gd name="connsiteX0" fmla="*/ 511677 w 578353"/>
                        <a:gd name="connsiteY0" fmla="*/ 50218 h 600287"/>
                        <a:gd name="connsiteX1" fmla="*/ 435478 w 578353"/>
                        <a:gd name="connsiteY1" fmla="*/ 452649 h 600287"/>
                        <a:gd name="connsiteX2" fmla="*/ 578353 w 578353"/>
                        <a:gd name="connsiteY2" fmla="*/ 600287 h 600287"/>
                        <a:gd name="connsiteX3" fmla="*/ 4471 w 578353"/>
                        <a:gd name="connsiteY3" fmla="*/ 600287 h 600287"/>
                        <a:gd name="connsiteX4" fmla="*/ 35427 w 578353"/>
                        <a:gd name="connsiteY4" fmla="*/ 374068 h 600287"/>
                        <a:gd name="connsiteX5" fmla="*/ 511677 w 578353"/>
                        <a:gd name="connsiteY5" fmla="*/ 50218 h 600287"/>
                        <a:gd name="connsiteX0" fmla="*/ 511677 w 578353"/>
                        <a:gd name="connsiteY0" fmla="*/ 50218 h 600287"/>
                        <a:gd name="connsiteX1" fmla="*/ 435478 w 578353"/>
                        <a:gd name="connsiteY1" fmla="*/ 452649 h 600287"/>
                        <a:gd name="connsiteX2" fmla="*/ 578353 w 578353"/>
                        <a:gd name="connsiteY2" fmla="*/ 600287 h 600287"/>
                        <a:gd name="connsiteX3" fmla="*/ 4471 w 578353"/>
                        <a:gd name="connsiteY3" fmla="*/ 600287 h 600287"/>
                        <a:gd name="connsiteX4" fmla="*/ 35427 w 578353"/>
                        <a:gd name="connsiteY4" fmla="*/ 374068 h 600287"/>
                        <a:gd name="connsiteX5" fmla="*/ 511677 w 578353"/>
                        <a:gd name="connsiteY5" fmla="*/ 50218 h 600287"/>
                        <a:gd name="connsiteX0" fmla="*/ 511677 w 578353"/>
                        <a:gd name="connsiteY0" fmla="*/ 50218 h 600287"/>
                        <a:gd name="connsiteX1" fmla="*/ 435478 w 578353"/>
                        <a:gd name="connsiteY1" fmla="*/ 452649 h 600287"/>
                        <a:gd name="connsiteX2" fmla="*/ 578353 w 578353"/>
                        <a:gd name="connsiteY2" fmla="*/ 600287 h 600287"/>
                        <a:gd name="connsiteX3" fmla="*/ 4471 w 578353"/>
                        <a:gd name="connsiteY3" fmla="*/ 600287 h 600287"/>
                        <a:gd name="connsiteX4" fmla="*/ 35427 w 578353"/>
                        <a:gd name="connsiteY4" fmla="*/ 374068 h 600287"/>
                        <a:gd name="connsiteX5" fmla="*/ 511677 w 578353"/>
                        <a:gd name="connsiteY5" fmla="*/ 50218 h 600287"/>
                        <a:gd name="connsiteX0" fmla="*/ 511677 w 578353"/>
                        <a:gd name="connsiteY0" fmla="*/ 49975 h 602426"/>
                        <a:gd name="connsiteX1" fmla="*/ 435478 w 578353"/>
                        <a:gd name="connsiteY1" fmla="*/ 454788 h 602426"/>
                        <a:gd name="connsiteX2" fmla="*/ 578353 w 578353"/>
                        <a:gd name="connsiteY2" fmla="*/ 602426 h 602426"/>
                        <a:gd name="connsiteX3" fmla="*/ 4471 w 578353"/>
                        <a:gd name="connsiteY3" fmla="*/ 602426 h 602426"/>
                        <a:gd name="connsiteX4" fmla="*/ 35427 w 578353"/>
                        <a:gd name="connsiteY4" fmla="*/ 376207 h 602426"/>
                        <a:gd name="connsiteX5" fmla="*/ 511677 w 578353"/>
                        <a:gd name="connsiteY5" fmla="*/ 49975 h 602426"/>
                        <a:gd name="connsiteX0" fmla="*/ 511677 w 578353"/>
                        <a:gd name="connsiteY0" fmla="*/ 49975 h 602426"/>
                        <a:gd name="connsiteX1" fmla="*/ 435478 w 578353"/>
                        <a:gd name="connsiteY1" fmla="*/ 454788 h 602426"/>
                        <a:gd name="connsiteX2" fmla="*/ 578353 w 578353"/>
                        <a:gd name="connsiteY2" fmla="*/ 602426 h 602426"/>
                        <a:gd name="connsiteX3" fmla="*/ 4471 w 578353"/>
                        <a:gd name="connsiteY3" fmla="*/ 602426 h 602426"/>
                        <a:gd name="connsiteX4" fmla="*/ 35427 w 578353"/>
                        <a:gd name="connsiteY4" fmla="*/ 376207 h 602426"/>
                        <a:gd name="connsiteX5" fmla="*/ 511677 w 578353"/>
                        <a:gd name="connsiteY5" fmla="*/ 49975 h 602426"/>
                        <a:gd name="connsiteX0" fmla="*/ 511677 w 578353"/>
                        <a:gd name="connsiteY0" fmla="*/ 49975 h 602426"/>
                        <a:gd name="connsiteX1" fmla="*/ 445003 w 578353"/>
                        <a:gd name="connsiteY1" fmla="*/ 461931 h 602426"/>
                        <a:gd name="connsiteX2" fmla="*/ 578353 w 578353"/>
                        <a:gd name="connsiteY2" fmla="*/ 602426 h 602426"/>
                        <a:gd name="connsiteX3" fmla="*/ 4471 w 578353"/>
                        <a:gd name="connsiteY3" fmla="*/ 602426 h 602426"/>
                        <a:gd name="connsiteX4" fmla="*/ 35427 w 578353"/>
                        <a:gd name="connsiteY4" fmla="*/ 376207 h 602426"/>
                        <a:gd name="connsiteX5" fmla="*/ 511677 w 578353"/>
                        <a:gd name="connsiteY5" fmla="*/ 49975 h 602426"/>
                        <a:gd name="connsiteX0" fmla="*/ 511677 w 578353"/>
                        <a:gd name="connsiteY0" fmla="*/ 49735 h 604567"/>
                        <a:gd name="connsiteX1" fmla="*/ 445003 w 578353"/>
                        <a:gd name="connsiteY1" fmla="*/ 464072 h 604567"/>
                        <a:gd name="connsiteX2" fmla="*/ 578353 w 578353"/>
                        <a:gd name="connsiteY2" fmla="*/ 604567 h 604567"/>
                        <a:gd name="connsiteX3" fmla="*/ 4471 w 578353"/>
                        <a:gd name="connsiteY3" fmla="*/ 604567 h 604567"/>
                        <a:gd name="connsiteX4" fmla="*/ 35427 w 578353"/>
                        <a:gd name="connsiteY4" fmla="*/ 378348 h 604567"/>
                        <a:gd name="connsiteX5" fmla="*/ 511677 w 578353"/>
                        <a:gd name="connsiteY5" fmla="*/ 49735 h 604567"/>
                        <a:gd name="connsiteX0" fmla="*/ 511677 w 578353"/>
                        <a:gd name="connsiteY0" fmla="*/ 49735 h 604567"/>
                        <a:gd name="connsiteX1" fmla="*/ 445003 w 578353"/>
                        <a:gd name="connsiteY1" fmla="*/ 464072 h 604567"/>
                        <a:gd name="connsiteX2" fmla="*/ 578353 w 578353"/>
                        <a:gd name="connsiteY2" fmla="*/ 604567 h 604567"/>
                        <a:gd name="connsiteX3" fmla="*/ 35427 w 578353"/>
                        <a:gd name="connsiteY3" fmla="*/ 378348 h 604567"/>
                        <a:gd name="connsiteX4" fmla="*/ 511677 w 578353"/>
                        <a:gd name="connsiteY4" fmla="*/ 49735 h 604567"/>
                        <a:gd name="connsiteX0" fmla="*/ 511677 w 545930"/>
                        <a:gd name="connsiteY0" fmla="*/ 49735 h 464072"/>
                        <a:gd name="connsiteX1" fmla="*/ 445003 w 545930"/>
                        <a:gd name="connsiteY1" fmla="*/ 464072 h 464072"/>
                        <a:gd name="connsiteX2" fmla="*/ 35427 w 545930"/>
                        <a:gd name="connsiteY2" fmla="*/ 378348 h 464072"/>
                        <a:gd name="connsiteX3" fmla="*/ 511677 w 545930"/>
                        <a:gd name="connsiteY3" fmla="*/ 49735 h 464072"/>
                        <a:gd name="connsiteX0" fmla="*/ 511677 w 545930"/>
                        <a:gd name="connsiteY0" fmla="*/ 49735 h 466789"/>
                        <a:gd name="connsiteX1" fmla="*/ 445003 w 545930"/>
                        <a:gd name="connsiteY1" fmla="*/ 464072 h 466789"/>
                        <a:gd name="connsiteX2" fmla="*/ 35427 w 545930"/>
                        <a:gd name="connsiteY2" fmla="*/ 378348 h 466789"/>
                        <a:gd name="connsiteX3" fmla="*/ 511677 w 545930"/>
                        <a:gd name="connsiteY3" fmla="*/ 49735 h 466789"/>
                        <a:gd name="connsiteX0" fmla="*/ 511677 w 545930"/>
                        <a:gd name="connsiteY0" fmla="*/ 49735 h 533017"/>
                        <a:gd name="connsiteX1" fmla="*/ 445003 w 545930"/>
                        <a:gd name="connsiteY1" fmla="*/ 464072 h 533017"/>
                        <a:gd name="connsiteX2" fmla="*/ 35427 w 545930"/>
                        <a:gd name="connsiteY2" fmla="*/ 378348 h 533017"/>
                        <a:gd name="connsiteX3" fmla="*/ 511677 w 545930"/>
                        <a:gd name="connsiteY3" fmla="*/ 49735 h 533017"/>
                        <a:gd name="connsiteX0" fmla="*/ 494470 w 528723"/>
                        <a:gd name="connsiteY0" fmla="*/ 49261 h 534052"/>
                        <a:gd name="connsiteX1" fmla="*/ 427796 w 528723"/>
                        <a:gd name="connsiteY1" fmla="*/ 463598 h 534052"/>
                        <a:gd name="connsiteX2" fmla="*/ 37270 w 528723"/>
                        <a:gd name="connsiteY2" fmla="*/ 382637 h 534052"/>
                        <a:gd name="connsiteX3" fmla="*/ 494470 w 528723"/>
                        <a:gd name="connsiteY3" fmla="*/ 49261 h 534052"/>
                        <a:gd name="connsiteX0" fmla="*/ 515022 w 549275"/>
                        <a:gd name="connsiteY0" fmla="*/ 45033 h 529824"/>
                        <a:gd name="connsiteX1" fmla="*/ 448348 w 549275"/>
                        <a:gd name="connsiteY1" fmla="*/ 459370 h 529824"/>
                        <a:gd name="connsiteX2" fmla="*/ 57822 w 549275"/>
                        <a:gd name="connsiteY2" fmla="*/ 378409 h 529824"/>
                        <a:gd name="connsiteX3" fmla="*/ 515022 w 549275"/>
                        <a:gd name="connsiteY3" fmla="*/ 45033 h 529824"/>
                        <a:gd name="connsiteX0" fmla="*/ 517528 w 551781"/>
                        <a:gd name="connsiteY0" fmla="*/ 47622 h 532413"/>
                        <a:gd name="connsiteX1" fmla="*/ 450854 w 551781"/>
                        <a:gd name="connsiteY1" fmla="*/ 461959 h 532413"/>
                        <a:gd name="connsiteX2" fmla="*/ 60328 w 551781"/>
                        <a:gd name="connsiteY2" fmla="*/ 380998 h 532413"/>
                        <a:gd name="connsiteX3" fmla="*/ 517528 w 551781"/>
                        <a:gd name="connsiteY3" fmla="*/ 47622 h 532413"/>
                        <a:gd name="connsiteX0" fmla="*/ 517528 w 551781"/>
                        <a:gd name="connsiteY0" fmla="*/ 54646 h 539437"/>
                        <a:gd name="connsiteX1" fmla="*/ 450854 w 551781"/>
                        <a:gd name="connsiteY1" fmla="*/ 468983 h 539437"/>
                        <a:gd name="connsiteX2" fmla="*/ 60328 w 551781"/>
                        <a:gd name="connsiteY2" fmla="*/ 388022 h 539437"/>
                        <a:gd name="connsiteX3" fmla="*/ 517528 w 551781"/>
                        <a:gd name="connsiteY3" fmla="*/ 54646 h 539437"/>
                        <a:gd name="connsiteX0" fmla="*/ 521454 w 555707"/>
                        <a:gd name="connsiteY0" fmla="*/ 45893 h 530684"/>
                        <a:gd name="connsiteX1" fmla="*/ 454780 w 555707"/>
                        <a:gd name="connsiteY1" fmla="*/ 460230 h 530684"/>
                        <a:gd name="connsiteX2" fmla="*/ 64254 w 555707"/>
                        <a:gd name="connsiteY2" fmla="*/ 379269 h 530684"/>
                        <a:gd name="connsiteX3" fmla="*/ 521454 w 555707"/>
                        <a:gd name="connsiteY3" fmla="*/ 45893 h 530684"/>
                        <a:gd name="connsiteX0" fmla="*/ 521454 w 555707"/>
                        <a:gd name="connsiteY0" fmla="*/ 45893 h 530684"/>
                        <a:gd name="connsiteX1" fmla="*/ 454780 w 555707"/>
                        <a:gd name="connsiteY1" fmla="*/ 460230 h 530684"/>
                        <a:gd name="connsiteX2" fmla="*/ 64254 w 555707"/>
                        <a:gd name="connsiteY2" fmla="*/ 379269 h 530684"/>
                        <a:gd name="connsiteX3" fmla="*/ 521454 w 555707"/>
                        <a:gd name="connsiteY3" fmla="*/ 45893 h 530684"/>
                        <a:gd name="connsiteX0" fmla="*/ 507672 w 541925"/>
                        <a:gd name="connsiteY0" fmla="*/ 45152 h 529943"/>
                        <a:gd name="connsiteX1" fmla="*/ 440998 w 541925"/>
                        <a:gd name="connsiteY1" fmla="*/ 459489 h 529943"/>
                        <a:gd name="connsiteX2" fmla="*/ 50472 w 541925"/>
                        <a:gd name="connsiteY2" fmla="*/ 378528 h 529943"/>
                        <a:gd name="connsiteX3" fmla="*/ 507672 w 541925"/>
                        <a:gd name="connsiteY3" fmla="*/ 45152 h 529943"/>
                        <a:gd name="connsiteX0" fmla="*/ 508558 w 542811"/>
                        <a:gd name="connsiteY0" fmla="*/ 49457 h 534248"/>
                        <a:gd name="connsiteX1" fmla="*/ 441884 w 542811"/>
                        <a:gd name="connsiteY1" fmla="*/ 463794 h 534248"/>
                        <a:gd name="connsiteX2" fmla="*/ 51358 w 542811"/>
                        <a:gd name="connsiteY2" fmla="*/ 382833 h 534248"/>
                        <a:gd name="connsiteX3" fmla="*/ 508558 w 542811"/>
                        <a:gd name="connsiteY3" fmla="*/ 49457 h 534248"/>
                        <a:gd name="connsiteX0" fmla="*/ 508558 w 542811"/>
                        <a:gd name="connsiteY0" fmla="*/ 49457 h 525924"/>
                        <a:gd name="connsiteX1" fmla="*/ 441884 w 542811"/>
                        <a:gd name="connsiteY1" fmla="*/ 463794 h 525924"/>
                        <a:gd name="connsiteX2" fmla="*/ 51358 w 542811"/>
                        <a:gd name="connsiteY2" fmla="*/ 382833 h 525924"/>
                        <a:gd name="connsiteX3" fmla="*/ 508558 w 542811"/>
                        <a:gd name="connsiteY3" fmla="*/ 49457 h 525924"/>
                        <a:gd name="connsiteX0" fmla="*/ 508558 w 542811"/>
                        <a:gd name="connsiteY0" fmla="*/ 49457 h 525924"/>
                        <a:gd name="connsiteX1" fmla="*/ 441884 w 542811"/>
                        <a:gd name="connsiteY1" fmla="*/ 463794 h 525924"/>
                        <a:gd name="connsiteX2" fmla="*/ 51358 w 542811"/>
                        <a:gd name="connsiteY2" fmla="*/ 382833 h 525924"/>
                        <a:gd name="connsiteX3" fmla="*/ 508558 w 542811"/>
                        <a:gd name="connsiteY3" fmla="*/ 49457 h 525924"/>
                        <a:gd name="connsiteX0" fmla="*/ 508558 w 542811"/>
                        <a:gd name="connsiteY0" fmla="*/ 49457 h 530154"/>
                        <a:gd name="connsiteX1" fmla="*/ 441884 w 542811"/>
                        <a:gd name="connsiteY1" fmla="*/ 463794 h 530154"/>
                        <a:gd name="connsiteX2" fmla="*/ 51358 w 542811"/>
                        <a:gd name="connsiteY2" fmla="*/ 382833 h 530154"/>
                        <a:gd name="connsiteX3" fmla="*/ 508558 w 542811"/>
                        <a:gd name="connsiteY3" fmla="*/ 49457 h 530154"/>
                        <a:gd name="connsiteX0" fmla="*/ 510612 w 544034"/>
                        <a:gd name="connsiteY0" fmla="*/ 49457 h 530154"/>
                        <a:gd name="connsiteX1" fmla="*/ 441557 w 544034"/>
                        <a:gd name="connsiteY1" fmla="*/ 463794 h 530154"/>
                        <a:gd name="connsiteX2" fmla="*/ 51031 w 544034"/>
                        <a:gd name="connsiteY2" fmla="*/ 382833 h 530154"/>
                        <a:gd name="connsiteX3" fmla="*/ 510612 w 544034"/>
                        <a:gd name="connsiteY3" fmla="*/ 49457 h 530154"/>
                      </a:gdLst>
                      <a:ahLst/>
                      <a:cxnLst>
                        <a:cxn ang="0">
                          <a:pos x="connsiteX0" y="connsiteY0"/>
                        </a:cxn>
                        <a:cxn ang="0">
                          <a:pos x="connsiteX1" y="connsiteY1"/>
                        </a:cxn>
                        <a:cxn ang="0">
                          <a:pos x="connsiteX2" y="connsiteY2"/>
                        </a:cxn>
                        <a:cxn ang="0">
                          <a:pos x="connsiteX3" y="connsiteY3"/>
                        </a:cxn>
                      </a:cxnLst>
                      <a:rect l="l" t="t" r="r" b="b"/>
                      <a:pathLst>
                        <a:path w="544034" h="530154">
                          <a:moveTo>
                            <a:pt x="510612" y="49457"/>
                          </a:moveTo>
                          <a:cubicBezTo>
                            <a:pt x="563794" y="259802"/>
                            <a:pt x="562207" y="336794"/>
                            <a:pt x="441557" y="463794"/>
                          </a:cubicBezTo>
                          <a:cubicBezTo>
                            <a:pt x="257406" y="601906"/>
                            <a:pt x="6581" y="499514"/>
                            <a:pt x="51031" y="382833"/>
                          </a:cubicBezTo>
                          <a:cubicBezTo>
                            <a:pt x="-96607" y="279646"/>
                            <a:pt x="81988" y="-142632"/>
                            <a:pt x="510612" y="49457"/>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grpSp>
            <p:nvGrpSpPr>
              <p:cNvPr id="61" name="Group 60"/>
              <p:cNvGrpSpPr/>
              <p:nvPr/>
            </p:nvGrpSpPr>
            <p:grpSpPr>
              <a:xfrm>
                <a:off x="2020192" y="2085222"/>
                <a:ext cx="1741528" cy="1353231"/>
                <a:chOff x="2059772" y="2232128"/>
                <a:chExt cx="1741528" cy="1353231"/>
              </a:xfrm>
            </p:grpSpPr>
            <p:grpSp>
              <p:nvGrpSpPr>
                <p:cNvPr id="46" name="Group 45"/>
                <p:cNvGrpSpPr/>
                <p:nvPr/>
              </p:nvGrpSpPr>
              <p:grpSpPr>
                <a:xfrm>
                  <a:off x="2059772" y="2232128"/>
                  <a:ext cx="1008826" cy="1353231"/>
                  <a:chOff x="2059772" y="2232128"/>
                  <a:chExt cx="1008826" cy="1353231"/>
                </a:xfrm>
              </p:grpSpPr>
              <p:sp>
                <p:nvSpPr>
                  <p:cNvPr id="131" name="Rectangle 2"/>
                  <p:cNvSpPr/>
                  <p:nvPr/>
                </p:nvSpPr>
                <p:spPr>
                  <a:xfrm rot="14303698">
                    <a:off x="2091255" y="2384404"/>
                    <a:ext cx="795597" cy="858564"/>
                  </a:xfrm>
                  <a:custGeom>
                    <a:avLst/>
                    <a:gdLst>
                      <a:gd name="connsiteX0" fmla="*/ 0 w 1512436"/>
                      <a:gd name="connsiteY0" fmla="*/ 0 h 1052512"/>
                      <a:gd name="connsiteX1" fmla="*/ 1512436 w 1512436"/>
                      <a:gd name="connsiteY1" fmla="*/ 0 h 1052512"/>
                      <a:gd name="connsiteX2" fmla="*/ 1512436 w 1512436"/>
                      <a:gd name="connsiteY2" fmla="*/ 1052512 h 1052512"/>
                      <a:gd name="connsiteX3" fmla="*/ 0 w 1512436"/>
                      <a:gd name="connsiteY3" fmla="*/ 1052512 h 1052512"/>
                      <a:gd name="connsiteX4" fmla="*/ 0 w 1512436"/>
                      <a:gd name="connsiteY4" fmla="*/ 0 h 1052512"/>
                      <a:gd name="connsiteX0" fmla="*/ 100012 w 1512436"/>
                      <a:gd name="connsiteY0" fmla="*/ 280987 h 1052512"/>
                      <a:gd name="connsiteX1" fmla="*/ 1512436 w 1512436"/>
                      <a:gd name="connsiteY1" fmla="*/ 0 h 1052512"/>
                      <a:gd name="connsiteX2" fmla="*/ 1512436 w 1512436"/>
                      <a:gd name="connsiteY2" fmla="*/ 1052512 h 1052512"/>
                      <a:gd name="connsiteX3" fmla="*/ 0 w 1512436"/>
                      <a:gd name="connsiteY3" fmla="*/ 1052512 h 1052512"/>
                      <a:gd name="connsiteX4" fmla="*/ 100012 w 1512436"/>
                      <a:gd name="connsiteY4" fmla="*/ 280987 h 1052512"/>
                      <a:gd name="connsiteX0" fmla="*/ 100012 w 1512436"/>
                      <a:gd name="connsiteY0" fmla="*/ 228599 h 1000124"/>
                      <a:gd name="connsiteX1" fmla="*/ 386105 w 1512436"/>
                      <a:gd name="connsiteY1" fmla="*/ 0 h 1000124"/>
                      <a:gd name="connsiteX2" fmla="*/ 1512436 w 1512436"/>
                      <a:gd name="connsiteY2" fmla="*/ 1000124 h 1000124"/>
                      <a:gd name="connsiteX3" fmla="*/ 0 w 1512436"/>
                      <a:gd name="connsiteY3" fmla="*/ 1000124 h 1000124"/>
                      <a:gd name="connsiteX4" fmla="*/ 100012 w 1512436"/>
                      <a:gd name="connsiteY4" fmla="*/ 228599 h 1000124"/>
                      <a:gd name="connsiteX0" fmla="*/ 100012 w 1512436"/>
                      <a:gd name="connsiteY0" fmla="*/ 230792 h 1002317"/>
                      <a:gd name="connsiteX1" fmla="*/ 386105 w 1512436"/>
                      <a:gd name="connsiteY1" fmla="*/ 2193 h 1002317"/>
                      <a:gd name="connsiteX2" fmla="*/ 1512436 w 1512436"/>
                      <a:gd name="connsiteY2" fmla="*/ 1002317 h 1002317"/>
                      <a:gd name="connsiteX3" fmla="*/ 0 w 1512436"/>
                      <a:gd name="connsiteY3" fmla="*/ 1002317 h 1002317"/>
                      <a:gd name="connsiteX4" fmla="*/ 100012 w 1512436"/>
                      <a:gd name="connsiteY4" fmla="*/ 230792 h 1002317"/>
                      <a:gd name="connsiteX0" fmla="*/ 92869 w 1512436"/>
                      <a:gd name="connsiteY0" fmla="*/ 242574 h 1002193"/>
                      <a:gd name="connsiteX1" fmla="*/ 386105 w 1512436"/>
                      <a:gd name="connsiteY1" fmla="*/ 2069 h 1002193"/>
                      <a:gd name="connsiteX2" fmla="*/ 1512436 w 1512436"/>
                      <a:gd name="connsiteY2" fmla="*/ 1002193 h 1002193"/>
                      <a:gd name="connsiteX3" fmla="*/ 0 w 1512436"/>
                      <a:gd name="connsiteY3" fmla="*/ 1002193 h 1002193"/>
                      <a:gd name="connsiteX4" fmla="*/ 92869 w 1512436"/>
                      <a:gd name="connsiteY4" fmla="*/ 242574 h 1002193"/>
                      <a:gd name="connsiteX0" fmla="*/ 92869 w 1512436"/>
                      <a:gd name="connsiteY0" fmla="*/ 250528 h 1010147"/>
                      <a:gd name="connsiteX1" fmla="*/ 386105 w 1512436"/>
                      <a:gd name="connsiteY1" fmla="*/ 10023 h 1010147"/>
                      <a:gd name="connsiteX2" fmla="*/ 1512436 w 1512436"/>
                      <a:gd name="connsiteY2" fmla="*/ 1010147 h 1010147"/>
                      <a:gd name="connsiteX3" fmla="*/ 0 w 1512436"/>
                      <a:gd name="connsiteY3" fmla="*/ 1010147 h 1010147"/>
                      <a:gd name="connsiteX4" fmla="*/ 92869 w 1512436"/>
                      <a:gd name="connsiteY4" fmla="*/ 250528 h 1010147"/>
                      <a:gd name="connsiteX0" fmla="*/ 92869 w 1512436"/>
                      <a:gd name="connsiteY0" fmla="*/ 288421 h 1048040"/>
                      <a:gd name="connsiteX1" fmla="*/ 386105 w 1512436"/>
                      <a:gd name="connsiteY1" fmla="*/ 47916 h 1048040"/>
                      <a:gd name="connsiteX2" fmla="*/ 1512436 w 1512436"/>
                      <a:gd name="connsiteY2" fmla="*/ 1048040 h 1048040"/>
                      <a:gd name="connsiteX3" fmla="*/ 0 w 1512436"/>
                      <a:gd name="connsiteY3" fmla="*/ 1048040 h 1048040"/>
                      <a:gd name="connsiteX4" fmla="*/ 92869 w 1512436"/>
                      <a:gd name="connsiteY4" fmla="*/ 288421 h 1048040"/>
                      <a:gd name="connsiteX0" fmla="*/ 92869 w 1512436"/>
                      <a:gd name="connsiteY0" fmla="*/ 292593 h 1052212"/>
                      <a:gd name="connsiteX1" fmla="*/ 386105 w 1512436"/>
                      <a:gd name="connsiteY1" fmla="*/ 52088 h 1052212"/>
                      <a:gd name="connsiteX2" fmla="*/ 1512436 w 1512436"/>
                      <a:gd name="connsiteY2" fmla="*/ 1052212 h 1052212"/>
                      <a:gd name="connsiteX3" fmla="*/ 0 w 1512436"/>
                      <a:gd name="connsiteY3" fmla="*/ 1052212 h 1052212"/>
                      <a:gd name="connsiteX4" fmla="*/ 92869 w 1512436"/>
                      <a:gd name="connsiteY4" fmla="*/ 292593 h 1052212"/>
                      <a:gd name="connsiteX0" fmla="*/ 23206 w 1442773"/>
                      <a:gd name="connsiteY0" fmla="*/ 292593 h 1052212"/>
                      <a:gd name="connsiteX1" fmla="*/ 316442 w 1442773"/>
                      <a:gd name="connsiteY1" fmla="*/ 52088 h 1052212"/>
                      <a:gd name="connsiteX2" fmla="*/ 1442773 w 1442773"/>
                      <a:gd name="connsiteY2" fmla="*/ 1052212 h 1052212"/>
                      <a:gd name="connsiteX3" fmla="*/ 373250 w 1442773"/>
                      <a:gd name="connsiteY3" fmla="*/ 664069 h 1052212"/>
                      <a:gd name="connsiteX4" fmla="*/ 23206 w 1442773"/>
                      <a:gd name="connsiteY4" fmla="*/ 292593 h 1052212"/>
                      <a:gd name="connsiteX0" fmla="*/ 24706 w 1429985"/>
                      <a:gd name="connsiteY0" fmla="*/ 321824 h 1045724"/>
                      <a:gd name="connsiteX1" fmla="*/ 303654 w 1429985"/>
                      <a:gd name="connsiteY1" fmla="*/ 45600 h 1045724"/>
                      <a:gd name="connsiteX2" fmla="*/ 1429985 w 1429985"/>
                      <a:gd name="connsiteY2" fmla="*/ 1045724 h 1045724"/>
                      <a:gd name="connsiteX3" fmla="*/ 360462 w 1429985"/>
                      <a:gd name="connsiteY3" fmla="*/ 657581 h 1045724"/>
                      <a:gd name="connsiteX4" fmla="*/ 24706 w 1429985"/>
                      <a:gd name="connsiteY4" fmla="*/ 321824 h 1045724"/>
                      <a:gd name="connsiteX0" fmla="*/ 51848 w 1457127"/>
                      <a:gd name="connsiteY0" fmla="*/ 321137 h 1045037"/>
                      <a:gd name="connsiteX1" fmla="*/ 330796 w 1457127"/>
                      <a:gd name="connsiteY1" fmla="*/ 44913 h 1045037"/>
                      <a:gd name="connsiteX2" fmla="*/ 1457127 w 1457127"/>
                      <a:gd name="connsiteY2" fmla="*/ 1045037 h 1045037"/>
                      <a:gd name="connsiteX3" fmla="*/ 387604 w 1457127"/>
                      <a:gd name="connsiteY3" fmla="*/ 656894 h 1045037"/>
                      <a:gd name="connsiteX4" fmla="*/ 51848 w 1457127"/>
                      <a:gd name="connsiteY4" fmla="*/ 321137 h 1045037"/>
                      <a:gd name="connsiteX0" fmla="*/ 51848 w 1457127"/>
                      <a:gd name="connsiteY0" fmla="*/ 321137 h 1045037"/>
                      <a:gd name="connsiteX1" fmla="*/ 330796 w 1457127"/>
                      <a:gd name="connsiteY1" fmla="*/ 44913 h 1045037"/>
                      <a:gd name="connsiteX2" fmla="*/ 1457127 w 1457127"/>
                      <a:gd name="connsiteY2" fmla="*/ 1045037 h 1045037"/>
                      <a:gd name="connsiteX3" fmla="*/ 387604 w 1457127"/>
                      <a:gd name="connsiteY3" fmla="*/ 656894 h 1045037"/>
                      <a:gd name="connsiteX4" fmla="*/ 51848 w 1457127"/>
                      <a:gd name="connsiteY4" fmla="*/ 321137 h 1045037"/>
                      <a:gd name="connsiteX0" fmla="*/ 51848 w 1457127"/>
                      <a:gd name="connsiteY0" fmla="*/ 321137 h 1045037"/>
                      <a:gd name="connsiteX1" fmla="*/ 330796 w 1457127"/>
                      <a:gd name="connsiteY1" fmla="*/ 44913 h 1045037"/>
                      <a:gd name="connsiteX2" fmla="*/ 1457127 w 1457127"/>
                      <a:gd name="connsiteY2" fmla="*/ 1045037 h 1045037"/>
                      <a:gd name="connsiteX3" fmla="*/ 394748 w 1457127"/>
                      <a:gd name="connsiteY3" fmla="*/ 640225 h 1045037"/>
                      <a:gd name="connsiteX4" fmla="*/ 51848 w 1457127"/>
                      <a:gd name="connsiteY4" fmla="*/ 321137 h 1045037"/>
                      <a:gd name="connsiteX0" fmla="*/ 51848 w 1457127"/>
                      <a:gd name="connsiteY0" fmla="*/ 321137 h 1045037"/>
                      <a:gd name="connsiteX1" fmla="*/ 330796 w 1457127"/>
                      <a:gd name="connsiteY1" fmla="*/ 44913 h 1045037"/>
                      <a:gd name="connsiteX2" fmla="*/ 1457127 w 1457127"/>
                      <a:gd name="connsiteY2" fmla="*/ 1045037 h 1045037"/>
                      <a:gd name="connsiteX3" fmla="*/ 394748 w 1457127"/>
                      <a:gd name="connsiteY3" fmla="*/ 640225 h 1045037"/>
                      <a:gd name="connsiteX4" fmla="*/ 51848 w 1457127"/>
                      <a:gd name="connsiteY4" fmla="*/ 321137 h 1045037"/>
                      <a:gd name="connsiteX0" fmla="*/ 51848 w 1457127"/>
                      <a:gd name="connsiteY0" fmla="*/ 321137 h 1195057"/>
                      <a:gd name="connsiteX1" fmla="*/ 330796 w 1457127"/>
                      <a:gd name="connsiteY1" fmla="*/ 44913 h 1195057"/>
                      <a:gd name="connsiteX2" fmla="*/ 1457127 w 1457127"/>
                      <a:gd name="connsiteY2" fmla="*/ 1045037 h 1195057"/>
                      <a:gd name="connsiteX3" fmla="*/ 1063879 w 1457127"/>
                      <a:gd name="connsiteY3" fmla="*/ 1195057 h 1195057"/>
                      <a:gd name="connsiteX4" fmla="*/ 51848 w 1457127"/>
                      <a:gd name="connsiteY4" fmla="*/ 321137 h 1195057"/>
                      <a:gd name="connsiteX0" fmla="*/ 51848 w 1537748"/>
                      <a:gd name="connsiteY0" fmla="*/ 321137 h 1968963"/>
                      <a:gd name="connsiteX1" fmla="*/ 330796 w 1537748"/>
                      <a:gd name="connsiteY1" fmla="*/ 44913 h 1968963"/>
                      <a:gd name="connsiteX2" fmla="*/ 1457127 w 1537748"/>
                      <a:gd name="connsiteY2" fmla="*/ 1045037 h 1968963"/>
                      <a:gd name="connsiteX3" fmla="*/ 1537748 w 1537748"/>
                      <a:gd name="connsiteY3" fmla="*/ 1968963 h 1968963"/>
                      <a:gd name="connsiteX4" fmla="*/ 51848 w 1537748"/>
                      <a:gd name="connsiteY4" fmla="*/ 321137 h 1968963"/>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1848 w 1499648"/>
                      <a:gd name="connsiteY4"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464145 w 1499648"/>
                      <a:gd name="connsiteY4" fmla="*/ 835488 h 1992775"/>
                      <a:gd name="connsiteX5" fmla="*/ 51848 w 1499648"/>
                      <a:gd name="connsiteY5"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23677 w 1499648"/>
                      <a:gd name="connsiteY4" fmla="*/ 778338 h 1992775"/>
                      <a:gd name="connsiteX5" fmla="*/ 51848 w 1499648"/>
                      <a:gd name="connsiteY5"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23677 w 1499648"/>
                      <a:gd name="connsiteY4" fmla="*/ 778338 h 1992775"/>
                      <a:gd name="connsiteX5" fmla="*/ 51848 w 1499648"/>
                      <a:gd name="connsiteY5"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23677 w 1499648"/>
                      <a:gd name="connsiteY4" fmla="*/ 778338 h 1992775"/>
                      <a:gd name="connsiteX5" fmla="*/ 51848 w 1499648"/>
                      <a:gd name="connsiteY5" fmla="*/ 321137 h 1992775"/>
                      <a:gd name="connsiteX0" fmla="*/ 51848 w 1499648"/>
                      <a:gd name="connsiteY0" fmla="*/ 321137 h 2013066"/>
                      <a:gd name="connsiteX1" fmla="*/ 330796 w 1499648"/>
                      <a:gd name="connsiteY1" fmla="*/ 44913 h 2013066"/>
                      <a:gd name="connsiteX2" fmla="*/ 1457127 w 1499648"/>
                      <a:gd name="connsiteY2" fmla="*/ 1045037 h 2013066"/>
                      <a:gd name="connsiteX3" fmla="*/ 1499648 w 1499648"/>
                      <a:gd name="connsiteY3" fmla="*/ 1992775 h 2013066"/>
                      <a:gd name="connsiteX4" fmla="*/ 1149945 w 1499648"/>
                      <a:gd name="connsiteY4" fmla="*/ 1621301 h 2013066"/>
                      <a:gd name="connsiteX5" fmla="*/ 523677 w 1499648"/>
                      <a:gd name="connsiteY5" fmla="*/ 778338 h 2013066"/>
                      <a:gd name="connsiteX6" fmla="*/ 51848 w 1499648"/>
                      <a:gd name="connsiteY6" fmla="*/ 321137 h 2013066"/>
                      <a:gd name="connsiteX0" fmla="*/ 51848 w 1499648"/>
                      <a:gd name="connsiteY0" fmla="*/ 321137 h 2011202"/>
                      <a:gd name="connsiteX1" fmla="*/ 330796 w 1499648"/>
                      <a:gd name="connsiteY1" fmla="*/ 44913 h 2011202"/>
                      <a:gd name="connsiteX2" fmla="*/ 1457127 w 1499648"/>
                      <a:gd name="connsiteY2" fmla="*/ 1045037 h 2011202"/>
                      <a:gd name="connsiteX3" fmla="*/ 1499648 w 1499648"/>
                      <a:gd name="connsiteY3" fmla="*/ 1992775 h 2011202"/>
                      <a:gd name="connsiteX4" fmla="*/ 1197570 w 1499648"/>
                      <a:gd name="connsiteY4" fmla="*/ 1585583 h 2011202"/>
                      <a:gd name="connsiteX5" fmla="*/ 523677 w 1499648"/>
                      <a:gd name="connsiteY5" fmla="*/ 778338 h 2011202"/>
                      <a:gd name="connsiteX6" fmla="*/ 51848 w 1499648"/>
                      <a:gd name="connsiteY6" fmla="*/ 321137 h 2011202"/>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197570 w 1499648"/>
                      <a:gd name="connsiteY4" fmla="*/ 1585583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73795 w 1499648"/>
                      <a:gd name="connsiteY3" fmla="*/ 1485569 h 1992775"/>
                      <a:gd name="connsiteX4" fmla="*/ 1499648 w 1499648"/>
                      <a:gd name="connsiteY4" fmla="*/ 1992775 h 1992775"/>
                      <a:gd name="connsiteX5" fmla="*/ 1202333 w 1499648"/>
                      <a:gd name="connsiteY5" fmla="*/ 1578439 h 1992775"/>
                      <a:gd name="connsiteX6" fmla="*/ 507009 w 1499648"/>
                      <a:gd name="connsiteY6" fmla="*/ 792625 h 1992775"/>
                      <a:gd name="connsiteX7" fmla="*/ 51848 w 1499648"/>
                      <a:gd name="connsiteY7" fmla="*/ 321137 h 1992775"/>
                      <a:gd name="connsiteX0" fmla="*/ 51848 w 1757163"/>
                      <a:gd name="connsiteY0" fmla="*/ 321137 h 1992775"/>
                      <a:gd name="connsiteX1" fmla="*/ 330796 w 1757163"/>
                      <a:gd name="connsiteY1" fmla="*/ 44913 h 1992775"/>
                      <a:gd name="connsiteX2" fmla="*/ 1457127 w 1757163"/>
                      <a:gd name="connsiteY2" fmla="*/ 1045037 h 1992775"/>
                      <a:gd name="connsiteX3" fmla="*/ 1757163 w 1757163"/>
                      <a:gd name="connsiteY3" fmla="*/ 1604632 h 1992775"/>
                      <a:gd name="connsiteX4" fmla="*/ 1499648 w 1757163"/>
                      <a:gd name="connsiteY4" fmla="*/ 1992775 h 1992775"/>
                      <a:gd name="connsiteX5" fmla="*/ 1202333 w 1757163"/>
                      <a:gd name="connsiteY5" fmla="*/ 1578439 h 1992775"/>
                      <a:gd name="connsiteX6" fmla="*/ 507009 w 1757163"/>
                      <a:gd name="connsiteY6" fmla="*/ 792625 h 1992775"/>
                      <a:gd name="connsiteX7" fmla="*/ 51848 w 1757163"/>
                      <a:gd name="connsiteY7" fmla="*/ 321137 h 1992775"/>
                      <a:gd name="connsiteX0" fmla="*/ 51848 w 1761926"/>
                      <a:gd name="connsiteY0" fmla="*/ 321137 h 1992775"/>
                      <a:gd name="connsiteX1" fmla="*/ 330796 w 1761926"/>
                      <a:gd name="connsiteY1" fmla="*/ 44913 h 1992775"/>
                      <a:gd name="connsiteX2" fmla="*/ 1457127 w 1761926"/>
                      <a:gd name="connsiteY2" fmla="*/ 1045037 h 1992775"/>
                      <a:gd name="connsiteX3" fmla="*/ 1761926 w 1761926"/>
                      <a:gd name="connsiteY3" fmla="*/ 1599870 h 1992775"/>
                      <a:gd name="connsiteX4" fmla="*/ 1499648 w 1761926"/>
                      <a:gd name="connsiteY4" fmla="*/ 1992775 h 1992775"/>
                      <a:gd name="connsiteX5" fmla="*/ 1202333 w 1761926"/>
                      <a:gd name="connsiteY5" fmla="*/ 1578439 h 1992775"/>
                      <a:gd name="connsiteX6" fmla="*/ 507009 w 1761926"/>
                      <a:gd name="connsiteY6" fmla="*/ 792625 h 1992775"/>
                      <a:gd name="connsiteX7" fmla="*/ 51848 w 1761926"/>
                      <a:gd name="connsiteY7" fmla="*/ 321137 h 1992775"/>
                      <a:gd name="connsiteX0" fmla="*/ 51848 w 1772301"/>
                      <a:gd name="connsiteY0" fmla="*/ 321137 h 1992775"/>
                      <a:gd name="connsiteX1" fmla="*/ 330796 w 1772301"/>
                      <a:gd name="connsiteY1" fmla="*/ 44913 h 1992775"/>
                      <a:gd name="connsiteX2" fmla="*/ 1457127 w 1772301"/>
                      <a:gd name="connsiteY2" fmla="*/ 1045037 h 1992775"/>
                      <a:gd name="connsiteX3" fmla="*/ 1761926 w 1772301"/>
                      <a:gd name="connsiteY3" fmla="*/ 1599870 h 1992775"/>
                      <a:gd name="connsiteX4" fmla="*/ 1499648 w 1772301"/>
                      <a:gd name="connsiteY4" fmla="*/ 1992775 h 1992775"/>
                      <a:gd name="connsiteX5" fmla="*/ 1202333 w 1772301"/>
                      <a:gd name="connsiteY5" fmla="*/ 1578439 h 1992775"/>
                      <a:gd name="connsiteX6" fmla="*/ 507009 w 1772301"/>
                      <a:gd name="connsiteY6" fmla="*/ 792625 h 1992775"/>
                      <a:gd name="connsiteX7" fmla="*/ 51848 w 1772301"/>
                      <a:gd name="connsiteY7" fmla="*/ 321137 h 1992775"/>
                      <a:gd name="connsiteX0" fmla="*/ 51848 w 1771810"/>
                      <a:gd name="connsiteY0" fmla="*/ 321137 h 1978488"/>
                      <a:gd name="connsiteX1" fmla="*/ 330796 w 1771810"/>
                      <a:gd name="connsiteY1" fmla="*/ 44913 h 1978488"/>
                      <a:gd name="connsiteX2" fmla="*/ 1457127 w 1771810"/>
                      <a:gd name="connsiteY2" fmla="*/ 1045037 h 1978488"/>
                      <a:gd name="connsiteX3" fmla="*/ 1761926 w 1771810"/>
                      <a:gd name="connsiteY3" fmla="*/ 1599870 h 1978488"/>
                      <a:gd name="connsiteX4" fmla="*/ 1485361 w 1771810"/>
                      <a:gd name="connsiteY4" fmla="*/ 1978488 h 1978488"/>
                      <a:gd name="connsiteX5" fmla="*/ 1202333 w 1771810"/>
                      <a:gd name="connsiteY5" fmla="*/ 1578439 h 1978488"/>
                      <a:gd name="connsiteX6" fmla="*/ 507009 w 1771810"/>
                      <a:gd name="connsiteY6" fmla="*/ 792625 h 1978488"/>
                      <a:gd name="connsiteX7" fmla="*/ 51848 w 1771810"/>
                      <a:gd name="connsiteY7" fmla="*/ 321137 h 1978488"/>
                      <a:gd name="connsiteX0" fmla="*/ 51848 w 1825393"/>
                      <a:gd name="connsiteY0" fmla="*/ 321137 h 2062654"/>
                      <a:gd name="connsiteX1" fmla="*/ 330796 w 1825393"/>
                      <a:gd name="connsiteY1" fmla="*/ 44913 h 2062654"/>
                      <a:gd name="connsiteX2" fmla="*/ 1457127 w 1825393"/>
                      <a:gd name="connsiteY2" fmla="*/ 1045037 h 2062654"/>
                      <a:gd name="connsiteX3" fmla="*/ 1761926 w 1825393"/>
                      <a:gd name="connsiteY3" fmla="*/ 1599870 h 2062654"/>
                      <a:gd name="connsiteX4" fmla="*/ 1485361 w 1825393"/>
                      <a:gd name="connsiteY4" fmla="*/ 1978488 h 2062654"/>
                      <a:gd name="connsiteX5" fmla="*/ 1202333 w 1825393"/>
                      <a:gd name="connsiteY5" fmla="*/ 1578439 h 2062654"/>
                      <a:gd name="connsiteX6" fmla="*/ 507009 w 1825393"/>
                      <a:gd name="connsiteY6" fmla="*/ 792625 h 2062654"/>
                      <a:gd name="connsiteX7" fmla="*/ 51848 w 1825393"/>
                      <a:gd name="connsiteY7" fmla="*/ 321137 h 2062654"/>
                      <a:gd name="connsiteX0" fmla="*/ 51848 w 1818293"/>
                      <a:gd name="connsiteY0" fmla="*/ 321137 h 2070732"/>
                      <a:gd name="connsiteX1" fmla="*/ 330796 w 1818293"/>
                      <a:gd name="connsiteY1" fmla="*/ 44913 h 2070732"/>
                      <a:gd name="connsiteX2" fmla="*/ 1457127 w 1818293"/>
                      <a:gd name="connsiteY2" fmla="*/ 1045037 h 2070732"/>
                      <a:gd name="connsiteX3" fmla="*/ 1761926 w 1818293"/>
                      <a:gd name="connsiteY3" fmla="*/ 1599870 h 2070732"/>
                      <a:gd name="connsiteX4" fmla="*/ 1485361 w 1818293"/>
                      <a:gd name="connsiteY4" fmla="*/ 1978488 h 2070732"/>
                      <a:gd name="connsiteX5" fmla="*/ 1202333 w 1818293"/>
                      <a:gd name="connsiteY5" fmla="*/ 1578439 h 2070732"/>
                      <a:gd name="connsiteX6" fmla="*/ 507009 w 1818293"/>
                      <a:gd name="connsiteY6" fmla="*/ 792625 h 2070732"/>
                      <a:gd name="connsiteX7" fmla="*/ 51848 w 1818293"/>
                      <a:gd name="connsiteY7" fmla="*/ 321137 h 2070732"/>
                      <a:gd name="connsiteX0" fmla="*/ 51848 w 1818293"/>
                      <a:gd name="connsiteY0" fmla="*/ 321137 h 2070732"/>
                      <a:gd name="connsiteX1" fmla="*/ 330796 w 1818293"/>
                      <a:gd name="connsiteY1" fmla="*/ 44913 h 2070732"/>
                      <a:gd name="connsiteX2" fmla="*/ 1457127 w 1818293"/>
                      <a:gd name="connsiteY2" fmla="*/ 1045037 h 2070732"/>
                      <a:gd name="connsiteX3" fmla="*/ 1761926 w 1818293"/>
                      <a:gd name="connsiteY3" fmla="*/ 1599870 h 2070732"/>
                      <a:gd name="connsiteX4" fmla="*/ 1485361 w 1818293"/>
                      <a:gd name="connsiteY4" fmla="*/ 1978488 h 2070732"/>
                      <a:gd name="connsiteX5" fmla="*/ 1202333 w 1818293"/>
                      <a:gd name="connsiteY5" fmla="*/ 1578439 h 2070732"/>
                      <a:gd name="connsiteX6" fmla="*/ 507009 w 1818293"/>
                      <a:gd name="connsiteY6" fmla="*/ 792625 h 2070732"/>
                      <a:gd name="connsiteX7" fmla="*/ 51848 w 1818293"/>
                      <a:gd name="connsiteY7" fmla="*/ 321137 h 2070732"/>
                      <a:gd name="connsiteX0" fmla="*/ 51848 w 1819998"/>
                      <a:gd name="connsiteY0" fmla="*/ 321137 h 2066752"/>
                      <a:gd name="connsiteX1" fmla="*/ 330796 w 1819998"/>
                      <a:gd name="connsiteY1" fmla="*/ 44913 h 2066752"/>
                      <a:gd name="connsiteX2" fmla="*/ 1457127 w 1819998"/>
                      <a:gd name="connsiteY2" fmla="*/ 1045037 h 2066752"/>
                      <a:gd name="connsiteX3" fmla="*/ 1761926 w 1819998"/>
                      <a:gd name="connsiteY3" fmla="*/ 1599870 h 2066752"/>
                      <a:gd name="connsiteX4" fmla="*/ 1490123 w 1819998"/>
                      <a:gd name="connsiteY4" fmla="*/ 1973726 h 2066752"/>
                      <a:gd name="connsiteX5" fmla="*/ 1202333 w 1819998"/>
                      <a:gd name="connsiteY5" fmla="*/ 1578439 h 2066752"/>
                      <a:gd name="connsiteX6" fmla="*/ 507009 w 1819998"/>
                      <a:gd name="connsiteY6" fmla="*/ 792625 h 2066752"/>
                      <a:gd name="connsiteX7" fmla="*/ 51848 w 1819998"/>
                      <a:gd name="connsiteY7" fmla="*/ 321137 h 2066752"/>
                      <a:gd name="connsiteX0" fmla="*/ 51848 w 1819998"/>
                      <a:gd name="connsiteY0" fmla="*/ 321137 h 2066752"/>
                      <a:gd name="connsiteX1" fmla="*/ 330796 w 1819998"/>
                      <a:gd name="connsiteY1" fmla="*/ 44913 h 2066752"/>
                      <a:gd name="connsiteX2" fmla="*/ 1457127 w 1819998"/>
                      <a:gd name="connsiteY2" fmla="*/ 1045037 h 2066752"/>
                      <a:gd name="connsiteX3" fmla="*/ 1761926 w 1819998"/>
                      <a:gd name="connsiteY3" fmla="*/ 1599870 h 2066752"/>
                      <a:gd name="connsiteX4" fmla="*/ 1490123 w 1819998"/>
                      <a:gd name="connsiteY4" fmla="*/ 1973726 h 2066752"/>
                      <a:gd name="connsiteX5" fmla="*/ 1202333 w 1819998"/>
                      <a:gd name="connsiteY5" fmla="*/ 1578439 h 2066752"/>
                      <a:gd name="connsiteX6" fmla="*/ 507009 w 1819998"/>
                      <a:gd name="connsiteY6" fmla="*/ 792625 h 2066752"/>
                      <a:gd name="connsiteX7" fmla="*/ 51848 w 1819998"/>
                      <a:gd name="connsiteY7" fmla="*/ 321137 h 2066752"/>
                      <a:gd name="connsiteX0" fmla="*/ 51848 w 1862368"/>
                      <a:gd name="connsiteY0" fmla="*/ 321137 h 2059769"/>
                      <a:gd name="connsiteX1" fmla="*/ 330796 w 1862368"/>
                      <a:gd name="connsiteY1" fmla="*/ 44913 h 2059769"/>
                      <a:gd name="connsiteX2" fmla="*/ 1457127 w 1862368"/>
                      <a:gd name="connsiteY2" fmla="*/ 1045037 h 2059769"/>
                      <a:gd name="connsiteX3" fmla="*/ 1761926 w 1862368"/>
                      <a:gd name="connsiteY3" fmla="*/ 1599870 h 2059769"/>
                      <a:gd name="connsiteX4" fmla="*/ 1490123 w 1862368"/>
                      <a:gd name="connsiteY4" fmla="*/ 1973726 h 2059769"/>
                      <a:gd name="connsiteX5" fmla="*/ 1202333 w 1862368"/>
                      <a:gd name="connsiteY5" fmla="*/ 1578439 h 2059769"/>
                      <a:gd name="connsiteX6" fmla="*/ 507009 w 1862368"/>
                      <a:gd name="connsiteY6" fmla="*/ 792625 h 2059769"/>
                      <a:gd name="connsiteX7" fmla="*/ 51848 w 1862368"/>
                      <a:gd name="connsiteY7" fmla="*/ 321137 h 2059769"/>
                      <a:gd name="connsiteX0" fmla="*/ 51848 w 1864451"/>
                      <a:gd name="connsiteY0" fmla="*/ 321137 h 2057027"/>
                      <a:gd name="connsiteX1" fmla="*/ 330796 w 1864451"/>
                      <a:gd name="connsiteY1" fmla="*/ 44913 h 2057027"/>
                      <a:gd name="connsiteX2" fmla="*/ 1457127 w 1864451"/>
                      <a:gd name="connsiteY2" fmla="*/ 1045037 h 2057027"/>
                      <a:gd name="connsiteX3" fmla="*/ 1761926 w 1864451"/>
                      <a:gd name="connsiteY3" fmla="*/ 1599870 h 2057027"/>
                      <a:gd name="connsiteX4" fmla="*/ 1490123 w 1864451"/>
                      <a:gd name="connsiteY4" fmla="*/ 1973726 h 2057027"/>
                      <a:gd name="connsiteX5" fmla="*/ 1202333 w 1864451"/>
                      <a:gd name="connsiteY5" fmla="*/ 1578439 h 2057027"/>
                      <a:gd name="connsiteX6" fmla="*/ 507009 w 1864451"/>
                      <a:gd name="connsiteY6" fmla="*/ 792625 h 2057027"/>
                      <a:gd name="connsiteX7" fmla="*/ 51848 w 1864451"/>
                      <a:gd name="connsiteY7" fmla="*/ 321137 h 2057027"/>
                      <a:gd name="connsiteX0" fmla="*/ 51848 w 1847751"/>
                      <a:gd name="connsiteY0" fmla="*/ 321137 h 2075784"/>
                      <a:gd name="connsiteX1" fmla="*/ 330796 w 1847751"/>
                      <a:gd name="connsiteY1" fmla="*/ 44913 h 2075784"/>
                      <a:gd name="connsiteX2" fmla="*/ 1457127 w 1847751"/>
                      <a:gd name="connsiteY2" fmla="*/ 1045037 h 2075784"/>
                      <a:gd name="connsiteX3" fmla="*/ 1761926 w 1847751"/>
                      <a:gd name="connsiteY3" fmla="*/ 1599870 h 2075784"/>
                      <a:gd name="connsiteX4" fmla="*/ 1490123 w 1847751"/>
                      <a:gd name="connsiteY4" fmla="*/ 1973726 h 2075784"/>
                      <a:gd name="connsiteX5" fmla="*/ 1202333 w 1847751"/>
                      <a:gd name="connsiteY5" fmla="*/ 1578439 h 2075784"/>
                      <a:gd name="connsiteX6" fmla="*/ 507009 w 1847751"/>
                      <a:gd name="connsiteY6" fmla="*/ 792625 h 2075784"/>
                      <a:gd name="connsiteX7" fmla="*/ 51848 w 1847751"/>
                      <a:gd name="connsiteY7" fmla="*/ 321137 h 2075784"/>
                      <a:gd name="connsiteX0" fmla="*/ 51848 w 1847207"/>
                      <a:gd name="connsiteY0" fmla="*/ 321137 h 2085765"/>
                      <a:gd name="connsiteX1" fmla="*/ 330796 w 1847207"/>
                      <a:gd name="connsiteY1" fmla="*/ 44913 h 2085765"/>
                      <a:gd name="connsiteX2" fmla="*/ 1457127 w 1847207"/>
                      <a:gd name="connsiteY2" fmla="*/ 1045037 h 2085765"/>
                      <a:gd name="connsiteX3" fmla="*/ 1761926 w 1847207"/>
                      <a:gd name="connsiteY3" fmla="*/ 1599870 h 2085765"/>
                      <a:gd name="connsiteX4" fmla="*/ 1490123 w 1847207"/>
                      <a:gd name="connsiteY4" fmla="*/ 1973726 h 2085765"/>
                      <a:gd name="connsiteX5" fmla="*/ 1202333 w 1847207"/>
                      <a:gd name="connsiteY5" fmla="*/ 1578439 h 2085765"/>
                      <a:gd name="connsiteX6" fmla="*/ 507009 w 1847207"/>
                      <a:gd name="connsiteY6" fmla="*/ 792625 h 2085765"/>
                      <a:gd name="connsiteX7" fmla="*/ 51848 w 1847207"/>
                      <a:gd name="connsiteY7" fmla="*/ 321137 h 2085765"/>
                      <a:gd name="connsiteX0" fmla="*/ 51848 w 1862021"/>
                      <a:gd name="connsiteY0" fmla="*/ 321137 h 2091956"/>
                      <a:gd name="connsiteX1" fmla="*/ 330796 w 1862021"/>
                      <a:gd name="connsiteY1" fmla="*/ 44913 h 2091956"/>
                      <a:gd name="connsiteX2" fmla="*/ 1457127 w 1862021"/>
                      <a:gd name="connsiteY2" fmla="*/ 1045037 h 2091956"/>
                      <a:gd name="connsiteX3" fmla="*/ 1761926 w 1862021"/>
                      <a:gd name="connsiteY3" fmla="*/ 1599870 h 2091956"/>
                      <a:gd name="connsiteX4" fmla="*/ 1490123 w 1862021"/>
                      <a:gd name="connsiteY4" fmla="*/ 1973726 h 2091956"/>
                      <a:gd name="connsiteX5" fmla="*/ 1202333 w 1862021"/>
                      <a:gd name="connsiteY5" fmla="*/ 1578439 h 2091956"/>
                      <a:gd name="connsiteX6" fmla="*/ 507009 w 1862021"/>
                      <a:gd name="connsiteY6" fmla="*/ 792625 h 2091956"/>
                      <a:gd name="connsiteX7" fmla="*/ 51848 w 1862021"/>
                      <a:gd name="connsiteY7" fmla="*/ 321137 h 2091956"/>
                      <a:gd name="connsiteX0" fmla="*/ 51848 w 1862021"/>
                      <a:gd name="connsiteY0" fmla="*/ 321137 h 2091956"/>
                      <a:gd name="connsiteX1" fmla="*/ 330796 w 1862021"/>
                      <a:gd name="connsiteY1" fmla="*/ 44913 h 2091956"/>
                      <a:gd name="connsiteX2" fmla="*/ 1457127 w 1862021"/>
                      <a:gd name="connsiteY2" fmla="*/ 1045037 h 2091956"/>
                      <a:gd name="connsiteX3" fmla="*/ 1761926 w 1862021"/>
                      <a:gd name="connsiteY3" fmla="*/ 1599870 h 2091956"/>
                      <a:gd name="connsiteX4" fmla="*/ 1490123 w 1862021"/>
                      <a:gd name="connsiteY4" fmla="*/ 1973726 h 2091956"/>
                      <a:gd name="connsiteX5" fmla="*/ 1202333 w 1862021"/>
                      <a:gd name="connsiteY5" fmla="*/ 1578439 h 2091956"/>
                      <a:gd name="connsiteX6" fmla="*/ 507009 w 1862021"/>
                      <a:gd name="connsiteY6" fmla="*/ 792625 h 2091956"/>
                      <a:gd name="connsiteX7" fmla="*/ 51848 w 1862021"/>
                      <a:gd name="connsiteY7" fmla="*/ 321137 h 2091956"/>
                      <a:gd name="connsiteX0" fmla="*/ 51848 w 1862021"/>
                      <a:gd name="connsiteY0" fmla="*/ 321137 h 2091956"/>
                      <a:gd name="connsiteX1" fmla="*/ 330796 w 1862021"/>
                      <a:gd name="connsiteY1" fmla="*/ 44913 h 2091956"/>
                      <a:gd name="connsiteX2" fmla="*/ 1457127 w 1862021"/>
                      <a:gd name="connsiteY2" fmla="*/ 1045037 h 2091956"/>
                      <a:gd name="connsiteX3" fmla="*/ 1761926 w 1862021"/>
                      <a:gd name="connsiteY3" fmla="*/ 1599870 h 2091956"/>
                      <a:gd name="connsiteX4" fmla="*/ 1490123 w 1862021"/>
                      <a:gd name="connsiteY4" fmla="*/ 1973726 h 2091956"/>
                      <a:gd name="connsiteX5" fmla="*/ 1202333 w 1862021"/>
                      <a:gd name="connsiteY5" fmla="*/ 1578439 h 2091956"/>
                      <a:gd name="connsiteX6" fmla="*/ 507009 w 1862021"/>
                      <a:gd name="connsiteY6" fmla="*/ 792625 h 2091956"/>
                      <a:gd name="connsiteX7" fmla="*/ 51848 w 1862021"/>
                      <a:gd name="connsiteY7"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2066 w 1869383"/>
                      <a:gd name="connsiteY0" fmla="*/ 327203 h 2098022"/>
                      <a:gd name="connsiteX1" fmla="*/ 338158 w 1869383"/>
                      <a:gd name="connsiteY1" fmla="*/ 50979 h 2098022"/>
                      <a:gd name="connsiteX2" fmla="*/ 1769288 w 1869383"/>
                      <a:gd name="connsiteY2" fmla="*/ 1605936 h 2098022"/>
                      <a:gd name="connsiteX3" fmla="*/ 1497485 w 1869383"/>
                      <a:gd name="connsiteY3" fmla="*/ 1979792 h 2098022"/>
                      <a:gd name="connsiteX4" fmla="*/ 1209695 w 1869383"/>
                      <a:gd name="connsiteY4" fmla="*/ 1584505 h 2098022"/>
                      <a:gd name="connsiteX5" fmla="*/ 514371 w 1869383"/>
                      <a:gd name="connsiteY5" fmla="*/ 798691 h 2098022"/>
                      <a:gd name="connsiteX6" fmla="*/ 52066 w 1869383"/>
                      <a:gd name="connsiteY6" fmla="*/ 327203 h 2098022"/>
                      <a:gd name="connsiteX0" fmla="*/ 44136 w 1861453"/>
                      <a:gd name="connsiteY0" fmla="*/ 321408 h 2092227"/>
                      <a:gd name="connsiteX1" fmla="*/ 330228 w 1861453"/>
                      <a:gd name="connsiteY1" fmla="*/ 45184 h 2092227"/>
                      <a:gd name="connsiteX2" fmla="*/ 1761358 w 1861453"/>
                      <a:gd name="connsiteY2" fmla="*/ 1600141 h 2092227"/>
                      <a:gd name="connsiteX3" fmla="*/ 1489555 w 1861453"/>
                      <a:gd name="connsiteY3" fmla="*/ 1973997 h 2092227"/>
                      <a:gd name="connsiteX4" fmla="*/ 1201765 w 1861453"/>
                      <a:gd name="connsiteY4" fmla="*/ 1578710 h 2092227"/>
                      <a:gd name="connsiteX5" fmla="*/ 506441 w 1861453"/>
                      <a:gd name="connsiteY5" fmla="*/ 792896 h 2092227"/>
                      <a:gd name="connsiteX6" fmla="*/ 44136 w 1861453"/>
                      <a:gd name="connsiteY6" fmla="*/ 321408 h 2092227"/>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508659 w 1863671"/>
                      <a:gd name="connsiteY5" fmla="*/ 804723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61848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61848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61848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47561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682487 w 1863671"/>
                      <a:gd name="connsiteY5" fmla="*/ 1014273 h 2104054"/>
                      <a:gd name="connsiteX6" fmla="*/ 363403 w 1863671"/>
                      <a:gd name="connsiteY6" fmla="*/ 647561 h 2104054"/>
                      <a:gd name="connsiteX7" fmla="*/ 46354 w 1863671"/>
                      <a:gd name="connsiteY7" fmla="*/ 333235 h 2104054"/>
                      <a:gd name="connsiteX0" fmla="*/ 172652 w 1989969"/>
                      <a:gd name="connsiteY0" fmla="*/ 333235 h 2104054"/>
                      <a:gd name="connsiteX1" fmla="*/ 458744 w 1989969"/>
                      <a:gd name="connsiteY1" fmla="*/ 57011 h 2104054"/>
                      <a:gd name="connsiteX2" fmla="*/ 1889874 w 1989969"/>
                      <a:gd name="connsiteY2" fmla="*/ 1611968 h 2104054"/>
                      <a:gd name="connsiteX3" fmla="*/ 1618071 w 1989969"/>
                      <a:gd name="connsiteY3" fmla="*/ 1985824 h 2104054"/>
                      <a:gd name="connsiteX4" fmla="*/ 1330281 w 1989969"/>
                      <a:gd name="connsiteY4" fmla="*/ 1590537 h 2104054"/>
                      <a:gd name="connsiteX5" fmla="*/ 18210 w 1989969"/>
                      <a:gd name="connsiteY5" fmla="*/ 578504 h 2104054"/>
                      <a:gd name="connsiteX6" fmla="*/ 489701 w 1989969"/>
                      <a:gd name="connsiteY6" fmla="*/ 647561 h 2104054"/>
                      <a:gd name="connsiteX7" fmla="*/ 172652 w 198996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0 w 1971759"/>
                      <a:gd name="connsiteY5" fmla="*/ 578504 h 2104054"/>
                      <a:gd name="connsiteX6" fmla="*/ 471491 w 1971759"/>
                      <a:gd name="connsiteY6" fmla="*/ 647561 h 2104054"/>
                      <a:gd name="connsiteX7" fmla="*/ 154442 w 197175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0 w 1971759"/>
                      <a:gd name="connsiteY5" fmla="*/ 578504 h 2104054"/>
                      <a:gd name="connsiteX6" fmla="*/ 471491 w 1971759"/>
                      <a:gd name="connsiteY6" fmla="*/ 647561 h 2104054"/>
                      <a:gd name="connsiteX7" fmla="*/ 154442 w 197175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0 w 1971759"/>
                      <a:gd name="connsiteY5" fmla="*/ 578504 h 2104054"/>
                      <a:gd name="connsiteX6" fmla="*/ 471491 w 1971759"/>
                      <a:gd name="connsiteY6" fmla="*/ 647561 h 2104054"/>
                      <a:gd name="connsiteX7" fmla="*/ 154442 w 197175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957262 w 1971759"/>
                      <a:gd name="connsiteY5" fmla="*/ 1302404 h 2104054"/>
                      <a:gd name="connsiteX6" fmla="*/ 0 w 1971759"/>
                      <a:gd name="connsiteY6" fmla="*/ 578504 h 2104054"/>
                      <a:gd name="connsiteX7" fmla="*/ 471491 w 1971759"/>
                      <a:gd name="connsiteY7" fmla="*/ 647561 h 2104054"/>
                      <a:gd name="connsiteX8" fmla="*/ 154442 w 1971759"/>
                      <a:gd name="connsiteY8" fmla="*/ 333235 h 2104054"/>
                      <a:gd name="connsiteX0" fmla="*/ 154442 w 1971759"/>
                      <a:gd name="connsiteY0" fmla="*/ 333235 h 2146989"/>
                      <a:gd name="connsiteX1" fmla="*/ 440534 w 1971759"/>
                      <a:gd name="connsiteY1" fmla="*/ 57011 h 2146989"/>
                      <a:gd name="connsiteX2" fmla="*/ 1871664 w 1971759"/>
                      <a:gd name="connsiteY2" fmla="*/ 1611968 h 2146989"/>
                      <a:gd name="connsiteX3" fmla="*/ 1599861 w 1971759"/>
                      <a:gd name="connsiteY3" fmla="*/ 1985824 h 2146989"/>
                      <a:gd name="connsiteX4" fmla="*/ 1312071 w 1971759"/>
                      <a:gd name="connsiteY4" fmla="*/ 1590537 h 2146989"/>
                      <a:gd name="connsiteX5" fmla="*/ 1381125 w 1971759"/>
                      <a:gd name="connsiteY5" fmla="*/ 2123935 h 2146989"/>
                      <a:gd name="connsiteX6" fmla="*/ 0 w 1971759"/>
                      <a:gd name="connsiteY6" fmla="*/ 578504 h 2146989"/>
                      <a:gd name="connsiteX7" fmla="*/ 471491 w 1971759"/>
                      <a:gd name="connsiteY7" fmla="*/ 647561 h 2146989"/>
                      <a:gd name="connsiteX8" fmla="*/ 154442 w 1971759"/>
                      <a:gd name="connsiteY8" fmla="*/ 333235 h 2146989"/>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61177"/>
                      <a:gd name="connsiteY0" fmla="*/ 333235 h 2123935"/>
                      <a:gd name="connsiteX1" fmla="*/ 440534 w 1961177"/>
                      <a:gd name="connsiteY1" fmla="*/ 57011 h 2123935"/>
                      <a:gd name="connsiteX2" fmla="*/ 1871664 w 1961177"/>
                      <a:gd name="connsiteY2" fmla="*/ 1611968 h 2123935"/>
                      <a:gd name="connsiteX3" fmla="*/ 1599861 w 1961177"/>
                      <a:gd name="connsiteY3" fmla="*/ 1985824 h 2123935"/>
                      <a:gd name="connsiteX4" fmla="*/ 1312071 w 1961177"/>
                      <a:gd name="connsiteY4" fmla="*/ 1590537 h 2123935"/>
                      <a:gd name="connsiteX5" fmla="*/ 1381125 w 1961177"/>
                      <a:gd name="connsiteY5" fmla="*/ 2123935 h 2123935"/>
                      <a:gd name="connsiteX6" fmla="*/ 0 w 1961177"/>
                      <a:gd name="connsiteY6" fmla="*/ 578504 h 2123935"/>
                      <a:gd name="connsiteX7" fmla="*/ 471491 w 1961177"/>
                      <a:gd name="connsiteY7" fmla="*/ 647561 h 2123935"/>
                      <a:gd name="connsiteX8" fmla="*/ 154442 w 1961177"/>
                      <a:gd name="connsiteY8" fmla="*/ 333235 h 2123935"/>
                      <a:gd name="connsiteX0" fmla="*/ 154442 w 1969642"/>
                      <a:gd name="connsiteY0" fmla="*/ 333235 h 2123935"/>
                      <a:gd name="connsiteX1" fmla="*/ 440534 w 1969642"/>
                      <a:gd name="connsiteY1" fmla="*/ 57011 h 2123935"/>
                      <a:gd name="connsiteX2" fmla="*/ 1871664 w 1969642"/>
                      <a:gd name="connsiteY2" fmla="*/ 1611968 h 2123935"/>
                      <a:gd name="connsiteX3" fmla="*/ 1599861 w 1969642"/>
                      <a:gd name="connsiteY3" fmla="*/ 1985824 h 2123935"/>
                      <a:gd name="connsiteX4" fmla="*/ 1312071 w 1969642"/>
                      <a:gd name="connsiteY4" fmla="*/ 1590537 h 2123935"/>
                      <a:gd name="connsiteX5" fmla="*/ 1381125 w 1969642"/>
                      <a:gd name="connsiteY5" fmla="*/ 2123935 h 2123935"/>
                      <a:gd name="connsiteX6" fmla="*/ 0 w 1969642"/>
                      <a:gd name="connsiteY6" fmla="*/ 578504 h 2123935"/>
                      <a:gd name="connsiteX7" fmla="*/ 471491 w 1969642"/>
                      <a:gd name="connsiteY7" fmla="*/ 647561 h 2123935"/>
                      <a:gd name="connsiteX8" fmla="*/ 154442 w 1969642"/>
                      <a:gd name="connsiteY8" fmla="*/ 333235 h 2123935"/>
                      <a:gd name="connsiteX0" fmla="*/ 154442 w 1969642"/>
                      <a:gd name="connsiteY0" fmla="*/ 333235 h 2123935"/>
                      <a:gd name="connsiteX1" fmla="*/ 440534 w 1969642"/>
                      <a:gd name="connsiteY1" fmla="*/ 57011 h 2123935"/>
                      <a:gd name="connsiteX2" fmla="*/ 1871664 w 1969642"/>
                      <a:gd name="connsiteY2" fmla="*/ 1611968 h 2123935"/>
                      <a:gd name="connsiteX3" fmla="*/ 1599861 w 1969642"/>
                      <a:gd name="connsiteY3" fmla="*/ 1985824 h 2123935"/>
                      <a:gd name="connsiteX4" fmla="*/ 1312071 w 1969642"/>
                      <a:gd name="connsiteY4" fmla="*/ 1590537 h 2123935"/>
                      <a:gd name="connsiteX5" fmla="*/ 1381125 w 1969642"/>
                      <a:gd name="connsiteY5" fmla="*/ 2123935 h 2123935"/>
                      <a:gd name="connsiteX6" fmla="*/ 0 w 1969642"/>
                      <a:gd name="connsiteY6" fmla="*/ 578504 h 2123935"/>
                      <a:gd name="connsiteX7" fmla="*/ 471491 w 1969642"/>
                      <a:gd name="connsiteY7" fmla="*/ 647561 h 2123935"/>
                      <a:gd name="connsiteX8" fmla="*/ 154442 w 1969642"/>
                      <a:gd name="connsiteY8" fmla="*/ 333235 h 2123935"/>
                      <a:gd name="connsiteX0" fmla="*/ 154442 w 1971393"/>
                      <a:gd name="connsiteY0" fmla="*/ 333235 h 2123935"/>
                      <a:gd name="connsiteX1" fmla="*/ 440534 w 1971393"/>
                      <a:gd name="connsiteY1" fmla="*/ 57011 h 2123935"/>
                      <a:gd name="connsiteX2" fmla="*/ 1874045 w 1971393"/>
                      <a:gd name="connsiteY2" fmla="*/ 1590536 h 2123935"/>
                      <a:gd name="connsiteX3" fmla="*/ 1599861 w 1971393"/>
                      <a:gd name="connsiteY3" fmla="*/ 1985824 h 2123935"/>
                      <a:gd name="connsiteX4" fmla="*/ 1312071 w 1971393"/>
                      <a:gd name="connsiteY4" fmla="*/ 1590537 h 2123935"/>
                      <a:gd name="connsiteX5" fmla="*/ 1381125 w 1971393"/>
                      <a:gd name="connsiteY5" fmla="*/ 2123935 h 2123935"/>
                      <a:gd name="connsiteX6" fmla="*/ 0 w 1971393"/>
                      <a:gd name="connsiteY6" fmla="*/ 578504 h 2123935"/>
                      <a:gd name="connsiteX7" fmla="*/ 471491 w 1971393"/>
                      <a:gd name="connsiteY7" fmla="*/ 647561 h 2123935"/>
                      <a:gd name="connsiteX8" fmla="*/ 154442 w 1971393"/>
                      <a:gd name="connsiteY8" fmla="*/ 333235 h 2123935"/>
                      <a:gd name="connsiteX0" fmla="*/ 154442 w 1971393"/>
                      <a:gd name="connsiteY0" fmla="*/ 333235 h 2123935"/>
                      <a:gd name="connsiteX1" fmla="*/ 440534 w 1971393"/>
                      <a:gd name="connsiteY1" fmla="*/ 57011 h 2123935"/>
                      <a:gd name="connsiteX2" fmla="*/ 1874045 w 1971393"/>
                      <a:gd name="connsiteY2" fmla="*/ 1590536 h 2123935"/>
                      <a:gd name="connsiteX3" fmla="*/ 1599861 w 1971393"/>
                      <a:gd name="connsiteY3" fmla="*/ 1985824 h 2123935"/>
                      <a:gd name="connsiteX4" fmla="*/ 1312071 w 1971393"/>
                      <a:gd name="connsiteY4" fmla="*/ 1590537 h 2123935"/>
                      <a:gd name="connsiteX5" fmla="*/ 1381125 w 1971393"/>
                      <a:gd name="connsiteY5" fmla="*/ 2123935 h 2123935"/>
                      <a:gd name="connsiteX6" fmla="*/ 0 w 1971393"/>
                      <a:gd name="connsiteY6" fmla="*/ 578504 h 2123935"/>
                      <a:gd name="connsiteX7" fmla="*/ 471491 w 1971393"/>
                      <a:gd name="connsiteY7" fmla="*/ 647561 h 2123935"/>
                      <a:gd name="connsiteX8" fmla="*/ 154442 w 1971393"/>
                      <a:gd name="connsiteY8" fmla="*/ 333235 h 2123935"/>
                      <a:gd name="connsiteX0" fmla="*/ 154442 w 1971393"/>
                      <a:gd name="connsiteY0" fmla="*/ 333235 h 2123935"/>
                      <a:gd name="connsiteX1" fmla="*/ 440534 w 1971393"/>
                      <a:gd name="connsiteY1" fmla="*/ 57011 h 2123935"/>
                      <a:gd name="connsiteX2" fmla="*/ 1874045 w 1971393"/>
                      <a:gd name="connsiteY2" fmla="*/ 1590536 h 2123935"/>
                      <a:gd name="connsiteX3" fmla="*/ 1599861 w 1971393"/>
                      <a:gd name="connsiteY3" fmla="*/ 1985824 h 2123935"/>
                      <a:gd name="connsiteX4" fmla="*/ 1312071 w 1971393"/>
                      <a:gd name="connsiteY4" fmla="*/ 1590537 h 2123935"/>
                      <a:gd name="connsiteX5" fmla="*/ 1381125 w 1971393"/>
                      <a:gd name="connsiteY5" fmla="*/ 2123935 h 2123935"/>
                      <a:gd name="connsiteX6" fmla="*/ 0 w 1971393"/>
                      <a:gd name="connsiteY6" fmla="*/ 578504 h 2123935"/>
                      <a:gd name="connsiteX7" fmla="*/ 471491 w 1971393"/>
                      <a:gd name="connsiteY7" fmla="*/ 647561 h 2123935"/>
                      <a:gd name="connsiteX8" fmla="*/ 154442 w 1971393"/>
                      <a:gd name="connsiteY8" fmla="*/ 333235 h 2123935"/>
                      <a:gd name="connsiteX0" fmla="*/ 154442 w 1971393"/>
                      <a:gd name="connsiteY0" fmla="*/ 333235 h 2129733"/>
                      <a:gd name="connsiteX1" fmla="*/ 440534 w 1971393"/>
                      <a:gd name="connsiteY1" fmla="*/ 57011 h 2129733"/>
                      <a:gd name="connsiteX2" fmla="*/ 1874045 w 1971393"/>
                      <a:gd name="connsiteY2" fmla="*/ 1590536 h 2129733"/>
                      <a:gd name="connsiteX3" fmla="*/ 1599861 w 1971393"/>
                      <a:gd name="connsiteY3" fmla="*/ 1985824 h 2129733"/>
                      <a:gd name="connsiteX4" fmla="*/ 1312071 w 1971393"/>
                      <a:gd name="connsiteY4" fmla="*/ 1590537 h 2129733"/>
                      <a:gd name="connsiteX5" fmla="*/ 1356772 w 1971393"/>
                      <a:gd name="connsiteY5" fmla="*/ 2129732 h 2129733"/>
                      <a:gd name="connsiteX6" fmla="*/ 0 w 1971393"/>
                      <a:gd name="connsiteY6" fmla="*/ 578504 h 2129733"/>
                      <a:gd name="connsiteX7" fmla="*/ 471491 w 1971393"/>
                      <a:gd name="connsiteY7" fmla="*/ 647561 h 2129733"/>
                      <a:gd name="connsiteX8" fmla="*/ 154442 w 1971393"/>
                      <a:gd name="connsiteY8" fmla="*/ 333235 h 2129733"/>
                      <a:gd name="connsiteX0" fmla="*/ 154442 w 1971393"/>
                      <a:gd name="connsiteY0" fmla="*/ 333235 h 2127416"/>
                      <a:gd name="connsiteX1" fmla="*/ 440534 w 1971393"/>
                      <a:gd name="connsiteY1" fmla="*/ 57011 h 2127416"/>
                      <a:gd name="connsiteX2" fmla="*/ 1874045 w 1971393"/>
                      <a:gd name="connsiteY2" fmla="*/ 1590536 h 2127416"/>
                      <a:gd name="connsiteX3" fmla="*/ 1599861 w 1971393"/>
                      <a:gd name="connsiteY3" fmla="*/ 1985824 h 2127416"/>
                      <a:gd name="connsiteX4" fmla="*/ 1312071 w 1971393"/>
                      <a:gd name="connsiteY4" fmla="*/ 1590537 h 2127416"/>
                      <a:gd name="connsiteX5" fmla="*/ 1330489 w 1971393"/>
                      <a:gd name="connsiteY5" fmla="*/ 2127415 h 2127416"/>
                      <a:gd name="connsiteX6" fmla="*/ 0 w 1971393"/>
                      <a:gd name="connsiteY6" fmla="*/ 578504 h 2127416"/>
                      <a:gd name="connsiteX7" fmla="*/ 471491 w 1971393"/>
                      <a:gd name="connsiteY7" fmla="*/ 647561 h 2127416"/>
                      <a:gd name="connsiteX8" fmla="*/ 154442 w 1971393"/>
                      <a:gd name="connsiteY8" fmla="*/ 333235 h 2127416"/>
                      <a:gd name="connsiteX0" fmla="*/ 154442 w 1971393"/>
                      <a:gd name="connsiteY0" fmla="*/ 333235 h 2127416"/>
                      <a:gd name="connsiteX1" fmla="*/ 440534 w 1971393"/>
                      <a:gd name="connsiteY1" fmla="*/ 57011 h 2127416"/>
                      <a:gd name="connsiteX2" fmla="*/ 1874045 w 1971393"/>
                      <a:gd name="connsiteY2" fmla="*/ 1590536 h 2127416"/>
                      <a:gd name="connsiteX3" fmla="*/ 1599861 w 1971393"/>
                      <a:gd name="connsiteY3" fmla="*/ 1985824 h 2127416"/>
                      <a:gd name="connsiteX4" fmla="*/ 1312071 w 1971393"/>
                      <a:gd name="connsiteY4" fmla="*/ 1590537 h 2127416"/>
                      <a:gd name="connsiteX5" fmla="*/ 1330489 w 1971393"/>
                      <a:gd name="connsiteY5" fmla="*/ 2127415 h 2127416"/>
                      <a:gd name="connsiteX6" fmla="*/ 0 w 1971393"/>
                      <a:gd name="connsiteY6" fmla="*/ 578504 h 2127416"/>
                      <a:gd name="connsiteX7" fmla="*/ 471491 w 1971393"/>
                      <a:gd name="connsiteY7" fmla="*/ 647561 h 2127416"/>
                      <a:gd name="connsiteX8" fmla="*/ 154442 w 1971393"/>
                      <a:gd name="connsiteY8" fmla="*/ 333235 h 212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1393" h="2127416">
                        <a:moveTo>
                          <a:pt x="154442" y="333235"/>
                        </a:moveTo>
                        <a:cubicBezTo>
                          <a:pt x="25968" y="114160"/>
                          <a:pt x="178483" y="-107294"/>
                          <a:pt x="440534" y="57011"/>
                        </a:cubicBezTo>
                        <a:cubicBezTo>
                          <a:pt x="875565" y="320138"/>
                          <a:pt x="1506993" y="933311"/>
                          <a:pt x="1874045" y="1590536"/>
                        </a:cubicBezTo>
                        <a:cubicBezTo>
                          <a:pt x="2067606" y="1907242"/>
                          <a:pt x="1970655" y="2307293"/>
                          <a:pt x="1599861" y="1985824"/>
                        </a:cubicBezTo>
                        <a:cubicBezTo>
                          <a:pt x="1501039" y="1891368"/>
                          <a:pt x="1431870" y="1754843"/>
                          <a:pt x="1312071" y="1590537"/>
                        </a:cubicBezTo>
                        <a:cubicBezTo>
                          <a:pt x="1366896" y="1688565"/>
                          <a:pt x="1434526" y="2023075"/>
                          <a:pt x="1330489" y="2127415"/>
                        </a:cubicBezTo>
                        <a:cubicBezTo>
                          <a:pt x="1197536" y="1446775"/>
                          <a:pt x="576263" y="806707"/>
                          <a:pt x="0" y="578504"/>
                        </a:cubicBezTo>
                        <a:cubicBezTo>
                          <a:pt x="176608" y="523734"/>
                          <a:pt x="372725" y="608666"/>
                          <a:pt x="471491" y="647561"/>
                        </a:cubicBezTo>
                        <a:cubicBezTo>
                          <a:pt x="389734" y="566598"/>
                          <a:pt x="190955" y="436424"/>
                          <a:pt x="154442" y="333235"/>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2" name="Rectangle 4"/>
                  <p:cNvSpPr/>
                  <p:nvPr/>
                </p:nvSpPr>
                <p:spPr>
                  <a:xfrm rot="13844897">
                    <a:off x="2785613" y="2259786"/>
                    <a:ext cx="310643" cy="255327"/>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060" h="563100">
                        <a:moveTo>
                          <a:pt x="9895" y="369357"/>
                        </a:moveTo>
                        <a:lnTo>
                          <a:pt x="367082" y="59795"/>
                        </a:lnTo>
                        <a:cubicBezTo>
                          <a:pt x="555994" y="-121972"/>
                          <a:pt x="806820" y="155838"/>
                          <a:pt x="593302" y="293157"/>
                        </a:cubicBezTo>
                        <a:lnTo>
                          <a:pt x="207539" y="557475"/>
                        </a:lnTo>
                        <a:cubicBezTo>
                          <a:pt x="60695" y="594781"/>
                          <a:pt x="-31379" y="436826"/>
                          <a:pt x="9895" y="369357"/>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3" name="Rectangle 4"/>
                  <p:cNvSpPr/>
                  <p:nvPr/>
                </p:nvSpPr>
                <p:spPr>
                  <a:xfrm rot="14581757">
                    <a:off x="2506619" y="3272201"/>
                    <a:ext cx="311845" cy="314471"/>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 name="connsiteX0" fmla="*/ 30178 w 695343"/>
                      <a:gd name="connsiteY0" fmla="*/ 369357 h 785109"/>
                      <a:gd name="connsiteX1" fmla="*/ 387365 w 695343"/>
                      <a:gd name="connsiteY1" fmla="*/ 59795 h 785109"/>
                      <a:gd name="connsiteX2" fmla="*/ 613585 w 695343"/>
                      <a:gd name="connsiteY2" fmla="*/ 293157 h 785109"/>
                      <a:gd name="connsiteX3" fmla="*/ 115280 w 695343"/>
                      <a:gd name="connsiteY3" fmla="*/ 782558 h 785109"/>
                      <a:gd name="connsiteX4" fmla="*/ 30178 w 695343"/>
                      <a:gd name="connsiteY4" fmla="*/ 369357 h 785109"/>
                      <a:gd name="connsiteX0" fmla="*/ 23471 w 709737"/>
                      <a:gd name="connsiteY0" fmla="*/ 467831 h 785914"/>
                      <a:gd name="connsiteX1" fmla="*/ 401759 w 709737"/>
                      <a:gd name="connsiteY1" fmla="*/ 59795 h 785914"/>
                      <a:gd name="connsiteX2" fmla="*/ 627979 w 709737"/>
                      <a:gd name="connsiteY2" fmla="*/ 293157 h 785914"/>
                      <a:gd name="connsiteX3" fmla="*/ 129674 w 709737"/>
                      <a:gd name="connsiteY3" fmla="*/ 782558 h 785914"/>
                      <a:gd name="connsiteX4" fmla="*/ 23471 w 709737"/>
                      <a:gd name="connsiteY4" fmla="*/ 467831 h 785914"/>
                      <a:gd name="connsiteX0" fmla="*/ 23471 w 709737"/>
                      <a:gd name="connsiteY0" fmla="*/ 467831 h 785914"/>
                      <a:gd name="connsiteX1" fmla="*/ 401759 w 709737"/>
                      <a:gd name="connsiteY1" fmla="*/ 59795 h 785914"/>
                      <a:gd name="connsiteX2" fmla="*/ 627979 w 709737"/>
                      <a:gd name="connsiteY2" fmla="*/ 293157 h 785914"/>
                      <a:gd name="connsiteX3" fmla="*/ 129674 w 709737"/>
                      <a:gd name="connsiteY3" fmla="*/ 782558 h 785914"/>
                      <a:gd name="connsiteX4" fmla="*/ 23471 w 709737"/>
                      <a:gd name="connsiteY4" fmla="*/ 467831 h 785914"/>
                      <a:gd name="connsiteX0" fmla="*/ 13091 w 755627"/>
                      <a:gd name="connsiteY0" fmla="*/ 608508 h 788636"/>
                      <a:gd name="connsiteX1" fmla="*/ 447649 w 755627"/>
                      <a:gd name="connsiteY1" fmla="*/ 59795 h 788636"/>
                      <a:gd name="connsiteX2" fmla="*/ 673869 w 755627"/>
                      <a:gd name="connsiteY2" fmla="*/ 293157 h 788636"/>
                      <a:gd name="connsiteX3" fmla="*/ 175564 w 755627"/>
                      <a:gd name="connsiteY3" fmla="*/ 782558 h 788636"/>
                      <a:gd name="connsiteX4" fmla="*/ 13091 w 755627"/>
                      <a:gd name="connsiteY4" fmla="*/ 608508 h 788636"/>
                      <a:gd name="connsiteX0" fmla="*/ 33465 w 776001"/>
                      <a:gd name="connsiteY0" fmla="*/ 608508 h 787482"/>
                      <a:gd name="connsiteX1" fmla="*/ 468023 w 776001"/>
                      <a:gd name="connsiteY1" fmla="*/ 59795 h 787482"/>
                      <a:gd name="connsiteX2" fmla="*/ 694243 w 776001"/>
                      <a:gd name="connsiteY2" fmla="*/ 293157 h 787482"/>
                      <a:gd name="connsiteX3" fmla="*/ 195938 w 776001"/>
                      <a:gd name="connsiteY3" fmla="*/ 782558 h 787482"/>
                      <a:gd name="connsiteX4" fmla="*/ 33465 w 776001"/>
                      <a:gd name="connsiteY4" fmla="*/ 608508 h 787482"/>
                      <a:gd name="connsiteX0" fmla="*/ 33465 w 776001"/>
                      <a:gd name="connsiteY0" fmla="*/ 596443 h 775417"/>
                      <a:gd name="connsiteX1" fmla="*/ 468023 w 776001"/>
                      <a:gd name="connsiteY1" fmla="*/ 61797 h 775417"/>
                      <a:gd name="connsiteX2" fmla="*/ 694243 w 776001"/>
                      <a:gd name="connsiteY2" fmla="*/ 281092 h 775417"/>
                      <a:gd name="connsiteX3" fmla="*/ 195938 w 776001"/>
                      <a:gd name="connsiteY3" fmla="*/ 770493 h 775417"/>
                      <a:gd name="connsiteX4" fmla="*/ 33465 w 776001"/>
                      <a:gd name="connsiteY4" fmla="*/ 596443 h 775417"/>
                      <a:gd name="connsiteX0" fmla="*/ 33465 w 766898"/>
                      <a:gd name="connsiteY0" fmla="*/ 601405 h 780379"/>
                      <a:gd name="connsiteX1" fmla="*/ 468023 w 766898"/>
                      <a:gd name="connsiteY1" fmla="*/ 66759 h 780379"/>
                      <a:gd name="connsiteX2" fmla="*/ 694243 w 766898"/>
                      <a:gd name="connsiteY2" fmla="*/ 286054 h 780379"/>
                      <a:gd name="connsiteX3" fmla="*/ 195938 w 766898"/>
                      <a:gd name="connsiteY3" fmla="*/ 775455 h 780379"/>
                      <a:gd name="connsiteX4" fmla="*/ 33465 w 766898"/>
                      <a:gd name="connsiteY4" fmla="*/ 601405 h 780379"/>
                      <a:gd name="connsiteX0" fmla="*/ 33465 w 772715"/>
                      <a:gd name="connsiteY0" fmla="*/ 600246 h 779220"/>
                      <a:gd name="connsiteX1" fmla="*/ 468023 w 772715"/>
                      <a:gd name="connsiteY1" fmla="*/ 65600 h 779220"/>
                      <a:gd name="connsiteX2" fmla="*/ 701277 w 772715"/>
                      <a:gd name="connsiteY2" fmla="*/ 291929 h 779220"/>
                      <a:gd name="connsiteX3" fmla="*/ 195938 w 772715"/>
                      <a:gd name="connsiteY3" fmla="*/ 774296 h 779220"/>
                      <a:gd name="connsiteX4" fmla="*/ 33465 w 772715"/>
                      <a:gd name="connsiteY4" fmla="*/ 600246 h 779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715" h="779220">
                        <a:moveTo>
                          <a:pt x="33465" y="600246"/>
                        </a:moveTo>
                        <a:lnTo>
                          <a:pt x="468023" y="65600"/>
                        </a:lnTo>
                        <a:cubicBezTo>
                          <a:pt x="656935" y="-116167"/>
                          <a:pt x="893694" y="119440"/>
                          <a:pt x="701277" y="291929"/>
                        </a:cubicBezTo>
                        <a:lnTo>
                          <a:pt x="195938" y="774296"/>
                        </a:lnTo>
                        <a:cubicBezTo>
                          <a:pt x="49094" y="811602"/>
                          <a:pt x="-57045" y="625512"/>
                          <a:pt x="33465" y="600246"/>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45" name="Group 44"/>
                <p:cNvGrpSpPr/>
                <p:nvPr/>
              </p:nvGrpSpPr>
              <p:grpSpPr>
                <a:xfrm>
                  <a:off x="2504077" y="2366980"/>
                  <a:ext cx="1297223" cy="1208730"/>
                  <a:chOff x="2504077" y="2366980"/>
                  <a:chExt cx="1297223" cy="1208730"/>
                </a:xfrm>
              </p:grpSpPr>
              <p:grpSp>
                <p:nvGrpSpPr>
                  <p:cNvPr id="44" name="Group 43"/>
                  <p:cNvGrpSpPr/>
                  <p:nvPr/>
                </p:nvGrpSpPr>
                <p:grpSpPr>
                  <a:xfrm>
                    <a:off x="2504077" y="2366980"/>
                    <a:ext cx="1297223" cy="1208730"/>
                    <a:chOff x="2504077" y="2366980"/>
                    <a:chExt cx="1297223" cy="1208730"/>
                  </a:xfrm>
                </p:grpSpPr>
                <p:sp>
                  <p:nvSpPr>
                    <p:cNvPr id="123" name="Rectangle 2"/>
                    <p:cNvSpPr/>
                    <p:nvPr/>
                  </p:nvSpPr>
                  <p:spPr>
                    <a:xfrm rot="1178742" flipH="1" flipV="1">
                      <a:off x="3503530" y="2824479"/>
                      <a:ext cx="248550" cy="243665"/>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 name="connsiteX0" fmla="*/ 541518 w 8636226"/>
                        <a:gd name="connsiteY0" fmla="*/ 4050353 h 9224165"/>
                        <a:gd name="connsiteX1" fmla="*/ 1163309 w 8636226"/>
                        <a:gd name="connsiteY1" fmla="*/ 3368184 h 9224165"/>
                        <a:gd name="connsiteX2" fmla="*/ 2967723 w 8636226"/>
                        <a:gd name="connsiteY2" fmla="*/ 5196984 h 9224165"/>
                        <a:gd name="connsiteX3" fmla="*/ 108411 w 8636226"/>
                        <a:gd name="connsiteY3" fmla="*/ 2221554 h 9224165"/>
                        <a:gd name="connsiteX4" fmla="*/ 1008296 w 8636226"/>
                        <a:gd name="connsiteY4" fmla="*/ 1510355 h 9224165"/>
                        <a:gd name="connsiteX5" fmla="*/ 3432182 w 8636226"/>
                        <a:gd name="connsiteY5" fmla="*/ 3948755 h 9224165"/>
                        <a:gd name="connsiteX6" fmla="*/ 718011 w 8636226"/>
                        <a:gd name="connsiteY6" fmla="*/ 1191041 h 9224165"/>
                        <a:gd name="connsiteX7" fmla="*/ 1719497 w 8636226"/>
                        <a:gd name="connsiteY7" fmla="*/ 494356 h 9224165"/>
                        <a:gd name="connsiteX8" fmla="*/ 4085326 w 8636226"/>
                        <a:gd name="connsiteY8" fmla="*/ 2976299 h 9224165"/>
                        <a:gd name="connsiteX9" fmla="*/ 2133444 w 8636226"/>
                        <a:gd name="connsiteY9" fmla="*/ 867083 h 9224165"/>
                        <a:gd name="connsiteX10" fmla="*/ 3170925 w 8636226"/>
                        <a:gd name="connsiteY10" fmla="*/ 276642 h 9224165"/>
                        <a:gd name="connsiteX11" fmla="*/ 6538239 w 8636226"/>
                        <a:gd name="connsiteY11" fmla="*/ 3731040 h 9224165"/>
                        <a:gd name="connsiteX12" fmla="*/ 6090619 w 8636226"/>
                        <a:gd name="connsiteY12" fmla="*/ 2238393 h 9224165"/>
                        <a:gd name="connsiteX13" fmla="*/ 6639839 w 8636226"/>
                        <a:gd name="connsiteY13" fmla="*/ 1031385 h 9224165"/>
                        <a:gd name="connsiteX14" fmla="*/ 7757440 w 8636226"/>
                        <a:gd name="connsiteY14" fmla="*/ 2976297 h 9224165"/>
                        <a:gd name="connsiteX15" fmla="*/ 7989669 w 8636226"/>
                        <a:gd name="connsiteY15" fmla="*/ 4340640 h 9224165"/>
                        <a:gd name="connsiteX16" fmla="*/ 8636220 w 8636226"/>
                        <a:gd name="connsiteY16" fmla="*/ 6034120 h 9224165"/>
                        <a:gd name="connsiteX17" fmla="*/ 6266896 w 8636226"/>
                        <a:gd name="connsiteY17" fmla="*/ 9224162 h 9224165"/>
                        <a:gd name="connsiteX18" fmla="*/ 5057784 w 8636226"/>
                        <a:gd name="connsiteY18" fmla="*/ 8462696 h 9224165"/>
                        <a:gd name="connsiteX19" fmla="*/ 541518 w 8636226"/>
                        <a:gd name="connsiteY19" fmla="*/ 4050353 h 9224165"/>
                        <a:gd name="connsiteX0" fmla="*/ 541518 w 8752649"/>
                        <a:gd name="connsiteY0" fmla="*/ 4050353 h 9224165"/>
                        <a:gd name="connsiteX1" fmla="*/ 1163309 w 8752649"/>
                        <a:gd name="connsiteY1" fmla="*/ 3368184 h 9224165"/>
                        <a:gd name="connsiteX2" fmla="*/ 2967723 w 8752649"/>
                        <a:gd name="connsiteY2" fmla="*/ 5196984 h 9224165"/>
                        <a:gd name="connsiteX3" fmla="*/ 108411 w 8752649"/>
                        <a:gd name="connsiteY3" fmla="*/ 2221554 h 9224165"/>
                        <a:gd name="connsiteX4" fmla="*/ 1008296 w 8752649"/>
                        <a:gd name="connsiteY4" fmla="*/ 1510355 h 9224165"/>
                        <a:gd name="connsiteX5" fmla="*/ 3432182 w 8752649"/>
                        <a:gd name="connsiteY5" fmla="*/ 3948755 h 9224165"/>
                        <a:gd name="connsiteX6" fmla="*/ 718011 w 8752649"/>
                        <a:gd name="connsiteY6" fmla="*/ 1191041 h 9224165"/>
                        <a:gd name="connsiteX7" fmla="*/ 1719497 w 8752649"/>
                        <a:gd name="connsiteY7" fmla="*/ 494356 h 9224165"/>
                        <a:gd name="connsiteX8" fmla="*/ 4085326 w 8752649"/>
                        <a:gd name="connsiteY8" fmla="*/ 2976299 h 9224165"/>
                        <a:gd name="connsiteX9" fmla="*/ 2133444 w 8752649"/>
                        <a:gd name="connsiteY9" fmla="*/ 867083 h 9224165"/>
                        <a:gd name="connsiteX10" fmla="*/ 3170925 w 8752649"/>
                        <a:gd name="connsiteY10" fmla="*/ 276642 h 9224165"/>
                        <a:gd name="connsiteX11" fmla="*/ 6538239 w 8752649"/>
                        <a:gd name="connsiteY11" fmla="*/ 3731040 h 9224165"/>
                        <a:gd name="connsiteX12" fmla="*/ 6090619 w 8752649"/>
                        <a:gd name="connsiteY12" fmla="*/ 2238393 h 9224165"/>
                        <a:gd name="connsiteX13" fmla="*/ 6639839 w 8752649"/>
                        <a:gd name="connsiteY13" fmla="*/ 1031385 h 9224165"/>
                        <a:gd name="connsiteX14" fmla="*/ 7757440 w 8752649"/>
                        <a:gd name="connsiteY14" fmla="*/ 2976297 h 9224165"/>
                        <a:gd name="connsiteX15" fmla="*/ 7989669 w 8752649"/>
                        <a:gd name="connsiteY15" fmla="*/ 4340640 h 9224165"/>
                        <a:gd name="connsiteX16" fmla="*/ 8752654 w 8752649"/>
                        <a:gd name="connsiteY16" fmla="*/ 6193162 h 9224165"/>
                        <a:gd name="connsiteX17" fmla="*/ 6266896 w 8752649"/>
                        <a:gd name="connsiteY17" fmla="*/ 9224162 h 9224165"/>
                        <a:gd name="connsiteX18" fmla="*/ 5057784 w 8752649"/>
                        <a:gd name="connsiteY18" fmla="*/ 8462696 h 9224165"/>
                        <a:gd name="connsiteX19" fmla="*/ 541518 w 8752649"/>
                        <a:gd name="connsiteY19" fmla="*/ 4050353 h 9224165"/>
                        <a:gd name="connsiteX0" fmla="*/ 541518 w 8752649"/>
                        <a:gd name="connsiteY0" fmla="*/ 4050353 h 9656236"/>
                        <a:gd name="connsiteX1" fmla="*/ 1163309 w 8752649"/>
                        <a:gd name="connsiteY1" fmla="*/ 3368184 h 9656236"/>
                        <a:gd name="connsiteX2" fmla="*/ 2967723 w 8752649"/>
                        <a:gd name="connsiteY2" fmla="*/ 5196984 h 9656236"/>
                        <a:gd name="connsiteX3" fmla="*/ 108411 w 8752649"/>
                        <a:gd name="connsiteY3" fmla="*/ 2221554 h 9656236"/>
                        <a:gd name="connsiteX4" fmla="*/ 1008296 w 8752649"/>
                        <a:gd name="connsiteY4" fmla="*/ 1510355 h 9656236"/>
                        <a:gd name="connsiteX5" fmla="*/ 3432182 w 8752649"/>
                        <a:gd name="connsiteY5" fmla="*/ 3948755 h 9656236"/>
                        <a:gd name="connsiteX6" fmla="*/ 718011 w 8752649"/>
                        <a:gd name="connsiteY6" fmla="*/ 1191041 h 9656236"/>
                        <a:gd name="connsiteX7" fmla="*/ 1719497 w 8752649"/>
                        <a:gd name="connsiteY7" fmla="*/ 494356 h 9656236"/>
                        <a:gd name="connsiteX8" fmla="*/ 4085326 w 8752649"/>
                        <a:gd name="connsiteY8" fmla="*/ 2976299 h 9656236"/>
                        <a:gd name="connsiteX9" fmla="*/ 2133444 w 8752649"/>
                        <a:gd name="connsiteY9" fmla="*/ 867083 h 9656236"/>
                        <a:gd name="connsiteX10" fmla="*/ 3170925 w 8752649"/>
                        <a:gd name="connsiteY10" fmla="*/ 276642 h 9656236"/>
                        <a:gd name="connsiteX11" fmla="*/ 6538239 w 8752649"/>
                        <a:gd name="connsiteY11" fmla="*/ 3731040 h 9656236"/>
                        <a:gd name="connsiteX12" fmla="*/ 6090619 w 8752649"/>
                        <a:gd name="connsiteY12" fmla="*/ 2238393 h 9656236"/>
                        <a:gd name="connsiteX13" fmla="*/ 6639839 w 8752649"/>
                        <a:gd name="connsiteY13" fmla="*/ 1031385 h 9656236"/>
                        <a:gd name="connsiteX14" fmla="*/ 7757440 w 8752649"/>
                        <a:gd name="connsiteY14" fmla="*/ 2976297 h 9656236"/>
                        <a:gd name="connsiteX15" fmla="*/ 7989669 w 8752649"/>
                        <a:gd name="connsiteY15" fmla="*/ 4340640 h 9656236"/>
                        <a:gd name="connsiteX16" fmla="*/ 8752654 w 8752649"/>
                        <a:gd name="connsiteY16" fmla="*/ 6193162 h 9656236"/>
                        <a:gd name="connsiteX17" fmla="*/ 6613540 w 8752649"/>
                        <a:gd name="connsiteY17" fmla="*/ 9656230 h 9656236"/>
                        <a:gd name="connsiteX18" fmla="*/ 5057784 w 8752649"/>
                        <a:gd name="connsiteY18" fmla="*/ 8462696 h 9656236"/>
                        <a:gd name="connsiteX19" fmla="*/ 541518 w 8752649"/>
                        <a:gd name="connsiteY19" fmla="*/ 4050353 h 9656236"/>
                        <a:gd name="connsiteX0" fmla="*/ 541518 w 8455483"/>
                        <a:gd name="connsiteY0" fmla="*/ 4050353 h 9656236"/>
                        <a:gd name="connsiteX1" fmla="*/ 1163309 w 8455483"/>
                        <a:gd name="connsiteY1" fmla="*/ 3368184 h 9656236"/>
                        <a:gd name="connsiteX2" fmla="*/ 2967723 w 8455483"/>
                        <a:gd name="connsiteY2" fmla="*/ 5196984 h 9656236"/>
                        <a:gd name="connsiteX3" fmla="*/ 108411 w 8455483"/>
                        <a:gd name="connsiteY3" fmla="*/ 2221554 h 9656236"/>
                        <a:gd name="connsiteX4" fmla="*/ 1008296 w 8455483"/>
                        <a:gd name="connsiteY4" fmla="*/ 1510355 h 9656236"/>
                        <a:gd name="connsiteX5" fmla="*/ 3432182 w 8455483"/>
                        <a:gd name="connsiteY5" fmla="*/ 3948755 h 9656236"/>
                        <a:gd name="connsiteX6" fmla="*/ 718011 w 8455483"/>
                        <a:gd name="connsiteY6" fmla="*/ 1191041 h 9656236"/>
                        <a:gd name="connsiteX7" fmla="*/ 1719497 w 8455483"/>
                        <a:gd name="connsiteY7" fmla="*/ 494356 h 9656236"/>
                        <a:gd name="connsiteX8" fmla="*/ 4085326 w 8455483"/>
                        <a:gd name="connsiteY8" fmla="*/ 2976299 h 9656236"/>
                        <a:gd name="connsiteX9" fmla="*/ 2133444 w 8455483"/>
                        <a:gd name="connsiteY9" fmla="*/ 867083 h 9656236"/>
                        <a:gd name="connsiteX10" fmla="*/ 3170925 w 8455483"/>
                        <a:gd name="connsiteY10" fmla="*/ 276642 h 9656236"/>
                        <a:gd name="connsiteX11" fmla="*/ 6538239 w 8455483"/>
                        <a:gd name="connsiteY11" fmla="*/ 3731040 h 9656236"/>
                        <a:gd name="connsiteX12" fmla="*/ 6090619 w 8455483"/>
                        <a:gd name="connsiteY12" fmla="*/ 2238393 h 9656236"/>
                        <a:gd name="connsiteX13" fmla="*/ 6639839 w 8455483"/>
                        <a:gd name="connsiteY13" fmla="*/ 1031385 h 9656236"/>
                        <a:gd name="connsiteX14" fmla="*/ 7757440 w 8455483"/>
                        <a:gd name="connsiteY14" fmla="*/ 2976297 h 9656236"/>
                        <a:gd name="connsiteX15" fmla="*/ 7989669 w 8455483"/>
                        <a:gd name="connsiteY15" fmla="*/ 4340640 h 9656236"/>
                        <a:gd name="connsiteX16" fmla="*/ 8455477 w 8455483"/>
                        <a:gd name="connsiteY16" fmla="*/ 6151461 h 9656236"/>
                        <a:gd name="connsiteX17" fmla="*/ 6613540 w 8455483"/>
                        <a:gd name="connsiteY17" fmla="*/ 9656230 h 9656236"/>
                        <a:gd name="connsiteX18" fmla="*/ 5057784 w 8455483"/>
                        <a:gd name="connsiteY18" fmla="*/ 8462696 h 9656236"/>
                        <a:gd name="connsiteX19" fmla="*/ 541518 w 8455483"/>
                        <a:gd name="connsiteY19" fmla="*/ 4050353 h 9656236"/>
                        <a:gd name="connsiteX0" fmla="*/ 541518 w 8520757"/>
                        <a:gd name="connsiteY0" fmla="*/ 4050353 h 9656236"/>
                        <a:gd name="connsiteX1" fmla="*/ 1163309 w 8520757"/>
                        <a:gd name="connsiteY1" fmla="*/ 3368184 h 9656236"/>
                        <a:gd name="connsiteX2" fmla="*/ 2967723 w 8520757"/>
                        <a:gd name="connsiteY2" fmla="*/ 5196984 h 9656236"/>
                        <a:gd name="connsiteX3" fmla="*/ 108411 w 8520757"/>
                        <a:gd name="connsiteY3" fmla="*/ 2221554 h 9656236"/>
                        <a:gd name="connsiteX4" fmla="*/ 1008296 w 8520757"/>
                        <a:gd name="connsiteY4" fmla="*/ 1510355 h 9656236"/>
                        <a:gd name="connsiteX5" fmla="*/ 3432182 w 8520757"/>
                        <a:gd name="connsiteY5" fmla="*/ 3948755 h 9656236"/>
                        <a:gd name="connsiteX6" fmla="*/ 718011 w 8520757"/>
                        <a:gd name="connsiteY6" fmla="*/ 1191041 h 9656236"/>
                        <a:gd name="connsiteX7" fmla="*/ 1719497 w 8520757"/>
                        <a:gd name="connsiteY7" fmla="*/ 494356 h 9656236"/>
                        <a:gd name="connsiteX8" fmla="*/ 4085326 w 8520757"/>
                        <a:gd name="connsiteY8" fmla="*/ 2976299 h 9656236"/>
                        <a:gd name="connsiteX9" fmla="*/ 2133444 w 8520757"/>
                        <a:gd name="connsiteY9" fmla="*/ 867083 h 9656236"/>
                        <a:gd name="connsiteX10" fmla="*/ 3170925 w 8520757"/>
                        <a:gd name="connsiteY10" fmla="*/ 276642 h 9656236"/>
                        <a:gd name="connsiteX11" fmla="*/ 6538239 w 8520757"/>
                        <a:gd name="connsiteY11" fmla="*/ 3731040 h 9656236"/>
                        <a:gd name="connsiteX12" fmla="*/ 6090619 w 8520757"/>
                        <a:gd name="connsiteY12" fmla="*/ 2238393 h 9656236"/>
                        <a:gd name="connsiteX13" fmla="*/ 6639839 w 8520757"/>
                        <a:gd name="connsiteY13" fmla="*/ 1031385 h 9656236"/>
                        <a:gd name="connsiteX14" fmla="*/ 7757440 w 8520757"/>
                        <a:gd name="connsiteY14" fmla="*/ 2976297 h 9656236"/>
                        <a:gd name="connsiteX15" fmla="*/ 7989669 w 8520757"/>
                        <a:gd name="connsiteY15" fmla="*/ 4340640 h 9656236"/>
                        <a:gd name="connsiteX16" fmla="*/ 8520755 w 8520757"/>
                        <a:gd name="connsiteY16" fmla="*/ 6247765 h 9656236"/>
                        <a:gd name="connsiteX17" fmla="*/ 6613540 w 8520757"/>
                        <a:gd name="connsiteY17" fmla="*/ 9656230 h 9656236"/>
                        <a:gd name="connsiteX18" fmla="*/ 5057784 w 8520757"/>
                        <a:gd name="connsiteY18" fmla="*/ 8462696 h 9656236"/>
                        <a:gd name="connsiteX19" fmla="*/ 541518 w 8520757"/>
                        <a:gd name="connsiteY19" fmla="*/ 4050353 h 965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20757" h="9656236">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362938" y="6104719"/>
                            <a:pt x="8520755" y="6247765"/>
                          </a:cubicBezTo>
                          <a:cubicBezTo>
                            <a:pt x="7745476" y="7492361"/>
                            <a:pt x="7354037" y="8365842"/>
                            <a:pt x="6613540" y="9656230"/>
                          </a:cubicBezTo>
                          <a:cubicBezTo>
                            <a:pt x="6475654" y="9629619"/>
                            <a:pt x="5181156" y="8530430"/>
                            <a:pt x="5057784" y="8462696"/>
                          </a:cubicBezTo>
                          <a:cubicBezTo>
                            <a:pt x="4397384" y="8046620"/>
                            <a:pt x="768618" y="4236716"/>
                            <a:pt x="541518" y="4050353"/>
                          </a:cubicBezTo>
                          <a:close/>
                        </a:path>
                      </a:pathLst>
                    </a:custGeom>
                    <a:solidFill>
                      <a:srgbClr val="F19E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5" name="Rectangle 2"/>
                    <p:cNvSpPr/>
                    <p:nvPr/>
                  </p:nvSpPr>
                  <p:spPr>
                    <a:xfrm rot="1070647" flipH="1">
                      <a:off x="3552750" y="3230127"/>
                      <a:ext cx="248550" cy="243665"/>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 name="connsiteX0" fmla="*/ 541518 w 8636226"/>
                        <a:gd name="connsiteY0" fmla="*/ 4050353 h 9224165"/>
                        <a:gd name="connsiteX1" fmla="*/ 1163309 w 8636226"/>
                        <a:gd name="connsiteY1" fmla="*/ 3368184 h 9224165"/>
                        <a:gd name="connsiteX2" fmla="*/ 2967723 w 8636226"/>
                        <a:gd name="connsiteY2" fmla="*/ 5196984 h 9224165"/>
                        <a:gd name="connsiteX3" fmla="*/ 108411 w 8636226"/>
                        <a:gd name="connsiteY3" fmla="*/ 2221554 h 9224165"/>
                        <a:gd name="connsiteX4" fmla="*/ 1008296 w 8636226"/>
                        <a:gd name="connsiteY4" fmla="*/ 1510355 h 9224165"/>
                        <a:gd name="connsiteX5" fmla="*/ 3432182 w 8636226"/>
                        <a:gd name="connsiteY5" fmla="*/ 3948755 h 9224165"/>
                        <a:gd name="connsiteX6" fmla="*/ 718011 w 8636226"/>
                        <a:gd name="connsiteY6" fmla="*/ 1191041 h 9224165"/>
                        <a:gd name="connsiteX7" fmla="*/ 1719497 w 8636226"/>
                        <a:gd name="connsiteY7" fmla="*/ 494356 h 9224165"/>
                        <a:gd name="connsiteX8" fmla="*/ 4085326 w 8636226"/>
                        <a:gd name="connsiteY8" fmla="*/ 2976299 h 9224165"/>
                        <a:gd name="connsiteX9" fmla="*/ 2133444 w 8636226"/>
                        <a:gd name="connsiteY9" fmla="*/ 867083 h 9224165"/>
                        <a:gd name="connsiteX10" fmla="*/ 3170925 w 8636226"/>
                        <a:gd name="connsiteY10" fmla="*/ 276642 h 9224165"/>
                        <a:gd name="connsiteX11" fmla="*/ 6538239 w 8636226"/>
                        <a:gd name="connsiteY11" fmla="*/ 3731040 h 9224165"/>
                        <a:gd name="connsiteX12" fmla="*/ 6090619 w 8636226"/>
                        <a:gd name="connsiteY12" fmla="*/ 2238393 h 9224165"/>
                        <a:gd name="connsiteX13" fmla="*/ 6639839 w 8636226"/>
                        <a:gd name="connsiteY13" fmla="*/ 1031385 h 9224165"/>
                        <a:gd name="connsiteX14" fmla="*/ 7757440 w 8636226"/>
                        <a:gd name="connsiteY14" fmla="*/ 2976297 h 9224165"/>
                        <a:gd name="connsiteX15" fmla="*/ 7989669 w 8636226"/>
                        <a:gd name="connsiteY15" fmla="*/ 4340640 h 9224165"/>
                        <a:gd name="connsiteX16" fmla="*/ 8636220 w 8636226"/>
                        <a:gd name="connsiteY16" fmla="*/ 6034120 h 9224165"/>
                        <a:gd name="connsiteX17" fmla="*/ 6266896 w 8636226"/>
                        <a:gd name="connsiteY17" fmla="*/ 9224162 h 9224165"/>
                        <a:gd name="connsiteX18" fmla="*/ 5057784 w 8636226"/>
                        <a:gd name="connsiteY18" fmla="*/ 8462696 h 9224165"/>
                        <a:gd name="connsiteX19" fmla="*/ 541518 w 8636226"/>
                        <a:gd name="connsiteY19" fmla="*/ 4050353 h 9224165"/>
                        <a:gd name="connsiteX0" fmla="*/ 541518 w 8752649"/>
                        <a:gd name="connsiteY0" fmla="*/ 4050353 h 9224165"/>
                        <a:gd name="connsiteX1" fmla="*/ 1163309 w 8752649"/>
                        <a:gd name="connsiteY1" fmla="*/ 3368184 h 9224165"/>
                        <a:gd name="connsiteX2" fmla="*/ 2967723 w 8752649"/>
                        <a:gd name="connsiteY2" fmla="*/ 5196984 h 9224165"/>
                        <a:gd name="connsiteX3" fmla="*/ 108411 w 8752649"/>
                        <a:gd name="connsiteY3" fmla="*/ 2221554 h 9224165"/>
                        <a:gd name="connsiteX4" fmla="*/ 1008296 w 8752649"/>
                        <a:gd name="connsiteY4" fmla="*/ 1510355 h 9224165"/>
                        <a:gd name="connsiteX5" fmla="*/ 3432182 w 8752649"/>
                        <a:gd name="connsiteY5" fmla="*/ 3948755 h 9224165"/>
                        <a:gd name="connsiteX6" fmla="*/ 718011 w 8752649"/>
                        <a:gd name="connsiteY6" fmla="*/ 1191041 h 9224165"/>
                        <a:gd name="connsiteX7" fmla="*/ 1719497 w 8752649"/>
                        <a:gd name="connsiteY7" fmla="*/ 494356 h 9224165"/>
                        <a:gd name="connsiteX8" fmla="*/ 4085326 w 8752649"/>
                        <a:gd name="connsiteY8" fmla="*/ 2976299 h 9224165"/>
                        <a:gd name="connsiteX9" fmla="*/ 2133444 w 8752649"/>
                        <a:gd name="connsiteY9" fmla="*/ 867083 h 9224165"/>
                        <a:gd name="connsiteX10" fmla="*/ 3170925 w 8752649"/>
                        <a:gd name="connsiteY10" fmla="*/ 276642 h 9224165"/>
                        <a:gd name="connsiteX11" fmla="*/ 6538239 w 8752649"/>
                        <a:gd name="connsiteY11" fmla="*/ 3731040 h 9224165"/>
                        <a:gd name="connsiteX12" fmla="*/ 6090619 w 8752649"/>
                        <a:gd name="connsiteY12" fmla="*/ 2238393 h 9224165"/>
                        <a:gd name="connsiteX13" fmla="*/ 6639839 w 8752649"/>
                        <a:gd name="connsiteY13" fmla="*/ 1031385 h 9224165"/>
                        <a:gd name="connsiteX14" fmla="*/ 7757440 w 8752649"/>
                        <a:gd name="connsiteY14" fmla="*/ 2976297 h 9224165"/>
                        <a:gd name="connsiteX15" fmla="*/ 7989669 w 8752649"/>
                        <a:gd name="connsiteY15" fmla="*/ 4340640 h 9224165"/>
                        <a:gd name="connsiteX16" fmla="*/ 8752654 w 8752649"/>
                        <a:gd name="connsiteY16" fmla="*/ 6193162 h 9224165"/>
                        <a:gd name="connsiteX17" fmla="*/ 6266896 w 8752649"/>
                        <a:gd name="connsiteY17" fmla="*/ 9224162 h 9224165"/>
                        <a:gd name="connsiteX18" fmla="*/ 5057784 w 8752649"/>
                        <a:gd name="connsiteY18" fmla="*/ 8462696 h 9224165"/>
                        <a:gd name="connsiteX19" fmla="*/ 541518 w 8752649"/>
                        <a:gd name="connsiteY19" fmla="*/ 4050353 h 9224165"/>
                        <a:gd name="connsiteX0" fmla="*/ 541518 w 8752649"/>
                        <a:gd name="connsiteY0" fmla="*/ 4050353 h 9656236"/>
                        <a:gd name="connsiteX1" fmla="*/ 1163309 w 8752649"/>
                        <a:gd name="connsiteY1" fmla="*/ 3368184 h 9656236"/>
                        <a:gd name="connsiteX2" fmla="*/ 2967723 w 8752649"/>
                        <a:gd name="connsiteY2" fmla="*/ 5196984 h 9656236"/>
                        <a:gd name="connsiteX3" fmla="*/ 108411 w 8752649"/>
                        <a:gd name="connsiteY3" fmla="*/ 2221554 h 9656236"/>
                        <a:gd name="connsiteX4" fmla="*/ 1008296 w 8752649"/>
                        <a:gd name="connsiteY4" fmla="*/ 1510355 h 9656236"/>
                        <a:gd name="connsiteX5" fmla="*/ 3432182 w 8752649"/>
                        <a:gd name="connsiteY5" fmla="*/ 3948755 h 9656236"/>
                        <a:gd name="connsiteX6" fmla="*/ 718011 w 8752649"/>
                        <a:gd name="connsiteY6" fmla="*/ 1191041 h 9656236"/>
                        <a:gd name="connsiteX7" fmla="*/ 1719497 w 8752649"/>
                        <a:gd name="connsiteY7" fmla="*/ 494356 h 9656236"/>
                        <a:gd name="connsiteX8" fmla="*/ 4085326 w 8752649"/>
                        <a:gd name="connsiteY8" fmla="*/ 2976299 h 9656236"/>
                        <a:gd name="connsiteX9" fmla="*/ 2133444 w 8752649"/>
                        <a:gd name="connsiteY9" fmla="*/ 867083 h 9656236"/>
                        <a:gd name="connsiteX10" fmla="*/ 3170925 w 8752649"/>
                        <a:gd name="connsiteY10" fmla="*/ 276642 h 9656236"/>
                        <a:gd name="connsiteX11" fmla="*/ 6538239 w 8752649"/>
                        <a:gd name="connsiteY11" fmla="*/ 3731040 h 9656236"/>
                        <a:gd name="connsiteX12" fmla="*/ 6090619 w 8752649"/>
                        <a:gd name="connsiteY12" fmla="*/ 2238393 h 9656236"/>
                        <a:gd name="connsiteX13" fmla="*/ 6639839 w 8752649"/>
                        <a:gd name="connsiteY13" fmla="*/ 1031385 h 9656236"/>
                        <a:gd name="connsiteX14" fmla="*/ 7757440 w 8752649"/>
                        <a:gd name="connsiteY14" fmla="*/ 2976297 h 9656236"/>
                        <a:gd name="connsiteX15" fmla="*/ 7989669 w 8752649"/>
                        <a:gd name="connsiteY15" fmla="*/ 4340640 h 9656236"/>
                        <a:gd name="connsiteX16" fmla="*/ 8752654 w 8752649"/>
                        <a:gd name="connsiteY16" fmla="*/ 6193162 h 9656236"/>
                        <a:gd name="connsiteX17" fmla="*/ 6613540 w 8752649"/>
                        <a:gd name="connsiteY17" fmla="*/ 9656230 h 9656236"/>
                        <a:gd name="connsiteX18" fmla="*/ 5057784 w 8752649"/>
                        <a:gd name="connsiteY18" fmla="*/ 8462696 h 9656236"/>
                        <a:gd name="connsiteX19" fmla="*/ 541518 w 8752649"/>
                        <a:gd name="connsiteY19" fmla="*/ 4050353 h 9656236"/>
                        <a:gd name="connsiteX0" fmla="*/ 541518 w 8455483"/>
                        <a:gd name="connsiteY0" fmla="*/ 4050353 h 9656236"/>
                        <a:gd name="connsiteX1" fmla="*/ 1163309 w 8455483"/>
                        <a:gd name="connsiteY1" fmla="*/ 3368184 h 9656236"/>
                        <a:gd name="connsiteX2" fmla="*/ 2967723 w 8455483"/>
                        <a:gd name="connsiteY2" fmla="*/ 5196984 h 9656236"/>
                        <a:gd name="connsiteX3" fmla="*/ 108411 w 8455483"/>
                        <a:gd name="connsiteY3" fmla="*/ 2221554 h 9656236"/>
                        <a:gd name="connsiteX4" fmla="*/ 1008296 w 8455483"/>
                        <a:gd name="connsiteY4" fmla="*/ 1510355 h 9656236"/>
                        <a:gd name="connsiteX5" fmla="*/ 3432182 w 8455483"/>
                        <a:gd name="connsiteY5" fmla="*/ 3948755 h 9656236"/>
                        <a:gd name="connsiteX6" fmla="*/ 718011 w 8455483"/>
                        <a:gd name="connsiteY6" fmla="*/ 1191041 h 9656236"/>
                        <a:gd name="connsiteX7" fmla="*/ 1719497 w 8455483"/>
                        <a:gd name="connsiteY7" fmla="*/ 494356 h 9656236"/>
                        <a:gd name="connsiteX8" fmla="*/ 4085326 w 8455483"/>
                        <a:gd name="connsiteY8" fmla="*/ 2976299 h 9656236"/>
                        <a:gd name="connsiteX9" fmla="*/ 2133444 w 8455483"/>
                        <a:gd name="connsiteY9" fmla="*/ 867083 h 9656236"/>
                        <a:gd name="connsiteX10" fmla="*/ 3170925 w 8455483"/>
                        <a:gd name="connsiteY10" fmla="*/ 276642 h 9656236"/>
                        <a:gd name="connsiteX11" fmla="*/ 6538239 w 8455483"/>
                        <a:gd name="connsiteY11" fmla="*/ 3731040 h 9656236"/>
                        <a:gd name="connsiteX12" fmla="*/ 6090619 w 8455483"/>
                        <a:gd name="connsiteY12" fmla="*/ 2238393 h 9656236"/>
                        <a:gd name="connsiteX13" fmla="*/ 6639839 w 8455483"/>
                        <a:gd name="connsiteY13" fmla="*/ 1031385 h 9656236"/>
                        <a:gd name="connsiteX14" fmla="*/ 7757440 w 8455483"/>
                        <a:gd name="connsiteY14" fmla="*/ 2976297 h 9656236"/>
                        <a:gd name="connsiteX15" fmla="*/ 7989669 w 8455483"/>
                        <a:gd name="connsiteY15" fmla="*/ 4340640 h 9656236"/>
                        <a:gd name="connsiteX16" fmla="*/ 8455477 w 8455483"/>
                        <a:gd name="connsiteY16" fmla="*/ 6151461 h 9656236"/>
                        <a:gd name="connsiteX17" fmla="*/ 6613540 w 8455483"/>
                        <a:gd name="connsiteY17" fmla="*/ 9656230 h 9656236"/>
                        <a:gd name="connsiteX18" fmla="*/ 5057784 w 8455483"/>
                        <a:gd name="connsiteY18" fmla="*/ 8462696 h 9656236"/>
                        <a:gd name="connsiteX19" fmla="*/ 541518 w 8455483"/>
                        <a:gd name="connsiteY19" fmla="*/ 4050353 h 9656236"/>
                        <a:gd name="connsiteX0" fmla="*/ 541518 w 8520757"/>
                        <a:gd name="connsiteY0" fmla="*/ 4050353 h 9656236"/>
                        <a:gd name="connsiteX1" fmla="*/ 1163309 w 8520757"/>
                        <a:gd name="connsiteY1" fmla="*/ 3368184 h 9656236"/>
                        <a:gd name="connsiteX2" fmla="*/ 2967723 w 8520757"/>
                        <a:gd name="connsiteY2" fmla="*/ 5196984 h 9656236"/>
                        <a:gd name="connsiteX3" fmla="*/ 108411 w 8520757"/>
                        <a:gd name="connsiteY3" fmla="*/ 2221554 h 9656236"/>
                        <a:gd name="connsiteX4" fmla="*/ 1008296 w 8520757"/>
                        <a:gd name="connsiteY4" fmla="*/ 1510355 h 9656236"/>
                        <a:gd name="connsiteX5" fmla="*/ 3432182 w 8520757"/>
                        <a:gd name="connsiteY5" fmla="*/ 3948755 h 9656236"/>
                        <a:gd name="connsiteX6" fmla="*/ 718011 w 8520757"/>
                        <a:gd name="connsiteY6" fmla="*/ 1191041 h 9656236"/>
                        <a:gd name="connsiteX7" fmla="*/ 1719497 w 8520757"/>
                        <a:gd name="connsiteY7" fmla="*/ 494356 h 9656236"/>
                        <a:gd name="connsiteX8" fmla="*/ 4085326 w 8520757"/>
                        <a:gd name="connsiteY8" fmla="*/ 2976299 h 9656236"/>
                        <a:gd name="connsiteX9" fmla="*/ 2133444 w 8520757"/>
                        <a:gd name="connsiteY9" fmla="*/ 867083 h 9656236"/>
                        <a:gd name="connsiteX10" fmla="*/ 3170925 w 8520757"/>
                        <a:gd name="connsiteY10" fmla="*/ 276642 h 9656236"/>
                        <a:gd name="connsiteX11" fmla="*/ 6538239 w 8520757"/>
                        <a:gd name="connsiteY11" fmla="*/ 3731040 h 9656236"/>
                        <a:gd name="connsiteX12" fmla="*/ 6090619 w 8520757"/>
                        <a:gd name="connsiteY12" fmla="*/ 2238393 h 9656236"/>
                        <a:gd name="connsiteX13" fmla="*/ 6639839 w 8520757"/>
                        <a:gd name="connsiteY13" fmla="*/ 1031385 h 9656236"/>
                        <a:gd name="connsiteX14" fmla="*/ 7757440 w 8520757"/>
                        <a:gd name="connsiteY14" fmla="*/ 2976297 h 9656236"/>
                        <a:gd name="connsiteX15" fmla="*/ 7989669 w 8520757"/>
                        <a:gd name="connsiteY15" fmla="*/ 4340640 h 9656236"/>
                        <a:gd name="connsiteX16" fmla="*/ 8520755 w 8520757"/>
                        <a:gd name="connsiteY16" fmla="*/ 6247765 h 9656236"/>
                        <a:gd name="connsiteX17" fmla="*/ 6613540 w 8520757"/>
                        <a:gd name="connsiteY17" fmla="*/ 9656230 h 9656236"/>
                        <a:gd name="connsiteX18" fmla="*/ 5057784 w 8520757"/>
                        <a:gd name="connsiteY18" fmla="*/ 8462696 h 9656236"/>
                        <a:gd name="connsiteX19" fmla="*/ 541518 w 8520757"/>
                        <a:gd name="connsiteY19" fmla="*/ 4050353 h 965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20757" h="9656236">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362938" y="6104719"/>
                            <a:pt x="8520755" y="6247765"/>
                          </a:cubicBezTo>
                          <a:cubicBezTo>
                            <a:pt x="7745476" y="7492361"/>
                            <a:pt x="7354037" y="8365842"/>
                            <a:pt x="6613540" y="9656230"/>
                          </a:cubicBezTo>
                          <a:cubicBezTo>
                            <a:pt x="6475654" y="9629619"/>
                            <a:pt x="5181156" y="8530430"/>
                            <a:pt x="5057784" y="8462696"/>
                          </a:cubicBezTo>
                          <a:cubicBezTo>
                            <a:pt x="4397384" y="8046620"/>
                            <a:pt x="768618" y="4236716"/>
                            <a:pt x="541518" y="4050353"/>
                          </a:cubicBezTo>
                          <a:close/>
                        </a:path>
                      </a:pathLst>
                    </a:custGeom>
                    <a:solidFill>
                      <a:srgbClr val="F19E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2" name="Rectangle 121"/>
                    <p:cNvSpPr/>
                    <p:nvPr/>
                  </p:nvSpPr>
                  <p:spPr>
                    <a:xfrm rot="19130068">
                      <a:off x="3477036" y="2820955"/>
                      <a:ext cx="150702" cy="280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4" name="Rectangle 123"/>
                    <p:cNvSpPr/>
                    <p:nvPr/>
                  </p:nvSpPr>
                  <p:spPr>
                    <a:xfrm rot="4559419" flipV="1">
                      <a:off x="3475425" y="3390864"/>
                      <a:ext cx="150701" cy="280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0" name="Rectangle 119"/>
                    <p:cNvSpPr/>
                    <p:nvPr/>
                  </p:nvSpPr>
                  <p:spPr>
                    <a:xfrm>
                      <a:off x="2504077" y="2366980"/>
                      <a:ext cx="1108710" cy="1208730"/>
                    </a:xfrm>
                    <a:custGeom>
                      <a:avLst/>
                      <a:gdLst>
                        <a:gd name="connsiteX0" fmla="*/ 0 w 1149532"/>
                        <a:gd name="connsiteY0" fmla="*/ 0 h 1291398"/>
                        <a:gd name="connsiteX1" fmla="*/ 1149532 w 1149532"/>
                        <a:gd name="connsiteY1" fmla="*/ 0 h 1291398"/>
                        <a:gd name="connsiteX2" fmla="*/ 1149532 w 1149532"/>
                        <a:gd name="connsiteY2" fmla="*/ 1291398 h 1291398"/>
                        <a:gd name="connsiteX3" fmla="*/ 0 w 1149532"/>
                        <a:gd name="connsiteY3" fmla="*/ 1291398 h 1291398"/>
                        <a:gd name="connsiteX4" fmla="*/ 0 w 1149532"/>
                        <a:gd name="connsiteY4" fmla="*/ 0 h 1291398"/>
                        <a:gd name="connsiteX0" fmla="*/ 0 w 1324126"/>
                        <a:gd name="connsiteY0" fmla="*/ 665825 h 1291398"/>
                        <a:gd name="connsiteX1" fmla="*/ 1324126 w 1324126"/>
                        <a:gd name="connsiteY1" fmla="*/ 0 h 1291398"/>
                        <a:gd name="connsiteX2" fmla="*/ 1324126 w 1324126"/>
                        <a:gd name="connsiteY2" fmla="*/ 1291398 h 1291398"/>
                        <a:gd name="connsiteX3" fmla="*/ 174594 w 1324126"/>
                        <a:gd name="connsiteY3" fmla="*/ 1291398 h 1291398"/>
                        <a:gd name="connsiteX4" fmla="*/ 0 w 1324126"/>
                        <a:gd name="connsiteY4" fmla="*/ 665825 h 1291398"/>
                        <a:gd name="connsiteX0" fmla="*/ 0 w 1324126"/>
                        <a:gd name="connsiteY0" fmla="*/ 1009095 h 1634668"/>
                        <a:gd name="connsiteX1" fmla="*/ 1229431 w 1324126"/>
                        <a:gd name="connsiteY1" fmla="*/ 0 h 1634668"/>
                        <a:gd name="connsiteX2" fmla="*/ 1324126 w 1324126"/>
                        <a:gd name="connsiteY2" fmla="*/ 1634668 h 1634668"/>
                        <a:gd name="connsiteX3" fmla="*/ 174594 w 1324126"/>
                        <a:gd name="connsiteY3" fmla="*/ 1634668 h 1634668"/>
                        <a:gd name="connsiteX4" fmla="*/ 0 w 1324126"/>
                        <a:gd name="connsiteY4" fmla="*/ 1009095 h 1634668"/>
                        <a:gd name="connsiteX0" fmla="*/ 0 w 1324126"/>
                        <a:gd name="connsiteY0" fmla="*/ 1009095 h 1634668"/>
                        <a:gd name="connsiteX1" fmla="*/ 1229431 w 1324126"/>
                        <a:gd name="connsiteY1" fmla="*/ 0 h 1634668"/>
                        <a:gd name="connsiteX2" fmla="*/ 1324126 w 1324126"/>
                        <a:gd name="connsiteY2" fmla="*/ 1634668 h 1634668"/>
                        <a:gd name="connsiteX3" fmla="*/ 174594 w 1324126"/>
                        <a:gd name="connsiteY3" fmla="*/ 1634668 h 1634668"/>
                        <a:gd name="connsiteX4" fmla="*/ 0 w 1324126"/>
                        <a:gd name="connsiteY4" fmla="*/ 1009095 h 1634668"/>
                        <a:gd name="connsiteX0" fmla="*/ 0 w 1324126"/>
                        <a:gd name="connsiteY0" fmla="*/ 1009095 h 1634668"/>
                        <a:gd name="connsiteX1" fmla="*/ 1229431 w 1324126"/>
                        <a:gd name="connsiteY1" fmla="*/ 0 h 1634668"/>
                        <a:gd name="connsiteX2" fmla="*/ 1324126 w 1324126"/>
                        <a:gd name="connsiteY2" fmla="*/ 1634668 h 1634668"/>
                        <a:gd name="connsiteX3" fmla="*/ 174594 w 1324126"/>
                        <a:gd name="connsiteY3" fmla="*/ 1634668 h 1634668"/>
                        <a:gd name="connsiteX4" fmla="*/ 0 w 1324126"/>
                        <a:gd name="connsiteY4" fmla="*/ 1009095 h 1634668"/>
                        <a:gd name="connsiteX0" fmla="*/ 0 w 1324126"/>
                        <a:gd name="connsiteY0" fmla="*/ 1009095 h 1634668"/>
                        <a:gd name="connsiteX1" fmla="*/ 1229431 w 1324126"/>
                        <a:gd name="connsiteY1" fmla="*/ 0 h 1634668"/>
                        <a:gd name="connsiteX2" fmla="*/ 1324126 w 1324126"/>
                        <a:gd name="connsiteY2" fmla="*/ 1634668 h 1634668"/>
                        <a:gd name="connsiteX3" fmla="*/ 174594 w 1324126"/>
                        <a:gd name="connsiteY3" fmla="*/ 1634668 h 1634668"/>
                        <a:gd name="connsiteX4" fmla="*/ 0 w 1324126"/>
                        <a:gd name="connsiteY4" fmla="*/ 1009095 h 1634668"/>
                        <a:gd name="connsiteX0" fmla="*/ 0 w 1324126"/>
                        <a:gd name="connsiteY0" fmla="*/ 1009095 h 1634668"/>
                        <a:gd name="connsiteX1" fmla="*/ 1229431 w 1324126"/>
                        <a:gd name="connsiteY1" fmla="*/ 0 h 1634668"/>
                        <a:gd name="connsiteX2" fmla="*/ 1324126 w 1324126"/>
                        <a:gd name="connsiteY2" fmla="*/ 1634668 h 1634668"/>
                        <a:gd name="connsiteX3" fmla="*/ 174594 w 1324126"/>
                        <a:gd name="connsiteY3" fmla="*/ 1634668 h 1634668"/>
                        <a:gd name="connsiteX4" fmla="*/ 0 w 1324126"/>
                        <a:gd name="connsiteY4" fmla="*/ 1009095 h 1634668"/>
                        <a:gd name="connsiteX0" fmla="*/ 0 w 1324126"/>
                        <a:gd name="connsiteY0" fmla="*/ 1090537 h 1716110"/>
                        <a:gd name="connsiteX1" fmla="*/ 1229431 w 1324126"/>
                        <a:gd name="connsiteY1" fmla="*/ 81442 h 1716110"/>
                        <a:gd name="connsiteX2" fmla="*/ 1324126 w 1324126"/>
                        <a:gd name="connsiteY2" fmla="*/ 1716110 h 1716110"/>
                        <a:gd name="connsiteX3" fmla="*/ 174594 w 1324126"/>
                        <a:gd name="connsiteY3" fmla="*/ 1716110 h 1716110"/>
                        <a:gd name="connsiteX4" fmla="*/ 0 w 1324126"/>
                        <a:gd name="connsiteY4" fmla="*/ 1090537 h 1716110"/>
                        <a:gd name="connsiteX0" fmla="*/ 0 w 1324126"/>
                        <a:gd name="connsiteY0" fmla="*/ 1085218 h 1710791"/>
                        <a:gd name="connsiteX1" fmla="*/ 1232390 w 1324126"/>
                        <a:gd name="connsiteY1" fmla="*/ 82042 h 1710791"/>
                        <a:gd name="connsiteX2" fmla="*/ 1324126 w 1324126"/>
                        <a:gd name="connsiteY2" fmla="*/ 1710791 h 1710791"/>
                        <a:gd name="connsiteX3" fmla="*/ 174594 w 1324126"/>
                        <a:gd name="connsiteY3" fmla="*/ 1710791 h 1710791"/>
                        <a:gd name="connsiteX4" fmla="*/ 0 w 1324126"/>
                        <a:gd name="connsiteY4" fmla="*/ 1085218 h 1710791"/>
                        <a:gd name="connsiteX0" fmla="*/ 0 w 1324126"/>
                        <a:gd name="connsiteY0" fmla="*/ 1093173 h 1718746"/>
                        <a:gd name="connsiteX1" fmla="*/ 1232390 w 1324126"/>
                        <a:gd name="connsiteY1" fmla="*/ 89997 h 1718746"/>
                        <a:gd name="connsiteX2" fmla="*/ 1324126 w 1324126"/>
                        <a:gd name="connsiteY2" fmla="*/ 1718746 h 1718746"/>
                        <a:gd name="connsiteX3" fmla="*/ 174594 w 1324126"/>
                        <a:gd name="connsiteY3" fmla="*/ 1718746 h 1718746"/>
                        <a:gd name="connsiteX4" fmla="*/ 0 w 1324126"/>
                        <a:gd name="connsiteY4" fmla="*/ 1093173 h 1718746"/>
                        <a:gd name="connsiteX0" fmla="*/ 0 w 1324126"/>
                        <a:gd name="connsiteY0" fmla="*/ 1093173 h 1718746"/>
                        <a:gd name="connsiteX1" fmla="*/ 1232390 w 1324126"/>
                        <a:gd name="connsiteY1" fmla="*/ 89997 h 1718746"/>
                        <a:gd name="connsiteX2" fmla="*/ 1268904 w 1324126"/>
                        <a:gd name="connsiteY2" fmla="*/ 806575 h 1718746"/>
                        <a:gd name="connsiteX3" fmla="*/ 1324126 w 1324126"/>
                        <a:gd name="connsiteY3" fmla="*/ 1718746 h 1718746"/>
                        <a:gd name="connsiteX4" fmla="*/ 174594 w 1324126"/>
                        <a:gd name="connsiteY4" fmla="*/ 1718746 h 1718746"/>
                        <a:gd name="connsiteX5" fmla="*/ 0 w 1324126"/>
                        <a:gd name="connsiteY5" fmla="*/ 1093173 h 1718746"/>
                        <a:gd name="connsiteX0" fmla="*/ 0 w 1914015"/>
                        <a:gd name="connsiteY0" fmla="*/ 1093173 h 1718746"/>
                        <a:gd name="connsiteX1" fmla="*/ 1232390 w 1914015"/>
                        <a:gd name="connsiteY1" fmla="*/ 89997 h 1718746"/>
                        <a:gd name="connsiteX2" fmla="*/ 1914015 w 1914015"/>
                        <a:gd name="connsiteY2" fmla="*/ 241363 h 1718746"/>
                        <a:gd name="connsiteX3" fmla="*/ 1324126 w 1914015"/>
                        <a:gd name="connsiteY3" fmla="*/ 1718746 h 1718746"/>
                        <a:gd name="connsiteX4" fmla="*/ 174594 w 1914015"/>
                        <a:gd name="connsiteY4" fmla="*/ 1718746 h 1718746"/>
                        <a:gd name="connsiteX5" fmla="*/ 0 w 1914015"/>
                        <a:gd name="connsiteY5" fmla="*/ 1093173 h 1718746"/>
                        <a:gd name="connsiteX0" fmla="*/ 0 w 1905137"/>
                        <a:gd name="connsiteY0" fmla="*/ 1093173 h 1718746"/>
                        <a:gd name="connsiteX1" fmla="*/ 1232390 w 1905137"/>
                        <a:gd name="connsiteY1" fmla="*/ 89997 h 1718746"/>
                        <a:gd name="connsiteX2" fmla="*/ 1905137 w 1905137"/>
                        <a:gd name="connsiteY2" fmla="*/ 223607 h 1718746"/>
                        <a:gd name="connsiteX3" fmla="*/ 1324126 w 1905137"/>
                        <a:gd name="connsiteY3" fmla="*/ 1718746 h 1718746"/>
                        <a:gd name="connsiteX4" fmla="*/ 174594 w 1905137"/>
                        <a:gd name="connsiteY4" fmla="*/ 1718746 h 1718746"/>
                        <a:gd name="connsiteX5" fmla="*/ 0 w 1905137"/>
                        <a:gd name="connsiteY5" fmla="*/ 1093173 h 1718746"/>
                        <a:gd name="connsiteX0" fmla="*/ 0 w 1905137"/>
                        <a:gd name="connsiteY0" fmla="*/ 1093173 h 1718746"/>
                        <a:gd name="connsiteX1" fmla="*/ 1232390 w 1905137"/>
                        <a:gd name="connsiteY1" fmla="*/ 89997 h 1718746"/>
                        <a:gd name="connsiteX2" fmla="*/ 1905137 w 1905137"/>
                        <a:gd name="connsiteY2" fmla="*/ 223607 h 1718746"/>
                        <a:gd name="connsiteX3" fmla="*/ 1324126 w 1905137"/>
                        <a:gd name="connsiteY3" fmla="*/ 1718746 h 1718746"/>
                        <a:gd name="connsiteX4" fmla="*/ 174594 w 1905137"/>
                        <a:gd name="connsiteY4" fmla="*/ 1718746 h 1718746"/>
                        <a:gd name="connsiteX5" fmla="*/ 0 w 1905137"/>
                        <a:gd name="connsiteY5" fmla="*/ 1093173 h 1718746"/>
                        <a:gd name="connsiteX0" fmla="*/ 0 w 1905137"/>
                        <a:gd name="connsiteY0" fmla="*/ 1093173 h 1718746"/>
                        <a:gd name="connsiteX1" fmla="*/ 1232390 w 1905137"/>
                        <a:gd name="connsiteY1" fmla="*/ 89997 h 1718746"/>
                        <a:gd name="connsiteX2" fmla="*/ 1905137 w 1905137"/>
                        <a:gd name="connsiteY2" fmla="*/ 223607 h 1718746"/>
                        <a:gd name="connsiteX3" fmla="*/ 1324126 w 1905137"/>
                        <a:gd name="connsiteY3" fmla="*/ 1718746 h 1718746"/>
                        <a:gd name="connsiteX4" fmla="*/ 174594 w 1905137"/>
                        <a:gd name="connsiteY4" fmla="*/ 1718746 h 1718746"/>
                        <a:gd name="connsiteX5" fmla="*/ 0 w 1905137"/>
                        <a:gd name="connsiteY5" fmla="*/ 1093173 h 1718746"/>
                        <a:gd name="connsiteX0" fmla="*/ 0 w 1905137"/>
                        <a:gd name="connsiteY0" fmla="*/ 1093173 h 1718746"/>
                        <a:gd name="connsiteX1" fmla="*/ 1232390 w 1905137"/>
                        <a:gd name="connsiteY1" fmla="*/ 89997 h 1718746"/>
                        <a:gd name="connsiteX2" fmla="*/ 1905137 w 1905137"/>
                        <a:gd name="connsiteY2" fmla="*/ 223607 h 1718746"/>
                        <a:gd name="connsiteX3" fmla="*/ 1730543 w 1905137"/>
                        <a:gd name="connsiteY3" fmla="*/ 670451 h 1718746"/>
                        <a:gd name="connsiteX4" fmla="*/ 1324126 w 1905137"/>
                        <a:gd name="connsiteY4" fmla="*/ 1718746 h 1718746"/>
                        <a:gd name="connsiteX5" fmla="*/ 174594 w 1905137"/>
                        <a:gd name="connsiteY5" fmla="*/ 1718746 h 1718746"/>
                        <a:gd name="connsiteX6" fmla="*/ 0 w 1905137"/>
                        <a:gd name="connsiteY6" fmla="*/ 1093173 h 1718746"/>
                        <a:gd name="connsiteX0" fmla="*/ 0 w 2050140"/>
                        <a:gd name="connsiteY0" fmla="*/ 1093173 h 1718746"/>
                        <a:gd name="connsiteX1" fmla="*/ 1232390 w 2050140"/>
                        <a:gd name="connsiteY1" fmla="*/ 89997 h 1718746"/>
                        <a:gd name="connsiteX2" fmla="*/ 1905137 w 2050140"/>
                        <a:gd name="connsiteY2" fmla="*/ 223607 h 1718746"/>
                        <a:gd name="connsiteX3" fmla="*/ 2050140 w 2050140"/>
                        <a:gd name="connsiteY3" fmla="*/ 359732 h 1718746"/>
                        <a:gd name="connsiteX4" fmla="*/ 1324126 w 2050140"/>
                        <a:gd name="connsiteY4" fmla="*/ 1718746 h 1718746"/>
                        <a:gd name="connsiteX5" fmla="*/ 174594 w 2050140"/>
                        <a:gd name="connsiteY5" fmla="*/ 1718746 h 1718746"/>
                        <a:gd name="connsiteX6" fmla="*/ 0 w 2050140"/>
                        <a:gd name="connsiteY6" fmla="*/ 1093173 h 1718746"/>
                        <a:gd name="connsiteX0" fmla="*/ 0 w 2050140"/>
                        <a:gd name="connsiteY0" fmla="*/ 1093173 h 1718746"/>
                        <a:gd name="connsiteX1" fmla="*/ 1232390 w 2050140"/>
                        <a:gd name="connsiteY1" fmla="*/ 89997 h 1718746"/>
                        <a:gd name="connsiteX2" fmla="*/ 1905137 w 2050140"/>
                        <a:gd name="connsiteY2" fmla="*/ 223607 h 1718746"/>
                        <a:gd name="connsiteX3" fmla="*/ 2050140 w 2050140"/>
                        <a:gd name="connsiteY3" fmla="*/ 359732 h 1718746"/>
                        <a:gd name="connsiteX4" fmla="*/ 1324126 w 2050140"/>
                        <a:gd name="connsiteY4" fmla="*/ 1718746 h 1718746"/>
                        <a:gd name="connsiteX5" fmla="*/ 174594 w 2050140"/>
                        <a:gd name="connsiteY5" fmla="*/ 1718746 h 1718746"/>
                        <a:gd name="connsiteX6" fmla="*/ 0 w 2050140"/>
                        <a:gd name="connsiteY6" fmla="*/ 1093173 h 1718746"/>
                        <a:gd name="connsiteX0" fmla="*/ 0 w 2050140"/>
                        <a:gd name="connsiteY0" fmla="*/ 1093173 h 1718746"/>
                        <a:gd name="connsiteX1" fmla="*/ 1232390 w 2050140"/>
                        <a:gd name="connsiteY1" fmla="*/ 89997 h 1718746"/>
                        <a:gd name="connsiteX2" fmla="*/ 1905137 w 2050140"/>
                        <a:gd name="connsiteY2" fmla="*/ 223607 h 1718746"/>
                        <a:gd name="connsiteX3" fmla="*/ 2050140 w 2050140"/>
                        <a:gd name="connsiteY3" fmla="*/ 359732 h 1718746"/>
                        <a:gd name="connsiteX4" fmla="*/ 1324126 w 2050140"/>
                        <a:gd name="connsiteY4" fmla="*/ 1718746 h 1718746"/>
                        <a:gd name="connsiteX5" fmla="*/ 174594 w 2050140"/>
                        <a:gd name="connsiteY5" fmla="*/ 1718746 h 1718746"/>
                        <a:gd name="connsiteX6" fmla="*/ 0 w 2050140"/>
                        <a:gd name="connsiteY6" fmla="*/ 1093173 h 1718746"/>
                        <a:gd name="connsiteX0" fmla="*/ 0 w 2050140"/>
                        <a:gd name="connsiteY0" fmla="*/ 1093173 h 1718746"/>
                        <a:gd name="connsiteX1" fmla="*/ 1232390 w 2050140"/>
                        <a:gd name="connsiteY1" fmla="*/ 89997 h 1718746"/>
                        <a:gd name="connsiteX2" fmla="*/ 1905137 w 2050140"/>
                        <a:gd name="connsiteY2" fmla="*/ 223607 h 1718746"/>
                        <a:gd name="connsiteX3" fmla="*/ 2050140 w 2050140"/>
                        <a:gd name="connsiteY3" fmla="*/ 359732 h 1718746"/>
                        <a:gd name="connsiteX4" fmla="*/ 1324126 w 2050140"/>
                        <a:gd name="connsiteY4" fmla="*/ 1718746 h 1718746"/>
                        <a:gd name="connsiteX5" fmla="*/ 174594 w 2050140"/>
                        <a:gd name="connsiteY5" fmla="*/ 1718746 h 1718746"/>
                        <a:gd name="connsiteX6" fmla="*/ 0 w 2050140"/>
                        <a:gd name="connsiteY6" fmla="*/ 1093173 h 1718746"/>
                        <a:gd name="connsiteX0" fmla="*/ 0 w 2050140"/>
                        <a:gd name="connsiteY0" fmla="*/ 1093173 h 1718746"/>
                        <a:gd name="connsiteX1" fmla="*/ 1232390 w 2050140"/>
                        <a:gd name="connsiteY1" fmla="*/ 89997 h 1718746"/>
                        <a:gd name="connsiteX2" fmla="*/ 1905137 w 2050140"/>
                        <a:gd name="connsiteY2" fmla="*/ 223607 h 1718746"/>
                        <a:gd name="connsiteX3" fmla="*/ 2050140 w 2050140"/>
                        <a:gd name="connsiteY3" fmla="*/ 350854 h 1718746"/>
                        <a:gd name="connsiteX4" fmla="*/ 1324126 w 2050140"/>
                        <a:gd name="connsiteY4" fmla="*/ 1718746 h 1718746"/>
                        <a:gd name="connsiteX5" fmla="*/ 174594 w 2050140"/>
                        <a:gd name="connsiteY5" fmla="*/ 1718746 h 1718746"/>
                        <a:gd name="connsiteX6" fmla="*/ 0 w 2050140"/>
                        <a:gd name="connsiteY6" fmla="*/ 1093173 h 1718746"/>
                        <a:gd name="connsiteX0" fmla="*/ 0 w 2050140"/>
                        <a:gd name="connsiteY0" fmla="*/ 1093173 h 1718746"/>
                        <a:gd name="connsiteX1" fmla="*/ 1232390 w 2050140"/>
                        <a:gd name="connsiteY1" fmla="*/ 89997 h 1718746"/>
                        <a:gd name="connsiteX2" fmla="*/ 1905137 w 2050140"/>
                        <a:gd name="connsiteY2" fmla="*/ 223607 h 1718746"/>
                        <a:gd name="connsiteX3" fmla="*/ 2050140 w 2050140"/>
                        <a:gd name="connsiteY3" fmla="*/ 350854 h 1718746"/>
                        <a:gd name="connsiteX4" fmla="*/ 1763093 w 2050140"/>
                        <a:gd name="connsiteY4" fmla="*/ 895352 h 1718746"/>
                        <a:gd name="connsiteX5" fmla="*/ 1324126 w 2050140"/>
                        <a:gd name="connsiteY5" fmla="*/ 1718746 h 1718746"/>
                        <a:gd name="connsiteX6" fmla="*/ 174594 w 2050140"/>
                        <a:gd name="connsiteY6" fmla="*/ 1718746 h 1718746"/>
                        <a:gd name="connsiteX7" fmla="*/ 0 w 2050140"/>
                        <a:gd name="connsiteY7" fmla="*/ 1093173 h 1718746"/>
                        <a:gd name="connsiteX0" fmla="*/ 0 w 2582798"/>
                        <a:gd name="connsiteY0" fmla="*/ 1093173 h 1718746"/>
                        <a:gd name="connsiteX1" fmla="*/ 1232390 w 2582798"/>
                        <a:gd name="connsiteY1" fmla="*/ 89997 h 1718746"/>
                        <a:gd name="connsiteX2" fmla="*/ 1905137 w 2582798"/>
                        <a:gd name="connsiteY2" fmla="*/ 223607 h 1718746"/>
                        <a:gd name="connsiteX3" fmla="*/ 2050140 w 2582798"/>
                        <a:gd name="connsiteY3" fmla="*/ 350854 h 1718746"/>
                        <a:gd name="connsiteX4" fmla="*/ 2582798 w 2582798"/>
                        <a:gd name="connsiteY4" fmla="*/ 984129 h 1718746"/>
                        <a:gd name="connsiteX5" fmla="*/ 1324126 w 2582798"/>
                        <a:gd name="connsiteY5" fmla="*/ 1718746 h 1718746"/>
                        <a:gd name="connsiteX6" fmla="*/ 174594 w 2582798"/>
                        <a:gd name="connsiteY6" fmla="*/ 1718746 h 1718746"/>
                        <a:gd name="connsiteX7" fmla="*/ 0 w 2582798"/>
                        <a:gd name="connsiteY7" fmla="*/ 1093173 h 1718746"/>
                        <a:gd name="connsiteX0" fmla="*/ 0 w 2582798"/>
                        <a:gd name="connsiteY0" fmla="*/ 1093173 h 1718746"/>
                        <a:gd name="connsiteX1" fmla="*/ 1232390 w 2582798"/>
                        <a:gd name="connsiteY1" fmla="*/ 89997 h 1718746"/>
                        <a:gd name="connsiteX2" fmla="*/ 1905137 w 2582798"/>
                        <a:gd name="connsiteY2" fmla="*/ 223607 h 1718746"/>
                        <a:gd name="connsiteX3" fmla="*/ 2050140 w 2582798"/>
                        <a:gd name="connsiteY3" fmla="*/ 350854 h 1718746"/>
                        <a:gd name="connsiteX4" fmla="*/ 2582798 w 2582798"/>
                        <a:gd name="connsiteY4" fmla="*/ 984129 h 1718746"/>
                        <a:gd name="connsiteX5" fmla="*/ 2067893 w 2582798"/>
                        <a:gd name="connsiteY5" fmla="*/ 1277092 h 1718746"/>
                        <a:gd name="connsiteX6" fmla="*/ 1324126 w 2582798"/>
                        <a:gd name="connsiteY6" fmla="*/ 1718746 h 1718746"/>
                        <a:gd name="connsiteX7" fmla="*/ 174594 w 2582798"/>
                        <a:gd name="connsiteY7" fmla="*/ 1718746 h 1718746"/>
                        <a:gd name="connsiteX8" fmla="*/ 0 w 2582798"/>
                        <a:gd name="connsiteY8" fmla="*/ 1093173 h 1718746"/>
                        <a:gd name="connsiteX0" fmla="*/ 0 w 2582798"/>
                        <a:gd name="connsiteY0" fmla="*/ 1093173 h 1718746"/>
                        <a:gd name="connsiteX1" fmla="*/ 1232390 w 2582798"/>
                        <a:gd name="connsiteY1" fmla="*/ 89997 h 1718746"/>
                        <a:gd name="connsiteX2" fmla="*/ 1905137 w 2582798"/>
                        <a:gd name="connsiteY2" fmla="*/ 223607 h 1718746"/>
                        <a:gd name="connsiteX3" fmla="*/ 2050140 w 2582798"/>
                        <a:gd name="connsiteY3" fmla="*/ 350854 h 1718746"/>
                        <a:gd name="connsiteX4" fmla="*/ 2582798 w 2582798"/>
                        <a:gd name="connsiteY4" fmla="*/ 984129 h 1718746"/>
                        <a:gd name="connsiteX5" fmla="*/ 2245446 w 2582798"/>
                        <a:gd name="connsiteY5" fmla="*/ 1262296 h 1718746"/>
                        <a:gd name="connsiteX6" fmla="*/ 1324126 w 2582798"/>
                        <a:gd name="connsiteY6" fmla="*/ 1718746 h 1718746"/>
                        <a:gd name="connsiteX7" fmla="*/ 174594 w 2582798"/>
                        <a:gd name="connsiteY7" fmla="*/ 1718746 h 1718746"/>
                        <a:gd name="connsiteX8" fmla="*/ 0 w 2582798"/>
                        <a:gd name="connsiteY8" fmla="*/ 1093173 h 1718746"/>
                        <a:gd name="connsiteX0" fmla="*/ 0 w 2582798"/>
                        <a:gd name="connsiteY0" fmla="*/ 1093173 h 1718746"/>
                        <a:gd name="connsiteX1" fmla="*/ 1232390 w 2582798"/>
                        <a:gd name="connsiteY1" fmla="*/ 89997 h 1718746"/>
                        <a:gd name="connsiteX2" fmla="*/ 1905137 w 2582798"/>
                        <a:gd name="connsiteY2" fmla="*/ 223607 h 1718746"/>
                        <a:gd name="connsiteX3" fmla="*/ 2050140 w 2582798"/>
                        <a:gd name="connsiteY3" fmla="*/ 350854 h 1718746"/>
                        <a:gd name="connsiteX4" fmla="*/ 2582798 w 2582798"/>
                        <a:gd name="connsiteY4" fmla="*/ 984129 h 1718746"/>
                        <a:gd name="connsiteX5" fmla="*/ 2245446 w 2582798"/>
                        <a:gd name="connsiteY5" fmla="*/ 1262296 h 1718746"/>
                        <a:gd name="connsiteX6" fmla="*/ 1804522 w 2582798"/>
                        <a:gd name="connsiteY6" fmla="*/ 1484237 h 1718746"/>
                        <a:gd name="connsiteX7" fmla="*/ 1324126 w 2582798"/>
                        <a:gd name="connsiteY7" fmla="*/ 1718746 h 1718746"/>
                        <a:gd name="connsiteX8" fmla="*/ 174594 w 2582798"/>
                        <a:gd name="connsiteY8" fmla="*/ 1718746 h 1718746"/>
                        <a:gd name="connsiteX9" fmla="*/ 0 w 2582798"/>
                        <a:gd name="connsiteY9" fmla="*/ 1093173 h 1718746"/>
                        <a:gd name="connsiteX0" fmla="*/ 0 w 2582798"/>
                        <a:gd name="connsiteY0" fmla="*/ 1093173 h 1718746"/>
                        <a:gd name="connsiteX1" fmla="*/ 1232390 w 2582798"/>
                        <a:gd name="connsiteY1" fmla="*/ 89997 h 1718746"/>
                        <a:gd name="connsiteX2" fmla="*/ 1905137 w 2582798"/>
                        <a:gd name="connsiteY2" fmla="*/ 223607 h 1718746"/>
                        <a:gd name="connsiteX3" fmla="*/ 2050140 w 2582798"/>
                        <a:gd name="connsiteY3" fmla="*/ 350854 h 1718746"/>
                        <a:gd name="connsiteX4" fmla="*/ 2582798 w 2582798"/>
                        <a:gd name="connsiteY4" fmla="*/ 984129 h 1718746"/>
                        <a:gd name="connsiteX5" fmla="*/ 2245446 w 2582798"/>
                        <a:gd name="connsiteY5" fmla="*/ 1262296 h 1718746"/>
                        <a:gd name="connsiteX6" fmla="*/ 1757174 w 2582798"/>
                        <a:gd name="connsiteY6" fmla="*/ 646777 h 1718746"/>
                        <a:gd name="connsiteX7" fmla="*/ 1324126 w 2582798"/>
                        <a:gd name="connsiteY7" fmla="*/ 1718746 h 1718746"/>
                        <a:gd name="connsiteX8" fmla="*/ 174594 w 2582798"/>
                        <a:gd name="connsiteY8" fmla="*/ 1718746 h 1718746"/>
                        <a:gd name="connsiteX9" fmla="*/ 0 w 2582798"/>
                        <a:gd name="connsiteY9" fmla="*/ 1093173 h 1718746"/>
                        <a:gd name="connsiteX0" fmla="*/ 0 w 2582798"/>
                        <a:gd name="connsiteY0" fmla="*/ 1093173 h 1718746"/>
                        <a:gd name="connsiteX1" fmla="*/ 1232390 w 2582798"/>
                        <a:gd name="connsiteY1" fmla="*/ 89997 h 1718746"/>
                        <a:gd name="connsiteX2" fmla="*/ 1905137 w 2582798"/>
                        <a:gd name="connsiteY2" fmla="*/ 223607 h 1718746"/>
                        <a:gd name="connsiteX3" fmla="*/ 2050140 w 2582798"/>
                        <a:gd name="connsiteY3" fmla="*/ 350854 h 1718746"/>
                        <a:gd name="connsiteX4" fmla="*/ 2582798 w 2582798"/>
                        <a:gd name="connsiteY4" fmla="*/ 984129 h 1718746"/>
                        <a:gd name="connsiteX5" fmla="*/ 2248405 w 2582798"/>
                        <a:gd name="connsiteY5" fmla="*/ 1277092 h 1718746"/>
                        <a:gd name="connsiteX6" fmla="*/ 1757174 w 2582798"/>
                        <a:gd name="connsiteY6" fmla="*/ 646777 h 1718746"/>
                        <a:gd name="connsiteX7" fmla="*/ 1324126 w 2582798"/>
                        <a:gd name="connsiteY7" fmla="*/ 1718746 h 1718746"/>
                        <a:gd name="connsiteX8" fmla="*/ 174594 w 2582798"/>
                        <a:gd name="connsiteY8" fmla="*/ 1718746 h 1718746"/>
                        <a:gd name="connsiteX9" fmla="*/ 0 w 2582798"/>
                        <a:gd name="connsiteY9" fmla="*/ 1093173 h 1718746"/>
                        <a:gd name="connsiteX0" fmla="*/ 0 w 2582798"/>
                        <a:gd name="connsiteY0" fmla="*/ 1093173 h 1718746"/>
                        <a:gd name="connsiteX1" fmla="*/ 1232390 w 2582798"/>
                        <a:gd name="connsiteY1" fmla="*/ 89997 h 1718746"/>
                        <a:gd name="connsiteX2" fmla="*/ 1905137 w 2582798"/>
                        <a:gd name="connsiteY2" fmla="*/ 223607 h 1718746"/>
                        <a:gd name="connsiteX3" fmla="*/ 2050140 w 2582798"/>
                        <a:gd name="connsiteY3" fmla="*/ 350854 h 1718746"/>
                        <a:gd name="connsiteX4" fmla="*/ 2582798 w 2582798"/>
                        <a:gd name="connsiteY4" fmla="*/ 984129 h 1718746"/>
                        <a:gd name="connsiteX5" fmla="*/ 2248405 w 2582798"/>
                        <a:gd name="connsiteY5" fmla="*/ 1277092 h 1718746"/>
                        <a:gd name="connsiteX6" fmla="*/ 1754215 w 2582798"/>
                        <a:gd name="connsiteY6" fmla="*/ 655654 h 1718746"/>
                        <a:gd name="connsiteX7" fmla="*/ 1324126 w 2582798"/>
                        <a:gd name="connsiteY7" fmla="*/ 1718746 h 1718746"/>
                        <a:gd name="connsiteX8" fmla="*/ 174594 w 2582798"/>
                        <a:gd name="connsiteY8" fmla="*/ 1718746 h 1718746"/>
                        <a:gd name="connsiteX9" fmla="*/ 0 w 2582798"/>
                        <a:gd name="connsiteY9" fmla="*/ 1093173 h 1718746"/>
                        <a:gd name="connsiteX0" fmla="*/ 0 w 2582798"/>
                        <a:gd name="connsiteY0" fmla="*/ 1093173 h 1718746"/>
                        <a:gd name="connsiteX1" fmla="*/ 1232390 w 2582798"/>
                        <a:gd name="connsiteY1" fmla="*/ 89997 h 1718746"/>
                        <a:gd name="connsiteX2" fmla="*/ 1905137 w 2582798"/>
                        <a:gd name="connsiteY2" fmla="*/ 223607 h 1718746"/>
                        <a:gd name="connsiteX3" fmla="*/ 2050140 w 2582798"/>
                        <a:gd name="connsiteY3" fmla="*/ 350854 h 1718746"/>
                        <a:gd name="connsiteX4" fmla="*/ 2582798 w 2582798"/>
                        <a:gd name="connsiteY4" fmla="*/ 984129 h 1718746"/>
                        <a:gd name="connsiteX5" fmla="*/ 2248405 w 2582798"/>
                        <a:gd name="connsiteY5" fmla="*/ 1277092 h 1718746"/>
                        <a:gd name="connsiteX6" fmla="*/ 1754215 w 2582798"/>
                        <a:gd name="connsiteY6" fmla="*/ 655654 h 1718746"/>
                        <a:gd name="connsiteX7" fmla="*/ 1526355 w 2582798"/>
                        <a:gd name="connsiteY7" fmla="*/ 1211989 h 1718746"/>
                        <a:gd name="connsiteX8" fmla="*/ 1324126 w 2582798"/>
                        <a:gd name="connsiteY8" fmla="*/ 1718746 h 1718746"/>
                        <a:gd name="connsiteX9" fmla="*/ 174594 w 2582798"/>
                        <a:gd name="connsiteY9" fmla="*/ 1718746 h 1718746"/>
                        <a:gd name="connsiteX10" fmla="*/ 0 w 2582798"/>
                        <a:gd name="connsiteY10" fmla="*/ 1093173 h 1718746"/>
                        <a:gd name="connsiteX0" fmla="*/ 0 w 2582798"/>
                        <a:gd name="connsiteY0" fmla="*/ 1093173 h 1718746"/>
                        <a:gd name="connsiteX1" fmla="*/ 1232390 w 2582798"/>
                        <a:gd name="connsiteY1" fmla="*/ 89997 h 1718746"/>
                        <a:gd name="connsiteX2" fmla="*/ 1905137 w 2582798"/>
                        <a:gd name="connsiteY2" fmla="*/ 223607 h 1718746"/>
                        <a:gd name="connsiteX3" fmla="*/ 2050140 w 2582798"/>
                        <a:gd name="connsiteY3" fmla="*/ 350854 h 1718746"/>
                        <a:gd name="connsiteX4" fmla="*/ 2582798 w 2582798"/>
                        <a:gd name="connsiteY4" fmla="*/ 984129 h 1718746"/>
                        <a:gd name="connsiteX5" fmla="*/ 2248405 w 2582798"/>
                        <a:gd name="connsiteY5" fmla="*/ 1277092 h 1718746"/>
                        <a:gd name="connsiteX6" fmla="*/ 1754215 w 2582798"/>
                        <a:gd name="connsiteY6" fmla="*/ 655654 h 1718746"/>
                        <a:gd name="connsiteX7" fmla="*/ 1123900 w 2582798"/>
                        <a:gd name="connsiteY7" fmla="*/ 566878 h 1718746"/>
                        <a:gd name="connsiteX8" fmla="*/ 1324126 w 2582798"/>
                        <a:gd name="connsiteY8" fmla="*/ 1718746 h 1718746"/>
                        <a:gd name="connsiteX9" fmla="*/ 174594 w 2582798"/>
                        <a:gd name="connsiteY9" fmla="*/ 1718746 h 1718746"/>
                        <a:gd name="connsiteX10" fmla="*/ 0 w 2582798"/>
                        <a:gd name="connsiteY10" fmla="*/ 1093173 h 1718746"/>
                        <a:gd name="connsiteX0" fmla="*/ 0 w 2582798"/>
                        <a:gd name="connsiteY0" fmla="*/ 1093173 h 1718746"/>
                        <a:gd name="connsiteX1" fmla="*/ 1232390 w 2582798"/>
                        <a:gd name="connsiteY1" fmla="*/ 89997 h 1718746"/>
                        <a:gd name="connsiteX2" fmla="*/ 1905137 w 2582798"/>
                        <a:gd name="connsiteY2" fmla="*/ 223607 h 1718746"/>
                        <a:gd name="connsiteX3" fmla="*/ 2050140 w 2582798"/>
                        <a:gd name="connsiteY3" fmla="*/ 350854 h 1718746"/>
                        <a:gd name="connsiteX4" fmla="*/ 2582798 w 2582798"/>
                        <a:gd name="connsiteY4" fmla="*/ 984129 h 1718746"/>
                        <a:gd name="connsiteX5" fmla="*/ 2248405 w 2582798"/>
                        <a:gd name="connsiteY5" fmla="*/ 1277092 h 1718746"/>
                        <a:gd name="connsiteX6" fmla="*/ 1754215 w 2582798"/>
                        <a:gd name="connsiteY6" fmla="*/ 655654 h 1718746"/>
                        <a:gd name="connsiteX7" fmla="*/ 1126860 w 2582798"/>
                        <a:gd name="connsiteY7" fmla="*/ 587593 h 1718746"/>
                        <a:gd name="connsiteX8" fmla="*/ 1324126 w 2582798"/>
                        <a:gd name="connsiteY8" fmla="*/ 1718746 h 1718746"/>
                        <a:gd name="connsiteX9" fmla="*/ 174594 w 2582798"/>
                        <a:gd name="connsiteY9" fmla="*/ 1718746 h 1718746"/>
                        <a:gd name="connsiteX10" fmla="*/ 0 w 2582798"/>
                        <a:gd name="connsiteY10" fmla="*/ 1093173 h 1718746"/>
                        <a:gd name="connsiteX0" fmla="*/ 0 w 2582798"/>
                        <a:gd name="connsiteY0" fmla="*/ 1093173 h 1718746"/>
                        <a:gd name="connsiteX1" fmla="*/ 1232390 w 2582798"/>
                        <a:gd name="connsiteY1" fmla="*/ 89997 h 1718746"/>
                        <a:gd name="connsiteX2" fmla="*/ 1905137 w 2582798"/>
                        <a:gd name="connsiteY2" fmla="*/ 223607 h 1718746"/>
                        <a:gd name="connsiteX3" fmla="*/ 2050140 w 2582798"/>
                        <a:gd name="connsiteY3" fmla="*/ 350854 h 1718746"/>
                        <a:gd name="connsiteX4" fmla="*/ 2582798 w 2582798"/>
                        <a:gd name="connsiteY4" fmla="*/ 984129 h 1718746"/>
                        <a:gd name="connsiteX5" fmla="*/ 2248405 w 2582798"/>
                        <a:gd name="connsiteY5" fmla="*/ 1277092 h 1718746"/>
                        <a:gd name="connsiteX6" fmla="*/ 1754215 w 2582798"/>
                        <a:gd name="connsiteY6" fmla="*/ 655654 h 1718746"/>
                        <a:gd name="connsiteX7" fmla="*/ 1126860 w 2582798"/>
                        <a:gd name="connsiteY7" fmla="*/ 587593 h 1718746"/>
                        <a:gd name="connsiteX8" fmla="*/ 1200841 w 2582798"/>
                        <a:gd name="connsiteY8" fmla="*/ 1037395 h 1718746"/>
                        <a:gd name="connsiteX9" fmla="*/ 1324126 w 2582798"/>
                        <a:gd name="connsiteY9" fmla="*/ 1718746 h 1718746"/>
                        <a:gd name="connsiteX10" fmla="*/ 174594 w 2582798"/>
                        <a:gd name="connsiteY10" fmla="*/ 1718746 h 1718746"/>
                        <a:gd name="connsiteX11" fmla="*/ 0 w 2582798"/>
                        <a:gd name="connsiteY11" fmla="*/ 1093173 h 1718746"/>
                        <a:gd name="connsiteX0" fmla="*/ 0 w 2582798"/>
                        <a:gd name="connsiteY0" fmla="*/ 1093173 h 1718746"/>
                        <a:gd name="connsiteX1" fmla="*/ 1232390 w 2582798"/>
                        <a:gd name="connsiteY1" fmla="*/ 89997 h 1718746"/>
                        <a:gd name="connsiteX2" fmla="*/ 1905137 w 2582798"/>
                        <a:gd name="connsiteY2" fmla="*/ 223607 h 1718746"/>
                        <a:gd name="connsiteX3" fmla="*/ 2050140 w 2582798"/>
                        <a:gd name="connsiteY3" fmla="*/ 350854 h 1718746"/>
                        <a:gd name="connsiteX4" fmla="*/ 2582798 w 2582798"/>
                        <a:gd name="connsiteY4" fmla="*/ 984129 h 1718746"/>
                        <a:gd name="connsiteX5" fmla="*/ 2248405 w 2582798"/>
                        <a:gd name="connsiteY5" fmla="*/ 1277092 h 1718746"/>
                        <a:gd name="connsiteX6" fmla="*/ 1754215 w 2582798"/>
                        <a:gd name="connsiteY6" fmla="*/ 655654 h 1718746"/>
                        <a:gd name="connsiteX7" fmla="*/ 1126860 w 2582798"/>
                        <a:gd name="connsiteY7" fmla="*/ 587593 h 1718746"/>
                        <a:gd name="connsiteX8" fmla="*/ 1109106 w 2582798"/>
                        <a:gd name="connsiteY8" fmla="*/ 969332 h 1718746"/>
                        <a:gd name="connsiteX9" fmla="*/ 1324126 w 2582798"/>
                        <a:gd name="connsiteY9" fmla="*/ 1718746 h 1718746"/>
                        <a:gd name="connsiteX10" fmla="*/ 174594 w 2582798"/>
                        <a:gd name="connsiteY10" fmla="*/ 1718746 h 1718746"/>
                        <a:gd name="connsiteX11" fmla="*/ 0 w 2582798"/>
                        <a:gd name="connsiteY11" fmla="*/ 1093173 h 1718746"/>
                        <a:gd name="connsiteX0" fmla="*/ 0 w 2582798"/>
                        <a:gd name="connsiteY0" fmla="*/ 1093173 h 1718746"/>
                        <a:gd name="connsiteX1" fmla="*/ 1232390 w 2582798"/>
                        <a:gd name="connsiteY1" fmla="*/ 89997 h 1718746"/>
                        <a:gd name="connsiteX2" fmla="*/ 1905137 w 2582798"/>
                        <a:gd name="connsiteY2" fmla="*/ 223607 h 1718746"/>
                        <a:gd name="connsiteX3" fmla="*/ 2050140 w 2582798"/>
                        <a:gd name="connsiteY3" fmla="*/ 350854 h 1718746"/>
                        <a:gd name="connsiteX4" fmla="*/ 2582798 w 2582798"/>
                        <a:gd name="connsiteY4" fmla="*/ 984129 h 1718746"/>
                        <a:gd name="connsiteX5" fmla="*/ 2248405 w 2582798"/>
                        <a:gd name="connsiteY5" fmla="*/ 1277092 h 1718746"/>
                        <a:gd name="connsiteX6" fmla="*/ 1754215 w 2582798"/>
                        <a:gd name="connsiteY6" fmla="*/ 655654 h 1718746"/>
                        <a:gd name="connsiteX7" fmla="*/ 1112064 w 2582798"/>
                        <a:gd name="connsiteY7" fmla="*/ 578716 h 1718746"/>
                        <a:gd name="connsiteX8" fmla="*/ 1109106 w 2582798"/>
                        <a:gd name="connsiteY8" fmla="*/ 969332 h 1718746"/>
                        <a:gd name="connsiteX9" fmla="*/ 1324126 w 2582798"/>
                        <a:gd name="connsiteY9" fmla="*/ 1718746 h 1718746"/>
                        <a:gd name="connsiteX10" fmla="*/ 174594 w 2582798"/>
                        <a:gd name="connsiteY10" fmla="*/ 1718746 h 1718746"/>
                        <a:gd name="connsiteX11" fmla="*/ 0 w 2582798"/>
                        <a:gd name="connsiteY11" fmla="*/ 1093173 h 1718746"/>
                        <a:gd name="connsiteX0" fmla="*/ 0 w 2582798"/>
                        <a:gd name="connsiteY0" fmla="*/ 1093173 h 1982117"/>
                        <a:gd name="connsiteX1" fmla="*/ 1232390 w 2582798"/>
                        <a:gd name="connsiteY1" fmla="*/ 89997 h 1982117"/>
                        <a:gd name="connsiteX2" fmla="*/ 1905137 w 2582798"/>
                        <a:gd name="connsiteY2" fmla="*/ 223607 h 1982117"/>
                        <a:gd name="connsiteX3" fmla="*/ 2050140 w 2582798"/>
                        <a:gd name="connsiteY3" fmla="*/ 350854 h 1982117"/>
                        <a:gd name="connsiteX4" fmla="*/ 2582798 w 2582798"/>
                        <a:gd name="connsiteY4" fmla="*/ 984129 h 1982117"/>
                        <a:gd name="connsiteX5" fmla="*/ 2248405 w 2582798"/>
                        <a:gd name="connsiteY5" fmla="*/ 1277092 h 1982117"/>
                        <a:gd name="connsiteX6" fmla="*/ 1754215 w 2582798"/>
                        <a:gd name="connsiteY6" fmla="*/ 655654 h 1982117"/>
                        <a:gd name="connsiteX7" fmla="*/ 1112064 w 2582798"/>
                        <a:gd name="connsiteY7" fmla="*/ 578716 h 1982117"/>
                        <a:gd name="connsiteX8" fmla="*/ 1109106 w 2582798"/>
                        <a:gd name="connsiteY8" fmla="*/ 969332 h 1982117"/>
                        <a:gd name="connsiteX9" fmla="*/ 770751 w 2582798"/>
                        <a:gd name="connsiteY9" fmla="*/ 1982117 h 1982117"/>
                        <a:gd name="connsiteX10" fmla="*/ 174594 w 2582798"/>
                        <a:gd name="connsiteY10" fmla="*/ 1718746 h 1982117"/>
                        <a:gd name="connsiteX11" fmla="*/ 0 w 2582798"/>
                        <a:gd name="connsiteY11" fmla="*/ 1093173 h 1982117"/>
                        <a:gd name="connsiteX0" fmla="*/ 0 w 2582798"/>
                        <a:gd name="connsiteY0" fmla="*/ 1093173 h 1982117"/>
                        <a:gd name="connsiteX1" fmla="*/ 1232390 w 2582798"/>
                        <a:gd name="connsiteY1" fmla="*/ 89997 h 1982117"/>
                        <a:gd name="connsiteX2" fmla="*/ 1905137 w 2582798"/>
                        <a:gd name="connsiteY2" fmla="*/ 223607 h 1982117"/>
                        <a:gd name="connsiteX3" fmla="*/ 2050140 w 2582798"/>
                        <a:gd name="connsiteY3" fmla="*/ 350854 h 1982117"/>
                        <a:gd name="connsiteX4" fmla="*/ 2582798 w 2582798"/>
                        <a:gd name="connsiteY4" fmla="*/ 984129 h 1982117"/>
                        <a:gd name="connsiteX5" fmla="*/ 2248405 w 2582798"/>
                        <a:gd name="connsiteY5" fmla="*/ 1277092 h 1982117"/>
                        <a:gd name="connsiteX6" fmla="*/ 1754215 w 2582798"/>
                        <a:gd name="connsiteY6" fmla="*/ 655654 h 1982117"/>
                        <a:gd name="connsiteX7" fmla="*/ 1112064 w 2582798"/>
                        <a:gd name="connsiteY7" fmla="*/ 578716 h 1982117"/>
                        <a:gd name="connsiteX8" fmla="*/ 1109106 w 2582798"/>
                        <a:gd name="connsiteY8" fmla="*/ 969332 h 1982117"/>
                        <a:gd name="connsiteX9" fmla="*/ 770751 w 2582798"/>
                        <a:gd name="connsiteY9" fmla="*/ 1982117 h 1982117"/>
                        <a:gd name="connsiteX10" fmla="*/ 458076 w 2582798"/>
                        <a:gd name="connsiteY10" fmla="*/ 1842303 h 1982117"/>
                        <a:gd name="connsiteX11" fmla="*/ 174594 w 2582798"/>
                        <a:gd name="connsiteY11" fmla="*/ 1718746 h 1982117"/>
                        <a:gd name="connsiteX12" fmla="*/ 0 w 2582798"/>
                        <a:gd name="connsiteY12" fmla="*/ 1093173 h 1982117"/>
                        <a:gd name="connsiteX0" fmla="*/ 0 w 2582798"/>
                        <a:gd name="connsiteY0" fmla="*/ 1093173 h 2191491"/>
                        <a:gd name="connsiteX1" fmla="*/ 1232390 w 2582798"/>
                        <a:gd name="connsiteY1" fmla="*/ 89997 h 2191491"/>
                        <a:gd name="connsiteX2" fmla="*/ 1905137 w 2582798"/>
                        <a:gd name="connsiteY2" fmla="*/ 223607 h 2191491"/>
                        <a:gd name="connsiteX3" fmla="*/ 2050140 w 2582798"/>
                        <a:gd name="connsiteY3" fmla="*/ 350854 h 2191491"/>
                        <a:gd name="connsiteX4" fmla="*/ 2582798 w 2582798"/>
                        <a:gd name="connsiteY4" fmla="*/ 984129 h 2191491"/>
                        <a:gd name="connsiteX5" fmla="*/ 2248405 w 2582798"/>
                        <a:gd name="connsiteY5" fmla="*/ 1277092 h 2191491"/>
                        <a:gd name="connsiteX6" fmla="*/ 1754215 w 2582798"/>
                        <a:gd name="connsiteY6" fmla="*/ 655654 h 2191491"/>
                        <a:gd name="connsiteX7" fmla="*/ 1112064 w 2582798"/>
                        <a:gd name="connsiteY7" fmla="*/ 578716 h 2191491"/>
                        <a:gd name="connsiteX8" fmla="*/ 1109106 w 2582798"/>
                        <a:gd name="connsiteY8" fmla="*/ 969332 h 2191491"/>
                        <a:gd name="connsiteX9" fmla="*/ 770751 w 2582798"/>
                        <a:gd name="connsiteY9" fmla="*/ 1982117 h 2191491"/>
                        <a:gd name="connsiteX10" fmla="*/ 674099 w 2582798"/>
                        <a:gd name="connsiteY10" fmla="*/ 2191491 h 2191491"/>
                        <a:gd name="connsiteX11" fmla="*/ 174594 w 2582798"/>
                        <a:gd name="connsiteY11" fmla="*/ 1718746 h 2191491"/>
                        <a:gd name="connsiteX12" fmla="*/ 0 w 2582798"/>
                        <a:gd name="connsiteY12" fmla="*/ 1093173 h 2191491"/>
                        <a:gd name="connsiteX0" fmla="*/ 0 w 2582798"/>
                        <a:gd name="connsiteY0" fmla="*/ 1093173 h 2191491"/>
                        <a:gd name="connsiteX1" fmla="*/ 1232390 w 2582798"/>
                        <a:gd name="connsiteY1" fmla="*/ 89997 h 2191491"/>
                        <a:gd name="connsiteX2" fmla="*/ 1905137 w 2582798"/>
                        <a:gd name="connsiteY2" fmla="*/ 223607 h 2191491"/>
                        <a:gd name="connsiteX3" fmla="*/ 2050140 w 2582798"/>
                        <a:gd name="connsiteY3" fmla="*/ 350854 h 2191491"/>
                        <a:gd name="connsiteX4" fmla="*/ 2582798 w 2582798"/>
                        <a:gd name="connsiteY4" fmla="*/ 984129 h 2191491"/>
                        <a:gd name="connsiteX5" fmla="*/ 2248405 w 2582798"/>
                        <a:gd name="connsiteY5" fmla="*/ 1277092 h 2191491"/>
                        <a:gd name="connsiteX6" fmla="*/ 1754215 w 2582798"/>
                        <a:gd name="connsiteY6" fmla="*/ 655654 h 2191491"/>
                        <a:gd name="connsiteX7" fmla="*/ 1112064 w 2582798"/>
                        <a:gd name="connsiteY7" fmla="*/ 578716 h 2191491"/>
                        <a:gd name="connsiteX8" fmla="*/ 1109106 w 2582798"/>
                        <a:gd name="connsiteY8" fmla="*/ 969332 h 2191491"/>
                        <a:gd name="connsiteX9" fmla="*/ 770751 w 2582798"/>
                        <a:gd name="connsiteY9" fmla="*/ 1982117 h 2191491"/>
                        <a:gd name="connsiteX10" fmla="*/ 674099 w 2582798"/>
                        <a:gd name="connsiteY10" fmla="*/ 2191491 h 2191491"/>
                        <a:gd name="connsiteX11" fmla="*/ 381136 w 2582798"/>
                        <a:gd name="connsiteY11" fmla="*/ 1919243 h 2191491"/>
                        <a:gd name="connsiteX12" fmla="*/ 174594 w 2582798"/>
                        <a:gd name="connsiteY12" fmla="*/ 1718746 h 2191491"/>
                        <a:gd name="connsiteX13" fmla="*/ 0 w 2582798"/>
                        <a:gd name="connsiteY13" fmla="*/ 1093173 h 2191491"/>
                        <a:gd name="connsiteX0" fmla="*/ 0 w 2582798"/>
                        <a:gd name="connsiteY0" fmla="*/ 1093173 h 2582109"/>
                        <a:gd name="connsiteX1" fmla="*/ 1232390 w 2582798"/>
                        <a:gd name="connsiteY1" fmla="*/ 89997 h 2582109"/>
                        <a:gd name="connsiteX2" fmla="*/ 1905137 w 2582798"/>
                        <a:gd name="connsiteY2" fmla="*/ 223607 h 2582109"/>
                        <a:gd name="connsiteX3" fmla="*/ 2050140 w 2582798"/>
                        <a:gd name="connsiteY3" fmla="*/ 350854 h 2582109"/>
                        <a:gd name="connsiteX4" fmla="*/ 2582798 w 2582798"/>
                        <a:gd name="connsiteY4" fmla="*/ 984129 h 2582109"/>
                        <a:gd name="connsiteX5" fmla="*/ 2248405 w 2582798"/>
                        <a:gd name="connsiteY5" fmla="*/ 1277092 h 2582109"/>
                        <a:gd name="connsiteX6" fmla="*/ 1754215 w 2582798"/>
                        <a:gd name="connsiteY6" fmla="*/ 655654 h 2582109"/>
                        <a:gd name="connsiteX7" fmla="*/ 1112064 w 2582798"/>
                        <a:gd name="connsiteY7" fmla="*/ 578716 h 2582109"/>
                        <a:gd name="connsiteX8" fmla="*/ 1109106 w 2582798"/>
                        <a:gd name="connsiteY8" fmla="*/ 969332 h 2582109"/>
                        <a:gd name="connsiteX9" fmla="*/ 770751 w 2582798"/>
                        <a:gd name="connsiteY9" fmla="*/ 1982117 h 2582109"/>
                        <a:gd name="connsiteX10" fmla="*/ 674099 w 2582798"/>
                        <a:gd name="connsiteY10" fmla="*/ 2191491 h 2582109"/>
                        <a:gd name="connsiteX11" fmla="*/ 1449416 w 2582798"/>
                        <a:gd name="connsiteY11" fmla="*/ 2582109 h 2582109"/>
                        <a:gd name="connsiteX12" fmla="*/ 174594 w 2582798"/>
                        <a:gd name="connsiteY12" fmla="*/ 1718746 h 2582109"/>
                        <a:gd name="connsiteX13" fmla="*/ 0 w 2582798"/>
                        <a:gd name="connsiteY13" fmla="*/ 1093173 h 2582109"/>
                        <a:gd name="connsiteX0" fmla="*/ 0 w 2582798"/>
                        <a:gd name="connsiteY0" fmla="*/ 1093173 h 2582109"/>
                        <a:gd name="connsiteX1" fmla="*/ 1232390 w 2582798"/>
                        <a:gd name="connsiteY1" fmla="*/ 89997 h 2582109"/>
                        <a:gd name="connsiteX2" fmla="*/ 1905137 w 2582798"/>
                        <a:gd name="connsiteY2" fmla="*/ 223607 h 2582109"/>
                        <a:gd name="connsiteX3" fmla="*/ 2050140 w 2582798"/>
                        <a:gd name="connsiteY3" fmla="*/ 350854 h 2582109"/>
                        <a:gd name="connsiteX4" fmla="*/ 2582798 w 2582798"/>
                        <a:gd name="connsiteY4" fmla="*/ 984129 h 2582109"/>
                        <a:gd name="connsiteX5" fmla="*/ 2248405 w 2582798"/>
                        <a:gd name="connsiteY5" fmla="*/ 1277092 h 2582109"/>
                        <a:gd name="connsiteX6" fmla="*/ 1754215 w 2582798"/>
                        <a:gd name="connsiteY6" fmla="*/ 655654 h 2582109"/>
                        <a:gd name="connsiteX7" fmla="*/ 1112064 w 2582798"/>
                        <a:gd name="connsiteY7" fmla="*/ 578716 h 2582109"/>
                        <a:gd name="connsiteX8" fmla="*/ 1109106 w 2582798"/>
                        <a:gd name="connsiteY8" fmla="*/ 969332 h 2582109"/>
                        <a:gd name="connsiteX9" fmla="*/ 770751 w 2582798"/>
                        <a:gd name="connsiteY9" fmla="*/ 1982117 h 2582109"/>
                        <a:gd name="connsiteX10" fmla="*/ 674099 w 2582798"/>
                        <a:gd name="connsiteY10" fmla="*/ 2191491 h 2582109"/>
                        <a:gd name="connsiteX11" fmla="*/ 1449416 w 2582798"/>
                        <a:gd name="connsiteY11" fmla="*/ 2582109 h 2582109"/>
                        <a:gd name="connsiteX12" fmla="*/ 671140 w 2582798"/>
                        <a:gd name="connsiteY12" fmla="*/ 2055367 h 2582109"/>
                        <a:gd name="connsiteX13" fmla="*/ 174594 w 2582798"/>
                        <a:gd name="connsiteY13" fmla="*/ 1718746 h 2582109"/>
                        <a:gd name="connsiteX14" fmla="*/ 0 w 2582798"/>
                        <a:gd name="connsiteY14" fmla="*/ 1093173 h 2582109"/>
                        <a:gd name="connsiteX0" fmla="*/ 0 w 2582798"/>
                        <a:gd name="connsiteY0" fmla="*/ 1093173 h 2582109"/>
                        <a:gd name="connsiteX1" fmla="*/ 1232390 w 2582798"/>
                        <a:gd name="connsiteY1" fmla="*/ 89997 h 2582109"/>
                        <a:gd name="connsiteX2" fmla="*/ 1905137 w 2582798"/>
                        <a:gd name="connsiteY2" fmla="*/ 223607 h 2582109"/>
                        <a:gd name="connsiteX3" fmla="*/ 2050140 w 2582798"/>
                        <a:gd name="connsiteY3" fmla="*/ 350854 h 2582109"/>
                        <a:gd name="connsiteX4" fmla="*/ 2582798 w 2582798"/>
                        <a:gd name="connsiteY4" fmla="*/ 984129 h 2582109"/>
                        <a:gd name="connsiteX5" fmla="*/ 2248405 w 2582798"/>
                        <a:gd name="connsiteY5" fmla="*/ 1277092 h 2582109"/>
                        <a:gd name="connsiteX6" fmla="*/ 1754215 w 2582798"/>
                        <a:gd name="connsiteY6" fmla="*/ 655654 h 2582109"/>
                        <a:gd name="connsiteX7" fmla="*/ 1112064 w 2582798"/>
                        <a:gd name="connsiteY7" fmla="*/ 578716 h 2582109"/>
                        <a:gd name="connsiteX8" fmla="*/ 1109106 w 2582798"/>
                        <a:gd name="connsiteY8" fmla="*/ 969332 h 2582109"/>
                        <a:gd name="connsiteX9" fmla="*/ 770751 w 2582798"/>
                        <a:gd name="connsiteY9" fmla="*/ 1982117 h 2582109"/>
                        <a:gd name="connsiteX10" fmla="*/ 674099 w 2582798"/>
                        <a:gd name="connsiteY10" fmla="*/ 2191491 h 2582109"/>
                        <a:gd name="connsiteX11" fmla="*/ 1449416 w 2582798"/>
                        <a:gd name="connsiteY11" fmla="*/ 2582109 h 2582109"/>
                        <a:gd name="connsiteX12" fmla="*/ 2346061 w 2582798"/>
                        <a:gd name="connsiteY12" fmla="*/ 2369045 h 2582109"/>
                        <a:gd name="connsiteX13" fmla="*/ 174594 w 2582798"/>
                        <a:gd name="connsiteY13" fmla="*/ 1718746 h 2582109"/>
                        <a:gd name="connsiteX14" fmla="*/ 0 w 2582798"/>
                        <a:gd name="connsiteY14" fmla="*/ 1093173 h 2582109"/>
                        <a:gd name="connsiteX0" fmla="*/ 0 w 2582798"/>
                        <a:gd name="connsiteY0" fmla="*/ 1093173 h 2582109"/>
                        <a:gd name="connsiteX1" fmla="*/ 1232390 w 2582798"/>
                        <a:gd name="connsiteY1" fmla="*/ 89997 h 2582109"/>
                        <a:gd name="connsiteX2" fmla="*/ 1905137 w 2582798"/>
                        <a:gd name="connsiteY2" fmla="*/ 223607 h 2582109"/>
                        <a:gd name="connsiteX3" fmla="*/ 2050140 w 2582798"/>
                        <a:gd name="connsiteY3" fmla="*/ 350854 h 2582109"/>
                        <a:gd name="connsiteX4" fmla="*/ 2582798 w 2582798"/>
                        <a:gd name="connsiteY4" fmla="*/ 984129 h 2582109"/>
                        <a:gd name="connsiteX5" fmla="*/ 2248405 w 2582798"/>
                        <a:gd name="connsiteY5" fmla="*/ 1277092 h 2582109"/>
                        <a:gd name="connsiteX6" fmla="*/ 1754215 w 2582798"/>
                        <a:gd name="connsiteY6" fmla="*/ 655654 h 2582109"/>
                        <a:gd name="connsiteX7" fmla="*/ 1112064 w 2582798"/>
                        <a:gd name="connsiteY7" fmla="*/ 578716 h 2582109"/>
                        <a:gd name="connsiteX8" fmla="*/ 1109106 w 2582798"/>
                        <a:gd name="connsiteY8" fmla="*/ 969332 h 2582109"/>
                        <a:gd name="connsiteX9" fmla="*/ 770751 w 2582798"/>
                        <a:gd name="connsiteY9" fmla="*/ 1982117 h 2582109"/>
                        <a:gd name="connsiteX10" fmla="*/ 674099 w 2582798"/>
                        <a:gd name="connsiteY10" fmla="*/ 2191491 h 2582109"/>
                        <a:gd name="connsiteX11" fmla="*/ 1449416 w 2582798"/>
                        <a:gd name="connsiteY11" fmla="*/ 2582109 h 2582109"/>
                        <a:gd name="connsiteX12" fmla="*/ 2346061 w 2582798"/>
                        <a:gd name="connsiteY12" fmla="*/ 2369045 h 2582109"/>
                        <a:gd name="connsiteX13" fmla="*/ 1262984 w 2582798"/>
                        <a:gd name="connsiteY13" fmla="*/ 2040571 h 2582109"/>
                        <a:gd name="connsiteX14" fmla="*/ 174594 w 2582798"/>
                        <a:gd name="connsiteY14" fmla="*/ 1718746 h 2582109"/>
                        <a:gd name="connsiteX15" fmla="*/ 0 w 2582798"/>
                        <a:gd name="connsiteY15" fmla="*/ 1093173 h 2582109"/>
                        <a:gd name="connsiteX0" fmla="*/ 0 w 2582798"/>
                        <a:gd name="connsiteY0" fmla="*/ 1093173 h 2901705"/>
                        <a:gd name="connsiteX1" fmla="*/ 1232390 w 2582798"/>
                        <a:gd name="connsiteY1" fmla="*/ 89997 h 2901705"/>
                        <a:gd name="connsiteX2" fmla="*/ 1905137 w 2582798"/>
                        <a:gd name="connsiteY2" fmla="*/ 223607 h 2901705"/>
                        <a:gd name="connsiteX3" fmla="*/ 2050140 w 2582798"/>
                        <a:gd name="connsiteY3" fmla="*/ 350854 h 2901705"/>
                        <a:gd name="connsiteX4" fmla="*/ 2582798 w 2582798"/>
                        <a:gd name="connsiteY4" fmla="*/ 984129 h 2901705"/>
                        <a:gd name="connsiteX5" fmla="*/ 2248405 w 2582798"/>
                        <a:gd name="connsiteY5" fmla="*/ 1277092 h 2901705"/>
                        <a:gd name="connsiteX6" fmla="*/ 1754215 w 2582798"/>
                        <a:gd name="connsiteY6" fmla="*/ 655654 h 2901705"/>
                        <a:gd name="connsiteX7" fmla="*/ 1112064 w 2582798"/>
                        <a:gd name="connsiteY7" fmla="*/ 578716 h 2901705"/>
                        <a:gd name="connsiteX8" fmla="*/ 1109106 w 2582798"/>
                        <a:gd name="connsiteY8" fmla="*/ 969332 h 2901705"/>
                        <a:gd name="connsiteX9" fmla="*/ 770751 w 2582798"/>
                        <a:gd name="connsiteY9" fmla="*/ 1982117 h 2901705"/>
                        <a:gd name="connsiteX10" fmla="*/ 674099 w 2582798"/>
                        <a:gd name="connsiteY10" fmla="*/ 2191491 h 2901705"/>
                        <a:gd name="connsiteX11" fmla="*/ 1449416 w 2582798"/>
                        <a:gd name="connsiteY11" fmla="*/ 2582109 h 2901705"/>
                        <a:gd name="connsiteX12" fmla="*/ 2346061 w 2582798"/>
                        <a:gd name="connsiteY12" fmla="*/ 2369045 h 2901705"/>
                        <a:gd name="connsiteX13" fmla="*/ 2449633 w 2582798"/>
                        <a:gd name="connsiteY13" fmla="*/ 2901705 h 2901705"/>
                        <a:gd name="connsiteX14" fmla="*/ 174594 w 2582798"/>
                        <a:gd name="connsiteY14" fmla="*/ 1718746 h 2901705"/>
                        <a:gd name="connsiteX15" fmla="*/ 0 w 2582798"/>
                        <a:gd name="connsiteY15" fmla="*/ 1093173 h 2901705"/>
                        <a:gd name="connsiteX0" fmla="*/ 0 w 2582798"/>
                        <a:gd name="connsiteY0" fmla="*/ 1093173 h 2789255"/>
                        <a:gd name="connsiteX1" fmla="*/ 1232390 w 2582798"/>
                        <a:gd name="connsiteY1" fmla="*/ 89997 h 2789255"/>
                        <a:gd name="connsiteX2" fmla="*/ 1905137 w 2582798"/>
                        <a:gd name="connsiteY2" fmla="*/ 223607 h 2789255"/>
                        <a:gd name="connsiteX3" fmla="*/ 2050140 w 2582798"/>
                        <a:gd name="connsiteY3" fmla="*/ 350854 h 2789255"/>
                        <a:gd name="connsiteX4" fmla="*/ 2582798 w 2582798"/>
                        <a:gd name="connsiteY4" fmla="*/ 984129 h 2789255"/>
                        <a:gd name="connsiteX5" fmla="*/ 2248405 w 2582798"/>
                        <a:gd name="connsiteY5" fmla="*/ 1277092 h 2789255"/>
                        <a:gd name="connsiteX6" fmla="*/ 1754215 w 2582798"/>
                        <a:gd name="connsiteY6" fmla="*/ 655654 h 2789255"/>
                        <a:gd name="connsiteX7" fmla="*/ 1112064 w 2582798"/>
                        <a:gd name="connsiteY7" fmla="*/ 578716 h 2789255"/>
                        <a:gd name="connsiteX8" fmla="*/ 1109106 w 2582798"/>
                        <a:gd name="connsiteY8" fmla="*/ 969332 h 2789255"/>
                        <a:gd name="connsiteX9" fmla="*/ 770751 w 2582798"/>
                        <a:gd name="connsiteY9" fmla="*/ 1982117 h 2789255"/>
                        <a:gd name="connsiteX10" fmla="*/ 674099 w 2582798"/>
                        <a:gd name="connsiteY10" fmla="*/ 2191491 h 2789255"/>
                        <a:gd name="connsiteX11" fmla="*/ 1449416 w 2582798"/>
                        <a:gd name="connsiteY11" fmla="*/ 2582109 h 2789255"/>
                        <a:gd name="connsiteX12" fmla="*/ 2346061 w 2582798"/>
                        <a:gd name="connsiteY12" fmla="*/ 2369045 h 2789255"/>
                        <a:gd name="connsiteX13" fmla="*/ 2446674 w 2582798"/>
                        <a:gd name="connsiteY13" fmla="*/ 2789255 h 2789255"/>
                        <a:gd name="connsiteX14" fmla="*/ 174594 w 2582798"/>
                        <a:gd name="connsiteY14" fmla="*/ 1718746 h 2789255"/>
                        <a:gd name="connsiteX15" fmla="*/ 0 w 2582798"/>
                        <a:gd name="connsiteY15" fmla="*/ 1093173 h 2789255"/>
                        <a:gd name="connsiteX0" fmla="*/ 0 w 2582798"/>
                        <a:gd name="connsiteY0" fmla="*/ 1093173 h 2789255"/>
                        <a:gd name="connsiteX1" fmla="*/ 1232390 w 2582798"/>
                        <a:gd name="connsiteY1" fmla="*/ 89997 h 2789255"/>
                        <a:gd name="connsiteX2" fmla="*/ 1905137 w 2582798"/>
                        <a:gd name="connsiteY2" fmla="*/ 223607 h 2789255"/>
                        <a:gd name="connsiteX3" fmla="*/ 2050140 w 2582798"/>
                        <a:gd name="connsiteY3" fmla="*/ 350854 h 2789255"/>
                        <a:gd name="connsiteX4" fmla="*/ 2582798 w 2582798"/>
                        <a:gd name="connsiteY4" fmla="*/ 984129 h 2789255"/>
                        <a:gd name="connsiteX5" fmla="*/ 2248405 w 2582798"/>
                        <a:gd name="connsiteY5" fmla="*/ 1277092 h 2789255"/>
                        <a:gd name="connsiteX6" fmla="*/ 1754215 w 2582798"/>
                        <a:gd name="connsiteY6" fmla="*/ 655654 h 2789255"/>
                        <a:gd name="connsiteX7" fmla="*/ 1112064 w 2582798"/>
                        <a:gd name="connsiteY7" fmla="*/ 578716 h 2789255"/>
                        <a:gd name="connsiteX8" fmla="*/ 1109106 w 2582798"/>
                        <a:gd name="connsiteY8" fmla="*/ 969332 h 2789255"/>
                        <a:gd name="connsiteX9" fmla="*/ 770751 w 2582798"/>
                        <a:gd name="connsiteY9" fmla="*/ 1982117 h 2789255"/>
                        <a:gd name="connsiteX10" fmla="*/ 674099 w 2582798"/>
                        <a:gd name="connsiteY10" fmla="*/ 2191491 h 2789255"/>
                        <a:gd name="connsiteX11" fmla="*/ 1449416 w 2582798"/>
                        <a:gd name="connsiteY11" fmla="*/ 2582109 h 2789255"/>
                        <a:gd name="connsiteX12" fmla="*/ 2346061 w 2582798"/>
                        <a:gd name="connsiteY12" fmla="*/ 2369045 h 2789255"/>
                        <a:gd name="connsiteX13" fmla="*/ 2446674 w 2582798"/>
                        <a:gd name="connsiteY13" fmla="*/ 2789255 h 2789255"/>
                        <a:gd name="connsiteX14" fmla="*/ 1493804 w 2582798"/>
                        <a:gd name="connsiteY14" fmla="*/ 2342412 h 2789255"/>
                        <a:gd name="connsiteX15" fmla="*/ 174594 w 2582798"/>
                        <a:gd name="connsiteY15" fmla="*/ 1718746 h 2789255"/>
                        <a:gd name="connsiteX16" fmla="*/ 0 w 2582798"/>
                        <a:gd name="connsiteY16" fmla="*/ 1093173 h 2789255"/>
                        <a:gd name="connsiteX0" fmla="*/ 0 w 2582798"/>
                        <a:gd name="connsiteY0" fmla="*/ 1093173 h 2789255"/>
                        <a:gd name="connsiteX1" fmla="*/ 1232390 w 2582798"/>
                        <a:gd name="connsiteY1" fmla="*/ 89997 h 2789255"/>
                        <a:gd name="connsiteX2" fmla="*/ 1905137 w 2582798"/>
                        <a:gd name="connsiteY2" fmla="*/ 223607 h 2789255"/>
                        <a:gd name="connsiteX3" fmla="*/ 2050140 w 2582798"/>
                        <a:gd name="connsiteY3" fmla="*/ 350854 h 2789255"/>
                        <a:gd name="connsiteX4" fmla="*/ 2582798 w 2582798"/>
                        <a:gd name="connsiteY4" fmla="*/ 984129 h 2789255"/>
                        <a:gd name="connsiteX5" fmla="*/ 2248405 w 2582798"/>
                        <a:gd name="connsiteY5" fmla="*/ 1277092 h 2789255"/>
                        <a:gd name="connsiteX6" fmla="*/ 1754215 w 2582798"/>
                        <a:gd name="connsiteY6" fmla="*/ 655654 h 2789255"/>
                        <a:gd name="connsiteX7" fmla="*/ 1112064 w 2582798"/>
                        <a:gd name="connsiteY7" fmla="*/ 578716 h 2789255"/>
                        <a:gd name="connsiteX8" fmla="*/ 1109106 w 2582798"/>
                        <a:gd name="connsiteY8" fmla="*/ 969332 h 2789255"/>
                        <a:gd name="connsiteX9" fmla="*/ 770751 w 2582798"/>
                        <a:gd name="connsiteY9" fmla="*/ 1982117 h 2789255"/>
                        <a:gd name="connsiteX10" fmla="*/ 674099 w 2582798"/>
                        <a:gd name="connsiteY10" fmla="*/ 2191491 h 2789255"/>
                        <a:gd name="connsiteX11" fmla="*/ 1449416 w 2582798"/>
                        <a:gd name="connsiteY11" fmla="*/ 2582109 h 2789255"/>
                        <a:gd name="connsiteX12" fmla="*/ 2346061 w 2582798"/>
                        <a:gd name="connsiteY12" fmla="*/ 2369045 h 2789255"/>
                        <a:gd name="connsiteX13" fmla="*/ 2446674 w 2582798"/>
                        <a:gd name="connsiteY13" fmla="*/ 2789255 h 2789255"/>
                        <a:gd name="connsiteX14" fmla="*/ 1493804 w 2582798"/>
                        <a:gd name="connsiteY14" fmla="*/ 2342412 h 2789255"/>
                        <a:gd name="connsiteX15" fmla="*/ 1473089 w 2582798"/>
                        <a:gd name="connsiteY15" fmla="*/ 2333534 h 2789255"/>
                        <a:gd name="connsiteX16" fmla="*/ 174594 w 2582798"/>
                        <a:gd name="connsiteY16" fmla="*/ 1718746 h 2789255"/>
                        <a:gd name="connsiteX17" fmla="*/ 0 w 2582798"/>
                        <a:gd name="connsiteY17" fmla="*/ 1093173 h 2789255"/>
                        <a:gd name="connsiteX0" fmla="*/ 0 w 2582798"/>
                        <a:gd name="connsiteY0" fmla="*/ 1093173 h 2984563"/>
                        <a:gd name="connsiteX1" fmla="*/ 1232390 w 2582798"/>
                        <a:gd name="connsiteY1" fmla="*/ 89997 h 2984563"/>
                        <a:gd name="connsiteX2" fmla="*/ 1905137 w 2582798"/>
                        <a:gd name="connsiteY2" fmla="*/ 223607 h 2984563"/>
                        <a:gd name="connsiteX3" fmla="*/ 2050140 w 2582798"/>
                        <a:gd name="connsiteY3" fmla="*/ 350854 h 2984563"/>
                        <a:gd name="connsiteX4" fmla="*/ 2582798 w 2582798"/>
                        <a:gd name="connsiteY4" fmla="*/ 984129 h 2984563"/>
                        <a:gd name="connsiteX5" fmla="*/ 2248405 w 2582798"/>
                        <a:gd name="connsiteY5" fmla="*/ 1277092 h 2984563"/>
                        <a:gd name="connsiteX6" fmla="*/ 1754215 w 2582798"/>
                        <a:gd name="connsiteY6" fmla="*/ 655654 h 2984563"/>
                        <a:gd name="connsiteX7" fmla="*/ 1112064 w 2582798"/>
                        <a:gd name="connsiteY7" fmla="*/ 578716 h 2984563"/>
                        <a:gd name="connsiteX8" fmla="*/ 1109106 w 2582798"/>
                        <a:gd name="connsiteY8" fmla="*/ 969332 h 2984563"/>
                        <a:gd name="connsiteX9" fmla="*/ 770751 w 2582798"/>
                        <a:gd name="connsiteY9" fmla="*/ 1982117 h 2984563"/>
                        <a:gd name="connsiteX10" fmla="*/ 674099 w 2582798"/>
                        <a:gd name="connsiteY10" fmla="*/ 2191491 h 2984563"/>
                        <a:gd name="connsiteX11" fmla="*/ 1449416 w 2582798"/>
                        <a:gd name="connsiteY11" fmla="*/ 2582109 h 2984563"/>
                        <a:gd name="connsiteX12" fmla="*/ 2346061 w 2582798"/>
                        <a:gd name="connsiteY12" fmla="*/ 2369045 h 2984563"/>
                        <a:gd name="connsiteX13" fmla="*/ 2446674 w 2582798"/>
                        <a:gd name="connsiteY13" fmla="*/ 2789255 h 2984563"/>
                        <a:gd name="connsiteX14" fmla="*/ 1541151 w 2582798"/>
                        <a:gd name="connsiteY14" fmla="*/ 2984563 h 2984563"/>
                        <a:gd name="connsiteX15" fmla="*/ 1473089 w 2582798"/>
                        <a:gd name="connsiteY15" fmla="*/ 2333534 h 2984563"/>
                        <a:gd name="connsiteX16" fmla="*/ 174594 w 2582798"/>
                        <a:gd name="connsiteY16" fmla="*/ 1718746 h 2984563"/>
                        <a:gd name="connsiteX17" fmla="*/ 0 w 2582798"/>
                        <a:gd name="connsiteY17" fmla="*/ 1093173 h 2984563"/>
                        <a:gd name="connsiteX0" fmla="*/ 0 w 2582798"/>
                        <a:gd name="connsiteY0" fmla="*/ 1093173 h 2984563"/>
                        <a:gd name="connsiteX1" fmla="*/ 1232390 w 2582798"/>
                        <a:gd name="connsiteY1" fmla="*/ 89997 h 2984563"/>
                        <a:gd name="connsiteX2" fmla="*/ 1905137 w 2582798"/>
                        <a:gd name="connsiteY2" fmla="*/ 223607 h 2984563"/>
                        <a:gd name="connsiteX3" fmla="*/ 2050140 w 2582798"/>
                        <a:gd name="connsiteY3" fmla="*/ 350854 h 2984563"/>
                        <a:gd name="connsiteX4" fmla="*/ 2582798 w 2582798"/>
                        <a:gd name="connsiteY4" fmla="*/ 984129 h 2984563"/>
                        <a:gd name="connsiteX5" fmla="*/ 2248405 w 2582798"/>
                        <a:gd name="connsiteY5" fmla="*/ 1277092 h 2984563"/>
                        <a:gd name="connsiteX6" fmla="*/ 1754215 w 2582798"/>
                        <a:gd name="connsiteY6" fmla="*/ 655654 h 2984563"/>
                        <a:gd name="connsiteX7" fmla="*/ 1112064 w 2582798"/>
                        <a:gd name="connsiteY7" fmla="*/ 578716 h 2984563"/>
                        <a:gd name="connsiteX8" fmla="*/ 1109106 w 2582798"/>
                        <a:gd name="connsiteY8" fmla="*/ 969332 h 2984563"/>
                        <a:gd name="connsiteX9" fmla="*/ 770751 w 2582798"/>
                        <a:gd name="connsiteY9" fmla="*/ 1982117 h 2984563"/>
                        <a:gd name="connsiteX10" fmla="*/ 674099 w 2582798"/>
                        <a:gd name="connsiteY10" fmla="*/ 2191491 h 2984563"/>
                        <a:gd name="connsiteX11" fmla="*/ 1449416 w 2582798"/>
                        <a:gd name="connsiteY11" fmla="*/ 2582109 h 2984563"/>
                        <a:gd name="connsiteX12" fmla="*/ 2346061 w 2582798"/>
                        <a:gd name="connsiteY12" fmla="*/ 2369045 h 2984563"/>
                        <a:gd name="connsiteX13" fmla="*/ 2446674 w 2582798"/>
                        <a:gd name="connsiteY13" fmla="*/ 2789255 h 2984563"/>
                        <a:gd name="connsiteX14" fmla="*/ 1541151 w 2582798"/>
                        <a:gd name="connsiteY14" fmla="*/ 2984563 h 2984563"/>
                        <a:gd name="connsiteX15" fmla="*/ 1271862 w 2582798"/>
                        <a:gd name="connsiteY15" fmla="*/ 2949053 h 2984563"/>
                        <a:gd name="connsiteX16" fmla="*/ 174594 w 2582798"/>
                        <a:gd name="connsiteY16" fmla="*/ 1718746 h 2984563"/>
                        <a:gd name="connsiteX17" fmla="*/ 0 w 2582798"/>
                        <a:gd name="connsiteY17" fmla="*/ 1093173 h 2984563"/>
                        <a:gd name="connsiteX0" fmla="*/ 0 w 2582798"/>
                        <a:gd name="connsiteY0" fmla="*/ 1093173 h 2984563"/>
                        <a:gd name="connsiteX1" fmla="*/ 1232390 w 2582798"/>
                        <a:gd name="connsiteY1" fmla="*/ 89997 h 2984563"/>
                        <a:gd name="connsiteX2" fmla="*/ 1905137 w 2582798"/>
                        <a:gd name="connsiteY2" fmla="*/ 223607 h 2984563"/>
                        <a:gd name="connsiteX3" fmla="*/ 2050140 w 2582798"/>
                        <a:gd name="connsiteY3" fmla="*/ 350854 h 2984563"/>
                        <a:gd name="connsiteX4" fmla="*/ 2582798 w 2582798"/>
                        <a:gd name="connsiteY4" fmla="*/ 984129 h 2984563"/>
                        <a:gd name="connsiteX5" fmla="*/ 2248405 w 2582798"/>
                        <a:gd name="connsiteY5" fmla="*/ 1277092 h 2984563"/>
                        <a:gd name="connsiteX6" fmla="*/ 1754215 w 2582798"/>
                        <a:gd name="connsiteY6" fmla="*/ 655654 h 2984563"/>
                        <a:gd name="connsiteX7" fmla="*/ 1112064 w 2582798"/>
                        <a:gd name="connsiteY7" fmla="*/ 578716 h 2984563"/>
                        <a:gd name="connsiteX8" fmla="*/ 1109106 w 2582798"/>
                        <a:gd name="connsiteY8" fmla="*/ 969332 h 2984563"/>
                        <a:gd name="connsiteX9" fmla="*/ 770751 w 2582798"/>
                        <a:gd name="connsiteY9" fmla="*/ 1982117 h 2984563"/>
                        <a:gd name="connsiteX10" fmla="*/ 674099 w 2582798"/>
                        <a:gd name="connsiteY10" fmla="*/ 2191491 h 2984563"/>
                        <a:gd name="connsiteX11" fmla="*/ 1449416 w 2582798"/>
                        <a:gd name="connsiteY11" fmla="*/ 2582109 h 2984563"/>
                        <a:gd name="connsiteX12" fmla="*/ 2346061 w 2582798"/>
                        <a:gd name="connsiteY12" fmla="*/ 2369045 h 2984563"/>
                        <a:gd name="connsiteX13" fmla="*/ 2446674 w 2582798"/>
                        <a:gd name="connsiteY13" fmla="*/ 2789255 h 2984563"/>
                        <a:gd name="connsiteX14" fmla="*/ 1541151 w 2582798"/>
                        <a:gd name="connsiteY14" fmla="*/ 2984563 h 2984563"/>
                        <a:gd name="connsiteX15" fmla="*/ 1271862 w 2582798"/>
                        <a:gd name="connsiteY15" fmla="*/ 2949053 h 2984563"/>
                        <a:gd name="connsiteX16" fmla="*/ 174594 w 2582798"/>
                        <a:gd name="connsiteY16" fmla="*/ 1718746 h 2984563"/>
                        <a:gd name="connsiteX17" fmla="*/ 0 w 2582798"/>
                        <a:gd name="connsiteY17" fmla="*/ 1093173 h 2984563"/>
                        <a:gd name="connsiteX0" fmla="*/ 0 w 2582798"/>
                        <a:gd name="connsiteY0" fmla="*/ 1093173 h 2995085"/>
                        <a:gd name="connsiteX1" fmla="*/ 1232390 w 2582798"/>
                        <a:gd name="connsiteY1" fmla="*/ 89997 h 2995085"/>
                        <a:gd name="connsiteX2" fmla="*/ 1905137 w 2582798"/>
                        <a:gd name="connsiteY2" fmla="*/ 223607 h 2995085"/>
                        <a:gd name="connsiteX3" fmla="*/ 2050140 w 2582798"/>
                        <a:gd name="connsiteY3" fmla="*/ 350854 h 2995085"/>
                        <a:gd name="connsiteX4" fmla="*/ 2582798 w 2582798"/>
                        <a:gd name="connsiteY4" fmla="*/ 984129 h 2995085"/>
                        <a:gd name="connsiteX5" fmla="*/ 2248405 w 2582798"/>
                        <a:gd name="connsiteY5" fmla="*/ 1277092 h 2995085"/>
                        <a:gd name="connsiteX6" fmla="*/ 1754215 w 2582798"/>
                        <a:gd name="connsiteY6" fmla="*/ 655654 h 2995085"/>
                        <a:gd name="connsiteX7" fmla="*/ 1112064 w 2582798"/>
                        <a:gd name="connsiteY7" fmla="*/ 578716 h 2995085"/>
                        <a:gd name="connsiteX8" fmla="*/ 1109106 w 2582798"/>
                        <a:gd name="connsiteY8" fmla="*/ 969332 h 2995085"/>
                        <a:gd name="connsiteX9" fmla="*/ 770751 w 2582798"/>
                        <a:gd name="connsiteY9" fmla="*/ 1982117 h 2995085"/>
                        <a:gd name="connsiteX10" fmla="*/ 674099 w 2582798"/>
                        <a:gd name="connsiteY10" fmla="*/ 2191491 h 2995085"/>
                        <a:gd name="connsiteX11" fmla="*/ 1449416 w 2582798"/>
                        <a:gd name="connsiteY11" fmla="*/ 2582109 h 2995085"/>
                        <a:gd name="connsiteX12" fmla="*/ 2346061 w 2582798"/>
                        <a:gd name="connsiteY12" fmla="*/ 2369045 h 2995085"/>
                        <a:gd name="connsiteX13" fmla="*/ 2446674 w 2582798"/>
                        <a:gd name="connsiteY13" fmla="*/ 2789255 h 2995085"/>
                        <a:gd name="connsiteX14" fmla="*/ 1541151 w 2582798"/>
                        <a:gd name="connsiteY14" fmla="*/ 2984563 h 2995085"/>
                        <a:gd name="connsiteX15" fmla="*/ 1271862 w 2582798"/>
                        <a:gd name="connsiteY15" fmla="*/ 2949053 h 2995085"/>
                        <a:gd name="connsiteX16" fmla="*/ 174594 w 2582798"/>
                        <a:gd name="connsiteY16" fmla="*/ 1718746 h 2995085"/>
                        <a:gd name="connsiteX17" fmla="*/ 0 w 2582798"/>
                        <a:gd name="connsiteY17" fmla="*/ 1093173 h 2995085"/>
                        <a:gd name="connsiteX0" fmla="*/ 0 w 2582798"/>
                        <a:gd name="connsiteY0" fmla="*/ 1093173 h 2995085"/>
                        <a:gd name="connsiteX1" fmla="*/ 1232390 w 2582798"/>
                        <a:gd name="connsiteY1" fmla="*/ 89997 h 2995085"/>
                        <a:gd name="connsiteX2" fmla="*/ 1905137 w 2582798"/>
                        <a:gd name="connsiteY2" fmla="*/ 223607 h 2995085"/>
                        <a:gd name="connsiteX3" fmla="*/ 2050140 w 2582798"/>
                        <a:gd name="connsiteY3" fmla="*/ 350854 h 2995085"/>
                        <a:gd name="connsiteX4" fmla="*/ 2582798 w 2582798"/>
                        <a:gd name="connsiteY4" fmla="*/ 984129 h 2995085"/>
                        <a:gd name="connsiteX5" fmla="*/ 2248405 w 2582798"/>
                        <a:gd name="connsiteY5" fmla="*/ 1277092 h 2995085"/>
                        <a:gd name="connsiteX6" fmla="*/ 1754215 w 2582798"/>
                        <a:gd name="connsiteY6" fmla="*/ 655654 h 2995085"/>
                        <a:gd name="connsiteX7" fmla="*/ 1112064 w 2582798"/>
                        <a:gd name="connsiteY7" fmla="*/ 578716 h 2995085"/>
                        <a:gd name="connsiteX8" fmla="*/ 1109106 w 2582798"/>
                        <a:gd name="connsiteY8" fmla="*/ 969332 h 2995085"/>
                        <a:gd name="connsiteX9" fmla="*/ 770751 w 2582798"/>
                        <a:gd name="connsiteY9" fmla="*/ 1982117 h 2995085"/>
                        <a:gd name="connsiteX10" fmla="*/ 674099 w 2582798"/>
                        <a:gd name="connsiteY10" fmla="*/ 2191491 h 2995085"/>
                        <a:gd name="connsiteX11" fmla="*/ 1449416 w 2582798"/>
                        <a:gd name="connsiteY11" fmla="*/ 2582109 h 2995085"/>
                        <a:gd name="connsiteX12" fmla="*/ 2346061 w 2582798"/>
                        <a:gd name="connsiteY12" fmla="*/ 2369045 h 2995085"/>
                        <a:gd name="connsiteX13" fmla="*/ 2446674 w 2582798"/>
                        <a:gd name="connsiteY13" fmla="*/ 2789255 h 2995085"/>
                        <a:gd name="connsiteX14" fmla="*/ 1541151 w 2582798"/>
                        <a:gd name="connsiteY14" fmla="*/ 2984563 h 2995085"/>
                        <a:gd name="connsiteX15" fmla="*/ 1271862 w 2582798"/>
                        <a:gd name="connsiteY15" fmla="*/ 2949053 h 2995085"/>
                        <a:gd name="connsiteX16" fmla="*/ 638588 w 2582798"/>
                        <a:gd name="connsiteY16" fmla="*/ 2227002 h 2995085"/>
                        <a:gd name="connsiteX17" fmla="*/ 174594 w 2582798"/>
                        <a:gd name="connsiteY17" fmla="*/ 1718746 h 2995085"/>
                        <a:gd name="connsiteX18" fmla="*/ 0 w 2582798"/>
                        <a:gd name="connsiteY18" fmla="*/ 1093173 h 2995085"/>
                        <a:gd name="connsiteX0" fmla="*/ 0 w 2582798"/>
                        <a:gd name="connsiteY0" fmla="*/ 1093173 h 2995085"/>
                        <a:gd name="connsiteX1" fmla="*/ 1232390 w 2582798"/>
                        <a:gd name="connsiteY1" fmla="*/ 89997 h 2995085"/>
                        <a:gd name="connsiteX2" fmla="*/ 1905137 w 2582798"/>
                        <a:gd name="connsiteY2" fmla="*/ 223607 h 2995085"/>
                        <a:gd name="connsiteX3" fmla="*/ 2050140 w 2582798"/>
                        <a:gd name="connsiteY3" fmla="*/ 350854 h 2995085"/>
                        <a:gd name="connsiteX4" fmla="*/ 2582798 w 2582798"/>
                        <a:gd name="connsiteY4" fmla="*/ 984129 h 2995085"/>
                        <a:gd name="connsiteX5" fmla="*/ 2248405 w 2582798"/>
                        <a:gd name="connsiteY5" fmla="*/ 1277092 h 2995085"/>
                        <a:gd name="connsiteX6" fmla="*/ 1754215 w 2582798"/>
                        <a:gd name="connsiteY6" fmla="*/ 655654 h 2995085"/>
                        <a:gd name="connsiteX7" fmla="*/ 1112064 w 2582798"/>
                        <a:gd name="connsiteY7" fmla="*/ 578716 h 2995085"/>
                        <a:gd name="connsiteX8" fmla="*/ 1109106 w 2582798"/>
                        <a:gd name="connsiteY8" fmla="*/ 969332 h 2995085"/>
                        <a:gd name="connsiteX9" fmla="*/ 770751 w 2582798"/>
                        <a:gd name="connsiteY9" fmla="*/ 1982117 h 2995085"/>
                        <a:gd name="connsiteX10" fmla="*/ 674099 w 2582798"/>
                        <a:gd name="connsiteY10" fmla="*/ 2191491 h 2995085"/>
                        <a:gd name="connsiteX11" fmla="*/ 1449416 w 2582798"/>
                        <a:gd name="connsiteY11" fmla="*/ 2582109 h 2995085"/>
                        <a:gd name="connsiteX12" fmla="*/ 2346061 w 2582798"/>
                        <a:gd name="connsiteY12" fmla="*/ 2369045 h 2995085"/>
                        <a:gd name="connsiteX13" fmla="*/ 2446674 w 2582798"/>
                        <a:gd name="connsiteY13" fmla="*/ 2789255 h 2995085"/>
                        <a:gd name="connsiteX14" fmla="*/ 1541151 w 2582798"/>
                        <a:gd name="connsiteY14" fmla="*/ 2984563 h 2995085"/>
                        <a:gd name="connsiteX15" fmla="*/ 1271862 w 2582798"/>
                        <a:gd name="connsiteY15" fmla="*/ 2949053 h 2995085"/>
                        <a:gd name="connsiteX16" fmla="*/ 437361 w 2582798"/>
                        <a:gd name="connsiteY16" fmla="*/ 2738947 h 2995085"/>
                        <a:gd name="connsiteX17" fmla="*/ 174594 w 2582798"/>
                        <a:gd name="connsiteY17" fmla="*/ 1718746 h 2995085"/>
                        <a:gd name="connsiteX18" fmla="*/ 0 w 2582798"/>
                        <a:gd name="connsiteY18" fmla="*/ 1093173 h 2995085"/>
                        <a:gd name="connsiteX0" fmla="*/ 0 w 2582798"/>
                        <a:gd name="connsiteY0" fmla="*/ 1093173 h 2995085"/>
                        <a:gd name="connsiteX1" fmla="*/ 1232390 w 2582798"/>
                        <a:gd name="connsiteY1" fmla="*/ 89997 h 2995085"/>
                        <a:gd name="connsiteX2" fmla="*/ 1905137 w 2582798"/>
                        <a:gd name="connsiteY2" fmla="*/ 223607 h 2995085"/>
                        <a:gd name="connsiteX3" fmla="*/ 2050140 w 2582798"/>
                        <a:gd name="connsiteY3" fmla="*/ 350854 h 2995085"/>
                        <a:gd name="connsiteX4" fmla="*/ 2582798 w 2582798"/>
                        <a:gd name="connsiteY4" fmla="*/ 984129 h 2995085"/>
                        <a:gd name="connsiteX5" fmla="*/ 2248405 w 2582798"/>
                        <a:gd name="connsiteY5" fmla="*/ 1277092 h 2995085"/>
                        <a:gd name="connsiteX6" fmla="*/ 1754215 w 2582798"/>
                        <a:gd name="connsiteY6" fmla="*/ 655654 h 2995085"/>
                        <a:gd name="connsiteX7" fmla="*/ 1112064 w 2582798"/>
                        <a:gd name="connsiteY7" fmla="*/ 578716 h 2995085"/>
                        <a:gd name="connsiteX8" fmla="*/ 1109106 w 2582798"/>
                        <a:gd name="connsiteY8" fmla="*/ 969332 h 2995085"/>
                        <a:gd name="connsiteX9" fmla="*/ 770751 w 2582798"/>
                        <a:gd name="connsiteY9" fmla="*/ 1982117 h 2995085"/>
                        <a:gd name="connsiteX10" fmla="*/ 674099 w 2582798"/>
                        <a:gd name="connsiteY10" fmla="*/ 2191491 h 2995085"/>
                        <a:gd name="connsiteX11" fmla="*/ 1449416 w 2582798"/>
                        <a:gd name="connsiteY11" fmla="*/ 2582109 h 2995085"/>
                        <a:gd name="connsiteX12" fmla="*/ 2346061 w 2582798"/>
                        <a:gd name="connsiteY12" fmla="*/ 2369045 h 2995085"/>
                        <a:gd name="connsiteX13" fmla="*/ 2446674 w 2582798"/>
                        <a:gd name="connsiteY13" fmla="*/ 2789255 h 2995085"/>
                        <a:gd name="connsiteX14" fmla="*/ 1541151 w 2582798"/>
                        <a:gd name="connsiteY14" fmla="*/ 2984563 h 2995085"/>
                        <a:gd name="connsiteX15" fmla="*/ 1271862 w 2582798"/>
                        <a:gd name="connsiteY15" fmla="*/ 2949053 h 2995085"/>
                        <a:gd name="connsiteX16" fmla="*/ 437361 w 2582798"/>
                        <a:gd name="connsiteY16" fmla="*/ 2727110 h 2995085"/>
                        <a:gd name="connsiteX17" fmla="*/ 174594 w 2582798"/>
                        <a:gd name="connsiteY17" fmla="*/ 1718746 h 2995085"/>
                        <a:gd name="connsiteX18" fmla="*/ 0 w 2582798"/>
                        <a:gd name="connsiteY18" fmla="*/ 1093173 h 2995085"/>
                        <a:gd name="connsiteX0" fmla="*/ 0 w 2582798"/>
                        <a:gd name="connsiteY0" fmla="*/ 1093173 h 2995085"/>
                        <a:gd name="connsiteX1" fmla="*/ 1232390 w 2582798"/>
                        <a:gd name="connsiteY1" fmla="*/ 89997 h 2995085"/>
                        <a:gd name="connsiteX2" fmla="*/ 1905137 w 2582798"/>
                        <a:gd name="connsiteY2" fmla="*/ 223607 h 2995085"/>
                        <a:gd name="connsiteX3" fmla="*/ 2050140 w 2582798"/>
                        <a:gd name="connsiteY3" fmla="*/ 350854 h 2995085"/>
                        <a:gd name="connsiteX4" fmla="*/ 2582798 w 2582798"/>
                        <a:gd name="connsiteY4" fmla="*/ 984129 h 2995085"/>
                        <a:gd name="connsiteX5" fmla="*/ 2248405 w 2582798"/>
                        <a:gd name="connsiteY5" fmla="*/ 1277092 h 2995085"/>
                        <a:gd name="connsiteX6" fmla="*/ 1754215 w 2582798"/>
                        <a:gd name="connsiteY6" fmla="*/ 655654 h 2995085"/>
                        <a:gd name="connsiteX7" fmla="*/ 1112064 w 2582798"/>
                        <a:gd name="connsiteY7" fmla="*/ 578716 h 2995085"/>
                        <a:gd name="connsiteX8" fmla="*/ 1109106 w 2582798"/>
                        <a:gd name="connsiteY8" fmla="*/ 969332 h 2995085"/>
                        <a:gd name="connsiteX9" fmla="*/ 770751 w 2582798"/>
                        <a:gd name="connsiteY9" fmla="*/ 1982117 h 2995085"/>
                        <a:gd name="connsiteX10" fmla="*/ 674099 w 2582798"/>
                        <a:gd name="connsiteY10" fmla="*/ 2191491 h 2995085"/>
                        <a:gd name="connsiteX11" fmla="*/ 1449416 w 2582798"/>
                        <a:gd name="connsiteY11" fmla="*/ 2582109 h 2995085"/>
                        <a:gd name="connsiteX12" fmla="*/ 2346061 w 2582798"/>
                        <a:gd name="connsiteY12" fmla="*/ 2369045 h 2995085"/>
                        <a:gd name="connsiteX13" fmla="*/ 2446674 w 2582798"/>
                        <a:gd name="connsiteY13" fmla="*/ 2789255 h 2995085"/>
                        <a:gd name="connsiteX14" fmla="*/ 1541151 w 2582798"/>
                        <a:gd name="connsiteY14" fmla="*/ 2984563 h 2995085"/>
                        <a:gd name="connsiteX15" fmla="*/ 1271862 w 2582798"/>
                        <a:gd name="connsiteY15" fmla="*/ 2949053 h 2995085"/>
                        <a:gd name="connsiteX16" fmla="*/ 437361 w 2582798"/>
                        <a:gd name="connsiteY16" fmla="*/ 2727110 h 2995085"/>
                        <a:gd name="connsiteX17" fmla="*/ 295318 w 2582798"/>
                        <a:gd name="connsiteY17" fmla="*/ 2182614 h 2995085"/>
                        <a:gd name="connsiteX18" fmla="*/ 174594 w 2582798"/>
                        <a:gd name="connsiteY18" fmla="*/ 1718746 h 2995085"/>
                        <a:gd name="connsiteX19" fmla="*/ 0 w 2582798"/>
                        <a:gd name="connsiteY19" fmla="*/ 1093173 h 2995085"/>
                        <a:gd name="connsiteX0" fmla="*/ 130810 w 2713608"/>
                        <a:gd name="connsiteY0" fmla="*/ 1093173 h 2995085"/>
                        <a:gd name="connsiteX1" fmla="*/ 1363200 w 2713608"/>
                        <a:gd name="connsiteY1" fmla="*/ 89997 h 2995085"/>
                        <a:gd name="connsiteX2" fmla="*/ 2035947 w 2713608"/>
                        <a:gd name="connsiteY2" fmla="*/ 223607 h 2995085"/>
                        <a:gd name="connsiteX3" fmla="*/ 2180950 w 2713608"/>
                        <a:gd name="connsiteY3" fmla="*/ 350854 h 2995085"/>
                        <a:gd name="connsiteX4" fmla="*/ 2713608 w 2713608"/>
                        <a:gd name="connsiteY4" fmla="*/ 984129 h 2995085"/>
                        <a:gd name="connsiteX5" fmla="*/ 2379215 w 2713608"/>
                        <a:gd name="connsiteY5" fmla="*/ 1277092 h 2995085"/>
                        <a:gd name="connsiteX6" fmla="*/ 1885025 w 2713608"/>
                        <a:gd name="connsiteY6" fmla="*/ 655654 h 2995085"/>
                        <a:gd name="connsiteX7" fmla="*/ 1242874 w 2713608"/>
                        <a:gd name="connsiteY7" fmla="*/ 578716 h 2995085"/>
                        <a:gd name="connsiteX8" fmla="*/ 1239916 w 2713608"/>
                        <a:gd name="connsiteY8" fmla="*/ 969332 h 2995085"/>
                        <a:gd name="connsiteX9" fmla="*/ 901561 w 2713608"/>
                        <a:gd name="connsiteY9" fmla="*/ 1982117 h 2995085"/>
                        <a:gd name="connsiteX10" fmla="*/ 804909 w 2713608"/>
                        <a:gd name="connsiteY10" fmla="*/ 2191491 h 2995085"/>
                        <a:gd name="connsiteX11" fmla="*/ 1580226 w 2713608"/>
                        <a:gd name="connsiteY11" fmla="*/ 2582109 h 2995085"/>
                        <a:gd name="connsiteX12" fmla="*/ 2476871 w 2713608"/>
                        <a:gd name="connsiteY12" fmla="*/ 2369045 h 2995085"/>
                        <a:gd name="connsiteX13" fmla="*/ 2577484 w 2713608"/>
                        <a:gd name="connsiteY13" fmla="*/ 2789255 h 2995085"/>
                        <a:gd name="connsiteX14" fmla="*/ 1671961 w 2713608"/>
                        <a:gd name="connsiteY14" fmla="*/ 2984563 h 2995085"/>
                        <a:gd name="connsiteX15" fmla="*/ 1402672 w 2713608"/>
                        <a:gd name="connsiteY15" fmla="*/ 2949053 h 2995085"/>
                        <a:gd name="connsiteX16" fmla="*/ 568171 w 2713608"/>
                        <a:gd name="connsiteY16" fmla="*/ 2727110 h 2995085"/>
                        <a:gd name="connsiteX17" fmla="*/ 0 w 2713608"/>
                        <a:gd name="connsiteY17" fmla="*/ 2090878 h 2995085"/>
                        <a:gd name="connsiteX18" fmla="*/ 305404 w 2713608"/>
                        <a:gd name="connsiteY18" fmla="*/ 1718746 h 2995085"/>
                        <a:gd name="connsiteX19" fmla="*/ 130810 w 2713608"/>
                        <a:gd name="connsiteY19" fmla="*/ 1093173 h 2995085"/>
                        <a:gd name="connsiteX0" fmla="*/ 130810 w 2713608"/>
                        <a:gd name="connsiteY0" fmla="*/ 1093173 h 2995085"/>
                        <a:gd name="connsiteX1" fmla="*/ 1363200 w 2713608"/>
                        <a:gd name="connsiteY1" fmla="*/ 89997 h 2995085"/>
                        <a:gd name="connsiteX2" fmla="*/ 2035947 w 2713608"/>
                        <a:gd name="connsiteY2" fmla="*/ 223607 h 2995085"/>
                        <a:gd name="connsiteX3" fmla="*/ 2180950 w 2713608"/>
                        <a:gd name="connsiteY3" fmla="*/ 350854 h 2995085"/>
                        <a:gd name="connsiteX4" fmla="*/ 2713608 w 2713608"/>
                        <a:gd name="connsiteY4" fmla="*/ 984129 h 2995085"/>
                        <a:gd name="connsiteX5" fmla="*/ 2379215 w 2713608"/>
                        <a:gd name="connsiteY5" fmla="*/ 1277092 h 2995085"/>
                        <a:gd name="connsiteX6" fmla="*/ 1885025 w 2713608"/>
                        <a:gd name="connsiteY6" fmla="*/ 655654 h 2995085"/>
                        <a:gd name="connsiteX7" fmla="*/ 1242874 w 2713608"/>
                        <a:gd name="connsiteY7" fmla="*/ 578716 h 2995085"/>
                        <a:gd name="connsiteX8" fmla="*/ 1239916 w 2713608"/>
                        <a:gd name="connsiteY8" fmla="*/ 969332 h 2995085"/>
                        <a:gd name="connsiteX9" fmla="*/ 901561 w 2713608"/>
                        <a:gd name="connsiteY9" fmla="*/ 1982117 h 2995085"/>
                        <a:gd name="connsiteX10" fmla="*/ 804909 w 2713608"/>
                        <a:gd name="connsiteY10" fmla="*/ 2191491 h 2995085"/>
                        <a:gd name="connsiteX11" fmla="*/ 1580226 w 2713608"/>
                        <a:gd name="connsiteY11" fmla="*/ 2582109 h 2995085"/>
                        <a:gd name="connsiteX12" fmla="*/ 2476871 w 2713608"/>
                        <a:gd name="connsiteY12" fmla="*/ 2369045 h 2995085"/>
                        <a:gd name="connsiteX13" fmla="*/ 2577484 w 2713608"/>
                        <a:gd name="connsiteY13" fmla="*/ 2789255 h 2995085"/>
                        <a:gd name="connsiteX14" fmla="*/ 1671961 w 2713608"/>
                        <a:gd name="connsiteY14" fmla="*/ 2984563 h 2995085"/>
                        <a:gd name="connsiteX15" fmla="*/ 1402672 w 2713608"/>
                        <a:gd name="connsiteY15" fmla="*/ 2949053 h 2995085"/>
                        <a:gd name="connsiteX16" fmla="*/ 585926 w 2713608"/>
                        <a:gd name="connsiteY16" fmla="*/ 2750783 h 2995085"/>
                        <a:gd name="connsiteX17" fmla="*/ 0 w 2713608"/>
                        <a:gd name="connsiteY17" fmla="*/ 2090878 h 2995085"/>
                        <a:gd name="connsiteX18" fmla="*/ 305404 w 2713608"/>
                        <a:gd name="connsiteY18" fmla="*/ 1718746 h 2995085"/>
                        <a:gd name="connsiteX19" fmla="*/ 130810 w 2713608"/>
                        <a:gd name="connsiteY19" fmla="*/ 1093173 h 2995085"/>
                        <a:gd name="connsiteX0" fmla="*/ 130810 w 2713608"/>
                        <a:gd name="connsiteY0" fmla="*/ 1093173 h 2995085"/>
                        <a:gd name="connsiteX1" fmla="*/ 1363200 w 2713608"/>
                        <a:gd name="connsiteY1" fmla="*/ 89997 h 2995085"/>
                        <a:gd name="connsiteX2" fmla="*/ 2035947 w 2713608"/>
                        <a:gd name="connsiteY2" fmla="*/ 223607 h 2995085"/>
                        <a:gd name="connsiteX3" fmla="*/ 2180950 w 2713608"/>
                        <a:gd name="connsiteY3" fmla="*/ 350854 h 2995085"/>
                        <a:gd name="connsiteX4" fmla="*/ 2713608 w 2713608"/>
                        <a:gd name="connsiteY4" fmla="*/ 984129 h 2995085"/>
                        <a:gd name="connsiteX5" fmla="*/ 2379215 w 2713608"/>
                        <a:gd name="connsiteY5" fmla="*/ 1277092 h 2995085"/>
                        <a:gd name="connsiteX6" fmla="*/ 1885025 w 2713608"/>
                        <a:gd name="connsiteY6" fmla="*/ 655654 h 2995085"/>
                        <a:gd name="connsiteX7" fmla="*/ 1242874 w 2713608"/>
                        <a:gd name="connsiteY7" fmla="*/ 578716 h 2995085"/>
                        <a:gd name="connsiteX8" fmla="*/ 1239916 w 2713608"/>
                        <a:gd name="connsiteY8" fmla="*/ 969332 h 2995085"/>
                        <a:gd name="connsiteX9" fmla="*/ 901561 w 2713608"/>
                        <a:gd name="connsiteY9" fmla="*/ 1982117 h 2995085"/>
                        <a:gd name="connsiteX10" fmla="*/ 804909 w 2713608"/>
                        <a:gd name="connsiteY10" fmla="*/ 2191491 h 2995085"/>
                        <a:gd name="connsiteX11" fmla="*/ 1580226 w 2713608"/>
                        <a:gd name="connsiteY11" fmla="*/ 2582109 h 2995085"/>
                        <a:gd name="connsiteX12" fmla="*/ 2476871 w 2713608"/>
                        <a:gd name="connsiteY12" fmla="*/ 2369045 h 2995085"/>
                        <a:gd name="connsiteX13" fmla="*/ 2577484 w 2713608"/>
                        <a:gd name="connsiteY13" fmla="*/ 2789255 h 2995085"/>
                        <a:gd name="connsiteX14" fmla="*/ 1671961 w 2713608"/>
                        <a:gd name="connsiteY14" fmla="*/ 2984563 h 2995085"/>
                        <a:gd name="connsiteX15" fmla="*/ 1402672 w 2713608"/>
                        <a:gd name="connsiteY15" fmla="*/ 2949053 h 2995085"/>
                        <a:gd name="connsiteX16" fmla="*/ 585926 w 2713608"/>
                        <a:gd name="connsiteY16" fmla="*/ 2750783 h 2995085"/>
                        <a:gd name="connsiteX17" fmla="*/ 0 w 2713608"/>
                        <a:gd name="connsiteY17" fmla="*/ 2090878 h 2995085"/>
                        <a:gd name="connsiteX18" fmla="*/ 305404 w 2713608"/>
                        <a:gd name="connsiteY18" fmla="*/ 1718746 h 2995085"/>
                        <a:gd name="connsiteX19" fmla="*/ 130810 w 2713608"/>
                        <a:gd name="connsiteY19" fmla="*/ 1093173 h 2995085"/>
                        <a:gd name="connsiteX0" fmla="*/ 130810 w 2713608"/>
                        <a:gd name="connsiteY0" fmla="*/ 1093173 h 2995085"/>
                        <a:gd name="connsiteX1" fmla="*/ 1363200 w 2713608"/>
                        <a:gd name="connsiteY1" fmla="*/ 89997 h 2995085"/>
                        <a:gd name="connsiteX2" fmla="*/ 2035947 w 2713608"/>
                        <a:gd name="connsiteY2" fmla="*/ 223607 h 2995085"/>
                        <a:gd name="connsiteX3" fmla="*/ 2180950 w 2713608"/>
                        <a:gd name="connsiteY3" fmla="*/ 350854 h 2995085"/>
                        <a:gd name="connsiteX4" fmla="*/ 2713608 w 2713608"/>
                        <a:gd name="connsiteY4" fmla="*/ 984129 h 2995085"/>
                        <a:gd name="connsiteX5" fmla="*/ 2379215 w 2713608"/>
                        <a:gd name="connsiteY5" fmla="*/ 1277092 h 2995085"/>
                        <a:gd name="connsiteX6" fmla="*/ 1885025 w 2713608"/>
                        <a:gd name="connsiteY6" fmla="*/ 655654 h 2995085"/>
                        <a:gd name="connsiteX7" fmla="*/ 1242874 w 2713608"/>
                        <a:gd name="connsiteY7" fmla="*/ 578716 h 2995085"/>
                        <a:gd name="connsiteX8" fmla="*/ 1239916 w 2713608"/>
                        <a:gd name="connsiteY8" fmla="*/ 969332 h 2995085"/>
                        <a:gd name="connsiteX9" fmla="*/ 901561 w 2713608"/>
                        <a:gd name="connsiteY9" fmla="*/ 1982117 h 2995085"/>
                        <a:gd name="connsiteX10" fmla="*/ 804909 w 2713608"/>
                        <a:gd name="connsiteY10" fmla="*/ 2191491 h 2995085"/>
                        <a:gd name="connsiteX11" fmla="*/ 1580226 w 2713608"/>
                        <a:gd name="connsiteY11" fmla="*/ 2582109 h 2995085"/>
                        <a:gd name="connsiteX12" fmla="*/ 2476871 w 2713608"/>
                        <a:gd name="connsiteY12" fmla="*/ 2369045 h 2995085"/>
                        <a:gd name="connsiteX13" fmla="*/ 2577484 w 2713608"/>
                        <a:gd name="connsiteY13" fmla="*/ 2789255 h 2995085"/>
                        <a:gd name="connsiteX14" fmla="*/ 1671961 w 2713608"/>
                        <a:gd name="connsiteY14" fmla="*/ 2984563 h 2995085"/>
                        <a:gd name="connsiteX15" fmla="*/ 1402672 w 2713608"/>
                        <a:gd name="connsiteY15" fmla="*/ 2949053 h 2995085"/>
                        <a:gd name="connsiteX16" fmla="*/ 585926 w 2713608"/>
                        <a:gd name="connsiteY16" fmla="*/ 2750783 h 2995085"/>
                        <a:gd name="connsiteX17" fmla="*/ 0 w 2713608"/>
                        <a:gd name="connsiteY17" fmla="*/ 2090878 h 2995085"/>
                        <a:gd name="connsiteX18" fmla="*/ 305404 w 2713608"/>
                        <a:gd name="connsiteY18" fmla="*/ 1718746 h 2995085"/>
                        <a:gd name="connsiteX19" fmla="*/ 130810 w 2713608"/>
                        <a:gd name="connsiteY19" fmla="*/ 1093173 h 2995085"/>
                        <a:gd name="connsiteX0" fmla="*/ 130810 w 2713608"/>
                        <a:gd name="connsiteY0" fmla="*/ 1093173 h 2995085"/>
                        <a:gd name="connsiteX1" fmla="*/ 1363200 w 2713608"/>
                        <a:gd name="connsiteY1" fmla="*/ 89997 h 2995085"/>
                        <a:gd name="connsiteX2" fmla="*/ 2035947 w 2713608"/>
                        <a:gd name="connsiteY2" fmla="*/ 223607 h 2995085"/>
                        <a:gd name="connsiteX3" fmla="*/ 2180950 w 2713608"/>
                        <a:gd name="connsiteY3" fmla="*/ 350854 h 2995085"/>
                        <a:gd name="connsiteX4" fmla="*/ 2713608 w 2713608"/>
                        <a:gd name="connsiteY4" fmla="*/ 984129 h 2995085"/>
                        <a:gd name="connsiteX5" fmla="*/ 2379215 w 2713608"/>
                        <a:gd name="connsiteY5" fmla="*/ 1277092 h 2995085"/>
                        <a:gd name="connsiteX6" fmla="*/ 1885025 w 2713608"/>
                        <a:gd name="connsiteY6" fmla="*/ 655654 h 2995085"/>
                        <a:gd name="connsiteX7" fmla="*/ 1242874 w 2713608"/>
                        <a:gd name="connsiteY7" fmla="*/ 578716 h 2995085"/>
                        <a:gd name="connsiteX8" fmla="*/ 1239916 w 2713608"/>
                        <a:gd name="connsiteY8" fmla="*/ 969332 h 2995085"/>
                        <a:gd name="connsiteX9" fmla="*/ 901561 w 2713608"/>
                        <a:gd name="connsiteY9" fmla="*/ 1982117 h 2995085"/>
                        <a:gd name="connsiteX10" fmla="*/ 804909 w 2713608"/>
                        <a:gd name="connsiteY10" fmla="*/ 2191491 h 2995085"/>
                        <a:gd name="connsiteX11" fmla="*/ 1580226 w 2713608"/>
                        <a:gd name="connsiteY11" fmla="*/ 2582109 h 2995085"/>
                        <a:gd name="connsiteX12" fmla="*/ 2476871 w 2713608"/>
                        <a:gd name="connsiteY12" fmla="*/ 2369045 h 2995085"/>
                        <a:gd name="connsiteX13" fmla="*/ 2577484 w 2713608"/>
                        <a:gd name="connsiteY13" fmla="*/ 2789255 h 2995085"/>
                        <a:gd name="connsiteX14" fmla="*/ 1671961 w 2713608"/>
                        <a:gd name="connsiteY14" fmla="*/ 2984563 h 2995085"/>
                        <a:gd name="connsiteX15" fmla="*/ 1402672 w 2713608"/>
                        <a:gd name="connsiteY15" fmla="*/ 2949053 h 2995085"/>
                        <a:gd name="connsiteX16" fmla="*/ 585926 w 2713608"/>
                        <a:gd name="connsiteY16" fmla="*/ 2750783 h 2995085"/>
                        <a:gd name="connsiteX17" fmla="*/ 0 w 2713608"/>
                        <a:gd name="connsiteY17" fmla="*/ 2090878 h 2995085"/>
                        <a:gd name="connsiteX18" fmla="*/ 305404 w 2713608"/>
                        <a:gd name="connsiteY18" fmla="*/ 1718746 h 2995085"/>
                        <a:gd name="connsiteX19" fmla="*/ 130810 w 2713608"/>
                        <a:gd name="connsiteY19" fmla="*/ 1093173 h 2995085"/>
                        <a:gd name="connsiteX0" fmla="*/ 130810 w 2713608"/>
                        <a:gd name="connsiteY0" fmla="*/ 1093173 h 2995085"/>
                        <a:gd name="connsiteX1" fmla="*/ 1363200 w 2713608"/>
                        <a:gd name="connsiteY1" fmla="*/ 89997 h 2995085"/>
                        <a:gd name="connsiteX2" fmla="*/ 2035947 w 2713608"/>
                        <a:gd name="connsiteY2" fmla="*/ 223607 h 2995085"/>
                        <a:gd name="connsiteX3" fmla="*/ 2180950 w 2713608"/>
                        <a:gd name="connsiteY3" fmla="*/ 350854 h 2995085"/>
                        <a:gd name="connsiteX4" fmla="*/ 2713608 w 2713608"/>
                        <a:gd name="connsiteY4" fmla="*/ 984129 h 2995085"/>
                        <a:gd name="connsiteX5" fmla="*/ 2379215 w 2713608"/>
                        <a:gd name="connsiteY5" fmla="*/ 1277092 h 2995085"/>
                        <a:gd name="connsiteX6" fmla="*/ 1885025 w 2713608"/>
                        <a:gd name="connsiteY6" fmla="*/ 655654 h 2995085"/>
                        <a:gd name="connsiteX7" fmla="*/ 1242874 w 2713608"/>
                        <a:gd name="connsiteY7" fmla="*/ 578716 h 2995085"/>
                        <a:gd name="connsiteX8" fmla="*/ 1239916 w 2713608"/>
                        <a:gd name="connsiteY8" fmla="*/ 969332 h 2995085"/>
                        <a:gd name="connsiteX9" fmla="*/ 901561 w 2713608"/>
                        <a:gd name="connsiteY9" fmla="*/ 1982117 h 2995085"/>
                        <a:gd name="connsiteX10" fmla="*/ 804909 w 2713608"/>
                        <a:gd name="connsiteY10" fmla="*/ 2191491 h 2995085"/>
                        <a:gd name="connsiteX11" fmla="*/ 1580226 w 2713608"/>
                        <a:gd name="connsiteY11" fmla="*/ 2582109 h 2995085"/>
                        <a:gd name="connsiteX12" fmla="*/ 2476871 w 2713608"/>
                        <a:gd name="connsiteY12" fmla="*/ 2369045 h 2995085"/>
                        <a:gd name="connsiteX13" fmla="*/ 2577484 w 2713608"/>
                        <a:gd name="connsiteY13" fmla="*/ 2789255 h 2995085"/>
                        <a:gd name="connsiteX14" fmla="*/ 1671961 w 2713608"/>
                        <a:gd name="connsiteY14" fmla="*/ 2984563 h 2995085"/>
                        <a:gd name="connsiteX15" fmla="*/ 1402672 w 2713608"/>
                        <a:gd name="connsiteY15" fmla="*/ 2949053 h 2995085"/>
                        <a:gd name="connsiteX16" fmla="*/ 585926 w 2713608"/>
                        <a:gd name="connsiteY16" fmla="*/ 2750783 h 2995085"/>
                        <a:gd name="connsiteX17" fmla="*/ 0 w 2713608"/>
                        <a:gd name="connsiteY17" fmla="*/ 2090878 h 2995085"/>
                        <a:gd name="connsiteX18" fmla="*/ 305404 w 2713608"/>
                        <a:gd name="connsiteY18" fmla="*/ 1718746 h 2995085"/>
                        <a:gd name="connsiteX19" fmla="*/ 130810 w 2713608"/>
                        <a:gd name="connsiteY19" fmla="*/ 1093173 h 2995085"/>
                        <a:gd name="connsiteX0" fmla="*/ 130810 w 2713608"/>
                        <a:gd name="connsiteY0" fmla="*/ 1093173 h 2995085"/>
                        <a:gd name="connsiteX1" fmla="*/ 1363200 w 2713608"/>
                        <a:gd name="connsiteY1" fmla="*/ 89997 h 2995085"/>
                        <a:gd name="connsiteX2" fmla="*/ 2035947 w 2713608"/>
                        <a:gd name="connsiteY2" fmla="*/ 223607 h 2995085"/>
                        <a:gd name="connsiteX3" fmla="*/ 2180950 w 2713608"/>
                        <a:gd name="connsiteY3" fmla="*/ 350854 h 2995085"/>
                        <a:gd name="connsiteX4" fmla="*/ 2713608 w 2713608"/>
                        <a:gd name="connsiteY4" fmla="*/ 984129 h 2995085"/>
                        <a:gd name="connsiteX5" fmla="*/ 2379215 w 2713608"/>
                        <a:gd name="connsiteY5" fmla="*/ 1277092 h 2995085"/>
                        <a:gd name="connsiteX6" fmla="*/ 1885025 w 2713608"/>
                        <a:gd name="connsiteY6" fmla="*/ 655654 h 2995085"/>
                        <a:gd name="connsiteX7" fmla="*/ 1242874 w 2713608"/>
                        <a:gd name="connsiteY7" fmla="*/ 578716 h 2995085"/>
                        <a:gd name="connsiteX8" fmla="*/ 1239916 w 2713608"/>
                        <a:gd name="connsiteY8" fmla="*/ 969332 h 2995085"/>
                        <a:gd name="connsiteX9" fmla="*/ 901561 w 2713608"/>
                        <a:gd name="connsiteY9" fmla="*/ 1982117 h 2995085"/>
                        <a:gd name="connsiteX10" fmla="*/ 804909 w 2713608"/>
                        <a:gd name="connsiteY10" fmla="*/ 2191491 h 2995085"/>
                        <a:gd name="connsiteX11" fmla="*/ 1580226 w 2713608"/>
                        <a:gd name="connsiteY11" fmla="*/ 2582109 h 2995085"/>
                        <a:gd name="connsiteX12" fmla="*/ 2476871 w 2713608"/>
                        <a:gd name="connsiteY12" fmla="*/ 2369045 h 2995085"/>
                        <a:gd name="connsiteX13" fmla="*/ 2577484 w 2713608"/>
                        <a:gd name="connsiteY13" fmla="*/ 2789255 h 2995085"/>
                        <a:gd name="connsiteX14" fmla="*/ 1671961 w 2713608"/>
                        <a:gd name="connsiteY14" fmla="*/ 2984563 h 2995085"/>
                        <a:gd name="connsiteX15" fmla="*/ 1402672 w 2713608"/>
                        <a:gd name="connsiteY15" fmla="*/ 2949053 h 2995085"/>
                        <a:gd name="connsiteX16" fmla="*/ 585926 w 2713608"/>
                        <a:gd name="connsiteY16" fmla="*/ 2750783 h 2995085"/>
                        <a:gd name="connsiteX17" fmla="*/ 0 w 2713608"/>
                        <a:gd name="connsiteY17" fmla="*/ 2090878 h 2995085"/>
                        <a:gd name="connsiteX18" fmla="*/ 130810 w 2713608"/>
                        <a:gd name="connsiteY18" fmla="*/ 1093173 h 2995085"/>
                        <a:gd name="connsiteX0" fmla="*/ 154662 w 2737460"/>
                        <a:gd name="connsiteY0" fmla="*/ 1093173 h 2995085"/>
                        <a:gd name="connsiteX1" fmla="*/ 1387052 w 2737460"/>
                        <a:gd name="connsiteY1" fmla="*/ 89997 h 2995085"/>
                        <a:gd name="connsiteX2" fmla="*/ 2059799 w 2737460"/>
                        <a:gd name="connsiteY2" fmla="*/ 223607 h 2995085"/>
                        <a:gd name="connsiteX3" fmla="*/ 2204802 w 2737460"/>
                        <a:gd name="connsiteY3" fmla="*/ 350854 h 2995085"/>
                        <a:gd name="connsiteX4" fmla="*/ 2737460 w 2737460"/>
                        <a:gd name="connsiteY4" fmla="*/ 984129 h 2995085"/>
                        <a:gd name="connsiteX5" fmla="*/ 2403067 w 2737460"/>
                        <a:gd name="connsiteY5" fmla="*/ 1277092 h 2995085"/>
                        <a:gd name="connsiteX6" fmla="*/ 1908877 w 2737460"/>
                        <a:gd name="connsiteY6" fmla="*/ 655654 h 2995085"/>
                        <a:gd name="connsiteX7" fmla="*/ 1266726 w 2737460"/>
                        <a:gd name="connsiteY7" fmla="*/ 578716 h 2995085"/>
                        <a:gd name="connsiteX8" fmla="*/ 1263768 w 2737460"/>
                        <a:gd name="connsiteY8" fmla="*/ 969332 h 2995085"/>
                        <a:gd name="connsiteX9" fmla="*/ 925413 w 2737460"/>
                        <a:gd name="connsiteY9" fmla="*/ 1982117 h 2995085"/>
                        <a:gd name="connsiteX10" fmla="*/ 828761 w 2737460"/>
                        <a:gd name="connsiteY10" fmla="*/ 2191491 h 2995085"/>
                        <a:gd name="connsiteX11" fmla="*/ 1604078 w 2737460"/>
                        <a:gd name="connsiteY11" fmla="*/ 2582109 h 2995085"/>
                        <a:gd name="connsiteX12" fmla="*/ 2500723 w 2737460"/>
                        <a:gd name="connsiteY12" fmla="*/ 2369045 h 2995085"/>
                        <a:gd name="connsiteX13" fmla="*/ 2601336 w 2737460"/>
                        <a:gd name="connsiteY13" fmla="*/ 2789255 h 2995085"/>
                        <a:gd name="connsiteX14" fmla="*/ 1695813 w 2737460"/>
                        <a:gd name="connsiteY14" fmla="*/ 2984563 h 2995085"/>
                        <a:gd name="connsiteX15" fmla="*/ 1426524 w 2737460"/>
                        <a:gd name="connsiteY15" fmla="*/ 2949053 h 2995085"/>
                        <a:gd name="connsiteX16" fmla="*/ 609778 w 2737460"/>
                        <a:gd name="connsiteY16" fmla="*/ 2750783 h 2995085"/>
                        <a:gd name="connsiteX17" fmla="*/ 23852 w 2737460"/>
                        <a:gd name="connsiteY17" fmla="*/ 2090878 h 2995085"/>
                        <a:gd name="connsiteX18" fmla="*/ 154662 w 2737460"/>
                        <a:gd name="connsiteY18" fmla="*/ 1093173 h 2995085"/>
                        <a:gd name="connsiteX0" fmla="*/ 165916 w 2748714"/>
                        <a:gd name="connsiteY0" fmla="*/ 1093173 h 2995085"/>
                        <a:gd name="connsiteX1" fmla="*/ 1398306 w 2748714"/>
                        <a:gd name="connsiteY1" fmla="*/ 89997 h 2995085"/>
                        <a:gd name="connsiteX2" fmla="*/ 2071053 w 2748714"/>
                        <a:gd name="connsiteY2" fmla="*/ 223607 h 2995085"/>
                        <a:gd name="connsiteX3" fmla="*/ 2216056 w 2748714"/>
                        <a:gd name="connsiteY3" fmla="*/ 350854 h 2995085"/>
                        <a:gd name="connsiteX4" fmla="*/ 2748714 w 2748714"/>
                        <a:gd name="connsiteY4" fmla="*/ 984129 h 2995085"/>
                        <a:gd name="connsiteX5" fmla="*/ 2414321 w 2748714"/>
                        <a:gd name="connsiteY5" fmla="*/ 1277092 h 2995085"/>
                        <a:gd name="connsiteX6" fmla="*/ 1920131 w 2748714"/>
                        <a:gd name="connsiteY6" fmla="*/ 655654 h 2995085"/>
                        <a:gd name="connsiteX7" fmla="*/ 1277980 w 2748714"/>
                        <a:gd name="connsiteY7" fmla="*/ 578716 h 2995085"/>
                        <a:gd name="connsiteX8" fmla="*/ 1275022 w 2748714"/>
                        <a:gd name="connsiteY8" fmla="*/ 969332 h 2995085"/>
                        <a:gd name="connsiteX9" fmla="*/ 936667 w 2748714"/>
                        <a:gd name="connsiteY9" fmla="*/ 1982117 h 2995085"/>
                        <a:gd name="connsiteX10" fmla="*/ 840015 w 2748714"/>
                        <a:gd name="connsiteY10" fmla="*/ 2191491 h 2995085"/>
                        <a:gd name="connsiteX11" fmla="*/ 1615332 w 2748714"/>
                        <a:gd name="connsiteY11" fmla="*/ 2582109 h 2995085"/>
                        <a:gd name="connsiteX12" fmla="*/ 2511977 w 2748714"/>
                        <a:gd name="connsiteY12" fmla="*/ 2369045 h 2995085"/>
                        <a:gd name="connsiteX13" fmla="*/ 2612590 w 2748714"/>
                        <a:gd name="connsiteY13" fmla="*/ 2789255 h 2995085"/>
                        <a:gd name="connsiteX14" fmla="*/ 1707067 w 2748714"/>
                        <a:gd name="connsiteY14" fmla="*/ 2984563 h 2995085"/>
                        <a:gd name="connsiteX15" fmla="*/ 1437778 w 2748714"/>
                        <a:gd name="connsiteY15" fmla="*/ 2949053 h 2995085"/>
                        <a:gd name="connsiteX16" fmla="*/ 621032 w 2748714"/>
                        <a:gd name="connsiteY16" fmla="*/ 2750783 h 2995085"/>
                        <a:gd name="connsiteX17" fmla="*/ 35106 w 2748714"/>
                        <a:gd name="connsiteY17" fmla="*/ 2090878 h 2995085"/>
                        <a:gd name="connsiteX18" fmla="*/ 165916 w 2748714"/>
                        <a:gd name="connsiteY18" fmla="*/ 1093173 h 2995085"/>
                        <a:gd name="connsiteX0" fmla="*/ 164451 w 2747249"/>
                        <a:gd name="connsiteY0" fmla="*/ 1093173 h 2995085"/>
                        <a:gd name="connsiteX1" fmla="*/ 1396841 w 2747249"/>
                        <a:gd name="connsiteY1" fmla="*/ 89997 h 2995085"/>
                        <a:gd name="connsiteX2" fmla="*/ 2069588 w 2747249"/>
                        <a:gd name="connsiteY2" fmla="*/ 223607 h 2995085"/>
                        <a:gd name="connsiteX3" fmla="*/ 2214591 w 2747249"/>
                        <a:gd name="connsiteY3" fmla="*/ 350854 h 2995085"/>
                        <a:gd name="connsiteX4" fmla="*/ 2747249 w 2747249"/>
                        <a:gd name="connsiteY4" fmla="*/ 984129 h 2995085"/>
                        <a:gd name="connsiteX5" fmla="*/ 2412856 w 2747249"/>
                        <a:gd name="connsiteY5" fmla="*/ 1277092 h 2995085"/>
                        <a:gd name="connsiteX6" fmla="*/ 1918666 w 2747249"/>
                        <a:gd name="connsiteY6" fmla="*/ 655654 h 2995085"/>
                        <a:gd name="connsiteX7" fmla="*/ 1276515 w 2747249"/>
                        <a:gd name="connsiteY7" fmla="*/ 578716 h 2995085"/>
                        <a:gd name="connsiteX8" fmla="*/ 1273557 w 2747249"/>
                        <a:gd name="connsiteY8" fmla="*/ 969332 h 2995085"/>
                        <a:gd name="connsiteX9" fmla="*/ 935202 w 2747249"/>
                        <a:gd name="connsiteY9" fmla="*/ 1982117 h 2995085"/>
                        <a:gd name="connsiteX10" fmla="*/ 838550 w 2747249"/>
                        <a:gd name="connsiteY10" fmla="*/ 2191491 h 2995085"/>
                        <a:gd name="connsiteX11" fmla="*/ 1613867 w 2747249"/>
                        <a:gd name="connsiteY11" fmla="*/ 2582109 h 2995085"/>
                        <a:gd name="connsiteX12" fmla="*/ 2510512 w 2747249"/>
                        <a:gd name="connsiteY12" fmla="*/ 2369045 h 2995085"/>
                        <a:gd name="connsiteX13" fmla="*/ 2611125 w 2747249"/>
                        <a:gd name="connsiteY13" fmla="*/ 2789255 h 2995085"/>
                        <a:gd name="connsiteX14" fmla="*/ 1705602 w 2747249"/>
                        <a:gd name="connsiteY14" fmla="*/ 2984563 h 2995085"/>
                        <a:gd name="connsiteX15" fmla="*/ 1436313 w 2747249"/>
                        <a:gd name="connsiteY15" fmla="*/ 2949053 h 2995085"/>
                        <a:gd name="connsiteX16" fmla="*/ 619567 w 2747249"/>
                        <a:gd name="connsiteY16" fmla="*/ 2750783 h 2995085"/>
                        <a:gd name="connsiteX17" fmla="*/ 33641 w 2747249"/>
                        <a:gd name="connsiteY17" fmla="*/ 2090878 h 2995085"/>
                        <a:gd name="connsiteX18" fmla="*/ 164451 w 2747249"/>
                        <a:gd name="connsiteY18" fmla="*/ 1093173 h 2995085"/>
                        <a:gd name="connsiteX0" fmla="*/ 164451 w 2747249"/>
                        <a:gd name="connsiteY0" fmla="*/ 1093173 h 2995085"/>
                        <a:gd name="connsiteX1" fmla="*/ 1396841 w 2747249"/>
                        <a:gd name="connsiteY1" fmla="*/ 89997 h 2995085"/>
                        <a:gd name="connsiteX2" fmla="*/ 2069588 w 2747249"/>
                        <a:gd name="connsiteY2" fmla="*/ 223607 h 2995085"/>
                        <a:gd name="connsiteX3" fmla="*/ 2214591 w 2747249"/>
                        <a:gd name="connsiteY3" fmla="*/ 350854 h 2995085"/>
                        <a:gd name="connsiteX4" fmla="*/ 2747249 w 2747249"/>
                        <a:gd name="connsiteY4" fmla="*/ 984129 h 2995085"/>
                        <a:gd name="connsiteX5" fmla="*/ 2412856 w 2747249"/>
                        <a:gd name="connsiteY5" fmla="*/ 1277092 h 2995085"/>
                        <a:gd name="connsiteX6" fmla="*/ 1918666 w 2747249"/>
                        <a:gd name="connsiteY6" fmla="*/ 655654 h 2995085"/>
                        <a:gd name="connsiteX7" fmla="*/ 1276515 w 2747249"/>
                        <a:gd name="connsiteY7" fmla="*/ 578716 h 2995085"/>
                        <a:gd name="connsiteX8" fmla="*/ 1273557 w 2747249"/>
                        <a:gd name="connsiteY8" fmla="*/ 969332 h 2995085"/>
                        <a:gd name="connsiteX9" fmla="*/ 935202 w 2747249"/>
                        <a:gd name="connsiteY9" fmla="*/ 1982117 h 2995085"/>
                        <a:gd name="connsiteX10" fmla="*/ 838550 w 2747249"/>
                        <a:gd name="connsiteY10" fmla="*/ 2191491 h 2995085"/>
                        <a:gd name="connsiteX11" fmla="*/ 1613867 w 2747249"/>
                        <a:gd name="connsiteY11" fmla="*/ 2573231 h 2995085"/>
                        <a:gd name="connsiteX12" fmla="*/ 2510512 w 2747249"/>
                        <a:gd name="connsiteY12" fmla="*/ 2369045 h 2995085"/>
                        <a:gd name="connsiteX13" fmla="*/ 2611125 w 2747249"/>
                        <a:gd name="connsiteY13" fmla="*/ 2789255 h 2995085"/>
                        <a:gd name="connsiteX14" fmla="*/ 1705602 w 2747249"/>
                        <a:gd name="connsiteY14" fmla="*/ 2984563 h 2995085"/>
                        <a:gd name="connsiteX15" fmla="*/ 1436313 w 2747249"/>
                        <a:gd name="connsiteY15" fmla="*/ 2949053 h 2995085"/>
                        <a:gd name="connsiteX16" fmla="*/ 619567 w 2747249"/>
                        <a:gd name="connsiteY16" fmla="*/ 2750783 h 2995085"/>
                        <a:gd name="connsiteX17" fmla="*/ 33641 w 2747249"/>
                        <a:gd name="connsiteY17" fmla="*/ 2090878 h 2995085"/>
                        <a:gd name="connsiteX18" fmla="*/ 164451 w 2747249"/>
                        <a:gd name="connsiteY18" fmla="*/ 1093173 h 299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7249" h="2995085">
                          <a:moveTo>
                            <a:pt x="164451" y="1093173"/>
                          </a:moveTo>
                          <a:cubicBezTo>
                            <a:pt x="299053" y="280373"/>
                            <a:pt x="1197136" y="-212831"/>
                            <a:pt x="1396841" y="89997"/>
                          </a:cubicBezTo>
                          <a:cubicBezTo>
                            <a:pt x="1606294" y="119738"/>
                            <a:pt x="1842380" y="164274"/>
                            <a:pt x="2069588" y="223607"/>
                          </a:cubicBezTo>
                          <a:cubicBezTo>
                            <a:pt x="2138637" y="239390"/>
                            <a:pt x="2172176" y="269968"/>
                            <a:pt x="2214591" y="350854"/>
                          </a:cubicBezTo>
                          <a:lnTo>
                            <a:pt x="2747249" y="984129"/>
                          </a:lnTo>
                          <a:lnTo>
                            <a:pt x="2412856" y="1277092"/>
                          </a:lnTo>
                          <a:lnTo>
                            <a:pt x="1918666" y="655654"/>
                          </a:lnTo>
                          <a:lnTo>
                            <a:pt x="1276515" y="578716"/>
                          </a:lnTo>
                          <a:lnTo>
                            <a:pt x="1273557" y="969332"/>
                          </a:lnTo>
                          <a:lnTo>
                            <a:pt x="935202" y="1982117"/>
                          </a:lnTo>
                          <a:lnTo>
                            <a:pt x="838550" y="2191491"/>
                          </a:lnTo>
                          <a:lnTo>
                            <a:pt x="1613867" y="2573231"/>
                          </a:lnTo>
                          <a:lnTo>
                            <a:pt x="2510512" y="2369045"/>
                          </a:lnTo>
                          <a:lnTo>
                            <a:pt x="2611125" y="2789255"/>
                          </a:lnTo>
                          <a:lnTo>
                            <a:pt x="1705602" y="2984563"/>
                          </a:lnTo>
                          <a:cubicBezTo>
                            <a:pt x="1606961" y="3005278"/>
                            <a:pt x="1537913" y="2996401"/>
                            <a:pt x="1436313" y="2949053"/>
                          </a:cubicBezTo>
                          <a:lnTo>
                            <a:pt x="619567" y="2750783"/>
                          </a:lnTo>
                          <a:cubicBezTo>
                            <a:pt x="323644" y="2767553"/>
                            <a:pt x="98744" y="2464726"/>
                            <a:pt x="33641" y="2090878"/>
                          </a:cubicBezTo>
                          <a:cubicBezTo>
                            <a:pt x="-52962" y="1761269"/>
                            <a:pt x="40949" y="1372475"/>
                            <a:pt x="164451" y="1093173"/>
                          </a:cubicBezTo>
                          <a:close/>
                        </a:path>
                      </a:pathLst>
                    </a:custGeom>
                    <a:solidFill>
                      <a:srgbClr val="1740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35" name="Group 34"/>
                  <p:cNvGrpSpPr/>
                  <p:nvPr/>
                </p:nvGrpSpPr>
                <p:grpSpPr>
                  <a:xfrm>
                    <a:off x="2607888" y="2674229"/>
                    <a:ext cx="544097" cy="491853"/>
                    <a:chOff x="2607888" y="2674229"/>
                    <a:chExt cx="544097" cy="491853"/>
                  </a:xfrm>
                </p:grpSpPr>
                <p:sp>
                  <p:nvSpPr>
                    <p:cNvPr id="103" name="Rectangle 102"/>
                    <p:cNvSpPr/>
                    <p:nvPr/>
                  </p:nvSpPr>
                  <p:spPr>
                    <a:xfrm>
                      <a:off x="2838440" y="2674229"/>
                      <a:ext cx="150089" cy="50231"/>
                    </a:xfrm>
                    <a:custGeom>
                      <a:avLst/>
                      <a:gdLst>
                        <a:gd name="connsiteX0" fmla="*/ 0 w 351430"/>
                        <a:gd name="connsiteY0" fmla="*/ 0 h 179601"/>
                        <a:gd name="connsiteX1" fmla="*/ 351430 w 351430"/>
                        <a:gd name="connsiteY1" fmla="*/ 0 h 179601"/>
                        <a:gd name="connsiteX2" fmla="*/ 351430 w 351430"/>
                        <a:gd name="connsiteY2" fmla="*/ 179601 h 179601"/>
                        <a:gd name="connsiteX3" fmla="*/ 0 w 351430"/>
                        <a:gd name="connsiteY3" fmla="*/ 179601 h 179601"/>
                        <a:gd name="connsiteX4" fmla="*/ 0 w 351430"/>
                        <a:gd name="connsiteY4" fmla="*/ 0 h 179601"/>
                        <a:gd name="connsiteX0" fmla="*/ 0 w 354842"/>
                        <a:gd name="connsiteY0" fmla="*/ 0 h 220545"/>
                        <a:gd name="connsiteX1" fmla="*/ 351430 w 354842"/>
                        <a:gd name="connsiteY1" fmla="*/ 0 h 220545"/>
                        <a:gd name="connsiteX2" fmla="*/ 354842 w 354842"/>
                        <a:gd name="connsiteY2" fmla="*/ 220545 h 220545"/>
                        <a:gd name="connsiteX3" fmla="*/ 0 w 354842"/>
                        <a:gd name="connsiteY3" fmla="*/ 179601 h 220545"/>
                        <a:gd name="connsiteX4" fmla="*/ 0 w 354842"/>
                        <a:gd name="connsiteY4" fmla="*/ 0 h 220545"/>
                        <a:gd name="connsiteX0" fmla="*/ 0 w 354842"/>
                        <a:gd name="connsiteY0" fmla="*/ 0 h 220545"/>
                        <a:gd name="connsiteX1" fmla="*/ 351430 w 354842"/>
                        <a:gd name="connsiteY1" fmla="*/ 0 h 220545"/>
                        <a:gd name="connsiteX2" fmla="*/ 354842 w 354842"/>
                        <a:gd name="connsiteY2" fmla="*/ 220545 h 220545"/>
                        <a:gd name="connsiteX3" fmla="*/ 34119 w 354842"/>
                        <a:gd name="connsiteY3" fmla="*/ 135246 h 220545"/>
                        <a:gd name="connsiteX4" fmla="*/ 0 w 354842"/>
                        <a:gd name="connsiteY4" fmla="*/ 0 h 220545"/>
                        <a:gd name="connsiteX0" fmla="*/ 0 w 354842"/>
                        <a:gd name="connsiteY0" fmla="*/ 0 h 220545"/>
                        <a:gd name="connsiteX1" fmla="*/ 351430 w 354842"/>
                        <a:gd name="connsiteY1" fmla="*/ 0 h 220545"/>
                        <a:gd name="connsiteX2" fmla="*/ 354842 w 354842"/>
                        <a:gd name="connsiteY2" fmla="*/ 220545 h 220545"/>
                        <a:gd name="connsiteX3" fmla="*/ 34119 w 354842"/>
                        <a:gd name="connsiteY3" fmla="*/ 145482 h 220545"/>
                        <a:gd name="connsiteX4" fmla="*/ 0 w 354842"/>
                        <a:gd name="connsiteY4" fmla="*/ 0 h 220545"/>
                        <a:gd name="connsiteX0" fmla="*/ 0 w 320723"/>
                        <a:gd name="connsiteY0" fmla="*/ 145482 h 220545"/>
                        <a:gd name="connsiteX1" fmla="*/ 317311 w 320723"/>
                        <a:gd name="connsiteY1" fmla="*/ 0 h 220545"/>
                        <a:gd name="connsiteX2" fmla="*/ 320723 w 320723"/>
                        <a:gd name="connsiteY2" fmla="*/ 220545 h 220545"/>
                        <a:gd name="connsiteX3" fmla="*/ 0 w 320723"/>
                        <a:gd name="connsiteY3" fmla="*/ 145482 h 220545"/>
                        <a:gd name="connsiteX0" fmla="*/ 0 w 320723"/>
                        <a:gd name="connsiteY0" fmla="*/ 0 h 75063"/>
                        <a:gd name="connsiteX1" fmla="*/ 320723 w 320723"/>
                        <a:gd name="connsiteY1" fmla="*/ 75063 h 75063"/>
                        <a:gd name="connsiteX2" fmla="*/ 0 w 320723"/>
                        <a:gd name="connsiteY2" fmla="*/ 0 h 75063"/>
                        <a:gd name="connsiteX0" fmla="*/ 0 w 320723"/>
                        <a:gd name="connsiteY0" fmla="*/ 6163 h 81226"/>
                        <a:gd name="connsiteX1" fmla="*/ 320723 w 320723"/>
                        <a:gd name="connsiteY1" fmla="*/ 81226 h 81226"/>
                        <a:gd name="connsiteX2" fmla="*/ 0 w 320723"/>
                        <a:gd name="connsiteY2" fmla="*/ 6163 h 81226"/>
                        <a:gd name="connsiteX0" fmla="*/ 0 w 320723"/>
                        <a:gd name="connsiteY0" fmla="*/ 6163 h 81226"/>
                        <a:gd name="connsiteX1" fmla="*/ 320723 w 320723"/>
                        <a:gd name="connsiteY1" fmla="*/ 81226 h 81226"/>
                        <a:gd name="connsiteX2" fmla="*/ 0 w 320723"/>
                        <a:gd name="connsiteY2" fmla="*/ 6163 h 81226"/>
                        <a:gd name="connsiteX0" fmla="*/ 0 w 320723"/>
                        <a:gd name="connsiteY0" fmla="*/ 53520 h 128583"/>
                        <a:gd name="connsiteX1" fmla="*/ 320723 w 320723"/>
                        <a:gd name="connsiteY1" fmla="*/ 128583 h 128583"/>
                        <a:gd name="connsiteX2" fmla="*/ 0 w 320723"/>
                        <a:gd name="connsiteY2" fmla="*/ 53520 h 128583"/>
                        <a:gd name="connsiteX0" fmla="*/ 0 w 327547"/>
                        <a:gd name="connsiteY0" fmla="*/ 54700 h 126351"/>
                        <a:gd name="connsiteX1" fmla="*/ 327547 w 327547"/>
                        <a:gd name="connsiteY1" fmla="*/ 126351 h 126351"/>
                        <a:gd name="connsiteX2" fmla="*/ 0 w 327547"/>
                        <a:gd name="connsiteY2" fmla="*/ 54700 h 126351"/>
                        <a:gd name="connsiteX0" fmla="*/ 0 w 341195"/>
                        <a:gd name="connsiteY0" fmla="*/ 51262 h 133149"/>
                        <a:gd name="connsiteX1" fmla="*/ 341195 w 341195"/>
                        <a:gd name="connsiteY1" fmla="*/ 133149 h 133149"/>
                        <a:gd name="connsiteX2" fmla="*/ 0 w 341195"/>
                        <a:gd name="connsiteY2" fmla="*/ 51262 h 133149"/>
                        <a:gd name="connsiteX0" fmla="*/ 0 w 371902"/>
                        <a:gd name="connsiteY0" fmla="*/ 51262 h 133149"/>
                        <a:gd name="connsiteX1" fmla="*/ 371902 w 371902"/>
                        <a:gd name="connsiteY1" fmla="*/ 133149 h 133149"/>
                        <a:gd name="connsiteX2" fmla="*/ 0 w 371902"/>
                        <a:gd name="connsiteY2" fmla="*/ 51262 h 133149"/>
                        <a:gd name="connsiteX0" fmla="*/ 0 w 371902"/>
                        <a:gd name="connsiteY0" fmla="*/ 51262 h 133149"/>
                        <a:gd name="connsiteX1" fmla="*/ 371902 w 371902"/>
                        <a:gd name="connsiteY1" fmla="*/ 133149 h 133149"/>
                        <a:gd name="connsiteX2" fmla="*/ 0 w 371902"/>
                        <a:gd name="connsiteY2" fmla="*/ 51262 h 133149"/>
                        <a:gd name="connsiteX0" fmla="*/ 0 w 371902"/>
                        <a:gd name="connsiteY0" fmla="*/ 51262 h 133149"/>
                        <a:gd name="connsiteX1" fmla="*/ 371902 w 371902"/>
                        <a:gd name="connsiteY1" fmla="*/ 133149 h 133149"/>
                        <a:gd name="connsiteX2" fmla="*/ 0 w 371902"/>
                        <a:gd name="connsiteY2" fmla="*/ 51262 h 133149"/>
                        <a:gd name="connsiteX0" fmla="*/ 0 w 371902"/>
                        <a:gd name="connsiteY0" fmla="*/ 51262 h 133149"/>
                        <a:gd name="connsiteX1" fmla="*/ 371902 w 371902"/>
                        <a:gd name="connsiteY1" fmla="*/ 133149 h 133149"/>
                        <a:gd name="connsiteX2" fmla="*/ 0 w 371902"/>
                        <a:gd name="connsiteY2" fmla="*/ 51262 h 133149"/>
                        <a:gd name="connsiteX0" fmla="*/ 0 w 371902"/>
                        <a:gd name="connsiteY0" fmla="*/ 45286 h 127173"/>
                        <a:gd name="connsiteX1" fmla="*/ 371902 w 371902"/>
                        <a:gd name="connsiteY1" fmla="*/ 127173 h 127173"/>
                        <a:gd name="connsiteX2" fmla="*/ 0 w 371902"/>
                        <a:gd name="connsiteY2" fmla="*/ 45286 h 127173"/>
                        <a:gd name="connsiteX0" fmla="*/ 0 w 371902"/>
                        <a:gd name="connsiteY0" fmla="*/ 42579 h 124466"/>
                        <a:gd name="connsiteX1" fmla="*/ 371902 w 371902"/>
                        <a:gd name="connsiteY1" fmla="*/ 124466 h 124466"/>
                        <a:gd name="connsiteX2" fmla="*/ 0 w 371902"/>
                        <a:gd name="connsiteY2" fmla="*/ 42579 h 124466"/>
                      </a:gdLst>
                      <a:ahLst/>
                      <a:cxnLst>
                        <a:cxn ang="0">
                          <a:pos x="connsiteX0" y="connsiteY0"/>
                        </a:cxn>
                        <a:cxn ang="0">
                          <a:pos x="connsiteX1" y="connsiteY1"/>
                        </a:cxn>
                        <a:cxn ang="0">
                          <a:pos x="connsiteX2" y="connsiteY2"/>
                        </a:cxn>
                      </a:cxnLst>
                      <a:rect l="l" t="t" r="r" b="b"/>
                      <a:pathLst>
                        <a:path w="371902" h="124466">
                          <a:moveTo>
                            <a:pt x="0" y="42579"/>
                          </a:moveTo>
                          <a:cubicBezTo>
                            <a:pt x="127379" y="-34758"/>
                            <a:pt x="295701" y="-6325"/>
                            <a:pt x="371902" y="124466"/>
                          </a:cubicBezTo>
                          <a:cubicBezTo>
                            <a:pt x="275229" y="75561"/>
                            <a:pt x="154675" y="53952"/>
                            <a:pt x="0" y="42579"/>
                          </a:cubicBezTo>
                          <a:close/>
                        </a:path>
                      </a:pathLst>
                    </a:custGeom>
                    <a:solidFill>
                      <a:srgbClr val="F4AF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4" name="Rectangle 102"/>
                    <p:cNvSpPr/>
                    <p:nvPr/>
                  </p:nvSpPr>
                  <p:spPr>
                    <a:xfrm rot="11384835">
                      <a:off x="2719078" y="3114458"/>
                      <a:ext cx="141713" cy="51624"/>
                    </a:xfrm>
                    <a:custGeom>
                      <a:avLst/>
                      <a:gdLst>
                        <a:gd name="connsiteX0" fmla="*/ 0 w 351430"/>
                        <a:gd name="connsiteY0" fmla="*/ 0 h 179601"/>
                        <a:gd name="connsiteX1" fmla="*/ 351430 w 351430"/>
                        <a:gd name="connsiteY1" fmla="*/ 0 h 179601"/>
                        <a:gd name="connsiteX2" fmla="*/ 351430 w 351430"/>
                        <a:gd name="connsiteY2" fmla="*/ 179601 h 179601"/>
                        <a:gd name="connsiteX3" fmla="*/ 0 w 351430"/>
                        <a:gd name="connsiteY3" fmla="*/ 179601 h 179601"/>
                        <a:gd name="connsiteX4" fmla="*/ 0 w 351430"/>
                        <a:gd name="connsiteY4" fmla="*/ 0 h 179601"/>
                        <a:gd name="connsiteX0" fmla="*/ 0 w 354842"/>
                        <a:gd name="connsiteY0" fmla="*/ 0 h 220545"/>
                        <a:gd name="connsiteX1" fmla="*/ 351430 w 354842"/>
                        <a:gd name="connsiteY1" fmla="*/ 0 h 220545"/>
                        <a:gd name="connsiteX2" fmla="*/ 354842 w 354842"/>
                        <a:gd name="connsiteY2" fmla="*/ 220545 h 220545"/>
                        <a:gd name="connsiteX3" fmla="*/ 0 w 354842"/>
                        <a:gd name="connsiteY3" fmla="*/ 179601 h 220545"/>
                        <a:gd name="connsiteX4" fmla="*/ 0 w 354842"/>
                        <a:gd name="connsiteY4" fmla="*/ 0 h 220545"/>
                        <a:gd name="connsiteX0" fmla="*/ 0 w 354842"/>
                        <a:gd name="connsiteY0" fmla="*/ 0 h 220545"/>
                        <a:gd name="connsiteX1" fmla="*/ 351430 w 354842"/>
                        <a:gd name="connsiteY1" fmla="*/ 0 h 220545"/>
                        <a:gd name="connsiteX2" fmla="*/ 354842 w 354842"/>
                        <a:gd name="connsiteY2" fmla="*/ 220545 h 220545"/>
                        <a:gd name="connsiteX3" fmla="*/ 34119 w 354842"/>
                        <a:gd name="connsiteY3" fmla="*/ 135246 h 220545"/>
                        <a:gd name="connsiteX4" fmla="*/ 0 w 354842"/>
                        <a:gd name="connsiteY4" fmla="*/ 0 h 220545"/>
                        <a:gd name="connsiteX0" fmla="*/ 0 w 354842"/>
                        <a:gd name="connsiteY0" fmla="*/ 0 h 220545"/>
                        <a:gd name="connsiteX1" fmla="*/ 351430 w 354842"/>
                        <a:gd name="connsiteY1" fmla="*/ 0 h 220545"/>
                        <a:gd name="connsiteX2" fmla="*/ 354842 w 354842"/>
                        <a:gd name="connsiteY2" fmla="*/ 220545 h 220545"/>
                        <a:gd name="connsiteX3" fmla="*/ 34119 w 354842"/>
                        <a:gd name="connsiteY3" fmla="*/ 145482 h 220545"/>
                        <a:gd name="connsiteX4" fmla="*/ 0 w 354842"/>
                        <a:gd name="connsiteY4" fmla="*/ 0 h 220545"/>
                        <a:gd name="connsiteX0" fmla="*/ 0 w 320723"/>
                        <a:gd name="connsiteY0" fmla="*/ 145482 h 220545"/>
                        <a:gd name="connsiteX1" fmla="*/ 317311 w 320723"/>
                        <a:gd name="connsiteY1" fmla="*/ 0 h 220545"/>
                        <a:gd name="connsiteX2" fmla="*/ 320723 w 320723"/>
                        <a:gd name="connsiteY2" fmla="*/ 220545 h 220545"/>
                        <a:gd name="connsiteX3" fmla="*/ 0 w 320723"/>
                        <a:gd name="connsiteY3" fmla="*/ 145482 h 220545"/>
                        <a:gd name="connsiteX0" fmla="*/ 0 w 320723"/>
                        <a:gd name="connsiteY0" fmla="*/ 0 h 75063"/>
                        <a:gd name="connsiteX1" fmla="*/ 320723 w 320723"/>
                        <a:gd name="connsiteY1" fmla="*/ 75063 h 75063"/>
                        <a:gd name="connsiteX2" fmla="*/ 0 w 320723"/>
                        <a:gd name="connsiteY2" fmla="*/ 0 h 75063"/>
                        <a:gd name="connsiteX0" fmla="*/ 0 w 320723"/>
                        <a:gd name="connsiteY0" fmla="*/ 6163 h 81226"/>
                        <a:gd name="connsiteX1" fmla="*/ 320723 w 320723"/>
                        <a:gd name="connsiteY1" fmla="*/ 81226 h 81226"/>
                        <a:gd name="connsiteX2" fmla="*/ 0 w 320723"/>
                        <a:gd name="connsiteY2" fmla="*/ 6163 h 81226"/>
                        <a:gd name="connsiteX0" fmla="*/ 0 w 320723"/>
                        <a:gd name="connsiteY0" fmla="*/ 6163 h 81226"/>
                        <a:gd name="connsiteX1" fmla="*/ 320723 w 320723"/>
                        <a:gd name="connsiteY1" fmla="*/ 81226 h 81226"/>
                        <a:gd name="connsiteX2" fmla="*/ 0 w 320723"/>
                        <a:gd name="connsiteY2" fmla="*/ 6163 h 81226"/>
                        <a:gd name="connsiteX0" fmla="*/ 0 w 320723"/>
                        <a:gd name="connsiteY0" fmla="*/ 53520 h 128583"/>
                        <a:gd name="connsiteX1" fmla="*/ 320723 w 320723"/>
                        <a:gd name="connsiteY1" fmla="*/ 128583 h 128583"/>
                        <a:gd name="connsiteX2" fmla="*/ 0 w 320723"/>
                        <a:gd name="connsiteY2" fmla="*/ 53520 h 128583"/>
                        <a:gd name="connsiteX0" fmla="*/ 0 w 327547"/>
                        <a:gd name="connsiteY0" fmla="*/ 54700 h 126351"/>
                        <a:gd name="connsiteX1" fmla="*/ 327547 w 327547"/>
                        <a:gd name="connsiteY1" fmla="*/ 126351 h 126351"/>
                        <a:gd name="connsiteX2" fmla="*/ 0 w 327547"/>
                        <a:gd name="connsiteY2" fmla="*/ 54700 h 126351"/>
                        <a:gd name="connsiteX0" fmla="*/ 0 w 341195"/>
                        <a:gd name="connsiteY0" fmla="*/ 51262 h 133149"/>
                        <a:gd name="connsiteX1" fmla="*/ 341195 w 341195"/>
                        <a:gd name="connsiteY1" fmla="*/ 133149 h 133149"/>
                        <a:gd name="connsiteX2" fmla="*/ 0 w 341195"/>
                        <a:gd name="connsiteY2" fmla="*/ 51262 h 133149"/>
                        <a:gd name="connsiteX0" fmla="*/ 0 w 371902"/>
                        <a:gd name="connsiteY0" fmla="*/ 51262 h 133149"/>
                        <a:gd name="connsiteX1" fmla="*/ 371902 w 371902"/>
                        <a:gd name="connsiteY1" fmla="*/ 133149 h 133149"/>
                        <a:gd name="connsiteX2" fmla="*/ 0 w 371902"/>
                        <a:gd name="connsiteY2" fmla="*/ 51262 h 133149"/>
                        <a:gd name="connsiteX0" fmla="*/ 0 w 371902"/>
                        <a:gd name="connsiteY0" fmla="*/ 51262 h 133149"/>
                        <a:gd name="connsiteX1" fmla="*/ 371902 w 371902"/>
                        <a:gd name="connsiteY1" fmla="*/ 133149 h 133149"/>
                        <a:gd name="connsiteX2" fmla="*/ 0 w 371902"/>
                        <a:gd name="connsiteY2" fmla="*/ 51262 h 133149"/>
                        <a:gd name="connsiteX0" fmla="*/ 0 w 371902"/>
                        <a:gd name="connsiteY0" fmla="*/ 51262 h 133149"/>
                        <a:gd name="connsiteX1" fmla="*/ 371902 w 371902"/>
                        <a:gd name="connsiteY1" fmla="*/ 133149 h 133149"/>
                        <a:gd name="connsiteX2" fmla="*/ 0 w 371902"/>
                        <a:gd name="connsiteY2" fmla="*/ 51262 h 133149"/>
                        <a:gd name="connsiteX0" fmla="*/ 0 w 371902"/>
                        <a:gd name="connsiteY0" fmla="*/ 51262 h 133149"/>
                        <a:gd name="connsiteX1" fmla="*/ 371902 w 371902"/>
                        <a:gd name="connsiteY1" fmla="*/ 133149 h 133149"/>
                        <a:gd name="connsiteX2" fmla="*/ 0 w 371902"/>
                        <a:gd name="connsiteY2" fmla="*/ 51262 h 133149"/>
                        <a:gd name="connsiteX0" fmla="*/ 0 w 371902"/>
                        <a:gd name="connsiteY0" fmla="*/ 45286 h 127173"/>
                        <a:gd name="connsiteX1" fmla="*/ 371902 w 371902"/>
                        <a:gd name="connsiteY1" fmla="*/ 127173 h 127173"/>
                        <a:gd name="connsiteX2" fmla="*/ 0 w 371902"/>
                        <a:gd name="connsiteY2" fmla="*/ 45286 h 127173"/>
                        <a:gd name="connsiteX0" fmla="*/ 0 w 371902"/>
                        <a:gd name="connsiteY0" fmla="*/ 42579 h 124466"/>
                        <a:gd name="connsiteX1" fmla="*/ 371902 w 371902"/>
                        <a:gd name="connsiteY1" fmla="*/ 124466 h 124466"/>
                        <a:gd name="connsiteX2" fmla="*/ 0 w 371902"/>
                        <a:gd name="connsiteY2" fmla="*/ 42579 h 124466"/>
                        <a:gd name="connsiteX0" fmla="*/ 0 w 371902"/>
                        <a:gd name="connsiteY0" fmla="*/ 53028 h 134915"/>
                        <a:gd name="connsiteX1" fmla="*/ 371902 w 371902"/>
                        <a:gd name="connsiteY1" fmla="*/ 134915 h 134915"/>
                        <a:gd name="connsiteX2" fmla="*/ 0 w 371902"/>
                        <a:gd name="connsiteY2" fmla="*/ 53028 h 134915"/>
                        <a:gd name="connsiteX0" fmla="*/ 0 w 371902"/>
                        <a:gd name="connsiteY0" fmla="*/ 53028 h 134915"/>
                        <a:gd name="connsiteX1" fmla="*/ 371902 w 371902"/>
                        <a:gd name="connsiteY1" fmla="*/ 134915 h 134915"/>
                        <a:gd name="connsiteX2" fmla="*/ 0 w 371902"/>
                        <a:gd name="connsiteY2" fmla="*/ 53028 h 134915"/>
                        <a:gd name="connsiteX0" fmla="*/ 0 w 371902"/>
                        <a:gd name="connsiteY0" fmla="*/ 45970 h 127857"/>
                        <a:gd name="connsiteX1" fmla="*/ 371902 w 371902"/>
                        <a:gd name="connsiteY1" fmla="*/ 127857 h 127857"/>
                        <a:gd name="connsiteX2" fmla="*/ 0 w 371902"/>
                        <a:gd name="connsiteY2" fmla="*/ 45970 h 127857"/>
                        <a:gd name="connsiteX0" fmla="*/ 0 w 351148"/>
                        <a:gd name="connsiteY0" fmla="*/ 45928 h 127918"/>
                        <a:gd name="connsiteX1" fmla="*/ 351148 w 351148"/>
                        <a:gd name="connsiteY1" fmla="*/ 127918 h 127918"/>
                        <a:gd name="connsiteX2" fmla="*/ 0 w 351148"/>
                        <a:gd name="connsiteY2" fmla="*/ 45928 h 127918"/>
                      </a:gdLst>
                      <a:ahLst/>
                      <a:cxnLst>
                        <a:cxn ang="0">
                          <a:pos x="connsiteX0" y="connsiteY0"/>
                        </a:cxn>
                        <a:cxn ang="0">
                          <a:pos x="connsiteX1" y="connsiteY1"/>
                        </a:cxn>
                        <a:cxn ang="0">
                          <a:pos x="connsiteX2" y="connsiteY2"/>
                        </a:cxn>
                      </a:cxnLst>
                      <a:rect l="l" t="t" r="r" b="b"/>
                      <a:pathLst>
                        <a:path w="351148" h="127918">
                          <a:moveTo>
                            <a:pt x="0" y="45928"/>
                          </a:moveTo>
                          <a:cubicBezTo>
                            <a:pt x="130268" y="-14596"/>
                            <a:pt x="348246" y="-39698"/>
                            <a:pt x="351148" y="127918"/>
                          </a:cubicBezTo>
                          <a:cubicBezTo>
                            <a:pt x="254475" y="79013"/>
                            <a:pt x="154675" y="57301"/>
                            <a:pt x="0" y="45928"/>
                          </a:cubicBezTo>
                          <a:close/>
                        </a:path>
                      </a:pathLst>
                    </a:custGeom>
                    <a:solidFill>
                      <a:srgbClr val="F4AF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2" name="Oval 101"/>
                    <p:cNvSpPr/>
                    <p:nvPr/>
                  </p:nvSpPr>
                  <p:spPr>
                    <a:xfrm>
                      <a:off x="2607888" y="2692191"/>
                      <a:ext cx="544097" cy="471624"/>
                    </a:xfrm>
                    <a:custGeom>
                      <a:avLst/>
                      <a:gdLst>
                        <a:gd name="connsiteX0" fmla="*/ 0 w 1339895"/>
                        <a:gd name="connsiteY0" fmla="*/ 566382 h 1132764"/>
                        <a:gd name="connsiteX1" fmla="*/ 669948 w 1339895"/>
                        <a:gd name="connsiteY1" fmla="*/ 0 h 1132764"/>
                        <a:gd name="connsiteX2" fmla="*/ 1339896 w 1339895"/>
                        <a:gd name="connsiteY2" fmla="*/ 566382 h 1132764"/>
                        <a:gd name="connsiteX3" fmla="*/ 669948 w 1339895"/>
                        <a:gd name="connsiteY3" fmla="*/ 1132764 h 1132764"/>
                        <a:gd name="connsiteX4" fmla="*/ 0 w 1339895"/>
                        <a:gd name="connsiteY4" fmla="*/ 566382 h 1132764"/>
                        <a:gd name="connsiteX0" fmla="*/ 658 w 1340554"/>
                        <a:gd name="connsiteY0" fmla="*/ 566382 h 1132764"/>
                        <a:gd name="connsiteX1" fmla="*/ 670606 w 1340554"/>
                        <a:gd name="connsiteY1" fmla="*/ 0 h 1132764"/>
                        <a:gd name="connsiteX2" fmla="*/ 1340554 w 1340554"/>
                        <a:gd name="connsiteY2" fmla="*/ 566382 h 1132764"/>
                        <a:gd name="connsiteX3" fmla="*/ 670606 w 1340554"/>
                        <a:gd name="connsiteY3" fmla="*/ 1132764 h 1132764"/>
                        <a:gd name="connsiteX4" fmla="*/ 658 w 1340554"/>
                        <a:gd name="connsiteY4" fmla="*/ 566382 h 1132764"/>
                        <a:gd name="connsiteX0" fmla="*/ 775 w 1340671"/>
                        <a:gd name="connsiteY0" fmla="*/ 566670 h 1133052"/>
                        <a:gd name="connsiteX1" fmla="*/ 670723 w 1340671"/>
                        <a:gd name="connsiteY1" fmla="*/ 288 h 1133052"/>
                        <a:gd name="connsiteX2" fmla="*/ 1340671 w 1340671"/>
                        <a:gd name="connsiteY2" fmla="*/ 566670 h 1133052"/>
                        <a:gd name="connsiteX3" fmla="*/ 670723 w 1340671"/>
                        <a:gd name="connsiteY3" fmla="*/ 1133052 h 1133052"/>
                        <a:gd name="connsiteX4" fmla="*/ 775 w 1340671"/>
                        <a:gd name="connsiteY4" fmla="*/ 566670 h 1133052"/>
                        <a:gd name="connsiteX0" fmla="*/ 775 w 1340671"/>
                        <a:gd name="connsiteY0" fmla="*/ 566382 h 1132764"/>
                        <a:gd name="connsiteX1" fmla="*/ 670723 w 1340671"/>
                        <a:gd name="connsiteY1" fmla="*/ 0 h 1132764"/>
                        <a:gd name="connsiteX2" fmla="*/ 1340671 w 1340671"/>
                        <a:gd name="connsiteY2" fmla="*/ 566382 h 1132764"/>
                        <a:gd name="connsiteX3" fmla="*/ 670723 w 1340671"/>
                        <a:gd name="connsiteY3" fmla="*/ 1132764 h 1132764"/>
                        <a:gd name="connsiteX4" fmla="*/ 775 w 1340671"/>
                        <a:gd name="connsiteY4" fmla="*/ 566382 h 1132764"/>
                        <a:gd name="connsiteX0" fmla="*/ 775 w 1347495"/>
                        <a:gd name="connsiteY0" fmla="*/ 566382 h 1133610"/>
                        <a:gd name="connsiteX1" fmla="*/ 670723 w 1347495"/>
                        <a:gd name="connsiteY1" fmla="*/ 0 h 1133610"/>
                        <a:gd name="connsiteX2" fmla="*/ 1347495 w 1347495"/>
                        <a:gd name="connsiteY2" fmla="*/ 655092 h 1133610"/>
                        <a:gd name="connsiteX3" fmla="*/ 670723 w 1347495"/>
                        <a:gd name="connsiteY3" fmla="*/ 1132764 h 1133610"/>
                        <a:gd name="connsiteX4" fmla="*/ 775 w 1347495"/>
                        <a:gd name="connsiteY4" fmla="*/ 566382 h 1133610"/>
                        <a:gd name="connsiteX0" fmla="*/ 775 w 1347495"/>
                        <a:gd name="connsiteY0" fmla="*/ 566382 h 1133817"/>
                        <a:gd name="connsiteX1" fmla="*/ 670723 w 1347495"/>
                        <a:gd name="connsiteY1" fmla="*/ 0 h 1133817"/>
                        <a:gd name="connsiteX2" fmla="*/ 1347495 w 1347495"/>
                        <a:gd name="connsiteY2" fmla="*/ 655092 h 1133817"/>
                        <a:gd name="connsiteX3" fmla="*/ 670723 w 1347495"/>
                        <a:gd name="connsiteY3" fmla="*/ 1132764 h 1133817"/>
                        <a:gd name="connsiteX4" fmla="*/ 775 w 1347495"/>
                        <a:gd name="connsiteY4" fmla="*/ 566382 h 1133817"/>
                        <a:gd name="connsiteX0" fmla="*/ 1 w 1346721"/>
                        <a:gd name="connsiteY0" fmla="*/ 566382 h 1160803"/>
                        <a:gd name="connsiteX1" fmla="*/ 669949 w 1346721"/>
                        <a:gd name="connsiteY1" fmla="*/ 0 h 1160803"/>
                        <a:gd name="connsiteX2" fmla="*/ 1346721 w 1346721"/>
                        <a:gd name="connsiteY2" fmla="*/ 655092 h 1160803"/>
                        <a:gd name="connsiteX3" fmla="*/ 673361 w 1346721"/>
                        <a:gd name="connsiteY3" fmla="*/ 1160060 h 1160803"/>
                        <a:gd name="connsiteX4" fmla="*/ 1 w 1346721"/>
                        <a:gd name="connsiteY4" fmla="*/ 566382 h 1160803"/>
                        <a:gd name="connsiteX0" fmla="*/ 1445 w 1348165"/>
                        <a:gd name="connsiteY0" fmla="*/ 566382 h 1160846"/>
                        <a:gd name="connsiteX1" fmla="*/ 671393 w 1348165"/>
                        <a:gd name="connsiteY1" fmla="*/ 0 h 1160846"/>
                        <a:gd name="connsiteX2" fmla="*/ 1348165 w 1348165"/>
                        <a:gd name="connsiteY2" fmla="*/ 655092 h 1160846"/>
                        <a:gd name="connsiteX3" fmla="*/ 674805 w 1348165"/>
                        <a:gd name="connsiteY3" fmla="*/ 1160060 h 1160846"/>
                        <a:gd name="connsiteX4" fmla="*/ 1445 w 1348165"/>
                        <a:gd name="connsiteY4" fmla="*/ 566382 h 1160846"/>
                        <a:gd name="connsiteX0" fmla="*/ 1445 w 1348165"/>
                        <a:gd name="connsiteY0" fmla="*/ 566382 h 1160876"/>
                        <a:gd name="connsiteX1" fmla="*/ 671393 w 1348165"/>
                        <a:gd name="connsiteY1" fmla="*/ 0 h 1160876"/>
                        <a:gd name="connsiteX2" fmla="*/ 1348165 w 1348165"/>
                        <a:gd name="connsiteY2" fmla="*/ 655092 h 1160876"/>
                        <a:gd name="connsiteX3" fmla="*/ 674805 w 1348165"/>
                        <a:gd name="connsiteY3" fmla="*/ 1160060 h 1160876"/>
                        <a:gd name="connsiteX4" fmla="*/ 1445 w 1348165"/>
                        <a:gd name="connsiteY4" fmla="*/ 566382 h 1160876"/>
                        <a:gd name="connsiteX0" fmla="*/ 1445 w 1348165"/>
                        <a:gd name="connsiteY0" fmla="*/ 566382 h 1160876"/>
                        <a:gd name="connsiteX1" fmla="*/ 671393 w 1348165"/>
                        <a:gd name="connsiteY1" fmla="*/ 0 h 1160876"/>
                        <a:gd name="connsiteX2" fmla="*/ 1348165 w 1348165"/>
                        <a:gd name="connsiteY2" fmla="*/ 655092 h 1160876"/>
                        <a:gd name="connsiteX3" fmla="*/ 674805 w 1348165"/>
                        <a:gd name="connsiteY3" fmla="*/ 1160060 h 1160876"/>
                        <a:gd name="connsiteX4" fmla="*/ 1445 w 1348165"/>
                        <a:gd name="connsiteY4" fmla="*/ 566382 h 1160876"/>
                        <a:gd name="connsiteX0" fmla="*/ 1445 w 1348165"/>
                        <a:gd name="connsiteY0" fmla="*/ 567867 h 1162361"/>
                        <a:gd name="connsiteX1" fmla="*/ 671393 w 1348165"/>
                        <a:gd name="connsiteY1" fmla="*/ 1485 h 1162361"/>
                        <a:gd name="connsiteX2" fmla="*/ 1348165 w 1348165"/>
                        <a:gd name="connsiteY2" fmla="*/ 656577 h 1162361"/>
                        <a:gd name="connsiteX3" fmla="*/ 674805 w 1348165"/>
                        <a:gd name="connsiteY3" fmla="*/ 1161545 h 1162361"/>
                        <a:gd name="connsiteX4" fmla="*/ 1445 w 1348165"/>
                        <a:gd name="connsiteY4" fmla="*/ 567867 h 1162361"/>
                        <a:gd name="connsiteX0" fmla="*/ 1445 w 1348165"/>
                        <a:gd name="connsiteY0" fmla="*/ 567867 h 1165149"/>
                        <a:gd name="connsiteX1" fmla="*/ 671393 w 1348165"/>
                        <a:gd name="connsiteY1" fmla="*/ 1485 h 1165149"/>
                        <a:gd name="connsiteX2" fmla="*/ 1348165 w 1348165"/>
                        <a:gd name="connsiteY2" fmla="*/ 656577 h 1165149"/>
                        <a:gd name="connsiteX3" fmla="*/ 674805 w 1348165"/>
                        <a:gd name="connsiteY3" fmla="*/ 1161545 h 1165149"/>
                        <a:gd name="connsiteX4" fmla="*/ 1445 w 1348165"/>
                        <a:gd name="connsiteY4" fmla="*/ 567867 h 1165149"/>
                        <a:gd name="connsiteX0" fmla="*/ 1445 w 1348165"/>
                        <a:gd name="connsiteY0" fmla="*/ 567867 h 1168626"/>
                        <a:gd name="connsiteX1" fmla="*/ 671393 w 1348165"/>
                        <a:gd name="connsiteY1" fmla="*/ 1485 h 1168626"/>
                        <a:gd name="connsiteX2" fmla="*/ 1348165 w 1348165"/>
                        <a:gd name="connsiteY2" fmla="*/ 656577 h 1168626"/>
                        <a:gd name="connsiteX3" fmla="*/ 674805 w 1348165"/>
                        <a:gd name="connsiteY3" fmla="*/ 1161545 h 1168626"/>
                        <a:gd name="connsiteX4" fmla="*/ 1445 w 1348165"/>
                        <a:gd name="connsiteY4" fmla="*/ 567867 h 1168626"/>
                        <a:gd name="connsiteX0" fmla="*/ 1487 w 1348207"/>
                        <a:gd name="connsiteY0" fmla="*/ 567867 h 1168626"/>
                        <a:gd name="connsiteX1" fmla="*/ 671435 w 1348207"/>
                        <a:gd name="connsiteY1" fmla="*/ 1485 h 1168626"/>
                        <a:gd name="connsiteX2" fmla="*/ 1348207 w 1348207"/>
                        <a:gd name="connsiteY2" fmla="*/ 656577 h 1168626"/>
                        <a:gd name="connsiteX3" fmla="*/ 674847 w 1348207"/>
                        <a:gd name="connsiteY3" fmla="*/ 1161545 h 1168626"/>
                        <a:gd name="connsiteX4" fmla="*/ 1487 w 1348207"/>
                        <a:gd name="connsiteY4" fmla="*/ 567867 h 1168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207" h="1168626">
                          <a:moveTo>
                            <a:pt x="1487" y="567867"/>
                          </a:moveTo>
                          <a:cubicBezTo>
                            <a:pt x="-16142" y="244871"/>
                            <a:pt x="246842" y="-22398"/>
                            <a:pt x="671435" y="1485"/>
                          </a:cubicBezTo>
                          <a:cubicBezTo>
                            <a:pt x="1092616" y="66312"/>
                            <a:pt x="1348207" y="343773"/>
                            <a:pt x="1348207" y="656577"/>
                          </a:cubicBezTo>
                          <a:cubicBezTo>
                            <a:pt x="1348207" y="969381"/>
                            <a:pt x="1005070" y="1213862"/>
                            <a:pt x="674847" y="1161545"/>
                          </a:cubicBezTo>
                          <a:cubicBezTo>
                            <a:pt x="406039" y="1146761"/>
                            <a:pt x="-28652" y="853332"/>
                            <a:pt x="1487" y="567867"/>
                          </a:cubicBezTo>
                          <a:close/>
                        </a:path>
                      </a:pathLst>
                    </a:custGeom>
                    <a:solidFill>
                      <a:srgbClr val="3325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grpSp>
            <p:nvGrpSpPr>
              <p:cNvPr id="119" name="Group 118"/>
              <p:cNvGrpSpPr/>
              <p:nvPr/>
            </p:nvGrpSpPr>
            <p:grpSpPr>
              <a:xfrm>
                <a:off x="4139306" y="4347543"/>
                <a:ext cx="1488073" cy="1792224"/>
                <a:chOff x="4032426" y="4347176"/>
                <a:chExt cx="1488073" cy="1792224"/>
              </a:xfrm>
            </p:grpSpPr>
            <p:grpSp>
              <p:nvGrpSpPr>
                <p:cNvPr id="116" name="Group 115"/>
                <p:cNvGrpSpPr/>
                <p:nvPr/>
              </p:nvGrpSpPr>
              <p:grpSpPr>
                <a:xfrm>
                  <a:off x="4161170" y="5270842"/>
                  <a:ext cx="1359329" cy="868558"/>
                  <a:chOff x="4161170" y="5270842"/>
                  <a:chExt cx="1359329" cy="868558"/>
                </a:xfrm>
              </p:grpSpPr>
              <p:sp>
                <p:nvSpPr>
                  <p:cNvPr id="80" name="Rectangle 2"/>
                  <p:cNvSpPr/>
                  <p:nvPr/>
                </p:nvSpPr>
                <p:spPr>
                  <a:xfrm rot="7612051">
                    <a:off x="4499164" y="5310401"/>
                    <a:ext cx="797980" cy="860017"/>
                  </a:xfrm>
                  <a:custGeom>
                    <a:avLst/>
                    <a:gdLst>
                      <a:gd name="connsiteX0" fmla="*/ 0 w 1512436"/>
                      <a:gd name="connsiteY0" fmla="*/ 0 h 1052512"/>
                      <a:gd name="connsiteX1" fmla="*/ 1512436 w 1512436"/>
                      <a:gd name="connsiteY1" fmla="*/ 0 h 1052512"/>
                      <a:gd name="connsiteX2" fmla="*/ 1512436 w 1512436"/>
                      <a:gd name="connsiteY2" fmla="*/ 1052512 h 1052512"/>
                      <a:gd name="connsiteX3" fmla="*/ 0 w 1512436"/>
                      <a:gd name="connsiteY3" fmla="*/ 1052512 h 1052512"/>
                      <a:gd name="connsiteX4" fmla="*/ 0 w 1512436"/>
                      <a:gd name="connsiteY4" fmla="*/ 0 h 1052512"/>
                      <a:gd name="connsiteX0" fmla="*/ 100012 w 1512436"/>
                      <a:gd name="connsiteY0" fmla="*/ 280987 h 1052512"/>
                      <a:gd name="connsiteX1" fmla="*/ 1512436 w 1512436"/>
                      <a:gd name="connsiteY1" fmla="*/ 0 h 1052512"/>
                      <a:gd name="connsiteX2" fmla="*/ 1512436 w 1512436"/>
                      <a:gd name="connsiteY2" fmla="*/ 1052512 h 1052512"/>
                      <a:gd name="connsiteX3" fmla="*/ 0 w 1512436"/>
                      <a:gd name="connsiteY3" fmla="*/ 1052512 h 1052512"/>
                      <a:gd name="connsiteX4" fmla="*/ 100012 w 1512436"/>
                      <a:gd name="connsiteY4" fmla="*/ 280987 h 1052512"/>
                      <a:gd name="connsiteX0" fmla="*/ 100012 w 1512436"/>
                      <a:gd name="connsiteY0" fmla="*/ 228599 h 1000124"/>
                      <a:gd name="connsiteX1" fmla="*/ 386105 w 1512436"/>
                      <a:gd name="connsiteY1" fmla="*/ 0 h 1000124"/>
                      <a:gd name="connsiteX2" fmla="*/ 1512436 w 1512436"/>
                      <a:gd name="connsiteY2" fmla="*/ 1000124 h 1000124"/>
                      <a:gd name="connsiteX3" fmla="*/ 0 w 1512436"/>
                      <a:gd name="connsiteY3" fmla="*/ 1000124 h 1000124"/>
                      <a:gd name="connsiteX4" fmla="*/ 100012 w 1512436"/>
                      <a:gd name="connsiteY4" fmla="*/ 228599 h 1000124"/>
                      <a:gd name="connsiteX0" fmla="*/ 100012 w 1512436"/>
                      <a:gd name="connsiteY0" fmla="*/ 230792 h 1002317"/>
                      <a:gd name="connsiteX1" fmla="*/ 386105 w 1512436"/>
                      <a:gd name="connsiteY1" fmla="*/ 2193 h 1002317"/>
                      <a:gd name="connsiteX2" fmla="*/ 1512436 w 1512436"/>
                      <a:gd name="connsiteY2" fmla="*/ 1002317 h 1002317"/>
                      <a:gd name="connsiteX3" fmla="*/ 0 w 1512436"/>
                      <a:gd name="connsiteY3" fmla="*/ 1002317 h 1002317"/>
                      <a:gd name="connsiteX4" fmla="*/ 100012 w 1512436"/>
                      <a:gd name="connsiteY4" fmla="*/ 230792 h 1002317"/>
                      <a:gd name="connsiteX0" fmla="*/ 92869 w 1512436"/>
                      <a:gd name="connsiteY0" fmla="*/ 242574 h 1002193"/>
                      <a:gd name="connsiteX1" fmla="*/ 386105 w 1512436"/>
                      <a:gd name="connsiteY1" fmla="*/ 2069 h 1002193"/>
                      <a:gd name="connsiteX2" fmla="*/ 1512436 w 1512436"/>
                      <a:gd name="connsiteY2" fmla="*/ 1002193 h 1002193"/>
                      <a:gd name="connsiteX3" fmla="*/ 0 w 1512436"/>
                      <a:gd name="connsiteY3" fmla="*/ 1002193 h 1002193"/>
                      <a:gd name="connsiteX4" fmla="*/ 92869 w 1512436"/>
                      <a:gd name="connsiteY4" fmla="*/ 242574 h 1002193"/>
                      <a:gd name="connsiteX0" fmla="*/ 92869 w 1512436"/>
                      <a:gd name="connsiteY0" fmla="*/ 250528 h 1010147"/>
                      <a:gd name="connsiteX1" fmla="*/ 386105 w 1512436"/>
                      <a:gd name="connsiteY1" fmla="*/ 10023 h 1010147"/>
                      <a:gd name="connsiteX2" fmla="*/ 1512436 w 1512436"/>
                      <a:gd name="connsiteY2" fmla="*/ 1010147 h 1010147"/>
                      <a:gd name="connsiteX3" fmla="*/ 0 w 1512436"/>
                      <a:gd name="connsiteY3" fmla="*/ 1010147 h 1010147"/>
                      <a:gd name="connsiteX4" fmla="*/ 92869 w 1512436"/>
                      <a:gd name="connsiteY4" fmla="*/ 250528 h 1010147"/>
                      <a:gd name="connsiteX0" fmla="*/ 92869 w 1512436"/>
                      <a:gd name="connsiteY0" fmla="*/ 288421 h 1048040"/>
                      <a:gd name="connsiteX1" fmla="*/ 386105 w 1512436"/>
                      <a:gd name="connsiteY1" fmla="*/ 47916 h 1048040"/>
                      <a:gd name="connsiteX2" fmla="*/ 1512436 w 1512436"/>
                      <a:gd name="connsiteY2" fmla="*/ 1048040 h 1048040"/>
                      <a:gd name="connsiteX3" fmla="*/ 0 w 1512436"/>
                      <a:gd name="connsiteY3" fmla="*/ 1048040 h 1048040"/>
                      <a:gd name="connsiteX4" fmla="*/ 92869 w 1512436"/>
                      <a:gd name="connsiteY4" fmla="*/ 288421 h 1048040"/>
                      <a:gd name="connsiteX0" fmla="*/ 92869 w 1512436"/>
                      <a:gd name="connsiteY0" fmla="*/ 292593 h 1052212"/>
                      <a:gd name="connsiteX1" fmla="*/ 386105 w 1512436"/>
                      <a:gd name="connsiteY1" fmla="*/ 52088 h 1052212"/>
                      <a:gd name="connsiteX2" fmla="*/ 1512436 w 1512436"/>
                      <a:gd name="connsiteY2" fmla="*/ 1052212 h 1052212"/>
                      <a:gd name="connsiteX3" fmla="*/ 0 w 1512436"/>
                      <a:gd name="connsiteY3" fmla="*/ 1052212 h 1052212"/>
                      <a:gd name="connsiteX4" fmla="*/ 92869 w 1512436"/>
                      <a:gd name="connsiteY4" fmla="*/ 292593 h 1052212"/>
                      <a:gd name="connsiteX0" fmla="*/ 23206 w 1442773"/>
                      <a:gd name="connsiteY0" fmla="*/ 292593 h 1052212"/>
                      <a:gd name="connsiteX1" fmla="*/ 316442 w 1442773"/>
                      <a:gd name="connsiteY1" fmla="*/ 52088 h 1052212"/>
                      <a:gd name="connsiteX2" fmla="*/ 1442773 w 1442773"/>
                      <a:gd name="connsiteY2" fmla="*/ 1052212 h 1052212"/>
                      <a:gd name="connsiteX3" fmla="*/ 373250 w 1442773"/>
                      <a:gd name="connsiteY3" fmla="*/ 664069 h 1052212"/>
                      <a:gd name="connsiteX4" fmla="*/ 23206 w 1442773"/>
                      <a:gd name="connsiteY4" fmla="*/ 292593 h 1052212"/>
                      <a:gd name="connsiteX0" fmla="*/ 24706 w 1429985"/>
                      <a:gd name="connsiteY0" fmla="*/ 321824 h 1045724"/>
                      <a:gd name="connsiteX1" fmla="*/ 303654 w 1429985"/>
                      <a:gd name="connsiteY1" fmla="*/ 45600 h 1045724"/>
                      <a:gd name="connsiteX2" fmla="*/ 1429985 w 1429985"/>
                      <a:gd name="connsiteY2" fmla="*/ 1045724 h 1045724"/>
                      <a:gd name="connsiteX3" fmla="*/ 360462 w 1429985"/>
                      <a:gd name="connsiteY3" fmla="*/ 657581 h 1045724"/>
                      <a:gd name="connsiteX4" fmla="*/ 24706 w 1429985"/>
                      <a:gd name="connsiteY4" fmla="*/ 321824 h 1045724"/>
                      <a:gd name="connsiteX0" fmla="*/ 51848 w 1457127"/>
                      <a:gd name="connsiteY0" fmla="*/ 321137 h 1045037"/>
                      <a:gd name="connsiteX1" fmla="*/ 330796 w 1457127"/>
                      <a:gd name="connsiteY1" fmla="*/ 44913 h 1045037"/>
                      <a:gd name="connsiteX2" fmla="*/ 1457127 w 1457127"/>
                      <a:gd name="connsiteY2" fmla="*/ 1045037 h 1045037"/>
                      <a:gd name="connsiteX3" fmla="*/ 387604 w 1457127"/>
                      <a:gd name="connsiteY3" fmla="*/ 656894 h 1045037"/>
                      <a:gd name="connsiteX4" fmla="*/ 51848 w 1457127"/>
                      <a:gd name="connsiteY4" fmla="*/ 321137 h 1045037"/>
                      <a:gd name="connsiteX0" fmla="*/ 51848 w 1457127"/>
                      <a:gd name="connsiteY0" fmla="*/ 321137 h 1045037"/>
                      <a:gd name="connsiteX1" fmla="*/ 330796 w 1457127"/>
                      <a:gd name="connsiteY1" fmla="*/ 44913 h 1045037"/>
                      <a:gd name="connsiteX2" fmla="*/ 1457127 w 1457127"/>
                      <a:gd name="connsiteY2" fmla="*/ 1045037 h 1045037"/>
                      <a:gd name="connsiteX3" fmla="*/ 387604 w 1457127"/>
                      <a:gd name="connsiteY3" fmla="*/ 656894 h 1045037"/>
                      <a:gd name="connsiteX4" fmla="*/ 51848 w 1457127"/>
                      <a:gd name="connsiteY4" fmla="*/ 321137 h 1045037"/>
                      <a:gd name="connsiteX0" fmla="*/ 51848 w 1457127"/>
                      <a:gd name="connsiteY0" fmla="*/ 321137 h 1045037"/>
                      <a:gd name="connsiteX1" fmla="*/ 330796 w 1457127"/>
                      <a:gd name="connsiteY1" fmla="*/ 44913 h 1045037"/>
                      <a:gd name="connsiteX2" fmla="*/ 1457127 w 1457127"/>
                      <a:gd name="connsiteY2" fmla="*/ 1045037 h 1045037"/>
                      <a:gd name="connsiteX3" fmla="*/ 394748 w 1457127"/>
                      <a:gd name="connsiteY3" fmla="*/ 640225 h 1045037"/>
                      <a:gd name="connsiteX4" fmla="*/ 51848 w 1457127"/>
                      <a:gd name="connsiteY4" fmla="*/ 321137 h 1045037"/>
                      <a:gd name="connsiteX0" fmla="*/ 51848 w 1457127"/>
                      <a:gd name="connsiteY0" fmla="*/ 321137 h 1045037"/>
                      <a:gd name="connsiteX1" fmla="*/ 330796 w 1457127"/>
                      <a:gd name="connsiteY1" fmla="*/ 44913 h 1045037"/>
                      <a:gd name="connsiteX2" fmla="*/ 1457127 w 1457127"/>
                      <a:gd name="connsiteY2" fmla="*/ 1045037 h 1045037"/>
                      <a:gd name="connsiteX3" fmla="*/ 394748 w 1457127"/>
                      <a:gd name="connsiteY3" fmla="*/ 640225 h 1045037"/>
                      <a:gd name="connsiteX4" fmla="*/ 51848 w 1457127"/>
                      <a:gd name="connsiteY4" fmla="*/ 321137 h 1045037"/>
                      <a:gd name="connsiteX0" fmla="*/ 51848 w 1457127"/>
                      <a:gd name="connsiteY0" fmla="*/ 321137 h 1195057"/>
                      <a:gd name="connsiteX1" fmla="*/ 330796 w 1457127"/>
                      <a:gd name="connsiteY1" fmla="*/ 44913 h 1195057"/>
                      <a:gd name="connsiteX2" fmla="*/ 1457127 w 1457127"/>
                      <a:gd name="connsiteY2" fmla="*/ 1045037 h 1195057"/>
                      <a:gd name="connsiteX3" fmla="*/ 1063879 w 1457127"/>
                      <a:gd name="connsiteY3" fmla="*/ 1195057 h 1195057"/>
                      <a:gd name="connsiteX4" fmla="*/ 51848 w 1457127"/>
                      <a:gd name="connsiteY4" fmla="*/ 321137 h 1195057"/>
                      <a:gd name="connsiteX0" fmla="*/ 51848 w 1537748"/>
                      <a:gd name="connsiteY0" fmla="*/ 321137 h 1968963"/>
                      <a:gd name="connsiteX1" fmla="*/ 330796 w 1537748"/>
                      <a:gd name="connsiteY1" fmla="*/ 44913 h 1968963"/>
                      <a:gd name="connsiteX2" fmla="*/ 1457127 w 1537748"/>
                      <a:gd name="connsiteY2" fmla="*/ 1045037 h 1968963"/>
                      <a:gd name="connsiteX3" fmla="*/ 1537748 w 1537748"/>
                      <a:gd name="connsiteY3" fmla="*/ 1968963 h 1968963"/>
                      <a:gd name="connsiteX4" fmla="*/ 51848 w 1537748"/>
                      <a:gd name="connsiteY4" fmla="*/ 321137 h 1968963"/>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1848 w 1499648"/>
                      <a:gd name="connsiteY4"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464145 w 1499648"/>
                      <a:gd name="connsiteY4" fmla="*/ 835488 h 1992775"/>
                      <a:gd name="connsiteX5" fmla="*/ 51848 w 1499648"/>
                      <a:gd name="connsiteY5"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23677 w 1499648"/>
                      <a:gd name="connsiteY4" fmla="*/ 778338 h 1992775"/>
                      <a:gd name="connsiteX5" fmla="*/ 51848 w 1499648"/>
                      <a:gd name="connsiteY5"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23677 w 1499648"/>
                      <a:gd name="connsiteY4" fmla="*/ 778338 h 1992775"/>
                      <a:gd name="connsiteX5" fmla="*/ 51848 w 1499648"/>
                      <a:gd name="connsiteY5"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23677 w 1499648"/>
                      <a:gd name="connsiteY4" fmla="*/ 778338 h 1992775"/>
                      <a:gd name="connsiteX5" fmla="*/ 51848 w 1499648"/>
                      <a:gd name="connsiteY5" fmla="*/ 321137 h 1992775"/>
                      <a:gd name="connsiteX0" fmla="*/ 51848 w 1499648"/>
                      <a:gd name="connsiteY0" fmla="*/ 321137 h 2013066"/>
                      <a:gd name="connsiteX1" fmla="*/ 330796 w 1499648"/>
                      <a:gd name="connsiteY1" fmla="*/ 44913 h 2013066"/>
                      <a:gd name="connsiteX2" fmla="*/ 1457127 w 1499648"/>
                      <a:gd name="connsiteY2" fmla="*/ 1045037 h 2013066"/>
                      <a:gd name="connsiteX3" fmla="*/ 1499648 w 1499648"/>
                      <a:gd name="connsiteY3" fmla="*/ 1992775 h 2013066"/>
                      <a:gd name="connsiteX4" fmla="*/ 1149945 w 1499648"/>
                      <a:gd name="connsiteY4" fmla="*/ 1621301 h 2013066"/>
                      <a:gd name="connsiteX5" fmla="*/ 523677 w 1499648"/>
                      <a:gd name="connsiteY5" fmla="*/ 778338 h 2013066"/>
                      <a:gd name="connsiteX6" fmla="*/ 51848 w 1499648"/>
                      <a:gd name="connsiteY6" fmla="*/ 321137 h 2013066"/>
                      <a:gd name="connsiteX0" fmla="*/ 51848 w 1499648"/>
                      <a:gd name="connsiteY0" fmla="*/ 321137 h 2011202"/>
                      <a:gd name="connsiteX1" fmla="*/ 330796 w 1499648"/>
                      <a:gd name="connsiteY1" fmla="*/ 44913 h 2011202"/>
                      <a:gd name="connsiteX2" fmla="*/ 1457127 w 1499648"/>
                      <a:gd name="connsiteY2" fmla="*/ 1045037 h 2011202"/>
                      <a:gd name="connsiteX3" fmla="*/ 1499648 w 1499648"/>
                      <a:gd name="connsiteY3" fmla="*/ 1992775 h 2011202"/>
                      <a:gd name="connsiteX4" fmla="*/ 1197570 w 1499648"/>
                      <a:gd name="connsiteY4" fmla="*/ 1585583 h 2011202"/>
                      <a:gd name="connsiteX5" fmla="*/ 523677 w 1499648"/>
                      <a:gd name="connsiteY5" fmla="*/ 778338 h 2011202"/>
                      <a:gd name="connsiteX6" fmla="*/ 51848 w 1499648"/>
                      <a:gd name="connsiteY6" fmla="*/ 321137 h 2011202"/>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197570 w 1499648"/>
                      <a:gd name="connsiteY4" fmla="*/ 1585583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73795 w 1499648"/>
                      <a:gd name="connsiteY3" fmla="*/ 1485569 h 1992775"/>
                      <a:gd name="connsiteX4" fmla="*/ 1499648 w 1499648"/>
                      <a:gd name="connsiteY4" fmla="*/ 1992775 h 1992775"/>
                      <a:gd name="connsiteX5" fmla="*/ 1202333 w 1499648"/>
                      <a:gd name="connsiteY5" fmla="*/ 1578439 h 1992775"/>
                      <a:gd name="connsiteX6" fmla="*/ 507009 w 1499648"/>
                      <a:gd name="connsiteY6" fmla="*/ 792625 h 1992775"/>
                      <a:gd name="connsiteX7" fmla="*/ 51848 w 1499648"/>
                      <a:gd name="connsiteY7" fmla="*/ 321137 h 1992775"/>
                      <a:gd name="connsiteX0" fmla="*/ 51848 w 1757163"/>
                      <a:gd name="connsiteY0" fmla="*/ 321137 h 1992775"/>
                      <a:gd name="connsiteX1" fmla="*/ 330796 w 1757163"/>
                      <a:gd name="connsiteY1" fmla="*/ 44913 h 1992775"/>
                      <a:gd name="connsiteX2" fmla="*/ 1457127 w 1757163"/>
                      <a:gd name="connsiteY2" fmla="*/ 1045037 h 1992775"/>
                      <a:gd name="connsiteX3" fmla="*/ 1757163 w 1757163"/>
                      <a:gd name="connsiteY3" fmla="*/ 1604632 h 1992775"/>
                      <a:gd name="connsiteX4" fmla="*/ 1499648 w 1757163"/>
                      <a:gd name="connsiteY4" fmla="*/ 1992775 h 1992775"/>
                      <a:gd name="connsiteX5" fmla="*/ 1202333 w 1757163"/>
                      <a:gd name="connsiteY5" fmla="*/ 1578439 h 1992775"/>
                      <a:gd name="connsiteX6" fmla="*/ 507009 w 1757163"/>
                      <a:gd name="connsiteY6" fmla="*/ 792625 h 1992775"/>
                      <a:gd name="connsiteX7" fmla="*/ 51848 w 1757163"/>
                      <a:gd name="connsiteY7" fmla="*/ 321137 h 1992775"/>
                      <a:gd name="connsiteX0" fmla="*/ 51848 w 1761926"/>
                      <a:gd name="connsiteY0" fmla="*/ 321137 h 1992775"/>
                      <a:gd name="connsiteX1" fmla="*/ 330796 w 1761926"/>
                      <a:gd name="connsiteY1" fmla="*/ 44913 h 1992775"/>
                      <a:gd name="connsiteX2" fmla="*/ 1457127 w 1761926"/>
                      <a:gd name="connsiteY2" fmla="*/ 1045037 h 1992775"/>
                      <a:gd name="connsiteX3" fmla="*/ 1761926 w 1761926"/>
                      <a:gd name="connsiteY3" fmla="*/ 1599870 h 1992775"/>
                      <a:gd name="connsiteX4" fmla="*/ 1499648 w 1761926"/>
                      <a:gd name="connsiteY4" fmla="*/ 1992775 h 1992775"/>
                      <a:gd name="connsiteX5" fmla="*/ 1202333 w 1761926"/>
                      <a:gd name="connsiteY5" fmla="*/ 1578439 h 1992775"/>
                      <a:gd name="connsiteX6" fmla="*/ 507009 w 1761926"/>
                      <a:gd name="connsiteY6" fmla="*/ 792625 h 1992775"/>
                      <a:gd name="connsiteX7" fmla="*/ 51848 w 1761926"/>
                      <a:gd name="connsiteY7" fmla="*/ 321137 h 1992775"/>
                      <a:gd name="connsiteX0" fmla="*/ 51848 w 1772301"/>
                      <a:gd name="connsiteY0" fmla="*/ 321137 h 1992775"/>
                      <a:gd name="connsiteX1" fmla="*/ 330796 w 1772301"/>
                      <a:gd name="connsiteY1" fmla="*/ 44913 h 1992775"/>
                      <a:gd name="connsiteX2" fmla="*/ 1457127 w 1772301"/>
                      <a:gd name="connsiteY2" fmla="*/ 1045037 h 1992775"/>
                      <a:gd name="connsiteX3" fmla="*/ 1761926 w 1772301"/>
                      <a:gd name="connsiteY3" fmla="*/ 1599870 h 1992775"/>
                      <a:gd name="connsiteX4" fmla="*/ 1499648 w 1772301"/>
                      <a:gd name="connsiteY4" fmla="*/ 1992775 h 1992775"/>
                      <a:gd name="connsiteX5" fmla="*/ 1202333 w 1772301"/>
                      <a:gd name="connsiteY5" fmla="*/ 1578439 h 1992775"/>
                      <a:gd name="connsiteX6" fmla="*/ 507009 w 1772301"/>
                      <a:gd name="connsiteY6" fmla="*/ 792625 h 1992775"/>
                      <a:gd name="connsiteX7" fmla="*/ 51848 w 1772301"/>
                      <a:gd name="connsiteY7" fmla="*/ 321137 h 1992775"/>
                      <a:gd name="connsiteX0" fmla="*/ 51848 w 1771810"/>
                      <a:gd name="connsiteY0" fmla="*/ 321137 h 1978488"/>
                      <a:gd name="connsiteX1" fmla="*/ 330796 w 1771810"/>
                      <a:gd name="connsiteY1" fmla="*/ 44913 h 1978488"/>
                      <a:gd name="connsiteX2" fmla="*/ 1457127 w 1771810"/>
                      <a:gd name="connsiteY2" fmla="*/ 1045037 h 1978488"/>
                      <a:gd name="connsiteX3" fmla="*/ 1761926 w 1771810"/>
                      <a:gd name="connsiteY3" fmla="*/ 1599870 h 1978488"/>
                      <a:gd name="connsiteX4" fmla="*/ 1485361 w 1771810"/>
                      <a:gd name="connsiteY4" fmla="*/ 1978488 h 1978488"/>
                      <a:gd name="connsiteX5" fmla="*/ 1202333 w 1771810"/>
                      <a:gd name="connsiteY5" fmla="*/ 1578439 h 1978488"/>
                      <a:gd name="connsiteX6" fmla="*/ 507009 w 1771810"/>
                      <a:gd name="connsiteY6" fmla="*/ 792625 h 1978488"/>
                      <a:gd name="connsiteX7" fmla="*/ 51848 w 1771810"/>
                      <a:gd name="connsiteY7" fmla="*/ 321137 h 1978488"/>
                      <a:gd name="connsiteX0" fmla="*/ 51848 w 1825393"/>
                      <a:gd name="connsiteY0" fmla="*/ 321137 h 2062654"/>
                      <a:gd name="connsiteX1" fmla="*/ 330796 w 1825393"/>
                      <a:gd name="connsiteY1" fmla="*/ 44913 h 2062654"/>
                      <a:gd name="connsiteX2" fmla="*/ 1457127 w 1825393"/>
                      <a:gd name="connsiteY2" fmla="*/ 1045037 h 2062654"/>
                      <a:gd name="connsiteX3" fmla="*/ 1761926 w 1825393"/>
                      <a:gd name="connsiteY3" fmla="*/ 1599870 h 2062654"/>
                      <a:gd name="connsiteX4" fmla="*/ 1485361 w 1825393"/>
                      <a:gd name="connsiteY4" fmla="*/ 1978488 h 2062654"/>
                      <a:gd name="connsiteX5" fmla="*/ 1202333 w 1825393"/>
                      <a:gd name="connsiteY5" fmla="*/ 1578439 h 2062654"/>
                      <a:gd name="connsiteX6" fmla="*/ 507009 w 1825393"/>
                      <a:gd name="connsiteY6" fmla="*/ 792625 h 2062654"/>
                      <a:gd name="connsiteX7" fmla="*/ 51848 w 1825393"/>
                      <a:gd name="connsiteY7" fmla="*/ 321137 h 2062654"/>
                      <a:gd name="connsiteX0" fmla="*/ 51848 w 1818293"/>
                      <a:gd name="connsiteY0" fmla="*/ 321137 h 2070732"/>
                      <a:gd name="connsiteX1" fmla="*/ 330796 w 1818293"/>
                      <a:gd name="connsiteY1" fmla="*/ 44913 h 2070732"/>
                      <a:gd name="connsiteX2" fmla="*/ 1457127 w 1818293"/>
                      <a:gd name="connsiteY2" fmla="*/ 1045037 h 2070732"/>
                      <a:gd name="connsiteX3" fmla="*/ 1761926 w 1818293"/>
                      <a:gd name="connsiteY3" fmla="*/ 1599870 h 2070732"/>
                      <a:gd name="connsiteX4" fmla="*/ 1485361 w 1818293"/>
                      <a:gd name="connsiteY4" fmla="*/ 1978488 h 2070732"/>
                      <a:gd name="connsiteX5" fmla="*/ 1202333 w 1818293"/>
                      <a:gd name="connsiteY5" fmla="*/ 1578439 h 2070732"/>
                      <a:gd name="connsiteX6" fmla="*/ 507009 w 1818293"/>
                      <a:gd name="connsiteY6" fmla="*/ 792625 h 2070732"/>
                      <a:gd name="connsiteX7" fmla="*/ 51848 w 1818293"/>
                      <a:gd name="connsiteY7" fmla="*/ 321137 h 2070732"/>
                      <a:gd name="connsiteX0" fmla="*/ 51848 w 1818293"/>
                      <a:gd name="connsiteY0" fmla="*/ 321137 h 2070732"/>
                      <a:gd name="connsiteX1" fmla="*/ 330796 w 1818293"/>
                      <a:gd name="connsiteY1" fmla="*/ 44913 h 2070732"/>
                      <a:gd name="connsiteX2" fmla="*/ 1457127 w 1818293"/>
                      <a:gd name="connsiteY2" fmla="*/ 1045037 h 2070732"/>
                      <a:gd name="connsiteX3" fmla="*/ 1761926 w 1818293"/>
                      <a:gd name="connsiteY3" fmla="*/ 1599870 h 2070732"/>
                      <a:gd name="connsiteX4" fmla="*/ 1485361 w 1818293"/>
                      <a:gd name="connsiteY4" fmla="*/ 1978488 h 2070732"/>
                      <a:gd name="connsiteX5" fmla="*/ 1202333 w 1818293"/>
                      <a:gd name="connsiteY5" fmla="*/ 1578439 h 2070732"/>
                      <a:gd name="connsiteX6" fmla="*/ 507009 w 1818293"/>
                      <a:gd name="connsiteY6" fmla="*/ 792625 h 2070732"/>
                      <a:gd name="connsiteX7" fmla="*/ 51848 w 1818293"/>
                      <a:gd name="connsiteY7" fmla="*/ 321137 h 2070732"/>
                      <a:gd name="connsiteX0" fmla="*/ 51848 w 1819998"/>
                      <a:gd name="connsiteY0" fmla="*/ 321137 h 2066752"/>
                      <a:gd name="connsiteX1" fmla="*/ 330796 w 1819998"/>
                      <a:gd name="connsiteY1" fmla="*/ 44913 h 2066752"/>
                      <a:gd name="connsiteX2" fmla="*/ 1457127 w 1819998"/>
                      <a:gd name="connsiteY2" fmla="*/ 1045037 h 2066752"/>
                      <a:gd name="connsiteX3" fmla="*/ 1761926 w 1819998"/>
                      <a:gd name="connsiteY3" fmla="*/ 1599870 h 2066752"/>
                      <a:gd name="connsiteX4" fmla="*/ 1490123 w 1819998"/>
                      <a:gd name="connsiteY4" fmla="*/ 1973726 h 2066752"/>
                      <a:gd name="connsiteX5" fmla="*/ 1202333 w 1819998"/>
                      <a:gd name="connsiteY5" fmla="*/ 1578439 h 2066752"/>
                      <a:gd name="connsiteX6" fmla="*/ 507009 w 1819998"/>
                      <a:gd name="connsiteY6" fmla="*/ 792625 h 2066752"/>
                      <a:gd name="connsiteX7" fmla="*/ 51848 w 1819998"/>
                      <a:gd name="connsiteY7" fmla="*/ 321137 h 2066752"/>
                      <a:gd name="connsiteX0" fmla="*/ 51848 w 1819998"/>
                      <a:gd name="connsiteY0" fmla="*/ 321137 h 2066752"/>
                      <a:gd name="connsiteX1" fmla="*/ 330796 w 1819998"/>
                      <a:gd name="connsiteY1" fmla="*/ 44913 h 2066752"/>
                      <a:gd name="connsiteX2" fmla="*/ 1457127 w 1819998"/>
                      <a:gd name="connsiteY2" fmla="*/ 1045037 h 2066752"/>
                      <a:gd name="connsiteX3" fmla="*/ 1761926 w 1819998"/>
                      <a:gd name="connsiteY3" fmla="*/ 1599870 h 2066752"/>
                      <a:gd name="connsiteX4" fmla="*/ 1490123 w 1819998"/>
                      <a:gd name="connsiteY4" fmla="*/ 1973726 h 2066752"/>
                      <a:gd name="connsiteX5" fmla="*/ 1202333 w 1819998"/>
                      <a:gd name="connsiteY5" fmla="*/ 1578439 h 2066752"/>
                      <a:gd name="connsiteX6" fmla="*/ 507009 w 1819998"/>
                      <a:gd name="connsiteY6" fmla="*/ 792625 h 2066752"/>
                      <a:gd name="connsiteX7" fmla="*/ 51848 w 1819998"/>
                      <a:gd name="connsiteY7" fmla="*/ 321137 h 2066752"/>
                      <a:gd name="connsiteX0" fmla="*/ 51848 w 1862368"/>
                      <a:gd name="connsiteY0" fmla="*/ 321137 h 2059769"/>
                      <a:gd name="connsiteX1" fmla="*/ 330796 w 1862368"/>
                      <a:gd name="connsiteY1" fmla="*/ 44913 h 2059769"/>
                      <a:gd name="connsiteX2" fmla="*/ 1457127 w 1862368"/>
                      <a:gd name="connsiteY2" fmla="*/ 1045037 h 2059769"/>
                      <a:gd name="connsiteX3" fmla="*/ 1761926 w 1862368"/>
                      <a:gd name="connsiteY3" fmla="*/ 1599870 h 2059769"/>
                      <a:gd name="connsiteX4" fmla="*/ 1490123 w 1862368"/>
                      <a:gd name="connsiteY4" fmla="*/ 1973726 h 2059769"/>
                      <a:gd name="connsiteX5" fmla="*/ 1202333 w 1862368"/>
                      <a:gd name="connsiteY5" fmla="*/ 1578439 h 2059769"/>
                      <a:gd name="connsiteX6" fmla="*/ 507009 w 1862368"/>
                      <a:gd name="connsiteY6" fmla="*/ 792625 h 2059769"/>
                      <a:gd name="connsiteX7" fmla="*/ 51848 w 1862368"/>
                      <a:gd name="connsiteY7" fmla="*/ 321137 h 2059769"/>
                      <a:gd name="connsiteX0" fmla="*/ 51848 w 1864451"/>
                      <a:gd name="connsiteY0" fmla="*/ 321137 h 2057027"/>
                      <a:gd name="connsiteX1" fmla="*/ 330796 w 1864451"/>
                      <a:gd name="connsiteY1" fmla="*/ 44913 h 2057027"/>
                      <a:gd name="connsiteX2" fmla="*/ 1457127 w 1864451"/>
                      <a:gd name="connsiteY2" fmla="*/ 1045037 h 2057027"/>
                      <a:gd name="connsiteX3" fmla="*/ 1761926 w 1864451"/>
                      <a:gd name="connsiteY3" fmla="*/ 1599870 h 2057027"/>
                      <a:gd name="connsiteX4" fmla="*/ 1490123 w 1864451"/>
                      <a:gd name="connsiteY4" fmla="*/ 1973726 h 2057027"/>
                      <a:gd name="connsiteX5" fmla="*/ 1202333 w 1864451"/>
                      <a:gd name="connsiteY5" fmla="*/ 1578439 h 2057027"/>
                      <a:gd name="connsiteX6" fmla="*/ 507009 w 1864451"/>
                      <a:gd name="connsiteY6" fmla="*/ 792625 h 2057027"/>
                      <a:gd name="connsiteX7" fmla="*/ 51848 w 1864451"/>
                      <a:gd name="connsiteY7" fmla="*/ 321137 h 2057027"/>
                      <a:gd name="connsiteX0" fmla="*/ 51848 w 1847751"/>
                      <a:gd name="connsiteY0" fmla="*/ 321137 h 2075784"/>
                      <a:gd name="connsiteX1" fmla="*/ 330796 w 1847751"/>
                      <a:gd name="connsiteY1" fmla="*/ 44913 h 2075784"/>
                      <a:gd name="connsiteX2" fmla="*/ 1457127 w 1847751"/>
                      <a:gd name="connsiteY2" fmla="*/ 1045037 h 2075784"/>
                      <a:gd name="connsiteX3" fmla="*/ 1761926 w 1847751"/>
                      <a:gd name="connsiteY3" fmla="*/ 1599870 h 2075784"/>
                      <a:gd name="connsiteX4" fmla="*/ 1490123 w 1847751"/>
                      <a:gd name="connsiteY4" fmla="*/ 1973726 h 2075784"/>
                      <a:gd name="connsiteX5" fmla="*/ 1202333 w 1847751"/>
                      <a:gd name="connsiteY5" fmla="*/ 1578439 h 2075784"/>
                      <a:gd name="connsiteX6" fmla="*/ 507009 w 1847751"/>
                      <a:gd name="connsiteY6" fmla="*/ 792625 h 2075784"/>
                      <a:gd name="connsiteX7" fmla="*/ 51848 w 1847751"/>
                      <a:gd name="connsiteY7" fmla="*/ 321137 h 2075784"/>
                      <a:gd name="connsiteX0" fmla="*/ 51848 w 1847207"/>
                      <a:gd name="connsiteY0" fmla="*/ 321137 h 2085765"/>
                      <a:gd name="connsiteX1" fmla="*/ 330796 w 1847207"/>
                      <a:gd name="connsiteY1" fmla="*/ 44913 h 2085765"/>
                      <a:gd name="connsiteX2" fmla="*/ 1457127 w 1847207"/>
                      <a:gd name="connsiteY2" fmla="*/ 1045037 h 2085765"/>
                      <a:gd name="connsiteX3" fmla="*/ 1761926 w 1847207"/>
                      <a:gd name="connsiteY3" fmla="*/ 1599870 h 2085765"/>
                      <a:gd name="connsiteX4" fmla="*/ 1490123 w 1847207"/>
                      <a:gd name="connsiteY4" fmla="*/ 1973726 h 2085765"/>
                      <a:gd name="connsiteX5" fmla="*/ 1202333 w 1847207"/>
                      <a:gd name="connsiteY5" fmla="*/ 1578439 h 2085765"/>
                      <a:gd name="connsiteX6" fmla="*/ 507009 w 1847207"/>
                      <a:gd name="connsiteY6" fmla="*/ 792625 h 2085765"/>
                      <a:gd name="connsiteX7" fmla="*/ 51848 w 1847207"/>
                      <a:gd name="connsiteY7" fmla="*/ 321137 h 2085765"/>
                      <a:gd name="connsiteX0" fmla="*/ 51848 w 1862021"/>
                      <a:gd name="connsiteY0" fmla="*/ 321137 h 2091956"/>
                      <a:gd name="connsiteX1" fmla="*/ 330796 w 1862021"/>
                      <a:gd name="connsiteY1" fmla="*/ 44913 h 2091956"/>
                      <a:gd name="connsiteX2" fmla="*/ 1457127 w 1862021"/>
                      <a:gd name="connsiteY2" fmla="*/ 1045037 h 2091956"/>
                      <a:gd name="connsiteX3" fmla="*/ 1761926 w 1862021"/>
                      <a:gd name="connsiteY3" fmla="*/ 1599870 h 2091956"/>
                      <a:gd name="connsiteX4" fmla="*/ 1490123 w 1862021"/>
                      <a:gd name="connsiteY4" fmla="*/ 1973726 h 2091956"/>
                      <a:gd name="connsiteX5" fmla="*/ 1202333 w 1862021"/>
                      <a:gd name="connsiteY5" fmla="*/ 1578439 h 2091956"/>
                      <a:gd name="connsiteX6" fmla="*/ 507009 w 1862021"/>
                      <a:gd name="connsiteY6" fmla="*/ 792625 h 2091956"/>
                      <a:gd name="connsiteX7" fmla="*/ 51848 w 1862021"/>
                      <a:gd name="connsiteY7" fmla="*/ 321137 h 2091956"/>
                      <a:gd name="connsiteX0" fmla="*/ 51848 w 1862021"/>
                      <a:gd name="connsiteY0" fmla="*/ 321137 h 2091956"/>
                      <a:gd name="connsiteX1" fmla="*/ 330796 w 1862021"/>
                      <a:gd name="connsiteY1" fmla="*/ 44913 h 2091956"/>
                      <a:gd name="connsiteX2" fmla="*/ 1457127 w 1862021"/>
                      <a:gd name="connsiteY2" fmla="*/ 1045037 h 2091956"/>
                      <a:gd name="connsiteX3" fmla="*/ 1761926 w 1862021"/>
                      <a:gd name="connsiteY3" fmla="*/ 1599870 h 2091956"/>
                      <a:gd name="connsiteX4" fmla="*/ 1490123 w 1862021"/>
                      <a:gd name="connsiteY4" fmla="*/ 1973726 h 2091956"/>
                      <a:gd name="connsiteX5" fmla="*/ 1202333 w 1862021"/>
                      <a:gd name="connsiteY5" fmla="*/ 1578439 h 2091956"/>
                      <a:gd name="connsiteX6" fmla="*/ 507009 w 1862021"/>
                      <a:gd name="connsiteY6" fmla="*/ 792625 h 2091956"/>
                      <a:gd name="connsiteX7" fmla="*/ 51848 w 1862021"/>
                      <a:gd name="connsiteY7" fmla="*/ 321137 h 2091956"/>
                      <a:gd name="connsiteX0" fmla="*/ 51848 w 1862021"/>
                      <a:gd name="connsiteY0" fmla="*/ 321137 h 2091956"/>
                      <a:gd name="connsiteX1" fmla="*/ 330796 w 1862021"/>
                      <a:gd name="connsiteY1" fmla="*/ 44913 h 2091956"/>
                      <a:gd name="connsiteX2" fmla="*/ 1457127 w 1862021"/>
                      <a:gd name="connsiteY2" fmla="*/ 1045037 h 2091956"/>
                      <a:gd name="connsiteX3" fmla="*/ 1761926 w 1862021"/>
                      <a:gd name="connsiteY3" fmla="*/ 1599870 h 2091956"/>
                      <a:gd name="connsiteX4" fmla="*/ 1490123 w 1862021"/>
                      <a:gd name="connsiteY4" fmla="*/ 1973726 h 2091956"/>
                      <a:gd name="connsiteX5" fmla="*/ 1202333 w 1862021"/>
                      <a:gd name="connsiteY5" fmla="*/ 1578439 h 2091956"/>
                      <a:gd name="connsiteX6" fmla="*/ 507009 w 1862021"/>
                      <a:gd name="connsiteY6" fmla="*/ 792625 h 2091956"/>
                      <a:gd name="connsiteX7" fmla="*/ 51848 w 1862021"/>
                      <a:gd name="connsiteY7"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2066 w 1869383"/>
                      <a:gd name="connsiteY0" fmla="*/ 327203 h 2098022"/>
                      <a:gd name="connsiteX1" fmla="*/ 338158 w 1869383"/>
                      <a:gd name="connsiteY1" fmla="*/ 50979 h 2098022"/>
                      <a:gd name="connsiteX2" fmla="*/ 1769288 w 1869383"/>
                      <a:gd name="connsiteY2" fmla="*/ 1605936 h 2098022"/>
                      <a:gd name="connsiteX3" fmla="*/ 1497485 w 1869383"/>
                      <a:gd name="connsiteY3" fmla="*/ 1979792 h 2098022"/>
                      <a:gd name="connsiteX4" fmla="*/ 1209695 w 1869383"/>
                      <a:gd name="connsiteY4" fmla="*/ 1584505 h 2098022"/>
                      <a:gd name="connsiteX5" fmla="*/ 514371 w 1869383"/>
                      <a:gd name="connsiteY5" fmla="*/ 798691 h 2098022"/>
                      <a:gd name="connsiteX6" fmla="*/ 52066 w 1869383"/>
                      <a:gd name="connsiteY6" fmla="*/ 327203 h 2098022"/>
                      <a:gd name="connsiteX0" fmla="*/ 44136 w 1861453"/>
                      <a:gd name="connsiteY0" fmla="*/ 321408 h 2092227"/>
                      <a:gd name="connsiteX1" fmla="*/ 330228 w 1861453"/>
                      <a:gd name="connsiteY1" fmla="*/ 45184 h 2092227"/>
                      <a:gd name="connsiteX2" fmla="*/ 1761358 w 1861453"/>
                      <a:gd name="connsiteY2" fmla="*/ 1600141 h 2092227"/>
                      <a:gd name="connsiteX3" fmla="*/ 1489555 w 1861453"/>
                      <a:gd name="connsiteY3" fmla="*/ 1973997 h 2092227"/>
                      <a:gd name="connsiteX4" fmla="*/ 1201765 w 1861453"/>
                      <a:gd name="connsiteY4" fmla="*/ 1578710 h 2092227"/>
                      <a:gd name="connsiteX5" fmla="*/ 506441 w 1861453"/>
                      <a:gd name="connsiteY5" fmla="*/ 792896 h 2092227"/>
                      <a:gd name="connsiteX6" fmla="*/ 44136 w 1861453"/>
                      <a:gd name="connsiteY6" fmla="*/ 321408 h 2092227"/>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508659 w 1863671"/>
                      <a:gd name="connsiteY5" fmla="*/ 804723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61848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61848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61848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47561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682487 w 1863671"/>
                      <a:gd name="connsiteY5" fmla="*/ 1014273 h 2104054"/>
                      <a:gd name="connsiteX6" fmla="*/ 363403 w 1863671"/>
                      <a:gd name="connsiteY6" fmla="*/ 647561 h 2104054"/>
                      <a:gd name="connsiteX7" fmla="*/ 46354 w 1863671"/>
                      <a:gd name="connsiteY7" fmla="*/ 333235 h 2104054"/>
                      <a:gd name="connsiteX0" fmla="*/ 172652 w 1989969"/>
                      <a:gd name="connsiteY0" fmla="*/ 333235 h 2104054"/>
                      <a:gd name="connsiteX1" fmla="*/ 458744 w 1989969"/>
                      <a:gd name="connsiteY1" fmla="*/ 57011 h 2104054"/>
                      <a:gd name="connsiteX2" fmla="*/ 1889874 w 1989969"/>
                      <a:gd name="connsiteY2" fmla="*/ 1611968 h 2104054"/>
                      <a:gd name="connsiteX3" fmla="*/ 1618071 w 1989969"/>
                      <a:gd name="connsiteY3" fmla="*/ 1985824 h 2104054"/>
                      <a:gd name="connsiteX4" fmla="*/ 1330281 w 1989969"/>
                      <a:gd name="connsiteY4" fmla="*/ 1590537 h 2104054"/>
                      <a:gd name="connsiteX5" fmla="*/ 18210 w 1989969"/>
                      <a:gd name="connsiteY5" fmla="*/ 578504 h 2104054"/>
                      <a:gd name="connsiteX6" fmla="*/ 489701 w 1989969"/>
                      <a:gd name="connsiteY6" fmla="*/ 647561 h 2104054"/>
                      <a:gd name="connsiteX7" fmla="*/ 172652 w 198996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0 w 1971759"/>
                      <a:gd name="connsiteY5" fmla="*/ 578504 h 2104054"/>
                      <a:gd name="connsiteX6" fmla="*/ 471491 w 1971759"/>
                      <a:gd name="connsiteY6" fmla="*/ 647561 h 2104054"/>
                      <a:gd name="connsiteX7" fmla="*/ 154442 w 197175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0 w 1971759"/>
                      <a:gd name="connsiteY5" fmla="*/ 578504 h 2104054"/>
                      <a:gd name="connsiteX6" fmla="*/ 471491 w 1971759"/>
                      <a:gd name="connsiteY6" fmla="*/ 647561 h 2104054"/>
                      <a:gd name="connsiteX7" fmla="*/ 154442 w 197175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0 w 1971759"/>
                      <a:gd name="connsiteY5" fmla="*/ 578504 h 2104054"/>
                      <a:gd name="connsiteX6" fmla="*/ 471491 w 1971759"/>
                      <a:gd name="connsiteY6" fmla="*/ 647561 h 2104054"/>
                      <a:gd name="connsiteX7" fmla="*/ 154442 w 197175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957262 w 1971759"/>
                      <a:gd name="connsiteY5" fmla="*/ 1302404 h 2104054"/>
                      <a:gd name="connsiteX6" fmla="*/ 0 w 1971759"/>
                      <a:gd name="connsiteY6" fmla="*/ 578504 h 2104054"/>
                      <a:gd name="connsiteX7" fmla="*/ 471491 w 1971759"/>
                      <a:gd name="connsiteY7" fmla="*/ 647561 h 2104054"/>
                      <a:gd name="connsiteX8" fmla="*/ 154442 w 1971759"/>
                      <a:gd name="connsiteY8" fmla="*/ 333235 h 2104054"/>
                      <a:gd name="connsiteX0" fmla="*/ 154442 w 1971759"/>
                      <a:gd name="connsiteY0" fmla="*/ 333235 h 2146989"/>
                      <a:gd name="connsiteX1" fmla="*/ 440534 w 1971759"/>
                      <a:gd name="connsiteY1" fmla="*/ 57011 h 2146989"/>
                      <a:gd name="connsiteX2" fmla="*/ 1871664 w 1971759"/>
                      <a:gd name="connsiteY2" fmla="*/ 1611968 h 2146989"/>
                      <a:gd name="connsiteX3" fmla="*/ 1599861 w 1971759"/>
                      <a:gd name="connsiteY3" fmla="*/ 1985824 h 2146989"/>
                      <a:gd name="connsiteX4" fmla="*/ 1312071 w 1971759"/>
                      <a:gd name="connsiteY4" fmla="*/ 1590537 h 2146989"/>
                      <a:gd name="connsiteX5" fmla="*/ 1381125 w 1971759"/>
                      <a:gd name="connsiteY5" fmla="*/ 2123935 h 2146989"/>
                      <a:gd name="connsiteX6" fmla="*/ 0 w 1971759"/>
                      <a:gd name="connsiteY6" fmla="*/ 578504 h 2146989"/>
                      <a:gd name="connsiteX7" fmla="*/ 471491 w 1971759"/>
                      <a:gd name="connsiteY7" fmla="*/ 647561 h 2146989"/>
                      <a:gd name="connsiteX8" fmla="*/ 154442 w 1971759"/>
                      <a:gd name="connsiteY8" fmla="*/ 333235 h 2146989"/>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61177"/>
                      <a:gd name="connsiteY0" fmla="*/ 333235 h 2123935"/>
                      <a:gd name="connsiteX1" fmla="*/ 440534 w 1961177"/>
                      <a:gd name="connsiteY1" fmla="*/ 57011 h 2123935"/>
                      <a:gd name="connsiteX2" fmla="*/ 1871664 w 1961177"/>
                      <a:gd name="connsiteY2" fmla="*/ 1611968 h 2123935"/>
                      <a:gd name="connsiteX3" fmla="*/ 1599861 w 1961177"/>
                      <a:gd name="connsiteY3" fmla="*/ 1985824 h 2123935"/>
                      <a:gd name="connsiteX4" fmla="*/ 1312071 w 1961177"/>
                      <a:gd name="connsiteY4" fmla="*/ 1590537 h 2123935"/>
                      <a:gd name="connsiteX5" fmla="*/ 1381125 w 1961177"/>
                      <a:gd name="connsiteY5" fmla="*/ 2123935 h 2123935"/>
                      <a:gd name="connsiteX6" fmla="*/ 0 w 1961177"/>
                      <a:gd name="connsiteY6" fmla="*/ 578504 h 2123935"/>
                      <a:gd name="connsiteX7" fmla="*/ 471491 w 1961177"/>
                      <a:gd name="connsiteY7" fmla="*/ 647561 h 2123935"/>
                      <a:gd name="connsiteX8" fmla="*/ 154442 w 1961177"/>
                      <a:gd name="connsiteY8" fmla="*/ 333235 h 2123935"/>
                      <a:gd name="connsiteX0" fmla="*/ 154442 w 1969642"/>
                      <a:gd name="connsiteY0" fmla="*/ 333235 h 2123935"/>
                      <a:gd name="connsiteX1" fmla="*/ 440534 w 1969642"/>
                      <a:gd name="connsiteY1" fmla="*/ 57011 h 2123935"/>
                      <a:gd name="connsiteX2" fmla="*/ 1871664 w 1969642"/>
                      <a:gd name="connsiteY2" fmla="*/ 1611968 h 2123935"/>
                      <a:gd name="connsiteX3" fmla="*/ 1599861 w 1969642"/>
                      <a:gd name="connsiteY3" fmla="*/ 1985824 h 2123935"/>
                      <a:gd name="connsiteX4" fmla="*/ 1312071 w 1969642"/>
                      <a:gd name="connsiteY4" fmla="*/ 1590537 h 2123935"/>
                      <a:gd name="connsiteX5" fmla="*/ 1381125 w 1969642"/>
                      <a:gd name="connsiteY5" fmla="*/ 2123935 h 2123935"/>
                      <a:gd name="connsiteX6" fmla="*/ 0 w 1969642"/>
                      <a:gd name="connsiteY6" fmla="*/ 578504 h 2123935"/>
                      <a:gd name="connsiteX7" fmla="*/ 471491 w 1969642"/>
                      <a:gd name="connsiteY7" fmla="*/ 647561 h 2123935"/>
                      <a:gd name="connsiteX8" fmla="*/ 154442 w 1969642"/>
                      <a:gd name="connsiteY8" fmla="*/ 333235 h 2123935"/>
                      <a:gd name="connsiteX0" fmla="*/ 154442 w 1969642"/>
                      <a:gd name="connsiteY0" fmla="*/ 333235 h 2123935"/>
                      <a:gd name="connsiteX1" fmla="*/ 440534 w 1969642"/>
                      <a:gd name="connsiteY1" fmla="*/ 57011 h 2123935"/>
                      <a:gd name="connsiteX2" fmla="*/ 1871664 w 1969642"/>
                      <a:gd name="connsiteY2" fmla="*/ 1611968 h 2123935"/>
                      <a:gd name="connsiteX3" fmla="*/ 1599861 w 1969642"/>
                      <a:gd name="connsiteY3" fmla="*/ 1985824 h 2123935"/>
                      <a:gd name="connsiteX4" fmla="*/ 1312071 w 1969642"/>
                      <a:gd name="connsiteY4" fmla="*/ 1590537 h 2123935"/>
                      <a:gd name="connsiteX5" fmla="*/ 1381125 w 1969642"/>
                      <a:gd name="connsiteY5" fmla="*/ 2123935 h 2123935"/>
                      <a:gd name="connsiteX6" fmla="*/ 0 w 1969642"/>
                      <a:gd name="connsiteY6" fmla="*/ 578504 h 2123935"/>
                      <a:gd name="connsiteX7" fmla="*/ 471491 w 1969642"/>
                      <a:gd name="connsiteY7" fmla="*/ 647561 h 2123935"/>
                      <a:gd name="connsiteX8" fmla="*/ 154442 w 1969642"/>
                      <a:gd name="connsiteY8" fmla="*/ 333235 h 2123935"/>
                      <a:gd name="connsiteX0" fmla="*/ 154442 w 1971393"/>
                      <a:gd name="connsiteY0" fmla="*/ 333235 h 2123935"/>
                      <a:gd name="connsiteX1" fmla="*/ 440534 w 1971393"/>
                      <a:gd name="connsiteY1" fmla="*/ 57011 h 2123935"/>
                      <a:gd name="connsiteX2" fmla="*/ 1874045 w 1971393"/>
                      <a:gd name="connsiteY2" fmla="*/ 1590536 h 2123935"/>
                      <a:gd name="connsiteX3" fmla="*/ 1599861 w 1971393"/>
                      <a:gd name="connsiteY3" fmla="*/ 1985824 h 2123935"/>
                      <a:gd name="connsiteX4" fmla="*/ 1312071 w 1971393"/>
                      <a:gd name="connsiteY4" fmla="*/ 1590537 h 2123935"/>
                      <a:gd name="connsiteX5" fmla="*/ 1381125 w 1971393"/>
                      <a:gd name="connsiteY5" fmla="*/ 2123935 h 2123935"/>
                      <a:gd name="connsiteX6" fmla="*/ 0 w 1971393"/>
                      <a:gd name="connsiteY6" fmla="*/ 578504 h 2123935"/>
                      <a:gd name="connsiteX7" fmla="*/ 471491 w 1971393"/>
                      <a:gd name="connsiteY7" fmla="*/ 647561 h 2123935"/>
                      <a:gd name="connsiteX8" fmla="*/ 154442 w 1971393"/>
                      <a:gd name="connsiteY8" fmla="*/ 333235 h 2123935"/>
                      <a:gd name="connsiteX0" fmla="*/ 154442 w 1971393"/>
                      <a:gd name="connsiteY0" fmla="*/ 333235 h 2123935"/>
                      <a:gd name="connsiteX1" fmla="*/ 440534 w 1971393"/>
                      <a:gd name="connsiteY1" fmla="*/ 57011 h 2123935"/>
                      <a:gd name="connsiteX2" fmla="*/ 1874045 w 1971393"/>
                      <a:gd name="connsiteY2" fmla="*/ 1590536 h 2123935"/>
                      <a:gd name="connsiteX3" fmla="*/ 1599861 w 1971393"/>
                      <a:gd name="connsiteY3" fmla="*/ 1985824 h 2123935"/>
                      <a:gd name="connsiteX4" fmla="*/ 1312071 w 1971393"/>
                      <a:gd name="connsiteY4" fmla="*/ 1590537 h 2123935"/>
                      <a:gd name="connsiteX5" fmla="*/ 1381125 w 1971393"/>
                      <a:gd name="connsiteY5" fmla="*/ 2123935 h 2123935"/>
                      <a:gd name="connsiteX6" fmla="*/ 0 w 1971393"/>
                      <a:gd name="connsiteY6" fmla="*/ 578504 h 2123935"/>
                      <a:gd name="connsiteX7" fmla="*/ 471491 w 1971393"/>
                      <a:gd name="connsiteY7" fmla="*/ 647561 h 2123935"/>
                      <a:gd name="connsiteX8" fmla="*/ 154442 w 1971393"/>
                      <a:gd name="connsiteY8" fmla="*/ 333235 h 2123935"/>
                      <a:gd name="connsiteX0" fmla="*/ 154442 w 1971393"/>
                      <a:gd name="connsiteY0" fmla="*/ 333235 h 2123935"/>
                      <a:gd name="connsiteX1" fmla="*/ 440534 w 1971393"/>
                      <a:gd name="connsiteY1" fmla="*/ 57011 h 2123935"/>
                      <a:gd name="connsiteX2" fmla="*/ 1874045 w 1971393"/>
                      <a:gd name="connsiteY2" fmla="*/ 1590536 h 2123935"/>
                      <a:gd name="connsiteX3" fmla="*/ 1599861 w 1971393"/>
                      <a:gd name="connsiteY3" fmla="*/ 1985824 h 2123935"/>
                      <a:gd name="connsiteX4" fmla="*/ 1312071 w 1971393"/>
                      <a:gd name="connsiteY4" fmla="*/ 1590537 h 2123935"/>
                      <a:gd name="connsiteX5" fmla="*/ 1381125 w 1971393"/>
                      <a:gd name="connsiteY5" fmla="*/ 2123935 h 2123935"/>
                      <a:gd name="connsiteX6" fmla="*/ 0 w 1971393"/>
                      <a:gd name="connsiteY6" fmla="*/ 578504 h 2123935"/>
                      <a:gd name="connsiteX7" fmla="*/ 471491 w 1971393"/>
                      <a:gd name="connsiteY7" fmla="*/ 647561 h 2123935"/>
                      <a:gd name="connsiteX8" fmla="*/ 154442 w 1971393"/>
                      <a:gd name="connsiteY8" fmla="*/ 333235 h 2123935"/>
                      <a:gd name="connsiteX0" fmla="*/ 160347 w 1977298"/>
                      <a:gd name="connsiteY0" fmla="*/ 333235 h 2123935"/>
                      <a:gd name="connsiteX1" fmla="*/ 446439 w 1977298"/>
                      <a:gd name="connsiteY1" fmla="*/ 57011 h 2123935"/>
                      <a:gd name="connsiteX2" fmla="*/ 1879950 w 1977298"/>
                      <a:gd name="connsiteY2" fmla="*/ 1590536 h 2123935"/>
                      <a:gd name="connsiteX3" fmla="*/ 1605766 w 1977298"/>
                      <a:gd name="connsiteY3" fmla="*/ 1985824 h 2123935"/>
                      <a:gd name="connsiteX4" fmla="*/ 1317976 w 1977298"/>
                      <a:gd name="connsiteY4" fmla="*/ 1590537 h 2123935"/>
                      <a:gd name="connsiteX5" fmla="*/ 1387030 w 1977298"/>
                      <a:gd name="connsiteY5" fmla="*/ 2123935 h 2123935"/>
                      <a:gd name="connsiteX6" fmla="*/ 1 w 1977298"/>
                      <a:gd name="connsiteY6" fmla="*/ 590305 h 2123935"/>
                      <a:gd name="connsiteX7" fmla="*/ 477396 w 1977298"/>
                      <a:gd name="connsiteY7" fmla="*/ 647561 h 2123935"/>
                      <a:gd name="connsiteX8" fmla="*/ 160347 w 1977298"/>
                      <a:gd name="connsiteY8" fmla="*/ 333235 h 2123935"/>
                      <a:gd name="connsiteX0" fmla="*/ 160347 w 1977298"/>
                      <a:gd name="connsiteY0" fmla="*/ 333235 h 2131017"/>
                      <a:gd name="connsiteX1" fmla="*/ 446439 w 1977298"/>
                      <a:gd name="connsiteY1" fmla="*/ 57011 h 2131017"/>
                      <a:gd name="connsiteX2" fmla="*/ 1879950 w 1977298"/>
                      <a:gd name="connsiteY2" fmla="*/ 1590536 h 2131017"/>
                      <a:gd name="connsiteX3" fmla="*/ 1605766 w 1977298"/>
                      <a:gd name="connsiteY3" fmla="*/ 1985824 h 2131017"/>
                      <a:gd name="connsiteX4" fmla="*/ 1317976 w 1977298"/>
                      <a:gd name="connsiteY4" fmla="*/ 1590537 h 2131017"/>
                      <a:gd name="connsiteX5" fmla="*/ 1377586 w 1977298"/>
                      <a:gd name="connsiteY5" fmla="*/ 2131018 h 2131017"/>
                      <a:gd name="connsiteX6" fmla="*/ 1 w 1977298"/>
                      <a:gd name="connsiteY6" fmla="*/ 590305 h 2131017"/>
                      <a:gd name="connsiteX7" fmla="*/ 477396 w 1977298"/>
                      <a:gd name="connsiteY7" fmla="*/ 647561 h 2131017"/>
                      <a:gd name="connsiteX8" fmla="*/ 160347 w 1977298"/>
                      <a:gd name="connsiteY8" fmla="*/ 333235 h 213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7298" h="2131017">
                        <a:moveTo>
                          <a:pt x="160347" y="333235"/>
                        </a:moveTo>
                        <a:cubicBezTo>
                          <a:pt x="31873" y="114160"/>
                          <a:pt x="184388" y="-107294"/>
                          <a:pt x="446439" y="57011"/>
                        </a:cubicBezTo>
                        <a:cubicBezTo>
                          <a:pt x="881470" y="320138"/>
                          <a:pt x="1512898" y="933311"/>
                          <a:pt x="1879950" y="1590536"/>
                        </a:cubicBezTo>
                        <a:cubicBezTo>
                          <a:pt x="2073511" y="1907242"/>
                          <a:pt x="1976560" y="2307293"/>
                          <a:pt x="1605766" y="1985824"/>
                        </a:cubicBezTo>
                        <a:cubicBezTo>
                          <a:pt x="1506944" y="1891368"/>
                          <a:pt x="1437775" y="1754843"/>
                          <a:pt x="1317976" y="1590537"/>
                        </a:cubicBezTo>
                        <a:cubicBezTo>
                          <a:pt x="1372801" y="1688565"/>
                          <a:pt x="1439101" y="2028227"/>
                          <a:pt x="1377586" y="2131018"/>
                        </a:cubicBezTo>
                        <a:cubicBezTo>
                          <a:pt x="1244633" y="1450378"/>
                          <a:pt x="576264" y="818508"/>
                          <a:pt x="1" y="590305"/>
                        </a:cubicBezTo>
                        <a:cubicBezTo>
                          <a:pt x="176609" y="535535"/>
                          <a:pt x="378630" y="608666"/>
                          <a:pt x="477396" y="647561"/>
                        </a:cubicBezTo>
                        <a:cubicBezTo>
                          <a:pt x="395639" y="566598"/>
                          <a:pt x="196860" y="436424"/>
                          <a:pt x="160347" y="333235"/>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1" name="Rectangle 4"/>
                  <p:cNvSpPr/>
                  <p:nvPr/>
                </p:nvSpPr>
                <p:spPr>
                  <a:xfrm rot="7612051">
                    <a:off x="5270656" y="5293434"/>
                    <a:ext cx="272435" cy="227251"/>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060" h="563100">
                        <a:moveTo>
                          <a:pt x="9895" y="369357"/>
                        </a:moveTo>
                        <a:lnTo>
                          <a:pt x="367082" y="59795"/>
                        </a:lnTo>
                        <a:cubicBezTo>
                          <a:pt x="555994" y="-121972"/>
                          <a:pt x="806820" y="155838"/>
                          <a:pt x="593302" y="293157"/>
                        </a:cubicBezTo>
                        <a:lnTo>
                          <a:pt x="207539" y="557475"/>
                        </a:lnTo>
                        <a:cubicBezTo>
                          <a:pt x="60695" y="594781"/>
                          <a:pt x="-31379" y="436826"/>
                          <a:pt x="9895" y="369357"/>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2" name="Rectangle 4"/>
                  <p:cNvSpPr/>
                  <p:nvPr/>
                </p:nvSpPr>
                <p:spPr>
                  <a:xfrm rot="7612051">
                    <a:off x="4162483" y="5286525"/>
                    <a:ext cx="311845" cy="314471"/>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 name="connsiteX0" fmla="*/ 30178 w 695343"/>
                      <a:gd name="connsiteY0" fmla="*/ 369357 h 785109"/>
                      <a:gd name="connsiteX1" fmla="*/ 387365 w 695343"/>
                      <a:gd name="connsiteY1" fmla="*/ 59795 h 785109"/>
                      <a:gd name="connsiteX2" fmla="*/ 613585 w 695343"/>
                      <a:gd name="connsiteY2" fmla="*/ 293157 h 785109"/>
                      <a:gd name="connsiteX3" fmla="*/ 115280 w 695343"/>
                      <a:gd name="connsiteY3" fmla="*/ 782558 h 785109"/>
                      <a:gd name="connsiteX4" fmla="*/ 30178 w 695343"/>
                      <a:gd name="connsiteY4" fmla="*/ 369357 h 785109"/>
                      <a:gd name="connsiteX0" fmla="*/ 23471 w 709737"/>
                      <a:gd name="connsiteY0" fmla="*/ 467831 h 785914"/>
                      <a:gd name="connsiteX1" fmla="*/ 401759 w 709737"/>
                      <a:gd name="connsiteY1" fmla="*/ 59795 h 785914"/>
                      <a:gd name="connsiteX2" fmla="*/ 627979 w 709737"/>
                      <a:gd name="connsiteY2" fmla="*/ 293157 h 785914"/>
                      <a:gd name="connsiteX3" fmla="*/ 129674 w 709737"/>
                      <a:gd name="connsiteY3" fmla="*/ 782558 h 785914"/>
                      <a:gd name="connsiteX4" fmla="*/ 23471 w 709737"/>
                      <a:gd name="connsiteY4" fmla="*/ 467831 h 785914"/>
                      <a:gd name="connsiteX0" fmla="*/ 23471 w 709737"/>
                      <a:gd name="connsiteY0" fmla="*/ 467831 h 785914"/>
                      <a:gd name="connsiteX1" fmla="*/ 401759 w 709737"/>
                      <a:gd name="connsiteY1" fmla="*/ 59795 h 785914"/>
                      <a:gd name="connsiteX2" fmla="*/ 627979 w 709737"/>
                      <a:gd name="connsiteY2" fmla="*/ 293157 h 785914"/>
                      <a:gd name="connsiteX3" fmla="*/ 129674 w 709737"/>
                      <a:gd name="connsiteY3" fmla="*/ 782558 h 785914"/>
                      <a:gd name="connsiteX4" fmla="*/ 23471 w 709737"/>
                      <a:gd name="connsiteY4" fmla="*/ 467831 h 785914"/>
                      <a:gd name="connsiteX0" fmla="*/ 13091 w 755627"/>
                      <a:gd name="connsiteY0" fmla="*/ 608508 h 788636"/>
                      <a:gd name="connsiteX1" fmla="*/ 447649 w 755627"/>
                      <a:gd name="connsiteY1" fmla="*/ 59795 h 788636"/>
                      <a:gd name="connsiteX2" fmla="*/ 673869 w 755627"/>
                      <a:gd name="connsiteY2" fmla="*/ 293157 h 788636"/>
                      <a:gd name="connsiteX3" fmla="*/ 175564 w 755627"/>
                      <a:gd name="connsiteY3" fmla="*/ 782558 h 788636"/>
                      <a:gd name="connsiteX4" fmla="*/ 13091 w 755627"/>
                      <a:gd name="connsiteY4" fmla="*/ 608508 h 788636"/>
                      <a:gd name="connsiteX0" fmla="*/ 33465 w 776001"/>
                      <a:gd name="connsiteY0" fmla="*/ 608508 h 787482"/>
                      <a:gd name="connsiteX1" fmla="*/ 468023 w 776001"/>
                      <a:gd name="connsiteY1" fmla="*/ 59795 h 787482"/>
                      <a:gd name="connsiteX2" fmla="*/ 694243 w 776001"/>
                      <a:gd name="connsiteY2" fmla="*/ 293157 h 787482"/>
                      <a:gd name="connsiteX3" fmla="*/ 195938 w 776001"/>
                      <a:gd name="connsiteY3" fmla="*/ 782558 h 787482"/>
                      <a:gd name="connsiteX4" fmla="*/ 33465 w 776001"/>
                      <a:gd name="connsiteY4" fmla="*/ 608508 h 787482"/>
                      <a:gd name="connsiteX0" fmla="*/ 33465 w 776001"/>
                      <a:gd name="connsiteY0" fmla="*/ 596443 h 775417"/>
                      <a:gd name="connsiteX1" fmla="*/ 468023 w 776001"/>
                      <a:gd name="connsiteY1" fmla="*/ 61797 h 775417"/>
                      <a:gd name="connsiteX2" fmla="*/ 694243 w 776001"/>
                      <a:gd name="connsiteY2" fmla="*/ 281092 h 775417"/>
                      <a:gd name="connsiteX3" fmla="*/ 195938 w 776001"/>
                      <a:gd name="connsiteY3" fmla="*/ 770493 h 775417"/>
                      <a:gd name="connsiteX4" fmla="*/ 33465 w 776001"/>
                      <a:gd name="connsiteY4" fmla="*/ 596443 h 775417"/>
                      <a:gd name="connsiteX0" fmla="*/ 33465 w 766898"/>
                      <a:gd name="connsiteY0" fmla="*/ 601405 h 780379"/>
                      <a:gd name="connsiteX1" fmla="*/ 468023 w 766898"/>
                      <a:gd name="connsiteY1" fmla="*/ 66759 h 780379"/>
                      <a:gd name="connsiteX2" fmla="*/ 694243 w 766898"/>
                      <a:gd name="connsiteY2" fmla="*/ 286054 h 780379"/>
                      <a:gd name="connsiteX3" fmla="*/ 195938 w 766898"/>
                      <a:gd name="connsiteY3" fmla="*/ 775455 h 780379"/>
                      <a:gd name="connsiteX4" fmla="*/ 33465 w 766898"/>
                      <a:gd name="connsiteY4" fmla="*/ 601405 h 780379"/>
                      <a:gd name="connsiteX0" fmla="*/ 33465 w 772715"/>
                      <a:gd name="connsiteY0" fmla="*/ 600246 h 779220"/>
                      <a:gd name="connsiteX1" fmla="*/ 468023 w 772715"/>
                      <a:gd name="connsiteY1" fmla="*/ 65600 h 779220"/>
                      <a:gd name="connsiteX2" fmla="*/ 701277 w 772715"/>
                      <a:gd name="connsiteY2" fmla="*/ 291929 h 779220"/>
                      <a:gd name="connsiteX3" fmla="*/ 195938 w 772715"/>
                      <a:gd name="connsiteY3" fmla="*/ 774296 h 779220"/>
                      <a:gd name="connsiteX4" fmla="*/ 33465 w 772715"/>
                      <a:gd name="connsiteY4" fmla="*/ 600246 h 779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715" h="779220">
                        <a:moveTo>
                          <a:pt x="33465" y="600246"/>
                        </a:moveTo>
                        <a:lnTo>
                          <a:pt x="468023" y="65600"/>
                        </a:lnTo>
                        <a:cubicBezTo>
                          <a:pt x="656935" y="-116167"/>
                          <a:pt x="893694" y="119440"/>
                          <a:pt x="701277" y="291929"/>
                        </a:cubicBezTo>
                        <a:lnTo>
                          <a:pt x="195938" y="774296"/>
                        </a:lnTo>
                        <a:cubicBezTo>
                          <a:pt x="49094" y="811602"/>
                          <a:pt x="-57045" y="625512"/>
                          <a:pt x="33465" y="600246"/>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18" name="Group 117"/>
                <p:cNvGrpSpPr/>
                <p:nvPr/>
              </p:nvGrpSpPr>
              <p:grpSpPr>
                <a:xfrm>
                  <a:off x="4032426" y="4347176"/>
                  <a:ext cx="1401030" cy="1335231"/>
                  <a:chOff x="4032426" y="4347176"/>
                  <a:chExt cx="1401030" cy="1335231"/>
                </a:xfrm>
              </p:grpSpPr>
              <p:grpSp>
                <p:nvGrpSpPr>
                  <p:cNvPr id="115" name="Group 114"/>
                  <p:cNvGrpSpPr/>
                  <p:nvPr/>
                </p:nvGrpSpPr>
                <p:grpSpPr>
                  <a:xfrm>
                    <a:off x="4032426" y="4347176"/>
                    <a:ext cx="1401030" cy="1335231"/>
                    <a:chOff x="4032426" y="4347176"/>
                    <a:chExt cx="1401030" cy="1335231"/>
                  </a:xfrm>
                </p:grpSpPr>
                <p:sp>
                  <p:nvSpPr>
                    <p:cNvPr id="77" name="Rectangle 76"/>
                    <p:cNvSpPr/>
                    <p:nvPr/>
                  </p:nvSpPr>
                  <p:spPr>
                    <a:xfrm rot="8543713">
                      <a:off x="5168119" y="4926038"/>
                      <a:ext cx="150701" cy="280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8" name="Rectangle 77"/>
                    <p:cNvSpPr/>
                    <p:nvPr/>
                  </p:nvSpPr>
                  <p:spPr>
                    <a:xfrm rot="158365">
                      <a:off x="4257150" y="4583476"/>
                      <a:ext cx="150701" cy="280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4" name="Rectangle 8"/>
                    <p:cNvSpPr/>
                    <p:nvPr/>
                  </p:nvSpPr>
                  <p:spPr>
                    <a:xfrm rot="7612051">
                      <a:off x="4186993" y="4435944"/>
                      <a:ext cx="1091896" cy="1401030"/>
                    </a:xfrm>
                    <a:custGeom>
                      <a:avLst/>
                      <a:gdLst>
                        <a:gd name="connsiteX0" fmla="*/ 0 w 1243013"/>
                        <a:gd name="connsiteY0" fmla="*/ 0 h 1193006"/>
                        <a:gd name="connsiteX1" fmla="*/ 1243013 w 1243013"/>
                        <a:gd name="connsiteY1" fmla="*/ 0 h 1193006"/>
                        <a:gd name="connsiteX2" fmla="*/ 1243013 w 1243013"/>
                        <a:gd name="connsiteY2" fmla="*/ 1193006 h 1193006"/>
                        <a:gd name="connsiteX3" fmla="*/ 0 w 1243013"/>
                        <a:gd name="connsiteY3" fmla="*/ 1193006 h 1193006"/>
                        <a:gd name="connsiteX4" fmla="*/ 0 w 1243013"/>
                        <a:gd name="connsiteY4" fmla="*/ 0 h 1193006"/>
                        <a:gd name="connsiteX0" fmla="*/ 26194 w 1243013"/>
                        <a:gd name="connsiteY0" fmla="*/ 42862 h 1193006"/>
                        <a:gd name="connsiteX1" fmla="*/ 1243013 w 1243013"/>
                        <a:gd name="connsiteY1" fmla="*/ 0 h 1193006"/>
                        <a:gd name="connsiteX2" fmla="*/ 1243013 w 1243013"/>
                        <a:gd name="connsiteY2" fmla="*/ 1193006 h 1193006"/>
                        <a:gd name="connsiteX3" fmla="*/ 0 w 1243013"/>
                        <a:gd name="connsiteY3" fmla="*/ 1193006 h 1193006"/>
                        <a:gd name="connsiteX4" fmla="*/ 26194 w 1243013"/>
                        <a:gd name="connsiteY4" fmla="*/ 42862 h 1193006"/>
                        <a:gd name="connsiteX0" fmla="*/ 26194 w 1243013"/>
                        <a:gd name="connsiteY0" fmla="*/ 123825 h 1273969"/>
                        <a:gd name="connsiteX1" fmla="*/ 581025 w 1243013"/>
                        <a:gd name="connsiteY1" fmla="*/ 0 h 1273969"/>
                        <a:gd name="connsiteX2" fmla="*/ 1243013 w 1243013"/>
                        <a:gd name="connsiteY2" fmla="*/ 1273969 h 1273969"/>
                        <a:gd name="connsiteX3" fmla="*/ 0 w 1243013"/>
                        <a:gd name="connsiteY3" fmla="*/ 1273969 h 1273969"/>
                        <a:gd name="connsiteX4" fmla="*/ 26194 w 1243013"/>
                        <a:gd name="connsiteY4" fmla="*/ 123825 h 1273969"/>
                        <a:gd name="connsiteX0" fmla="*/ 26194 w 1243013"/>
                        <a:gd name="connsiteY0" fmla="*/ 138750 h 1288894"/>
                        <a:gd name="connsiteX1" fmla="*/ 581025 w 1243013"/>
                        <a:gd name="connsiteY1" fmla="*/ 14925 h 1288894"/>
                        <a:gd name="connsiteX2" fmla="*/ 1243013 w 1243013"/>
                        <a:gd name="connsiteY2" fmla="*/ 1288894 h 1288894"/>
                        <a:gd name="connsiteX3" fmla="*/ 0 w 1243013"/>
                        <a:gd name="connsiteY3" fmla="*/ 1288894 h 1288894"/>
                        <a:gd name="connsiteX4" fmla="*/ 26194 w 1243013"/>
                        <a:gd name="connsiteY4" fmla="*/ 138750 h 1288894"/>
                        <a:gd name="connsiteX0" fmla="*/ 26194 w 1243013"/>
                        <a:gd name="connsiteY0" fmla="*/ 139595 h 1289739"/>
                        <a:gd name="connsiteX1" fmla="*/ 581025 w 1243013"/>
                        <a:gd name="connsiteY1" fmla="*/ 15770 h 1289739"/>
                        <a:gd name="connsiteX2" fmla="*/ 1243013 w 1243013"/>
                        <a:gd name="connsiteY2" fmla="*/ 1289739 h 1289739"/>
                        <a:gd name="connsiteX3" fmla="*/ 0 w 1243013"/>
                        <a:gd name="connsiteY3" fmla="*/ 1289739 h 1289739"/>
                        <a:gd name="connsiteX4" fmla="*/ 26194 w 1243013"/>
                        <a:gd name="connsiteY4" fmla="*/ 139595 h 1289739"/>
                        <a:gd name="connsiteX0" fmla="*/ 35719 w 1243013"/>
                        <a:gd name="connsiteY0" fmla="*/ 128708 h 1290758"/>
                        <a:gd name="connsiteX1" fmla="*/ 581025 w 1243013"/>
                        <a:gd name="connsiteY1" fmla="*/ 16789 h 1290758"/>
                        <a:gd name="connsiteX2" fmla="*/ 1243013 w 1243013"/>
                        <a:gd name="connsiteY2" fmla="*/ 1290758 h 1290758"/>
                        <a:gd name="connsiteX3" fmla="*/ 0 w 1243013"/>
                        <a:gd name="connsiteY3" fmla="*/ 1290758 h 1290758"/>
                        <a:gd name="connsiteX4" fmla="*/ 35719 w 1243013"/>
                        <a:gd name="connsiteY4" fmla="*/ 128708 h 1290758"/>
                        <a:gd name="connsiteX0" fmla="*/ 35719 w 1243013"/>
                        <a:gd name="connsiteY0" fmla="*/ 128124 h 1290174"/>
                        <a:gd name="connsiteX1" fmla="*/ 581025 w 1243013"/>
                        <a:gd name="connsiteY1" fmla="*/ 16205 h 1290174"/>
                        <a:gd name="connsiteX2" fmla="*/ 1243013 w 1243013"/>
                        <a:gd name="connsiteY2" fmla="*/ 1290174 h 1290174"/>
                        <a:gd name="connsiteX3" fmla="*/ 0 w 1243013"/>
                        <a:gd name="connsiteY3" fmla="*/ 1290174 h 1290174"/>
                        <a:gd name="connsiteX4" fmla="*/ 35719 w 1243013"/>
                        <a:gd name="connsiteY4" fmla="*/ 128124 h 1290174"/>
                        <a:gd name="connsiteX0" fmla="*/ 35719 w 1243013"/>
                        <a:gd name="connsiteY0" fmla="*/ 128124 h 1290174"/>
                        <a:gd name="connsiteX1" fmla="*/ 581025 w 1243013"/>
                        <a:gd name="connsiteY1" fmla="*/ 16205 h 1290174"/>
                        <a:gd name="connsiteX2" fmla="*/ 1243013 w 1243013"/>
                        <a:gd name="connsiteY2" fmla="*/ 1290174 h 1290174"/>
                        <a:gd name="connsiteX3" fmla="*/ 0 w 1243013"/>
                        <a:gd name="connsiteY3" fmla="*/ 1290174 h 1290174"/>
                        <a:gd name="connsiteX4" fmla="*/ 14288 w 1243013"/>
                        <a:gd name="connsiteY4" fmla="*/ 573420 h 1290174"/>
                        <a:gd name="connsiteX5" fmla="*/ 35719 w 1243013"/>
                        <a:gd name="connsiteY5" fmla="*/ 128124 h 1290174"/>
                        <a:gd name="connsiteX0" fmla="*/ 50006 w 1257300"/>
                        <a:gd name="connsiteY0" fmla="*/ 128124 h 1290174"/>
                        <a:gd name="connsiteX1" fmla="*/ 595312 w 1257300"/>
                        <a:gd name="connsiteY1" fmla="*/ 16205 h 1290174"/>
                        <a:gd name="connsiteX2" fmla="*/ 1257300 w 1257300"/>
                        <a:gd name="connsiteY2" fmla="*/ 1290174 h 1290174"/>
                        <a:gd name="connsiteX3" fmla="*/ 14287 w 1257300"/>
                        <a:gd name="connsiteY3" fmla="*/ 1290174 h 1290174"/>
                        <a:gd name="connsiteX4" fmla="*/ 0 w 1257300"/>
                        <a:gd name="connsiteY4" fmla="*/ 213851 h 1290174"/>
                        <a:gd name="connsiteX5" fmla="*/ 50006 w 1257300"/>
                        <a:gd name="connsiteY5" fmla="*/ 128124 h 1290174"/>
                        <a:gd name="connsiteX0" fmla="*/ 50119 w 1257413"/>
                        <a:gd name="connsiteY0" fmla="*/ 128124 h 1290174"/>
                        <a:gd name="connsiteX1" fmla="*/ 595425 w 1257413"/>
                        <a:gd name="connsiteY1" fmla="*/ 16205 h 1290174"/>
                        <a:gd name="connsiteX2" fmla="*/ 1257413 w 1257413"/>
                        <a:gd name="connsiteY2" fmla="*/ 1290174 h 1290174"/>
                        <a:gd name="connsiteX3" fmla="*/ 14400 w 1257413"/>
                        <a:gd name="connsiteY3" fmla="*/ 1290174 h 1290174"/>
                        <a:gd name="connsiteX4" fmla="*/ 113 w 1257413"/>
                        <a:gd name="connsiteY4" fmla="*/ 213851 h 1290174"/>
                        <a:gd name="connsiteX5" fmla="*/ 50119 w 1257413"/>
                        <a:gd name="connsiteY5" fmla="*/ 128124 h 1290174"/>
                        <a:gd name="connsiteX0" fmla="*/ 50611 w 1257905"/>
                        <a:gd name="connsiteY0" fmla="*/ 128124 h 1290174"/>
                        <a:gd name="connsiteX1" fmla="*/ 595917 w 1257905"/>
                        <a:gd name="connsiteY1" fmla="*/ 16205 h 1290174"/>
                        <a:gd name="connsiteX2" fmla="*/ 1257905 w 1257905"/>
                        <a:gd name="connsiteY2" fmla="*/ 1290174 h 1290174"/>
                        <a:gd name="connsiteX3" fmla="*/ 14892 w 1257905"/>
                        <a:gd name="connsiteY3" fmla="*/ 1290174 h 1290174"/>
                        <a:gd name="connsiteX4" fmla="*/ 605 w 1257905"/>
                        <a:gd name="connsiteY4" fmla="*/ 213851 h 1290174"/>
                        <a:gd name="connsiteX5" fmla="*/ 50611 w 1257905"/>
                        <a:gd name="connsiteY5" fmla="*/ 128124 h 1290174"/>
                        <a:gd name="connsiteX0" fmla="*/ 53298 w 1260592"/>
                        <a:gd name="connsiteY0" fmla="*/ 128124 h 1290174"/>
                        <a:gd name="connsiteX1" fmla="*/ 598604 w 1260592"/>
                        <a:gd name="connsiteY1" fmla="*/ 16205 h 1290174"/>
                        <a:gd name="connsiteX2" fmla="*/ 1260592 w 1260592"/>
                        <a:gd name="connsiteY2" fmla="*/ 1290174 h 1290174"/>
                        <a:gd name="connsiteX3" fmla="*/ 17579 w 1260592"/>
                        <a:gd name="connsiteY3" fmla="*/ 1290174 h 1290174"/>
                        <a:gd name="connsiteX4" fmla="*/ 3292 w 1260592"/>
                        <a:gd name="connsiteY4" fmla="*/ 213851 h 1290174"/>
                        <a:gd name="connsiteX5" fmla="*/ 53298 w 1260592"/>
                        <a:gd name="connsiteY5" fmla="*/ 128124 h 1290174"/>
                        <a:gd name="connsiteX0" fmla="*/ 53298 w 1260592"/>
                        <a:gd name="connsiteY0" fmla="*/ 128124 h 1290174"/>
                        <a:gd name="connsiteX1" fmla="*/ 598604 w 1260592"/>
                        <a:gd name="connsiteY1" fmla="*/ 16205 h 1290174"/>
                        <a:gd name="connsiteX2" fmla="*/ 1260592 w 1260592"/>
                        <a:gd name="connsiteY2" fmla="*/ 1290174 h 1290174"/>
                        <a:gd name="connsiteX3" fmla="*/ 17579 w 1260592"/>
                        <a:gd name="connsiteY3" fmla="*/ 1290174 h 1290174"/>
                        <a:gd name="connsiteX4" fmla="*/ 3293 w 1260592"/>
                        <a:gd name="connsiteY4" fmla="*/ 654382 h 1290174"/>
                        <a:gd name="connsiteX5" fmla="*/ 3292 w 1260592"/>
                        <a:gd name="connsiteY5" fmla="*/ 213851 h 1290174"/>
                        <a:gd name="connsiteX6" fmla="*/ 53298 w 1260592"/>
                        <a:gd name="connsiteY6" fmla="*/ 128124 h 1290174"/>
                        <a:gd name="connsiteX0" fmla="*/ 142874 w 1350168"/>
                        <a:gd name="connsiteY0" fmla="*/ 128124 h 1290174"/>
                        <a:gd name="connsiteX1" fmla="*/ 688180 w 1350168"/>
                        <a:gd name="connsiteY1" fmla="*/ 16205 h 1290174"/>
                        <a:gd name="connsiteX2" fmla="*/ 1350168 w 1350168"/>
                        <a:gd name="connsiteY2" fmla="*/ 1290174 h 1290174"/>
                        <a:gd name="connsiteX3" fmla="*/ 107155 w 1350168"/>
                        <a:gd name="connsiteY3" fmla="*/ 1290174 h 1290174"/>
                        <a:gd name="connsiteX4" fmla="*/ 0 w 1350168"/>
                        <a:gd name="connsiteY4" fmla="*/ 528175 h 1290174"/>
                        <a:gd name="connsiteX5" fmla="*/ 92868 w 1350168"/>
                        <a:gd name="connsiteY5" fmla="*/ 213851 h 1290174"/>
                        <a:gd name="connsiteX6" fmla="*/ 142874 w 1350168"/>
                        <a:gd name="connsiteY6" fmla="*/ 128124 h 1290174"/>
                        <a:gd name="connsiteX0" fmla="*/ 154780 w 1362074"/>
                        <a:gd name="connsiteY0" fmla="*/ 128124 h 1290174"/>
                        <a:gd name="connsiteX1" fmla="*/ 700086 w 1362074"/>
                        <a:gd name="connsiteY1" fmla="*/ 16205 h 1290174"/>
                        <a:gd name="connsiteX2" fmla="*/ 1362074 w 1362074"/>
                        <a:gd name="connsiteY2" fmla="*/ 1290174 h 1290174"/>
                        <a:gd name="connsiteX3" fmla="*/ 119061 w 1362074"/>
                        <a:gd name="connsiteY3" fmla="*/ 1290174 h 1290174"/>
                        <a:gd name="connsiteX4" fmla="*/ 0 w 1362074"/>
                        <a:gd name="connsiteY4" fmla="*/ 523412 h 1290174"/>
                        <a:gd name="connsiteX5" fmla="*/ 104774 w 1362074"/>
                        <a:gd name="connsiteY5" fmla="*/ 213851 h 1290174"/>
                        <a:gd name="connsiteX6" fmla="*/ 154780 w 1362074"/>
                        <a:gd name="connsiteY6" fmla="*/ 128124 h 1290174"/>
                        <a:gd name="connsiteX0" fmla="*/ 154780 w 1362074"/>
                        <a:gd name="connsiteY0" fmla="*/ 128124 h 1290174"/>
                        <a:gd name="connsiteX1" fmla="*/ 700086 w 1362074"/>
                        <a:gd name="connsiteY1" fmla="*/ 16205 h 1290174"/>
                        <a:gd name="connsiteX2" fmla="*/ 1362074 w 1362074"/>
                        <a:gd name="connsiteY2" fmla="*/ 1290174 h 1290174"/>
                        <a:gd name="connsiteX3" fmla="*/ 119061 w 1362074"/>
                        <a:gd name="connsiteY3" fmla="*/ 1290174 h 1290174"/>
                        <a:gd name="connsiteX4" fmla="*/ 0 w 1362074"/>
                        <a:gd name="connsiteY4" fmla="*/ 523412 h 1290174"/>
                        <a:gd name="connsiteX5" fmla="*/ 104774 w 1362074"/>
                        <a:gd name="connsiteY5" fmla="*/ 213851 h 1290174"/>
                        <a:gd name="connsiteX6" fmla="*/ 154780 w 1362074"/>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9536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9536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9536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9536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9536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4773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52387 w 1366836"/>
                        <a:gd name="connsiteY4" fmla="*/ 871076 h 1290174"/>
                        <a:gd name="connsiteX5" fmla="*/ 0 w 1366836"/>
                        <a:gd name="connsiteY5" fmla="*/ 530556 h 1290174"/>
                        <a:gd name="connsiteX6" fmla="*/ 104773 w 1366836"/>
                        <a:gd name="connsiteY6" fmla="*/ 213851 h 1290174"/>
                        <a:gd name="connsiteX7" fmla="*/ 159542 w 1366836"/>
                        <a:gd name="connsiteY7"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169069 w 1366836"/>
                        <a:gd name="connsiteY4" fmla="*/ 578182 h 1290174"/>
                        <a:gd name="connsiteX5" fmla="*/ 0 w 1366836"/>
                        <a:gd name="connsiteY5" fmla="*/ 530556 h 1290174"/>
                        <a:gd name="connsiteX6" fmla="*/ 104773 w 1366836"/>
                        <a:gd name="connsiteY6" fmla="*/ 213851 h 1290174"/>
                        <a:gd name="connsiteX7" fmla="*/ 159542 w 1366836"/>
                        <a:gd name="connsiteY7"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169069 w 1366836"/>
                        <a:gd name="connsiteY4" fmla="*/ 578182 h 1290174"/>
                        <a:gd name="connsiteX5" fmla="*/ 0 w 1366836"/>
                        <a:gd name="connsiteY5" fmla="*/ 537700 h 1290174"/>
                        <a:gd name="connsiteX6" fmla="*/ 104773 w 1366836"/>
                        <a:gd name="connsiteY6" fmla="*/ 213851 h 1290174"/>
                        <a:gd name="connsiteX7" fmla="*/ 159542 w 1366836"/>
                        <a:gd name="connsiteY7"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152399 w 1366836"/>
                        <a:gd name="connsiteY4" fmla="*/ 871076 h 1290174"/>
                        <a:gd name="connsiteX5" fmla="*/ 169069 w 1366836"/>
                        <a:gd name="connsiteY5" fmla="*/ 578182 h 1290174"/>
                        <a:gd name="connsiteX6" fmla="*/ 0 w 1366836"/>
                        <a:gd name="connsiteY6" fmla="*/ 537700 h 1290174"/>
                        <a:gd name="connsiteX7" fmla="*/ 104773 w 1366836"/>
                        <a:gd name="connsiteY7" fmla="*/ 213851 h 1290174"/>
                        <a:gd name="connsiteX8" fmla="*/ 159542 w 1366836"/>
                        <a:gd name="connsiteY8"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278605 w 1366836"/>
                        <a:gd name="connsiteY4" fmla="*/ 282908 h 1290174"/>
                        <a:gd name="connsiteX5" fmla="*/ 169069 w 1366836"/>
                        <a:gd name="connsiteY5" fmla="*/ 578182 h 1290174"/>
                        <a:gd name="connsiteX6" fmla="*/ 0 w 1366836"/>
                        <a:gd name="connsiteY6" fmla="*/ 537700 h 1290174"/>
                        <a:gd name="connsiteX7" fmla="*/ 104773 w 1366836"/>
                        <a:gd name="connsiteY7" fmla="*/ 213851 h 1290174"/>
                        <a:gd name="connsiteX8" fmla="*/ 159542 w 1366836"/>
                        <a:gd name="connsiteY8"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278605 w 1366836"/>
                        <a:gd name="connsiteY4" fmla="*/ 282908 h 1290174"/>
                        <a:gd name="connsiteX5" fmla="*/ 180975 w 1366836"/>
                        <a:gd name="connsiteY5" fmla="*/ 590088 h 1290174"/>
                        <a:gd name="connsiteX6" fmla="*/ 0 w 1366836"/>
                        <a:gd name="connsiteY6" fmla="*/ 537700 h 1290174"/>
                        <a:gd name="connsiteX7" fmla="*/ 104773 w 1366836"/>
                        <a:gd name="connsiteY7" fmla="*/ 213851 h 1290174"/>
                        <a:gd name="connsiteX8" fmla="*/ 159542 w 1366836"/>
                        <a:gd name="connsiteY8"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207168 w 1366836"/>
                        <a:gd name="connsiteY4" fmla="*/ 778207 h 1290174"/>
                        <a:gd name="connsiteX5" fmla="*/ 278605 w 1366836"/>
                        <a:gd name="connsiteY5" fmla="*/ 282908 h 1290174"/>
                        <a:gd name="connsiteX6" fmla="*/ 180975 w 1366836"/>
                        <a:gd name="connsiteY6" fmla="*/ 590088 h 1290174"/>
                        <a:gd name="connsiteX7" fmla="*/ 0 w 1366836"/>
                        <a:gd name="connsiteY7" fmla="*/ 537700 h 1290174"/>
                        <a:gd name="connsiteX8" fmla="*/ 104773 w 1366836"/>
                        <a:gd name="connsiteY8" fmla="*/ 213851 h 1290174"/>
                        <a:gd name="connsiteX9" fmla="*/ 159542 w 1366836"/>
                        <a:gd name="connsiteY9"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583405 w 1366836"/>
                        <a:gd name="connsiteY4" fmla="*/ 256713 h 1290174"/>
                        <a:gd name="connsiteX5" fmla="*/ 278605 w 1366836"/>
                        <a:gd name="connsiteY5" fmla="*/ 282908 h 1290174"/>
                        <a:gd name="connsiteX6" fmla="*/ 180975 w 1366836"/>
                        <a:gd name="connsiteY6" fmla="*/ 590088 h 1290174"/>
                        <a:gd name="connsiteX7" fmla="*/ 0 w 1366836"/>
                        <a:gd name="connsiteY7" fmla="*/ 537700 h 1290174"/>
                        <a:gd name="connsiteX8" fmla="*/ 104773 w 1366836"/>
                        <a:gd name="connsiteY8" fmla="*/ 213851 h 1290174"/>
                        <a:gd name="connsiteX9" fmla="*/ 159542 w 1366836"/>
                        <a:gd name="connsiteY9"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583405 w 1366836"/>
                        <a:gd name="connsiteY4" fmla="*/ 256713 h 1290174"/>
                        <a:gd name="connsiteX5" fmla="*/ 276223 w 1366836"/>
                        <a:gd name="connsiteY5" fmla="*/ 301958 h 1290174"/>
                        <a:gd name="connsiteX6" fmla="*/ 180975 w 1366836"/>
                        <a:gd name="connsiteY6" fmla="*/ 590088 h 1290174"/>
                        <a:gd name="connsiteX7" fmla="*/ 0 w 1366836"/>
                        <a:gd name="connsiteY7" fmla="*/ 537700 h 1290174"/>
                        <a:gd name="connsiteX8" fmla="*/ 104773 w 1366836"/>
                        <a:gd name="connsiteY8" fmla="*/ 213851 h 1290174"/>
                        <a:gd name="connsiteX9" fmla="*/ 159542 w 1366836"/>
                        <a:gd name="connsiteY9"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571499 w 1366836"/>
                        <a:gd name="connsiteY4" fmla="*/ 266238 h 1290174"/>
                        <a:gd name="connsiteX5" fmla="*/ 276223 w 1366836"/>
                        <a:gd name="connsiteY5" fmla="*/ 301958 h 1290174"/>
                        <a:gd name="connsiteX6" fmla="*/ 180975 w 1366836"/>
                        <a:gd name="connsiteY6" fmla="*/ 590088 h 1290174"/>
                        <a:gd name="connsiteX7" fmla="*/ 0 w 1366836"/>
                        <a:gd name="connsiteY7" fmla="*/ 537700 h 1290174"/>
                        <a:gd name="connsiteX8" fmla="*/ 104773 w 1366836"/>
                        <a:gd name="connsiteY8" fmla="*/ 213851 h 1290174"/>
                        <a:gd name="connsiteX9" fmla="*/ 159542 w 1366836"/>
                        <a:gd name="connsiteY9"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583405 w 1366836"/>
                        <a:gd name="connsiteY4" fmla="*/ 261476 h 1290174"/>
                        <a:gd name="connsiteX5" fmla="*/ 276223 w 1366836"/>
                        <a:gd name="connsiteY5" fmla="*/ 301958 h 1290174"/>
                        <a:gd name="connsiteX6" fmla="*/ 180975 w 1366836"/>
                        <a:gd name="connsiteY6" fmla="*/ 590088 h 1290174"/>
                        <a:gd name="connsiteX7" fmla="*/ 0 w 1366836"/>
                        <a:gd name="connsiteY7" fmla="*/ 537700 h 1290174"/>
                        <a:gd name="connsiteX8" fmla="*/ 104773 w 1366836"/>
                        <a:gd name="connsiteY8" fmla="*/ 213851 h 1290174"/>
                        <a:gd name="connsiteX9" fmla="*/ 159542 w 1366836"/>
                        <a:gd name="connsiteY9"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402430 w 1366836"/>
                        <a:gd name="connsiteY4" fmla="*/ 659145 h 1290174"/>
                        <a:gd name="connsiteX5" fmla="*/ 583405 w 1366836"/>
                        <a:gd name="connsiteY5" fmla="*/ 261476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659605 w 1366836"/>
                        <a:gd name="connsiteY4" fmla="*/ 404351 h 1290174"/>
                        <a:gd name="connsiteX5" fmla="*/ 583405 w 1366836"/>
                        <a:gd name="connsiteY5" fmla="*/ 261476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659605 w 1366836"/>
                        <a:gd name="connsiteY4" fmla="*/ 404351 h 1290174"/>
                        <a:gd name="connsiteX5" fmla="*/ 573880 w 1366836"/>
                        <a:gd name="connsiteY5" fmla="*/ 263857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659605 w 1366836"/>
                        <a:gd name="connsiteY4" fmla="*/ 404351 h 1290174"/>
                        <a:gd name="connsiteX5" fmla="*/ 573880 w 1366836"/>
                        <a:gd name="connsiteY5" fmla="*/ 263857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659605 w 1366836"/>
                        <a:gd name="connsiteY4" fmla="*/ 404351 h 1290174"/>
                        <a:gd name="connsiteX5" fmla="*/ 573880 w 1366836"/>
                        <a:gd name="connsiteY5" fmla="*/ 263857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652461 w 1366836"/>
                        <a:gd name="connsiteY4" fmla="*/ 409114 h 1290174"/>
                        <a:gd name="connsiteX5" fmla="*/ 573880 w 1366836"/>
                        <a:gd name="connsiteY5" fmla="*/ 263857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957262 w 1366836"/>
                        <a:gd name="connsiteY2" fmla="*/ 492457 h 1290174"/>
                        <a:gd name="connsiteX3" fmla="*/ 1366836 w 1366836"/>
                        <a:gd name="connsiteY3" fmla="*/ 1290174 h 1290174"/>
                        <a:gd name="connsiteX4" fmla="*/ 123823 w 1366836"/>
                        <a:gd name="connsiteY4" fmla="*/ 1290174 h 1290174"/>
                        <a:gd name="connsiteX5" fmla="*/ 652461 w 1366836"/>
                        <a:gd name="connsiteY5" fmla="*/ 409114 h 1290174"/>
                        <a:gd name="connsiteX6" fmla="*/ 573880 w 1366836"/>
                        <a:gd name="connsiteY6" fmla="*/ 263857 h 1290174"/>
                        <a:gd name="connsiteX7" fmla="*/ 276223 w 1366836"/>
                        <a:gd name="connsiteY7" fmla="*/ 301958 h 1290174"/>
                        <a:gd name="connsiteX8" fmla="*/ 180975 w 1366836"/>
                        <a:gd name="connsiteY8" fmla="*/ 590088 h 1290174"/>
                        <a:gd name="connsiteX9" fmla="*/ 0 w 1366836"/>
                        <a:gd name="connsiteY9" fmla="*/ 537700 h 1290174"/>
                        <a:gd name="connsiteX10" fmla="*/ 104773 w 1366836"/>
                        <a:gd name="connsiteY10" fmla="*/ 213851 h 1290174"/>
                        <a:gd name="connsiteX11" fmla="*/ 159542 w 1366836"/>
                        <a:gd name="connsiteY11" fmla="*/ 128124 h 1290174"/>
                        <a:gd name="connsiteX0" fmla="*/ 159542 w 1366836"/>
                        <a:gd name="connsiteY0" fmla="*/ 128124 h 1290174"/>
                        <a:gd name="connsiteX1" fmla="*/ 704848 w 1366836"/>
                        <a:gd name="connsiteY1" fmla="*/ 16205 h 1290174"/>
                        <a:gd name="connsiteX2" fmla="*/ 1131093 w 1366836"/>
                        <a:gd name="connsiteY2" fmla="*/ 278144 h 1290174"/>
                        <a:gd name="connsiteX3" fmla="*/ 1366836 w 1366836"/>
                        <a:gd name="connsiteY3" fmla="*/ 1290174 h 1290174"/>
                        <a:gd name="connsiteX4" fmla="*/ 123823 w 1366836"/>
                        <a:gd name="connsiteY4" fmla="*/ 1290174 h 1290174"/>
                        <a:gd name="connsiteX5" fmla="*/ 652461 w 1366836"/>
                        <a:gd name="connsiteY5" fmla="*/ 409114 h 1290174"/>
                        <a:gd name="connsiteX6" fmla="*/ 573880 w 1366836"/>
                        <a:gd name="connsiteY6" fmla="*/ 263857 h 1290174"/>
                        <a:gd name="connsiteX7" fmla="*/ 276223 w 1366836"/>
                        <a:gd name="connsiteY7" fmla="*/ 301958 h 1290174"/>
                        <a:gd name="connsiteX8" fmla="*/ 180975 w 1366836"/>
                        <a:gd name="connsiteY8" fmla="*/ 590088 h 1290174"/>
                        <a:gd name="connsiteX9" fmla="*/ 0 w 1366836"/>
                        <a:gd name="connsiteY9" fmla="*/ 537700 h 1290174"/>
                        <a:gd name="connsiteX10" fmla="*/ 104773 w 1366836"/>
                        <a:gd name="connsiteY10" fmla="*/ 213851 h 1290174"/>
                        <a:gd name="connsiteX11" fmla="*/ 159542 w 1366836"/>
                        <a:gd name="connsiteY11" fmla="*/ 128124 h 1290174"/>
                        <a:gd name="connsiteX0" fmla="*/ 159542 w 1366836"/>
                        <a:gd name="connsiteY0" fmla="*/ 128124 h 1290174"/>
                        <a:gd name="connsiteX1" fmla="*/ 704848 w 1366836"/>
                        <a:gd name="connsiteY1" fmla="*/ 16205 h 1290174"/>
                        <a:gd name="connsiteX2" fmla="*/ 1152524 w 1366836"/>
                        <a:gd name="connsiteY2" fmla="*/ 275763 h 1290174"/>
                        <a:gd name="connsiteX3" fmla="*/ 1366836 w 1366836"/>
                        <a:gd name="connsiteY3" fmla="*/ 1290174 h 1290174"/>
                        <a:gd name="connsiteX4" fmla="*/ 123823 w 1366836"/>
                        <a:gd name="connsiteY4" fmla="*/ 1290174 h 1290174"/>
                        <a:gd name="connsiteX5" fmla="*/ 652461 w 1366836"/>
                        <a:gd name="connsiteY5" fmla="*/ 409114 h 1290174"/>
                        <a:gd name="connsiteX6" fmla="*/ 573880 w 1366836"/>
                        <a:gd name="connsiteY6" fmla="*/ 263857 h 1290174"/>
                        <a:gd name="connsiteX7" fmla="*/ 276223 w 1366836"/>
                        <a:gd name="connsiteY7" fmla="*/ 301958 h 1290174"/>
                        <a:gd name="connsiteX8" fmla="*/ 180975 w 1366836"/>
                        <a:gd name="connsiteY8" fmla="*/ 590088 h 1290174"/>
                        <a:gd name="connsiteX9" fmla="*/ 0 w 1366836"/>
                        <a:gd name="connsiteY9" fmla="*/ 537700 h 1290174"/>
                        <a:gd name="connsiteX10" fmla="*/ 104773 w 1366836"/>
                        <a:gd name="connsiteY10" fmla="*/ 213851 h 1290174"/>
                        <a:gd name="connsiteX11" fmla="*/ 159542 w 1366836"/>
                        <a:gd name="connsiteY11" fmla="*/ 128124 h 1290174"/>
                        <a:gd name="connsiteX0" fmla="*/ 159542 w 1366836"/>
                        <a:gd name="connsiteY0" fmla="*/ 128124 h 1290174"/>
                        <a:gd name="connsiteX1" fmla="*/ 704848 w 1366836"/>
                        <a:gd name="connsiteY1" fmla="*/ 16205 h 1290174"/>
                        <a:gd name="connsiteX2" fmla="*/ 1152524 w 1366836"/>
                        <a:gd name="connsiteY2" fmla="*/ 275763 h 1290174"/>
                        <a:gd name="connsiteX3" fmla="*/ 1366836 w 1366836"/>
                        <a:gd name="connsiteY3" fmla="*/ 1290174 h 1290174"/>
                        <a:gd name="connsiteX4" fmla="*/ 123823 w 1366836"/>
                        <a:gd name="connsiteY4" fmla="*/ 1290174 h 1290174"/>
                        <a:gd name="connsiteX5" fmla="*/ 652461 w 1366836"/>
                        <a:gd name="connsiteY5" fmla="*/ 409114 h 1290174"/>
                        <a:gd name="connsiteX6" fmla="*/ 573880 w 1366836"/>
                        <a:gd name="connsiteY6" fmla="*/ 263857 h 1290174"/>
                        <a:gd name="connsiteX7" fmla="*/ 276223 w 1366836"/>
                        <a:gd name="connsiteY7" fmla="*/ 301958 h 1290174"/>
                        <a:gd name="connsiteX8" fmla="*/ 180975 w 1366836"/>
                        <a:gd name="connsiteY8" fmla="*/ 590088 h 1290174"/>
                        <a:gd name="connsiteX9" fmla="*/ 0 w 1366836"/>
                        <a:gd name="connsiteY9" fmla="*/ 537700 h 1290174"/>
                        <a:gd name="connsiteX10" fmla="*/ 104773 w 1366836"/>
                        <a:gd name="connsiteY10" fmla="*/ 213851 h 1290174"/>
                        <a:gd name="connsiteX11" fmla="*/ 159542 w 1366836"/>
                        <a:gd name="connsiteY11" fmla="*/ 128124 h 1290174"/>
                        <a:gd name="connsiteX0" fmla="*/ 159542 w 1366836"/>
                        <a:gd name="connsiteY0" fmla="*/ 128124 h 1290174"/>
                        <a:gd name="connsiteX1" fmla="*/ 704848 w 1366836"/>
                        <a:gd name="connsiteY1" fmla="*/ 16205 h 1290174"/>
                        <a:gd name="connsiteX2" fmla="*/ 1152524 w 1366836"/>
                        <a:gd name="connsiteY2" fmla="*/ 275763 h 1290174"/>
                        <a:gd name="connsiteX3" fmla="*/ 1366836 w 1366836"/>
                        <a:gd name="connsiteY3" fmla="*/ 1290174 h 1290174"/>
                        <a:gd name="connsiteX4" fmla="*/ 123823 w 1366836"/>
                        <a:gd name="connsiteY4" fmla="*/ 1290174 h 1290174"/>
                        <a:gd name="connsiteX5" fmla="*/ 652461 w 1366836"/>
                        <a:gd name="connsiteY5" fmla="*/ 409114 h 1290174"/>
                        <a:gd name="connsiteX6" fmla="*/ 573880 w 1366836"/>
                        <a:gd name="connsiteY6" fmla="*/ 263857 h 1290174"/>
                        <a:gd name="connsiteX7" fmla="*/ 276223 w 1366836"/>
                        <a:gd name="connsiteY7" fmla="*/ 301958 h 1290174"/>
                        <a:gd name="connsiteX8" fmla="*/ 180975 w 1366836"/>
                        <a:gd name="connsiteY8" fmla="*/ 590088 h 1290174"/>
                        <a:gd name="connsiteX9" fmla="*/ 0 w 1366836"/>
                        <a:gd name="connsiteY9" fmla="*/ 537700 h 1290174"/>
                        <a:gd name="connsiteX10" fmla="*/ 104773 w 1366836"/>
                        <a:gd name="connsiteY10" fmla="*/ 213851 h 1290174"/>
                        <a:gd name="connsiteX11" fmla="*/ 159542 w 1366836"/>
                        <a:gd name="connsiteY11" fmla="*/ 128124 h 1290174"/>
                        <a:gd name="connsiteX0" fmla="*/ 159542 w 1366836"/>
                        <a:gd name="connsiteY0" fmla="*/ 116525 h 1278575"/>
                        <a:gd name="connsiteX1" fmla="*/ 704848 w 1366836"/>
                        <a:gd name="connsiteY1" fmla="*/ 4606 h 1278575"/>
                        <a:gd name="connsiteX2" fmla="*/ 1152524 w 1366836"/>
                        <a:gd name="connsiteY2" fmla="*/ 264164 h 1278575"/>
                        <a:gd name="connsiteX3" fmla="*/ 1366836 w 1366836"/>
                        <a:gd name="connsiteY3" fmla="*/ 1278575 h 1278575"/>
                        <a:gd name="connsiteX4" fmla="*/ 123823 w 1366836"/>
                        <a:gd name="connsiteY4" fmla="*/ 1278575 h 1278575"/>
                        <a:gd name="connsiteX5" fmla="*/ 652461 w 1366836"/>
                        <a:gd name="connsiteY5" fmla="*/ 397515 h 1278575"/>
                        <a:gd name="connsiteX6" fmla="*/ 573880 w 1366836"/>
                        <a:gd name="connsiteY6" fmla="*/ 252258 h 1278575"/>
                        <a:gd name="connsiteX7" fmla="*/ 276223 w 1366836"/>
                        <a:gd name="connsiteY7" fmla="*/ 290359 h 1278575"/>
                        <a:gd name="connsiteX8" fmla="*/ 180975 w 1366836"/>
                        <a:gd name="connsiteY8" fmla="*/ 578489 h 1278575"/>
                        <a:gd name="connsiteX9" fmla="*/ 0 w 1366836"/>
                        <a:gd name="connsiteY9" fmla="*/ 526101 h 1278575"/>
                        <a:gd name="connsiteX10" fmla="*/ 104773 w 1366836"/>
                        <a:gd name="connsiteY10" fmla="*/ 202252 h 1278575"/>
                        <a:gd name="connsiteX11" fmla="*/ 159542 w 1366836"/>
                        <a:gd name="connsiteY11" fmla="*/ 116525 h 1278575"/>
                        <a:gd name="connsiteX0" fmla="*/ 159542 w 1366836"/>
                        <a:gd name="connsiteY0" fmla="*/ 128036 h 1290086"/>
                        <a:gd name="connsiteX1" fmla="*/ 688179 w 1366836"/>
                        <a:gd name="connsiteY1" fmla="*/ 4211 h 1290086"/>
                        <a:gd name="connsiteX2" fmla="*/ 1152524 w 1366836"/>
                        <a:gd name="connsiteY2" fmla="*/ 275675 h 1290086"/>
                        <a:gd name="connsiteX3" fmla="*/ 1366836 w 1366836"/>
                        <a:gd name="connsiteY3" fmla="*/ 1290086 h 1290086"/>
                        <a:gd name="connsiteX4" fmla="*/ 123823 w 1366836"/>
                        <a:gd name="connsiteY4" fmla="*/ 1290086 h 1290086"/>
                        <a:gd name="connsiteX5" fmla="*/ 652461 w 1366836"/>
                        <a:gd name="connsiteY5" fmla="*/ 409026 h 1290086"/>
                        <a:gd name="connsiteX6" fmla="*/ 573880 w 1366836"/>
                        <a:gd name="connsiteY6" fmla="*/ 263769 h 1290086"/>
                        <a:gd name="connsiteX7" fmla="*/ 276223 w 1366836"/>
                        <a:gd name="connsiteY7" fmla="*/ 301870 h 1290086"/>
                        <a:gd name="connsiteX8" fmla="*/ 180975 w 1366836"/>
                        <a:gd name="connsiteY8" fmla="*/ 590000 h 1290086"/>
                        <a:gd name="connsiteX9" fmla="*/ 0 w 1366836"/>
                        <a:gd name="connsiteY9" fmla="*/ 537612 h 1290086"/>
                        <a:gd name="connsiteX10" fmla="*/ 104773 w 1366836"/>
                        <a:gd name="connsiteY10" fmla="*/ 213763 h 1290086"/>
                        <a:gd name="connsiteX11" fmla="*/ 159542 w 1366836"/>
                        <a:gd name="connsiteY11" fmla="*/ 128036 h 1290086"/>
                        <a:gd name="connsiteX0" fmla="*/ 159542 w 1366836"/>
                        <a:gd name="connsiteY0" fmla="*/ 128036 h 1290086"/>
                        <a:gd name="connsiteX1" fmla="*/ 688179 w 1366836"/>
                        <a:gd name="connsiteY1" fmla="*/ 4211 h 1290086"/>
                        <a:gd name="connsiteX2" fmla="*/ 1152524 w 1366836"/>
                        <a:gd name="connsiteY2" fmla="*/ 275675 h 1290086"/>
                        <a:gd name="connsiteX3" fmla="*/ 1366836 w 1366836"/>
                        <a:gd name="connsiteY3" fmla="*/ 1290086 h 1290086"/>
                        <a:gd name="connsiteX4" fmla="*/ 123823 w 1366836"/>
                        <a:gd name="connsiteY4" fmla="*/ 1290086 h 1290086"/>
                        <a:gd name="connsiteX5" fmla="*/ 652461 w 1366836"/>
                        <a:gd name="connsiteY5" fmla="*/ 409026 h 1290086"/>
                        <a:gd name="connsiteX6" fmla="*/ 573880 w 1366836"/>
                        <a:gd name="connsiteY6" fmla="*/ 263769 h 1290086"/>
                        <a:gd name="connsiteX7" fmla="*/ 276223 w 1366836"/>
                        <a:gd name="connsiteY7" fmla="*/ 301870 h 1290086"/>
                        <a:gd name="connsiteX8" fmla="*/ 180975 w 1366836"/>
                        <a:gd name="connsiteY8" fmla="*/ 590000 h 1290086"/>
                        <a:gd name="connsiteX9" fmla="*/ 0 w 1366836"/>
                        <a:gd name="connsiteY9" fmla="*/ 537612 h 1290086"/>
                        <a:gd name="connsiteX10" fmla="*/ 104773 w 1366836"/>
                        <a:gd name="connsiteY10" fmla="*/ 213763 h 1290086"/>
                        <a:gd name="connsiteX11" fmla="*/ 159542 w 1366836"/>
                        <a:gd name="connsiteY11" fmla="*/ 128036 h 1290086"/>
                        <a:gd name="connsiteX0" fmla="*/ 159542 w 1366836"/>
                        <a:gd name="connsiteY0" fmla="*/ 124676 h 1286726"/>
                        <a:gd name="connsiteX1" fmla="*/ 688179 w 1366836"/>
                        <a:gd name="connsiteY1" fmla="*/ 851 h 1286726"/>
                        <a:gd name="connsiteX2" fmla="*/ 1152524 w 1366836"/>
                        <a:gd name="connsiteY2" fmla="*/ 272315 h 1286726"/>
                        <a:gd name="connsiteX3" fmla="*/ 1366836 w 1366836"/>
                        <a:gd name="connsiteY3" fmla="*/ 1286726 h 1286726"/>
                        <a:gd name="connsiteX4" fmla="*/ 123823 w 1366836"/>
                        <a:gd name="connsiteY4" fmla="*/ 1286726 h 1286726"/>
                        <a:gd name="connsiteX5" fmla="*/ 652461 w 1366836"/>
                        <a:gd name="connsiteY5" fmla="*/ 405666 h 1286726"/>
                        <a:gd name="connsiteX6" fmla="*/ 573880 w 1366836"/>
                        <a:gd name="connsiteY6" fmla="*/ 260409 h 1286726"/>
                        <a:gd name="connsiteX7" fmla="*/ 276223 w 1366836"/>
                        <a:gd name="connsiteY7" fmla="*/ 298510 h 1286726"/>
                        <a:gd name="connsiteX8" fmla="*/ 180975 w 1366836"/>
                        <a:gd name="connsiteY8" fmla="*/ 586640 h 1286726"/>
                        <a:gd name="connsiteX9" fmla="*/ 0 w 1366836"/>
                        <a:gd name="connsiteY9" fmla="*/ 534252 h 1286726"/>
                        <a:gd name="connsiteX10" fmla="*/ 104773 w 1366836"/>
                        <a:gd name="connsiteY10" fmla="*/ 210403 h 1286726"/>
                        <a:gd name="connsiteX11" fmla="*/ 159542 w 1366836"/>
                        <a:gd name="connsiteY11" fmla="*/ 124676 h 1286726"/>
                        <a:gd name="connsiteX0" fmla="*/ 159542 w 1366836"/>
                        <a:gd name="connsiteY0" fmla="*/ 129403 h 1291453"/>
                        <a:gd name="connsiteX1" fmla="*/ 678654 w 1366836"/>
                        <a:gd name="connsiteY1" fmla="*/ 815 h 1291453"/>
                        <a:gd name="connsiteX2" fmla="*/ 1152524 w 1366836"/>
                        <a:gd name="connsiteY2" fmla="*/ 277042 h 1291453"/>
                        <a:gd name="connsiteX3" fmla="*/ 1366836 w 1366836"/>
                        <a:gd name="connsiteY3" fmla="*/ 1291453 h 1291453"/>
                        <a:gd name="connsiteX4" fmla="*/ 123823 w 1366836"/>
                        <a:gd name="connsiteY4" fmla="*/ 1291453 h 1291453"/>
                        <a:gd name="connsiteX5" fmla="*/ 652461 w 1366836"/>
                        <a:gd name="connsiteY5" fmla="*/ 410393 h 1291453"/>
                        <a:gd name="connsiteX6" fmla="*/ 573880 w 1366836"/>
                        <a:gd name="connsiteY6" fmla="*/ 265136 h 1291453"/>
                        <a:gd name="connsiteX7" fmla="*/ 276223 w 1366836"/>
                        <a:gd name="connsiteY7" fmla="*/ 303237 h 1291453"/>
                        <a:gd name="connsiteX8" fmla="*/ 180975 w 1366836"/>
                        <a:gd name="connsiteY8" fmla="*/ 591367 h 1291453"/>
                        <a:gd name="connsiteX9" fmla="*/ 0 w 1366836"/>
                        <a:gd name="connsiteY9" fmla="*/ 538979 h 1291453"/>
                        <a:gd name="connsiteX10" fmla="*/ 104773 w 1366836"/>
                        <a:gd name="connsiteY10" fmla="*/ 215130 h 1291453"/>
                        <a:gd name="connsiteX11" fmla="*/ 159542 w 1366836"/>
                        <a:gd name="connsiteY11" fmla="*/ 129403 h 1291453"/>
                        <a:gd name="connsiteX0" fmla="*/ 159542 w 1366836"/>
                        <a:gd name="connsiteY0" fmla="*/ 129403 h 1291453"/>
                        <a:gd name="connsiteX1" fmla="*/ 678654 w 1366836"/>
                        <a:gd name="connsiteY1" fmla="*/ 815 h 1291453"/>
                        <a:gd name="connsiteX2" fmla="*/ 1152524 w 1366836"/>
                        <a:gd name="connsiteY2" fmla="*/ 277042 h 1291453"/>
                        <a:gd name="connsiteX3" fmla="*/ 1366836 w 1366836"/>
                        <a:gd name="connsiteY3" fmla="*/ 1291453 h 1291453"/>
                        <a:gd name="connsiteX4" fmla="*/ 123823 w 1366836"/>
                        <a:gd name="connsiteY4" fmla="*/ 1291453 h 1291453"/>
                        <a:gd name="connsiteX5" fmla="*/ 652461 w 1366836"/>
                        <a:gd name="connsiteY5" fmla="*/ 410393 h 1291453"/>
                        <a:gd name="connsiteX6" fmla="*/ 573880 w 1366836"/>
                        <a:gd name="connsiteY6" fmla="*/ 265136 h 1291453"/>
                        <a:gd name="connsiteX7" fmla="*/ 276223 w 1366836"/>
                        <a:gd name="connsiteY7" fmla="*/ 303237 h 1291453"/>
                        <a:gd name="connsiteX8" fmla="*/ 180975 w 1366836"/>
                        <a:gd name="connsiteY8" fmla="*/ 591367 h 1291453"/>
                        <a:gd name="connsiteX9" fmla="*/ 0 w 1366836"/>
                        <a:gd name="connsiteY9" fmla="*/ 538979 h 1291453"/>
                        <a:gd name="connsiteX10" fmla="*/ 104773 w 1366836"/>
                        <a:gd name="connsiteY10" fmla="*/ 215130 h 1291453"/>
                        <a:gd name="connsiteX11" fmla="*/ 159542 w 1366836"/>
                        <a:gd name="connsiteY11" fmla="*/ 129403 h 1291453"/>
                        <a:gd name="connsiteX0" fmla="*/ 159542 w 1366836"/>
                        <a:gd name="connsiteY0" fmla="*/ 130574 h 1292624"/>
                        <a:gd name="connsiteX1" fmla="*/ 678654 w 1366836"/>
                        <a:gd name="connsiteY1" fmla="*/ 1986 h 1292624"/>
                        <a:gd name="connsiteX2" fmla="*/ 1152524 w 1366836"/>
                        <a:gd name="connsiteY2" fmla="*/ 278213 h 1292624"/>
                        <a:gd name="connsiteX3" fmla="*/ 1366836 w 1366836"/>
                        <a:gd name="connsiteY3" fmla="*/ 1292624 h 1292624"/>
                        <a:gd name="connsiteX4" fmla="*/ 123823 w 1366836"/>
                        <a:gd name="connsiteY4" fmla="*/ 1292624 h 1292624"/>
                        <a:gd name="connsiteX5" fmla="*/ 652461 w 1366836"/>
                        <a:gd name="connsiteY5" fmla="*/ 411564 h 1292624"/>
                        <a:gd name="connsiteX6" fmla="*/ 573880 w 1366836"/>
                        <a:gd name="connsiteY6" fmla="*/ 266307 h 1292624"/>
                        <a:gd name="connsiteX7" fmla="*/ 276223 w 1366836"/>
                        <a:gd name="connsiteY7" fmla="*/ 304408 h 1292624"/>
                        <a:gd name="connsiteX8" fmla="*/ 180975 w 1366836"/>
                        <a:gd name="connsiteY8" fmla="*/ 592538 h 1292624"/>
                        <a:gd name="connsiteX9" fmla="*/ 0 w 1366836"/>
                        <a:gd name="connsiteY9" fmla="*/ 540150 h 1292624"/>
                        <a:gd name="connsiteX10" fmla="*/ 104773 w 1366836"/>
                        <a:gd name="connsiteY10" fmla="*/ 216301 h 1292624"/>
                        <a:gd name="connsiteX11" fmla="*/ 159542 w 1366836"/>
                        <a:gd name="connsiteY11" fmla="*/ 130574 h 1292624"/>
                        <a:gd name="connsiteX0" fmla="*/ 159542 w 1366836"/>
                        <a:gd name="connsiteY0" fmla="*/ 121211 h 1283261"/>
                        <a:gd name="connsiteX1" fmla="*/ 683417 w 1366836"/>
                        <a:gd name="connsiteY1" fmla="*/ 2148 h 1283261"/>
                        <a:gd name="connsiteX2" fmla="*/ 1152524 w 1366836"/>
                        <a:gd name="connsiteY2" fmla="*/ 268850 h 1283261"/>
                        <a:gd name="connsiteX3" fmla="*/ 1366836 w 1366836"/>
                        <a:gd name="connsiteY3" fmla="*/ 1283261 h 1283261"/>
                        <a:gd name="connsiteX4" fmla="*/ 123823 w 1366836"/>
                        <a:gd name="connsiteY4" fmla="*/ 1283261 h 1283261"/>
                        <a:gd name="connsiteX5" fmla="*/ 652461 w 1366836"/>
                        <a:gd name="connsiteY5" fmla="*/ 402201 h 1283261"/>
                        <a:gd name="connsiteX6" fmla="*/ 573880 w 1366836"/>
                        <a:gd name="connsiteY6" fmla="*/ 256944 h 1283261"/>
                        <a:gd name="connsiteX7" fmla="*/ 276223 w 1366836"/>
                        <a:gd name="connsiteY7" fmla="*/ 295045 h 1283261"/>
                        <a:gd name="connsiteX8" fmla="*/ 180975 w 1366836"/>
                        <a:gd name="connsiteY8" fmla="*/ 583175 h 1283261"/>
                        <a:gd name="connsiteX9" fmla="*/ 0 w 1366836"/>
                        <a:gd name="connsiteY9" fmla="*/ 530787 h 1283261"/>
                        <a:gd name="connsiteX10" fmla="*/ 104773 w 1366836"/>
                        <a:gd name="connsiteY10" fmla="*/ 206938 h 1283261"/>
                        <a:gd name="connsiteX11" fmla="*/ 159542 w 1366836"/>
                        <a:gd name="connsiteY11" fmla="*/ 121211 h 1283261"/>
                        <a:gd name="connsiteX0" fmla="*/ 159542 w 1366836"/>
                        <a:gd name="connsiteY0" fmla="*/ 126780 h 1288830"/>
                        <a:gd name="connsiteX1" fmla="*/ 683417 w 1366836"/>
                        <a:gd name="connsiteY1" fmla="*/ 7717 h 1288830"/>
                        <a:gd name="connsiteX2" fmla="*/ 1152524 w 1366836"/>
                        <a:gd name="connsiteY2" fmla="*/ 274419 h 1288830"/>
                        <a:gd name="connsiteX3" fmla="*/ 1366836 w 1366836"/>
                        <a:gd name="connsiteY3" fmla="*/ 1288830 h 1288830"/>
                        <a:gd name="connsiteX4" fmla="*/ 123823 w 1366836"/>
                        <a:gd name="connsiteY4" fmla="*/ 1288830 h 1288830"/>
                        <a:gd name="connsiteX5" fmla="*/ 652461 w 1366836"/>
                        <a:gd name="connsiteY5" fmla="*/ 407770 h 1288830"/>
                        <a:gd name="connsiteX6" fmla="*/ 573880 w 1366836"/>
                        <a:gd name="connsiteY6" fmla="*/ 262513 h 1288830"/>
                        <a:gd name="connsiteX7" fmla="*/ 276223 w 1366836"/>
                        <a:gd name="connsiteY7" fmla="*/ 300614 h 1288830"/>
                        <a:gd name="connsiteX8" fmla="*/ 180975 w 1366836"/>
                        <a:gd name="connsiteY8" fmla="*/ 588744 h 1288830"/>
                        <a:gd name="connsiteX9" fmla="*/ 0 w 1366836"/>
                        <a:gd name="connsiteY9" fmla="*/ 536356 h 1288830"/>
                        <a:gd name="connsiteX10" fmla="*/ 104773 w 1366836"/>
                        <a:gd name="connsiteY10" fmla="*/ 212507 h 1288830"/>
                        <a:gd name="connsiteX11" fmla="*/ 159542 w 1366836"/>
                        <a:gd name="connsiteY11" fmla="*/ 126780 h 1288830"/>
                        <a:gd name="connsiteX0" fmla="*/ 159542 w 1366836"/>
                        <a:gd name="connsiteY0" fmla="*/ 119379 h 1281429"/>
                        <a:gd name="connsiteX1" fmla="*/ 683417 w 1366836"/>
                        <a:gd name="connsiteY1" fmla="*/ 316 h 1281429"/>
                        <a:gd name="connsiteX2" fmla="*/ 1152524 w 1366836"/>
                        <a:gd name="connsiteY2" fmla="*/ 267018 h 1281429"/>
                        <a:gd name="connsiteX3" fmla="*/ 1366836 w 1366836"/>
                        <a:gd name="connsiteY3" fmla="*/ 1281429 h 1281429"/>
                        <a:gd name="connsiteX4" fmla="*/ 123823 w 1366836"/>
                        <a:gd name="connsiteY4" fmla="*/ 1281429 h 1281429"/>
                        <a:gd name="connsiteX5" fmla="*/ 652461 w 1366836"/>
                        <a:gd name="connsiteY5" fmla="*/ 400369 h 1281429"/>
                        <a:gd name="connsiteX6" fmla="*/ 573880 w 1366836"/>
                        <a:gd name="connsiteY6" fmla="*/ 255112 h 1281429"/>
                        <a:gd name="connsiteX7" fmla="*/ 276223 w 1366836"/>
                        <a:gd name="connsiteY7" fmla="*/ 293213 h 1281429"/>
                        <a:gd name="connsiteX8" fmla="*/ 180975 w 1366836"/>
                        <a:gd name="connsiteY8" fmla="*/ 581343 h 1281429"/>
                        <a:gd name="connsiteX9" fmla="*/ 0 w 1366836"/>
                        <a:gd name="connsiteY9" fmla="*/ 528955 h 1281429"/>
                        <a:gd name="connsiteX10" fmla="*/ 104773 w 1366836"/>
                        <a:gd name="connsiteY10" fmla="*/ 205106 h 1281429"/>
                        <a:gd name="connsiteX11" fmla="*/ 159542 w 1366836"/>
                        <a:gd name="connsiteY11" fmla="*/ 119379 h 1281429"/>
                        <a:gd name="connsiteX0" fmla="*/ 159542 w 1366836"/>
                        <a:gd name="connsiteY0" fmla="*/ 126500 h 1288550"/>
                        <a:gd name="connsiteX1" fmla="*/ 683417 w 1366836"/>
                        <a:gd name="connsiteY1" fmla="*/ 293 h 1288550"/>
                        <a:gd name="connsiteX2" fmla="*/ 1152524 w 1366836"/>
                        <a:gd name="connsiteY2" fmla="*/ 274139 h 1288550"/>
                        <a:gd name="connsiteX3" fmla="*/ 1366836 w 1366836"/>
                        <a:gd name="connsiteY3" fmla="*/ 1288550 h 1288550"/>
                        <a:gd name="connsiteX4" fmla="*/ 123823 w 1366836"/>
                        <a:gd name="connsiteY4" fmla="*/ 1288550 h 1288550"/>
                        <a:gd name="connsiteX5" fmla="*/ 652461 w 1366836"/>
                        <a:gd name="connsiteY5" fmla="*/ 407490 h 1288550"/>
                        <a:gd name="connsiteX6" fmla="*/ 573880 w 1366836"/>
                        <a:gd name="connsiteY6" fmla="*/ 262233 h 1288550"/>
                        <a:gd name="connsiteX7" fmla="*/ 276223 w 1366836"/>
                        <a:gd name="connsiteY7" fmla="*/ 300334 h 1288550"/>
                        <a:gd name="connsiteX8" fmla="*/ 180975 w 1366836"/>
                        <a:gd name="connsiteY8" fmla="*/ 588464 h 1288550"/>
                        <a:gd name="connsiteX9" fmla="*/ 0 w 1366836"/>
                        <a:gd name="connsiteY9" fmla="*/ 536076 h 1288550"/>
                        <a:gd name="connsiteX10" fmla="*/ 104773 w 1366836"/>
                        <a:gd name="connsiteY10" fmla="*/ 212227 h 1288550"/>
                        <a:gd name="connsiteX11" fmla="*/ 159542 w 1366836"/>
                        <a:gd name="connsiteY11" fmla="*/ 126500 h 1288550"/>
                        <a:gd name="connsiteX0" fmla="*/ 159542 w 1366836"/>
                        <a:gd name="connsiteY0" fmla="*/ 126500 h 1288550"/>
                        <a:gd name="connsiteX1" fmla="*/ 683417 w 1366836"/>
                        <a:gd name="connsiteY1" fmla="*/ 293 h 1288550"/>
                        <a:gd name="connsiteX2" fmla="*/ 1152524 w 1366836"/>
                        <a:gd name="connsiteY2" fmla="*/ 274139 h 1288550"/>
                        <a:gd name="connsiteX3" fmla="*/ 1366836 w 1366836"/>
                        <a:gd name="connsiteY3" fmla="*/ 1288550 h 1288550"/>
                        <a:gd name="connsiteX4" fmla="*/ 123823 w 1366836"/>
                        <a:gd name="connsiteY4" fmla="*/ 1288550 h 1288550"/>
                        <a:gd name="connsiteX5" fmla="*/ 652461 w 1366836"/>
                        <a:gd name="connsiteY5" fmla="*/ 407490 h 1288550"/>
                        <a:gd name="connsiteX6" fmla="*/ 573880 w 1366836"/>
                        <a:gd name="connsiteY6" fmla="*/ 262233 h 1288550"/>
                        <a:gd name="connsiteX7" fmla="*/ 276223 w 1366836"/>
                        <a:gd name="connsiteY7" fmla="*/ 300334 h 1288550"/>
                        <a:gd name="connsiteX8" fmla="*/ 180975 w 1366836"/>
                        <a:gd name="connsiteY8" fmla="*/ 588464 h 1288550"/>
                        <a:gd name="connsiteX9" fmla="*/ 0 w 1366836"/>
                        <a:gd name="connsiteY9" fmla="*/ 536076 h 1288550"/>
                        <a:gd name="connsiteX10" fmla="*/ 104773 w 1366836"/>
                        <a:gd name="connsiteY10" fmla="*/ 212227 h 1288550"/>
                        <a:gd name="connsiteX11" fmla="*/ 159542 w 1366836"/>
                        <a:gd name="connsiteY11" fmla="*/ 126500 h 1288550"/>
                        <a:gd name="connsiteX0" fmla="*/ 159542 w 1366836"/>
                        <a:gd name="connsiteY0" fmla="*/ 126500 h 1288550"/>
                        <a:gd name="connsiteX1" fmla="*/ 683417 w 1366836"/>
                        <a:gd name="connsiteY1" fmla="*/ 293 h 1288550"/>
                        <a:gd name="connsiteX2" fmla="*/ 1152524 w 1366836"/>
                        <a:gd name="connsiteY2" fmla="*/ 274139 h 1288550"/>
                        <a:gd name="connsiteX3" fmla="*/ 1366836 w 1366836"/>
                        <a:gd name="connsiteY3" fmla="*/ 1288550 h 1288550"/>
                        <a:gd name="connsiteX4" fmla="*/ 123823 w 1366836"/>
                        <a:gd name="connsiteY4" fmla="*/ 1288550 h 1288550"/>
                        <a:gd name="connsiteX5" fmla="*/ 652461 w 1366836"/>
                        <a:gd name="connsiteY5" fmla="*/ 407490 h 1288550"/>
                        <a:gd name="connsiteX6" fmla="*/ 573880 w 1366836"/>
                        <a:gd name="connsiteY6" fmla="*/ 262233 h 1288550"/>
                        <a:gd name="connsiteX7" fmla="*/ 276223 w 1366836"/>
                        <a:gd name="connsiteY7" fmla="*/ 300334 h 1288550"/>
                        <a:gd name="connsiteX8" fmla="*/ 180975 w 1366836"/>
                        <a:gd name="connsiteY8" fmla="*/ 588464 h 1288550"/>
                        <a:gd name="connsiteX9" fmla="*/ 0 w 1366836"/>
                        <a:gd name="connsiteY9" fmla="*/ 536076 h 1288550"/>
                        <a:gd name="connsiteX10" fmla="*/ 104773 w 1366836"/>
                        <a:gd name="connsiteY10" fmla="*/ 212227 h 1288550"/>
                        <a:gd name="connsiteX11" fmla="*/ 159542 w 1366836"/>
                        <a:gd name="connsiteY11" fmla="*/ 126500 h 1288550"/>
                        <a:gd name="connsiteX0" fmla="*/ 159542 w 1366836"/>
                        <a:gd name="connsiteY0" fmla="*/ 126500 h 1288550"/>
                        <a:gd name="connsiteX1" fmla="*/ 683417 w 1366836"/>
                        <a:gd name="connsiteY1" fmla="*/ 293 h 1288550"/>
                        <a:gd name="connsiteX2" fmla="*/ 1152524 w 1366836"/>
                        <a:gd name="connsiteY2" fmla="*/ 274139 h 1288550"/>
                        <a:gd name="connsiteX3" fmla="*/ 1288255 w 1366836"/>
                        <a:gd name="connsiteY3" fmla="*/ 905172 h 1288550"/>
                        <a:gd name="connsiteX4" fmla="*/ 1366836 w 1366836"/>
                        <a:gd name="connsiteY4" fmla="*/ 1288550 h 1288550"/>
                        <a:gd name="connsiteX5" fmla="*/ 123823 w 1366836"/>
                        <a:gd name="connsiteY5" fmla="*/ 1288550 h 1288550"/>
                        <a:gd name="connsiteX6" fmla="*/ 652461 w 1366836"/>
                        <a:gd name="connsiteY6" fmla="*/ 407490 h 1288550"/>
                        <a:gd name="connsiteX7" fmla="*/ 573880 w 1366836"/>
                        <a:gd name="connsiteY7" fmla="*/ 262233 h 1288550"/>
                        <a:gd name="connsiteX8" fmla="*/ 276223 w 1366836"/>
                        <a:gd name="connsiteY8" fmla="*/ 300334 h 1288550"/>
                        <a:gd name="connsiteX9" fmla="*/ 180975 w 1366836"/>
                        <a:gd name="connsiteY9" fmla="*/ 588464 h 1288550"/>
                        <a:gd name="connsiteX10" fmla="*/ 0 w 1366836"/>
                        <a:gd name="connsiteY10" fmla="*/ 536076 h 1288550"/>
                        <a:gd name="connsiteX11" fmla="*/ 104773 w 1366836"/>
                        <a:gd name="connsiteY11" fmla="*/ 212227 h 1288550"/>
                        <a:gd name="connsiteX12" fmla="*/ 159542 w 1366836"/>
                        <a:gd name="connsiteY12" fmla="*/ 126500 h 1288550"/>
                        <a:gd name="connsiteX0" fmla="*/ 159542 w 1369217"/>
                        <a:gd name="connsiteY0" fmla="*/ 126500 h 1288550"/>
                        <a:gd name="connsiteX1" fmla="*/ 683417 w 1369217"/>
                        <a:gd name="connsiteY1" fmla="*/ 293 h 1288550"/>
                        <a:gd name="connsiteX2" fmla="*/ 1152524 w 1369217"/>
                        <a:gd name="connsiteY2" fmla="*/ 274139 h 1288550"/>
                        <a:gd name="connsiteX3" fmla="*/ 1369217 w 1369217"/>
                        <a:gd name="connsiteY3" fmla="*/ 959941 h 1288550"/>
                        <a:gd name="connsiteX4" fmla="*/ 1366836 w 1369217"/>
                        <a:gd name="connsiteY4" fmla="*/ 1288550 h 1288550"/>
                        <a:gd name="connsiteX5" fmla="*/ 123823 w 1369217"/>
                        <a:gd name="connsiteY5" fmla="*/ 1288550 h 1288550"/>
                        <a:gd name="connsiteX6" fmla="*/ 652461 w 1369217"/>
                        <a:gd name="connsiteY6" fmla="*/ 407490 h 1288550"/>
                        <a:gd name="connsiteX7" fmla="*/ 573880 w 1369217"/>
                        <a:gd name="connsiteY7" fmla="*/ 262233 h 1288550"/>
                        <a:gd name="connsiteX8" fmla="*/ 276223 w 1369217"/>
                        <a:gd name="connsiteY8" fmla="*/ 300334 h 1288550"/>
                        <a:gd name="connsiteX9" fmla="*/ 180975 w 1369217"/>
                        <a:gd name="connsiteY9" fmla="*/ 588464 h 1288550"/>
                        <a:gd name="connsiteX10" fmla="*/ 0 w 1369217"/>
                        <a:gd name="connsiteY10" fmla="*/ 536076 h 1288550"/>
                        <a:gd name="connsiteX11" fmla="*/ 104773 w 1369217"/>
                        <a:gd name="connsiteY11" fmla="*/ 212227 h 1288550"/>
                        <a:gd name="connsiteX12" fmla="*/ 159542 w 1369217"/>
                        <a:gd name="connsiteY12" fmla="*/ 126500 h 1288550"/>
                        <a:gd name="connsiteX0" fmla="*/ 159542 w 1366941"/>
                        <a:gd name="connsiteY0" fmla="*/ 126500 h 1288550"/>
                        <a:gd name="connsiteX1" fmla="*/ 683417 w 1366941"/>
                        <a:gd name="connsiteY1" fmla="*/ 293 h 1288550"/>
                        <a:gd name="connsiteX2" fmla="*/ 1152524 w 1366941"/>
                        <a:gd name="connsiteY2" fmla="*/ 274139 h 1288550"/>
                        <a:gd name="connsiteX3" fmla="*/ 1364454 w 1366941"/>
                        <a:gd name="connsiteY3" fmla="*/ 952797 h 1288550"/>
                        <a:gd name="connsiteX4" fmla="*/ 1366836 w 1366941"/>
                        <a:gd name="connsiteY4" fmla="*/ 1288550 h 1288550"/>
                        <a:gd name="connsiteX5" fmla="*/ 123823 w 1366941"/>
                        <a:gd name="connsiteY5" fmla="*/ 1288550 h 1288550"/>
                        <a:gd name="connsiteX6" fmla="*/ 652461 w 1366941"/>
                        <a:gd name="connsiteY6" fmla="*/ 407490 h 1288550"/>
                        <a:gd name="connsiteX7" fmla="*/ 573880 w 1366941"/>
                        <a:gd name="connsiteY7" fmla="*/ 262233 h 1288550"/>
                        <a:gd name="connsiteX8" fmla="*/ 276223 w 1366941"/>
                        <a:gd name="connsiteY8" fmla="*/ 300334 h 1288550"/>
                        <a:gd name="connsiteX9" fmla="*/ 180975 w 1366941"/>
                        <a:gd name="connsiteY9" fmla="*/ 588464 h 1288550"/>
                        <a:gd name="connsiteX10" fmla="*/ 0 w 1366941"/>
                        <a:gd name="connsiteY10" fmla="*/ 536076 h 1288550"/>
                        <a:gd name="connsiteX11" fmla="*/ 104773 w 1366941"/>
                        <a:gd name="connsiteY11" fmla="*/ 212227 h 1288550"/>
                        <a:gd name="connsiteX12" fmla="*/ 159542 w 1366941"/>
                        <a:gd name="connsiteY12" fmla="*/ 126500 h 1288550"/>
                        <a:gd name="connsiteX0" fmla="*/ 159542 w 1370457"/>
                        <a:gd name="connsiteY0" fmla="*/ 126500 h 1288550"/>
                        <a:gd name="connsiteX1" fmla="*/ 683417 w 1370457"/>
                        <a:gd name="connsiteY1" fmla="*/ 293 h 1288550"/>
                        <a:gd name="connsiteX2" fmla="*/ 1152524 w 1370457"/>
                        <a:gd name="connsiteY2" fmla="*/ 274139 h 1288550"/>
                        <a:gd name="connsiteX3" fmla="*/ 1364454 w 1370457"/>
                        <a:gd name="connsiteY3" fmla="*/ 952797 h 1288550"/>
                        <a:gd name="connsiteX4" fmla="*/ 1366836 w 1370457"/>
                        <a:gd name="connsiteY4" fmla="*/ 1288550 h 1288550"/>
                        <a:gd name="connsiteX5" fmla="*/ 123823 w 1370457"/>
                        <a:gd name="connsiteY5" fmla="*/ 1288550 h 1288550"/>
                        <a:gd name="connsiteX6" fmla="*/ 652461 w 1370457"/>
                        <a:gd name="connsiteY6" fmla="*/ 407490 h 1288550"/>
                        <a:gd name="connsiteX7" fmla="*/ 573880 w 1370457"/>
                        <a:gd name="connsiteY7" fmla="*/ 262233 h 1288550"/>
                        <a:gd name="connsiteX8" fmla="*/ 276223 w 1370457"/>
                        <a:gd name="connsiteY8" fmla="*/ 300334 h 1288550"/>
                        <a:gd name="connsiteX9" fmla="*/ 180975 w 1370457"/>
                        <a:gd name="connsiteY9" fmla="*/ 588464 h 1288550"/>
                        <a:gd name="connsiteX10" fmla="*/ 0 w 1370457"/>
                        <a:gd name="connsiteY10" fmla="*/ 536076 h 1288550"/>
                        <a:gd name="connsiteX11" fmla="*/ 104773 w 1370457"/>
                        <a:gd name="connsiteY11" fmla="*/ 212227 h 1288550"/>
                        <a:gd name="connsiteX12" fmla="*/ 159542 w 1370457"/>
                        <a:gd name="connsiteY12" fmla="*/ 126500 h 1288550"/>
                        <a:gd name="connsiteX0" fmla="*/ 159542 w 1376708"/>
                        <a:gd name="connsiteY0" fmla="*/ 126500 h 1288550"/>
                        <a:gd name="connsiteX1" fmla="*/ 683417 w 1376708"/>
                        <a:gd name="connsiteY1" fmla="*/ 293 h 1288550"/>
                        <a:gd name="connsiteX2" fmla="*/ 1152524 w 1376708"/>
                        <a:gd name="connsiteY2" fmla="*/ 274139 h 1288550"/>
                        <a:gd name="connsiteX3" fmla="*/ 1364454 w 1376708"/>
                        <a:gd name="connsiteY3" fmla="*/ 952797 h 1288550"/>
                        <a:gd name="connsiteX4" fmla="*/ 1366836 w 1376708"/>
                        <a:gd name="connsiteY4" fmla="*/ 1288550 h 1288550"/>
                        <a:gd name="connsiteX5" fmla="*/ 123823 w 1376708"/>
                        <a:gd name="connsiteY5" fmla="*/ 1288550 h 1288550"/>
                        <a:gd name="connsiteX6" fmla="*/ 652461 w 1376708"/>
                        <a:gd name="connsiteY6" fmla="*/ 407490 h 1288550"/>
                        <a:gd name="connsiteX7" fmla="*/ 573880 w 1376708"/>
                        <a:gd name="connsiteY7" fmla="*/ 262233 h 1288550"/>
                        <a:gd name="connsiteX8" fmla="*/ 276223 w 1376708"/>
                        <a:gd name="connsiteY8" fmla="*/ 300334 h 1288550"/>
                        <a:gd name="connsiteX9" fmla="*/ 180975 w 1376708"/>
                        <a:gd name="connsiteY9" fmla="*/ 588464 h 1288550"/>
                        <a:gd name="connsiteX10" fmla="*/ 0 w 1376708"/>
                        <a:gd name="connsiteY10" fmla="*/ 536076 h 1288550"/>
                        <a:gd name="connsiteX11" fmla="*/ 104773 w 1376708"/>
                        <a:gd name="connsiteY11" fmla="*/ 212227 h 1288550"/>
                        <a:gd name="connsiteX12" fmla="*/ 159542 w 1376708"/>
                        <a:gd name="connsiteY12" fmla="*/ 126500 h 1288550"/>
                        <a:gd name="connsiteX0" fmla="*/ 159542 w 1392922"/>
                        <a:gd name="connsiteY0" fmla="*/ 126500 h 1288550"/>
                        <a:gd name="connsiteX1" fmla="*/ 683417 w 1392922"/>
                        <a:gd name="connsiteY1" fmla="*/ 293 h 1288550"/>
                        <a:gd name="connsiteX2" fmla="*/ 1152524 w 1392922"/>
                        <a:gd name="connsiteY2" fmla="*/ 274139 h 1288550"/>
                        <a:gd name="connsiteX3" fmla="*/ 1364454 w 1392922"/>
                        <a:gd name="connsiteY3" fmla="*/ 952797 h 1288550"/>
                        <a:gd name="connsiteX4" fmla="*/ 1366836 w 1392922"/>
                        <a:gd name="connsiteY4" fmla="*/ 1288550 h 1288550"/>
                        <a:gd name="connsiteX5" fmla="*/ 123823 w 1392922"/>
                        <a:gd name="connsiteY5" fmla="*/ 1288550 h 1288550"/>
                        <a:gd name="connsiteX6" fmla="*/ 652461 w 1392922"/>
                        <a:gd name="connsiteY6" fmla="*/ 407490 h 1288550"/>
                        <a:gd name="connsiteX7" fmla="*/ 573880 w 1392922"/>
                        <a:gd name="connsiteY7" fmla="*/ 262233 h 1288550"/>
                        <a:gd name="connsiteX8" fmla="*/ 276223 w 1392922"/>
                        <a:gd name="connsiteY8" fmla="*/ 300334 h 1288550"/>
                        <a:gd name="connsiteX9" fmla="*/ 180975 w 1392922"/>
                        <a:gd name="connsiteY9" fmla="*/ 588464 h 1288550"/>
                        <a:gd name="connsiteX10" fmla="*/ 0 w 1392922"/>
                        <a:gd name="connsiteY10" fmla="*/ 536076 h 1288550"/>
                        <a:gd name="connsiteX11" fmla="*/ 104773 w 1392922"/>
                        <a:gd name="connsiteY11" fmla="*/ 212227 h 1288550"/>
                        <a:gd name="connsiteX12" fmla="*/ 159542 w 1392922"/>
                        <a:gd name="connsiteY12" fmla="*/ 126500 h 1288550"/>
                        <a:gd name="connsiteX0" fmla="*/ 159542 w 1399879"/>
                        <a:gd name="connsiteY0" fmla="*/ 126500 h 1288550"/>
                        <a:gd name="connsiteX1" fmla="*/ 683417 w 1399879"/>
                        <a:gd name="connsiteY1" fmla="*/ 293 h 1288550"/>
                        <a:gd name="connsiteX2" fmla="*/ 1152524 w 1399879"/>
                        <a:gd name="connsiteY2" fmla="*/ 274139 h 1288550"/>
                        <a:gd name="connsiteX3" fmla="*/ 1364454 w 1399879"/>
                        <a:gd name="connsiteY3" fmla="*/ 952797 h 1288550"/>
                        <a:gd name="connsiteX4" fmla="*/ 1366836 w 1399879"/>
                        <a:gd name="connsiteY4" fmla="*/ 1288550 h 1288550"/>
                        <a:gd name="connsiteX5" fmla="*/ 123823 w 1399879"/>
                        <a:gd name="connsiteY5" fmla="*/ 1288550 h 1288550"/>
                        <a:gd name="connsiteX6" fmla="*/ 652461 w 1399879"/>
                        <a:gd name="connsiteY6" fmla="*/ 407490 h 1288550"/>
                        <a:gd name="connsiteX7" fmla="*/ 573880 w 1399879"/>
                        <a:gd name="connsiteY7" fmla="*/ 262233 h 1288550"/>
                        <a:gd name="connsiteX8" fmla="*/ 276223 w 1399879"/>
                        <a:gd name="connsiteY8" fmla="*/ 300334 h 1288550"/>
                        <a:gd name="connsiteX9" fmla="*/ 180975 w 1399879"/>
                        <a:gd name="connsiteY9" fmla="*/ 588464 h 1288550"/>
                        <a:gd name="connsiteX10" fmla="*/ 0 w 1399879"/>
                        <a:gd name="connsiteY10" fmla="*/ 536076 h 1288550"/>
                        <a:gd name="connsiteX11" fmla="*/ 104773 w 1399879"/>
                        <a:gd name="connsiteY11" fmla="*/ 212227 h 1288550"/>
                        <a:gd name="connsiteX12" fmla="*/ 159542 w 1399879"/>
                        <a:gd name="connsiteY12" fmla="*/ 126500 h 1288550"/>
                        <a:gd name="connsiteX0" fmla="*/ 159542 w 1399879"/>
                        <a:gd name="connsiteY0" fmla="*/ 126500 h 1305219"/>
                        <a:gd name="connsiteX1" fmla="*/ 683417 w 1399879"/>
                        <a:gd name="connsiteY1" fmla="*/ 293 h 1305219"/>
                        <a:gd name="connsiteX2" fmla="*/ 1152524 w 1399879"/>
                        <a:gd name="connsiteY2" fmla="*/ 274139 h 1305219"/>
                        <a:gd name="connsiteX3" fmla="*/ 1364454 w 1399879"/>
                        <a:gd name="connsiteY3" fmla="*/ 952797 h 1305219"/>
                        <a:gd name="connsiteX4" fmla="*/ 1092993 w 1399879"/>
                        <a:gd name="connsiteY4" fmla="*/ 1305219 h 1305219"/>
                        <a:gd name="connsiteX5" fmla="*/ 123823 w 1399879"/>
                        <a:gd name="connsiteY5" fmla="*/ 1288550 h 1305219"/>
                        <a:gd name="connsiteX6" fmla="*/ 652461 w 1399879"/>
                        <a:gd name="connsiteY6" fmla="*/ 407490 h 1305219"/>
                        <a:gd name="connsiteX7" fmla="*/ 573880 w 1399879"/>
                        <a:gd name="connsiteY7" fmla="*/ 262233 h 1305219"/>
                        <a:gd name="connsiteX8" fmla="*/ 276223 w 1399879"/>
                        <a:gd name="connsiteY8" fmla="*/ 300334 h 1305219"/>
                        <a:gd name="connsiteX9" fmla="*/ 180975 w 1399879"/>
                        <a:gd name="connsiteY9" fmla="*/ 588464 h 1305219"/>
                        <a:gd name="connsiteX10" fmla="*/ 0 w 1399879"/>
                        <a:gd name="connsiteY10" fmla="*/ 536076 h 1305219"/>
                        <a:gd name="connsiteX11" fmla="*/ 104773 w 1399879"/>
                        <a:gd name="connsiteY11" fmla="*/ 212227 h 1305219"/>
                        <a:gd name="connsiteX12" fmla="*/ 159542 w 1399879"/>
                        <a:gd name="connsiteY12" fmla="*/ 126500 h 1305219"/>
                        <a:gd name="connsiteX0" fmla="*/ 159542 w 1399879"/>
                        <a:gd name="connsiteY0" fmla="*/ 126500 h 1305219"/>
                        <a:gd name="connsiteX1" fmla="*/ 683417 w 1399879"/>
                        <a:gd name="connsiteY1" fmla="*/ 293 h 1305219"/>
                        <a:gd name="connsiteX2" fmla="*/ 1152524 w 1399879"/>
                        <a:gd name="connsiteY2" fmla="*/ 274139 h 1305219"/>
                        <a:gd name="connsiteX3" fmla="*/ 1364454 w 1399879"/>
                        <a:gd name="connsiteY3" fmla="*/ 952797 h 1305219"/>
                        <a:gd name="connsiteX4" fmla="*/ 1092993 w 1399879"/>
                        <a:gd name="connsiteY4" fmla="*/ 1305219 h 1305219"/>
                        <a:gd name="connsiteX5" fmla="*/ 123823 w 1399879"/>
                        <a:gd name="connsiteY5" fmla="*/ 1288550 h 1305219"/>
                        <a:gd name="connsiteX6" fmla="*/ 652461 w 1399879"/>
                        <a:gd name="connsiteY6" fmla="*/ 407490 h 1305219"/>
                        <a:gd name="connsiteX7" fmla="*/ 573880 w 1399879"/>
                        <a:gd name="connsiteY7" fmla="*/ 262233 h 1305219"/>
                        <a:gd name="connsiteX8" fmla="*/ 276223 w 1399879"/>
                        <a:gd name="connsiteY8" fmla="*/ 300334 h 1305219"/>
                        <a:gd name="connsiteX9" fmla="*/ 180975 w 1399879"/>
                        <a:gd name="connsiteY9" fmla="*/ 588464 h 1305219"/>
                        <a:gd name="connsiteX10" fmla="*/ 0 w 1399879"/>
                        <a:gd name="connsiteY10" fmla="*/ 536076 h 1305219"/>
                        <a:gd name="connsiteX11" fmla="*/ 104773 w 1399879"/>
                        <a:gd name="connsiteY11" fmla="*/ 212227 h 1305219"/>
                        <a:gd name="connsiteX12" fmla="*/ 159542 w 1399879"/>
                        <a:gd name="connsiteY12" fmla="*/ 126500 h 1305219"/>
                        <a:gd name="connsiteX0" fmla="*/ 159542 w 1399879"/>
                        <a:gd name="connsiteY0" fmla="*/ 126500 h 1305219"/>
                        <a:gd name="connsiteX1" fmla="*/ 683417 w 1399879"/>
                        <a:gd name="connsiteY1" fmla="*/ 293 h 1305219"/>
                        <a:gd name="connsiteX2" fmla="*/ 1152524 w 1399879"/>
                        <a:gd name="connsiteY2" fmla="*/ 274139 h 1305219"/>
                        <a:gd name="connsiteX3" fmla="*/ 1364454 w 1399879"/>
                        <a:gd name="connsiteY3" fmla="*/ 952797 h 1305219"/>
                        <a:gd name="connsiteX4" fmla="*/ 1092993 w 1399879"/>
                        <a:gd name="connsiteY4" fmla="*/ 1305219 h 1305219"/>
                        <a:gd name="connsiteX5" fmla="*/ 123823 w 1399879"/>
                        <a:gd name="connsiteY5" fmla="*/ 1288550 h 1305219"/>
                        <a:gd name="connsiteX6" fmla="*/ 652461 w 1399879"/>
                        <a:gd name="connsiteY6" fmla="*/ 407490 h 1305219"/>
                        <a:gd name="connsiteX7" fmla="*/ 573880 w 1399879"/>
                        <a:gd name="connsiteY7" fmla="*/ 262233 h 1305219"/>
                        <a:gd name="connsiteX8" fmla="*/ 276223 w 1399879"/>
                        <a:gd name="connsiteY8" fmla="*/ 300334 h 1305219"/>
                        <a:gd name="connsiteX9" fmla="*/ 180975 w 1399879"/>
                        <a:gd name="connsiteY9" fmla="*/ 588464 h 1305219"/>
                        <a:gd name="connsiteX10" fmla="*/ 0 w 1399879"/>
                        <a:gd name="connsiteY10" fmla="*/ 536076 h 1305219"/>
                        <a:gd name="connsiteX11" fmla="*/ 104773 w 1399879"/>
                        <a:gd name="connsiteY11" fmla="*/ 212227 h 1305219"/>
                        <a:gd name="connsiteX12" fmla="*/ 159542 w 1399879"/>
                        <a:gd name="connsiteY12" fmla="*/ 126500 h 1305219"/>
                        <a:gd name="connsiteX0" fmla="*/ 159542 w 1399879"/>
                        <a:gd name="connsiteY0" fmla="*/ 126500 h 1305219"/>
                        <a:gd name="connsiteX1" fmla="*/ 683417 w 1399879"/>
                        <a:gd name="connsiteY1" fmla="*/ 293 h 1305219"/>
                        <a:gd name="connsiteX2" fmla="*/ 1152524 w 1399879"/>
                        <a:gd name="connsiteY2" fmla="*/ 274139 h 1305219"/>
                        <a:gd name="connsiteX3" fmla="*/ 1364454 w 1399879"/>
                        <a:gd name="connsiteY3" fmla="*/ 952797 h 1305219"/>
                        <a:gd name="connsiteX4" fmla="*/ 1092993 w 1399879"/>
                        <a:gd name="connsiteY4" fmla="*/ 1305219 h 1305219"/>
                        <a:gd name="connsiteX5" fmla="*/ 123823 w 1399879"/>
                        <a:gd name="connsiteY5" fmla="*/ 1288550 h 1305219"/>
                        <a:gd name="connsiteX6" fmla="*/ 652461 w 1399879"/>
                        <a:gd name="connsiteY6" fmla="*/ 407490 h 1305219"/>
                        <a:gd name="connsiteX7" fmla="*/ 573880 w 1399879"/>
                        <a:gd name="connsiteY7" fmla="*/ 262233 h 1305219"/>
                        <a:gd name="connsiteX8" fmla="*/ 276223 w 1399879"/>
                        <a:gd name="connsiteY8" fmla="*/ 300334 h 1305219"/>
                        <a:gd name="connsiteX9" fmla="*/ 180975 w 1399879"/>
                        <a:gd name="connsiteY9" fmla="*/ 588464 h 1305219"/>
                        <a:gd name="connsiteX10" fmla="*/ 0 w 1399879"/>
                        <a:gd name="connsiteY10" fmla="*/ 536076 h 1305219"/>
                        <a:gd name="connsiteX11" fmla="*/ 104773 w 1399879"/>
                        <a:gd name="connsiteY11" fmla="*/ 212227 h 1305219"/>
                        <a:gd name="connsiteX12" fmla="*/ 159542 w 1399879"/>
                        <a:gd name="connsiteY12" fmla="*/ 126500 h 1305219"/>
                        <a:gd name="connsiteX0" fmla="*/ 159542 w 1399879"/>
                        <a:gd name="connsiteY0" fmla="*/ 126500 h 1305219"/>
                        <a:gd name="connsiteX1" fmla="*/ 683417 w 1399879"/>
                        <a:gd name="connsiteY1" fmla="*/ 293 h 1305219"/>
                        <a:gd name="connsiteX2" fmla="*/ 1152524 w 1399879"/>
                        <a:gd name="connsiteY2" fmla="*/ 274139 h 1305219"/>
                        <a:gd name="connsiteX3" fmla="*/ 1364454 w 1399879"/>
                        <a:gd name="connsiteY3" fmla="*/ 952797 h 1305219"/>
                        <a:gd name="connsiteX4" fmla="*/ 1092993 w 1399879"/>
                        <a:gd name="connsiteY4" fmla="*/ 1305219 h 1305219"/>
                        <a:gd name="connsiteX5" fmla="*/ 547686 w 1399879"/>
                        <a:gd name="connsiteY5" fmla="*/ 1298078 h 1305219"/>
                        <a:gd name="connsiteX6" fmla="*/ 123823 w 1399879"/>
                        <a:gd name="connsiteY6" fmla="*/ 1288550 h 1305219"/>
                        <a:gd name="connsiteX7" fmla="*/ 652461 w 1399879"/>
                        <a:gd name="connsiteY7" fmla="*/ 407490 h 1305219"/>
                        <a:gd name="connsiteX8" fmla="*/ 573880 w 1399879"/>
                        <a:gd name="connsiteY8" fmla="*/ 262233 h 1305219"/>
                        <a:gd name="connsiteX9" fmla="*/ 276223 w 1399879"/>
                        <a:gd name="connsiteY9" fmla="*/ 300334 h 1305219"/>
                        <a:gd name="connsiteX10" fmla="*/ 180975 w 1399879"/>
                        <a:gd name="connsiteY10" fmla="*/ 588464 h 1305219"/>
                        <a:gd name="connsiteX11" fmla="*/ 0 w 1399879"/>
                        <a:gd name="connsiteY11" fmla="*/ 536076 h 1305219"/>
                        <a:gd name="connsiteX12" fmla="*/ 104773 w 1399879"/>
                        <a:gd name="connsiteY12" fmla="*/ 212227 h 1305219"/>
                        <a:gd name="connsiteX13" fmla="*/ 159542 w 1399879"/>
                        <a:gd name="connsiteY13" fmla="*/ 126500 h 1305219"/>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2993 w 1399879"/>
                        <a:gd name="connsiteY4" fmla="*/ 1305219 h 1364753"/>
                        <a:gd name="connsiteX5" fmla="*/ 545305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2993 w 1399879"/>
                        <a:gd name="connsiteY4" fmla="*/ 1305219 h 1364753"/>
                        <a:gd name="connsiteX5" fmla="*/ 545305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0612 w 1399879"/>
                        <a:gd name="connsiteY4" fmla="*/ 1298075 h 1364753"/>
                        <a:gd name="connsiteX5" fmla="*/ 545305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0612 w 1399879"/>
                        <a:gd name="connsiteY4" fmla="*/ 1298075 h 1364753"/>
                        <a:gd name="connsiteX5" fmla="*/ 545305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0612 w 1399879"/>
                        <a:gd name="connsiteY4" fmla="*/ 1298075 h 1364753"/>
                        <a:gd name="connsiteX5" fmla="*/ 545305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0612 w 1399879"/>
                        <a:gd name="connsiteY4" fmla="*/ 1298075 h 1364753"/>
                        <a:gd name="connsiteX5" fmla="*/ 542924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33399 w 1399879"/>
                        <a:gd name="connsiteY5" fmla="*/ 1367135 h 1367135"/>
                        <a:gd name="connsiteX6" fmla="*/ 123823 w 1399879"/>
                        <a:gd name="connsiteY6" fmla="*/ 1288550 h 1367135"/>
                        <a:gd name="connsiteX7" fmla="*/ 652461 w 1399879"/>
                        <a:gd name="connsiteY7" fmla="*/ 407490 h 1367135"/>
                        <a:gd name="connsiteX8" fmla="*/ 573880 w 1399879"/>
                        <a:gd name="connsiteY8" fmla="*/ 262233 h 1367135"/>
                        <a:gd name="connsiteX9" fmla="*/ 276223 w 1399879"/>
                        <a:gd name="connsiteY9" fmla="*/ 300334 h 1367135"/>
                        <a:gd name="connsiteX10" fmla="*/ 180975 w 1399879"/>
                        <a:gd name="connsiteY10" fmla="*/ 588464 h 1367135"/>
                        <a:gd name="connsiteX11" fmla="*/ 0 w 1399879"/>
                        <a:gd name="connsiteY11" fmla="*/ 536076 h 1367135"/>
                        <a:gd name="connsiteX12" fmla="*/ 104773 w 1399879"/>
                        <a:gd name="connsiteY12" fmla="*/ 212227 h 1367135"/>
                        <a:gd name="connsiteX13" fmla="*/ 159542 w 1399879"/>
                        <a:gd name="connsiteY13"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33399 w 1399879"/>
                        <a:gd name="connsiteY5" fmla="*/ 1367135 h 1367135"/>
                        <a:gd name="connsiteX6" fmla="*/ 495298 w 1399879"/>
                        <a:gd name="connsiteY6" fmla="*/ 1183775 h 1367135"/>
                        <a:gd name="connsiteX7" fmla="*/ 652461 w 1399879"/>
                        <a:gd name="connsiteY7" fmla="*/ 407490 h 1367135"/>
                        <a:gd name="connsiteX8" fmla="*/ 573880 w 1399879"/>
                        <a:gd name="connsiteY8" fmla="*/ 262233 h 1367135"/>
                        <a:gd name="connsiteX9" fmla="*/ 276223 w 1399879"/>
                        <a:gd name="connsiteY9" fmla="*/ 300334 h 1367135"/>
                        <a:gd name="connsiteX10" fmla="*/ 180975 w 1399879"/>
                        <a:gd name="connsiteY10" fmla="*/ 588464 h 1367135"/>
                        <a:gd name="connsiteX11" fmla="*/ 0 w 1399879"/>
                        <a:gd name="connsiteY11" fmla="*/ 536076 h 1367135"/>
                        <a:gd name="connsiteX12" fmla="*/ 104773 w 1399879"/>
                        <a:gd name="connsiteY12" fmla="*/ 212227 h 1367135"/>
                        <a:gd name="connsiteX13" fmla="*/ 159542 w 1399879"/>
                        <a:gd name="connsiteY13"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33399 w 1399879"/>
                        <a:gd name="connsiteY5" fmla="*/ 1367135 h 1367135"/>
                        <a:gd name="connsiteX6" fmla="*/ 495298 w 1399879"/>
                        <a:gd name="connsiteY6" fmla="*/ 1183775 h 1367135"/>
                        <a:gd name="connsiteX7" fmla="*/ 581023 w 1399879"/>
                        <a:gd name="connsiteY7" fmla="*/ 781347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33399 w 1399879"/>
                        <a:gd name="connsiteY5" fmla="*/ 1367135 h 1367135"/>
                        <a:gd name="connsiteX6" fmla="*/ 495298 w 1399879"/>
                        <a:gd name="connsiteY6" fmla="*/ 1183775 h 1367135"/>
                        <a:gd name="connsiteX7" fmla="*/ 988217 w 1399879"/>
                        <a:gd name="connsiteY7" fmla="*/ 1121866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33399 w 1399879"/>
                        <a:gd name="connsiteY5" fmla="*/ 1367135 h 1367135"/>
                        <a:gd name="connsiteX6" fmla="*/ 497679 w 1399879"/>
                        <a:gd name="connsiteY6" fmla="*/ 1169488 h 1367135"/>
                        <a:gd name="connsiteX7" fmla="*/ 988217 w 1399879"/>
                        <a:gd name="connsiteY7" fmla="*/ 1121866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7679 w 1399879"/>
                        <a:gd name="connsiteY6" fmla="*/ 1169488 h 1367135"/>
                        <a:gd name="connsiteX7" fmla="*/ 988217 w 1399879"/>
                        <a:gd name="connsiteY7" fmla="*/ 1121866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509586 w 1399879"/>
                        <a:gd name="connsiteY6" fmla="*/ 1169488 h 1367135"/>
                        <a:gd name="connsiteX7" fmla="*/ 988217 w 1399879"/>
                        <a:gd name="connsiteY7" fmla="*/ 1121866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8217 w 1399879"/>
                        <a:gd name="connsiteY7" fmla="*/ 1121866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795336 w 1399879"/>
                        <a:gd name="connsiteY8" fmla="*/ 714672 h 1367135"/>
                        <a:gd name="connsiteX9" fmla="*/ 652461 w 1399879"/>
                        <a:gd name="connsiteY9" fmla="*/ 407490 h 1367135"/>
                        <a:gd name="connsiteX10" fmla="*/ 573880 w 1399879"/>
                        <a:gd name="connsiteY10" fmla="*/ 262233 h 1367135"/>
                        <a:gd name="connsiteX11" fmla="*/ 276223 w 1399879"/>
                        <a:gd name="connsiteY11" fmla="*/ 300334 h 1367135"/>
                        <a:gd name="connsiteX12" fmla="*/ 180975 w 1399879"/>
                        <a:gd name="connsiteY12" fmla="*/ 588464 h 1367135"/>
                        <a:gd name="connsiteX13" fmla="*/ 0 w 1399879"/>
                        <a:gd name="connsiteY13" fmla="*/ 536076 h 1367135"/>
                        <a:gd name="connsiteX14" fmla="*/ 104773 w 1399879"/>
                        <a:gd name="connsiteY14" fmla="*/ 212227 h 1367135"/>
                        <a:gd name="connsiteX15" fmla="*/ 159542 w 1399879"/>
                        <a:gd name="connsiteY15"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1116805 w 1399879"/>
                        <a:gd name="connsiteY8" fmla="*/ 886122 h 1367135"/>
                        <a:gd name="connsiteX9" fmla="*/ 652461 w 1399879"/>
                        <a:gd name="connsiteY9" fmla="*/ 407490 h 1367135"/>
                        <a:gd name="connsiteX10" fmla="*/ 573880 w 1399879"/>
                        <a:gd name="connsiteY10" fmla="*/ 262233 h 1367135"/>
                        <a:gd name="connsiteX11" fmla="*/ 276223 w 1399879"/>
                        <a:gd name="connsiteY11" fmla="*/ 300334 h 1367135"/>
                        <a:gd name="connsiteX12" fmla="*/ 180975 w 1399879"/>
                        <a:gd name="connsiteY12" fmla="*/ 588464 h 1367135"/>
                        <a:gd name="connsiteX13" fmla="*/ 0 w 1399879"/>
                        <a:gd name="connsiteY13" fmla="*/ 536076 h 1367135"/>
                        <a:gd name="connsiteX14" fmla="*/ 104773 w 1399879"/>
                        <a:gd name="connsiteY14" fmla="*/ 212227 h 1367135"/>
                        <a:gd name="connsiteX15" fmla="*/ 159542 w 1399879"/>
                        <a:gd name="connsiteY15"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1116805 w 1399879"/>
                        <a:gd name="connsiteY8" fmla="*/ 886122 h 1367135"/>
                        <a:gd name="connsiteX9" fmla="*/ 888204 w 1399879"/>
                        <a:gd name="connsiteY9" fmla="*/ 655141 h 1367135"/>
                        <a:gd name="connsiteX10" fmla="*/ 652461 w 1399879"/>
                        <a:gd name="connsiteY10" fmla="*/ 407490 h 1367135"/>
                        <a:gd name="connsiteX11" fmla="*/ 573880 w 1399879"/>
                        <a:gd name="connsiteY11" fmla="*/ 262233 h 1367135"/>
                        <a:gd name="connsiteX12" fmla="*/ 276223 w 1399879"/>
                        <a:gd name="connsiteY12" fmla="*/ 300334 h 1367135"/>
                        <a:gd name="connsiteX13" fmla="*/ 180975 w 1399879"/>
                        <a:gd name="connsiteY13" fmla="*/ 588464 h 1367135"/>
                        <a:gd name="connsiteX14" fmla="*/ 0 w 1399879"/>
                        <a:gd name="connsiteY14" fmla="*/ 536076 h 1367135"/>
                        <a:gd name="connsiteX15" fmla="*/ 104773 w 1399879"/>
                        <a:gd name="connsiteY15" fmla="*/ 212227 h 1367135"/>
                        <a:gd name="connsiteX16" fmla="*/ 159542 w 1399879"/>
                        <a:gd name="connsiteY16"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1116805 w 1399879"/>
                        <a:gd name="connsiteY8" fmla="*/ 886122 h 1367135"/>
                        <a:gd name="connsiteX9" fmla="*/ 992979 w 1399879"/>
                        <a:gd name="connsiteY9" fmla="*/ 793253 h 1367135"/>
                        <a:gd name="connsiteX10" fmla="*/ 652461 w 1399879"/>
                        <a:gd name="connsiteY10" fmla="*/ 407490 h 1367135"/>
                        <a:gd name="connsiteX11" fmla="*/ 573880 w 1399879"/>
                        <a:gd name="connsiteY11" fmla="*/ 262233 h 1367135"/>
                        <a:gd name="connsiteX12" fmla="*/ 276223 w 1399879"/>
                        <a:gd name="connsiteY12" fmla="*/ 300334 h 1367135"/>
                        <a:gd name="connsiteX13" fmla="*/ 180975 w 1399879"/>
                        <a:gd name="connsiteY13" fmla="*/ 588464 h 1367135"/>
                        <a:gd name="connsiteX14" fmla="*/ 0 w 1399879"/>
                        <a:gd name="connsiteY14" fmla="*/ 536076 h 1367135"/>
                        <a:gd name="connsiteX15" fmla="*/ 104773 w 1399879"/>
                        <a:gd name="connsiteY15" fmla="*/ 212227 h 1367135"/>
                        <a:gd name="connsiteX16" fmla="*/ 159542 w 1399879"/>
                        <a:gd name="connsiteY16"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1116805 w 1399879"/>
                        <a:gd name="connsiteY8" fmla="*/ 886122 h 1367135"/>
                        <a:gd name="connsiteX9" fmla="*/ 990598 w 1399879"/>
                        <a:gd name="connsiteY9" fmla="*/ 786110 h 1367135"/>
                        <a:gd name="connsiteX10" fmla="*/ 652461 w 1399879"/>
                        <a:gd name="connsiteY10" fmla="*/ 407490 h 1367135"/>
                        <a:gd name="connsiteX11" fmla="*/ 573880 w 1399879"/>
                        <a:gd name="connsiteY11" fmla="*/ 262233 h 1367135"/>
                        <a:gd name="connsiteX12" fmla="*/ 276223 w 1399879"/>
                        <a:gd name="connsiteY12" fmla="*/ 300334 h 1367135"/>
                        <a:gd name="connsiteX13" fmla="*/ 180975 w 1399879"/>
                        <a:gd name="connsiteY13" fmla="*/ 588464 h 1367135"/>
                        <a:gd name="connsiteX14" fmla="*/ 0 w 1399879"/>
                        <a:gd name="connsiteY14" fmla="*/ 536076 h 1367135"/>
                        <a:gd name="connsiteX15" fmla="*/ 104773 w 1399879"/>
                        <a:gd name="connsiteY15" fmla="*/ 212227 h 1367135"/>
                        <a:gd name="connsiteX16" fmla="*/ 159542 w 1399879"/>
                        <a:gd name="connsiteY16" fmla="*/ 126500 h 1367135"/>
                        <a:gd name="connsiteX0" fmla="*/ 159542 w 1399879"/>
                        <a:gd name="connsiteY0" fmla="*/ 126500 h 1545376"/>
                        <a:gd name="connsiteX1" fmla="*/ 683417 w 1399879"/>
                        <a:gd name="connsiteY1" fmla="*/ 293 h 1545376"/>
                        <a:gd name="connsiteX2" fmla="*/ 1152524 w 1399879"/>
                        <a:gd name="connsiteY2" fmla="*/ 274139 h 1545376"/>
                        <a:gd name="connsiteX3" fmla="*/ 1364454 w 1399879"/>
                        <a:gd name="connsiteY3" fmla="*/ 952797 h 1545376"/>
                        <a:gd name="connsiteX4" fmla="*/ 1090612 w 1399879"/>
                        <a:gd name="connsiteY4" fmla="*/ 1298075 h 1545376"/>
                        <a:gd name="connsiteX5" fmla="*/ 646389 w 1399879"/>
                        <a:gd name="connsiteY5" fmla="*/ 1545376 h 1545376"/>
                        <a:gd name="connsiteX6" fmla="*/ 495298 w 1399879"/>
                        <a:gd name="connsiteY6" fmla="*/ 1171869 h 1545376"/>
                        <a:gd name="connsiteX7" fmla="*/ 985835 w 1399879"/>
                        <a:gd name="connsiteY7" fmla="*/ 1112341 h 1545376"/>
                        <a:gd name="connsiteX8" fmla="*/ 1116805 w 1399879"/>
                        <a:gd name="connsiteY8" fmla="*/ 886122 h 1545376"/>
                        <a:gd name="connsiteX9" fmla="*/ 990598 w 1399879"/>
                        <a:gd name="connsiteY9" fmla="*/ 786110 h 1545376"/>
                        <a:gd name="connsiteX10" fmla="*/ 652461 w 1399879"/>
                        <a:gd name="connsiteY10" fmla="*/ 407490 h 1545376"/>
                        <a:gd name="connsiteX11" fmla="*/ 573880 w 1399879"/>
                        <a:gd name="connsiteY11" fmla="*/ 262233 h 1545376"/>
                        <a:gd name="connsiteX12" fmla="*/ 276223 w 1399879"/>
                        <a:gd name="connsiteY12" fmla="*/ 300334 h 1545376"/>
                        <a:gd name="connsiteX13" fmla="*/ 180975 w 1399879"/>
                        <a:gd name="connsiteY13" fmla="*/ 588464 h 1545376"/>
                        <a:gd name="connsiteX14" fmla="*/ 0 w 1399879"/>
                        <a:gd name="connsiteY14" fmla="*/ 536076 h 1545376"/>
                        <a:gd name="connsiteX15" fmla="*/ 104773 w 1399879"/>
                        <a:gd name="connsiteY15" fmla="*/ 212227 h 1545376"/>
                        <a:gd name="connsiteX16" fmla="*/ 159542 w 1399879"/>
                        <a:gd name="connsiteY16" fmla="*/ 126500 h 1545376"/>
                        <a:gd name="connsiteX0" fmla="*/ 159542 w 1399879"/>
                        <a:gd name="connsiteY0" fmla="*/ 126500 h 1545376"/>
                        <a:gd name="connsiteX1" fmla="*/ 683417 w 1399879"/>
                        <a:gd name="connsiteY1" fmla="*/ 293 h 1545376"/>
                        <a:gd name="connsiteX2" fmla="*/ 1152524 w 1399879"/>
                        <a:gd name="connsiteY2" fmla="*/ 274139 h 1545376"/>
                        <a:gd name="connsiteX3" fmla="*/ 1364454 w 1399879"/>
                        <a:gd name="connsiteY3" fmla="*/ 952797 h 1545376"/>
                        <a:gd name="connsiteX4" fmla="*/ 1090612 w 1399879"/>
                        <a:gd name="connsiteY4" fmla="*/ 1298075 h 1545376"/>
                        <a:gd name="connsiteX5" fmla="*/ 646389 w 1399879"/>
                        <a:gd name="connsiteY5" fmla="*/ 1545376 h 1545376"/>
                        <a:gd name="connsiteX6" fmla="*/ 538794 w 1399879"/>
                        <a:gd name="connsiteY6" fmla="*/ 1419927 h 1545376"/>
                        <a:gd name="connsiteX7" fmla="*/ 985835 w 1399879"/>
                        <a:gd name="connsiteY7" fmla="*/ 1112341 h 1545376"/>
                        <a:gd name="connsiteX8" fmla="*/ 1116805 w 1399879"/>
                        <a:gd name="connsiteY8" fmla="*/ 886122 h 1545376"/>
                        <a:gd name="connsiteX9" fmla="*/ 990598 w 1399879"/>
                        <a:gd name="connsiteY9" fmla="*/ 786110 h 1545376"/>
                        <a:gd name="connsiteX10" fmla="*/ 652461 w 1399879"/>
                        <a:gd name="connsiteY10" fmla="*/ 407490 h 1545376"/>
                        <a:gd name="connsiteX11" fmla="*/ 573880 w 1399879"/>
                        <a:gd name="connsiteY11" fmla="*/ 262233 h 1545376"/>
                        <a:gd name="connsiteX12" fmla="*/ 276223 w 1399879"/>
                        <a:gd name="connsiteY12" fmla="*/ 300334 h 1545376"/>
                        <a:gd name="connsiteX13" fmla="*/ 180975 w 1399879"/>
                        <a:gd name="connsiteY13" fmla="*/ 588464 h 1545376"/>
                        <a:gd name="connsiteX14" fmla="*/ 0 w 1399879"/>
                        <a:gd name="connsiteY14" fmla="*/ 536076 h 1545376"/>
                        <a:gd name="connsiteX15" fmla="*/ 104773 w 1399879"/>
                        <a:gd name="connsiteY15" fmla="*/ 212227 h 1545376"/>
                        <a:gd name="connsiteX16" fmla="*/ 159542 w 1399879"/>
                        <a:gd name="connsiteY16" fmla="*/ 126500 h 1545376"/>
                        <a:gd name="connsiteX0" fmla="*/ 159542 w 1399879"/>
                        <a:gd name="connsiteY0" fmla="*/ 126500 h 1566778"/>
                        <a:gd name="connsiteX1" fmla="*/ 683417 w 1399879"/>
                        <a:gd name="connsiteY1" fmla="*/ 293 h 1566778"/>
                        <a:gd name="connsiteX2" fmla="*/ 1152524 w 1399879"/>
                        <a:gd name="connsiteY2" fmla="*/ 274139 h 1566778"/>
                        <a:gd name="connsiteX3" fmla="*/ 1364454 w 1399879"/>
                        <a:gd name="connsiteY3" fmla="*/ 952797 h 1566778"/>
                        <a:gd name="connsiteX4" fmla="*/ 1090612 w 1399879"/>
                        <a:gd name="connsiteY4" fmla="*/ 1298075 h 1566778"/>
                        <a:gd name="connsiteX5" fmla="*/ 638319 w 1399879"/>
                        <a:gd name="connsiteY5" fmla="*/ 1566778 h 1566778"/>
                        <a:gd name="connsiteX6" fmla="*/ 538794 w 1399879"/>
                        <a:gd name="connsiteY6" fmla="*/ 1419927 h 1566778"/>
                        <a:gd name="connsiteX7" fmla="*/ 985835 w 1399879"/>
                        <a:gd name="connsiteY7" fmla="*/ 1112341 h 1566778"/>
                        <a:gd name="connsiteX8" fmla="*/ 1116805 w 1399879"/>
                        <a:gd name="connsiteY8" fmla="*/ 886122 h 1566778"/>
                        <a:gd name="connsiteX9" fmla="*/ 990598 w 1399879"/>
                        <a:gd name="connsiteY9" fmla="*/ 786110 h 1566778"/>
                        <a:gd name="connsiteX10" fmla="*/ 652461 w 1399879"/>
                        <a:gd name="connsiteY10" fmla="*/ 407490 h 1566778"/>
                        <a:gd name="connsiteX11" fmla="*/ 573880 w 1399879"/>
                        <a:gd name="connsiteY11" fmla="*/ 262233 h 1566778"/>
                        <a:gd name="connsiteX12" fmla="*/ 276223 w 1399879"/>
                        <a:gd name="connsiteY12" fmla="*/ 300334 h 1566778"/>
                        <a:gd name="connsiteX13" fmla="*/ 180975 w 1399879"/>
                        <a:gd name="connsiteY13" fmla="*/ 588464 h 1566778"/>
                        <a:gd name="connsiteX14" fmla="*/ 0 w 1399879"/>
                        <a:gd name="connsiteY14" fmla="*/ 536076 h 1566778"/>
                        <a:gd name="connsiteX15" fmla="*/ 104773 w 1399879"/>
                        <a:gd name="connsiteY15" fmla="*/ 212227 h 1566778"/>
                        <a:gd name="connsiteX16" fmla="*/ 159542 w 1399879"/>
                        <a:gd name="connsiteY16" fmla="*/ 126500 h 156677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90612 w 1399879"/>
                        <a:gd name="connsiteY4" fmla="*/ 1298075 h 1562568"/>
                        <a:gd name="connsiteX5" fmla="*/ 643933 w 1399879"/>
                        <a:gd name="connsiteY5" fmla="*/ 1562568 h 1562568"/>
                        <a:gd name="connsiteX6" fmla="*/ 538794 w 1399879"/>
                        <a:gd name="connsiteY6" fmla="*/ 1419927 h 1562568"/>
                        <a:gd name="connsiteX7" fmla="*/ 985835 w 1399879"/>
                        <a:gd name="connsiteY7" fmla="*/ 1112341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90612 w 1399879"/>
                        <a:gd name="connsiteY4" fmla="*/ 1298075 h 1562568"/>
                        <a:gd name="connsiteX5" fmla="*/ 643933 w 1399879"/>
                        <a:gd name="connsiteY5" fmla="*/ 1562568 h 1562568"/>
                        <a:gd name="connsiteX6" fmla="*/ 538794 w 1399879"/>
                        <a:gd name="connsiteY6" fmla="*/ 1419927 h 1562568"/>
                        <a:gd name="connsiteX7" fmla="*/ 985835 w 1399879"/>
                        <a:gd name="connsiteY7" fmla="*/ 1112341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85835 w 1399879"/>
                        <a:gd name="connsiteY7" fmla="*/ 1112341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85835 w 1399879"/>
                        <a:gd name="connsiteY7" fmla="*/ 1112341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85835 w 1399879"/>
                        <a:gd name="connsiteY7" fmla="*/ 1112341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85835 w 1399879"/>
                        <a:gd name="connsiteY7" fmla="*/ 1112341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85835 w 1399879"/>
                        <a:gd name="connsiteY7" fmla="*/ 1112341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85835 w 1399879"/>
                        <a:gd name="connsiteY7" fmla="*/ 1112341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79870 w 1399879"/>
                        <a:gd name="connsiteY7" fmla="*/ 1119007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79870 w 1399879"/>
                        <a:gd name="connsiteY7" fmla="*/ 1119007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79870 w 1399879"/>
                        <a:gd name="connsiteY7" fmla="*/ 1119007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79870 w 1399879"/>
                        <a:gd name="connsiteY7" fmla="*/ 1119007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79870 w 1399879"/>
                        <a:gd name="connsiteY7" fmla="*/ 1119007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79870 w 1399879"/>
                        <a:gd name="connsiteY7" fmla="*/ 1119007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73880 w 1399879"/>
                        <a:gd name="connsiteY11" fmla="*/ 262233 h 1568883"/>
                        <a:gd name="connsiteX12" fmla="*/ 276223 w 1399879"/>
                        <a:gd name="connsiteY12" fmla="*/ 300334 h 1568883"/>
                        <a:gd name="connsiteX13" fmla="*/ 180975 w 1399879"/>
                        <a:gd name="connsiteY13" fmla="*/ 588464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73880 w 1399879"/>
                        <a:gd name="connsiteY11" fmla="*/ 262233 h 1568883"/>
                        <a:gd name="connsiteX12" fmla="*/ 460075 w 1399879"/>
                        <a:gd name="connsiteY12" fmla="*/ 232626 h 1568883"/>
                        <a:gd name="connsiteX13" fmla="*/ 180975 w 1399879"/>
                        <a:gd name="connsiteY13" fmla="*/ 588464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73880 w 1399879"/>
                        <a:gd name="connsiteY11" fmla="*/ 262233 h 1568883"/>
                        <a:gd name="connsiteX12" fmla="*/ 460075 w 1399879"/>
                        <a:gd name="connsiteY12" fmla="*/ 232626 h 1568883"/>
                        <a:gd name="connsiteX13" fmla="*/ 180975 w 1399879"/>
                        <a:gd name="connsiteY13" fmla="*/ 588464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75284 w 1399879"/>
                        <a:gd name="connsiteY11" fmla="*/ 261181 h 1568883"/>
                        <a:gd name="connsiteX12" fmla="*/ 460075 w 1399879"/>
                        <a:gd name="connsiteY12" fmla="*/ 232626 h 1568883"/>
                        <a:gd name="connsiteX13" fmla="*/ 180975 w 1399879"/>
                        <a:gd name="connsiteY13" fmla="*/ 588464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75284 w 1399879"/>
                        <a:gd name="connsiteY11" fmla="*/ 261181 h 1568883"/>
                        <a:gd name="connsiteX12" fmla="*/ 460075 w 1399879"/>
                        <a:gd name="connsiteY12" fmla="*/ 232626 h 1568883"/>
                        <a:gd name="connsiteX13" fmla="*/ 180975 w 1399879"/>
                        <a:gd name="connsiteY13" fmla="*/ 588464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75284 w 1399879"/>
                        <a:gd name="connsiteY11" fmla="*/ 261181 h 1568883"/>
                        <a:gd name="connsiteX12" fmla="*/ 460075 w 1399879"/>
                        <a:gd name="connsiteY12" fmla="*/ 232626 h 1568883"/>
                        <a:gd name="connsiteX13" fmla="*/ 180975 w 1399879"/>
                        <a:gd name="connsiteY13" fmla="*/ 588464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86161 w 1399879"/>
                        <a:gd name="connsiteY11" fmla="*/ 255217 h 1568883"/>
                        <a:gd name="connsiteX12" fmla="*/ 460075 w 1399879"/>
                        <a:gd name="connsiteY12" fmla="*/ 232626 h 1568883"/>
                        <a:gd name="connsiteX13" fmla="*/ 180975 w 1399879"/>
                        <a:gd name="connsiteY13" fmla="*/ 588464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86161 w 1399879"/>
                        <a:gd name="connsiteY11" fmla="*/ 255217 h 1568883"/>
                        <a:gd name="connsiteX12" fmla="*/ 460075 w 1399879"/>
                        <a:gd name="connsiteY12" fmla="*/ 232626 h 1568883"/>
                        <a:gd name="connsiteX13" fmla="*/ 180975 w 1399879"/>
                        <a:gd name="connsiteY13" fmla="*/ 588464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86161 w 1399879"/>
                        <a:gd name="connsiteY11" fmla="*/ 255217 h 1568883"/>
                        <a:gd name="connsiteX12" fmla="*/ 460075 w 1399879"/>
                        <a:gd name="connsiteY12" fmla="*/ 232626 h 1568883"/>
                        <a:gd name="connsiteX13" fmla="*/ 180975 w 1399879"/>
                        <a:gd name="connsiteY13" fmla="*/ 588464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86161 w 1399879"/>
                        <a:gd name="connsiteY11" fmla="*/ 255217 h 1568883"/>
                        <a:gd name="connsiteX12" fmla="*/ 460075 w 1399879"/>
                        <a:gd name="connsiteY12" fmla="*/ 232626 h 1568883"/>
                        <a:gd name="connsiteX13" fmla="*/ 180975 w 1399879"/>
                        <a:gd name="connsiteY13" fmla="*/ 588464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86161 w 1399879"/>
                        <a:gd name="connsiteY11" fmla="*/ 255217 h 1568883"/>
                        <a:gd name="connsiteX12" fmla="*/ 460075 w 1399879"/>
                        <a:gd name="connsiteY12" fmla="*/ 232626 h 1568883"/>
                        <a:gd name="connsiteX13" fmla="*/ 370442 w 1399879"/>
                        <a:gd name="connsiteY13" fmla="*/ 481461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59402 w 1299739"/>
                        <a:gd name="connsiteY0" fmla="*/ 126500 h 1568883"/>
                        <a:gd name="connsiteX1" fmla="*/ 583277 w 1299739"/>
                        <a:gd name="connsiteY1" fmla="*/ 293 h 1568883"/>
                        <a:gd name="connsiteX2" fmla="*/ 1052384 w 1299739"/>
                        <a:gd name="connsiteY2" fmla="*/ 274139 h 1568883"/>
                        <a:gd name="connsiteX3" fmla="*/ 1264314 w 1299739"/>
                        <a:gd name="connsiteY3" fmla="*/ 952797 h 1568883"/>
                        <a:gd name="connsiteX4" fmla="*/ 980649 w 1299739"/>
                        <a:gd name="connsiteY4" fmla="*/ 1287900 h 1568883"/>
                        <a:gd name="connsiteX5" fmla="*/ 544144 w 1299739"/>
                        <a:gd name="connsiteY5" fmla="*/ 1568883 h 1568883"/>
                        <a:gd name="connsiteX6" fmla="*/ 438654 w 1299739"/>
                        <a:gd name="connsiteY6" fmla="*/ 1419927 h 1568883"/>
                        <a:gd name="connsiteX7" fmla="*/ 879730 w 1299739"/>
                        <a:gd name="connsiteY7" fmla="*/ 1119007 h 1568883"/>
                        <a:gd name="connsiteX8" fmla="*/ 1016665 w 1299739"/>
                        <a:gd name="connsiteY8" fmla="*/ 886122 h 1568883"/>
                        <a:gd name="connsiteX9" fmla="*/ 890458 w 1299739"/>
                        <a:gd name="connsiteY9" fmla="*/ 786110 h 1568883"/>
                        <a:gd name="connsiteX10" fmla="*/ 552321 w 1299739"/>
                        <a:gd name="connsiteY10" fmla="*/ 407490 h 1568883"/>
                        <a:gd name="connsiteX11" fmla="*/ 486021 w 1299739"/>
                        <a:gd name="connsiteY11" fmla="*/ 255217 h 1568883"/>
                        <a:gd name="connsiteX12" fmla="*/ 359935 w 1299739"/>
                        <a:gd name="connsiteY12" fmla="*/ 232626 h 1568883"/>
                        <a:gd name="connsiteX13" fmla="*/ 270302 w 1299739"/>
                        <a:gd name="connsiteY13" fmla="*/ 481461 h 1568883"/>
                        <a:gd name="connsiteX14" fmla="*/ 85117 w 1299739"/>
                        <a:gd name="connsiteY14" fmla="*/ 432231 h 1568883"/>
                        <a:gd name="connsiteX15" fmla="*/ 4633 w 1299739"/>
                        <a:gd name="connsiteY15" fmla="*/ 212227 h 1568883"/>
                        <a:gd name="connsiteX16" fmla="*/ 59402 w 1299739"/>
                        <a:gd name="connsiteY16" fmla="*/ 126500 h 1568883"/>
                        <a:gd name="connsiteX0" fmla="*/ 10072 w 1250409"/>
                        <a:gd name="connsiteY0" fmla="*/ 126500 h 1568883"/>
                        <a:gd name="connsiteX1" fmla="*/ 533947 w 1250409"/>
                        <a:gd name="connsiteY1" fmla="*/ 293 h 1568883"/>
                        <a:gd name="connsiteX2" fmla="*/ 1003054 w 1250409"/>
                        <a:gd name="connsiteY2" fmla="*/ 274139 h 1568883"/>
                        <a:gd name="connsiteX3" fmla="*/ 1214984 w 1250409"/>
                        <a:gd name="connsiteY3" fmla="*/ 952797 h 1568883"/>
                        <a:gd name="connsiteX4" fmla="*/ 931319 w 1250409"/>
                        <a:gd name="connsiteY4" fmla="*/ 1287900 h 1568883"/>
                        <a:gd name="connsiteX5" fmla="*/ 494814 w 1250409"/>
                        <a:gd name="connsiteY5" fmla="*/ 1568883 h 1568883"/>
                        <a:gd name="connsiteX6" fmla="*/ 389324 w 1250409"/>
                        <a:gd name="connsiteY6" fmla="*/ 1419927 h 1568883"/>
                        <a:gd name="connsiteX7" fmla="*/ 830400 w 1250409"/>
                        <a:gd name="connsiteY7" fmla="*/ 1119007 h 1568883"/>
                        <a:gd name="connsiteX8" fmla="*/ 967335 w 1250409"/>
                        <a:gd name="connsiteY8" fmla="*/ 886122 h 1568883"/>
                        <a:gd name="connsiteX9" fmla="*/ 841128 w 1250409"/>
                        <a:gd name="connsiteY9" fmla="*/ 786110 h 1568883"/>
                        <a:gd name="connsiteX10" fmla="*/ 502991 w 1250409"/>
                        <a:gd name="connsiteY10" fmla="*/ 407490 h 1568883"/>
                        <a:gd name="connsiteX11" fmla="*/ 436691 w 1250409"/>
                        <a:gd name="connsiteY11" fmla="*/ 255217 h 1568883"/>
                        <a:gd name="connsiteX12" fmla="*/ 310605 w 1250409"/>
                        <a:gd name="connsiteY12" fmla="*/ 232626 h 1568883"/>
                        <a:gd name="connsiteX13" fmla="*/ 220972 w 1250409"/>
                        <a:gd name="connsiteY13" fmla="*/ 481461 h 1568883"/>
                        <a:gd name="connsiteX14" fmla="*/ 35787 w 1250409"/>
                        <a:gd name="connsiteY14" fmla="*/ 432231 h 1568883"/>
                        <a:gd name="connsiteX15" fmla="*/ 45125 w 1250409"/>
                        <a:gd name="connsiteY15" fmla="*/ 153637 h 1568883"/>
                        <a:gd name="connsiteX16" fmla="*/ 10072 w 1250409"/>
                        <a:gd name="connsiteY16" fmla="*/ 126500 h 1568883"/>
                        <a:gd name="connsiteX0" fmla="*/ 132630 w 1214727"/>
                        <a:gd name="connsiteY0" fmla="*/ 46123 h 1569899"/>
                        <a:gd name="connsiteX1" fmla="*/ 498265 w 1214727"/>
                        <a:gd name="connsiteY1" fmla="*/ 1309 h 1569899"/>
                        <a:gd name="connsiteX2" fmla="*/ 967372 w 1214727"/>
                        <a:gd name="connsiteY2" fmla="*/ 275155 h 1569899"/>
                        <a:gd name="connsiteX3" fmla="*/ 1179302 w 1214727"/>
                        <a:gd name="connsiteY3" fmla="*/ 953813 h 1569899"/>
                        <a:gd name="connsiteX4" fmla="*/ 895637 w 1214727"/>
                        <a:gd name="connsiteY4" fmla="*/ 1288916 h 1569899"/>
                        <a:gd name="connsiteX5" fmla="*/ 459132 w 1214727"/>
                        <a:gd name="connsiteY5" fmla="*/ 1569899 h 1569899"/>
                        <a:gd name="connsiteX6" fmla="*/ 353642 w 1214727"/>
                        <a:gd name="connsiteY6" fmla="*/ 1420943 h 1569899"/>
                        <a:gd name="connsiteX7" fmla="*/ 794718 w 1214727"/>
                        <a:gd name="connsiteY7" fmla="*/ 1120023 h 1569899"/>
                        <a:gd name="connsiteX8" fmla="*/ 931653 w 1214727"/>
                        <a:gd name="connsiteY8" fmla="*/ 887138 h 1569899"/>
                        <a:gd name="connsiteX9" fmla="*/ 805446 w 1214727"/>
                        <a:gd name="connsiteY9" fmla="*/ 787126 h 1569899"/>
                        <a:gd name="connsiteX10" fmla="*/ 467309 w 1214727"/>
                        <a:gd name="connsiteY10" fmla="*/ 408506 h 1569899"/>
                        <a:gd name="connsiteX11" fmla="*/ 401009 w 1214727"/>
                        <a:gd name="connsiteY11" fmla="*/ 256233 h 1569899"/>
                        <a:gd name="connsiteX12" fmla="*/ 274923 w 1214727"/>
                        <a:gd name="connsiteY12" fmla="*/ 233642 h 1569899"/>
                        <a:gd name="connsiteX13" fmla="*/ 185290 w 1214727"/>
                        <a:gd name="connsiteY13" fmla="*/ 482477 h 1569899"/>
                        <a:gd name="connsiteX14" fmla="*/ 105 w 1214727"/>
                        <a:gd name="connsiteY14" fmla="*/ 433247 h 1569899"/>
                        <a:gd name="connsiteX15" fmla="*/ 9443 w 1214727"/>
                        <a:gd name="connsiteY15" fmla="*/ 154653 h 1569899"/>
                        <a:gd name="connsiteX16" fmla="*/ 132630 w 1214727"/>
                        <a:gd name="connsiteY16" fmla="*/ 46123 h 1569899"/>
                        <a:gd name="connsiteX0" fmla="*/ 178593 w 1214727"/>
                        <a:gd name="connsiteY0" fmla="*/ 26381 h 1573662"/>
                        <a:gd name="connsiteX1" fmla="*/ 498265 w 1214727"/>
                        <a:gd name="connsiteY1" fmla="*/ 5072 h 1573662"/>
                        <a:gd name="connsiteX2" fmla="*/ 967372 w 1214727"/>
                        <a:gd name="connsiteY2" fmla="*/ 278918 h 1573662"/>
                        <a:gd name="connsiteX3" fmla="*/ 1179302 w 1214727"/>
                        <a:gd name="connsiteY3" fmla="*/ 957576 h 1573662"/>
                        <a:gd name="connsiteX4" fmla="*/ 895637 w 1214727"/>
                        <a:gd name="connsiteY4" fmla="*/ 1292679 h 1573662"/>
                        <a:gd name="connsiteX5" fmla="*/ 459132 w 1214727"/>
                        <a:gd name="connsiteY5" fmla="*/ 1573662 h 1573662"/>
                        <a:gd name="connsiteX6" fmla="*/ 353642 w 1214727"/>
                        <a:gd name="connsiteY6" fmla="*/ 1424706 h 1573662"/>
                        <a:gd name="connsiteX7" fmla="*/ 794718 w 1214727"/>
                        <a:gd name="connsiteY7" fmla="*/ 1123786 h 1573662"/>
                        <a:gd name="connsiteX8" fmla="*/ 931653 w 1214727"/>
                        <a:gd name="connsiteY8" fmla="*/ 890901 h 1573662"/>
                        <a:gd name="connsiteX9" fmla="*/ 805446 w 1214727"/>
                        <a:gd name="connsiteY9" fmla="*/ 790889 h 1573662"/>
                        <a:gd name="connsiteX10" fmla="*/ 467309 w 1214727"/>
                        <a:gd name="connsiteY10" fmla="*/ 412269 h 1573662"/>
                        <a:gd name="connsiteX11" fmla="*/ 401009 w 1214727"/>
                        <a:gd name="connsiteY11" fmla="*/ 259996 h 1573662"/>
                        <a:gd name="connsiteX12" fmla="*/ 274923 w 1214727"/>
                        <a:gd name="connsiteY12" fmla="*/ 237405 h 1573662"/>
                        <a:gd name="connsiteX13" fmla="*/ 185290 w 1214727"/>
                        <a:gd name="connsiteY13" fmla="*/ 486240 h 1573662"/>
                        <a:gd name="connsiteX14" fmla="*/ 105 w 1214727"/>
                        <a:gd name="connsiteY14" fmla="*/ 437010 h 1573662"/>
                        <a:gd name="connsiteX15" fmla="*/ 9443 w 1214727"/>
                        <a:gd name="connsiteY15" fmla="*/ 158416 h 1573662"/>
                        <a:gd name="connsiteX16" fmla="*/ 178593 w 1214727"/>
                        <a:gd name="connsiteY16" fmla="*/ 26381 h 1573662"/>
                        <a:gd name="connsiteX0" fmla="*/ 178488 w 1214622"/>
                        <a:gd name="connsiteY0" fmla="*/ 26381 h 1573662"/>
                        <a:gd name="connsiteX1" fmla="*/ 498160 w 1214622"/>
                        <a:gd name="connsiteY1" fmla="*/ 5072 h 1573662"/>
                        <a:gd name="connsiteX2" fmla="*/ 967267 w 1214622"/>
                        <a:gd name="connsiteY2" fmla="*/ 278918 h 1573662"/>
                        <a:gd name="connsiteX3" fmla="*/ 1179197 w 1214622"/>
                        <a:gd name="connsiteY3" fmla="*/ 957576 h 1573662"/>
                        <a:gd name="connsiteX4" fmla="*/ 895532 w 1214622"/>
                        <a:gd name="connsiteY4" fmla="*/ 1292679 h 1573662"/>
                        <a:gd name="connsiteX5" fmla="*/ 459027 w 1214622"/>
                        <a:gd name="connsiteY5" fmla="*/ 1573662 h 1573662"/>
                        <a:gd name="connsiteX6" fmla="*/ 353537 w 1214622"/>
                        <a:gd name="connsiteY6" fmla="*/ 1424706 h 1573662"/>
                        <a:gd name="connsiteX7" fmla="*/ 794613 w 1214622"/>
                        <a:gd name="connsiteY7" fmla="*/ 1123786 h 1573662"/>
                        <a:gd name="connsiteX8" fmla="*/ 931548 w 1214622"/>
                        <a:gd name="connsiteY8" fmla="*/ 890901 h 1573662"/>
                        <a:gd name="connsiteX9" fmla="*/ 805341 w 1214622"/>
                        <a:gd name="connsiteY9" fmla="*/ 790889 h 1573662"/>
                        <a:gd name="connsiteX10" fmla="*/ 467204 w 1214622"/>
                        <a:gd name="connsiteY10" fmla="*/ 412269 h 1573662"/>
                        <a:gd name="connsiteX11" fmla="*/ 400904 w 1214622"/>
                        <a:gd name="connsiteY11" fmla="*/ 259996 h 1573662"/>
                        <a:gd name="connsiteX12" fmla="*/ 274818 w 1214622"/>
                        <a:gd name="connsiteY12" fmla="*/ 237405 h 1573662"/>
                        <a:gd name="connsiteX13" fmla="*/ 185185 w 1214622"/>
                        <a:gd name="connsiteY13" fmla="*/ 486240 h 1573662"/>
                        <a:gd name="connsiteX14" fmla="*/ 0 w 1214622"/>
                        <a:gd name="connsiteY14" fmla="*/ 437010 h 1573662"/>
                        <a:gd name="connsiteX15" fmla="*/ 112493 w 1214622"/>
                        <a:gd name="connsiteY15" fmla="*/ 85442 h 1573662"/>
                        <a:gd name="connsiteX16" fmla="*/ 178488 w 1214622"/>
                        <a:gd name="connsiteY16" fmla="*/ 26381 h 1573662"/>
                        <a:gd name="connsiteX0" fmla="*/ 191469 w 1214622"/>
                        <a:gd name="connsiteY0" fmla="*/ 30368 h 1572035"/>
                        <a:gd name="connsiteX1" fmla="*/ 498160 w 1214622"/>
                        <a:gd name="connsiteY1" fmla="*/ 3445 h 1572035"/>
                        <a:gd name="connsiteX2" fmla="*/ 967267 w 1214622"/>
                        <a:gd name="connsiteY2" fmla="*/ 277291 h 1572035"/>
                        <a:gd name="connsiteX3" fmla="*/ 1179197 w 1214622"/>
                        <a:gd name="connsiteY3" fmla="*/ 955949 h 1572035"/>
                        <a:gd name="connsiteX4" fmla="*/ 895532 w 1214622"/>
                        <a:gd name="connsiteY4" fmla="*/ 1291052 h 1572035"/>
                        <a:gd name="connsiteX5" fmla="*/ 459027 w 1214622"/>
                        <a:gd name="connsiteY5" fmla="*/ 1572035 h 1572035"/>
                        <a:gd name="connsiteX6" fmla="*/ 353537 w 1214622"/>
                        <a:gd name="connsiteY6" fmla="*/ 1423079 h 1572035"/>
                        <a:gd name="connsiteX7" fmla="*/ 794613 w 1214622"/>
                        <a:gd name="connsiteY7" fmla="*/ 1122159 h 1572035"/>
                        <a:gd name="connsiteX8" fmla="*/ 931548 w 1214622"/>
                        <a:gd name="connsiteY8" fmla="*/ 889274 h 1572035"/>
                        <a:gd name="connsiteX9" fmla="*/ 805341 w 1214622"/>
                        <a:gd name="connsiteY9" fmla="*/ 789262 h 1572035"/>
                        <a:gd name="connsiteX10" fmla="*/ 467204 w 1214622"/>
                        <a:gd name="connsiteY10" fmla="*/ 410642 h 1572035"/>
                        <a:gd name="connsiteX11" fmla="*/ 400904 w 1214622"/>
                        <a:gd name="connsiteY11" fmla="*/ 258369 h 1572035"/>
                        <a:gd name="connsiteX12" fmla="*/ 274818 w 1214622"/>
                        <a:gd name="connsiteY12" fmla="*/ 235778 h 1572035"/>
                        <a:gd name="connsiteX13" fmla="*/ 185185 w 1214622"/>
                        <a:gd name="connsiteY13" fmla="*/ 484613 h 1572035"/>
                        <a:gd name="connsiteX14" fmla="*/ 0 w 1214622"/>
                        <a:gd name="connsiteY14" fmla="*/ 435383 h 1572035"/>
                        <a:gd name="connsiteX15" fmla="*/ 112493 w 1214622"/>
                        <a:gd name="connsiteY15" fmla="*/ 83815 h 1572035"/>
                        <a:gd name="connsiteX16" fmla="*/ 191469 w 1214622"/>
                        <a:gd name="connsiteY16" fmla="*/ 30368 h 1572035"/>
                        <a:gd name="connsiteX0" fmla="*/ 191469 w 1214622"/>
                        <a:gd name="connsiteY0" fmla="*/ 30368 h 1572035"/>
                        <a:gd name="connsiteX1" fmla="*/ 498160 w 1214622"/>
                        <a:gd name="connsiteY1" fmla="*/ 3445 h 1572035"/>
                        <a:gd name="connsiteX2" fmla="*/ 967267 w 1214622"/>
                        <a:gd name="connsiteY2" fmla="*/ 277291 h 1572035"/>
                        <a:gd name="connsiteX3" fmla="*/ 1179197 w 1214622"/>
                        <a:gd name="connsiteY3" fmla="*/ 955949 h 1572035"/>
                        <a:gd name="connsiteX4" fmla="*/ 895532 w 1214622"/>
                        <a:gd name="connsiteY4" fmla="*/ 1291052 h 1572035"/>
                        <a:gd name="connsiteX5" fmla="*/ 459027 w 1214622"/>
                        <a:gd name="connsiteY5" fmla="*/ 1572035 h 1572035"/>
                        <a:gd name="connsiteX6" fmla="*/ 353537 w 1214622"/>
                        <a:gd name="connsiteY6" fmla="*/ 1423079 h 1572035"/>
                        <a:gd name="connsiteX7" fmla="*/ 794613 w 1214622"/>
                        <a:gd name="connsiteY7" fmla="*/ 1122159 h 1572035"/>
                        <a:gd name="connsiteX8" fmla="*/ 931548 w 1214622"/>
                        <a:gd name="connsiteY8" fmla="*/ 889274 h 1572035"/>
                        <a:gd name="connsiteX9" fmla="*/ 805341 w 1214622"/>
                        <a:gd name="connsiteY9" fmla="*/ 789262 h 1572035"/>
                        <a:gd name="connsiteX10" fmla="*/ 467204 w 1214622"/>
                        <a:gd name="connsiteY10" fmla="*/ 410642 h 1572035"/>
                        <a:gd name="connsiteX11" fmla="*/ 400904 w 1214622"/>
                        <a:gd name="connsiteY11" fmla="*/ 258369 h 1572035"/>
                        <a:gd name="connsiteX12" fmla="*/ 274818 w 1214622"/>
                        <a:gd name="connsiteY12" fmla="*/ 235778 h 1572035"/>
                        <a:gd name="connsiteX13" fmla="*/ 185185 w 1214622"/>
                        <a:gd name="connsiteY13" fmla="*/ 484613 h 1572035"/>
                        <a:gd name="connsiteX14" fmla="*/ 0 w 1214622"/>
                        <a:gd name="connsiteY14" fmla="*/ 435383 h 1572035"/>
                        <a:gd name="connsiteX15" fmla="*/ 112493 w 1214622"/>
                        <a:gd name="connsiteY15" fmla="*/ 83815 h 1572035"/>
                        <a:gd name="connsiteX16" fmla="*/ 191469 w 1214622"/>
                        <a:gd name="connsiteY16" fmla="*/ 30368 h 1572035"/>
                        <a:gd name="connsiteX0" fmla="*/ 191469 w 1214622"/>
                        <a:gd name="connsiteY0" fmla="*/ 22873 h 1564540"/>
                        <a:gd name="connsiteX1" fmla="*/ 500265 w 1214622"/>
                        <a:gd name="connsiteY1" fmla="*/ 7529 h 1564540"/>
                        <a:gd name="connsiteX2" fmla="*/ 967267 w 1214622"/>
                        <a:gd name="connsiteY2" fmla="*/ 269796 h 1564540"/>
                        <a:gd name="connsiteX3" fmla="*/ 1179197 w 1214622"/>
                        <a:gd name="connsiteY3" fmla="*/ 948454 h 1564540"/>
                        <a:gd name="connsiteX4" fmla="*/ 895532 w 1214622"/>
                        <a:gd name="connsiteY4" fmla="*/ 1283557 h 1564540"/>
                        <a:gd name="connsiteX5" fmla="*/ 459027 w 1214622"/>
                        <a:gd name="connsiteY5" fmla="*/ 1564540 h 1564540"/>
                        <a:gd name="connsiteX6" fmla="*/ 353537 w 1214622"/>
                        <a:gd name="connsiteY6" fmla="*/ 1415584 h 1564540"/>
                        <a:gd name="connsiteX7" fmla="*/ 794613 w 1214622"/>
                        <a:gd name="connsiteY7" fmla="*/ 1114664 h 1564540"/>
                        <a:gd name="connsiteX8" fmla="*/ 931548 w 1214622"/>
                        <a:gd name="connsiteY8" fmla="*/ 881779 h 1564540"/>
                        <a:gd name="connsiteX9" fmla="*/ 805341 w 1214622"/>
                        <a:gd name="connsiteY9" fmla="*/ 781767 h 1564540"/>
                        <a:gd name="connsiteX10" fmla="*/ 467204 w 1214622"/>
                        <a:gd name="connsiteY10" fmla="*/ 403147 h 1564540"/>
                        <a:gd name="connsiteX11" fmla="*/ 400904 w 1214622"/>
                        <a:gd name="connsiteY11" fmla="*/ 250874 h 1564540"/>
                        <a:gd name="connsiteX12" fmla="*/ 274818 w 1214622"/>
                        <a:gd name="connsiteY12" fmla="*/ 228283 h 1564540"/>
                        <a:gd name="connsiteX13" fmla="*/ 185185 w 1214622"/>
                        <a:gd name="connsiteY13" fmla="*/ 477118 h 1564540"/>
                        <a:gd name="connsiteX14" fmla="*/ 0 w 1214622"/>
                        <a:gd name="connsiteY14" fmla="*/ 427888 h 1564540"/>
                        <a:gd name="connsiteX15" fmla="*/ 112493 w 1214622"/>
                        <a:gd name="connsiteY15" fmla="*/ 76320 h 1564540"/>
                        <a:gd name="connsiteX16" fmla="*/ 191469 w 1214622"/>
                        <a:gd name="connsiteY16" fmla="*/ 22873 h 1564540"/>
                        <a:gd name="connsiteX0" fmla="*/ 191469 w 1214622"/>
                        <a:gd name="connsiteY0" fmla="*/ 16834 h 1558501"/>
                        <a:gd name="connsiteX1" fmla="*/ 500265 w 1214622"/>
                        <a:gd name="connsiteY1" fmla="*/ 1490 h 1558501"/>
                        <a:gd name="connsiteX2" fmla="*/ 967267 w 1214622"/>
                        <a:gd name="connsiteY2" fmla="*/ 263757 h 1558501"/>
                        <a:gd name="connsiteX3" fmla="*/ 1179197 w 1214622"/>
                        <a:gd name="connsiteY3" fmla="*/ 942415 h 1558501"/>
                        <a:gd name="connsiteX4" fmla="*/ 895532 w 1214622"/>
                        <a:gd name="connsiteY4" fmla="*/ 1277518 h 1558501"/>
                        <a:gd name="connsiteX5" fmla="*/ 459027 w 1214622"/>
                        <a:gd name="connsiteY5" fmla="*/ 1558501 h 1558501"/>
                        <a:gd name="connsiteX6" fmla="*/ 353537 w 1214622"/>
                        <a:gd name="connsiteY6" fmla="*/ 1409545 h 1558501"/>
                        <a:gd name="connsiteX7" fmla="*/ 794613 w 1214622"/>
                        <a:gd name="connsiteY7" fmla="*/ 1108625 h 1558501"/>
                        <a:gd name="connsiteX8" fmla="*/ 931548 w 1214622"/>
                        <a:gd name="connsiteY8" fmla="*/ 875740 h 1558501"/>
                        <a:gd name="connsiteX9" fmla="*/ 805341 w 1214622"/>
                        <a:gd name="connsiteY9" fmla="*/ 775728 h 1558501"/>
                        <a:gd name="connsiteX10" fmla="*/ 467204 w 1214622"/>
                        <a:gd name="connsiteY10" fmla="*/ 397108 h 1558501"/>
                        <a:gd name="connsiteX11" fmla="*/ 400904 w 1214622"/>
                        <a:gd name="connsiteY11" fmla="*/ 244835 h 1558501"/>
                        <a:gd name="connsiteX12" fmla="*/ 274818 w 1214622"/>
                        <a:gd name="connsiteY12" fmla="*/ 222244 h 1558501"/>
                        <a:gd name="connsiteX13" fmla="*/ 185185 w 1214622"/>
                        <a:gd name="connsiteY13" fmla="*/ 471079 h 1558501"/>
                        <a:gd name="connsiteX14" fmla="*/ 0 w 1214622"/>
                        <a:gd name="connsiteY14" fmla="*/ 421849 h 1558501"/>
                        <a:gd name="connsiteX15" fmla="*/ 112493 w 1214622"/>
                        <a:gd name="connsiteY15" fmla="*/ 70281 h 1558501"/>
                        <a:gd name="connsiteX16" fmla="*/ 191469 w 1214622"/>
                        <a:gd name="connsiteY16" fmla="*/ 16834 h 1558501"/>
                        <a:gd name="connsiteX0" fmla="*/ 191469 w 1214622"/>
                        <a:gd name="connsiteY0" fmla="*/ 13312 h 1554979"/>
                        <a:gd name="connsiteX1" fmla="*/ 500967 w 1214622"/>
                        <a:gd name="connsiteY1" fmla="*/ 1827 h 1554979"/>
                        <a:gd name="connsiteX2" fmla="*/ 967267 w 1214622"/>
                        <a:gd name="connsiteY2" fmla="*/ 260235 h 1554979"/>
                        <a:gd name="connsiteX3" fmla="*/ 1179197 w 1214622"/>
                        <a:gd name="connsiteY3" fmla="*/ 938893 h 1554979"/>
                        <a:gd name="connsiteX4" fmla="*/ 895532 w 1214622"/>
                        <a:gd name="connsiteY4" fmla="*/ 1273996 h 1554979"/>
                        <a:gd name="connsiteX5" fmla="*/ 459027 w 1214622"/>
                        <a:gd name="connsiteY5" fmla="*/ 1554979 h 1554979"/>
                        <a:gd name="connsiteX6" fmla="*/ 353537 w 1214622"/>
                        <a:gd name="connsiteY6" fmla="*/ 1406023 h 1554979"/>
                        <a:gd name="connsiteX7" fmla="*/ 794613 w 1214622"/>
                        <a:gd name="connsiteY7" fmla="*/ 1105103 h 1554979"/>
                        <a:gd name="connsiteX8" fmla="*/ 931548 w 1214622"/>
                        <a:gd name="connsiteY8" fmla="*/ 872218 h 1554979"/>
                        <a:gd name="connsiteX9" fmla="*/ 805341 w 1214622"/>
                        <a:gd name="connsiteY9" fmla="*/ 772206 h 1554979"/>
                        <a:gd name="connsiteX10" fmla="*/ 467204 w 1214622"/>
                        <a:gd name="connsiteY10" fmla="*/ 393586 h 1554979"/>
                        <a:gd name="connsiteX11" fmla="*/ 400904 w 1214622"/>
                        <a:gd name="connsiteY11" fmla="*/ 241313 h 1554979"/>
                        <a:gd name="connsiteX12" fmla="*/ 274818 w 1214622"/>
                        <a:gd name="connsiteY12" fmla="*/ 218722 h 1554979"/>
                        <a:gd name="connsiteX13" fmla="*/ 185185 w 1214622"/>
                        <a:gd name="connsiteY13" fmla="*/ 467557 h 1554979"/>
                        <a:gd name="connsiteX14" fmla="*/ 0 w 1214622"/>
                        <a:gd name="connsiteY14" fmla="*/ 418327 h 1554979"/>
                        <a:gd name="connsiteX15" fmla="*/ 112493 w 1214622"/>
                        <a:gd name="connsiteY15" fmla="*/ 66759 h 1554979"/>
                        <a:gd name="connsiteX16" fmla="*/ 191469 w 1214622"/>
                        <a:gd name="connsiteY16" fmla="*/ 13312 h 1554979"/>
                        <a:gd name="connsiteX0" fmla="*/ 191469 w 1214622"/>
                        <a:gd name="connsiteY0" fmla="*/ 16834 h 1558501"/>
                        <a:gd name="connsiteX1" fmla="*/ 500265 w 1214622"/>
                        <a:gd name="connsiteY1" fmla="*/ 1489 h 1558501"/>
                        <a:gd name="connsiteX2" fmla="*/ 967267 w 1214622"/>
                        <a:gd name="connsiteY2" fmla="*/ 263757 h 1558501"/>
                        <a:gd name="connsiteX3" fmla="*/ 1179197 w 1214622"/>
                        <a:gd name="connsiteY3" fmla="*/ 942415 h 1558501"/>
                        <a:gd name="connsiteX4" fmla="*/ 895532 w 1214622"/>
                        <a:gd name="connsiteY4" fmla="*/ 1277518 h 1558501"/>
                        <a:gd name="connsiteX5" fmla="*/ 459027 w 1214622"/>
                        <a:gd name="connsiteY5" fmla="*/ 1558501 h 1558501"/>
                        <a:gd name="connsiteX6" fmla="*/ 353537 w 1214622"/>
                        <a:gd name="connsiteY6" fmla="*/ 1409545 h 1558501"/>
                        <a:gd name="connsiteX7" fmla="*/ 794613 w 1214622"/>
                        <a:gd name="connsiteY7" fmla="*/ 1108625 h 1558501"/>
                        <a:gd name="connsiteX8" fmla="*/ 931548 w 1214622"/>
                        <a:gd name="connsiteY8" fmla="*/ 875740 h 1558501"/>
                        <a:gd name="connsiteX9" fmla="*/ 805341 w 1214622"/>
                        <a:gd name="connsiteY9" fmla="*/ 775728 h 1558501"/>
                        <a:gd name="connsiteX10" fmla="*/ 467204 w 1214622"/>
                        <a:gd name="connsiteY10" fmla="*/ 397108 h 1558501"/>
                        <a:gd name="connsiteX11" fmla="*/ 400904 w 1214622"/>
                        <a:gd name="connsiteY11" fmla="*/ 244835 h 1558501"/>
                        <a:gd name="connsiteX12" fmla="*/ 274818 w 1214622"/>
                        <a:gd name="connsiteY12" fmla="*/ 222244 h 1558501"/>
                        <a:gd name="connsiteX13" fmla="*/ 185185 w 1214622"/>
                        <a:gd name="connsiteY13" fmla="*/ 471079 h 1558501"/>
                        <a:gd name="connsiteX14" fmla="*/ 0 w 1214622"/>
                        <a:gd name="connsiteY14" fmla="*/ 421849 h 1558501"/>
                        <a:gd name="connsiteX15" fmla="*/ 112493 w 1214622"/>
                        <a:gd name="connsiteY15" fmla="*/ 70281 h 1558501"/>
                        <a:gd name="connsiteX16" fmla="*/ 191469 w 1214622"/>
                        <a:gd name="connsiteY16" fmla="*/ 16834 h 1558501"/>
                        <a:gd name="connsiteX0" fmla="*/ 191469 w 1214622"/>
                        <a:gd name="connsiteY0" fmla="*/ 16834 h 1558501"/>
                        <a:gd name="connsiteX1" fmla="*/ 500265 w 1214622"/>
                        <a:gd name="connsiteY1" fmla="*/ 1489 h 1558501"/>
                        <a:gd name="connsiteX2" fmla="*/ 967267 w 1214622"/>
                        <a:gd name="connsiteY2" fmla="*/ 263757 h 1558501"/>
                        <a:gd name="connsiteX3" fmla="*/ 1179197 w 1214622"/>
                        <a:gd name="connsiteY3" fmla="*/ 942415 h 1558501"/>
                        <a:gd name="connsiteX4" fmla="*/ 895532 w 1214622"/>
                        <a:gd name="connsiteY4" fmla="*/ 1277518 h 1558501"/>
                        <a:gd name="connsiteX5" fmla="*/ 459027 w 1214622"/>
                        <a:gd name="connsiteY5" fmla="*/ 1558501 h 1558501"/>
                        <a:gd name="connsiteX6" fmla="*/ 353537 w 1214622"/>
                        <a:gd name="connsiteY6" fmla="*/ 1409545 h 1558501"/>
                        <a:gd name="connsiteX7" fmla="*/ 794613 w 1214622"/>
                        <a:gd name="connsiteY7" fmla="*/ 1108625 h 1558501"/>
                        <a:gd name="connsiteX8" fmla="*/ 931548 w 1214622"/>
                        <a:gd name="connsiteY8" fmla="*/ 875740 h 1558501"/>
                        <a:gd name="connsiteX9" fmla="*/ 805341 w 1214622"/>
                        <a:gd name="connsiteY9" fmla="*/ 775728 h 1558501"/>
                        <a:gd name="connsiteX10" fmla="*/ 467204 w 1214622"/>
                        <a:gd name="connsiteY10" fmla="*/ 397108 h 1558501"/>
                        <a:gd name="connsiteX11" fmla="*/ 400904 w 1214622"/>
                        <a:gd name="connsiteY11" fmla="*/ 244835 h 1558501"/>
                        <a:gd name="connsiteX12" fmla="*/ 274818 w 1214622"/>
                        <a:gd name="connsiteY12" fmla="*/ 222244 h 1558501"/>
                        <a:gd name="connsiteX13" fmla="*/ 185185 w 1214622"/>
                        <a:gd name="connsiteY13" fmla="*/ 471079 h 1558501"/>
                        <a:gd name="connsiteX14" fmla="*/ 0 w 1214622"/>
                        <a:gd name="connsiteY14" fmla="*/ 421849 h 1558501"/>
                        <a:gd name="connsiteX15" fmla="*/ 112493 w 1214622"/>
                        <a:gd name="connsiteY15" fmla="*/ 70281 h 1558501"/>
                        <a:gd name="connsiteX16" fmla="*/ 191469 w 1214622"/>
                        <a:gd name="connsiteY16" fmla="*/ 16834 h 155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4622" h="1558501">
                          <a:moveTo>
                            <a:pt x="191469" y="16834"/>
                          </a:moveTo>
                          <a:cubicBezTo>
                            <a:pt x="371903" y="10771"/>
                            <a:pt x="403428" y="-4861"/>
                            <a:pt x="500265" y="1489"/>
                          </a:cubicBezTo>
                          <a:cubicBezTo>
                            <a:pt x="610770" y="-5610"/>
                            <a:pt x="868048" y="96275"/>
                            <a:pt x="967267" y="263757"/>
                          </a:cubicBezTo>
                          <a:cubicBezTo>
                            <a:pt x="1159354" y="459020"/>
                            <a:pt x="1277623" y="706671"/>
                            <a:pt x="1179197" y="942415"/>
                          </a:cubicBezTo>
                          <a:cubicBezTo>
                            <a:pt x="1075710" y="1071978"/>
                            <a:pt x="950895" y="1229797"/>
                            <a:pt x="895532" y="1277518"/>
                          </a:cubicBezTo>
                          <a:cubicBezTo>
                            <a:pt x="814304" y="1338444"/>
                            <a:pt x="643699" y="1462521"/>
                            <a:pt x="459027" y="1558501"/>
                          </a:cubicBezTo>
                          <a:lnTo>
                            <a:pt x="353537" y="1409545"/>
                          </a:lnTo>
                          <a:cubicBezTo>
                            <a:pt x="380917" y="1374844"/>
                            <a:pt x="651447" y="1217001"/>
                            <a:pt x="794613" y="1108625"/>
                          </a:cubicBezTo>
                          <a:cubicBezTo>
                            <a:pt x="826224" y="1041522"/>
                            <a:pt x="876078" y="960735"/>
                            <a:pt x="931548" y="875740"/>
                          </a:cubicBezTo>
                          <a:lnTo>
                            <a:pt x="805341" y="775728"/>
                          </a:lnTo>
                          <a:lnTo>
                            <a:pt x="467204" y="397108"/>
                          </a:lnTo>
                          <a:cubicBezTo>
                            <a:pt x="445104" y="346350"/>
                            <a:pt x="413881" y="298048"/>
                            <a:pt x="400904" y="244835"/>
                          </a:cubicBezTo>
                          <a:cubicBezTo>
                            <a:pt x="322184" y="236962"/>
                            <a:pt x="304918" y="238013"/>
                            <a:pt x="274818" y="222244"/>
                          </a:cubicBezTo>
                          <a:lnTo>
                            <a:pt x="185185" y="471079"/>
                          </a:lnTo>
                          <a:lnTo>
                            <a:pt x="0" y="421849"/>
                          </a:lnTo>
                          <a:cubicBezTo>
                            <a:pt x="45243" y="279767"/>
                            <a:pt x="79155" y="176644"/>
                            <a:pt x="112493" y="70281"/>
                          </a:cubicBezTo>
                          <a:cubicBezTo>
                            <a:pt x="112493" y="25036"/>
                            <a:pt x="166627" y="12378"/>
                            <a:pt x="191469" y="16834"/>
                          </a:cubicBezTo>
                          <a:close/>
                        </a:path>
                      </a:pathLst>
                    </a:custGeom>
                    <a:solidFill>
                      <a:srgbClr val="B41E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5" name="Rectangle 2"/>
                    <p:cNvSpPr/>
                    <p:nvPr/>
                  </p:nvSpPr>
                  <p:spPr>
                    <a:xfrm rot="5134474" flipV="1">
                      <a:off x="5044577" y="4722977"/>
                      <a:ext cx="243858" cy="232762"/>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9910" h="9224165">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202090" y="5502563"/>
                            <a:pt x="8359907" y="5645609"/>
                          </a:cubicBezTo>
                          <a:cubicBezTo>
                            <a:pt x="7584628" y="6890205"/>
                            <a:pt x="7007393" y="7933774"/>
                            <a:pt x="6266896" y="9224162"/>
                          </a:cubicBezTo>
                          <a:cubicBezTo>
                            <a:pt x="6129010" y="9197551"/>
                            <a:pt x="5181156" y="8530430"/>
                            <a:pt x="5057784" y="8462696"/>
                          </a:cubicBezTo>
                          <a:cubicBezTo>
                            <a:pt x="4397384" y="8046620"/>
                            <a:pt x="768618" y="4236716"/>
                            <a:pt x="541518" y="4050353"/>
                          </a:cubicBezTo>
                          <a:close/>
                        </a:path>
                      </a:pathLst>
                    </a:custGeom>
                    <a:solidFill>
                      <a:srgbClr val="F4B1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6" name="Rectangle 2"/>
                    <p:cNvSpPr/>
                    <p:nvPr/>
                  </p:nvSpPr>
                  <p:spPr>
                    <a:xfrm rot="14378550" flipH="1" flipV="1">
                      <a:off x="4225218" y="4352724"/>
                      <a:ext cx="243858" cy="232762"/>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9910" h="9224165">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202090" y="5502563"/>
                            <a:pt x="8359907" y="5645609"/>
                          </a:cubicBezTo>
                          <a:cubicBezTo>
                            <a:pt x="7584628" y="6890205"/>
                            <a:pt x="7007393" y="7933774"/>
                            <a:pt x="6266896" y="9224162"/>
                          </a:cubicBezTo>
                          <a:cubicBezTo>
                            <a:pt x="6129010" y="9197551"/>
                            <a:pt x="5181156" y="8530430"/>
                            <a:pt x="5057784" y="8462696"/>
                          </a:cubicBezTo>
                          <a:cubicBezTo>
                            <a:pt x="4397384" y="8046620"/>
                            <a:pt x="768618" y="4236716"/>
                            <a:pt x="541518" y="4050353"/>
                          </a:cubicBezTo>
                          <a:close/>
                        </a:path>
                      </a:pathLst>
                    </a:custGeom>
                    <a:solidFill>
                      <a:srgbClr val="F4B1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114" name="Group 113"/>
                  <p:cNvGrpSpPr/>
                  <p:nvPr/>
                </p:nvGrpSpPr>
                <p:grpSpPr>
                  <a:xfrm>
                    <a:off x="4612508" y="5058047"/>
                    <a:ext cx="466167" cy="544332"/>
                    <a:chOff x="4612508" y="5058047"/>
                    <a:chExt cx="466167" cy="544332"/>
                  </a:xfrm>
                </p:grpSpPr>
                <p:grpSp>
                  <p:nvGrpSpPr>
                    <p:cNvPr id="83" name="Group 82"/>
                    <p:cNvGrpSpPr/>
                    <p:nvPr/>
                  </p:nvGrpSpPr>
                  <p:grpSpPr>
                    <a:xfrm rot="7612051">
                      <a:off x="4657502" y="5144976"/>
                      <a:ext cx="393594" cy="437147"/>
                      <a:chOff x="5523932" y="1674900"/>
                      <a:chExt cx="437832" cy="486281"/>
                    </a:xfrm>
                  </p:grpSpPr>
                  <p:sp>
                    <p:nvSpPr>
                      <p:cNvPr id="87" name="Rectangle 5"/>
                      <p:cNvSpPr/>
                      <p:nvPr/>
                    </p:nvSpPr>
                    <p:spPr>
                      <a:xfrm>
                        <a:off x="5865018" y="2040732"/>
                        <a:ext cx="96746" cy="120449"/>
                      </a:xfrm>
                      <a:custGeom>
                        <a:avLst/>
                        <a:gdLst>
                          <a:gd name="connsiteX0" fmla="*/ 0 w 128588"/>
                          <a:gd name="connsiteY0" fmla="*/ 0 h 138112"/>
                          <a:gd name="connsiteX1" fmla="*/ 128588 w 128588"/>
                          <a:gd name="connsiteY1" fmla="*/ 0 h 138112"/>
                          <a:gd name="connsiteX2" fmla="*/ 128588 w 128588"/>
                          <a:gd name="connsiteY2" fmla="*/ 138112 h 138112"/>
                          <a:gd name="connsiteX3" fmla="*/ 0 w 128588"/>
                          <a:gd name="connsiteY3" fmla="*/ 138112 h 138112"/>
                          <a:gd name="connsiteX4" fmla="*/ 0 w 128588"/>
                          <a:gd name="connsiteY4" fmla="*/ 0 h 138112"/>
                          <a:gd name="connsiteX0" fmla="*/ 9525 w 128588"/>
                          <a:gd name="connsiteY0" fmla="*/ 90487 h 138112"/>
                          <a:gd name="connsiteX1" fmla="*/ 128588 w 128588"/>
                          <a:gd name="connsiteY1" fmla="*/ 0 h 138112"/>
                          <a:gd name="connsiteX2" fmla="*/ 128588 w 128588"/>
                          <a:gd name="connsiteY2" fmla="*/ 138112 h 138112"/>
                          <a:gd name="connsiteX3" fmla="*/ 0 w 128588"/>
                          <a:gd name="connsiteY3" fmla="*/ 138112 h 138112"/>
                          <a:gd name="connsiteX4" fmla="*/ 9525 w 128588"/>
                          <a:gd name="connsiteY4" fmla="*/ 90487 h 138112"/>
                          <a:gd name="connsiteX0" fmla="*/ 9525 w 128588"/>
                          <a:gd name="connsiteY0" fmla="*/ 90487 h 138112"/>
                          <a:gd name="connsiteX1" fmla="*/ 78582 w 128588"/>
                          <a:gd name="connsiteY1" fmla="*/ 0 h 138112"/>
                          <a:gd name="connsiteX2" fmla="*/ 128588 w 128588"/>
                          <a:gd name="connsiteY2" fmla="*/ 138112 h 138112"/>
                          <a:gd name="connsiteX3" fmla="*/ 0 w 128588"/>
                          <a:gd name="connsiteY3" fmla="*/ 138112 h 138112"/>
                          <a:gd name="connsiteX4" fmla="*/ 9525 w 128588"/>
                          <a:gd name="connsiteY4" fmla="*/ 90487 h 138112"/>
                          <a:gd name="connsiteX0" fmla="*/ 9525 w 78582"/>
                          <a:gd name="connsiteY0" fmla="*/ 90487 h 138112"/>
                          <a:gd name="connsiteX1" fmla="*/ 78582 w 78582"/>
                          <a:gd name="connsiteY1" fmla="*/ 0 h 138112"/>
                          <a:gd name="connsiteX2" fmla="*/ 0 w 78582"/>
                          <a:gd name="connsiteY2" fmla="*/ 138112 h 138112"/>
                          <a:gd name="connsiteX3" fmla="*/ 9525 w 78582"/>
                          <a:gd name="connsiteY3" fmla="*/ 90487 h 138112"/>
                          <a:gd name="connsiteX0" fmla="*/ 0 w 69057"/>
                          <a:gd name="connsiteY0" fmla="*/ 90487 h 90487"/>
                          <a:gd name="connsiteX1" fmla="*/ 69057 w 69057"/>
                          <a:gd name="connsiteY1" fmla="*/ 0 h 90487"/>
                          <a:gd name="connsiteX2" fmla="*/ 0 w 69057"/>
                          <a:gd name="connsiteY2" fmla="*/ 90487 h 90487"/>
                          <a:gd name="connsiteX0" fmla="*/ 0 w 69057"/>
                          <a:gd name="connsiteY0" fmla="*/ 90487 h 90487"/>
                          <a:gd name="connsiteX1" fmla="*/ 69057 w 69057"/>
                          <a:gd name="connsiteY1" fmla="*/ 0 h 90487"/>
                          <a:gd name="connsiteX2" fmla="*/ 0 w 69057"/>
                          <a:gd name="connsiteY2" fmla="*/ 90487 h 90487"/>
                          <a:gd name="connsiteX0" fmla="*/ 11614 w 80671"/>
                          <a:gd name="connsiteY0" fmla="*/ 101039 h 101039"/>
                          <a:gd name="connsiteX1" fmla="*/ 80671 w 80671"/>
                          <a:gd name="connsiteY1" fmla="*/ 10552 h 101039"/>
                          <a:gd name="connsiteX2" fmla="*/ 11614 w 80671"/>
                          <a:gd name="connsiteY2" fmla="*/ 101039 h 101039"/>
                          <a:gd name="connsiteX0" fmla="*/ 11614 w 95553"/>
                          <a:gd name="connsiteY0" fmla="*/ 101039 h 101039"/>
                          <a:gd name="connsiteX1" fmla="*/ 80671 w 95553"/>
                          <a:gd name="connsiteY1" fmla="*/ 10552 h 101039"/>
                          <a:gd name="connsiteX2" fmla="*/ 11614 w 95553"/>
                          <a:gd name="connsiteY2" fmla="*/ 101039 h 101039"/>
                          <a:gd name="connsiteX0" fmla="*/ 8915 w 96897"/>
                          <a:gd name="connsiteY0" fmla="*/ 101039 h 101039"/>
                          <a:gd name="connsiteX1" fmla="*/ 82734 w 96897"/>
                          <a:gd name="connsiteY1" fmla="*/ 10552 h 101039"/>
                          <a:gd name="connsiteX2" fmla="*/ 8915 w 96897"/>
                          <a:gd name="connsiteY2" fmla="*/ 101039 h 101039"/>
                          <a:gd name="connsiteX0" fmla="*/ 8915 w 94961"/>
                          <a:gd name="connsiteY0" fmla="*/ 101039 h 102320"/>
                          <a:gd name="connsiteX1" fmla="*/ 82734 w 94961"/>
                          <a:gd name="connsiteY1" fmla="*/ 10552 h 102320"/>
                          <a:gd name="connsiteX2" fmla="*/ 8915 w 94961"/>
                          <a:gd name="connsiteY2" fmla="*/ 101039 h 102320"/>
                          <a:gd name="connsiteX0" fmla="*/ 8915 w 94044"/>
                          <a:gd name="connsiteY0" fmla="*/ 101039 h 105488"/>
                          <a:gd name="connsiteX1" fmla="*/ 82734 w 94044"/>
                          <a:gd name="connsiteY1" fmla="*/ 10552 h 105488"/>
                          <a:gd name="connsiteX2" fmla="*/ 8915 w 94044"/>
                          <a:gd name="connsiteY2" fmla="*/ 101039 h 105488"/>
                          <a:gd name="connsiteX0" fmla="*/ 0 w 85129"/>
                          <a:gd name="connsiteY0" fmla="*/ 90487 h 94936"/>
                          <a:gd name="connsiteX1" fmla="*/ 73819 w 85129"/>
                          <a:gd name="connsiteY1" fmla="*/ 0 h 94936"/>
                          <a:gd name="connsiteX2" fmla="*/ 0 w 85129"/>
                          <a:gd name="connsiteY2" fmla="*/ 90487 h 94936"/>
                          <a:gd name="connsiteX0" fmla="*/ 0 w 85129"/>
                          <a:gd name="connsiteY0" fmla="*/ 90487 h 94936"/>
                          <a:gd name="connsiteX1" fmla="*/ 73819 w 85129"/>
                          <a:gd name="connsiteY1" fmla="*/ 0 h 94936"/>
                          <a:gd name="connsiteX2" fmla="*/ 0 w 85129"/>
                          <a:gd name="connsiteY2" fmla="*/ 90487 h 94936"/>
                          <a:gd name="connsiteX0" fmla="*/ 0 w 93797"/>
                          <a:gd name="connsiteY0" fmla="*/ 100012 h 104017"/>
                          <a:gd name="connsiteX1" fmla="*/ 83344 w 93797"/>
                          <a:gd name="connsiteY1" fmla="*/ 0 h 104017"/>
                          <a:gd name="connsiteX2" fmla="*/ 0 w 93797"/>
                          <a:gd name="connsiteY2" fmla="*/ 100012 h 104017"/>
                          <a:gd name="connsiteX0" fmla="*/ 0 w 98177"/>
                          <a:gd name="connsiteY0" fmla="*/ 111918 h 115476"/>
                          <a:gd name="connsiteX1" fmla="*/ 88107 w 98177"/>
                          <a:gd name="connsiteY1" fmla="*/ 0 h 115476"/>
                          <a:gd name="connsiteX2" fmla="*/ 0 w 98177"/>
                          <a:gd name="connsiteY2" fmla="*/ 111918 h 115476"/>
                          <a:gd name="connsiteX0" fmla="*/ 0 w 95984"/>
                          <a:gd name="connsiteY0" fmla="*/ 114299 h 117779"/>
                          <a:gd name="connsiteX1" fmla="*/ 85726 w 95984"/>
                          <a:gd name="connsiteY1" fmla="*/ 0 h 117779"/>
                          <a:gd name="connsiteX2" fmla="*/ 0 w 95984"/>
                          <a:gd name="connsiteY2" fmla="*/ 114299 h 117779"/>
                          <a:gd name="connsiteX0" fmla="*/ 0 w 95984"/>
                          <a:gd name="connsiteY0" fmla="*/ 114299 h 117779"/>
                          <a:gd name="connsiteX1" fmla="*/ 85726 w 95984"/>
                          <a:gd name="connsiteY1" fmla="*/ 0 h 117779"/>
                          <a:gd name="connsiteX2" fmla="*/ 0 w 95984"/>
                          <a:gd name="connsiteY2" fmla="*/ 114299 h 117779"/>
                          <a:gd name="connsiteX0" fmla="*/ 0 w 95984"/>
                          <a:gd name="connsiteY0" fmla="*/ 114299 h 117779"/>
                          <a:gd name="connsiteX1" fmla="*/ 85726 w 95984"/>
                          <a:gd name="connsiteY1" fmla="*/ 0 h 117779"/>
                          <a:gd name="connsiteX2" fmla="*/ 0 w 95984"/>
                          <a:gd name="connsiteY2" fmla="*/ 114299 h 117779"/>
                          <a:gd name="connsiteX0" fmla="*/ 0 w 96746"/>
                          <a:gd name="connsiteY0" fmla="*/ 114299 h 120449"/>
                          <a:gd name="connsiteX1" fmla="*/ 85726 w 96746"/>
                          <a:gd name="connsiteY1" fmla="*/ 0 h 120449"/>
                          <a:gd name="connsiteX2" fmla="*/ 0 w 96746"/>
                          <a:gd name="connsiteY2" fmla="*/ 114299 h 120449"/>
                        </a:gdLst>
                        <a:ahLst/>
                        <a:cxnLst>
                          <a:cxn ang="0">
                            <a:pos x="connsiteX0" y="connsiteY0"/>
                          </a:cxn>
                          <a:cxn ang="0">
                            <a:pos x="connsiteX1" y="connsiteY1"/>
                          </a:cxn>
                          <a:cxn ang="0">
                            <a:pos x="connsiteX2" y="connsiteY2"/>
                          </a:cxn>
                        </a:cxnLst>
                        <a:rect l="l" t="t" r="r" b="b"/>
                        <a:pathLst>
                          <a:path w="96746" h="120449">
                            <a:moveTo>
                              <a:pt x="0" y="114299"/>
                            </a:moveTo>
                            <a:cubicBezTo>
                              <a:pt x="32544" y="81756"/>
                              <a:pt x="46039" y="61118"/>
                              <a:pt x="85726" y="0"/>
                            </a:cubicBezTo>
                            <a:cubicBezTo>
                              <a:pt x="127000" y="46831"/>
                              <a:pt x="42068" y="146051"/>
                              <a:pt x="0" y="114299"/>
                            </a:cubicBezTo>
                            <a:close/>
                          </a:path>
                        </a:pathLst>
                      </a:custGeom>
                      <a:solidFill>
                        <a:srgbClr val="F8CB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8" name="Rectangle 5"/>
                      <p:cNvSpPr/>
                      <p:nvPr/>
                    </p:nvSpPr>
                    <p:spPr>
                      <a:xfrm rot="11838720">
                        <a:off x="5523932" y="1674900"/>
                        <a:ext cx="96746" cy="120449"/>
                      </a:xfrm>
                      <a:custGeom>
                        <a:avLst/>
                        <a:gdLst>
                          <a:gd name="connsiteX0" fmla="*/ 0 w 128588"/>
                          <a:gd name="connsiteY0" fmla="*/ 0 h 138112"/>
                          <a:gd name="connsiteX1" fmla="*/ 128588 w 128588"/>
                          <a:gd name="connsiteY1" fmla="*/ 0 h 138112"/>
                          <a:gd name="connsiteX2" fmla="*/ 128588 w 128588"/>
                          <a:gd name="connsiteY2" fmla="*/ 138112 h 138112"/>
                          <a:gd name="connsiteX3" fmla="*/ 0 w 128588"/>
                          <a:gd name="connsiteY3" fmla="*/ 138112 h 138112"/>
                          <a:gd name="connsiteX4" fmla="*/ 0 w 128588"/>
                          <a:gd name="connsiteY4" fmla="*/ 0 h 138112"/>
                          <a:gd name="connsiteX0" fmla="*/ 9525 w 128588"/>
                          <a:gd name="connsiteY0" fmla="*/ 90487 h 138112"/>
                          <a:gd name="connsiteX1" fmla="*/ 128588 w 128588"/>
                          <a:gd name="connsiteY1" fmla="*/ 0 h 138112"/>
                          <a:gd name="connsiteX2" fmla="*/ 128588 w 128588"/>
                          <a:gd name="connsiteY2" fmla="*/ 138112 h 138112"/>
                          <a:gd name="connsiteX3" fmla="*/ 0 w 128588"/>
                          <a:gd name="connsiteY3" fmla="*/ 138112 h 138112"/>
                          <a:gd name="connsiteX4" fmla="*/ 9525 w 128588"/>
                          <a:gd name="connsiteY4" fmla="*/ 90487 h 138112"/>
                          <a:gd name="connsiteX0" fmla="*/ 9525 w 128588"/>
                          <a:gd name="connsiteY0" fmla="*/ 90487 h 138112"/>
                          <a:gd name="connsiteX1" fmla="*/ 78582 w 128588"/>
                          <a:gd name="connsiteY1" fmla="*/ 0 h 138112"/>
                          <a:gd name="connsiteX2" fmla="*/ 128588 w 128588"/>
                          <a:gd name="connsiteY2" fmla="*/ 138112 h 138112"/>
                          <a:gd name="connsiteX3" fmla="*/ 0 w 128588"/>
                          <a:gd name="connsiteY3" fmla="*/ 138112 h 138112"/>
                          <a:gd name="connsiteX4" fmla="*/ 9525 w 128588"/>
                          <a:gd name="connsiteY4" fmla="*/ 90487 h 138112"/>
                          <a:gd name="connsiteX0" fmla="*/ 9525 w 78582"/>
                          <a:gd name="connsiteY0" fmla="*/ 90487 h 138112"/>
                          <a:gd name="connsiteX1" fmla="*/ 78582 w 78582"/>
                          <a:gd name="connsiteY1" fmla="*/ 0 h 138112"/>
                          <a:gd name="connsiteX2" fmla="*/ 0 w 78582"/>
                          <a:gd name="connsiteY2" fmla="*/ 138112 h 138112"/>
                          <a:gd name="connsiteX3" fmla="*/ 9525 w 78582"/>
                          <a:gd name="connsiteY3" fmla="*/ 90487 h 138112"/>
                          <a:gd name="connsiteX0" fmla="*/ 0 w 69057"/>
                          <a:gd name="connsiteY0" fmla="*/ 90487 h 90487"/>
                          <a:gd name="connsiteX1" fmla="*/ 69057 w 69057"/>
                          <a:gd name="connsiteY1" fmla="*/ 0 h 90487"/>
                          <a:gd name="connsiteX2" fmla="*/ 0 w 69057"/>
                          <a:gd name="connsiteY2" fmla="*/ 90487 h 90487"/>
                          <a:gd name="connsiteX0" fmla="*/ 0 w 69057"/>
                          <a:gd name="connsiteY0" fmla="*/ 90487 h 90487"/>
                          <a:gd name="connsiteX1" fmla="*/ 69057 w 69057"/>
                          <a:gd name="connsiteY1" fmla="*/ 0 h 90487"/>
                          <a:gd name="connsiteX2" fmla="*/ 0 w 69057"/>
                          <a:gd name="connsiteY2" fmla="*/ 90487 h 90487"/>
                          <a:gd name="connsiteX0" fmla="*/ 11614 w 80671"/>
                          <a:gd name="connsiteY0" fmla="*/ 101039 h 101039"/>
                          <a:gd name="connsiteX1" fmla="*/ 80671 w 80671"/>
                          <a:gd name="connsiteY1" fmla="*/ 10552 h 101039"/>
                          <a:gd name="connsiteX2" fmla="*/ 11614 w 80671"/>
                          <a:gd name="connsiteY2" fmla="*/ 101039 h 101039"/>
                          <a:gd name="connsiteX0" fmla="*/ 11614 w 95553"/>
                          <a:gd name="connsiteY0" fmla="*/ 101039 h 101039"/>
                          <a:gd name="connsiteX1" fmla="*/ 80671 w 95553"/>
                          <a:gd name="connsiteY1" fmla="*/ 10552 h 101039"/>
                          <a:gd name="connsiteX2" fmla="*/ 11614 w 95553"/>
                          <a:gd name="connsiteY2" fmla="*/ 101039 h 101039"/>
                          <a:gd name="connsiteX0" fmla="*/ 8915 w 96897"/>
                          <a:gd name="connsiteY0" fmla="*/ 101039 h 101039"/>
                          <a:gd name="connsiteX1" fmla="*/ 82734 w 96897"/>
                          <a:gd name="connsiteY1" fmla="*/ 10552 h 101039"/>
                          <a:gd name="connsiteX2" fmla="*/ 8915 w 96897"/>
                          <a:gd name="connsiteY2" fmla="*/ 101039 h 101039"/>
                          <a:gd name="connsiteX0" fmla="*/ 8915 w 94961"/>
                          <a:gd name="connsiteY0" fmla="*/ 101039 h 102320"/>
                          <a:gd name="connsiteX1" fmla="*/ 82734 w 94961"/>
                          <a:gd name="connsiteY1" fmla="*/ 10552 h 102320"/>
                          <a:gd name="connsiteX2" fmla="*/ 8915 w 94961"/>
                          <a:gd name="connsiteY2" fmla="*/ 101039 h 102320"/>
                          <a:gd name="connsiteX0" fmla="*/ 8915 w 94044"/>
                          <a:gd name="connsiteY0" fmla="*/ 101039 h 105488"/>
                          <a:gd name="connsiteX1" fmla="*/ 82734 w 94044"/>
                          <a:gd name="connsiteY1" fmla="*/ 10552 h 105488"/>
                          <a:gd name="connsiteX2" fmla="*/ 8915 w 94044"/>
                          <a:gd name="connsiteY2" fmla="*/ 101039 h 105488"/>
                          <a:gd name="connsiteX0" fmla="*/ 0 w 85129"/>
                          <a:gd name="connsiteY0" fmla="*/ 90487 h 94936"/>
                          <a:gd name="connsiteX1" fmla="*/ 73819 w 85129"/>
                          <a:gd name="connsiteY1" fmla="*/ 0 h 94936"/>
                          <a:gd name="connsiteX2" fmla="*/ 0 w 85129"/>
                          <a:gd name="connsiteY2" fmla="*/ 90487 h 94936"/>
                          <a:gd name="connsiteX0" fmla="*/ 0 w 85129"/>
                          <a:gd name="connsiteY0" fmla="*/ 90487 h 94936"/>
                          <a:gd name="connsiteX1" fmla="*/ 73819 w 85129"/>
                          <a:gd name="connsiteY1" fmla="*/ 0 h 94936"/>
                          <a:gd name="connsiteX2" fmla="*/ 0 w 85129"/>
                          <a:gd name="connsiteY2" fmla="*/ 90487 h 94936"/>
                          <a:gd name="connsiteX0" fmla="*/ 0 w 93797"/>
                          <a:gd name="connsiteY0" fmla="*/ 100012 h 104017"/>
                          <a:gd name="connsiteX1" fmla="*/ 83344 w 93797"/>
                          <a:gd name="connsiteY1" fmla="*/ 0 h 104017"/>
                          <a:gd name="connsiteX2" fmla="*/ 0 w 93797"/>
                          <a:gd name="connsiteY2" fmla="*/ 100012 h 104017"/>
                          <a:gd name="connsiteX0" fmla="*/ 0 w 98177"/>
                          <a:gd name="connsiteY0" fmla="*/ 111918 h 115476"/>
                          <a:gd name="connsiteX1" fmla="*/ 88107 w 98177"/>
                          <a:gd name="connsiteY1" fmla="*/ 0 h 115476"/>
                          <a:gd name="connsiteX2" fmla="*/ 0 w 98177"/>
                          <a:gd name="connsiteY2" fmla="*/ 111918 h 115476"/>
                          <a:gd name="connsiteX0" fmla="*/ 0 w 95984"/>
                          <a:gd name="connsiteY0" fmla="*/ 114299 h 117779"/>
                          <a:gd name="connsiteX1" fmla="*/ 85726 w 95984"/>
                          <a:gd name="connsiteY1" fmla="*/ 0 h 117779"/>
                          <a:gd name="connsiteX2" fmla="*/ 0 w 95984"/>
                          <a:gd name="connsiteY2" fmla="*/ 114299 h 117779"/>
                          <a:gd name="connsiteX0" fmla="*/ 0 w 95984"/>
                          <a:gd name="connsiteY0" fmla="*/ 114299 h 117779"/>
                          <a:gd name="connsiteX1" fmla="*/ 85726 w 95984"/>
                          <a:gd name="connsiteY1" fmla="*/ 0 h 117779"/>
                          <a:gd name="connsiteX2" fmla="*/ 0 w 95984"/>
                          <a:gd name="connsiteY2" fmla="*/ 114299 h 117779"/>
                          <a:gd name="connsiteX0" fmla="*/ 0 w 95984"/>
                          <a:gd name="connsiteY0" fmla="*/ 114299 h 117779"/>
                          <a:gd name="connsiteX1" fmla="*/ 85726 w 95984"/>
                          <a:gd name="connsiteY1" fmla="*/ 0 h 117779"/>
                          <a:gd name="connsiteX2" fmla="*/ 0 w 95984"/>
                          <a:gd name="connsiteY2" fmla="*/ 114299 h 117779"/>
                          <a:gd name="connsiteX0" fmla="*/ 0 w 96746"/>
                          <a:gd name="connsiteY0" fmla="*/ 114299 h 120449"/>
                          <a:gd name="connsiteX1" fmla="*/ 85726 w 96746"/>
                          <a:gd name="connsiteY1" fmla="*/ 0 h 120449"/>
                          <a:gd name="connsiteX2" fmla="*/ 0 w 96746"/>
                          <a:gd name="connsiteY2" fmla="*/ 114299 h 120449"/>
                        </a:gdLst>
                        <a:ahLst/>
                        <a:cxnLst>
                          <a:cxn ang="0">
                            <a:pos x="connsiteX0" y="connsiteY0"/>
                          </a:cxn>
                          <a:cxn ang="0">
                            <a:pos x="connsiteX1" y="connsiteY1"/>
                          </a:cxn>
                          <a:cxn ang="0">
                            <a:pos x="connsiteX2" y="connsiteY2"/>
                          </a:cxn>
                        </a:cxnLst>
                        <a:rect l="l" t="t" r="r" b="b"/>
                        <a:pathLst>
                          <a:path w="96746" h="120449">
                            <a:moveTo>
                              <a:pt x="0" y="114299"/>
                            </a:moveTo>
                            <a:cubicBezTo>
                              <a:pt x="32544" y="81756"/>
                              <a:pt x="46039" y="61118"/>
                              <a:pt x="85726" y="0"/>
                            </a:cubicBezTo>
                            <a:cubicBezTo>
                              <a:pt x="127000" y="46831"/>
                              <a:pt x="42068" y="146051"/>
                              <a:pt x="0" y="114299"/>
                            </a:cubicBezTo>
                            <a:close/>
                          </a:path>
                        </a:pathLst>
                      </a:custGeom>
                      <a:solidFill>
                        <a:srgbClr val="F8CB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90" name="Rectangle 89"/>
                    <p:cNvSpPr/>
                    <p:nvPr/>
                  </p:nvSpPr>
                  <p:spPr>
                    <a:xfrm>
                      <a:off x="4612508" y="5058047"/>
                      <a:ext cx="466167" cy="544332"/>
                    </a:xfrm>
                    <a:custGeom>
                      <a:avLst/>
                      <a:gdLst>
                        <a:gd name="connsiteX0" fmla="*/ 0 w 1071437"/>
                        <a:gd name="connsiteY0" fmla="*/ 0 h 1127383"/>
                        <a:gd name="connsiteX1" fmla="*/ 1071437 w 1071437"/>
                        <a:gd name="connsiteY1" fmla="*/ 0 h 1127383"/>
                        <a:gd name="connsiteX2" fmla="*/ 1071437 w 1071437"/>
                        <a:gd name="connsiteY2" fmla="*/ 1127383 h 1127383"/>
                        <a:gd name="connsiteX3" fmla="*/ 0 w 1071437"/>
                        <a:gd name="connsiteY3" fmla="*/ 1127383 h 1127383"/>
                        <a:gd name="connsiteX4" fmla="*/ 0 w 1071437"/>
                        <a:gd name="connsiteY4" fmla="*/ 0 h 1127383"/>
                        <a:gd name="connsiteX0" fmla="*/ 0 w 1151266"/>
                        <a:gd name="connsiteY0" fmla="*/ 590247 h 1127383"/>
                        <a:gd name="connsiteX1" fmla="*/ 1151266 w 1151266"/>
                        <a:gd name="connsiteY1" fmla="*/ 0 h 1127383"/>
                        <a:gd name="connsiteX2" fmla="*/ 1151266 w 1151266"/>
                        <a:gd name="connsiteY2" fmla="*/ 1127383 h 1127383"/>
                        <a:gd name="connsiteX3" fmla="*/ 79829 w 1151266"/>
                        <a:gd name="connsiteY3" fmla="*/ 1127383 h 1127383"/>
                        <a:gd name="connsiteX4" fmla="*/ 0 w 1151266"/>
                        <a:gd name="connsiteY4" fmla="*/ 590247 h 1127383"/>
                        <a:gd name="connsiteX0" fmla="*/ 0 w 1151266"/>
                        <a:gd name="connsiteY0" fmla="*/ 590247 h 1127383"/>
                        <a:gd name="connsiteX1" fmla="*/ 568476 w 1151266"/>
                        <a:gd name="connsiteY1" fmla="*/ 299962 h 1127383"/>
                        <a:gd name="connsiteX2" fmla="*/ 1151266 w 1151266"/>
                        <a:gd name="connsiteY2" fmla="*/ 0 h 1127383"/>
                        <a:gd name="connsiteX3" fmla="*/ 1151266 w 1151266"/>
                        <a:gd name="connsiteY3" fmla="*/ 1127383 h 1127383"/>
                        <a:gd name="connsiteX4" fmla="*/ 79829 w 1151266"/>
                        <a:gd name="connsiteY4" fmla="*/ 1127383 h 1127383"/>
                        <a:gd name="connsiteX5" fmla="*/ 0 w 1151266"/>
                        <a:gd name="connsiteY5" fmla="*/ 590247 h 1127383"/>
                        <a:gd name="connsiteX0" fmla="*/ 0 w 1151266"/>
                        <a:gd name="connsiteY0" fmla="*/ 590247 h 1127383"/>
                        <a:gd name="connsiteX1" fmla="*/ 389467 w 1151266"/>
                        <a:gd name="connsiteY1" fmla="*/ 58057 h 1127383"/>
                        <a:gd name="connsiteX2" fmla="*/ 1151266 w 1151266"/>
                        <a:gd name="connsiteY2" fmla="*/ 0 h 1127383"/>
                        <a:gd name="connsiteX3" fmla="*/ 1151266 w 1151266"/>
                        <a:gd name="connsiteY3" fmla="*/ 1127383 h 1127383"/>
                        <a:gd name="connsiteX4" fmla="*/ 79829 w 1151266"/>
                        <a:gd name="connsiteY4" fmla="*/ 1127383 h 1127383"/>
                        <a:gd name="connsiteX5" fmla="*/ 0 w 1151266"/>
                        <a:gd name="connsiteY5" fmla="*/ 590247 h 1127383"/>
                        <a:gd name="connsiteX0" fmla="*/ 0 w 1151266"/>
                        <a:gd name="connsiteY0" fmla="*/ 590247 h 1127383"/>
                        <a:gd name="connsiteX1" fmla="*/ 254000 w 1151266"/>
                        <a:gd name="connsiteY1" fmla="*/ 94343 h 1127383"/>
                        <a:gd name="connsiteX2" fmla="*/ 389467 w 1151266"/>
                        <a:gd name="connsiteY2" fmla="*/ 58057 h 1127383"/>
                        <a:gd name="connsiteX3" fmla="*/ 1151266 w 1151266"/>
                        <a:gd name="connsiteY3" fmla="*/ 0 h 1127383"/>
                        <a:gd name="connsiteX4" fmla="*/ 1151266 w 1151266"/>
                        <a:gd name="connsiteY4" fmla="*/ 1127383 h 1127383"/>
                        <a:gd name="connsiteX5" fmla="*/ 79829 w 1151266"/>
                        <a:gd name="connsiteY5" fmla="*/ 1127383 h 1127383"/>
                        <a:gd name="connsiteX6" fmla="*/ 0 w 1151266"/>
                        <a:gd name="connsiteY6" fmla="*/ 590247 h 1127383"/>
                        <a:gd name="connsiteX0" fmla="*/ 0 w 1151266"/>
                        <a:gd name="connsiteY0" fmla="*/ 590247 h 1127383"/>
                        <a:gd name="connsiteX1" fmla="*/ 273353 w 1151266"/>
                        <a:gd name="connsiteY1" fmla="*/ 38704 h 1127383"/>
                        <a:gd name="connsiteX2" fmla="*/ 389467 w 1151266"/>
                        <a:gd name="connsiteY2" fmla="*/ 58057 h 1127383"/>
                        <a:gd name="connsiteX3" fmla="*/ 1151266 w 1151266"/>
                        <a:gd name="connsiteY3" fmla="*/ 0 h 1127383"/>
                        <a:gd name="connsiteX4" fmla="*/ 1151266 w 1151266"/>
                        <a:gd name="connsiteY4" fmla="*/ 1127383 h 1127383"/>
                        <a:gd name="connsiteX5" fmla="*/ 79829 w 1151266"/>
                        <a:gd name="connsiteY5" fmla="*/ 1127383 h 1127383"/>
                        <a:gd name="connsiteX6" fmla="*/ 0 w 1151266"/>
                        <a:gd name="connsiteY6" fmla="*/ 590247 h 1127383"/>
                        <a:gd name="connsiteX0" fmla="*/ 0 w 1151266"/>
                        <a:gd name="connsiteY0" fmla="*/ 590247 h 1127383"/>
                        <a:gd name="connsiteX1" fmla="*/ 273353 w 1151266"/>
                        <a:gd name="connsiteY1" fmla="*/ 38704 h 1127383"/>
                        <a:gd name="connsiteX2" fmla="*/ 389467 w 1151266"/>
                        <a:gd name="connsiteY2" fmla="*/ 58057 h 1127383"/>
                        <a:gd name="connsiteX3" fmla="*/ 1151266 w 1151266"/>
                        <a:gd name="connsiteY3" fmla="*/ 0 h 1127383"/>
                        <a:gd name="connsiteX4" fmla="*/ 1151266 w 1151266"/>
                        <a:gd name="connsiteY4" fmla="*/ 1127383 h 1127383"/>
                        <a:gd name="connsiteX5" fmla="*/ 79829 w 1151266"/>
                        <a:gd name="connsiteY5" fmla="*/ 1127383 h 1127383"/>
                        <a:gd name="connsiteX6" fmla="*/ 0 w 1151266"/>
                        <a:gd name="connsiteY6" fmla="*/ 590247 h 1127383"/>
                        <a:gd name="connsiteX0" fmla="*/ 0 w 1151266"/>
                        <a:gd name="connsiteY0" fmla="*/ 590247 h 1127383"/>
                        <a:gd name="connsiteX1" fmla="*/ 273353 w 1151266"/>
                        <a:gd name="connsiteY1" fmla="*/ 38704 h 1127383"/>
                        <a:gd name="connsiteX2" fmla="*/ 389467 w 1151266"/>
                        <a:gd name="connsiteY2" fmla="*/ 58057 h 1127383"/>
                        <a:gd name="connsiteX3" fmla="*/ 1151266 w 1151266"/>
                        <a:gd name="connsiteY3" fmla="*/ 0 h 1127383"/>
                        <a:gd name="connsiteX4" fmla="*/ 1151266 w 1151266"/>
                        <a:gd name="connsiteY4" fmla="*/ 1127383 h 1127383"/>
                        <a:gd name="connsiteX5" fmla="*/ 79829 w 1151266"/>
                        <a:gd name="connsiteY5" fmla="*/ 1127383 h 1127383"/>
                        <a:gd name="connsiteX6" fmla="*/ 0 w 1151266"/>
                        <a:gd name="connsiteY6" fmla="*/ 590247 h 1127383"/>
                        <a:gd name="connsiteX0" fmla="*/ 0 w 1151266"/>
                        <a:gd name="connsiteY0" fmla="*/ 602342 h 1127383"/>
                        <a:gd name="connsiteX1" fmla="*/ 273353 w 1151266"/>
                        <a:gd name="connsiteY1" fmla="*/ 38704 h 1127383"/>
                        <a:gd name="connsiteX2" fmla="*/ 389467 w 1151266"/>
                        <a:gd name="connsiteY2" fmla="*/ 58057 h 1127383"/>
                        <a:gd name="connsiteX3" fmla="*/ 1151266 w 1151266"/>
                        <a:gd name="connsiteY3" fmla="*/ 0 h 1127383"/>
                        <a:gd name="connsiteX4" fmla="*/ 1151266 w 1151266"/>
                        <a:gd name="connsiteY4" fmla="*/ 1127383 h 1127383"/>
                        <a:gd name="connsiteX5" fmla="*/ 79829 w 1151266"/>
                        <a:gd name="connsiteY5" fmla="*/ 1127383 h 1127383"/>
                        <a:gd name="connsiteX6" fmla="*/ 0 w 1151266"/>
                        <a:gd name="connsiteY6" fmla="*/ 602342 h 1127383"/>
                        <a:gd name="connsiteX0" fmla="*/ 0 w 1146428"/>
                        <a:gd name="connsiteY0" fmla="*/ 582989 h 1127383"/>
                        <a:gd name="connsiteX1" fmla="*/ 268515 w 1146428"/>
                        <a:gd name="connsiteY1" fmla="*/ 38704 h 1127383"/>
                        <a:gd name="connsiteX2" fmla="*/ 384629 w 1146428"/>
                        <a:gd name="connsiteY2" fmla="*/ 58057 h 1127383"/>
                        <a:gd name="connsiteX3" fmla="*/ 1146428 w 1146428"/>
                        <a:gd name="connsiteY3" fmla="*/ 0 h 1127383"/>
                        <a:gd name="connsiteX4" fmla="*/ 1146428 w 1146428"/>
                        <a:gd name="connsiteY4" fmla="*/ 1127383 h 1127383"/>
                        <a:gd name="connsiteX5" fmla="*/ 74991 w 1146428"/>
                        <a:gd name="connsiteY5" fmla="*/ 1127383 h 1127383"/>
                        <a:gd name="connsiteX6" fmla="*/ 0 w 1146428"/>
                        <a:gd name="connsiteY6" fmla="*/ 582989 h 1127383"/>
                        <a:gd name="connsiteX0" fmla="*/ 0 w 1146428"/>
                        <a:gd name="connsiteY0" fmla="*/ 582989 h 1127383"/>
                        <a:gd name="connsiteX1" fmla="*/ 268515 w 1146428"/>
                        <a:gd name="connsiteY1" fmla="*/ 38704 h 1127383"/>
                        <a:gd name="connsiteX2" fmla="*/ 384629 w 1146428"/>
                        <a:gd name="connsiteY2" fmla="*/ 58057 h 1127383"/>
                        <a:gd name="connsiteX3" fmla="*/ 1146428 w 1146428"/>
                        <a:gd name="connsiteY3" fmla="*/ 0 h 1127383"/>
                        <a:gd name="connsiteX4" fmla="*/ 1146428 w 1146428"/>
                        <a:gd name="connsiteY4" fmla="*/ 1127383 h 1127383"/>
                        <a:gd name="connsiteX5" fmla="*/ 74991 w 1146428"/>
                        <a:gd name="connsiteY5" fmla="*/ 1127383 h 1127383"/>
                        <a:gd name="connsiteX6" fmla="*/ 0 w 1146428"/>
                        <a:gd name="connsiteY6" fmla="*/ 582989 h 1127383"/>
                        <a:gd name="connsiteX0" fmla="*/ 0 w 1146428"/>
                        <a:gd name="connsiteY0" fmla="*/ 582989 h 1127383"/>
                        <a:gd name="connsiteX1" fmla="*/ 268515 w 1146428"/>
                        <a:gd name="connsiteY1" fmla="*/ 38704 h 1127383"/>
                        <a:gd name="connsiteX2" fmla="*/ 384629 w 1146428"/>
                        <a:gd name="connsiteY2" fmla="*/ 58057 h 1127383"/>
                        <a:gd name="connsiteX3" fmla="*/ 1146428 w 1146428"/>
                        <a:gd name="connsiteY3" fmla="*/ 0 h 1127383"/>
                        <a:gd name="connsiteX4" fmla="*/ 1146428 w 1146428"/>
                        <a:gd name="connsiteY4" fmla="*/ 1127383 h 1127383"/>
                        <a:gd name="connsiteX5" fmla="*/ 74991 w 1146428"/>
                        <a:gd name="connsiteY5" fmla="*/ 1127383 h 1127383"/>
                        <a:gd name="connsiteX6" fmla="*/ 0 w 1146428"/>
                        <a:gd name="connsiteY6" fmla="*/ 582989 h 1127383"/>
                        <a:gd name="connsiteX0" fmla="*/ 0 w 1146428"/>
                        <a:gd name="connsiteY0" fmla="*/ 582989 h 1127383"/>
                        <a:gd name="connsiteX1" fmla="*/ 268515 w 1146428"/>
                        <a:gd name="connsiteY1" fmla="*/ 38704 h 1127383"/>
                        <a:gd name="connsiteX2" fmla="*/ 384629 w 1146428"/>
                        <a:gd name="connsiteY2" fmla="*/ 58057 h 1127383"/>
                        <a:gd name="connsiteX3" fmla="*/ 474133 w 1146428"/>
                        <a:gd name="connsiteY3" fmla="*/ 48381 h 1127383"/>
                        <a:gd name="connsiteX4" fmla="*/ 1146428 w 1146428"/>
                        <a:gd name="connsiteY4" fmla="*/ 0 h 1127383"/>
                        <a:gd name="connsiteX5" fmla="*/ 1146428 w 1146428"/>
                        <a:gd name="connsiteY5" fmla="*/ 1127383 h 1127383"/>
                        <a:gd name="connsiteX6" fmla="*/ 74991 w 1146428"/>
                        <a:gd name="connsiteY6" fmla="*/ 1127383 h 1127383"/>
                        <a:gd name="connsiteX7" fmla="*/ 0 w 1146428"/>
                        <a:gd name="connsiteY7" fmla="*/ 582989 h 1127383"/>
                        <a:gd name="connsiteX0" fmla="*/ 0 w 1146428"/>
                        <a:gd name="connsiteY0" fmla="*/ 674913 h 1219307"/>
                        <a:gd name="connsiteX1" fmla="*/ 268515 w 1146428"/>
                        <a:gd name="connsiteY1" fmla="*/ 130628 h 1219307"/>
                        <a:gd name="connsiteX2" fmla="*/ 384629 w 1146428"/>
                        <a:gd name="connsiteY2" fmla="*/ 149981 h 1219307"/>
                        <a:gd name="connsiteX3" fmla="*/ 527352 w 1146428"/>
                        <a:gd name="connsiteY3" fmla="*/ 0 h 1219307"/>
                        <a:gd name="connsiteX4" fmla="*/ 1146428 w 1146428"/>
                        <a:gd name="connsiteY4" fmla="*/ 91924 h 1219307"/>
                        <a:gd name="connsiteX5" fmla="*/ 1146428 w 1146428"/>
                        <a:gd name="connsiteY5" fmla="*/ 1219307 h 1219307"/>
                        <a:gd name="connsiteX6" fmla="*/ 74991 w 1146428"/>
                        <a:gd name="connsiteY6" fmla="*/ 1219307 h 1219307"/>
                        <a:gd name="connsiteX7" fmla="*/ 0 w 1146428"/>
                        <a:gd name="connsiteY7" fmla="*/ 674913 h 1219307"/>
                        <a:gd name="connsiteX0" fmla="*/ 0 w 1146428"/>
                        <a:gd name="connsiteY0" fmla="*/ 674913 h 1219307"/>
                        <a:gd name="connsiteX1" fmla="*/ 268515 w 1146428"/>
                        <a:gd name="connsiteY1" fmla="*/ 130628 h 1219307"/>
                        <a:gd name="connsiteX2" fmla="*/ 384629 w 1146428"/>
                        <a:gd name="connsiteY2" fmla="*/ 149981 h 1219307"/>
                        <a:gd name="connsiteX3" fmla="*/ 527352 w 1146428"/>
                        <a:gd name="connsiteY3" fmla="*/ 0 h 1219307"/>
                        <a:gd name="connsiteX4" fmla="*/ 1146428 w 1146428"/>
                        <a:gd name="connsiteY4" fmla="*/ 91924 h 1219307"/>
                        <a:gd name="connsiteX5" fmla="*/ 1146428 w 1146428"/>
                        <a:gd name="connsiteY5" fmla="*/ 1219307 h 1219307"/>
                        <a:gd name="connsiteX6" fmla="*/ 74991 w 1146428"/>
                        <a:gd name="connsiteY6" fmla="*/ 1219307 h 1219307"/>
                        <a:gd name="connsiteX7" fmla="*/ 0 w 1146428"/>
                        <a:gd name="connsiteY7" fmla="*/ 674913 h 1219307"/>
                        <a:gd name="connsiteX0" fmla="*/ 0 w 1146428"/>
                        <a:gd name="connsiteY0" fmla="*/ 674913 h 1219307"/>
                        <a:gd name="connsiteX1" fmla="*/ 268515 w 1146428"/>
                        <a:gd name="connsiteY1" fmla="*/ 130628 h 1219307"/>
                        <a:gd name="connsiteX2" fmla="*/ 384629 w 1146428"/>
                        <a:gd name="connsiteY2" fmla="*/ 149981 h 1219307"/>
                        <a:gd name="connsiteX3" fmla="*/ 527352 w 1146428"/>
                        <a:gd name="connsiteY3" fmla="*/ 0 h 1219307"/>
                        <a:gd name="connsiteX4" fmla="*/ 1146428 w 1146428"/>
                        <a:gd name="connsiteY4" fmla="*/ 91924 h 1219307"/>
                        <a:gd name="connsiteX5" fmla="*/ 1146428 w 1146428"/>
                        <a:gd name="connsiteY5" fmla="*/ 1219307 h 1219307"/>
                        <a:gd name="connsiteX6" fmla="*/ 74991 w 1146428"/>
                        <a:gd name="connsiteY6" fmla="*/ 1219307 h 1219307"/>
                        <a:gd name="connsiteX7" fmla="*/ 0 w 1146428"/>
                        <a:gd name="connsiteY7" fmla="*/ 674913 h 1219307"/>
                        <a:gd name="connsiteX0" fmla="*/ 0 w 1146428"/>
                        <a:gd name="connsiteY0" fmla="*/ 674913 h 1219307"/>
                        <a:gd name="connsiteX1" fmla="*/ 268515 w 1146428"/>
                        <a:gd name="connsiteY1" fmla="*/ 130628 h 1219307"/>
                        <a:gd name="connsiteX2" fmla="*/ 384629 w 1146428"/>
                        <a:gd name="connsiteY2" fmla="*/ 149981 h 1219307"/>
                        <a:gd name="connsiteX3" fmla="*/ 527352 w 1146428"/>
                        <a:gd name="connsiteY3" fmla="*/ 0 h 1219307"/>
                        <a:gd name="connsiteX4" fmla="*/ 1146428 w 1146428"/>
                        <a:gd name="connsiteY4" fmla="*/ 91924 h 1219307"/>
                        <a:gd name="connsiteX5" fmla="*/ 1146428 w 1146428"/>
                        <a:gd name="connsiteY5" fmla="*/ 1219307 h 1219307"/>
                        <a:gd name="connsiteX6" fmla="*/ 74991 w 1146428"/>
                        <a:gd name="connsiteY6" fmla="*/ 1219307 h 1219307"/>
                        <a:gd name="connsiteX7" fmla="*/ 0 w 1146428"/>
                        <a:gd name="connsiteY7" fmla="*/ 674913 h 1219307"/>
                        <a:gd name="connsiteX0" fmla="*/ 0 w 1146428"/>
                        <a:gd name="connsiteY0" fmla="*/ 674913 h 1219307"/>
                        <a:gd name="connsiteX1" fmla="*/ 268515 w 1146428"/>
                        <a:gd name="connsiteY1" fmla="*/ 130628 h 1219307"/>
                        <a:gd name="connsiteX2" fmla="*/ 384629 w 1146428"/>
                        <a:gd name="connsiteY2" fmla="*/ 149981 h 1219307"/>
                        <a:gd name="connsiteX3" fmla="*/ 527352 w 1146428"/>
                        <a:gd name="connsiteY3" fmla="*/ 0 h 1219307"/>
                        <a:gd name="connsiteX4" fmla="*/ 1146428 w 1146428"/>
                        <a:gd name="connsiteY4" fmla="*/ 91924 h 1219307"/>
                        <a:gd name="connsiteX5" fmla="*/ 1146428 w 1146428"/>
                        <a:gd name="connsiteY5" fmla="*/ 1219307 h 1219307"/>
                        <a:gd name="connsiteX6" fmla="*/ 74991 w 1146428"/>
                        <a:gd name="connsiteY6" fmla="*/ 1219307 h 1219307"/>
                        <a:gd name="connsiteX7" fmla="*/ 0 w 1146428"/>
                        <a:gd name="connsiteY7" fmla="*/ 674913 h 1219307"/>
                        <a:gd name="connsiteX0" fmla="*/ 0 w 1146428"/>
                        <a:gd name="connsiteY0" fmla="*/ 674913 h 1219307"/>
                        <a:gd name="connsiteX1" fmla="*/ 268515 w 1146428"/>
                        <a:gd name="connsiteY1" fmla="*/ 130628 h 1219307"/>
                        <a:gd name="connsiteX2" fmla="*/ 384629 w 1146428"/>
                        <a:gd name="connsiteY2" fmla="*/ 149981 h 1219307"/>
                        <a:gd name="connsiteX3" fmla="*/ 527352 w 1146428"/>
                        <a:gd name="connsiteY3" fmla="*/ 0 h 1219307"/>
                        <a:gd name="connsiteX4" fmla="*/ 706362 w 1146428"/>
                        <a:gd name="connsiteY4" fmla="*/ 21771 h 1219307"/>
                        <a:gd name="connsiteX5" fmla="*/ 1146428 w 1146428"/>
                        <a:gd name="connsiteY5" fmla="*/ 91924 h 1219307"/>
                        <a:gd name="connsiteX6" fmla="*/ 1146428 w 1146428"/>
                        <a:gd name="connsiteY6" fmla="*/ 1219307 h 1219307"/>
                        <a:gd name="connsiteX7" fmla="*/ 74991 w 1146428"/>
                        <a:gd name="connsiteY7" fmla="*/ 1219307 h 1219307"/>
                        <a:gd name="connsiteX8" fmla="*/ 0 w 1146428"/>
                        <a:gd name="connsiteY8" fmla="*/ 674913 h 1219307"/>
                        <a:gd name="connsiteX0" fmla="*/ 0 w 1146428"/>
                        <a:gd name="connsiteY0" fmla="*/ 674913 h 1219307"/>
                        <a:gd name="connsiteX1" fmla="*/ 268515 w 1146428"/>
                        <a:gd name="connsiteY1" fmla="*/ 130628 h 1219307"/>
                        <a:gd name="connsiteX2" fmla="*/ 384629 w 1146428"/>
                        <a:gd name="connsiteY2" fmla="*/ 149981 h 1219307"/>
                        <a:gd name="connsiteX3" fmla="*/ 527352 w 1146428"/>
                        <a:gd name="connsiteY3" fmla="*/ 0 h 1219307"/>
                        <a:gd name="connsiteX4" fmla="*/ 682171 w 1146428"/>
                        <a:gd name="connsiteY4" fmla="*/ 84667 h 1219307"/>
                        <a:gd name="connsiteX5" fmla="*/ 1146428 w 1146428"/>
                        <a:gd name="connsiteY5" fmla="*/ 91924 h 1219307"/>
                        <a:gd name="connsiteX6" fmla="*/ 1146428 w 1146428"/>
                        <a:gd name="connsiteY6" fmla="*/ 1219307 h 1219307"/>
                        <a:gd name="connsiteX7" fmla="*/ 74991 w 1146428"/>
                        <a:gd name="connsiteY7" fmla="*/ 1219307 h 1219307"/>
                        <a:gd name="connsiteX8" fmla="*/ 0 w 1146428"/>
                        <a:gd name="connsiteY8" fmla="*/ 674913 h 1219307"/>
                        <a:gd name="connsiteX0" fmla="*/ 0 w 1146428"/>
                        <a:gd name="connsiteY0" fmla="*/ 674913 h 1219307"/>
                        <a:gd name="connsiteX1" fmla="*/ 268515 w 1146428"/>
                        <a:gd name="connsiteY1" fmla="*/ 130628 h 1219307"/>
                        <a:gd name="connsiteX2" fmla="*/ 384629 w 1146428"/>
                        <a:gd name="connsiteY2" fmla="*/ 149981 h 1219307"/>
                        <a:gd name="connsiteX3" fmla="*/ 527352 w 1146428"/>
                        <a:gd name="connsiteY3" fmla="*/ 0 h 1219307"/>
                        <a:gd name="connsiteX4" fmla="*/ 682171 w 1146428"/>
                        <a:gd name="connsiteY4" fmla="*/ 84667 h 1219307"/>
                        <a:gd name="connsiteX5" fmla="*/ 1146428 w 1146428"/>
                        <a:gd name="connsiteY5" fmla="*/ 91924 h 1219307"/>
                        <a:gd name="connsiteX6" fmla="*/ 1146428 w 1146428"/>
                        <a:gd name="connsiteY6" fmla="*/ 1219307 h 1219307"/>
                        <a:gd name="connsiteX7" fmla="*/ 74991 w 1146428"/>
                        <a:gd name="connsiteY7" fmla="*/ 1219307 h 1219307"/>
                        <a:gd name="connsiteX8" fmla="*/ 0 w 1146428"/>
                        <a:gd name="connsiteY8" fmla="*/ 674913 h 1219307"/>
                        <a:gd name="connsiteX0" fmla="*/ 0 w 1146428"/>
                        <a:gd name="connsiteY0" fmla="*/ 679625 h 1224019"/>
                        <a:gd name="connsiteX1" fmla="*/ 268515 w 1146428"/>
                        <a:gd name="connsiteY1" fmla="*/ 135340 h 1224019"/>
                        <a:gd name="connsiteX2" fmla="*/ 384629 w 1146428"/>
                        <a:gd name="connsiteY2" fmla="*/ 154693 h 1224019"/>
                        <a:gd name="connsiteX3" fmla="*/ 527352 w 1146428"/>
                        <a:gd name="connsiteY3" fmla="*/ 4712 h 1224019"/>
                        <a:gd name="connsiteX4" fmla="*/ 682171 w 1146428"/>
                        <a:gd name="connsiteY4" fmla="*/ 89379 h 1224019"/>
                        <a:gd name="connsiteX5" fmla="*/ 1146428 w 1146428"/>
                        <a:gd name="connsiteY5" fmla="*/ 96636 h 1224019"/>
                        <a:gd name="connsiteX6" fmla="*/ 1146428 w 1146428"/>
                        <a:gd name="connsiteY6" fmla="*/ 1224019 h 1224019"/>
                        <a:gd name="connsiteX7" fmla="*/ 74991 w 1146428"/>
                        <a:gd name="connsiteY7" fmla="*/ 1224019 h 1224019"/>
                        <a:gd name="connsiteX8" fmla="*/ 0 w 1146428"/>
                        <a:gd name="connsiteY8" fmla="*/ 679625 h 1224019"/>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1146428 w 1146428"/>
                        <a:gd name="connsiteY5" fmla="*/ 93667 h 1221050"/>
                        <a:gd name="connsiteX6" fmla="*/ 1146428 w 1146428"/>
                        <a:gd name="connsiteY6" fmla="*/ 1221050 h 1221050"/>
                        <a:gd name="connsiteX7" fmla="*/ 74991 w 1146428"/>
                        <a:gd name="connsiteY7" fmla="*/ 1221050 h 1221050"/>
                        <a:gd name="connsiteX8" fmla="*/ 0 w 1146428"/>
                        <a:gd name="connsiteY8"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1146428 w 1146428"/>
                        <a:gd name="connsiteY5" fmla="*/ 93667 h 1221050"/>
                        <a:gd name="connsiteX6" fmla="*/ 1146428 w 1146428"/>
                        <a:gd name="connsiteY6" fmla="*/ 1221050 h 1221050"/>
                        <a:gd name="connsiteX7" fmla="*/ 74991 w 1146428"/>
                        <a:gd name="connsiteY7" fmla="*/ 1221050 h 1221050"/>
                        <a:gd name="connsiteX8" fmla="*/ 0 w 1146428"/>
                        <a:gd name="connsiteY8"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1146428 w 1146428"/>
                        <a:gd name="connsiteY5" fmla="*/ 93667 h 1221050"/>
                        <a:gd name="connsiteX6" fmla="*/ 1146428 w 1146428"/>
                        <a:gd name="connsiteY6" fmla="*/ 1221050 h 1221050"/>
                        <a:gd name="connsiteX7" fmla="*/ 74991 w 1146428"/>
                        <a:gd name="connsiteY7" fmla="*/ 1221050 h 1221050"/>
                        <a:gd name="connsiteX8" fmla="*/ 0 w 1146428"/>
                        <a:gd name="connsiteY8"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926495 w 1146428"/>
                        <a:gd name="connsiteY5" fmla="*/ 93666 h 1221050"/>
                        <a:gd name="connsiteX6" fmla="*/ 1146428 w 1146428"/>
                        <a:gd name="connsiteY6" fmla="*/ 93667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46428 w 1146428"/>
                        <a:gd name="connsiteY6" fmla="*/ 93667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46428 w 1146428"/>
                        <a:gd name="connsiteY6" fmla="*/ 93667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46428 w 1146428"/>
                        <a:gd name="connsiteY6" fmla="*/ 93667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46428 w 1146428"/>
                        <a:gd name="connsiteY6" fmla="*/ 93667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46428 w 1146428"/>
                        <a:gd name="connsiteY6" fmla="*/ 93667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34332 w 1146428"/>
                        <a:gd name="connsiteY6" fmla="*/ 570219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44008 w 1146428"/>
                        <a:gd name="connsiteY6" fmla="*/ 565381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44008 w 1146428"/>
                        <a:gd name="connsiteY6" fmla="*/ 553286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44008 w 1146428"/>
                        <a:gd name="connsiteY6" fmla="*/ 553286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44008 w 1146428"/>
                        <a:gd name="connsiteY6" fmla="*/ 553286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44008 w 1146428"/>
                        <a:gd name="connsiteY6" fmla="*/ 553286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4241"/>
                        <a:gd name="connsiteY0" fmla="*/ 676656 h 1221050"/>
                        <a:gd name="connsiteX1" fmla="*/ 268515 w 1144241"/>
                        <a:gd name="connsiteY1" fmla="*/ 132371 h 1221050"/>
                        <a:gd name="connsiteX2" fmla="*/ 384629 w 1144241"/>
                        <a:gd name="connsiteY2" fmla="*/ 151724 h 1221050"/>
                        <a:gd name="connsiteX3" fmla="*/ 527352 w 1144241"/>
                        <a:gd name="connsiteY3" fmla="*/ 1743 h 1221050"/>
                        <a:gd name="connsiteX4" fmla="*/ 682171 w 1144241"/>
                        <a:gd name="connsiteY4" fmla="*/ 86410 h 1221050"/>
                        <a:gd name="connsiteX5" fmla="*/ 858762 w 1144241"/>
                        <a:gd name="connsiteY5" fmla="*/ 96085 h 1221050"/>
                        <a:gd name="connsiteX6" fmla="*/ 1144008 w 1144241"/>
                        <a:gd name="connsiteY6" fmla="*/ 553286 h 1221050"/>
                        <a:gd name="connsiteX7" fmla="*/ 1144009 w 1144241"/>
                        <a:gd name="connsiteY7" fmla="*/ 887221 h 1221050"/>
                        <a:gd name="connsiteX8" fmla="*/ 74991 w 1144241"/>
                        <a:gd name="connsiteY8" fmla="*/ 1221050 h 1221050"/>
                        <a:gd name="connsiteX9" fmla="*/ 0 w 1144241"/>
                        <a:gd name="connsiteY9" fmla="*/ 676656 h 1221050"/>
                        <a:gd name="connsiteX0" fmla="*/ 0 w 1144241"/>
                        <a:gd name="connsiteY0" fmla="*/ 676656 h 1221050"/>
                        <a:gd name="connsiteX1" fmla="*/ 268515 w 1144241"/>
                        <a:gd name="connsiteY1" fmla="*/ 132371 h 1221050"/>
                        <a:gd name="connsiteX2" fmla="*/ 384629 w 1144241"/>
                        <a:gd name="connsiteY2" fmla="*/ 151724 h 1221050"/>
                        <a:gd name="connsiteX3" fmla="*/ 527352 w 1144241"/>
                        <a:gd name="connsiteY3" fmla="*/ 1743 h 1221050"/>
                        <a:gd name="connsiteX4" fmla="*/ 682171 w 1144241"/>
                        <a:gd name="connsiteY4" fmla="*/ 86410 h 1221050"/>
                        <a:gd name="connsiteX5" fmla="*/ 858762 w 1144241"/>
                        <a:gd name="connsiteY5" fmla="*/ 96085 h 1221050"/>
                        <a:gd name="connsiteX6" fmla="*/ 1144008 w 1144241"/>
                        <a:gd name="connsiteY6" fmla="*/ 553286 h 1221050"/>
                        <a:gd name="connsiteX7" fmla="*/ 1144009 w 1144241"/>
                        <a:gd name="connsiteY7" fmla="*/ 887221 h 1221050"/>
                        <a:gd name="connsiteX8" fmla="*/ 687011 w 1144241"/>
                        <a:gd name="connsiteY8" fmla="*/ 1022580 h 1221050"/>
                        <a:gd name="connsiteX9" fmla="*/ 74991 w 1144241"/>
                        <a:gd name="connsiteY9" fmla="*/ 1221050 h 1221050"/>
                        <a:gd name="connsiteX10" fmla="*/ 0 w 1144241"/>
                        <a:gd name="connsiteY10" fmla="*/ 676656 h 1221050"/>
                        <a:gd name="connsiteX0" fmla="*/ 0 w 1144241"/>
                        <a:gd name="connsiteY0" fmla="*/ 676656 h 1346732"/>
                        <a:gd name="connsiteX1" fmla="*/ 268515 w 1144241"/>
                        <a:gd name="connsiteY1" fmla="*/ 132371 h 1346732"/>
                        <a:gd name="connsiteX2" fmla="*/ 384629 w 1144241"/>
                        <a:gd name="connsiteY2" fmla="*/ 151724 h 1346732"/>
                        <a:gd name="connsiteX3" fmla="*/ 527352 w 1144241"/>
                        <a:gd name="connsiteY3" fmla="*/ 1743 h 1346732"/>
                        <a:gd name="connsiteX4" fmla="*/ 682171 w 1144241"/>
                        <a:gd name="connsiteY4" fmla="*/ 86410 h 1346732"/>
                        <a:gd name="connsiteX5" fmla="*/ 858762 w 1144241"/>
                        <a:gd name="connsiteY5" fmla="*/ 96085 h 1346732"/>
                        <a:gd name="connsiteX6" fmla="*/ 1144008 w 1144241"/>
                        <a:gd name="connsiteY6" fmla="*/ 553286 h 1346732"/>
                        <a:gd name="connsiteX7" fmla="*/ 1144009 w 1144241"/>
                        <a:gd name="connsiteY7" fmla="*/ 887221 h 1346732"/>
                        <a:gd name="connsiteX8" fmla="*/ 674915 w 1144241"/>
                        <a:gd name="connsiteY8" fmla="*/ 1346732 h 1346732"/>
                        <a:gd name="connsiteX9" fmla="*/ 74991 w 1144241"/>
                        <a:gd name="connsiteY9" fmla="*/ 1221050 h 1346732"/>
                        <a:gd name="connsiteX10" fmla="*/ 0 w 1144241"/>
                        <a:gd name="connsiteY10" fmla="*/ 676656 h 1346732"/>
                        <a:gd name="connsiteX0" fmla="*/ 0 w 1144241"/>
                        <a:gd name="connsiteY0" fmla="*/ 676656 h 1346732"/>
                        <a:gd name="connsiteX1" fmla="*/ 268515 w 1144241"/>
                        <a:gd name="connsiteY1" fmla="*/ 132371 h 1346732"/>
                        <a:gd name="connsiteX2" fmla="*/ 384629 w 1144241"/>
                        <a:gd name="connsiteY2" fmla="*/ 151724 h 1346732"/>
                        <a:gd name="connsiteX3" fmla="*/ 527352 w 1144241"/>
                        <a:gd name="connsiteY3" fmla="*/ 1743 h 1346732"/>
                        <a:gd name="connsiteX4" fmla="*/ 682171 w 1144241"/>
                        <a:gd name="connsiteY4" fmla="*/ 86410 h 1346732"/>
                        <a:gd name="connsiteX5" fmla="*/ 858762 w 1144241"/>
                        <a:gd name="connsiteY5" fmla="*/ 96085 h 1346732"/>
                        <a:gd name="connsiteX6" fmla="*/ 1144008 w 1144241"/>
                        <a:gd name="connsiteY6" fmla="*/ 553286 h 1346732"/>
                        <a:gd name="connsiteX7" fmla="*/ 1144009 w 1144241"/>
                        <a:gd name="connsiteY7" fmla="*/ 887221 h 1346732"/>
                        <a:gd name="connsiteX8" fmla="*/ 674915 w 1144241"/>
                        <a:gd name="connsiteY8" fmla="*/ 1346732 h 1346732"/>
                        <a:gd name="connsiteX9" fmla="*/ 96762 w 1144241"/>
                        <a:gd name="connsiteY9" fmla="*/ 969469 h 1346732"/>
                        <a:gd name="connsiteX10" fmla="*/ 0 w 1144241"/>
                        <a:gd name="connsiteY10" fmla="*/ 676656 h 1346732"/>
                        <a:gd name="connsiteX0" fmla="*/ 0 w 1144241"/>
                        <a:gd name="connsiteY0" fmla="*/ 676656 h 1346732"/>
                        <a:gd name="connsiteX1" fmla="*/ 268515 w 1144241"/>
                        <a:gd name="connsiteY1" fmla="*/ 132371 h 1346732"/>
                        <a:gd name="connsiteX2" fmla="*/ 384629 w 1144241"/>
                        <a:gd name="connsiteY2" fmla="*/ 151724 h 1346732"/>
                        <a:gd name="connsiteX3" fmla="*/ 527352 w 1144241"/>
                        <a:gd name="connsiteY3" fmla="*/ 1743 h 1346732"/>
                        <a:gd name="connsiteX4" fmla="*/ 682171 w 1144241"/>
                        <a:gd name="connsiteY4" fmla="*/ 86410 h 1346732"/>
                        <a:gd name="connsiteX5" fmla="*/ 858762 w 1144241"/>
                        <a:gd name="connsiteY5" fmla="*/ 96085 h 1346732"/>
                        <a:gd name="connsiteX6" fmla="*/ 1144008 w 1144241"/>
                        <a:gd name="connsiteY6" fmla="*/ 553286 h 1346732"/>
                        <a:gd name="connsiteX7" fmla="*/ 1144009 w 1144241"/>
                        <a:gd name="connsiteY7" fmla="*/ 887221 h 1346732"/>
                        <a:gd name="connsiteX8" fmla="*/ 674915 w 1144241"/>
                        <a:gd name="connsiteY8" fmla="*/ 1346732 h 1346732"/>
                        <a:gd name="connsiteX9" fmla="*/ 79829 w 1144241"/>
                        <a:gd name="connsiteY9" fmla="*/ 976726 h 1346732"/>
                        <a:gd name="connsiteX10" fmla="*/ 0 w 1144241"/>
                        <a:gd name="connsiteY10" fmla="*/ 676656 h 1346732"/>
                        <a:gd name="connsiteX0" fmla="*/ 0 w 1151716"/>
                        <a:gd name="connsiteY0" fmla="*/ 676656 h 1346732"/>
                        <a:gd name="connsiteX1" fmla="*/ 268515 w 1151716"/>
                        <a:gd name="connsiteY1" fmla="*/ 132371 h 1346732"/>
                        <a:gd name="connsiteX2" fmla="*/ 384629 w 1151716"/>
                        <a:gd name="connsiteY2" fmla="*/ 151724 h 1346732"/>
                        <a:gd name="connsiteX3" fmla="*/ 527352 w 1151716"/>
                        <a:gd name="connsiteY3" fmla="*/ 1743 h 1346732"/>
                        <a:gd name="connsiteX4" fmla="*/ 682171 w 1151716"/>
                        <a:gd name="connsiteY4" fmla="*/ 86410 h 1346732"/>
                        <a:gd name="connsiteX5" fmla="*/ 858762 w 1151716"/>
                        <a:gd name="connsiteY5" fmla="*/ 96085 h 1346732"/>
                        <a:gd name="connsiteX6" fmla="*/ 1144008 w 1151716"/>
                        <a:gd name="connsiteY6" fmla="*/ 553286 h 1346732"/>
                        <a:gd name="connsiteX7" fmla="*/ 1144009 w 1151716"/>
                        <a:gd name="connsiteY7" fmla="*/ 887221 h 1346732"/>
                        <a:gd name="connsiteX8" fmla="*/ 674915 w 1151716"/>
                        <a:gd name="connsiteY8" fmla="*/ 1346732 h 1346732"/>
                        <a:gd name="connsiteX9" fmla="*/ 79829 w 1151716"/>
                        <a:gd name="connsiteY9" fmla="*/ 976726 h 1346732"/>
                        <a:gd name="connsiteX10" fmla="*/ 0 w 1151716"/>
                        <a:gd name="connsiteY10" fmla="*/ 676656 h 1346732"/>
                        <a:gd name="connsiteX0" fmla="*/ 0 w 1155025"/>
                        <a:gd name="connsiteY0" fmla="*/ 676656 h 1346732"/>
                        <a:gd name="connsiteX1" fmla="*/ 268515 w 1155025"/>
                        <a:gd name="connsiteY1" fmla="*/ 132371 h 1346732"/>
                        <a:gd name="connsiteX2" fmla="*/ 384629 w 1155025"/>
                        <a:gd name="connsiteY2" fmla="*/ 151724 h 1346732"/>
                        <a:gd name="connsiteX3" fmla="*/ 527352 w 1155025"/>
                        <a:gd name="connsiteY3" fmla="*/ 1743 h 1346732"/>
                        <a:gd name="connsiteX4" fmla="*/ 682171 w 1155025"/>
                        <a:gd name="connsiteY4" fmla="*/ 86410 h 1346732"/>
                        <a:gd name="connsiteX5" fmla="*/ 858762 w 1155025"/>
                        <a:gd name="connsiteY5" fmla="*/ 96085 h 1346732"/>
                        <a:gd name="connsiteX6" fmla="*/ 1144008 w 1155025"/>
                        <a:gd name="connsiteY6" fmla="*/ 553286 h 1346732"/>
                        <a:gd name="connsiteX7" fmla="*/ 1144009 w 1155025"/>
                        <a:gd name="connsiteY7" fmla="*/ 887221 h 1346732"/>
                        <a:gd name="connsiteX8" fmla="*/ 674915 w 1155025"/>
                        <a:gd name="connsiteY8" fmla="*/ 1346732 h 1346732"/>
                        <a:gd name="connsiteX9" fmla="*/ 79829 w 1155025"/>
                        <a:gd name="connsiteY9" fmla="*/ 976726 h 1346732"/>
                        <a:gd name="connsiteX10" fmla="*/ 0 w 1155025"/>
                        <a:gd name="connsiteY10" fmla="*/ 676656 h 1346732"/>
                        <a:gd name="connsiteX0" fmla="*/ 0 w 1155025"/>
                        <a:gd name="connsiteY0" fmla="*/ 676656 h 1346732"/>
                        <a:gd name="connsiteX1" fmla="*/ 268515 w 1155025"/>
                        <a:gd name="connsiteY1" fmla="*/ 132371 h 1346732"/>
                        <a:gd name="connsiteX2" fmla="*/ 384629 w 1155025"/>
                        <a:gd name="connsiteY2" fmla="*/ 151724 h 1346732"/>
                        <a:gd name="connsiteX3" fmla="*/ 527352 w 1155025"/>
                        <a:gd name="connsiteY3" fmla="*/ 1743 h 1346732"/>
                        <a:gd name="connsiteX4" fmla="*/ 682171 w 1155025"/>
                        <a:gd name="connsiteY4" fmla="*/ 86410 h 1346732"/>
                        <a:gd name="connsiteX5" fmla="*/ 858762 w 1155025"/>
                        <a:gd name="connsiteY5" fmla="*/ 96085 h 1346732"/>
                        <a:gd name="connsiteX6" fmla="*/ 1144008 w 1155025"/>
                        <a:gd name="connsiteY6" fmla="*/ 553286 h 1346732"/>
                        <a:gd name="connsiteX7" fmla="*/ 1144009 w 1155025"/>
                        <a:gd name="connsiteY7" fmla="*/ 887221 h 1346732"/>
                        <a:gd name="connsiteX8" fmla="*/ 674915 w 1155025"/>
                        <a:gd name="connsiteY8" fmla="*/ 1346732 h 1346732"/>
                        <a:gd name="connsiteX9" fmla="*/ 79829 w 1155025"/>
                        <a:gd name="connsiteY9" fmla="*/ 976726 h 1346732"/>
                        <a:gd name="connsiteX10" fmla="*/ 0 w 1155025"/>
                        <a:gd name="connsiteY10" fmla="*/ 676656 h 1346732"/>
                        <a:gd name="connsiteX0" fmla="*/ 0 w 1155025"/>
                        <a:gd name="connsiteY0" fmla="*/ 676656 h 1346732"/>
                        <a:gd name="connsiteX1" fmla="*/ 268515 w 1155025"/>
                        <a:gd name="connsiteY1" fmla="*/ 132371 h 1346732"/>
                        <a:gd name="connsiteX2" fmla="*/ 384629 w 1155025"/>
                        <a:gd name="connsiteY2" fmla="*/ 151724 h 1346732"/>
                        <a:gd name="connsiteX3" fmla="*/ 527352 w 1155025"/>
                        <a:gd name="connsiteY3" fmla="*/ 1743 h 1346732"/>
                        <a:gd name="connsiteX4" fmla="*/ 682171 w 1155025"/>
                        <a:gd name="connsiteY4" fmla="*/ 86410 h 1346732"/>
                        <a:gd name="connsiteX5" fmla="*/ 858762 w 1155025"/>
                        <a:gd name="connsiteY5" fmla="*/ 96085 h 1346732"/>
                        <a:gd name="connsiteX6" fmla="*/ 1144008 w 1155025"/>
                        <a:gd name="connsiteY6" fmla="*/ 553286 h 1346732"/>
                        <a:gd name="connsiteX7" fmla="*/ 1144009 w 1155025"/>
                        <a:gd name="connsiteY7" fmla="*/ 887221 h 1346732"/>
                        <a:gd name="connsiteX8" fmla="*/ 674915 w 1155025"/>
                        <a:gd name="connsiteY8" fmla="*/ 1346732 h 1346732"/>
                        <a:gd name="connsiteX9" fmla="*/ 108857 w 1155025"/>
                        <a:gd name="connsiteY9" fmla="*/ 964631 h 1346732"/>
                        <a:gd name="connsiteX10" fmla="*/ 0 w 1155025"/>
                        <a:gd name="connsiteY10" fmla="*/ 676656 h 1346732"/>
                        <a:gd name="connsiteX0" fmla="*/ 0 w 1155025"/>
                        <a:gd name="connsiteY0" fmla="*/ 676656 h 1346732"/>
                        <a:gd name="connsiteX1" fmla="*/ 268515 w 1155025"/>
                        <a:gd name="connsiteY1" fmla="*/ 132371 h 1346732"/>
                        <a:gd name="connsiteX2" fmla="*/ 384629 w 1155025"/>
                        <a:gd name="connsiteY2" fmla="*/ 151724 h 1346732"/>
                        <a:gd name="connsiteX3" fmla="*/ 527352 w 1155025"/>
                        <a:gd name="connsiteY3" fmla="*/ 1743 h 1346732"/>
                        <a:gd name="connsiteX4" fmla="*/ 682171 w 1155025"/>
                        <a:gd name="connsiteY4" fmla="*/ 86410 h 1346732"/>
                        <a:gd name="connsiteX5" fmla="*/ 858762 w 1155025"/>
                        <a:gd name="connsiteY5" fmla="*/ 96085 h 1346732"/>
                        <a:gd name="connsiteX6" fmla="*/ 1144008 w 1155025"/>
                        <a:gd name="connsiteY6" fmla="*/ 553286 h 1346732"/>
                        <a:gd name="connsiteX7" fmla="*/ 1144009 w 1155025"/>
                        <a:gd name="connsiteY7" fmla="*/ 887221 h 1346732"/>
                        <a:gd name="connsiteX8" fmla="*/ 674915 w 1155025"/>
                        <a:gd name="connsiteY8" fmla="*/ 1346732 h 1346732"/>
                        <a:gd name="connsiteX9" fmla="*/ 108857 w 1155025"/>
                        <a:gd name="connsiteY9" fmla="*/ 964631 h 1346732"/>
                        <a:gd name="connsiteX10" fmla="*/ 0 w 1155025"/>
                        <a:gd name="connsiteY10" fmla="*/ 676656 h 1346732"/>
                        <a:gd name="connsiteX0" fmla="*/ 0 w 1155025"/>
                        <a:gd name="connsiteY0" fmla="*/ 676656 h 1346732"/>
                        <a:gd name="connsiteX1" fmla="*/ 268515 w 1155025"/>
                        <a:gd name="connsiteY1" fmla="*/ 132371 h 1346732"/>
                        <a:gd name="connsiteX2" fmla="*/ 384629 w 1155025"/>
                        <a:gd name="connsiteY2" fmla="*/ 151724 h 1346732"/>
                        <a:gd name="connsiteX3" fmla="*/ 527352 w 1155025"/>
                        <a:gd name="connsiteY3" fmla="*/ 1743 h 1346732"/>
                        <a:gd name="connsiteX4" fmla="*/ 682171 w 1155025"/>
                        <a:gd name="connsiteY4" fmla="*/ 86410 h 1346732"/>
                        <a:gd name="connsiteX5" fmla="*/ 858762 w 1155025"/>
                        <a:gd name="connsiteY5" fmla="*/ 96085 h 1346732"/>
                        <a:gd name="connsiteX6" fmla="*/ 1144008 w 1155025"/>
                        <a:gd name="connsiteY6" fmla="*/ 553286 h 1346732"/>
                        <a:gd name="connsiteX7" fmla="*/ 1144009 w 1155025"/>
                        <a:gd name="connsiteY7" fmla="*/ 887221 h 1346732"/>
                        <a:gd name="connsiteX8" fmla="*/ 674915 w 1155025"/>
                        <a:gd name="connsiteY8" fmla="*/ 1346732 h 1346732"/>
                        <a:gd name="connsiteX9" fmla="*/ 106438 w 1155025"/>
                        <a:gd name="connsiteY9" fmla="*/ 974307 h 1346732"/>
                        <a:gd name="connsiteX10" fmla="*/ 0 w 1155025"/>
                        <a:gd name="connsiteY10" fmla="*/ 676656 h 1346732"/>
                        <a:gd name="connsiteX0" fmla="*/ 333 w 1155358"/>
                        <a:gd name="connsiteY0" fmla="*/ 676656 h 1346732"/>
                        <a:gd name="connsiteX1" fmla="*/ 268848 w 1155358"/>
                        <a:gd name="connsiteY1" fmla="*/ 132371 h 1346732"/>
                        <a:gd name="connsiteX2" fmla="*/ 384962 w 1155358"/>
                        <a:gd name="connsiteY2" fmla="*/ 151724 h 1346732"/>
                        <a:gd name="connsiteX3" fmla="*/ 527685 w 1155358"/>
                        <a:gd name="connsiteY3" fmla="*/ 1743 h 1346732"/>
                        <a:gd name="connsiteX4" fmla="*/ 682504 w 1155358"/>
                        <a:gd name="connsiteY4" fmla="*/ 86410 h 1346732"/>
                        <a:gd name="connsiteX5" fmla="*/ 859095 w 1155358"/>
                        <a:gd name="connsiteY5" fmla="*/ 96085 h 1346732"/>
                        <a:gd name="connsiteX6" fmla="*/ 1144341 w 1155358"/>
                        <a:gd name="connsiteY6" fmla="*/ 553286 h 1346732"/>
                        <a:gd name="connsiteX7" fmla="*/ 1144342 w 1155358"/>
                        <a:gd name="connsiteY7" fmla="*/ 887221 h 1346732"/>
                        <a:gd name="connsiteX8" fmla="*/ 675248 w 1155358"/>
                        <a:gd name="connsiteY8" fmla="*/ 1346732 h 1346732"/>
                        <a:gd name="connsiteX9" fmla="*/ 106771 w 1155358"/>
                        <a:gd name="connsiteY9" fmla="*/ 974307 h 1346732"/>
                        <a:gd name="connsiteX10" fmla="*/ 333 w 1155358"/>
                        <a:gd name="connsiteY10" fmla="*/ 676656 h 1346732"/>
                        <a:gd name="connsiteX0" fmla="*/ 333 w 1155358"/>
                        <a:gd name="connsiteY0" fmla="*/ 676656 h 1346732"/>
                        <a:gd name="connsiteX1" fmla="*/ 268848 w 1155358"/>
                        <a:gd name="connsiteY1" fmla="*/ 132371 h 1346732"/>
                        <a:gd name="connsiteX2" fmla="*/ 384962 w 1155358"/>
                        <a:gd name="connsiteY2" fmla="*/ 151724 h 1346732"/>
                        <a:gd name="connsiteX3" fmla="*/ 527685 w 1155358"/>
                        <a:gd name="connsiteY3" fmla="*/ 1743 h 1346732"/>
                        <a:gd name="connsiteX4" fmla="*/ 682504 w 1155358"/>
                        <a:gd name="connsiteY4" fmla="*/ 86410 h 1346732"/>
                        <a:gd name="connsiteX5" fmla="*/ 859095 w 1155358"/>
                        <a:gd name="connsiteY5" fmla="*/ 96085 h 1346732"/>
                        <a:gd name="connsiteX6" fmla="*/ 1144341 w 1155358"/>
                        <a:gd name="connsiteY6" fmla="*/ 553286 h 1346732"/>
                        <a:gd name="connsiteX7" fmla="*/ 1144342 w 1155358"/>
                        <a:gd name="connsiteY7" fmla="*/ 887221 h 1346732"/>
                        <a:gd name="connsiteX8" fmla="*/ 675248 w 1155358"/>
                        <a:gd name="connsiteY8" fmla="*/ 1346732 h 1346732"/>
                        <a:gd name="connsiteX9" fmla="*/ 106771 w 1155358"/>
                        <a:gd name="connsiteY9" fmla="*/ 981564 h 1346732"/>
                        <a:gd name="connsiteX10" fmla="*/ 333 w 1155358"/>
                        <a:gd name="connsiteY10" fmla="*/ 676656 h 1346732"/>
                        <a:gd name="connsiteX0" fmla="*/ 333 w 1155358"/>
                        <a:gd name="connsiteY0" fmla="*/ 676656 h 1346732"/>
                        <a:gd name="connsiteX1" fmla="*/ 268848 w 1155358"/>
                        <a:gd name="connsiteY1" fmla="*/ 132371 h 1346732"/>
                        <a:gd name="connsiteX2" fmla="*/ 384962 w 1155358"/>
                        <a:gd name="connsiteY2" fmla="*/ 151724 h 1346732"/>
                        <a:gd name="connsiteX3" fmla="*/ 527685 w 1155358"/>
                        <a:gd name="connsiteY3" fmla="*/ 1743 h 1346732"/>
                        <a:gd name="connsiteX4" fmla="*/ 682504 w 1155358"/>
                        <a:gd name="connsiteY4" fmla="*/ 86410 h 1346732"/>
                        <a:gd name="connsiteX5" fmla="*/ 859095 w 1155358"/>
                        <a:gd name="connsiteY5" fmla="*/ 96085 h 1346732"/>
                        <a:gd name="connsiteX6" fmla="*/ 1144341 w 1155358"/>
                        <a:gd name="connsiteY6" fmla="*/ 553286 h 1346732"/>
                        <a:gd name="connsiteX7" fmla="*/ 1144342 w 1155358"/>
                        <a:gd name="connsiteY7" fmla="*/ 887221 h 1346732"/>
                        <a:gd name="connsiteX8" fmla="*/ 675248 w 1155358"/>
                        <a:gd name="connsiteY8" fmla="*/ 1346732 h 1346732"/>
                        <a:gd name="connsiteX9" fmla="*/ 106771 w 1155358"/>
                        <a:gd name="connsiteY9" fmla="*/ 981564 h 1346732"/>
                        <a:gd name="connsiteX10" fmla="*/ 333 w 1155358"/>
                        <a:gd name="connsiteY10" fmla="*/ 676656 h 1346732"/>
                        <a:gd name="connsiteX0" fmla="*/ 295 w 1155320"/>
                        <a:gd name="connsiteY0" fmla="*/ 676656 h 1346732"/>
                        <a:gd name="connsiteX1" fmla="*/ 268810 w 1155320"/>
                        <a:gd name="connsiteY1" fmla="*/ 132371 h 1346732"/>
                        <a:gd name="connsiteX2" fmla="*/ 384924 w 1155320"/>
                        <a:gd name="connsiteY2" fmla="*/ 151724 h 1346732"/>
                        <a:gd name="connsiteX3" fmla="*/ 527647 w 1155320"/>
                        <a:gd name="connsiteY3" fmla="*/ 1743 h 1346732"/>
                        <a:gd name="connsiteX4" fmla="*/ 682466 w 1155320"/>
                        <a:gd name="connsiteY4" fmla="*/ 86410 h 1346732"/>
                        <a:gd name="connsiteX5" fmla="*/ 859057 w 1155320"/>
                        <a:gd name="connsiteY5" fmla="*/ 96085 h 1346732"/>
                        <a:gd name="connsiteX6" fmla="*/ 1144303 w 1155320"/>
                        <a:gd name="connsiteY6" fmla="*/ 553286 h 1346732"/>
                        <a:gd name="connsiteX7" fmla="*/ 1144304 w 1155320"/>
                        <a:gd name="connsiteY7" fmla="*/ 887221 h 1346732"/>
                        <a:gd name="connsiteX8" fmla="*/ 675210 w 1155320"/>
                        <a:gd name="connsiteY8" fmla="*/ 1346732 h 1346732"/>
                        <a:gd name="connsiteX9" fmla="*/ 106733 w 1155320"/>
                        <a:gd name="connsiteY9" fmla="*/ 981564 h 1346732"/>
                        <a:gd name="connsiteX10" fmla="*/ 295 w 1155320"/>
                        <a:gd name="connsiteY10" fmla="*/ 676656 h 1346732"/>
                        <a:gd name="connsiteX0" fmla="*/ 295 w 1155320"/>
                        <a:gd name="connsiteY0" fmla="*/ 676656 h 1347695"/>
                        <a:gd name="connsiteX1" fmla="*/ 268810 w 1155320"/>
                        <a:gd name="connsiteY1" fmla="*/ 132371 h 1347695"/>
                        <a:gd name="connsiteX2" fmla="*/ 384924 w 1155320"/>
                        <a:gd name="connsiteY2" fmla="*/ 151724 h 1347695"/>
                        <a:gd name="connsiteX3" fmla="*/ 527647 w 1155320"/>
                        <a:gd name="connsiteY3" fmla="*/ 1743 h 1347695"/>
                        <a:gd name="connsiteX4" fmla="*/ 682466 w 1155320"/>
                        <a:gd name="connsiteY4" fmla="*/ 86410 h 1347695"/>
                        <a:gd name="connsiteX5" fmla="*/ 859057 w 1155320"/>
                        <a:gd name="connsiteY5" fmla="*/ 96085 h 1347695"/>
                        <a:gd name="connsiteX6" fmla="*/ 1144303 w 1155320"/>
                        <a:gd name="connsiteY6" fmla="*/ 553286 h 1347695"/>
                        <a:gd name="connsiteX7" fmla="*/ 1144304 w 1155320"/>
                        <a:gd name="connsiteY7" fmla="*/ 887221 h 1347695"/>
                        <a:gd name="connsiteX8" fmla="*/ 675210 w 1155320"/>
                        <a:gd name="connsiteY8" fmla="*/ 1346732 h 1347695"/>
                        <a:gd name="connsiteX9" fmla="*/ 106733 w 1155320"/>
                        <a:gd name="connsiteY9" fmla="*/ 981564 h 1347695"/>
                        <a:gd name="connsiteX10" fmla="*/ 295 w 1155320"/>
                        <a:gd name="connsiteY10" fmla="*/ 676656 h 1347695"/>
                        <a:gd name="connsiteX0" fmla="*/ 319 w 1155344"/>
                        <a:gd name="connsiteY0" fmla="*/ 676656 h 1347695"/>
                        <a:gd name="connsiteX1" fmla="*/ 268834 w 1155344"/>
                        <a:gd name="connsiteY1" fmla="*/ 132371 h 1347695"/>
                        <a:gd name="connsiteX2" fmla="*/ 384948 w 1155344"/>
                        <a:gd name="connsiteY2" fmla="*/ 151724 h 1347695"/>
                        <a:gd name="connsiteX3" fmla="*/ 527671 w 1155344"/>
                        <a:gd name="connsiteY3" fmla="*/ 1743 h 1347695"/>
                        <a:gd name="connsiteX4" fmla="*/ 682490 w 1155344"/>
                        <a:gd name="connsiteY4" fmla="*/ 86410 h 1347695"/>
                        <a:gd name="connsiteX5" fmla="*/ 859081 w 1155344"/>
                        <a:gd name="connsiteY5" fmla="*/ 96085 h 1347695"/>
                        <a:gd name="connsiteX6" fmla="*/ 1144327 w 1155344"/>
                        <a:gd name="connsiteY6" fmla="*/ 553286 h 1347695"/>
                        <a:gd name="connsiteX7" fmla="*/ 1144328 w 1155344"/>
                        <a:gd name="connsiteY7" fmla="*/ 887221 h 1347695"/>
                        <a:gd name="connsiteX8" fmla="*/ 675234 w 1155344"/>
                        <a:gd name="connsiteY8" fmla="*/ 1346732 h 1347695"/>
                        <a:gd name="connsiteX9" fmla="*/ 101919 w 1155344"/>
                        <a:gd name="connsiteY9" fmla="*/ 981564 h 1347695"/>
                        <a:gd name="connsiteX10" fmla="*/ 319 w 1155344"/>
                        <a:gd name="connsiteY10" fmla="*/ 676656 h 1347695"/>
                        <a:gd name="connsiteX0" fmla="*/ 295 w 1155320"/>
                        <a:gd name="connsiteY0" fmla="*/ 676656 h 1347695"/>
                        <a:gd name="connsiteX1" fmla="*/ 268810 w 1155320"/>
                        <a:gd name="connsiteY1" fmla="*/ 132371 h 1347695"/>
                        <a:gd name="connsiteX2" fmla="*/ 384924 w 1155320"/>
                        <a:gd name="connsiteY2" fmla="*/ 151724 h 1347695"/>
                        <a:gd name="connsiteX3" fmla="*/ 527647 w 1155320"/>
                        <a:gd name="connsiteY3" fmla="*/ 1743 h 1347695"/>
                        <a:gd name="connsiteX4" fmla="*/ 682466 w 1155320"/>
                        <a:gd name="connsiteY4" fmla="*/ 86410 h 1347695"/>
                        <a:gd name="connsiteX5" fmla="*/ 859057 w 1155320"/>
                        <a:gd name="connsiteY5" fmla="*/ 96085 h 1347695"/>
                        <a:gd name="connsiteX6" fmla="*/ 1144303 w 1155320"/>
                        <a:gd name="connsiteY6" fmla="*/ 553286 h 1347695"/>
                        <a:gd name="connsiteX7" fmla="*/ 1144304 w 1155320"/>
                        <a:gd name="connsiteY7" fmla="*/ 887221 h 1347695"/>
                        <a:gd name="connsiteX8" fmla="*/ 675210 w 1155320"/>
                        <a:gd name="connsiteY8" fmla="*/ 1346732 h 1347695"/>
                        <a:gd name="connsiteX9" fmla="*/ 101895 w 1155320"/>
                        <a:gd name="connsiteY9" fmla="*/ 981564 h 1347695"/>
                        <a:gd name="connsiteX10" fmla="*/ 295 w 1155320"/>
                        <a:gd name="connsiteY10" fmla="*/ 676656 h 1347695"/>
                        <a:gd name="connsiteX0" fmla="*/ 80 w 1155105"/>
                        <a:gd name="connsiteY0" fmla="*/ 676656 h 1347695"/>
                        <a:gd name="connsiteX1" fmla="*/ 268595 w 1155105"/>
                        <a:gd name="connsiteY1" fmla="*/ 132371 h 1347695"/>
                        <a:gd name="connsiteX2" fmla="*/ 384709 w 1155105"/>
                        <a:gd name="connsiteY2" fmla="*/ 151724 h 1347695"/>
                        <a:gd name="connsiteX3" fmla="*/ 527432 w 1155105"/>
                        <a:gd name="connsiteY3" fmla="*/ 1743 h 1347695"/>
                        <a:gd name="connsiteX4" fmla="*/ 682251 w 1155105"/>
                        <a:gd name="connsiteY4" fmla="*/ 86410 h 1347695"/>
                        <a:gd name="connsiteX5" fmla="*/ 858842 w 1155105"/>
                        <a:gd name="connsiteY5" fmla="*/ 96085 h 1347695"/>
                        <a:gd name="connsiteX6" fmla="*/ 1144088 w 1155105"/>
                        <a:gd name="connsiteY6" fmla="*/ 553286 h 1347695"/>
                        <a:gd name="connsiteX7" fmla="*/ 1144089 w 1155105"/>
                        <a:gd name="connsiteY7" fmla="*/ 887221 h 1347695"/>
                        <a:gd name="connsiteX8" fmla="*/ 674995 w 1155105"/>
                        <a:gd name="connsiteY8" fmla="*/ 1346732 h 1347695"/>
                        <a:gd name="connsiteX9" fmla="*/ 101680 w 1155105"/>
                        <a:gd name="connsiteY9" fmla="*/ 981564 h 1347695"/>
                        <a:gd name="connsiteX10" fmla="*/ 80 w 1155105"/>
                        <a:gd name="connsiteY10" fmla="*/ 676656 h 1347695"/>
                        <a:gd name="connsiteX0" fmla="*/ 80 w 1155105"/>
                        <a:gd name="connsiteY0" fmla="*/ 676656 h 1348788"/>
                        <a:gd name="connsiteX1" fmla="*/ 268595 w 1155105"/>
                        <a:gd name="connsiteY1" fmla="*/ 132371 h 1348788"/>
                        <a:gd name="connsiteX2" fmla="*/ 384709 w 1155105"/>
                        <a:gd name="connsiteY2" fmla="*/ 151724 h 1348788"/>
                        <a:gd name="connsiteX3" fmla="*/ 527432 w 1155105"/>
                        <a:gd name="connsiteY3" fmla="*/ 1743 h 1348788"/>
                        <a:gd name="connsiteX4" fmla="*/ 682251 w 1155105"/>
                        <a:gd name="connsiteY4" fmla="*/ 86410 h 1348788"/>
                        <a:gd name="connsiteX5" fmla="*/ 858842 w 1155105"/>
                        <a:gd name="connsiteY5" fmla="*/ 96085 h 1348788"/>
                        <a:gd name="connsiteX6" fmla="*/ 1144088 w 1155105"/>
                        <a:gd name="connsiteY6" fmla="*/ 553286 h 1348788"/>
                        <a:gd name="connsiteX7" fmla="*/ 1144089 w 1155105"/>
                        <a:gd name="connsiteY7" fmla="*/ 887221 h 1348788"/>
                        <a:gd name="connsiteX8" fmla="*/ 674995 w 1155105"/>
                        <a:gd name="connsiteY8" fmla="*/ 1346732 h 1348788"/>
                        <a:gd name="connsiteX9" fmla="*/ 101680 w 1155105"/>
                        <a:gd name="connsiteY9" fmla="*/ 981564 h 1348788"/>
                        <a:gd name="connsiteX10" fmla="*/ 80 w 1155105"/>
                        <a:gd name="connsiteY10" fmla="*/ 676656 h 1348788"/>
                        <a:gd name="connsiteX0" fmla="*/ 80 w 1155105"/>
                        <a:gd name="connsiteY0" fmla="*/ 676656 h 1348788"/>
                        <a:gd name="connsiteX1" fmla="*/ 268595 w 1155105"/>
                        <a:gd name="connsiteY1" fmla="*/ 132371 h 1348788"/>
                        <a:gd name="connsiteX2" fmla="*/ 384709 w 1155105"/>
                        <a:gd name="connsiteY2" fmla="*/ 151724 h 1348788"/>
                        <a:gd name="connsiteX3" fmla="*/ 527432 w 1155105"/>
                        <a:gd name="connsiteY3" fmla="*/ 1743 h 1348788"/>
                        <a:gd name="connsiteX4" fmla="*/ 682251 w 1155105"/>
                        <a:gd name="connsiteY4" fmla="*/ 86410 h 1348788"/>
                        <a:gd name="connsiteX5" fmla="*/ 858842 w 1155105"/>
                        <a:gd name="connsiteY5" fmla="*/ 96085 h 1348788"/>
                        <a:gd name="connsiteX6" fmla="*/ 1144088 w 1155105"/>
                        <a:gd name="connsiteY6" fmla="*/ 553286 h 1348788"/>
                        <a:gd name="connsiteX7" fmla="*/ 1144089 w 1155105"/>
                        <a:gd name="connsiteY7" fmla="*/ 887221 h 1348788"/>
                        <a:gd name="connsiteX8" fmla="*/ 674995 w 1155105"/>
                        <a:gd name="connsiteY8" fmla="*/ 1346732 h 1348788"/>
                        <a:gd name="connsiteX9" fmla="*/ 101680 w 1155105"/>
                        <a:gd name="connsiteY9" fmla="*/ 981564 h 1348788"/>
                        <a:gd name="connsiteX10" fmla="*/ 80 w 1155105"/>
                        <a:gd name="connsiteY10" fmla="*/ 676656 h 1348788"/>
                        <a:gd name="connsiteX0" fmla="*/ 80 w 1155105"/>
                        <a:gd name="connsiteY0" fmla="*/ 676656 h 1348788"/>
                        <a:gd name="connsiteX1" fmla="*/ 268595 w 1155105"/>
                        <a:gd name="connsiteY1" fmla="*/ 132371 h 1348788"/>
                        <a:gd name="connsiteX2" fmla="*/ 384709 w 1155105"/>
                        <a:gd name="connsiteY2" fmla="*/ 151724 h 1348788"/>
                        <a:gd name="connsiteX3" fmla="*/ 527432 w 1155105"/>
                        <a:gd name="connsiteY3" fmla="*/ 1743 h 1348788"/>
                        <a:gd name="connsiteX4" fmla="*/ 682251 w 1155105"/>
                        <a:gd name="connsiteY4" fmla="*/ 86410 h 1348788"/>
                        <a:gd name="connsiteX5" fmla="*/ 858842 w 1155105"/>
                        <a:gd name="connsiteY5" fmla="*/ 96085 h 1348788"/>
                        <a:gd name="connsiteX6" fmla="*/ 1144088 w 1155105"/>
                        <a:gd name="connsiteY6" fmla="*/ 553286 h 1348788"/>
                        <a:gd name="connsiteX7" fmla="*/ 1144089 w 1155105"/>
                        <a:gd name="connsiteY7" fmla="*/ 887221 h 1348788"/>
                        <a:gd name="connsiteX8" fmla="*/ 674995 w 1155105"/>
                        <a:gd name="connsiteY8" fmla="*/ 1346732 h 1348788"/>
                        <a:gd name="connsiteX9" fmla="*/ 101680 w 1155105"/>
                        <a:gd name="connsiteY9" fmla="*/ 981564 h 1348788"/>
                        <a:gd name="connsiteX10" fmla="*/ 80 w 1155105"/>
                        <a:gd name="connsiteY10" fmla="*/ 676656 h 1348788"/>
                        <a:gd name="connsiteX0" fmla="*/ 80 w 1155105"/>
                        <a:gd name="connsiteY0" fmla="*/ 676656 h 1348788"/>
                        <a:gd name="connsiteX1" fmla="*/ 268595 w 1155105"/>
                        <a:gd name="connsiteY1" fmla="*/ 132371 h 1348788"/>
                        <a:gd name="connsiteX2" fmla="*/ 384709 w 1155105"/>
                        <a:gd name="connsiteY2" fmla="*/ 151724 h 1348788"/>
                        <a:gd name="connsiteX3" fmla="*/ 527432 w 1155105"/>
                        <a:gd name="connsiteY3" fmla="*/ 1743 h 1348788"/>
                        <a:gd name="connsiteX4" fmla="*/ 682251 w 1155105"/>
                        <a:gd name="connsiteY4" fmla="*/ 86410 h 1348788"/>
                        <a:gd name="connsiteX5" fmla="*/ 858842 w 1155105"/>
                        <a:gd name="connsiteY5" fmla="*/ 96085 h 1348788"/>
                        <a:gd name="connsiteX6" fmla="*/ 1144088 w 1155105"/>
                        <a:gd name="connsiteY6" fmla="*/ 553286 h 1348788"/>
                        <a:gd name="connsiteX7" fmla="*/ 1144089 w 1155105"/>
                        <a:gd name="connsiteY7" fmla="*/ 887221 h 1348788"/>
                        <a:gd name="connsiteX8" fmla="*/ 674995 w 1155105"/>
                        <a:gd name="connsiteY8" fmla="*/ 1346732 h 1348788"/>
                        <a:gd name="connsiteX9" fmla="*/ 101680 w 1155105"/>
                        <a:gd name="connsiteY9" fmla="*/ 981564 h 1348788"/>
                        <a:gd name="connsiteX10" fmla="*/ 80 w 1155105"/>
                        <a:gd name="connsiteY10" fmla="*/ 676656 h 134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5105" h="1348788">
                          <a:moveTo>
                            <a:pt x="80" y="676656"/>
                          </a:moveTo>
                          <a:cubicBezTo>
                            <a:pt x="55718" y="357342"/>
                            <a:pt x="118613" y="224294"/>
                            <a:pt x="268595" y="132371"/>
                          </a:cubicBezTo>
                          <a:cubicBezTo>
                            <a:pt x="307300" y="136403"/>
                            <a:pt x="346004" y="138016"/>
                            <a:pt x="384709" y="151724"/>
                          </a:cubicBezTo>
                          <a:cubicBezTo>
                            <a:pt x="415350" y="101730"/>
                            <a:pt x="472600" y="15451"/>
                            <a:pt x="527432" y="1743"/>
                          </a:cubicBezTo>
                          <a:cubicBezTo>
                            <a:pt x="579039" y="-8740"/>
                            <a:pt x="635483" y="29160"/>
                            <a:pt x="682251" y="86410"/>
                          </a:cubicBezTo>
                          <a:cubicBezTo>
                            <a:pt x="709667" y="65444"/>
                            <a:pt x="829006" y="39641"/>
                            <a:pt x="858842" y="96085"/>
                          </a:cubicBezTo>
                          <a:cubicBezTo>
                            <a:pt x="929733" y="125113"/>
                            <a:pt x="1128834" y="296867"/>
                            <a:pt x="1144088" y="553286"/>
                          </a:cubicBezTo>
                          <a:cubicBezTo>
                            <a:pt x="1161828" y="660566"/>
                            <a:pt x="1155377" y="741236"/>
                            <a:pt x="1144089" y="887221"/>
                          </a:cubicBezTo>
                          <a:cubicBezTo>
                            <a:pt x="1140124" y="984753"/>
                            <a:pt x="1034560" y="1302419"/>
                            <a:pt x="674995" y="1346732"/>
                          </a:cubicBezTo>
                          <a:cubicBezTo>
                            <a:pt x="451636" y="1367733"/>
                            <a:pt x="218600" y="1226658"/>
                            <a:pt x="101680" y="981564"/>
                          </a:cubicBezTo>
                          <a:cubicBezTo>
                            <a:pt x="50880" y="885572"/>
                            <a:pt x="-2339" y="767810"/>
                            <a:pt x="80" y="676656"/>
                          </a:cubicBezTo>
                          <a:close/>
                        </a:path>
                      </a:pathLst>
                    </a:custGeom>
                    <a:solidFill>
                      <a:srgbClr val="1411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grpSp>
            <p:nvGrpSpPr>
              <p:cNvPr id="113" name="Group 112"/>
              <p:cNvGrpSpPr/>
              <p:nvPr/>
            </p:nvGrpSpPr>
            <p:grpSpPr>
              <a:xfrm>
                <a:off x="5299337" y="3436323"/>
                <a:ext cx="1597417" cy="1400631"/>
                <a:chOff x="5314650" y="3314333"/>
                <a:chExt cx="1597417" cy="1400631"/>
              </a:xfrm>
            </p:grpSpPr>
            <p:grpSp>
              <p:nvGrpSpPr>
                <p:cNvPr id="112" name="Group 111"/>
                <p:cNvGrpSpPr/>
                <p:nvPr/>
              </p:nvGrpSpPr>
              <p:grpSpPr>
                <a:xfrm>
                  <a:off x="6188334" y="3476439"/>
                  <a:ext cx="723733" cy="1238525"/>
                  <a:chOff x="6188334" y="3476439"/>
                  <a:chExt cx="723733" cy="1238525"/>
                </a:xfrm>
              </p:grpSpPr>
              <p:sp>
                <p:nvSpPr>
                  <p:cNvPr id="58" name="Rectangle 18"/>
                  <p:cNvSpPr/>
                  <p:nvPr/>
                </p:nvSpPr>
                <p:spPr>
                  <a:xfrm rot="6615602">
                    <a:off x="6230932" y="3990397"/>
                    <a:ext cx="1052783" cy="309487"/>
                  </a:xfrm>
                  <a:custGeom>
                    <a:avLst/>
                    <a:gdLst>
                      <a:gd name="connsiteX0" fmla="*/ 0 w 2372684"/>
                      <a:gd name="connsiteY0" fmla="*/ 0 h 655932"/>
                      <a:gd name="connsiteX1" fmla="*/ 2372684 w 2372684"/>
                      <a:gd name="connsiteY1" fmla="*/ 0 h 655932"/>
                      <a:gd name="connsiteX2" fmla="*/ 2372684 w 2372684"/>
                      <a:gd name="connsiteY2" fmla="*/ 655932 h 655932"/>
                      <a:gd name="connsiteX3" fmla="*/ 0 w 2372684"/>
                      <a:gd name="connsiteY3" fmla="*/ 655932 h 655932"/>
                      <a:gd name="connsiteX4" fmla="*/ 0 w 2372684"/>
                      <a:gd name="connsiteY4" fmla="*/ 0 h 655932"/>
                      <a:gd name="connsiteX0" fmla="*/ 0 w 2466203"/>
                      <a:gd name="connsiteY0" fmla="*/ 280555 h 655932"/>
                      <a:gd name="connsiteX1" fmla="*/ 2466203 w 2466203"/>
                      <a:gd name="connsiteY1" fmla="*/ 0 h 655932"/>
                      <a:gd name="connsiteX2" fmla="*/ 2466203 w 2466203"/>
                      <a:gd name="connsiteY2" fmla="*/ 655932 h 655932"/>
                      <a:gd name="connsiteX3" fmla="*/ 93519 w 2466203"/>
                      <a:gd name="connsiteY3" fmla="*/ 655932 h 655932"/>
                      <a:gd name="connsiteX4" fmla="*/ 0 w 2466203"/>
                      <a:gd name="connsiteY4" fmla="*/ 280555 h 655932"/>
                      <a:gd name="connsiteX0" fmla="*/ 0 w 2466203"/>
                      <a:gd name="connsiteY0" fmla="*/ 228601 h 603978"/>
                      <a:gd name="connsiteX1" fmla="*/ 2336317 w 2466203"/>
                      <a:gd name="connsiteY1" fmla="*/ 0 h 603978"/>
                      <a:gd name="connsiteX2" fmla="*/ 2466203 w 2466203"/>
                      <a:gd name="connsiteY2" fmla="*/ 603978 h 603978"/>
                      <a:gd name="connsiteX3" fmla="*/ 93519 w 2466203"/>
                      <a:gd name="connsiteY3" fmla="*/ 603978 h 603978"/>
                      <a:gd name="connsiteX4" fmla="*/ 0 w 2466203"/>
                      <a:gd name="connsiteY4" fmla="*/ 228601 h 603978"/>
                      <a:gd name="connsiteX0" fmla="*/ 0 w 2466203"/>
                      <a:gd name="connsiteY0" fmla="*/ 253640 h 629017"/>
                      <a:gd name="connsiteX1" fmla="*/ 2336317 w 2466203"/>
                      <a:gd name="connsiteY1" fmla="*/ 25039 h 629017"/>
                      <a:gd name="connsiteX2" fmla="*/ 2466203 w 2466203"/>
                      <a:gd name="connsiteY2" fmla="*/ 629017 h 629017"/>
                      <a:gd name="connsiteX3" fmla="*/ 93519 w 2466203"/>
                      <a:gd name="connsiteY3" fmla="*/ 629017 h 629017"/>
                      <a:gd name="connsiteX4" fmla="*/ 0 w 2466203"/>
                      <a:gd name="connsiteY4" fmla="*/ 253640 h 629017"/>
                      <a:gd name="connsiteX0" fmla="*/ 0 w 2461007"/>
                      <a:gd name="connsiteY0" fmla="*/ 272983 h 627578"/>
                      <a:gd name="connsiteX1" fmla="*/ 2331121 w 2461007"/>
                      <a:gd name="connsiteY1" fmla="*/ 23600 h 627578"/>
                      <a:gd name="connsiteX2" fmla="*/ 2461007 w 2461007"/>
                      <a:gd name="connsiteY2" fmla="*/ 627578 h 627578"/>
                      <a:gd name="connsiteX3" fmla="*/ 88323 w 2461007"/>
                      <a:gd name="connsiteY3" fmla="*/ 627578 h 627578"/>
                      <a:gd name="connsiteX4" fmla="*/ 0 w 2461007"/>
                      <a:gd name="connsiteY4" fmla="*/ 272983 h 627578"/>
                      <a:gd name="connsiteX0" fmla="*/ 0 w 2461007"/>
                      <a:gd name="connsiteY0" fmla="*/ 294915 h 649510"/>
                      <a:gd name="connsiteX1" fmla="*/ 2331121 w 2461007"/>
                      <a:gd name="connsiteY1" fmla="*/ 45532 h 649510"/>
                      <a:gd name="connsiteX2" fmla="*/ 2461007 w 2461007"/>
                      <a:gd name="connsiteY2" fmla="*/ 649510 h 649510"/>
                      <a:gd name="connsiteX3" fmla="*/ 88323 w 2461007"/>
                      <a:gd name="connsiteY3" fmla="*/ 649510 h 649510"/>
                      <a:gd name="connsiteX4" fmla="*/ 0 w 2461007"/>
                      <a:gd name="connsiteY4" fmla="*/ 294915 h 649510"/>
                      <a:gd name="connsiteX0" fmla="*/ 0 w 2461007"/>
                      <a:gd name="connsiteY0" fmla="*/ 308581 h 663176"/>
                      <a:gd name="connsiteX1" fmla="*/ 2331121 w 2461007"/>
                      <a:gd name="connsiteY1" fmla="*/ 59198 h 663176"/>
                      <a:gd name="connsiteX2" fmla="*/ 2461007 w 2461007"/>
                      <a:gd name="connsiteY2" fmla="*/ 663176 h 663176"/>
                      <a:gd name="connsiteX3" fmla="*/ 88323 w 2461007"/>
                      <a:gd name="connsiteY3" fmla="*/ 663176 h 663176"/>
                      <a:gd name="connsiteX4" fmla="*/ 0 w 2461007"/>
                      <a:gd name="connsiteY4" fmla="*/ 308581 h 663176"/>
                      <a:gd name="connsiteX0" fmla="*/ 0 w 2461007"/>
                      <a:gd name="connsiteY0" fmla="*/ 308581 h 663176"/>
                      <a:gd name="connsiteX1" fmla="*/ 2331121 w 2461007"/>
                      <a:gd name="connsiteY1" fmla="*/ 59198 h 663176"/>
                      <a:gd name="connsiteX2" fmla="*/ 2461007 w 2461007"/>
                      <a:gd name="connsiteY2" fmla="*/ 663176 h 663176"/>
                      <a:gd name="connsiteX3" fmla="*/ 88323 w 2461007"/>
                      <a:gd name="connsiteY3" fmla="*/ 663176 h 663176"/>
                      <a:gd name="connsiteX4" fmla="*/ 0 w 2461007"/>
                      <a:gd name="connsiteY4" fmla="*/ 308581 h 663176"/>
                      <a:gd name="connsiteX0" fmla="*/ 0 w 2461007"/>
                      <a:gd name="connsiteY0" fmla="*/ 317722 h 672317"/>
                      <a:gd name="connsiteX1" fmla="*/ 2331121 w 2461007"/>
                      <a:gd name="connsiteY1" fmla="*/ 68339 h 672317"/>
                      <a:gd name="connsiteX2" fmla="*/ 2461007 w 2461007"/>
                      <a:gd name="connsiteY2" fmla="*/ 672317 h 672317"/>
                      <a:gd name="connsiteX3" fmla="*/ 88323 w 2461007"/>
                      <a:gd name="connsiteY3" fmla="*/ 672317 h 672317"/>
                      <a:gd name="connsiteX4" fmla="*/ 0 w 2461007"/>
                      <a:gd name="connsiteY4" fmla="*/ 317722 h 672317"/>
                      <a:gd name="connsiteX0" fmla="*/ 0 w 2461007"/>
                      <a:gd name="connsiteY0" fmla="*/ 309589 h 664184"/>
                      <a:gd name="connsiteX1" fmla="*/ 2331121 w 2461007"/>
                      <a:gd name="connsiteY1" fmla="*/ 70597 h 664184"/>
                      <a:gd name="connsiteX2" fmla="*/ 2461007 w 2461007"/>
                      <a:gd name="connsiteY2" fmla="*/ 664184 h 664184"/>
                      <a:gd name="connsiteX3" fmla="*/ 88323 w 2461007"/>
                      <a:gd name="connsiteY3" fmla="*/ 664184 h 664184"/>
                      <a:gd name="connsiteX4" fmla="*/ 0 w 2461007"/>
                      <a:gd name="connsiteY4" fmla="*/ 309589 h 664184"/>
                      <a:gd name="connsiteX0" fmla="*/ 0 w 2331121"/>
                      <a:gd name="connsiteY0" fmla="*/ 309589 h 664184"/>
                      <a:gd name="connsiteX1" fmla="*/ 2331121 w 2331121"/>
                      <a:gd name="connsiteY1" fmla="*/ 70597 h 664184"/>
                      <a:gd name="connsiteX2" fmla="*/ 2320729 w 2331121"/>
                      <a:gd name="connsiteY2" fmla="*/ 440779 h 664184"/>
                      <a:gd name="connsiteX3" fmla="*/ 88323 w 2331121"/>
                      <a:gd name="connsiteY3" fmla="*/ 664184 h 664184"/>
                      <a:gd name="connsiteX4" fmla="*/ 0 w 2331121"/>
                      <a:gd name="connsiteY4" fmla="*/ 309589 h 664184"/>
                      <a:gd name="connsiteX0" fmla="*/ 0 w 2331121"/>
                      <a:gd name="connsiteY0" fmla="*/ 309589 h 664184"/>
                      <a:gd name="connsiteX1" fmla="*/ 2331121 w 2331121"/>
                      <a:gd name="connsiteY1" fmla="*/ 70597 h 664184"/>
                      <a:gd name="connsiteX2" fmla="*/ 2325924 w 2331121"/>
                      <a:gd name="connsiteY2" fmla="*/ 461561 h 664184"/>
                      <a:gd name="connsiteX3" fmla="*/ 88323 w 2331121"/>
                      <a:gd name="connsiteY3" fmla="*/ 664184 h 664184"/>
                      <a:gd name="connsiteX4" fmla="*/ 0 w 2331121"/>
                      <a:gd name="connsiteY4" fmla="*/ 309589 h 664184"/>
                      <a:gd name="connsiteX0" fmla="*/ 0 w 2420030"/>
                      <a:gd name="connsiteY0" fmla="*/ 309589 h 664184"/>
                      <a:gd name="connsiteX1" fmla="*/ 2331121 w 2420030"/>
                      <a:gd name="connsiteY1" fmla="*/ 70597 h 664184"/>
                      <a:gd name="connsiteX2" fmla="*/ 2325924 w 2420030"/>
                      <a:gd name="connsiteY2" fmla="*/ 461561 h 664184"/>
                      <a:gd name="connsiteX3" fmla="*/ 88323 w 2420030"/>
                      <a:gd name="connsiteY3" fmla="*/ 664184 h 664184"/>
                      <a:gd name="connsiteX4" fmla="*/ 0 w 2420030"/>
                      <a:gd name="connsiteY4" fmla="*/ 309589 h 664184"/>
                      <a:gd name="connsiteX0" fmla="*/ 0 w 2517060"/>
                      <a:gd name="connsiteY0" fmla="*/ 309589 h 664184"/>
                      <a:gd name="connsiteX1" fmla="*/ 2331121 w 2517060"/>
                      <a:gd name="connsiteY1" fmla="*/ 70597 h 664184"/>
                      <a:gd name="connsiteX2" fmla="*/ 2325924 w 2517060"/>
                      <a:gd name="connsiteY2" fmla="*/ 461561 h 664184"/>
                      <a:gd name="connsiteX3" fmla="*/ 88323 w 2517060"/>
                      <a:gd name="connsiteY3" fmla="*/ 664184 h 664184"/>
                      <a:gd name="connsiteX4" fmla="*/ 0 w 2517060"/>
                      <a:gd name="connsiteY4" fmla="*/ 309589 h 664184"/>
                      <a:gd name="connsiteX0" fmla="*/ 0 w 2531551"/>
                      <a:gd name="connsiteY0" fmla="*/ 309589 h 664184"/>
                      <a:gd name="connsiteX1" fmla="*/ 2331121 w 2531551"/>
                      <a:gd name="connsiteY1" fmla="*/ 70597 h 664184"/>
                      <a:gd name="connsiteX2" fmla="*/ 2325924 w 2531551"/>
                      <a:gd name="connsiteY2" fmla="*/ 461561 h 664184"/>
                      <a:gd name="connsiteX3" fmla="*/ 88323 w 2531551"/>
                      <a:gd name="connsiteY3" fmla="*/ 664184 h 664184"/>
                      <a:gd name="connsiteX4" fmla="*/ 0 w 2531551"/>
                      <a:gd name="connsiteY4" fmla="*/ 309589 h 664184"/>
                      <a:gd name="connsiteX0" fmla="*/ 0 w 2531551"/>
                      <a:gd name="connsiteY0" fmla="*/ 309589 h 664184"/>
                      <a:gd name="connsiteX1" fmla="*/ 2331121 w 2531551"/>
                      <a:gd name="connsiteY1" fmla="*/ 70597 h 664184"/>
                      <a:gd name="connsiteX2" fmla="*/ 2325924 w 2531551"/>
                      <a:gd name="connsiteY2" fmla="*/ 461561 h 664184"/>
                      <a:gd name="connsiteX3" fmla="*/ 88323 w 2531551"/>
                      <a:gd name="connsiteY3" fmla="*/ 664184 h 664184"/>
                      <a:gd name="connsiteX4" fmla="*/ 0 w 2531551"/>
                      <a:gd name="connsiteY4" fmla="*/ 309589 h 664184"/>
                      <a:gd name="connsiteX0" fmla="*/ 0 w 2523403"/>
                      <a:gd name="connsiteY0" fmla="*/ 317722 h 672317"/>
                      <a:gd name="connsiteX1" fmla="*/ 2315535 w 2523403"/>
                      <a:gd name="connsiteY1" fmla="*/ 68339 h 672317"/>
                      <a:gd name="connsiteX2" fmla="*/ 2325924 w 2523403"/>
                      <a:gd name="connsiteY2" fmla="*/ 469694 h 672317"/>
                      <a:gd name="connsiteX3" fmla="*/ 88323 w 2523403"/>
                      <a:gd name="connsiteY3" fmla="*/ 672317 h 672317"/>
                      <a:gd name="connsiteX4" fmla="*/ 0 w 2523403"/>
                      <a:gd name="connsiteY4" fmla="*/ 317722 h 672317"/>
                      <a:gd name="connsiteX0" fmla="*/ 0 w 2523403"/>
                      <a:gd name="connsiteY0" fmla="*/ 306301 h 660896"/>
                      <a:gd name="connsiteX1" fmla="*/ 2315535 w 2523403"/>
                      <a:gd name="connsiteY1" fmla="*/ 56918 h 660896"/>
                      <a:gd name="connsiteX2" fmla="*/ 2325924 w 2523403"/>
                      <a:gd name="connsiteY2" fmla="*/ 458273 h 660896"/>
                      <a:gd name="connsiteX3" fmla="*/ 88323 w 2523403"/>
                      <a:gd name="connsiteY3" fmla="*/ 660896 h 660896"/>
                      <a:gd name="connsiteX4" fmla="*/ 0 w 2523403"/>
                      <a:gd name="connsiteY4" fmla="*/ 306301 h 660896"/>
                      <a:gd name="connsiteX0" fmla="*/ 0 w 2523403"/>
                      <a:gd name="connsiteY0" fmla="*/ 318816 h 673411"/>
                      <a:gd name="connsiteX1" fmla="*/ 2315535 w 2523403"/>
                      <a:gd name="connsiteY1" fmla="*/ 53847 h 673411"/>
                      <a:gd name="connsiteX2" fmla="*/ 2325924 w 2523403"/>
                      <a:gd name="connsiteY2" fmla="*/ 470788 h 673411"/>
                      <a:gd name="connsiteX3" fmla="*/ 88323 w 2523403"/>
                      <a:gd name="connsiteY3" fmla="*/ 673411 h 673411"/>
                      <a:gd name="connsiteX4" fmla="*/ 0 w 2523403"/>
                      <a:gd name="connsiteY4" fmla="*/ 318816 h 673411"/>
                      <a:gd name="connsiteX0" fmla="*/ 0 w 2520762"/>
                      <a:gd name="connsiteY0" fmla="*/ 314615 h 669210"/>
                      <a:gd name="connsiteX1" fmla="*/ 2310340 w 2520762"/>
                      <a:gd name="connsiteY1" fmla="*/ 54841 h 669210"/>
                      <a:gd name="connsiteX2" fmla="*/ 2325924 w 2520762"/>
                      <a:gd name="connsiteY2" fmla="*/ 466587 h 669210"/>
                      <a:gd name="connsiteX3" fmla="*/ 88323 w 2520762"/>
                      <a:gd name="connsiteY3" fmla="*/ 669210 h 669210"/>
                      <a:gd name="connsiteX4" fmla="*/ 0 w 2520762"/>
                      <a:gd name="connsiteY4"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88323 w 2526684"/>
                      <a:gd name="connsiteY3" fmla="*/ 669210 h 669210"/>
                      <a:gd name="connsiteX4" fmla="*/ 0 w 2526684"/>
                      <a:gd name="connsiteY4"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31071 w 2526684"/>
                      <a:gd name="connsiteY3" fmla="*/ 512042 h 669210"/>
                      <a:gd name="connsiteX4" fmla="*/ 88323 w 2526684"/>
                      <a:gd name="connsiteY4" fmla="*/ 669210 h 669210"/>
                      <a:gd name="connsiteX5" fmla="*/ 0 w 2526684"/>
                      <a:gd name="connsiteY5"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88323 w 2526684"/>
                      <a:gd name="connsiteY4" fmla="*/ 669210 h 669210"/>
                      <a:gd name="connsiteX5" fmla="*/ 0 w 2526684"/>
                      <a:gd name="connsiteY5"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88323 w 2526684"/>
                      <a:gd name="connsiteY4" fmla="*/ 669210 h 669210"/>
                      <a:gd name="connsiteX5" fmla="*/ 0 w 2526684"/>
                      <a:gd name="connsiteY5"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1182925 w 2526684"/>
                      <a:gd name="connsiteY4" fmla="*/ 548410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10289 w 2526684"/>
                      <a:gd name="connsiteY3" fmla="*/ 460088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10289 w 2526684"/>
                      <a:gd name="connsiteY3" fmla="*/ 480870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10289 w 2526684"/>
                      <a:gd name="connsiteY3" fmla="*/ 465284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22451"/>
                      <a:gd name="connsiteX1" fmla="*/ 2310340 w 2526684"/>
                      <a:gd name="connsiteY1" fmla="*/ 54841 h 622451"/>
                      <a:gd name="connsiteX2" fmla="*/ 2325924 w 2526684"/>
                      <a:gd name="connsiteY2" fmla="*/ 466587 h 622451"/>
                      <a:gd name="connsiteX3" fmla="*/ 1910289 w 2526684"/>
                      <a:gd name="connsiteY3" fmla="*/ 465284 h 622451"/>
                      <a:gd name="connsiteX4" fmla="*/ 2097325 w 2526684"/>
                      <a:gd name="connsiteY4" fmla="*/ 569191 h 622451"/>
                      <a:gd name="connsiteX5" fmla="*/ 88323 w 2526684"/>
                      <a:gd name="connsiteY5" fmla="*/ 622451 h 622451"/>
                      <a:gd name="connsiteX6" fmla="*/ 0 w 2526684"/>
                      <a:gd name="connsiteY6" fmla="*/ 314615 h 622451"/>
                      <a:gd name="connsiteX0" fmla="*/ 0 w 2526684"/>
                      <a:gd name="connsiteY0" fmla="*/ 314615 h 658819"/>
                      <a:gd name="connsiteX1" fmla="*/ 2310340 w 2526684"/>
                      <a:gd name="connsiteY1" fmla="*/ 54841 h 658819"/>
                      <a:gd name="connsiteX2" fmla="*/ 2325924 w 2526684"/>
                      <a:gd name="connsiteY2" fmla="*/ 466587 h 658819"/>
                      <a:gd name="connsiteX3" fmla="*/ 1910289 w 2526684"/>
                      <a:gd name="connsiteY3" fmla="*/ 465284 h 658819"/>
                      <a:gd name="connsiteX4" fmla="*/ 2097325 w 2526684"/>
                      <a:gd name="connsiteY4" fmla="*/ 569191 h 658819"/>
                      <a:gd name="connsiteX5" fmla="*/ 83128 w 2526684"/>
                      <a:gd name="connsiteY5" fmla="*/ 658819 h 658819"/>
                      <a:gd name="connsiteX6" fmla="*/ 0 w 2526684"/>
                      <a:gd name="connsiteY6" fmla="*/ 314615 h 658819"/>
                      <a:gd name="connsiteX0" fmla="*/ 0 w 2526684"/>
                      <a:gd name="connsiteY0" fmla="*/ 314615 h 658819"/>
                      <a:gd name="connsiteX1" fmla="*/ 2310340 w 2526684"/>
                      <a:gd name="connsiteY1" fmla="*/ 54841 h 658819"/>
                      <a:gd name="connsiteX2" fmla="*/ 2325924 w 2526684"/>
                      <a:gd name="connsiteY2" fmla="*/ 466587 h 658819"/>
                      <a:gd name="connsiteX3" fmla="*/ 1910289 w 2526684"/>
                      <a:gd name="connsiteY3" fmla="*/ 465284 h 658819"/>
                      <a:gd name="connsiteX4" fmla="*/ 2097325 w 2526684"/>
                      <a:gd name="connsiteY4" fmla="*/ 569191 h 658819"/>
                      <a:gd name="connsiteX5" fmla="*/ 83128 w 2526684"/>
                      <a:gd name="connsiteY5" fmla="*/ 658819 h 658819"/>
                      <a:gd name="connsiteX6" fmla="*/ 0 w 2526684"/>
                      <a:gd name="connsiteY6" fmla="*/ 314615 h 658819"/>
                      <a:gd name="connsiteX0" fmla="*/ 85480 w 2612164"/>
                      <a:gd name="connsiteY0" fmla="*/ 314615 h 658819"/>
                      <a:gd name="connsiteX1" fmla="*/ 2395820 w 2612164"/>
                      <a:gd name="connsiteY1" fmla="*/ 54841 h 658819"/>
                      <a:gd name="connsiteX2" fmla="*/ 2411404 w 2612164"/>
                      <a:gd name="connsiteY2" fmla="*/ 466587 h 658819"/>
                      <a:gd name="connsiteX3" fmla="*/ 1995769 w 2612164"/>
                      <a:gd name="connsiteY3" fmla="*/ 465284 h 658819"/>
                      <a:gd name="connsiteX4" fmla="*/ 2182805 w 2612164"/>
                      <a:gd name="connsiteY4" fmla="*/ 569191 h 658819"/>
                      <a:gd name="connsiteX5" fmla="*/ 168608 w 2612164"/>
                      <a:gd name="connsiteY5" fmla="*/ 658819 h 658819"/>
                      <a:gd name="connsiteX6" fmla="*/ 85480 w 2612164"/>
                      <a:gd name="connsiteY6" fmla="*/ 314615 h 658819"/>
                      <a:gd name="connsiteX0" fmla="*/ 85480 w 2612164"/>
                      <a:gd name="connsiteY0" fmla="*/ 314615 h 658819"/>
                      <a:gd name="connsiteX1" fmla="*/ 2395820 w 2612164"/>
                      <a:gd name="connsiteY1" fmla="*/ 54841 h 658819"/>
                      <a:gd name="connsiteX2" fmla="*/ 2411404 w 2612164"/>
                      <a:gd name="connsiteY2" fmla="*/ 466587 h 658819"/>
                      <a:gd name="connsiteX3" fmla="*/ 1995769 w 2612164"/>
                      <a:gd name="connsiteY3" fmla="*/ 465284 h 658819"/>
                      <a:gd name="connsiteX4" fmla="*/ 2182805 w 2612164"/>
                      <a:gd name="connsiteY4" fmla="*/ 569191 h 658819"/>
                      <a:gd name="connsiteX5" fmla="*/ 168608 w 2612164"/>
                      <a:gd name="connsiteY5" fmla="*/ 658819 h 658819"/>
                      <a:gd name="connsiteX6" fmla="*/ 85480 w 2612164"/>
                      <a:gd name="connsiteY6"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165112 w 2608668"/>
                      <a:gd name="connsiteY5" fmla="*/ 658819 h 658819"/>
                      <a:gd name="connsiteX6" fmla="*/ 81984 w 2608668"/>
                      <a:gd name="connsiteY6"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714191 w 2608668"/>
                      <a:gd name="connsiteY5" fmla="*/ 631538 h 658819"/>
                      <a:gd name="connsiteX6" fmla="*/ 165112 w 2608668"/>
                      <a:gd name="connsiteY6" fmla="*/ 658819 h 658819"/>
                      <a:gd name="connsiteX7" fmla="*/ 81984 w 2608668"/>
                      <a:gd name="connsiteY7"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667432 w 2608668"/>
                      <a:gd name="connsiteY5" fmla="*/ 595169 h 658819"/>
                      <a:gd name="connsiteX6" fmla="*/ 165112 w 2608668"/>
                      <a:gd name="connsiteY6" fmla="*/ 658819 h 658819"/>
                      <a:gd name="connsiteX7" fmla="*/ 81984 w 2608668"/>
                      <a:gd name="connsiteY7"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667432 w 2608668"/>
                      <a:gd name="connsiteY5" fmla="*/ 595169 h 658819"/>
                      <a:gd name="connsiteX6" fmla="*/ 165112 w 2608668"/>
                      <a:gd name="connsiteY6" fmla="*/ 658819 h 658819"/>
                      <a:gd name="connsiteX7" fmla="*/ 81984 w 2608668"/>
                      <a:gd name="connsiteY7" fmla="*/ 314615 h 658819"/>
                      <a:gd name="connsiteX0" fmla="*/ 81984 w 2608668"/>
                      <a:gd name="connsiteY0" fmla="*/ 314615 h 659614"/>
                      <a:gd name="connsiteX1" fmla="*/ 2392324 w 2608668"/>
                      <a:gd name="connsiteY1" fmla="*/ 54841 h 659614"/>
                      <a:gd name="connsiteX2" fmla="*/ 2407908 w 2608668"/>
                      <a:gd name="connsiteY2" fmla="*/ 466587 h 659614"/>
                      <a:gd name="connsiteX3" fmla="*/ 1992273 w 2608668"/>
                      <a:gd name="connsiteY3" fmla="*/ 465284 h 659614"/>
                      <a:gd name="connsiteX4" fmla="*/ 2179309 w 2608668"/>
                      <a:gd name="connsiteY4" fmla="*/ 569191 h 659614"/>
                      <a:gd name="connsiteX5" fmla="*/ 667432 w 2608668"/>
                      <a:gd name="connsiteY5" fmla="*/ 595169 h 659614"/>
                      <a:gd name="connsiteX6" fmla="*/ 165112 w 2608668"/>
                      <a:gd name="connsiteY6" fmla="*/ 658819 h 659614"/>
                      <a:gd name="connsiteX7" fmla="*/ 81984 w 2608668"/>
                      <a:gd name="connsiteY7" fmla="*/ 314615 h 659614"/>
                      <a:gd name="connsiteX0" fmla="*/ 81984 w 2608668"/>
                      <a:gd name="connsiteY0" fmla="*/ 314615 h 659232"/>
                      <a:gd name="connsiteX1" fmla="*/ 2392324 w 2608668"/>
                      <a:gd name="connsiteY1" fmla="*/ 54841 h 659232"/>
                      <a:gd name="connsiteX2" fmla="*/ 2407908 w 2608668"/>
                      <a:gd name="connsiteY2" fmla="*/ 466587 h 659232"/>
                      <a:gd name="connsiteX3" fmla="*/ 1992273 w 2608668"/>
                      <a:gd name="connsiteY3" fmla="*/ 465284 h 659232"/>
                      <a:gd name="connsiteX4" fmla="*/ 2179309 w 2608668"/>
                      <a:gd name="connsiteY4" fmla="*/ 569191 h 659232"/>
                      <a:gd name="connsiteX5" fmla="*/ 662236 w 2608668"/>
                      <a:gd name="connsiteY5" fmla="*/ 574387 h 659232"/>
                      <a:gd name="connsiteX6" fmla="*/ 165112 w 2608668"/>
                      <a:gd name="connsiteY6" fmla="*/ 658819 h 659232"/>
                      <a:gd name="connsiteX7" fmla="*/ 81984 w 2608668"/>
                      <a:gd name="connsiteY7" fmla="*/ 314615 h 659232"/>
                      <a:gd name="connsiteX0" fmla="*/ 81984 w 2608668"/>
                      <a:gd name="connsiteY0" fmla="*/ 314615 h 668872"/>
                      <a:gd name="connsiteX1" fmla="*/ 2392324 w 2608668"/>
                      <a:gd name="connsiteY1" fmla="*/ 54841 h 668872"/>
                      <a:gd name="connsiteX2" fmla="*/ 2407908 w 2608668"/>
                      <a:gd name="connsiteY2" fmla="*/ 466587 h 668872"/>
                      <a:gd name="connsiteX3" fmla="*/ 1992273 w 2608668"/>
                      <a:gd name="connsiteY3" fmla="*/ 465284 h 668872"/>
                      <a:gd name="connsiteX4" fmla="*/ 2179309 w 2608668"/>
                      <a:gd name="connsiteY4" fmla="*/ 569191 h 668872"/>
                      <a:gd name="connsiteX5" fmla="*/ 662236 w 2608668"/>
                      <a:gd name="connsiteY5" fmla="*/ 574387 h 668872"/>
                      <a:gd name="connsiteX6" fmla="*/ 165112 w 2608668"/>
                      <a:gd name="connsiteY6" fmla="*/ 658819 h 668872"/>
                      <a:gd name="connsiteX7" fmla="*/ 81984 w 2608668"/>
                      <a:gd name="connsiteY7" fmla="*/ 314615 h 668872"/>
                      <a:gd name="connsiteX0" fmla="*/ 81984 w 2608668"/>
                      <a:gd name="connsiteY0" fmla="*/ 314615 h 668872"/>
                      <a:gd name="connsiteX1" fmla="*/ 2392324 w 2608668"/>
                      <a:gd name="connsiteY1" fmla="*/ 54841 h 668872"/>
                      <a:gd name="connsiteX2" fmla="*/ 2407908 w 2608668"/>
                      <a:gd name="connsiteY2" fmla="*/ 466587 h 668872"/>
                      <a:gd name="connsiteX3" fmla="*/ 1992273 w 2608668"/>
                      <a:gd name="connsiteY3" fmla="*/ 465284 h 668872"/>
                      <a:gd name="connsiteX4" fmla="*/ 2179309 w 2608668"/>
                      <a:gd name="connsiteY4" fmla="*/ 569191 h 668872"/>
                      <a:gd name="connsiteX5" fmla="*/ 854469 w 2608668"/>
                      <a:gd name="connsiteY5" fmla="*/ 563996 h 668872"/>
                      <a:gd name="connsiteX6" fmla="*/ 662236 w 2608668"/>
                      <a:gd name="connsiteY6" fmla="*/ 574387 h 668872"/>
                      <a:gd name="connsiteX7" fmla="*/ 165112 w 2608668"/>
                      <a:gd name="connsiteY7" fmla="*/ 658819 h 668872"/>
                      <a:gd name="connsiteX8" fmla="*/ 81984 w 2608668"/>
                      <a:gd name="connsiteY8" fmla="*/ 314615 h 668872"/>
                      <a:gd name="connsiteX0" fmla="*/ 81984 w 2608668"/>
                      <a:gd name="connsiteY0" fmla="*/ 314615 h 719860"/>
                      <a:gd name="connsiteX1" fmla="*/ 2392324 w 2608668"/>
                      <a:gd name="connsiteY1" fmla="*/ 54841 h 719860"/>
                      <a:gd name="connsiteX2" fmla="*/ 2407908 w 2608668"/>
                      <a:gd name="connsiteY2" fmla="*/ 466587 h 719860"/>
                      <a:gd name="connsiteX3" fmla="*/ 1992273 w 2608668"/>
                      <a:gd name="connsiteY3" fmla="*/ 465284 h 719860"/>
                      <a:gd name="connsiteX4" fmla="*/ 2179309 w 2608668"/>
                      <a:gd name="connsiteY4" fmla="*/ 569191 h 719860"/>
                      <a:gd name="connsiteX5" fmla="*/ 480396 w 2608668"/>
                      <a:gd name="connsiteY5" fmla="*/ 719860 h 719860"/>
                      <a:gd name="connsiteX6" fmla="*/ 662236 w 2608668"/>
                      <a:gd name="connsiteY6" fmla="*/ 574387 h 719860"/>
                      <a:gd name="connsiteX7" fmla="*/ 165112 w 2608668"/>
                      <a:gd name="connsiteY7" fmla="*/ 658819 h 719860"/>
                      <a:gd name="connsiteX8" fmla="*/ 81984 w 2608668"/>
                      <a:gd name="connsiteY8" fmla="*/ 314615 h 719860"/>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9309 w 2608668"/>
                      <a:gd name="connsiteY4" fmla="*/ 569191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9309 w 2608668"/>
                      <a:gd name="connsiteY4" fmla="*/ 569191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9309 w 2608668"/>
                      <a:gd name="connsiteY4" fmla="*/ 569191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66870"/>
                      <a:gd name="connsiteX1" fmla="*/ 2392324 w 2608668"/>
                      <a:gd name="connsiteY1" fmla="*/ 54841 h 766870"/>
                      <a:gd name="connsiteX2" fmla="*/ 2407908 w 2608668"/>
                      <a:gd name="connsiteY2" fmla="*/ 466587 h 766870"/>
                      <a:gd name="connsiteX3" fmla="*/ 1992273 w 2608668"/>
                      <a:gd name="connsiteY3" fmla="*/ 465284 h 766870"/>
                      <a:gd name="connsiteX4" fmla="*/ 2179309 w 2608668"/>
                      <a:gd name="connsiteY4" fmla="*/ 569191 h 766870"/>
                      <a:gd name="connsiteX5" fmla="*/ 456718 w 2608668"/>
                      <a:gd name="connsiteY5" fmla="*/ 766871 h 766870"/>
                      <a:gd name="connsiteX6" fmla="*/ 662236 w 2608668"/>
                      <a:gd name="connsiteY6" fmla="*/ 574387 h 766870"/>
                      <a:gd name="connsiteX7" fmla="*/ 165112 w 2608668"/>
                      <a:gd name="connsiteY7" fmla="*/ 658819 h 766870"/>
                      <a:gd name="connsiteX8" fmla="*/ 81984 w 2608668"/>
                      <a:gd name="connsiteY8" fmla="*/ 314615 h 766870"/>
                      <a:gd name="connsiteX0" fmla="*/ 81984 w 2608668"/>
                      <a:gd name="connsiteY0" fmla="*/ 314615 h 766870"/>
                      <a:gd name="connsiteX1" fmla="*/ 2392324 w 2608668"/>
                      <a:gd name="connsiteY1" fmla="*/ 54841 h 766870"/>
                      <a:gd name="connsiteX2" fmla="*/ 2407908 w 2608668"/>
                      <a:gd name="connsiteY2" fmla="*/ 466587 h 766870"/>
                      <a:gd name="connsiteX3" fmla="*/ 1992273 w 2608668"/>
                      <a:gd name="connsiteY3" fmla="*/ 465284 h 766870"/>
                      <a:gd name="connsiteX4" fmla="*/ 2179309 w 2608668"/>
                      <a:gd name="connsiteY4" fmla="*/ 569191 h 766870"/>
                      <a:gd name="connsiteX5" fmla="*/ 456718 w 2608668"/>
                      <a:gd name="connsiteY5" fmla="*/ 766871 h 766870"/>
                      <a:gd name="connsiteX6" fmla="*/ 662236 w 2608668"/>
                      <a:gd name="connsiteY6" fmla="*/ 574387 h 766870"/>
                      <a:gd name="connsiteX7" fmla="*/ 165112 w 2608668"/>
                      <a:gd name="connsiteY7" fmla="*/ 658819 h 766870"/>
                      <a:gd name="connsiteX8" fmla="*/ 81984 w 2608668"/>
                      <a:gd name="connsiteY8" fmla="*/ 314615 h 766870"/>
                      <a:gd name="connsiteX0" fmla="*/ 81984 w 2608668"/>
                      <a:gd name="connsiteY0" fmla="*/ 314615 h 766870"/>
                      <a:gd name="connsiteX1" fmla="*/ 2392324 w 2608668"/>
                      <a:gd name="connsiteY1" fmla="*/ 54841 h 766870"/>
                      <a:gd name="connsiteX2" fmla="*/ 2407908 w 2608668"/>
                      <a:gd name="connsiteY2" fmla="*/ 466587 h 766870"/>
                      <a:gd name="connsiteX3" fmla="*/ 1992273 w 2608668"/>
                      <a:gd name="connsiteY3" fmla="*/ 465284 h 766870"/>
                      <a:gd name="connsiteX4" fmla="*/ 2179309 w 2608668"/>
                      <a:gd name="connsiteY4" fmla="*/ 569191 h 766870"/>
                      <a:gd name="connsiteX5" fmla="*/ 456718 w 2608668"/>
                      <a:gd name="connsiteY5" fmla="*/ 766871 h 766870"/>
                      <a:gd name="connsiteX6" fmla="*/ 662236 w 2608668"/>
                      <a:gd name="connsiteY6" fmla="*/ 574387 h 766870"/>
                      <a:gd name="connsiteX7" fmla="*/ 165112 w 2608668"/>
                      <a:gd name="connsiteY7" fmla="*/ 658819 h 766870"/>
                      <a:gd name="connsiteX8" fmla="*/ 81984 w 2608668"/>
                      <a:gd name="connsiteY8" fmla="*/ 314615 h 766870"/>
                      <a:gd name="connsiteX0" fmla="*/ 81984 w 2608668"/>
                      <a:gd name="connsiteY0" fmla="*/ 314615 h 766870"/>
                      <a:gd name="connsiteX1" fmla="*/ 2392324 w 2608668"/>
                      <a:gd name="connsiteY1" fmla="*/ 54841 h 766870"/>
                      <a:gd name="connsiteX2" fmla="*/ 2407908 w 2608668"/>
                      <a:gd name="connsiteY2" fmla="*/ 466587 h 766870"/>
                      <a:gd name="connsiteX3" fmla="*/ 1992273 w 2608668"/>
                      <a:gd name="connsiteY3" fmla="*/ 465284 h 766870"/>
                      <a:gd name="connsiteX4" fmla="*/ 2179309 w 2608668"/>
                      <a:gd name="connsiteY4" fmla="*/ 569191 h 766870"/>
                      <a:gd name="connsiteX5" fmla="*/ 2142522 w 2608668"/>
                      <a:gd name="connsiteY5" fmla="*/ 588033 h 766870"/>
                      <a:gd name="connsiteX6" fmla="*/ 456718 w 2608668"/>
                      <a:gd name="connsiteY6" fmla="*/ 766871 h 766870"/>
                      <a:gd name="connsiteX7" fmla="*/ 662236 w 2608668"/>
                      <a:gd name="connsiteY7" fmla="*/ 574387 h 766870"/>
                      <a:gd name="connsiteX8" fmla="*/ 165112 w 2608668"/>
                      <a:gd name="connsiteY8" fmla="*/ 658819 h 766870"/>
                      <a:gd name="connsiteX9" fmla="*/ 81984 w 2608668"/>
                      <a:gd name="connsiteY9" fmla="*/ 314615 h 766870"/>
                      <a:gd name="connsiteX0" fmla="*/ 81984 w 2608668"/>
                      <a:gd name="connsiteY0" fmla="*/ 314615 h 766870"/>
                      <a:gd name="connsiteX1" fmla="*/ 2392324 w 2608668"/>
                      <a:gd name="connsiteY1" fmla="*/ 54841 h 766870"/>
                      <a:gd name="connsiteX2" fmla="*/ 2407908 w 2608668"/>
                      <a:gd name="connsiteY2" fmla="*/ 466587 h 766870"/>
                      <a:gd name="connsiteX3" fmla="*/ 1992273 w 2608668"/>
                      <a:gd name="connsiteY3" fmla="*/ 465284 h 766870"/>
                      <a:gd name="connsiteX4" fmla="*/ 2179309 w 2608668"/>
                      <a:gd name="connsiteY4" fmla="*/ 569191 h 766870"/>
                      <a:gd name="connsiteX5" fmla="*/ 2150694 w 2608668"/>
                      <a:gd name="connsiteY5" fmla="*/ 610172 h 766870"/>
                      <a:gd name="connsiteX6" fmla="*/ 456718 w 2608668"/>
                      <a:gd name="connsiteY6" fmla="*/ 766871 h 766870"/>
                      <a:gd name="connsiteX7" fmla="*/ 662236 w 2608668"/>
                      <a:gd name="connsiteY7" fmla="*/ 574387 h 766870"/>
                      <a:gd name="connsiteX8" fmla="*/ 165112 w 2608668"/>
                      <a:gd name="connsiteY8" fmla="*/ 658819 h 766870"/>
                      <a:gd name="connsiteX9" fmla="*/ 81984 w 2608668"/>
                      <a:gd name="connsiteY9" fmla="*/ 314615 h 766870"/>
                      <a:gd name="connsiteX0" fmla="*/ 81984 w 2608668"/>
                      <a:gd name="connsiteY0" fmla="*/ 314615 h 766870"/>
                      <a:gd name="connsiteX1" fmla="*/ 2392324 w 2608668"/>
                      <a:gd name="connsiteY1" fmla="*/ 54841 h 766870"/>
                      <a:gd name="connsiteX2" fmla="*/ 2407908 w 2608668"/>
                      <a:gd name="connsiteY2" fmla="*/ 466587 h 766870"/>
                      <a:gd name="connsiteX3" fmla="*/ 1992273 w 2608668"/>
                      <a:gd name="connsiteY3" fmla="*/ 465284 h 766870"/>
                      <a:gd name="connsiteX4" fmla="*/ 2185439 w 2608668"/>
                      <a:gd name="connsiteY4" fmla="*/ 585797 h 766870"/>
                      <a:gd name="connsiteX5" fmla="*/ 2150694 w 2608668"/>
                      <a:gd name="connsiteY5" fmla="*/ 610172 h 766870"/>
                      <a:gd name="connsiteX6" fmla="*/ 456718 w 2608668"/>
                      <a:gd name="connsiteY6" fmla="*/ 766871 h 766870"/>
                      <a:gd name="connsiteX7" fmla="*/ 662236 w 2608668"/>
                      <a:gd name="connsiteY7" fmla="*/ 574387 h 766870"/>
                      <a:gd name="connsiteX8" fmla="*/ 165112 w 2608668"/>
                      <a:gd name="connsiteY8" fmla="*/ 658819 h 766870"/>
                      <a:gd name="connsiteX9" fmla="*/ 81984 w 2608668"/>
                      <a:gd name="connsiteY9" fmla="*/ 314615 h 766870"/>
                      <a:gd name="connsiteX0" fmla="*/ 81984 w 2608668"/>
                      <a:gd name="connsiteY0" fmla="*/ 314615 h 766870"/>
                      <a:gd name="connsiteX1" fmla="*/ 2392324 w 2608668"/>
                      <a:gd name="connsiteY1" fmla="*/ 54841 h 766870"/>
                      <a:gd name="connsiteX2" fmla="*/ 2407908 w 2608668"/>
                      <a:gd name="connsiteY2" fmla="*/ 466587 h 766870"/>
                      <a:gd name="connsiteX3" fmla="*/ 1992273 w 2608668"/>
                      <a:gd name="connsiteY3" fmla="*/ 465284 h 766870"/>
                      <a:gd name="connsiteX4" fmla="*/ 2185439 w 2608668"/>
                      <a:gd name="connsiteY4" fmla="*/ 585797 h 766870"/>
                      <a:gd name="connsiteX5" fmla="*/ 2150694 w 2608668"/>
                      <a:gd name="connsiteY5" fmla="*/ 610172 h 766870"/>
                      <a:gd name="connsiteX6" fmla="*/ 456718 w 2608668"/>
                      <a:gd name="connsiteY6" fmla="*/ 766871 h 766870"/>
                      <a:gd name="connsiteX7" fmla="*/ 662236 w 2608668"/>
                      <a:gd name="connsiteY7" fmla="*/ 574387 h 766870"/>
                      <a:gd name="connsiteX8" fmla="*/ 165112 w 2608668"/>
                      <a:gd name="connsiteY8" fmla="*/ 658819 h 766870"/>
                      <a:gd name="connsiteX9" fmla="*/ 81984 w 2608668"/>
                      <a:gd name="connsiteY9" fmla="*/ 314615 h 766870"/>
                      <a:gd name="connsiteX0" fmla="*/ 81984 w 2608668"/>
                      <a:gd name="connsiteY0" fmla="*/ 314615 h 766870"/>
                      <a:gd name="connsiteX1" fmla="*/ 2392324 w 2608668"/>
                      <a:gd name="connsiteY1" fmla="*/ 54841 h 766870"/>
                      <a:gd name="connsiteX2" fmla="*/ 2407908 w 2608668"/>
                      <a:gd name="connsiteY2" fmla="*/ 466587 h 766870"/>
                      <a:gd name="connsiteX3" fmla="*/ 1992273 w 2608668"/>
                      <a:gd name="connsiteY3" fmla="*/ 465284 h 766870"/>
                      <a:gd name="connsiteX4" fmla="*/ 2185439 w 2608668"/>
                      <a:gd name="connsiteY4" fmla="*/ 585797 h 766870"/>
                      <a:gd name="connsiteX5" fmla="*/ 2150694 w 2608668"/>
                      <a:gd name="connsiteY5" fmla="*/ 610172 h 766870"/>
                      <a:gd name="connsiteX6" fmla="*/ 456718 w 2608668"/>
                      <a:gd name="connsiteY6" fmla="*/ 766871 h 766870"/>
                      <a:gd name="connsiteX7" fmla="*/ 662236 w 2608668"/>
                      <a:gd name="connsiteY7" fmla="*/ 574387 h 766870"/>
                      <a:gd name="connsiteX8" fmla="*/ 165112 w 2608668"/>
                      <a:gd name="connsiteY8" fmla="*/ 658819 h 766870"/>
                      <a:gd name="connsiteX9" fmla="*/ 81984 w 2608668"/>
                      <a:gd name="connsiteY9" fmla="*/ 314615 h 7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8668" h="766870">
                        <a:moveTo>
                          <a:pt x="81984" y="314615"/>
                        </a:moveTo>
                        <a:cubicBezTo>
                          <a:pt x="507466" y="35792"/>
                          <a:pt x="1951257" y="-76777"/>
                          <a:pt x="2392324" y="54841"/>
                        </a:cubicBezTo>
                        <a:cubicBezTo>
                          <a:pt x="2697123" y="112425"/>
                          <a:pt x="2659021" y="393415"/>
                          <a:pt x="2407908" y="466587"/>
                        </a:cubicBezTo>
                        <a:lnTo>
                          <a:pt x="1992273" y="465284"/>
                        </a:lnTo>
                        <a:cubicBezTo>
                          <a:pt x="2061602" y="484765"/>
                          <a:pt x="2148134" y="516760"/>
                          <a:pt x="2185439" y="585797"/>
                        </a:cubicBezTo>
                        <a:cubicBezTo>
                          <a:pt x="2172978" y="585862"/>
                          <a:pt x="2163155" y="610107"/>
                          <a:pt x="2150694" y="610172"/>
                        </a:cubicBezTo>
                        <a:lnTo>
                          <a:pt x="456718" y="766871"/>
                        </a:lnTo>
                        <a:cubicBezTo>
                          <a:pt x="470357" y="703184"/>
                          <a:pt x="594696" y="629803"/>
                          <a:pt x="662236" y="574387"/>
                        </a:cubicBezTo>
                        <a:cubicBezTo>
                          <a:pt x="468819" y="626776"/>
                          <a:pt x="275402" y="694751"/>
                          <a:pt x="165112" y="658819"/>
                        </a:cubicBezTo>
                        <a:cubicBezTo>
                          <a:pt x="59472" y="647993"/>
                          <a:pt x="-98126" y="512477"/>
                          <a:pt x="81984" y="314615"/>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6" name="Rectangle 4"/>
                  <p:cNvSpPr/>
                  <p:nvPr/>
                </p:nvSpPr>
                <p:spPr>
                  <a:xfrm rot="3220000">
                    <a:off x="6179090" y="4451773"/>
                    <a:ext cx="272435" cy="253947"/>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060" h="563100">
                        <a:moveTo>
                          <a:pt x="9895" y="369357"/>
                        </a:moveTo>
                        <a:lnTo>
                          <a:pt x="367082" y="59795"/>
                        </a:lnTo>
                        <a:cubicBezTo>
                          <a:pt x="555994" y="-121972"/>
                          <a:pt x="806820" y="155838"/>
                          <a:pt x="593302" y="293157"/>
                        </a:cubicBezTo>
                        <a:lnTo>
                          <a:pt x="207539" y="557475"/>
                        </a:lnTo>
                        <a:cubicBezTo>
                          <a:pt x="60695" y="594781"/>
                          <a:pt x="-31379" y="436826"/>
                          <a:pt x="9895" y="369357"/>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7" name="Rectangle 4"/>
                  <p:cNvSpPr/>
                  <p:nvPr/>
                </p:nvSpPr>
                <p:spPr>
                  <a:xfrm rot="6615602">
                    <a:off x="6525071" y="3366053"/>
                    <a:ext cx="117288" cy="338060"/>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 name="connsiteX0" fmla="*/ 9895 w 653398"/>
                      <a:gd name="connsiteY0" fmla="*/ 380720 h 574463"/>
                      <a:gd name="connsiteX1" fmla="*/ 208338 w 653398"/>
                      <a:gd name="connsiteY1" fmla="*/ 58036 h 574463"/>
                      <a:gd name="connsiteX2" fmla="*/ 593302 w 653398"/>
                      <a:gd name="connsiteY2" fmla="*/ 304520 h 574463"/>
                      <a:gd name="connsiteX3" fmla="*/ 207539 w 653398"/>
                      <a:gd name="connsiteY3" fmla="*/ 568838 h 574463"/>
                      <a:gd name="connsiteX4" fmla="*/ 9895 w 653398"/>
                      <a:gd name="connsiteY4" fmla="*/ 380720 h 574463"/>
                      <a:gd name="connsiteX0" fmla="*/ 9895 w 469030"/>
                      <a:gd name="connsiteY0" fmla="*/ 438413 h 632156"/>
                      <a:gd name="connsiteX1" fmla="*/ 208338 w 469030"/>
                      <a:gd name="connsiteY1" fmla="*/ 115729 h 632156"/>
                      <a:gd name="connsiteX2" fmla="*/ 375028 w 469030"/>
                      <a:gd name="connsiteY2" fmla="*/ 126033 h 632156"/>
                      <a:gd name="connsiteX3" fmla="*/ 207539 w 469030"/>
                      <a:gd name="connsiteY3" fmla="*/ 626531 h 632156"/>
                      <a:gd name="connsiteX4" fmla="*/ 9895 w 469030"/>
                      <a:gd name="connsiteY4" fmla="*/ 438413 h 632156"/>
                      <a:gd name="connsiteX0" fmla="*/ 9895 w 460536"/>
                      <a:gd name="connsiteY0" fmla="*/ 428706 h 622449"/>
                      <a:gd name="connsiteX1" fmla="*/ 168652 w 460536"/>
                      <a:gd name="connsiteY1" fmla="*/ 123517 h 622449"/>
                      <a:gd name="connsiteX2" fmla="*/ 375028 w 460536"/>
                      <a:gd name="connsiteY2" fmla="*/ 116326 h 622449"/>
                      <a:gd name="connsiteX3" fmla="*/ 207539 w 460536"/>
                      <a:gd name="connsiteY3" fmla="*/ 616824 h 622449"/>
                      <a:gd name="connsiteX4" fmla="*/ 9895 w 460536"/>
                      <a:gd name="connsiteY4" fmla="*/ 428706 h 622449"/>
                      <a:gd name="connsiteX0" fmla="*/ 9895 w 435604"/>
                      <a:gd name="connsiteY0" fmla="*/ 432148 h 625891"/>
                      <a:gd name="connsiteX1" fmla="*/ 168652 w 435604"/>
                      <a:gd name="connsiteY1" fmla="*/ 126959 h 625891"/>
                      <a:gd name="connsiteX2" fmla="*/ 375028 w 435604"/>
                      <a:gd name="connsiteY2" fmla="*/ 119768 h 625891"/>
                      <a:gd name="connsiteX3" fmla="*/ 207539 w 435604"/>
                      <a:gd name="connsiteY3" fmla="*/ 620266 h 625891"/>
                      <a:gd name="connsiteX4" fmla="*/ 9895 w 435604"/>
                      <a:gd name="connsiteY4" fmla="*/ 432148 h 625891"/>
                      <a:gd name="connsiteX0" fmla="*/ 9895 w 438372"/>
                      <a:gd name="connsiteY0" fmla="*/ 432148 h 625891"/>
                      <a:gd name="connsiteX1" fmla="*/ 193455 w 438372"/>
                      <a:gd name="connsiteY1" fmla="*/ 126959 h 625891"/>
                      <a:gd name="connsiteX2" fmla="*/ 375028 w 438372"/>
                      <a:gd name="connsiteY2" fmla="*/ 119768 h 625891"/>
                      <a:gd name="connsiteX3" fmla="*/ 207539 w 438372"/>
                      <a:gd name="connsiteY3" fmla="*/ 620266 h 625891"/>
                      <a:gd name="connsiteX4" fmla="*/ 9895 w 438372"/>
                      <a:gd name="connsiteY4" fmla="*/ 432148 h 625891"/>
                      <a:gd name="connsiteX0" fmla="*/ 9895 w 433896"/>
                      <a:gd name="connsiteY0" fmla="*/ 432148 h 625891"/>
                      <a:gd name="connsiteX1" fmla="*/ 193455 w 433896"/>
                      <a:gd name="connsiteY1" fmla="*/ 126959 h 625891"/>
                      <a:gd name="connsiteX2" fmla="*/ 375028 w 433896"/>
                      <a:gd name="connsiteY2" fmla="*/ 119768 h 625891"/>
                      <a:gd name="connsiteX3" fmla="*/ 207539 w 433896"/>
                      <a:gd name="connsiteY3" fmla="*/ 620266 h 625891"/>
                      <a:gd name="connsiteX4" fmla="*/ 9895 w 433896"/>
                      <a:gd name="connsiteY4" fmla="*/ 432148 h 625891"/>
                      <a:gd name="connsiteX0" fmla="*/ 9895 w 394030"/>
                      <a:gd name="connsiteY0" fmla="*/ 448129 h 641872"/>
                      <a:gd name="connsiteX1" fmla="*/ 193455 w 394030"/>
                      <a:gd name="connsiteY1" fmla="*/ 142940 h 641872"/>
                      <a:gd name="connsiteX2" fmla="*/ 375028 w 394030"/>
                      <a:gd name="connsiteY2" fmla="*/ 135749 h 641872"/>
                      <a:gd name="connsiteX3" fmla="*/ 207539 w 394030"/>
                      <a:gd name="connsiteY3" fmla="*/ 636247 h 641872"/>
                      <a:gd name="connsiteX4" fmla="*/ 9895 w 394030"/>
                      <a:gd name="connsiteY4" fmla="*/ 448129 h 641872"/>
                      <a:gd name="connsiteX0" fmla="*/ 9895 w 446259"/>
                      <a:gd name="connsiteY0" fmla="*/ 441678 h 635421"/>
                      <a:gd name="connsiteX1" fmla="*/ 193455 w 446259"/>
                      <a:gd name="connsiteY1" fmla="*/ 136489 h 635421"/>
                      <a:gd name="connsiteX2" fmla="*/ 429596 w 446259"/>
                      <a:gd name="connsiteY2" fmla="*/ 142419 h 635421"/>
                      <a:gd name="connsiteX3" fmla="*/ 207539 w 446259"/>
                      <a:gd name="connsiteY3" fmla="*/ 629796 h 635421"/>
                      <a:gd name="connsiteX4" fmla="*/ 9895 w 446259"/>
                      <a:gd name="connsiteY4" fmla="*/ 441678 h 635421"/>
                      <a:gd name="connsiteX0" fmla="*/ 9895 w 447400"/>
                      <a:gd name="connsiteY0" fmla="*/ 438324 h 632067"/>
                      <a:gd name="connsiteX1" fmla="*/ 193455 w 447400"/>
                      <a:gd name="connsiteY1" fmla="*/ 133135 h 632067"/>
                      <a:gd name="connsiteX2" fmla="*/ 429596 w 447400"/>
                      <a:gd name="connsiteY2" fmla="*/ 139065 h 632067"/>
                      <a:gd name="connsiteX3" fmla="*/ 207539 w 447400"/>
                      <a:gd name="connsiteY3" fmla="*/ 626442 h 632067"/>
                      <a:gd name="connsiteX4" fmla="*/ 9895 w 447400"/>
                      <a:gd name="connsiteY4" fmla="*/ 438324 h 632067"/>
                      <a:gd name="connsiteX0" fmla="*/ 32636 w 351082"/>
                      <a:gd name="connsiteY0" fmla="*/ 622020 h 663918"/>
                      <a:gd name="connsiteX1" fmla="*/ 97137 w 351082"/>
                      <a:gd name="connsiteY1" fmla="*/ 133135 h 663918"/>
                      <a:gd name="connsiteX2" fmla="*/ 333278 w 351082"/>
                      <a:gd name="connsiteY2" fmla="*/ 139065 h 663918"/>
                      <a:gd name="connsiteX3" fmla="*/ 111221 w 351082"/>
                      <a:gd name="connsiteY3" fmla="*/ 626442 h 663918"/>
                      <a:gd name="connsiteX4" fmla="*/ 32636 w 351082"/>
                      <a:gd name="connsiteY4" fmla="*/ 622020 h 663918"/>
                      <a:gd name="connsiteX0" fmla="*/ 5357 w 323803"/>
                      <a:gd name="connsiteY0" fmla="*/ 622020 h 654715"/>
                      <a:gd name="connsiteX1" fmla="*/ 69858 w 323803"/>
                      <a:gd name="connsiteY1" fmla="*/ 133135 h 654715"/>
                      <a:gd name="connsiteX2" fmla="*/ 305999 w 323803"/>
                      <a:gd name="connsiteY2" fmla="*/ 139065 h 654715"/>
                      <a:gd name="connsiteX3" fmla="*/ 317099 w 323803"/>
                      <a:gd name="connsiteY3" fmla="*/ 600200 h 654715"/>
                      <a:gd name="connsiteX4" fmla="*/ 5357 w 323803"/>
                      <a:gd name="connsiteY4" fmla="*/ 622020 h 654715"/>
                      <a:gd name="connsiteX0" fmla="*/ 30192 w 254383"/>
                      <a:gd name="connsiteY0" fmla="*/ 595777 h 637675"/>
                      <a:gd name="connsiteX1" fmla="*/ 438 w 254383"/>
                      <a:gd name="connsiteY1" fmla="*/ 133135 h 637675"/>
                      <a:gd name="connsiteX2" fmla="*/ 236579 w 254383"/>
                      <a:gd name="connsiteY2" fmla="*/ 139065 h 637675"/>
                      <a:gd name="connsiteX3" fmla="*/ 247679 w 254383"/>
                      <a:gd name="connsiteY3" fmla="*/ 600200 h 637675"/>
                      <a:gd name="connsiteX4" fmla="*/ 30192 w 254383"/>
                      <a:gd name="connsiteY4" fmla="*/ 595777 h 637675"/>
                      <a:gd name="connsiteX0" fmla="*/ 30192 w 267522"/>
                      <a:gd name="connsiteY0" fmla="*/ 595777 h 628472"/>
                      <a:gd name="connsiteX1" fmla="*/ 438 w 267522"/>
                      <a:gd name="connsiteY1" fmla="*/ 133135 h 628472"/>
                      <a:gd name="connsiteX2" fmla="*/ 236579 w 267522"/>
                      <a:gd name="connsiteY2" fmla="*/ 139065 h 628472"/>
                      <a:gd name="connsiteX3" fmla="*/ 267522 w 267522"/>
                      <a:gd name="connsiteY3" fmla="*/ 573957 h 628472"/>
                      <a:gd name="connsiteX4" fmla="*/ 30192 w 267522"/>
                      <a:gd name="connsiteY4" fmla="*/ 595777 h 628472"/>
                      <a:gd name="connsiteX0" fmla="*/ 30192 w 267522"/>
                      <a:gd name="connsiteY0" fmla="*/ 595777 h 662203"/>
                      <a:gd name="connsiteX1" fmla="*/ 438 w 267522"/>
                      <a:gd name="connsiteY1" fmla="*/ 133135 h 662203"/>
                      <a:gd name="connsiteX2" fmla="*/ 236579 w 267522"/>
                      <a:gd name="connsiteY2" fmla="*/ 139065 h 662203"/>
                      <a:gd name="connsiteX3" fmla="*/ 267522 w 267522"/>
                      <a:gd name="connsiteY3" fmla="*/ 573957 h 662203"/>
                      <a:gd name="connsiteX4" fmla="*/ 30192 w 267522"/>
                      <a:gd name="connsiteY4" fmla="*/ 595777 h 662203"/>
                      <a:gd name="connsiteX0" fmla="*/ 30192 w 267522"/>
                      <a:gd name="connsiteY0" fmla="*/ 595777 h 662203"/>
                      <a:gd name="connsiteX1" fmla="*/ 438 w 267522"/>
                      <a:gd name="connsiteY1" fmla="*/ 133135 h 662203"/>
                      <a:gd name="connsiteX2" fmla="*/ 236579 w 267522"/>
                      <a:gd name="connsiteY2" fmla="*/ 139065 h 662203"/>
                      <a:gd name="connsiteX3" fmla="*/ 267522 w 267522"/>
                      <a:gd name="connsiteY3" fmla="*/ 573957 h 662203"/>
                      <a:gd name="connsiteX4" fmla="*/ 30192 w 267522"/>
                      <a:gd name="connsiteY4" fmla="*/ 595777 h 662203"/>
                      <a:gd name="connsiteX0" fmla="*/ 30192 w 267522"/>
                      <a:gd name="connsiteY0" fmla="*/ 595777 h 695849"/>
                      <a:gd name="connsiteX1" fmla="*/ 438 w 267522"/>
                      <a:gd name="connsiteY1" fmla="*/ 133135 h 695849"/>
                      <a:gd name="connsiteX2" fmla="*/ 236579 w 267522"/>
                      <a:gd name="connsiteY2" fmla="*/ 139065 h 695849"/>
                      <a:gd name="connsiteX3" fmla="*/ 267522 w 267522"/>
                      <a:gd name="connsiteY3" fmla="*/ 573957 h 695849"/>
                      <a:gd name="connsiteX4" fmla="*/ 30192 w 267522"/>
                      <a:gd name="connsiteY4" fmla="*/ 595777 h 695849"/>
                      <a:gd name="connsiteX0" fmla="*/ 30192 w 267522"/>
                      <a:gd name="connsiteY0" fmla="*/ 595777 h 695849"/>
                      <a:gd name="connsiteX1" fmla="*/ 438 w 267522"/>
                      <a:gd name="connsiteY1" fmla="*/ 133135 h 695849"/>
                      <a:gd name="connsiteX2" fmla="*/ 236579 w 267522"/>
                      <a:gd name="connsiteY2" fmla="*/ 139065 h 695849"/>
                      <a:gd name="connsiteX3" fmla="*/ 267522 w 267522"/>
                      <a:gd name="connsiteY3" fmla="*/ 573957 h 695849"/>
                      <a:gd name="connsiteX4" fmla="*/ 30192 w 267522"/>
                      <a:gd name="connsiteY4" fmla="*/ 595777 h 695849"/>
                      <a:gd name="connsiteX0" fmla="*/ 35152 w 267522"/>
                      <a:gd name="connsiteY0" fmla="*/ 600151 h 698393"/>
                      <a:gd name="connsiteX1" fmla="*/ 438 w 267522"/>
                      <a:gd name="connsiteY1" fmla="*/ 133135 h 698393"/>
                      <a:gd name="connsiteX2" fmla="*/ 236579 w 267522"/>
                      <a:gd name="connsiteY2" fmla="*/ 139065 h 698393"/>
                      <a:gd name="connsiteX3" fmla="*/ 267522 w 267522"/>
                      <a:gd name="connsiteY3" fmla="*/ 573957 h 698393"/>
                      <a:gd name="connsiteX4" fmla="*/ 35152 w 267522"/>
                      <a:gd name="connsiteY4" fmla="*/ 600151 h 698393"/>
                      <a:gd name="connsiteX0" fmla="*/ 45061 w 277431"/>
                      <a:gd name="connsiteY0" fmla="*/ 600151 h 698393"/>
                      <a:gd name="connsiteX1" fmla="*/ 426 w 277431"/>
                      <a:gd name="connsiteY1" fmla="*/ 133135 h 698393"/>
                      <a:gd name="connsiteX2" fmla="*/ 246488 w 277431"/>
                      <a:gd name="connsiteY2" fmla="*/ 139065 h 698393"/>
                      <a:gd name="connsiteX3" fmla="*/ 277431 w 277431"/>
                      <a:gd name="connsiteY3" fmla="*/ 573957 h 698393"/>
                      <a:gd name="connsiteX4" fmla="*/ 45061 w 277431"/>
                      <a:gd name="connsiteY4" fmla="*/ 600151 h 698393"/>
                      <a:gd name="connsiteX0" fmla="*/ 45150 w 277520"/>
                      <a:gd name="connsiteY0" fmla="*/ 605029 h 703271"/>
                      <a:gd name="connsiteX1" fmla="*/ 515 w 277520"/>
                      <a:gd name="connsiteY1" fmla="*/ 138013 h 703271"/>
                      <a:gd name="connsiteX2" fmla="*/ 246577 w 277520"/>
                      <a:gd name="connsiteY2" fmla="*/ 143943 h 703271"/>
                      <a:gd name="connsiteX3" fmla="*/ 277520 w 277520"/>
                      <a:gd name="connsiteY3" fmla="*/ 578835 h 703271"/>
                      <a:gd name="connsiteX4" fmla="*/ 45150 w 277520"/>
                      <a:gd name="connsiteY4" fmla="*/ 605029 h 703271"/>
                      <a:gd name="connsiteX0" fmla="*/ 45127 w 277497"/>
                      <a:gd name="connsiteY0" fmla="*/ 609484 h 707726"/>
                      <a:gd name="connsiteX1" fmla="*/ 492 w 277497"/>
                      <a:gd name="connsiteY1" fmla="*/ 142468 h 707726"/>
                      <a:gd name="connsiteX2" fmla="*/ 261436 w 277497"/>
                      <a:gd name="connsiteY2" fmla="*/ 139651 h 707726"/>
                      <a:gd name="connsiteX3" fmla="*/ 277497 w 277497"/>
                      <a:gd name="connsiteY3" fmla="*/ 583290 h 707726"/>
                      <a:gd name="connsiteX4" fmla="*/ 45127 w 277497"/>
                      <a:gd name="connsiteY4" fmla="*/ 609484 h 707726"/>
                      <a:gd name="connsiteX0" fmla="*/ 35205 w 277497"/>
                      <a:gd name="connsiteY0" fmla="*/ 605110 h 705182"/>
                      <a:gd name="connsiteX1" fmla="*/ 492 w 277497"/>
                      <a:gd name="connsiteY1" fmla="*/ 142468 h 705182"/>
                      <a:gd name="connsiteX2" fmla="*/ 261436 w 277497"/>
                      <a:gd name="connsiteY2" fmla="*/ 139651 h 705182"/>
                      <a:gd name="connsiteX3" fmla="*/ 277497 w 277497"/>
                      <a:gd name="connsiteY3" fmla="*/ 583290 h 705182"/>
                      <a:gd name="connsiteX4" fmla="*/ 35205 w 277497"/>
                      <a:gd name="connsiteY4" fmla="*/ 605110 h 705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97" h="705182">
                        <a:moveTo>
                          <a:pt x="35205" y="605110"/>
                        </a:moveTo>
                        <a:lnTo>
                          <a:pt x="492" y="142468"/>
                        </a:lnTo>
                        <a:cubicBezTo>
                          <a:pt x="-13987" y="-39298"/>
                          <a:pt x="296367" y="-54526"/>
                          <a:pt x="261436" y="139651"/>
                        </a:cubicBezTo>
                        <a:lnTo>
                          <a:pt x="277497" y="583290"/>
                        </a:lnTo>
                        <a:cubicBezTo>
                          <a:pt x="274515" y="721192"/>
                          <a:pt x="38578" y="760053"/>
                          <a:pt x="35205" y="605110"/>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11" name="Group 110"/>
                <p:cNvGrpSpPr/>
                <p:nvPr/>
              </p:nvGrpSpPr>
              <p:grpSpPr>
                <a:xfrm>
                  <a:off x="5314650" y="3314333"/>
                  <a:ext cx="1427676" cy="1238374"/>
                  <a:chOff x="5314650" y="3314333"/>
                  <a:chExt cx="1427676" cy="1238374"/>
                </a:xfrm>
              </p:grpSpPr>
              <p:grpSp>
                <p:nvGrpSpPr>
                  <p:cNvPr id="110" name="Group 109"/>
                  <p:cNvGrpSpPr/>
                  <p:nvPr/>
                </p:nvGrpSpPr>
                <p:grpSpPr>
                  <a:xfrm>
                    <a:off x="5314650" y="3314333"/>
                    <a:ext cx="1421399" cy="1238374"/>
                    <a:chOff x="5314650" y="3314333"/>
                    <a:chExt cx="1421399" cy="1238374"/>
                  </a:xfrm>
                </p:grpSpPr>
                <p:sp>
                  <p:nvSpPr>
                    <p:cNvPr id="53" name="Rectangle 2"/>
                    <p:cNvSpPr/>
                    <p:nvPr/>
                  </p:nvSpPr>
                  <p:spPr>
                    <a:xfrm rot="2893003" flipV="1">
                      <a:off x="5576668" y="3325609"/>
                      <a:ext cx="255314" cy="232762"/>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 name="connsiteX0" fmla="*/ 541518 w 8636226"/>
                        <a:gd name="connsiteY0" fmla="*/ 4050353 h 9224165"/>
                        <a:gd name="connsiteX1" fmla="*/ 1163309 w 8636226"/>
                        <a:gd name="connsiteY1" fmla="*/ 3368184 h 9224165"/>
                        <a:gd name="connsiteX2" fmla="*/ 2967723 w 8636226"/>
                        <a:gd name="connsiteY2" fmla="*/ 5196984 h 9224165"/>
                        <a:gd name="connsiteX3" fmla="*/ 108411 w 8636226"/>
                        <a:gd name="connsiteY3" fmla="*/ 2221554 h 9224165"/>
                        <a:gd name="connsiteX4" fmla="*/ 1008296 w 8636226"/>
                        <a:gd name="connsiteY4" fmla="*/ 1510355 h 9224165"/>
                        <a:gd name="connsiteX5" fmla="*/ 3432182 w 8636226"/>
                        <a:gd name="connsiteY5" fmla="*/ 3948755 h 9224165"/>
                        <a:gd name="connsiteX6" fmla="*/ 718011 w 8636226"/>
                        <a:gd name="connsiteY6" fmla="*/ 1191041 h 9224165"/>
                        <a:gd name="connsiteX7" fmla="*/ 1719497 w 8636226"/>
                        <a:gd name="connsiteY7" fmla="*/ 494356 h 9224165"/>
                        <a:gd name="connsiteX8" fmla="*/ 4085326 w 8636226"/>
                        <a:gd name="connsiteY8" fmla="*/ 2976299 h 9224165"/>
                        <a:gd name="connsiteX9" fmla="*/ 2133444 w 8636226"/>
                        <a:gd name="connsiteY9" fmla="*/ 867083 h 9224165"/>
                        <a:gd name="connsiteX10" fmla="*/ 3170925 w 8636226"/>
                        <a:gd name="connsiteY10" fmla="*/ 276642 h 9224165"/>
                        <a:gd name="connsiteX11" fmla="*/ 6538239 w 8636226"/>
                        <a:gd name="connsiteY11" fmla="*/ 3731040 h 9224165"/>
                        <a:gd name="connsiteX12" fmla="*/ 6090619 w 8636226"/>
                        <a:gd name="connsiteY12" fmla="*/ 2238393 h 9224165"/>
                        <a:gd name="connsiteX13" fmla="*/ 6639839 w 8636226"/>
                        <a:gd name="connsiteY13" fmla="*/ 1031385 h 9224165"/>
                        <a:gd name="connsiteX14" fmla="*/ 7757440 w 8636226"/>
                        <a:gd name="connsiteY14" fmla="*/ 2976297 h 9224165"/>
                        <a:gd name="connsiteX15" fmla="*/ 7989669 w 8636226"/>
                        <a:gd name="connsiteY15" fmla="*/ 4340640 h 9224165"/>
                        <a:gd name="connsiteX16" fmla="*/ 8636220 w 8636226"/>
                        <a:gd name="connsiteY16" fmla="*/ 6034120 h 9224165"/>
                        <a:gd name="connsiteX17" fmla="*/ 6266896 w 8636226"/>
                        <a:gd name="connsiteY17" fmla="*/ 9224162 h 9224165"/>
                        <a:gd name="connsiteX18" fmla="*/ 5057784 w 8636226"/>
                        <a:gd name="connsiteY18" fmla="*/ 8462696 h 9224165"/>
                        <a:gd name="connsiteX19" fmla="*/ 541518 w 8636226"/>
                        <a:gd name="connsiteY19" fmla="*/ 4050353 h 9224165"/>
                        <a:gd name="connsiteX0" fmla="*/ 541518 w 8752649"/>
                        <a:gd name="connsiteY0" fmla="*/ 4050353 h 9224165"/>
                        <a:gd name="connsiteX1" fmla="*/ 1163309 w 8752649"/>
                        <a:gd name="connsiteY1" fmla="*/ 3368184 h 9224165"/>
                        <a:gd name="connsiteX2" fmla="*/ 2967723 w 8752649"/>
                        <a:gd name="connsiteY2" fmla="*/ 5196984 h 9224165"/>
                        <a:gd name="connsiteX3" fmla="*/ 108411 w 8752649"/>
                        <a:gd name="connsiteY3" fmla="*/ 2221554 h 9224165"/>
                        <a:gd name="connsiteX4" fmla="*/ 1008296 w 8752649"/>
                        <a:gd name="connsiteY4" fmla="*/ 1510355 h 9224165"/>
                        <a:gd name="connsiteX5" fmla="*/ 3432182 w 8752649"/>
                        <a:gd name="connsiteY5" fmla="*/ 3948755 h 9224165"/>
                        <a:gd name="connsiteX6" fmla="*/ 718011 w 8752649"/>
                        <a:gd name="connsiteY6" fmla="*/ 1191041 h 9224165"/>
                        <a:gd name="connsiteX7" fmla="*/ 1719497 w 8752649"/>
                        <a:gd name="connsiteY7" fmla="*/ 494356 h 9224165"/>
                        <a:gd name="connsiteX8" fmla="*/ 4085326 w 8752649"/>
                        <a:gd name="connsiteY8" fmla="*/ 2976299 h 9224165"/>
                        <a:gd name="connsiteX9" fmla="*/ 2133444 w 8752649"/>
                        <a:gd name="connsiteY9" fmla="*/ 867083 h 9224165"/>
                        <a:gd name="connsiteX10" fmla="*/ 3170925 w 8752649"/>
                        <a:gd name="connsiteY10" fmla="*/ 276642 h 9224165"/>
                        <a:gd name="connsiteX11" fmla="*/ 6538239 w 8752649"/>
                        <a:gd name="connsiteY11" fmla="*/ 3731040 h 9224165"/>
                        <a:gd name="connsiteX12" fmla="*/ 6090619 w 8752649"/>
                        <a:gd name="connsiteY12" fmla="*/ 2238393 h 9224165"/>
                        <a:gd name="connsiteX13" fmla="*/ 6639839 w 8752649"/>
                        <a:gd name="connsiteY13" fmla="*/ 1031385 h 9224165"/>
                        <a:gd name="connsiteX14" fmla="*/ 7757440 w 8752649"/>
                        <a:gd name="connsiteY14" fmla="*/ 2976297 h 9224165"/>
                        <a:gd name="connsiteX15" fmla="*/ 7989669 w 8752649"/>
                        <a:gd name="connsiteY15" fmla="*/ 4340640 h 9224165"/>
                        <a:gd name="connsiteX16" fmla="*/ 8752654 w 8752649"/>
                        <a:gd name="connsiteY16" fmla="*/ 6193162 h 9224165"/>
                        <a:gd name="connsiteX17" fmla="*/ 6266896 w 8752649"/>
                        <a:gd name="connsiteY17" fmla="*/ 9224162 h 9224165"/>
                        <a:gd name="connsiteX18" fmla="*/ 5057784 w 8752649"/>
                        <a:gd name="connsiteY18" fmla="*/ 8462696 h 9224165"/>
                        <a:gd name="connsiteX19" fmla="*/ 541518 w 8752649"/>
                        <a:gd name="connsiteY19" fmla="*/ 4050353 h 92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52649" h="9224165">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594837" y="6050116"/>
                            <a:pt x="8752654" y="6193162"/>
                          </a:cubicBezTo>
                          <a:cubicBezTo>
                            <a:pt x="7977375" y="7437758"/>
                            <a:pt x="7007393" y="7933774"/>
                            <a:pt x="6266896" y="9224162"/>
                          </a:cubicBezTo>
                          <a:cubicBezTo>
                            <a:pt x="6129010" y="9197551"/>
                            <a:pt x="5181156" y="8530430"/>
                            <a:pt x="5057784" y="8462696"/>
                          </a:cubicBezTo>
                          <a:cubicBezTo>
                            <a:pt x="4397384" y="8046620"/>
                            <a:pt x="768618" y="4236716"/>
                            <a:pt x="541518" y="4050353"/>
                          </a:cubicBezTo>
                          <a:close/>
                        </a:path>
                      </a:pathLst>
                    </a:custGeom>
                    <a:solidFill>
                      <a:srgbClr val="F4B1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5" name="Rectangle 2"/>
                    <p:cNvSpPr/>
                    <p:nvPr/>
                  </p:nvSpPr>
                  <p:spPr>
                    <a:xfrm rot="9189635" flipH="1" flipV="1">
                      <a:off x="5314650" y="4121256"/>
                      <a:ext cx="255314" cy="232762"/>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 name="connsiteX0" fmla="*/ 541518 w 8636226"/>
                        <a:gd name="connsiteY0" fmla="*/ 4050353 h 9224165"/>
                        <a:gd name="connsiteX1" fmla="*/ 1163309 w 8636226"/>
                        <a:gd name="connsiteY1" fmla="*/ 3368184 h 9224165"/>
                        <a:gd name="connsiteX2" fmla="*/ 2967723 w 8636226"/>
                        <a:gd name="connsiteY2" fmla="*/ 5196984 h 9224165"/>
                        <a:gd name="connsiteX3" fmla="*/ 108411 w 8636226"/>
                        <a:gd name="connsiteY3" fmla="*/ 2221554 h 9224165"/>
                        <a:gd name="connsiteX4" fmla="*/ 1008296 w 8636226"/>
                        <a:gd name="connsiteY4" fmla="*/ 1510355 h 9224165"/>
                        <a:gd name="connsiteX5" fmla="*/ 3432182 w 8636226"/>
                        <a:gd name="connsiteY5" fmla="*/ 3948755 h 9224165"/>
                        <a:gd name="connsiteX6" fmla="*/ 718011 w 8636226"/>
                        <a:gd name="connsiteY6" fmla="*/ 1191041 h 9224165"/>
                        <a:gd name="connsiteX7" fmla="*/ 1719497 w 8636226"/>
                        <a:gd name="connsiteY7" fmla="*/ 494356 h 9224165"/>
                        <a:gd name="connsiteX8" fmla="*/ 4085326 w 8636226"/>
                        <a:gd name="connsiteY8" fmla="*/ 2976299 h 9224165"/>
                        <a:gd name="connsiteX9" fmla="*/ 2133444 w 8636226"/>
                        <a:gd name="connsiteY9" fmla="*/ 867083 h 9224165"/>
                        <a:gd name="connsiteX10" fmla="*/ 3170925 w 8636226"/>
                        <a:gd name="connsiteY10" fmla="*/ 276642 h 9224165"/>
                        <a:gd name="connsiteX11" fmla="*/ 6538239 w 8636226"/>
                        <a:gd name="connsiteY11" fmla="*/ 3731040 h 9224165"/>
                        <a:gd name="connsiteX12" fmla="*/ 6090619 w 8636226"/>
                        <a:gd name="connsiteY12" fmla="*/ 2238393 h 9224165"/>
                        <a:gd name="connsiteX13" fmla="*/ 6639839 w 8636226"/>
                        <a:gd name="connsiteY13" fmla="*/ 1031385 h 9224165"/>
                        <a:gd name="connsiteX14" fmla="*/ 7757440 w 8636226"/>
                        <a:gd name="connsiteY14" fmla="*/ 2976297 h 9224165"/>
                        <a:gd name="connsiteX15" fmla="*/ 7989669 w 8636226"/>
                        <a:gd name="connsiteY15" fmla="*/ 4340640 h 9224165"/>
                        <a:gd name="connsiteX16" fmla="*/ 8636220 w 8636226"/>
                        <a:gd name="connsiteY16" fmla="*/ 6034120 h 9224165"/>
                        <a:gd name="connsiteX17" fmla="*/ 6266896 w 8636226"/>
                        <a:gd name="connsiteY17" fmla="*/ 9224162 h 9224165"/>
                        <a:gd name="connsiteX18" fmla="*/ 5057784 w 8636226"/>
                        <a:gd name="connsiteY18" fmla="*/ 8462696 h 9224165"/>
                        <a:gd name="connsiteX19" fmla="*/ 541518 w 8636226"/>
                        <a:gd name="connsiteY19" fmla="*/ 4050353 h 9224165"/>
                        <a:gd name="connsiteX0" fmla="*/ 541518 w 8752649"/>
                        <a:gd name="connsiteY0" fmla="*/ 4050353 h 9224165"/>
                        <a:gd name="connsiteX1" fmla="*/ 1163309 w 8752649"/>
                        <a:gd name="connsiteY1" fmla="*/ 3368184 h 9224165"/>
                        <a:gd name="connsiteX2" fmla="*/ 2967723 w 8752649"/>
                        <a:gd name="connsiteY2" fmla="*/ 5196984 h 9224165"/>
                        <a:gd name="connsiteX3" fmla="*/ 108411 w 8752649"/>
                        <a:gd name="connsiteY3" fmla="*/ 2221554 h 9224165"/>
                        <a:gd name="connsiteX4" fmla="*/ 1008296 w 8752649"/>
                        <a:gd name="connsiteY4" fmla="*/ 1510355 h 9224165"/>
                        <a:gd name="connsiteX5" fmla="*/ 3432182 w 8752649"/>
                        <a:gd name="connsiteY5" fmla="*/ 3948755 h 9224165"/>
                        <a:gd name="connsiteX6" fmla="*/ 718011 w 8752649"/>
                        <a:gd name="connsiteY6" fmla="*/ 1191041 h 9224165"/>
                        <a:gd name="connsiteX7" fmla="*/ 1719497 w 8752649"/>
                        <a:gd name="connsiteY7" fmla="*/ 494356 h 9224165"/>
                        <a:gd name="connsiteX8" fmla="*/ 4085326 w 8752649"/>
                        <a:gd name="connsiteY8" fmla="*/ 2976299 h 9224165"/>
                        <a:gd name="connsiteX9" fmla="*/ 2133444 w 8752649"/>
                        <a:gd name="connsiteY9" fmla="*/ 867083 h 9224165"/>
                        <a:gd name="connsiteX10" fmla="*/ 3170925 w 8752649"/>
                        <a:gd name="connsiteY10" fmla="*/ 276642 h 9224165"/>
                        <a:gd name="connsiteX11" fmla="*/ 6538239 w 8752649"/>
                        <a:gd name="connsiteY11" fmla="*/ 3731040 h 9224165"/>
                        <a:gd name="connsiteX12" fmla="*/ 6090619 w 8752649"/>
                        <a:gd name="connsiteY12" fmla="*/ 2238393 h 9224165"/>
                        <a:gd name="connsiteX13" fmla="*/ 6639839 w 8752649"/>
                        <a:gd name="connsiteY13" fmla="*/ 1031385 h 9224165"/>
                        <a:gd name="connsiteX14" fmla="*/ 7757440 w 8752649"/>
                        <a:gd name="connsiteY14" fmla="*/ 2976297 h 9224165"/>
                        <a:gd name="connsiteX15" fmla="*/ 7989669 w 8752649"/>
                        <a:gd name="connsiteY15" fmla="*/ 4340640 h 9224165"/>
                        <a:gd name="connsiteX16" fmla="*/ 8752654 w 8752649"/>
                        <a:gd name="connsiteY16" fmla="*/ 6193162 h 9224165"/>
                        <a:gd name="connsiteX17" fmla="*/ 6266896 w 8752649"/>
                        <a:gd name="connsiteY17" fmla="*/ 9224162 h 9224165"/>
                        <a:gd name="connsiteX18" fmla="*/ 5057784 w 8752649"/>
                        <a:gd name="connsiteY18" fmla="*/ 8462696 h 9224165"/>
                        <a:gd name="connsiteX19" fmla="*/ 541518 w 8752649"/>
                        <a:gd name="connsiteY19" fmla="*/ 4050353 h 9224165"/>
                        <a:gd name="connsiteX0" fmla="*/ 541518 w 8752649"/>
                        <a:gd name="connsiteY0" fmla="*/ 4050353 h 9224165"/>
                        <a:gd name="connsiteX1" fmla="*/ 1163309 w 8752649"/>
                        <a:gd name="connsiteY1" fmla="*/ 3368184 h 9224165"/>
                        <a:gd name="connsiteX2" fmla="*/ 2967723 w 8752649"/>
                        <a:gd name="connsiteY2" fmla="*/ 5196984 h 9224165"/>
                        <a:gd name="connsiteX3" fmla="*/ 108411 w 8752649"/>
                        <a:gd name="connsiteY3" fmla="*/ 2221554 h 9224165"/>
                        <a:gd name="connsiteX4" fmla="*/ 1008296 w 8752649"/>
                        <a:gd name="connsiteY4" fmla="*/ 1510355 h 9224165"/>
                        <a:gd name="connsiteX5" fmla="*/ 3432182 w 8752649"/>
                        <a:gd name="connsiteY5" fmla="*/ 3948755 h 9224165"/>
                        <a:gd name="connsiteX6" fmla="*/ 718011 w 8752649"/>
                        <a:gd name="connsiteY6" fmla="*/ 1191041 h 9224165"/>
                        <a:gd name="connsiteX7" fmla="*/ 1719497 w 8752649"/>
                        <a:gd name="connsiteY7" fmla="*/ 494356 h 9224165"/>
                        <a:gd name="connsiteX8" fmla="*/ 4085326 w 8752649"/>
                        <a:gd name="connsiteY8" fmla="*/ 2976299 h 9224165"/>
                        <a:gd name="connsiteX9" fmla="*/ 2133444 w 8752649"/>
                        <a:gd name="connsiteY9" fmla="*/ 867083 h 9224165"/>
                        <a:gd name="connsiteX10" fmla="*/ 3170925 w 8752649"/>
                        <a:gd name="connsiteY10" fmla="*/ 276642 h 9224165"/>
                        <a:gd name="connsiteX11" fmla="*/ 6538239 w 8752649"/>
                        <a:gd name="connsiteY11" fmla="*/ 3731040 h 9224165"/>
                        <a:gd name="connsiteX12" fmla="*/ 6090619 w 8752649"/>
                        <a:gd name="connsiteY12" fmla="*/ 2238393 h 9224165"/>
                        <a:gd name="connsiteX13" fmla="*/ 6639839 w 8752649"/>
                        <a:gd name="connsiteY13" fmla="*/ 1031385 h 9224165"/>
                        <a:gd name="connsiteX14" fmla="*/ 7757440 w 8752649"/>
                        <a:gd name="connsiteY14" fmla="*/ 2976297 h 9224165"/>
                        <a:gd name="connsiteX15" fmla="*/ 7989669 w 8752649"/>
                        <a:gd name="connsiteY15" fmla="*/ 4340640 h 9224165"/>
                        <a:gd name="connsiteX16" fmla="*/ 8752654 w 8752649"/>
                        <a:gd name="connsiteY16" fmla="*/ 6193162 h 9224165"/>
                        <a:gd name="connsiteX17" fmla="*/ 6266896 w 8752649"/>
                        <a:gd name="connsiteY17" fmla="*/ 9224162 h 9224165"/>
                        <a:gd name="connsiteX18" fmla="*/ 5057784 w 8752649"/>
                        <a:gd name="connsiteY18" fmla="*/ 8462696 h 9224165"/>
                        <a:gd name="connsiteX19" fmla="*/ 541518 w 8752649"/>
                        <a:gd name="connsiteY19" fmla="*/ 4050353 h 92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52649" h="9224165">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594837" y="6050116"/>
                            <a:pt x="8752654" y="6193162"/>
                          </a:cubicBezTo>
                          <a:cubicBezTo>
                            <a:pt x="7977375" y="7437758"/>
                            <a:pt x="7170303" y="8195142"/>
                            <a:pt x="6266896" y="9224162"/>
                          </a:cubicBezTo>
                          <a:cubicBezTo>
                            <a:pt x="6129010" y="9197551"/>
                            <a:pt x="5181156" y="8530430"/>
                            <a:pt x="5057784" y="8462696"/>
                          </a:cubicBezTo>
                          <a:cubicBezTo>
                            <a:pt x="4397384" y="8046620"/>
                            <a:pt x="768618" y="4236716"/>
                            <a:pt x="541518" y="4050353"/>
                          </a:cubicBezTo>
                          <a:close/>
                        </a:path>
                      </a:pathLst>
                    </a:custGeom>
                    <a:solidFill>
                      <a:srgbClr val="F4B1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2" name="Rectangle 51"/>
                    <p:cNvSpPr/>
                    <p:nvPr/>
                  </p:nvSpPr>
                  <p:spPr>
                    <a:xfrm rot="5540364">
                      <a:off x="5760279" y="3441231"/>
                      <a:ext cx="150701" cy="280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4" name="Rectangle 53"/>
                    <p:cNvSpPr/>
                    <p:nvPr/>
                  </p:nvSpPr>
                  <p:spPr>
                    <a:xfrm rot="6383905" flipH="1">
                      <a:off x="5499094" y="4257258"/>
                      <a:ext cx="150701" cy="280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1" name="Rectangle 12"/>
                    <p:cNvSpPr/>
                    <p:nvPr/>
                  </p:nvSpPr>
                  <p:spPr>
                    <a:xfrm rot="6615602">
                      <a:off x="5628973" y="3445630"/>
                      <a:ext cx="1141446" cy="1072707"/>
                    </a:xfrm>
                    <a:custGeom>
                      <a:avLst/>
                      <a:gdLst>
                        <a:gd name="connsiteX0" fmla="*/ 0 w 2869809"/>
                        <a:gd name="connsiteY0" fmla="*/ 0 h 2791482"/>
                        <a:gd name="connsiteX1" fmla="*/ 2869809 w 2869809"/>
                        <a:gd name="connsiteY1" fmla="*/ 0 h 2791482"/>
                        <a:gd name="connsiteX2" fmla="*/ 2869809 w 2869809"/>
                        <a:gd name="connsiteY2" fmla="*/ 2791482 h 2791482"/>
                        <a:gd name="connsiteX3" fmla="*/ 0 w 2869809"/>
                        <a:gd name="connsiteY3" fmla="*/ 2791482 h 2791482"/>
                        <a:gd name="connsiteX4" fmla="*/ 0 w 2869809"/>
                        <a:gd name="connsiteY4" fmla="*/ 0 h 2791482"/>
                        <a:gd name="connsiteX0" fmla="*/ 14068 w 2869809"/>
                        <a:gd name="connsiteY0" fmla="*/ 386861 h 2791482"/>
                        <a:gd name="connsiteX1" fmla="*/ 2869809 w 2869809"/>
                        <a:gd name="connsiteY1" fmla="*/ 0 h 2791482"/>
                        <a:gd name="connsiteX2" fmla="*/ 2869809 w 2869809"/>
                        <a:gd name="connsiteY2" fmla="*/ 2791482 h 2791482"/>
                        <a:gd name="connsiteX3" fmla="*/ 0 w 2869809"/>
                        <a:gd name="connsiteY3" fmla="*/ 2791482 h 2791482"/>
                        <a:gd name="connsiteX4" fmla="*/ 14068 w 2869809"/>
                        <a:gd name="connsiteY4" fmla="*/ 386861 h 2791482"/>
                        <a:gd name="connsiteX0" fmla="*/ 14068 w 2869809"/>
                        <a:gd name="connsiteY0" fmla="*/ 316522 h 2721143"/>
                        <a:gd name="connsiteX1" fmla="*/ 2461846 w 2869809"/>
                        <a:gd name="connsiteY1" fmla="*/ 0 h 2721143"/>
                        <a:gd name="connsiteX2" fmla="*/ 2869809 w 2869809"/>
                        <a:gd name="connsiteY2" fmla="*/ 2721143 h 2721143"/>
                        <a:gd name="connsiteX3" fmla="*/ 0 w 2869809"/>
                        <a:gd name="connsiteY3" fmla="*/ 2721143 h 2721143"/>
                        <a:gd name="connsiteX4" fmla="*/ 14068 w 2869809"/>
                        <a:gd name="connsiteY4" fmla="*/ 316522 h 2721143"/>
                        <a:gd name="connsiteX0" fmla="*/ 35169 w 2869809"/>
                        <a:gd name="connsiteY0" fmla="*/ 337623 h 2721143"/>
                        <a:gd name="connsiteX1" fmla="*/ 2461846 w 2869809"/>
                        <a:gd name="connsiteY1" fmla="*/ 0 h 2721143"/>
                        <a:gd name="connsiteX2" fmla="*/ 2869809 w 2869809"/>
                        <a:gd name="connsiteY2" fmla="*/ 2721143 h 2721143"/>
                        <a:gd name="connsiteX3" fmla="*/ 0 w 2869809"/>
                        <a:gd name="connsiteY3" fmla="*/ 2721143 h 2721143"/>
                        <a:gd name="connsiteX4" fmla="*/ 35169 w 2869809"/>
                        <a:gd name="connsiteY4" fmla="*/ 337623 h 2721143"/>
                        <a:gd name="connsiteX0" fmla="*/ 21101 w 2869809"/>
                        <a:gd name="connsiteY0" fmla="*/ 302454 h 2721143"/>
                        <a:gd name="connsiteX1" fmla="*/ 2461846 w 2869809"/>
                        <a:gd name="connsiteY1" fmla="*/ 0 h 2721143"/>
                        <a:gd name="connsiteX2" fmla="*/ 2869809 w 2869809"/>
                        <a:gd name="connsiteY2" fmla="*/ 2721143 h 2721143"/>
                        <a:gd name="connsiteX3" fmla="*/ 0 w 2869809"/>
                        <a:gd name="connsiteY3" fmla="*/ 2721143 h 2721143"/>
                        <a:gd name="connsiteX4" fmla="*/ 21101 w 2869809"/>
                        <a:gd name="connsiteY4" fmla="*/ 302454 h 2721143"/>
                        <a:gd name="connsiteX0" fmla="*/ 21101 w 2869809"/>
                        <a:gd name="connsiteY0" fmla="*/ 326022 h 2744711"/>
                        <a:gd name="connsiteX1" fmla="*/ 2461846 w 2869809"/>
                        <a:gd name="connsiteY1" fmla="*/ 23568 h 2744711"/>
                        <a:gd name="connsiteX2" fmla="*/ 2869809 w 2869809"/>
                        <a:gd name="connsiteY2" fmla="*/ 2744711 h 2744711"/>
                        <a:gd name="connsiteX3" fmla="*/ 0 w 2869809"/>
                        <a:gd name="connsiteY3" fmla="*/ 2744711 h 2744711"/>
                        <a:gd name="connsiteX4" fmla="*/ 21101 w 2869809"/>
                        <a:gd name="connsiteY4" fmla="*/ 326022 h 2744711"/>
                        <a:gd name="connsiteX0" fmla="*/ 21101 w 2869809"/>
                        <a:gd name="connsiteY0" fmla="*/ 515823 h 2934512"/>
                        <a:gd name="connsiteX1" fmla="*/ 2461846 w 2869809"/>
                        <a:gd name="connsiteY1" fmla="*/ 213369 h 2934512"/>
                        <a:gd name="connsiteX2" fmla="*/ 2869809 w 2869809"/>
                        <a:gd name="connsiteY2" fmla="*/ 2934512 h 2934512"/>
                        <a:gd name="connsiteX3" fmla="*/ 0 w 2869809"/>
                        <a:gd name="connsiteY3" fmla="*/ 2934512 h 2934512"/>
                        <a:gd name="connsiteX4" fmla="*/ 21101 w 2869809"/>
                        <a:gd name="connsiteY4" fmla="*/ 515823 h 2934512"/>
                        <a:gd name="connsiteX0" fmla="*/ 21101 w 2869809"/>
                        <a:gd name="connsiteY0" fmla="*/ 515823 h 2934512"/>
                        <a:gd name="connsiteX1" fmla="*/ 2461846 w 2869809"/>
                        <a:gd name="connsiteY1" fmla="*/ 213369 h 2934512"/>
                        <a:gd name="connsiteX2" fmla="*/ 2609557 w 2869809"/>
                        <a:gd name="connsiteY2" fmla="*/ 1284952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5823 h 2934512"/>
                        <a:gd name="connsiteX1" fmla="*/ 2461846 w 2869809"/>
                        <a:gd name="connsiteY1" fmla="*/ 213369 h 2934512"/>
                        <a:gd name="connsiteX2" fmla="*/ 2644726 w 2869809"/>
                        <a:gd name="connsiteY2" fmla="*/ 813684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5823 h 2934512"/>
                        <a:gd name="connsiteX1" fmla="*/ 2461846 w 2869809"/>
                        <a:gd name="connsiteY1" fmla="*/ 213369 h 2934512"/>
                        <a:gd name="connsiteX2" fmla="*/ 2644726 w 2869809"/>
                        <a:gd name="connsiteY2" fmla="*/ 813684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5823 h 2934512"/>
                        <a:gd name="connsiteX1" fmla="*/ 2461846 w 2869809"/>
                        <a:gd name="connsiteY1" fmla="*/ 213369 h 2934512"/>
                        <a:gd name="connsiteX2" fmla="*/ 2644726 w 2869809"/>
                        <a:gd name="connsiteY2" fmla="*/ 813684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757267"/>
                        <a:gd name="connsiteY0" fmla="*/ 511198 h 2929887"/>
                        <a:gd name="connsiteX1" fmla="*/ 2447779 w 2757267"/>
                        <a:gd name="connsiteY1" fmla="*/ 215777 h 2929887"/>
                        <a:gd name="connsiteX2" fmla="*/ 2644726 w 2757267"/>
                        <a:gd name="connsiteY2" fmla="*/ 809059 h 2929887"/>
                        <a:gd name="connsiteX3" fmla="*/ 2757267 w 2757267"/>
                        <a:gd name="connsiteY3" fmla="*/ 2479720 h 2929887"/>
                        <a:gd name="connsiteX4" fmla="*/ 0 w 2757267"/>
                        <a:gd name="connsiteY4" fmla="*/ 2929887 h 2929887"/>
                        <a:gd name="connsiteX5" fmla="*/ 21101 w 2757267"/>
                        <a:gd name="connsiteY5"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0 w 2757267"/>
                        <a:gd name="connsiteY4" fmla="*/ 2929887 h 2929887"/>
                        <a:gd name="connsiteX5" fmla="*/ 21101 w 2757267"/>
                        <a:gd name="connsiteY5"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0 w 2757267"/>
                        <a:gd name="connsiteY4" fmla="*/ 2929887 h 2929887"/>
                        <a:gd name="connsiteX5" fmla="*/ 21101 w 2757267"/>
                        <a:gd name="connsiteY5"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13991 w 2757267"/>
                        <a:gd name="connsiteY4" fmla="*/ 2547435 h 2929887"/>
                        <a:gd name="connsiteX5" fmla="*/ 0 w 2757267"/>
                        <a:gd name="connsiteY5" fmla="*/ 2929887 h 2929887"/>
                        <a:gd name="connsiteX6" fmla="*/ 21101 w 2757267"/>
                        <a:gd name="connsiteY6"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0 w 2757267"/>
                        <a:gd name="connsiteY5" fmla="*/ 2929887 h 2929887"/>
                        <a:gd name="connsiteX6" fmla="*/ 21101 w 2757267"/>
                        <a:gd name="connsiteY6"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1412160 w 2757267"/>
                        <a:gd name="connsiteY5" fmla="*/ 267941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2288853 w 2757267"/>
                        <a:gd name="connsiteY5" fmla="*/ 1837283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2317134 w 2757267"/>
                        <a:gd name="connsiteY5" fmla="*/ 105800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2182017 w 2757267"/>
                        <a:gd name="connsiteY5" fmla="*/ 75320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2017 w 2757267"/>
                        <a:gd name="connsiteY5" fmla="*/ 75320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358741 w 2757267"/>
                        <a:gd name="connsiteY6" fmla="*/ 158275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859120 w 2757267"/>
                        <a:gd name="connsiteY7" fmla="*/ 1997538 h 2929887"/>
                        <a:gd name="connsiteX8" fmla="*/ 0 w 2757267"/>
                        <a:gd name="connsiteY8" fmla="*/ 2929887 h 2929887"/>
                        <a:gd name="connsiteX9" fmla="*/ 21101 w 2757267"/>
                        <a:gd name="connsiteY9"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74279 w 2757267"/>
                        <a:gd name="connsiteY7" fmla="*/ 1463352 h 2929887"/>
                        <a:gd name="connsiteX8" fmla="*/ 0 w 2757267"/>
                        <a:gd name="connsiteY8" fmla="*/ 2929887 h 2929887"/>
                        <a:gd name="connsiteX9" fmla="*/ 21101 w 2757267"/>
                        <a:gd name="connsiteY9"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0 w 2757267"/>
                        <a:gd name="connsiteY8" fmla="*/ 2929887 h 2929887"/>
                        <a:gd name="connsiteX9" fmla="*/ 21101 w 2757267"/>
                        <a:gd name="connsiteY9"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478906 w 2757267"/>
                        <a:gd name="connsiteY8" fmla="*/ 1733587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507186 w 2757267"/>
                        <a:gd name="connsiteY9" fmla="*/ 1083138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88885 w 2757267"/>
                        <a:gd name="connsiteY8" fmla="*/ 882032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57999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57999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57999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78905 w 2757267"/>
                        <a:gd name="connsiteY9" fmla="*/ 1054857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78905 w 2757267"/>
                        <a:gd name="connsiteY9" fmla="*/ 1054857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78905 w 2757267"/>
                        <a:gd name="connsiteY9" fmla="*/ 1054857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91474 w 2757267"/>
                        <a:gd name="connsiteY9" fmla="*/ 1058000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91474 w 2757267"/>
                        <a:gd name="connsiteY9" fmla="*/ 1058000 h 2929887"/>
                        <a:gd name="connsiteX10" fmla="*/ 126972 w 2757267"/>
                        <a:gd name="connsiteY10" fmla="*/ 2440598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91474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4023 w 2757267"/>
                        <a:gd name="connsiteY10" fmla="*/ 2525440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4023 w 2757267"/>
                        <a:gd name="connsiteY10" fmla="*/ 2525440 h 2929887"/>
                        <a:gd name="connsiteX11" fmla="*/ 0 w 2757267"/>
                        <a:gd name="connsiteY11" fmla="*/ 2929887 h 2929887"/>
                        <a:gd name="connsiteX12" fmla="*/ 21101 w 2757267"/>
                        <a:gd name="connsiteY12" fmla="*/ 511198 h 2929887"/>
                        <a:gd name="connsiteX0" fmla="*/ 79 w 2736245"/>
                        <a:gd name="connsiteY0" fmla="*/ 511198 h 2653367"/>
                        <a:gd name="connsiteX1" fmla="*/ 2426757 w 2736245"/>
                        <a:gd name="connsiteY1" fmla="*/ 215777 h 2653367"/>
                        <a:gd name="connsiteX2" fmla="*/ 2637772 w 2736245"/>
                        <a:gd name="connsiteY2" fmla="*/ 816093 h 2653367"/>
                        <a:gd name="connsiteX3" fmla="*/ 2736245 w 2736245"/>
                        <a:gd name="connsiteY3" fmla="*/ 2479720 h 2653367"/>
                        <a:gd name="connsiteX4" fmla="*/ 2314965 w 2736245"/>
                        <a:gd name="connsiteY4" fmla="*/ 2512869 h 2653367"/>
                        <a:gd name="connsiteX5" fmla="*/ 2167279 w 2736245"/>
                        <a:gd name="connsiteY5" fmla="*/ 768911 h 2653367"/>
                        <a:gd name="connsiteX6" fmla="*/ 1859336 w 2736245"/>
                        <a:gd name="connsiteY6" fmla="*/ 910313 h 2653367"/>
                        <a:gd name="connsiteX7" fmla="*/ 768968 w 2736245"/>
                        <a:gd name="connsiteY7" fmla="*/ 963731 h 2653367"/>
                        <a:gd name="connsiteX8" fmla="*/ 583574 w 2736245"/>
                        <a:gd name="connsiteY8" fmla="*/ 891459 h 2653367"/>
                        <a:gd name="connsiteX9" fmla="*/ 464168 w 2736245"/>
                        <a:gd name="connsiteY9" fmla="*/ 1058000 h 2653367"/>
                        <a:gd name="connsiteX10" fmla="*/ 593001 w 2736245"/>
                        <a:gd name="connsiteY10" fmla="*/ 2525440 h 2653367"/>
                        <a:gd name="connsiteX11" fmla="*/ 198937 w 2736245"/>
                        <a:gd name="connsiteY11" fmla="*/ 2653367 h 2653367"/>
                        <a:gd name="connsiteX12" fmla="*/ 79 w 2736245"/>
                        <a:gd name="connsiteY12" fmla="*/ 511198 h 2653367"/>
                        <a:gd name="connsiteX0" fmla="*/ 81 w 2729962"/>
                        <a:gd name="connsiteY0" fmla="*/ 515330 h 2651214"/>
                        <a:gd name="connsiteX1" fmla="*/ 2420474 w 2729962"/>
                        <a:gd name="connsiteY1" fmla="*/ 213624 h 2651214"/>
                        <a:gd name="connsiteX2" fmla="*/ 2631489 w 2729962"/>
                        <a:gd name="connsiteY2" fmla="*/ 813940 h 2651214"/>
                        <a:gd name="connsiteX3" fmla="*/ 2729962 w 2729962"/>
                        <a:gd name="connsiteY3" fmla="*/ 2477567 h 2651214"/>
                        <a:gd name="connsiteX4" fmla="*/ 2308682 w 2729962"/>
                        <a:gd name="connsiteY4" fmla="*/ 2510716 h 2651214"/>
                        <a:gd name="connsiteX5" fmla="*/ 2160996 w 2729962"/>
                        <a:gd name="connsiteY5" fmla="*/ 766758 h 2651214"/>
                        <a:gd name="connsiteX6" fmla="*/ 1853053 w 2729962"/>
                        <a:gd name="connsiteY6" fmla="*/ 908160 h 2651214"/>
                        <a:gd name="connsiteX7" fmla="*/ 762685 w 2729962"/>
                        <a:gd name="connsiteY7" fmla="*/ 961578 h 2651214"/>
                        <a:gd name="connsiteX8" fmla="*/ 577291 w 2729962"/>
                        <a:gd name="connsiteY8" fmla="*/ 889306 h 2651214"/>
                        <a:gd name="connsiteX9" fmla="*/ 457885 w 2729962"/>
                        <a:gd name="connsiteY9" fmla="*/ 1055847 h 2651214"/>
                        <a:gd name="connsiteX10" fmla="*/ 586718 w 2729962"/>
                        <a:gd name="connsiteY10" fmla="*/ 2523287 h 2651214"/>
                        <a:gd name="connsiteX11" fmla="*/ 192654 w 2729962"/>
                        <a:gd name="connsiteY11" fmla="*/ 2651214 h 2651214"/>
                        <a:gd name="connsiteX12" fmla="*/ 81 w 2729962"/>
                        <a:gd name="connsiteY12" fmla="*/ 515330 h 2651214"/>
                        <a:gd name="connsiteX0" fmla="*/ 81 w 2729962"/>
                        <a:gd name="connsiteY0" fmla="*/ 508397 h 2644281"/>
                        <a:gd name="connsiteX1" fmla="*/ 2420474 w 2729962"/>
                        <a:gd name="connsiteY1" fmla="*/ 206691 h 2644281"/>
                        <a:gd name="connsiteX2" fmla="*/ 2631489 w 2729962"/>
                        <a:gd name="connsiteY2" fmla="*/ 807007 h 2644281"/>
                        <a:gd name="connsiteX3" fmla="*/ 2729962 w 2729962"/>
                        <a:gd name="connsiteY3" fmla="*/ 2470634 h 2644281"/>
                        <a:gd name="connsiteX4" fmla="*/ 2308682 w 2729962"/>
                        <a:gd name="connsiteY4" fmla="*/ 2503783 h 2644281"/>
                        <a:gd name="connsiteX5" fmla="*/ 2160996 w 2729962"/>
                        <a:gd name="connsiteY5" fmla="*/ 759825 h 2644281"/>
                        <a:gd name="connsiteX6" fmla="*/ 1853053 w 2729962"/>
                        <a:gd name="connsiteY6" fmla="*/ 901227 h 2644281"/>
                        <a:gd name="connsiteX7" fmla="*/ 762685 w 2729962"/>
                        <a:gd name="connsiteY7" fmla="*/ 954645 h 2644281"/>
                        <a:gd name="connsiteX8" fmla="*/ 577291 w 2729962"/>
                        <a:gd name="connsiteY8" fmla="*/ 882373 h 2644281"/>
                        <a:gd name="connsiteX9" fmla="*/ 457885 w 2729962"/>
                        <a:gd name="connsiteY9" fmla="*/ 1048914 h 2644281"/>
                        <a:gd name="connsiteX10" fmla="*/ 586718 w 2729962"/>
                        <a:gd name="connsiteY10" fmla="*/ 2516354 h 2644281"/>
                        <a:gd name="connsiteX11" fmla="*/ 192654 w 2729962"/>
                        <a:gd name="connsiteY11" fmla="*/ 2644281 h 2644281"/>
                        <a:gd name="connsiteX12" fmla="*/ 81 w 2729962"/>
                        <a:gd name="connsiteY12" fmla="*/ 508397 h 2644281"/>
                        <a:gd name="connsiteX0" fmla="*/ 81 w 2729962"/>
                        <a:gd name="connsiteY0" fmla="*/ 518023 h 2653907"/>
                        <a:gd name="connsiteX1" fmla="*/ 2420474 w 2729962"/>
                        <a:gd name="connsiteY1" fmla="*/ 216317 h 2653907"/>
                        <a:gd name="connsiteX2" fmla="*/ 2631489 w 2729962"/>
                        <a:gd name="connsiteY2" fmla="*/ 816633 h 2653907"/>
                        <a:gd name="connsiteX3" fmla="*/ 2729962 w 2729962"/>
                        <a:gd name="connsiteY3" fmla="*/ 2480260 h 2653907"/>
                        <a:gd name="connsiteX4" fmla="*/ 2308682 w 2729962"/>
                        <a:gd name="connsiteY4" fmla="*/ 2513409 h 2653907"/>
                        <a:gd name="connsiteX5" fmla="*/ 2160996 w 2729962"/>
                        <a:gd name="connsiteY5" fmla="*/ 769451 h 2653907"/>
                        <a:gd name="connsiteX6" fmla="*/ 1853053 w 2729962"/>
                        <a:gd name="connsiteY6" fmla="*/ 910853 h 2653907"/>
                        <a:gd name="connsiteX7" fmla="*/ 762685 w 2729962"/>
                        <a:gd name="connsiteY7" fmla="*/ 964271 h 2653907"/>
                        <a:gd name="connsiteX8" fmla="*/ 577291 w 2729962"/>
                        <a:gd name="connsiteY8" fmla="*/ 891999 h 2653907"/>
                        <a:gd name="connsiteX9" fmla="*/ 457885 w 2729962"/>
                        <a:gd name="connsiteY9" fmla="*/ 1058540 h 2653907"/>
                        <a:gd name="connsiteX10" fmla="*/ 586718 w 2729962"/>
                        <a:gd name="connsiteY10" fmla="*/ 2525980 h 2653907"/>
                        <a:gd name="connsiteX11" fmla="*/ 192654 w 2729962"/>
                        <a:gd name="connsiteY11" fmla="*/ 2653907 h 2653907"/>
                        <a:gd name="connsiteX12" fmla="*/ 81 w 2729962"/>
                        <a:gd name="connsiteY12" fmla="*/ 518023 h 2653907"/>
                        <a:gd name="connsiteX0" fmla="*/ 81 w 2729962"/>
                        <a:gd name="connsiteY0" fmla="*/ 522153 h 2658037"/>
                        <a:gd name="connsiteX1" fmla="*/ 2420474 w 2729962"/>
                        <a:gd name="connsiteY1" fmla="*/ 220447 h 2658037"/>
                        <a:gd name="connsiteX2" fmla="*/ 2631489 w 2729962"/>
                        <a:gd name="connsiteY2" fmla="*/ 820763 h 2658037"/>
                        <a:gd name="connsiteX3" fmla="*/ 2729962 w 2729962"/>
                        <a:gd name="connsiteY3" fmla="*/ 2484390 h 2658037"/>
                        <a:gd name="connsiteX4" fmla="*/ 2308682 w 2729962"/>
                        <a:gd name="connsiteY4" fmla="*/ 2517539 h 2658037"/>
                        <a:gd name="connsiteX5" fmla="*/ 2160996 w 2729962"/>
                        <a:gd name="connsiteY5" fmla="*/ 773581 h 2658037"/>
                        <a:gd name="connsiteX6" fmla="*/ 1853053 w 2729962"/>
                        <a:gd name="connsiteY6" fmla="*/ 914983 h 2658037"/>
                        <a:gd name="connsiteX7" fmla="*/ 762685 w 2729962"/>
                        <a:gd name="connsiteY7" fmla="*/ 968401 h 2658037"/>
                        <a:gd name="connsiteX8" fmla="*/ 577291 w 2729962"/>
                        <a:gd name="connsiteY8" fmla="*/ 896129 h 2658037"/>
                        <a:gd name="connsiteX9" fmla="*/ 457885 w 2729962"/>
                        <a:gd name="connsiteY9" fmla="*/ 1062670 h 2658037"/>
                        <a:gd name="connsiteX10" fmla="*/ 586718 w 2729962"/>
                        <a:gd name="connsiteY10" fmla="*/ 2530110 h 2658037"/>
                        <a:gd name="connsiteX11" fmla="*/ 192654 w 2729962"/>
                        <a:gd name="connsiteY11" fmla="*/ 2658037 h 2658037"/>
                        <a:gd name="connsiteX12" fmla="*/ 81 w 2729962"/>
                        <a:gd name="connsiteY12" fmla="*/ 522153 h 2658037"/>
                        <a:gd name="connsiteX0" fmla="*/ 172207 w 2902088"/>
                        <a:gd name="connsiteY0" fmla="*/ 522153 h 2658037"/>
                        <a:gd name="connsiteX1" fmla="*/ 2592600 w 2902088"/>
                        <a:gd name="connsiteY1" fmla="*/ 220447 h 2658037"/>
                        <a:gd name="connsiteX2" fmla="*/ 2803615 w 2902088"/>
                        <a:gd name="connsiteY2" fmla="*/ 820763 h 2658037"/>
                        <a:gd name="connsiteX3" fmla="*/ 2902088 w 2902088"/>
                        <a:gd name="connsiteY3" fmla="*/ 2484390 h 2658037"/>
                        <a:gd name="connsiteX4" fmla="*/ 2480808 w 2902088"/>
                        <a:gd name="connsiteY4" fmla="*/ 2517539 h 2658037"/>
                        <a:gd name="connsiteX5" fmla="*/ 2333122 w 2902088"/>
                        <a:gd name="connsiteY5" fmla="*/ 773581 h 2658037"/>
                        <a:gd name="connsiteX6" fmla="*/ 2025179 w 2902088"/>
                        <a:gd name="connsiteY6" fmla="*/ 914983 h 2658037"/>
                        <a:gd name="connsiteX7" fmla="*/ 934811 w 2902088"/>
                        <a:gd name="connsiteY7" fmla="*/ 968401 h 2658037"/>
                        <a:gd name="connsiteX8" fmla="*/ 749417 w 2902088"/>
                        <a:gd name="connsiteY8" fmla="*/ 896129 h 2658037"/>
                        <a:gd name="connsiteX9" fmla="*/ 630011 w 2902088"/>
                        <a:gd name="connsiteY9" fmla="*/ 1062670 h 2658037"/>
                        <a:gd name="connsiteX10" fmla="*/ 758844 w 2902088"/>
                        <a:gd name="connsiteY10" fmla="*/ 2530110 h 2658037"/>
                        <a:gd name="connsiteX11" fmla="*/ 364780 w 2902088"/>
                        <a:gd name="connsiteY11" fmla="*/ 2658037 h 2658037"/>
                        <a:gd name="connsiteX12" fmla="*/ 215231 w 2902088"/>
                        <a:gd name="connsiteY12" fmla="*/ 1213498 h 2658037"/>
                        <a:gd name="connsiteX13" fmla="*/ 172207 w 2902088"/>
                        <a:gd name="connsiteY13" fmla="*/ 522153 h 2658037"/>
                        <a:gd name="connsiteX0" fmla="*/ 196812 w 2926693"/>
                        <a:gd name="connsiteY0" fmla="*/ 522153 h 2658037"/>
                        <a:gd name="connsiteX1" fmla="*/ 2617205 w 2926693"/>
                        <a:gd name="connsiteY1" fmla="*/ 220447 h 2658037"/>
                        <a:gd name="connsiteX2" fmla="*/ 2828220 w 2926693"/>
                        <a:gd name="connsiteY2" fmla="*/ 820763 h 2658037"/>
                        <a:gd name="connsiteX3" fmla="*/ 2926693 w 2926693"/>
                        <a:gd name="connsiteY3" fmla="*/ 2484390 h 2658037"/>
                        <a:gd name="connsiteX4" fmla="*/ 2505413 w 2926693"/>
                        <a:gd name="connsiteY4" fmla="*/ 2517539 h 2658037"/>
                        <a:gd name="connsiteX5" fmla="*/ 2357727 w 2926693"/>
                        <a:gd name="connsiteY5" fmla="*/ 773581 h 2658037"/>
                        <a:gd name="connsiteX6" fmla="*/ 2049784 w 2926693"/>
                        <a:gd name="connsiteY6" fmla="*/ 914983 h 2658037"/>
                        <a:gd name="connsiteX7" fmla="*/ 959416 w 2926693"/>
                        <a:gd name="connsiteY7" fmla="*/ 968401 h 2658037"/>
                        <a:gd name="connsiteX8" fmla="*/ 774022 w 2926693"/>
                        <a:gd name="connsiteY8" fmla="*/ 896129 h 2658037"/>
                        <a:gd name="connsiteX9" fmla="*/ 654616 w 2926693"/>
                        <a:gd name="connsiteY9" fmla="*/ 1062670 h 2658037"/>
                        <a:gd name="connsiteX10" fmla="*/ 783449 w 2926693"/>
                        <a:gd name="connsiteY10" fmla="*/ 2530110 h 2658037"/>
                        <a:gd name="connsiteX11" fmla="*/ 389385 w 2926693"/>
                        <a:gd name="connsiteY11" fmla="*/ 2658037 h 2658037"/>
                        <a:gd name="connsiteX12" fmla="*/ 151852 w 2926693"/>
                        <a:gd name="connsiteY12" fmla="*/ 1197787 h 2658037"/>
                        <a:gd name="connsiteX13" fmla="*/ 196812 w 2926693"/>
                        <a:gd name="connsiteY13" fmla="*/ 522153 h 2658037"/>
                        <a:gd name="connsiteX0" fmla="*/ 80585 w 2810466"/>
                        <a:gd name="connsiteY0" fmla="*/ 522153 h 2658037"/>
                        <a:gd name="connsiteX1" fmla="*/ 2500978 w 2810466"/>
                        <a:gd name="connsiteY1" fmla="*/ 220447 h 2658037"/>
                        <a:gd name="connsiteX2" fmla="*/ 2711993 w 2810466"/>
                        <a:gd name="connsiteY2" fmla="*/ 820763 h 2658037"/>
                        <a:gd name="connsiteX3" fmla="*/ 2810466 w 2810466"/>
                        <a:gd name="connsiteY3" fmla="*/ 2484390 h 2658037"/>
                        <a:gd name="connsiteX4" fmla="*/ 2389186 w 2810466"/>
                        <a:gd name="connsiteY4" fmla="*/ 2517539 h 2658037"/>
                        <a:gd name="connsiteX5" fmla="*/ 2241500 w 2810466"/>
                        <a:gd name="connsiteY5" fmla="*/ 773581 h 2658037"/>
                        <a:gd name="connsiteX6" fmla="*/ 1933557 w 2810466"/>
                        <a:gd name="connsiteY6" fmla="*/ 914983 h 2658037"/>
                        <a:gd name="connsiteX7" fmla="*/ 843189 w 2810466"/>
                        <a:gd name="connsiteY7" fmla="*/ 968401 h 2658037"/>
                        <a:gd name="connsiteX8" fmla="*/ 657795 w 2810466"/>
                        <a:gd name="connsiteY8" fmla="*/ 896129 h 2658037"/>
                        <a:gd name="connsiteX9" fmla="*/ 538389 w 2810466"/>
                        <a:gd name="connsiteY9" fmla="*/ 1062670 h 2658037"/>
                        <a:gd name="connsiteX10" fmla="*/ 667222 w 2810466"/>
                        <a:gd name="connsiteY10" fmla="*/ 2530110 h 2658037"/>
                        <a:gd name="connsiteX11" fmla="*/ 273158 w 2810466"/>
                        <a:gd name="connsiteY11" fmla="*/ 2658037 h 2658037"/>
                        <a:gd name="connsiteX12" fmla="*/ 35625 w 2810466"/>
                        <a:gd name="connsiteY12" fmla="*/ 1197787 h 2658037"/>
                        <a:gd name="connsiteX13" fmla="*/ 80585 w 2810466"/>
                        <a:gd name="connsiteY13" fmla="*/ 522153 h 2658037"/>
                        <a:gd name="connsiteX0" fmla="*/ 85498 w 2815379"/>
                        <a:gd name="connsiteY0" fmla="*/ 522153 h 2658037"/>
                        <a:gd name="connsiteX1" fmla="*/ 2505891 w 2815379"/>
                        <a:gd name="connsiteY1" fmla="*/ 220447 h 2658037"/>
                        <a:gd name="connsiteX2" fmla="*/ 2716906 w 2815379"/>
                        <a:gd name="connsiteY2" fmla="*/ 820763 h 2658037"/>
                        <a:gd name="connsiteX3" fmla="*/ 2815379 w 2815379"/>
                        <a:gd name="connsiteY3" fmla="*/ 2484390 h 2658037"/>
                        <a:gd name="connsiteX4" fmla="*/ 2394099 w 2815379"/>
                        <a:gd name="connsiteY4" fmla="*/ 2517539 h 2658037"/>
                        <a:gd name="connsiteX5" fmla="*/ 2246413 w 2815379"/>
                        <a:gd name="connsiteY5" fmla="*/ 773581 h 2658037"/>
                        <a:gd name="connsiteX6" fmla="*/ 1938470 w 2815379"/>
                        <a:gd name="connsiteY6" fmla="*/ 914983 h 2658037"/>
                        <a:gd name="connsiteX7" fmla="*/ 848102 w 2815379"/>
                        <a:gd name="connsiteY7" fmla="*/ 968401 h 2658037"/>
                        <a:gd name="connsiteX8" fmla="*/ 662708 w 2815379"/>
                        <a:gd name="connsiteY8" fmla="*/ 896129 h 2658037"/>
                        <a:gd name="connsiteX9" fmla="*/ 543302 w 2815379"/>
                        <a:gd name="connsiteY9" fmla="*/ 1062670 h 2658037"/>
                        <a:gd name="connsiteX10" fmla="*/ 672135 w 2815379"/>
                        <a:gd name="connsiteY10" fmla="*/ 2530110 h 2658037"/>
                        <a:gd name="connsiteX11" fmla="*/ 278071 w 2815379"/>
                        <a:gd name="connsiteY11" fmla="*/ 2658037 h 2658037"/>
                        <a:gd name="connsiteX12" fmla="*/ 31111 w 2815379"/>
                        <a:gd name="connsiteY12" fmla="*/ 1210356 h 2658037"/>
                        <a:gd name="connsiteX13" fmla="*/ 85498 w 2815379"/>
                        <a:gd name="connsiteY13" fmla="*/ 522153 h 2658037"/>
                        <a:gd name="connsiteX0" fmla="*/ 98332 w 2828213"/>
                        <a:gd name="connsiteY0" fmla="*/ 522153 h 2658037"/>
                        <a:gd name="connsiteX1" fmla="*/ 2518725 w 2828213"/>
                        <a:gd name="connsiteY1" fmla="*/ 220447 h 2658037"/>
                        <a:gd name="connsiteX2" fmla="*/ 2729740 w 2828213"/>
                        <a:gd name="connsiteY2" fmla="*/ 820763 h 2658037"/>
                        <a:gd name="connsiteX3" fmla="*/ 2828213 w 2828213"/>
                        <a:gd name="connsiteY3" fmla="*/ 2484390 h 2658037"/>
                        <a:gd name="connsiteX4" fmla="*/ 2406933 w 2828213"/>
                        <a:gd name="connsiteY4" fmla="*/ 2517539 h 2658037"/>
                        <a:gd name="connsiteX5" fmla="*/ 2259247 w 2828213"/>
                        <a:gd name="connsiteY5" fmla="*/ 773581 h 2658037"/>
                        <a:gd name="connsiteX6" fmla="*/ 1951304 w 2828213"/>
                        <a:gd name="connsiteY6" fmla="*/ 914983 h 2658037"/>
                        <a:gd name="connsiteX7" fmla="*/ 860936 w 2828213"/>
                        <a:gd name="connsiteY7" fmla="*/ 968401 h 2658037"/>
                        <a:gd name="connsiteX8" fmla="*/ 675542 w 2828213"/>
                        <a:gd name="connsiteY8" fmla="*/ 896129 h 2658037"/>
                        <a:gd name="connsiteX9" fmla="*/ 556136 w 2828213"/>
                        <a:gd name="connsiteY9" fmla="*/ 1062670 h 2658037"/>
                        <a:gd name="connsiteX10" fmla="*/ 684969 w 2828213"/>
                        <a:gd name="connsiteY10" fmla="*/ 2530110 h 2658037"/>
                        <a:gd name="connsiteX11" fmla="*/ 290905 w 2828213"/>
                        <a:gd name="connsiteY11" fmla="*/ 2658037 h 2658037"/>
                        <a:gd name="connsiteX12" fmla="*/ 43945 w 2828213"/>
                        <a:gd name="connsiteY12" fmla="*/ 1210356 h 2658037"/>
                        <a:gd name="connsiteX13" fmla="*/ 98332 w 2828213"/>
                        <a:gd name="connsiteY13" fmla="*/ 522153 h 2658037"/>
                        <a:gd name="connsiteX0" fmla="*/ 99338 w 2829219"/>
                        <a:gd name="connsiteY0" fmla="*/ 522153 h 2658037"/>
                        <a:gd name="connsiteX1" fmla="*/ 2519731 w 2829219"/>
                        <a:gd name="connsiteY1" fmla="*/ 220447 h 2658037"/>
                        <a:gd name="connsiteX2" fmla="*/ 2730746 w 2829219"/>
                        <a:gd name="connsiteY2" fmla="*/ 820763 h 2658037"/>
                        <a:gd name="connsiteX3" fmla="*/ 2829219 w 2829219"/>
                        <a:gd name="connsiteY3" fmla="*/ 2484390 h 2658037"/>
                        <a:gd name="connsiteX4" fmla="*/ 2407939 w 2829219"/>
                        <a:gd name="connsiteY4" fmla="*/ 2517539 h 2658037"/>
                        <a:gd name="connsiteX5" fmla="*/ 2260253 w 2829219"/>
                        <a:gd name="connsiteY5" fmla="*/ 773581 h 2658037"/>
                        <a:gd name="connsiteX6" fmla="*/ 1952310 w 2829219"/>
                        <a:gd name="connsiteY6" fmla="*/ 914983 h 2658037"/>
                        <a:gd name="connsiteX7" fmla="*/ 861942 w 2829219"/>
                        <a:gd name="connsiteY7" fmla="*/ 968401 h 2658037"/>
                        <a:gd name="connsiteX8" fmla="*/ 676548 w 2829219"/>
                        <a:gd name="connsiteY8" fmla="*/ 896129 h 2658037"/>
                        <a:gd name="connsiteX9" fmla="*/ 557142 w 2829219"/>
                        <a:gd name="connsiteY9" fmla="*/ 1062670 h 2658037"/>
                        <a:gd name="connsiteX10" fmla="*/ 685975 w 2829219"/>
                        <a:gd name="connsiteY10" fmla="*/ 2530110 h 2658037"/>
                        <a:gd name="connsiteX11" fmla="*/ 291911 w 2829219"/>
                        <a:gd name="connsiteY11" fmla="*/ 2658037 h 2658037"/>
                        <a:gd name="connsiteX12" fmla="*/ 44951 w 2829219"/>
                        <a:gd name="connsiteY12" fmla="*/ 1210356 h 2658037"/>
                        <a:gd name="connsiteX13" fmla="*/ 99338 w 2829219"/>
                        <a:gd name="connsiteY13" fmla="*/ 522153 h 2658037"/>
                        <a:gd name="connsiteX0" fmla="*/ 94163 w 2824044"/>
                        <a:gd name="connsiteY0" fmla="*/ 522153 h 2658037"/>
                        <a:gd name="connsiteX1" fmla="*/ 2514556 w 2824044"/>
                        <a:gd name="connsiteY1" fmla="*/ 220447 h 2658037"/>
                        <a:gd name="connsiteX2" fmla="*/ 2725571 w 2824044"/>
                        <a:gd name="connsiteY2" fmla="*/ 820763 h 2658037"/>
                        <a:gd name="connsiteX3" fmla="*/ 2824044 w 2824044"/>
                        <a:gd name="connsiteY3" fmla="*/ 2484390 h 2658037"/>
                        <a:gd name="connsiteX4" fmla="*/ 2402764 w 2824044"/>
                        <a:gd name="connsiteY4" fmla="*/ 2517539 h 2658037"/>
                        <a:gd name="connsiteX5" fmla="*/ 2255078 w 2824044"/>
                        <a:gd name="connsiteY5" fmla="*/ 773581 h 2658037"/>
                        <a:gd name="connsiteX6" fmla="*/ 1947135 w 2824044"/>
                        <a:gd name="connsiteY6" fmla="*/ 914983 h 2658037"/>
                        <a:gd name="connsiteX7" fmla="*/ 856767 w 2824044"/>
                        <a:gd name="connsiteY7" fmla="*/ 968401 h 2658037"/>
                        <a:gd name="connsiteX8" fmla="*/ 671373 w 2824044"/>
                        <a:gd name="connsiteY8" fmla="*/ 896129 h 2658037"/>
                        <a:gd name="connsiteX9" fmla="*/ 551967 w 2824044"/>
                        <a:gd name="connsiteY9" fmla="*/ 1062670 h 2658037"/>
                        <a:gd name="connsiteX10" fmla="*/ 680800 w 2824044"/>
                        <a:gd name="connsiteY10" fmla="*/ 2530110 h 2658037"/>
                        <a:gd name="connsiteX11" fmla="*/ 286736 w 2824044"/>
                        <a:gd name="connsiteY11" fmla="*/ 2658037 h 2658037"/>
                        <a:gd name="connsiteX12" fmla="*/ 39776 w 2824044"/>
                        <a:gd name="connsiteY12" fmla="*/ 1210356 h 2658037"/>
                        <a:gd name="connsiteX13" fmla="*/ 94163 w 2824044"/>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565715 w 2828365"/>
                        <a:gd name="connsiteY10" fmla="*/ 1169506 h 2658037"/>
                        <a:gd name="connsiteX11" fmla="*/ 685121 w 2828365"/>
                        <a:gd name="connsiteY11" fmla="*/ 2530110 h 2658037"/>
                        <a:gd name="connsiteX12" fmla="*/ 291057 w 2828365"/>
                        <a:gd name="connsiteY12" fmla="*/ 2658037 h 2658037"/>
                        <a:gd name="connsiteX13" fmla="*/ 44097 w 2828365"/>
                        <a:gd name="connsiteY13" fmla="*/ 1210356 h 2658037"/>
                        <a:gd name="connsiteX14" fmla="*/ 98484 w 2828365"/>
                        <a:gd name="connsiteY14"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65715 w 2828365"/>
                        <a:gd name="connsiteY9" fmla="*/ 1169506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8365" h="2658037">
                          <a:moveTo>
                            <a:pt x="98484" y="522153"/>
                          </a:moveTo>
                          <a:cubicBezTo>
                            <a:pt x="710211" y="-17761"/>
                            <a:pt x="1708558" y="-174391"/>
                            <a:pt x="2518877" y="220447"/>
                          </a:cubicBezTo>
                          <a:cubicBezTo>
                            <a:pt x="2676318" y="345218"/>
                            <a:pt x="2801593" y="554168"/>
                            <a:pt x="2729892" y="820763"/>
                          </a:cubicBezTo>
                          <a:lnTo>
                            <a:pt x="2828365" y="2484390"/>
                          </a:lnTo>
                          <a:lnTo>
                            <a:pt x="2407085" y="2517539"/>
                          </a:lnTo>
                          <a:lnTo>
                            <a:pt x="2259399" y="773581"/>
                          </a:lnTo>
                          <a:cubicBezTo>
                            <a:pt x="2213313" y="620658"/>
                            <a:pt x="2107522" y="920219"/>
                            <a:pt x="1951456" y="914983"/>
                          </a:cubicBezTo>
                          <a:lnTo>
                            <a:pt x="861088" y="968401"/>
                          </a:lnTo>
                          <a:cubicBezTo>
                            <a:pt x="810812" y="974685"/>
                            <a:pt x="735396" y="971544"/>
                            <a:pt x="675694" y="896129"/>
                          </a:cubicBezTo>
                          <a:cubicBezTo>
                            <a:pt x="613896" y="857374"/>
                            <a:pt x="542148" y="846900"/>
                            <a:pt x="543719" y="1119230"/>
                          </a:cubicBezTo>
                          <a:cubicBezTo>
                            <a:pt x="543195" y="1382656"/>
                            <a:pt x="451235" y="1769833"/>
                            <a:pt x="685121" y="2530110"/>
                          </a:cubicBezTo>
                          <a:lnTo>
                            <a:pt x="291057" y="2658037"/>
                          </a:lnTo>
                          <a:cubicBezTo>
                            <a:pt x="200455" y="2438602"/>
                            <a:pt x="76192" y="1566337"/>
                            <a:pt x="44097" y="1210356"/>
                          </a:cubicBezTo>
                          <a:cubicBezTo>
                            <a:pt x="-6852" y="895224"/>
                            <a:pt x="-40077" y="700230"/>
                            <a:pt x="98484" y="522153"/>
                          </a:cubicBezTo>
                          <a:close/>
                        </a:path>
                      </a:pathLst>
                    </a:custGeom>
                    <a:solidFill>
                      <a:srgbClr val="0381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40" name="Group 39"/>
                  <p:cNvGrpSpPr/>
                  <p:nvPr/>
                </p:nvGrpSpPr>
                <p:grpSpPr>
                  <a:xfrm>
                    <a:off x="6165663" y="3824857"/>
                    <a:ext cx="576663" cy="473028"/>
                    <a:chOff x="6165663" y="3824857"/>
                    <a:chExt cx="576663" cy="473028"/>
                  </a:xfrm>
                </p:grpSpPr>
                <p:grpSp>
                  <p:nvGrpSpPr>
                    <p:cNvPr id="48" name="Group 47"/>
                    <p:cNvGrpSpPr/>
                    <p:nvPr/>
                  </p:nvGrpSpPr>
                  <p:grpSpPr>
                    <a:xfrm rot="6615602">
                      <a:off x="6227713" y="3775570"/>
                      <a:ext cx="452564" cy="576663"/>
                      <a:chOff x="2984340" y="-2401001"/>
                      <a:chExt cx="1121399" cy="1428902"/>
                    </a:xfrm>
                    <a:solidFill>
                      <a:srgbClr val="A26B33"/>
                    </a:solidFill>
                  </p:grpSpPr>
                  <p:sp>
                    <p:nvSpPr>
                      <p:cNvPr id="59" name="Rectangle 13"/>
                      <p:cNvSpPr/>
                      <p:nvPr/>
                    </p:nvSpPr>
                    <p:spPr>
                      <a:xfrm>
                        <a:off x="2984340" y="-2211067"/>
                        <a:ext cx="1121399" cy="1238968"/>
                      </a:xfrm>
                      <a:custGeom>
                        <a:avLst/>
                        <a:gdLst>
                          <a:gd name="connsiteX0" fmla="*/ 0 w 1439652"/>
                          <a:gd name="connsiteY0" fmla="*/ 0 h 1352888"/>
                          <a:gd name="connsiteX1" fmla="*/ 1439652 w 1439652"/>
                          <a:gd name="connsiteY1" fmla="*/ 0 h 1352888"/>
                          <a:gd name="connsiteX2" fmla="*/ 1439652 w 1439652"/>
                          <a:gd name="connsiteY2" fmla="*/ 1352888 h 1352888"/>
                          <a:gd name="connsiteX3" fmla="*/ 0 w 1439652"/>
                          <a:gd name="connsiteY3" fmla="*/ 1352888 h 1352888"/>
                          <a:gd name="connsiteX4" fmla="*/ 0 w 1439652"/>
                          <a:gd name="connsiteY4" fmla="*/ 0 h 1352888"/>
                          <a:gd name="connsiteX0" fmla="*/ 0 w 1439652"/>
                          <a:gd name="connsiteY0" fmla="*/ 0 h 1352888"/>
                          <a:gd name="connsiteX1" fmla="*/ 1439652 w 1439652"/>
                          <a:gd name="connsiteY1" fmla="*/ 0 h 1352888"/>
                          <a:gd name="connsiteX2" fmla="*/ 1439652 w 1439652"/>
                          <a:gd name="connsiteY2" fmla="*/ 1352888 h 1352888"/>
                          <a:gd name="connsiteX3" fmla="*/ 710215 w 1439652"/>
                          <a:gd name="connsiteY3" fmla="*/ 1349961 h 1352888"/>
                          <a:gd name="connsiteX4" fmla="*/ 0 w 1439652"/>
                          <a:gd name="connsiteY4" fmla="*/ 1352888 h 1352888"/>
                          <a:gd name="connsiteX5" fmla="*/ 0 w 1439652"/>
                          <a:gd name="connsiteY5" fmla="*/ 0 h 1352888"/>
                          <a:gd name="connsiteX0" fmla="*/ 0 w 1439652"/>
                          <a:gd name="connsiteY0" fmla="*/ 0 h 1352888"/>
                          <a:gd name="connsiteX1" fmla="*/ 1439652 w 1439652"/>
                          <a:gd name="connsiteY1" fmla="*/ 0 h 1352888"/>
                          <a:gd name="connsiteX2" fmla="*/ 1439652 w 1439652"/>
                          <a:gd name="connsiteY2" fmla="*/ 1352888 h 1352888"/>
                          <a:gd name="connsiteX3" fmla="*/ 724240 w 1439652"/>
                          <a:gd name="connsiteY3" fmla="*/ 1316302 h 1352888"/>
                          <a:gd name="connsiteX4" fmla="*/ 0 w 1439652"/>
                          <a:gd name="connsiteY4" fmla="*/ 1352888 h 1352888"/>
                          <a:gd name="connsiteX5" fmla="*/ 0 w 1439652"/>
                          <a:gd name="connsiteY5" fmla="*/ 0 h 1352888"/>
                          <a:gd name="connsiteX0" fmla="*/ 0 w 1439652"/>
                          <a:gd name="connsiteY0" fmla="*/ 0 h 1352888"/>
                          <a:gd name="connsiteX1" fmla="*/ 1439652 w 1439652"/>
                          <a:gd name="connsiteY1" fmla="*/ 0 h 1352888"/>
                          <a:gd name="connsiteX2" fmla="*/ 1439652 w 1439652"/>
                          <a:gd name="connsiteY2" fmla="*/ 1352888 h 1352888"/>
                          <a:gd name="connsiteX3" fmla="*/ 724240 w 1439652"/>
                          <a:gd name="connsiteY3" fmla="*/ 1316302 h 1352888"/>
                          <a:gd name="connsiteX4" fmla="*/ 109391 w 1439652"/>
                          <a:gd name="connsiteY4" fmla="*/ 794711 h 1352888"/>
                          <a:gd name="connsiteX5" fmla="*/ 0 w 1439652"/>
                          <a:gd name="connsiteY5" fmla="*/ 0 h 1352888"/>
                          <a:gd name="connsiteX0" fmla="*/ 0 w 1439652"/>
                          <a:gd name="connsiteY0" fmla="*/ 0 h 1352888"/>
                          <a:gd name="connsiteX1" fmla="*/ 1439652 w 1439652"/>
                          <a:gd name="connsiteY1" fmla="*/ 0 h 1352888"/>
                          <a:gd name="connsiteX2" fmla="*/ 1439652 w 1439652"/>
                          <a:gd name="connsiteY2" fmla="*/ 1352888 h 1352888"/>
                          <a:gd name="connsiteX3" fmla="*/ 724240 w 1439652"/>
                          <a:gd name="connsiteY3" fmla="*/ 1316302 h 1352888"/>
                          <a:gd name="connsiteX4" fmla="*/ 109391 w 1439652"/>
                          <a:gd name="connsiteY4" fmla="*/ 794711 h 1352888"/>
                          <a:gd name="connsiteX5" fmla="*/ 0 w 1439652"/>
                          <a:gd name="connsiteY5" fmla="*/ 0 h 1352888"/>
                          <a:gd name="connsiteX0" fmla="*/ 0 w 1439652"/>
                          <a:gd name="connsiteY0" fmla="*/ 0 h 1363864"/>
                          <a:gd name="connsiteX1" fmla="*/ 1439652 w 1439652"/>
                          <a:gd name="connsiteY1" fmla="*/ 0 h 1363864"/>
                          <a:gd name="connsiteX2" fmla="*/ 1439652 w 1439652"/>
                          <a:gd name="connsiteY2" fmla="*/ 1352888 h 1363864"/>
                          <a:gd name="connsiteX3" fmla="*/ 724240 w 1439652"/>
                          <a:gd name="connsiteY3" fmla="*/ 1316302 h 1363864"/>
                          <a:gd name="connsiteX4" fmla="*/ 109391 w 1439652"/>
                          <a:gd name="connsiteY4" fmla="*/ 794711 h 1363864"/>
                          <a:gd name="connsiteX5" fmla="*/ 0 w 1439652"/>
                          <a:gd name="connsiteY5" fmla="*/ 0 h 1363864"/>
                          <a:gd name="connsiteX0" fmla="*/ 0 w 1439652"/>
                          <a:gd name="connsiteY0" fmla="*/ 0 h 1373603"/>
                          <a:gd name="connsiteX1" fmla="*/ 1439652 w 1439652"/>
                          <a:gd name="connsiteY1" fmla="*/ 0 h 1373603"/>
                          <a:gd name="connsiteX2" fmla="*/ 1439652 w 1439652"/>
                          <a:gd name="connsiteY2" fmla="*/ 1352888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34893 w 1439652"/>
                          <a:gd name="connsiteY2" fmla="*/ 80032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34893 w 1439652"/>
                          <a:gd name="connsiteY2" fmla="*/ 80032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18064 w 1439652"/>
                          <a:gd name="connsiteY2" fmla="*/ 78349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18064 w 1439652"/>
                          <a:gd name="connsiteY2" fmla="*/ 78349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18064 w 1439652"/>
                          <a:gd name="connsiteY2" fmla="*/ 78349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23673 w 1439652"/>
                          <a:gd name="connsiteY2" fmla="*/ 780687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23673 w 1439652"/>
                          <a:gd name="connsiteY2" fmla="*/ 780687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23673 w 1439652"/>
                          <a:gd name="connsiteY2" fmla="*/ 780687 h 1373603"/>
                          <a:gd name="connsiteX3" fmla="*/ 724240 w 1439652"/>
                          <a:gd name="connsiteY3" fmla="*/ 1316302 h 1373603"/>
                          <a:gd name="connsiteX4" fmla="*/ 109391 w 1439652"/>
                          <a:gd name="connsiteY4" fmla="*/ 794711 h 1373603"/>
                          <a:gd name="connsiteX5" fmla="*/ 0 w 1439652"/>
                          <a:gd name="connsiteY5" fmla="*/ 0 h 1373603"/>
                          <a:gd name="connsiteX0" fmla="*/ 308541 w 1330261"/>
                          <a:gd name="connsiteY0" fmla="*/ 140245 h 1373603"/>
                          <a:gd name="connsiteX1" fmla="*/ 1330261 w 1330261"/>
                          <a:gd name="connsiteY1" fmla="*/ 0 h 1373603"/>
                          <a:gd name="connsiteX2" fmla="*/ 1114282 w 1330261"/>
                          <a:gd name="connsiteY2" fmla="*/ 780687 h 1373603"/>
                          <a:gd name="connsiteX3" fmla="*/ 614849 w 1330261"/>
                          <a:gd name="connsiteY3" fmla="*/ 1316302 h 1373603"/>
                          <a:gd name="connsiteX4" fmla="*/ 0 w 1330261"/>
                          <a:gd name="connsiteY4" fmla="*/ 794711 h 1373603"/>
                          <a:gd name="connsiteX5" fmla="*/ 308541 w 1330261"/>
                          <a:gd name="connsiteY5" fmla="*/ 140245 h 1373603"/>
                          <a:gd name="connsiteX0" fmla="*/ 308541 w 1330261"/>
                          <a:gd name="connsiteY0" fmla="*/ 140245 h 1373603"/>
                          <a:gd name="connsiteX1" fmla="*/ 1330261 w 1330261"/>
                          <a:gd name="connsiteY1" fmla="*/ 0 h 1373603"/>
                          <a:gd name="connsiteX2" fmla="*/ 1114282 w 1330261"/>
                          <a:gd name="connsiteY2" fmla="*/ 780687 h 1373603"/>
                          <a:gd name="connsiteX3" fmla="*/ 614849 w 1330261"/>
                          <a:gd name="connsiteY3" fmla="*/ 1316302 h 1373603"/>
                          <a:gd name="connsiteX4" fmla="*/ 0 w 1330261"/>
                          <a:gd name="connsiteY4" fmla="*/ 794711 h 1373603"/>
                          <a:gd name="connsiteX5" fmla="*/ 308541 w 1330261"/>
                          <a:gd name="connsiteY5" fmla="*/ 140245 h 1373603"/>
                          <a:gd name="connsiteX0" fmla="*/ 308541 w 1330261"/>
                          <a:gd name="connsiteY0" fmla="*/ 140245 h 1373603"/>
                          <a:gd name="connsiteX1" fmla="*/ 1330261 w 1330261"/>
                          <a:gd name="connsiteY1" fmla="*/ 0 h 1373603"/>
                          <a:gd name="connsiteX2" fmla="*/ 1114282 w 1330261"/>
                          <a:gd name="connsiteY2" fmla="*/ 780687 h 1373603"/>
                          <a:gd name="connsiteX3" fmla="*/ 614849 w 1330261"/>
                          <a:gd name="connsiteY3" fmla="*/ 1316302 h 1373603"/>
                          <a:gd name="connsiteX4" fmla="*/ 0 w 1330261"/>
                          <a:gd name="connsiteY4" fmla="*/ 794711 h 1373603"/>
                          <a:gd name="connsiteX5" fmla="*/ 308541 w 1330261"/>
                          <a:gd name="connsiteY5" fmla="*/ 140245 h 1373603"/>
                          <a:gd name="connsiteX0" fmla="*/ 313659 w 1335379"/>
                          <a:gd name="connsiteY0" fmla="*/ 140245 h 1373603"/>
                          <a:gd name="connsiteX1" fmla="*/ 1335379 w 1335379"/>
                          <a:gd name="connsiteY1" fmla="*/ 0 h 1373603"/>
                          <a:gd name="connsiteX2" fmla="*/ 1119400 w 1335379"/>
                          <a:gd name="connsiteY2" fmla="*/ 780687 h 1373603"/>
                          <a:gd name="connsiteX3" fmla="*/ 619967 w 1335379"/>
                          <a:gd name="connsiteY3" fmla="*/ 1316302 h 1373603"/>
                          <a:gd name="connsiteX4" fmla="*/ 5118 w 1335379"/>
                          <a:gd name="connsiteY4" fmla="*/ 794711 h 1373603"/>
                          <a:gd name="connsiteX5" fmla="*/ 313659 w 1335379"/>
                          <a:gd name="connsiteY5" fmla="*/ 140245 h 1373603"/>
                          <a:gd name="connsiteX0" fmla="*/ 313659 w 1119400"/>
                          <a:gd name="connsiteY0" fmla="*/ 5610 h 1238968"/>
                          <a:gd name="connsiteX1" fmla="*/ 777203 w 1119400"/>
                          <a:gd name="connsiteY1" fmla="*/ 0 h 1238968"/>
                          <a:gd name="connsiteX2" fmla="*/ 1119400 w 1119400"/>
                          <a:gd name="connsiteY2" fmla="*/ 646052 h 1238968"/>
                          <a:gd name="connsiteX3" fmla="*/ 619967 w 1119400"/>
                          <a:gd name="connsiteY3" fmla="*/ 1181667 h 1238968"/>
                          <a:gd name="connsiteX4" fmla="*/ 5118 w 1119400"/>
                          <a:gd name="connsiteY4" fmla="*/ 660076 h 1238968"/>
                          <a:gd name="connsiteX5" fmla="*/ 313659 w 1119400"/>
                          <a:gd name="connsiteY5" fmla="*/ 5610 h 1238968"/>
                          <a:gd name="connsiteX0" fmla="*/ 313659 w 1119400"/>
                          <a:gd name="connsiteY0" fmla="*/ 5610 h 1238968"/>
                          <a:gd name="connsiteX1" fmla="*/ 777203 w 1119400"/>
                          <a:gd name="connsiteY1" fmla="*/ 0 h 1238968"/>
                          <a:gd name="connsiteX2" fmla="*/ 1119400 w 1119400"/>
                          <a:gd name="connsiteY2" fmla="*/ 646052 h 1238968"/>
                          <a:gd name="connsiteX3" fmla="*/ 619967 w 1119400"/>
                          <a:gd name="connsiteY3" fmla="*/ 1181667 h 1238968"/>
                          <a:gd name="connsiteX4" fmla="*/ 5118 w 1119400"/>
                          <a:gd name="connsiteY4" fmla="*/ 660076 h 1238968"/>
                          <a:gd name="connsiteX5" fmla="*/ 313659 w 1119400"/>
                          <a:gd name="connsiteY5" fmla="*/ 5610 h 1238968"/>
                          <a:gd name="connsiteX0" fmla="*/ 313659 w 1127678"/>
                          <a:gd name="connsiteY0" fmla="*/ 5610 h 1238968"/>
                          <a:gd name="connsiteX1" fmla="*/ 777203 w 1127678"/>
                          <a:gd name="connsiteY1" fmla="*/ 0 h 1238968"/>
                          <a:gd name="connsiteX2" fmla="*/ 1119400 w 1127678"/>
                          <a:gd name="connsiteY2" fmla="*/ 646052 h 1238968"/>
                          <a:gd name="connsiteX3" fmla="*/ 619967 w 1127678"/>
                          <a:gd name="connsiteY3" fmla="*/ 1181667 h 1238968"/>
                          <a:gd name="connsiteX4" fmla="*/ 5118 w 1127678"/>
                          <a:gd name="connsiteY4" fmla="*/ 660076 h 1238968"/>
                          <a:gd name="connsiteX5" fmla="*/ 313659 w 1127678"/>
                          <a:gd name="connsiteY5" fmla="*/ 5610 h 1238968"/>
                          <a:gd name="connsiteX0" fmla="*/ 313659 w 1123274"/>
                          <a:gd name="connsiteY0" fmla="*/ 5610 h 1238968"/>
                          <a:gd name="connsiteX1" fmla="*/ 777203 w 1123274"/>
                          <a:gd name="connsiteY1" fmla="*/ 0 h 1238968"/>
                          <a:gd name="connsiteX2" fmla="*/ 1119400 w 1123274"/>
                          <a:gd name="connsiteY2" fmla="*/ 646052 h 1238968"/>
                          <a:gd name="connsiteX3" fmla="*/ 619967 w 1123274"/>
                          <a:gd name="connsiteY3" fmla="*/ 1181667 h 1238968"/>
                          <a:gd name="connsiteX4" fmla="*/ 5118 w 1123274"/>
                          <a:gd name="connsiteY4" fmla="*/ 660076 h 1238968"/>
                          <a:gd name="connsiteX5" fmla="*/ 313659 w 1123274"/>
                          <a:gd name="connsiteY5" fmla="*/ 5610 h 1238968"/>
                          <a:gd name="connsiteX0" fmla="*/ 313659 w 1119978"/>
                          <a:gd name="connsiteY0" fmla="*/ 5610 h 1238968"/>
                          <a:gd name="connsiteX1" fmla="*/ 777203 w 1119978"/>
                          <a:gd name="connsiteY1" fmla="*/ 0 h 1238968"/>
                          <a:gd name="connsiteX2" fmla="*/ 1119400 w 1119978"/>
                          <a:gd name="connsiteY2" fmla="*/ 646052 h 1238968"/>
                          <a:gd name="connsiteX3" fmla="*/ 619967 w 1119978"/>
                          <a:gd name="connsiteY3" fmla="*/ 1181667 h 1238968"/>
                          <a:gd name="connsiteX4" fmla="*/ 5118 w 1119978"/>
                          <a:gd name="connsiteY4" fmla="*/ 660076 h 1238968"/>
                          <a:gd name="connsiteX5" fmla="*/ 313659 w 1119978"/>
                          <a:gd name="connsiteY5" fmla="*/ 5610 h 1238968"/>
                          <a:gd name="connsiteX0" fmla="*/ 313659 w 1120225"/>
                          <a:gd name="connsiteY0" fmla="*/ 5610 h 1238968"/>
                          <a:gd name="connsiteX1" fmla="*/ 777203 w 1120225"/>
                          <a:gd name="connsiteY1" fmla="*/ 0 h 1238968"/>
                          <a:gd name="connsiteX2" fmla="*/ 1119400 w 1120225"/>
                          <a:gd name="connsiteY2" fmla="*/ 646052 h 1238968"/>
                          <a:gd name="connsiteX3" fmla="*/ 619967 w 1120225"/>
                          <a:gd name="connsiteY3" fmla="*/ 1181667 h 1238968"/>
                          <a:gd name="connsiteX4" fmla="*/ 5118 w 1120225"/>
                          <a:gd name="connsiteY4" fmla="*/ 660076 h 1238968"/>
                          <a:gd name="connsiteX5" fmla="*/ 313659 w 1120225"/>
                          <a:gd name="connsiteY5" fmla="*/ 5610 h 1238968"/>
                          <a:gd name="connsiteX0" fmla="*/ 313659 w 1121399"/>
                          <a:gd name="connsiteY0" fmla="*/ 5610 h 1238968"/>
                          <a:gd name="connsiteX1" fmla="*/ 777203 w 1121399"/>
                          <a:gd name="connsiteY1" fmla="*/ 0 h 1238968"/>
                          <a:gd name="connsiteX2" fmla="*/ 1119400 w 1121399"/>
                          <a:gd name="connsiteY2" fmla="*/ 646052 h 1238968"/>
                          <a:gd name="connsiteX3" fmla="*/ 619967 w 1121399"/>
                          <a:gd name="connsiteY3" fmla="*/ 1181667 h 1238968"/>
                          <a:gd name="connsiteX4" fmla="*/ 5118 w 1121399"/>
                          <a:gd name="connsiteY4" fmla="*/ 660076 h 1238968"/>
                          <a:gd name="connsiteX5" fmla="*/ 313659 w 1121399"/>
                          <a:gd name="connsiteY5" fmla="*/ 5610 h 123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1399" h="1238968">
                            <a:moveTo>
                              <a:pt x="313659" y="5610"/>
                            </a:moveTo>
                            <a:lnTo>
                              <a:pt x="777203" y="0"/>
                            </a:lnTo>
                            <a:cubicBezTo>
                              <a:pt x="1009075" y="111569"/>
                              <a:pt x="1131555" y="354969"/>
                              <a:pt x="1119400" y="646052"/>
                            </a:cubicBezTo>
                            <a:cubicBezTo>
                              <a:pt x="1148331" y="1000364"/>
                              <a:pt x="857503" y="1349068"/>
                              <a:pt x="619967" y="1181667"/>
                            </a:cubicBezTo>
                            <a:cubicBezTo>
                              <a:pt x="386968" y="1372441"/>
                              <a:pt x="30554" y="1058333"/>
                              <a:pt x="5118" y="660076"/>
                            </a:cubicBezTo>
                            <a:cubicBezTo>
                              <a:pt x="-29475" y="310090"/>
                              <a:pt x="115445" y="105959"/>
                              <a:pt x="313659" y="561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0" name="Oval 59"/>
                      <p:cNvSpPr/>
                      <p:nvPr/>
                    </p:nvSpPr>
                    <p:spPr>
                      <a:xfrm>
                        <a:off x="3306987" y="-2401001"/>
                        <a:ext cx="448785" cy="450820"/>
                      </a:xfrm>
                      <a:prstGeom prst="ellipse">
                        <a:avLst/>
                      </a:prstGeom>
                      <a:solidFill>
                        <a:srgbClr val="905E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49" name="Rectangle 11"/>
                    <p:cNvSpPr/>
                    <p:nvPr/>
                  </p:nvSpPr>
                  <p:spPr>
                    <a:xfrm rot="6615602">
                      <a:off x="6370178" y="4208175"/>
                      <a:ext cx="38153" cy="141267"/>
                    </a:xfrm>
                    <a:custGeom>
                      <a:avLst/>
                      <a:gdLst>
                        <a:gd name="connsiteX0" fmla="*/ 0 w 88106"/>
                        <a:gd name="connsiteY0" fmla="*/ 0 h 414337"/>
                        <a:gd name="connsiteX1" fmla="*/ 88106 w 88106"/>
                        <a:gd name="connsiteY1" fmla="*/ 0 h 414337"/>
                        <a:gd name="connsiteX2" fmla="*/ 88106 w 88106"/>
                        <a:gd name="connsiteY2" fmla="*/ 414337 h 414337"/>
                        <a:gd name="connsiteX3" fmla="*/ 0 w 88106"/>
                        <a:gd name="connsiteY3" fmla="*/ 414337 h 414337"/>
                        <a:gd name="connsiteX4" fmla="*/ 0 w 88106"/>
                        <a:gd name="connsiteY4" fmla="*/ 0 h 414337"/>
                        <a:gd name="connsiteX0" fmla="*/ 0 w 119062"/>
                        <a:gd name="connsiteY0" fmla="*/ 0 h 416718"/>
                        <a:gd name="connsiteX1" fmla="*/ 119062 w 119062"/>
                        <a:gd name="connsiteY1" fmla="*/ 2381 h 416718"/>
                        <a:gd name="connsiteX2" fmla="*/ 119062 w 119062"/>
                        <a:gd name="connsiteY2" fmla="*/ 416718 h 416718"/>
                        <a:gd name="connsiteX3" fmla="*/ 30956 w 119062"/>
                        <a:gd name="connsiteY3" fmla="*/ 416718 h 416718"/>
                        <a:gd name="connsiteX4" fmla="*/ 0 w 119062"/>
                        <a:gd name="connsiteY4" fmla="*/ 0 h 416718"/>
                        <a:gd name="connsiteX0" fmla="*/ 0 w 119062"/>
                        <a:gd name="connsiteY0" fmla="*/ 0 h 416718"/>
                        <a:gd name="connsiteX1" fmla="*/ 119062 w 119062"/>
                        <a:gd name="connsiteY1" fmla="*/ 2381 h 416718"/>
                        <a:gd name="connsiteX2" fmla="*/ 119062 w 119062"/>
                        <a:gd name="connsiteY2" fmla="*/ 416718 h 416718"/>
                        <a:gd name="connsiteX3" fmla="*/ 0 w 119062"/>
                        <a:gd name="connsiteY3" fmla="*/ 0 h 416718"/>
                        <a:gd name="connsiteX0" fmla="*/ 0 w 119062"/>
                        <a:gd name="connsiteY0" fmla="*/ 0 h 354805"/>
                        <a:gd name="connsiteX1" fmla="*/ 119062 w 119062"/>
                        <a:gd name="connsiteY1" fmla="*/ 2381 h 354805"/>
                        <a:gd name="connsiteX2" fmla="*/ 54768 w 119062"/>
                        <a:gd name="connsiteY2" fmla="*/ 354805 h 354805"/>
                        <a:gd name="connsiteX3" fmla="*/ 0 w 119062"/>
                        <a:gd name="connsiteY3" fmla="*/ 0 h 354805"/>
                        <a:gd name="connsiteX0" fmla="*/ 0 w 54768"/>
                        <a:gd name="connsiteY0" fmla="*/ 0 h 354805"/>
                        <a:gd name="connsiteX1" fmla="*/ 54768 w 54768"/>
                        <a:gd name="connsiteY1" fmla="*/ 354805 h 354805"/>
                        <a:gd name="connsiteX2" fmla="*/ 0 w 54768"/>
                        <a:gd name="connsiteY2" fmla="*/ 0 h 354805"/>
                        <a:gd name="connsiteX0" fmla="*/ 27496 w 82264"/>
                        <a:gd name="connsiteY0" fmla="*/ 0 h 354805"/>
                        <a:gd name="connsiteX1" fmla="*/ 82264 w 82264"/>
                        <a:gd name="connsiteY1" fmla="*/ 354805 h 354805"/>
                        <a:gd name="connsiteX2" fmla="*/ 27496 w 82264"/>
                        <a:gd name="connsiteY2" fmla="*/ 0 h 354805"/>
                        <a:gd name="connsiteX0" fmla="*/ 27496 w 96956"/>
                        <a:gd name="connsiteY0" fmla="*/ 0 h 354805"/>
                        <a:gd name="connsiteX1" fmla="*/ 82264 w 96956"/>
                        <a:gd name="connsiteY1" fmla="*/ 354805 h 354805"/>
                        <a:gd name="connsiteX2" fmla="*/ 27496 w 96956"/>
                        <a:gd name="connsiteY2" fmla="*/ 0 h 354805"/>
                        <a:gd name="connsiteX0" fmla="*/ 28262 w 95882"/>
                        <a:gd name="connsiteY0" fmla="*/ 0 h 357186"/>
                        <a:gd name="connsiteX1" fmla="*/ 78268 w 95882"/>
                        <a:gd name="connsiteY1" fmla="*/ 357186 h 357186"/>
                        <a:gd name="connsiteX2" fmla="*/ 28262 w 95882"/>
                        <a:gd name="connsiteY2" fmla="*/ 0 h 357186"/>
                        <a:gd name="connsiteX0" fmla="*/ 28262 w 121470"/>
                        <a:gd name="connsiteY0" fmla="*/ 0 h 357186"/>
                        <a:gd name="connsiteX1" fmla="*/ 78268 w 121470"/>
                        <a:gd name="connsiteY1" fmla="*/ 357186 h 357186"/>
                        <a:gd name="connsiteX2" fmla="*/ 28262 w 121470"/>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4539"/>
                        <a:gd name="connsiteY0" fmla="*/ 0 h 350042"/>
                        <a:gd name="connsiteX1" fmla="*/ 52387 w 94539"/>
                        <a:gd name="connsiteY1" fmla="*/ 350042 h 350042"/>
                        <a:gd name="connsiteX2" fmla="*/ 0 w 94539"/>
                        <a:gd name="connsiteY2" fmla="*/ 0 h 350042"/>
                        <a:gd name="connsiteX0" fmla="*/ 0 w 94539"/>
                        <a:gd name="connsiteY0" fmla="*/ 0 h 350042"/>
                        <a:gd name="connsiteX1" fmla="*/ 52387 w 94539"/>
                        <a:gd name="connsiteY1" fmla="*/ 350042 h 350042"/>
                        <a:gd name="connsiteX2" fmla="*/ 0 w 94539"/>
                        <a:gd name="connsiteY2" fmla="*/ 0 h 350042"/>
                      </a:gdLst>
                      <a:ahLst/>
                      <a:cxnLst>
                        <a:cxn ang="0">
                          <a:pos x="connsiteX0" y="connsiteY0"/>
                        </a:cxn>
                        <a:cxn ang="0">
                          <a:pos x="connsiteX1" y="connsiteY1"/>
                        </a:cxn>
                        <a:cxn ang="0">
                          <a:pos x="connsiteX2" y="connsiteY2"/>
                        </a:cxn>
                      </a:cxnLst>
                      <a:rect l="l" t="t" r="r" b="b"/>
                      <a:pathLst>
                        <a:path w="94539" h="350042">
                          <a:moveTo>
                            <a:pt x="0" y="0"/>
                          </a:moveTo>
                          <a:cubicBezTo>
                            <a:pt x="127794" y="94455"/>
                            <a:pt x="105569" y="310355"/>
                            <a:pt x="52387" y="350042"/>
                          </a:cubicBezTo>
                          <a:cubicBezTo>
                            <a:pt x="46037" y="215105"/>
                            <a:pt x="49212" y="134936"/>
                            <a:pt x="0" y="0"/>
                          </a:cubicBezTo>
                          <a:close/>
                        </a:path>
                      </a:pathLst>
                    </a:custGeom>
                    <a:solidFill>
                      <a:srgbClr val="F4B1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0" name="Rectangle 11"/>
                    <p:cNvSpPr/>
                    <p:nvPr/>
                  </p:nvSpPr>
                  <p:spPr>
                    <a:xfrm rot="17853016">
                      <a:off x="6498699" y="3772650"/>
                      <a:ext cx="37097" cy="141511"/>
                    </a:xfrm>
                    <a:custGeom>
                      <a:avLst/>
                      <a:gdLst>
                        <a:gd name="connsiteX0" fmla="*/ 0 w 88106"/>
                        <a:gd name="connsiteY0" fmla="*/ 0 h 414337"/>
                        <a:gd name="connsiteX1" fmla="*/ 88106 w 88106"/>
                        <a:gd name="connsiteY1" fmla="*/ 0 h 414337"/>
                        <a:gd name="connsiteX2" fmla="*/ 88106 w 88106"/>
                        <a:gd name="connsiteY2" fmla="*/ 414337 h 414337"/>
                        <a:gd name="connsiteX3" fmla="*/ 0 w 88106"/>
                        <a:gd name="connsiteY3" fmla="*/ 414337 h 414337"/>
                        <a:gd name="connsiteX4" fmla="*/ 0 w 88106"/>
                        <a:gd name="connsiteY4" fmla="*/ 0 h 414337"/>
                        <a:gd name="connsiteX0" fmla="*/ 0 w 119062"/>
                        <a:gd name="connsiteY0" fmla="*/ 0 h 416718"/>
                        <a:gd name="connsiteX1" fmla="*/ 119062 w 119062"/>
                        <a:gd name="connsiteY1" fmla="*/ 2381 h 416718"/>
                        <a:gd name="connsiteX2" fmla="*/ 119062 w 119062"/>
                        <a:gd name="connsiteY2" fmla="*/ 416718 h 416718"/>
                        <a:gd name="connsiteX3" fmla="*/ 30956 w 119062"/>
                        <a:gd name="connsiteY3" fmla="*/ 416718 h 416718"/>
                        <a:gd name="connsiteX4" fmla="*/ 0 w 119062"/>
                        <a:gd name="connsiteY4" fmla="*/ 0 h 416718"/>
                        <a:gd name="connsiteX0" fmla="*/ 0 w 119062"/>
                        <a:gd name="connsiteY0" fmla="*/ 0 h 416718"/>
                        <a:gd name="connsiteX1" fmla="*/ 119062 w 119062"/>
                        <a:gd name="connsiteY1" fmla="*/ 2381 h 416718"/>
                        <a:gd name="connsiteX2" fmla="*/ 119062 w 119062"/>
                        <a:gd name="connsiteY2" fmla="*/ 416718 h 416718"/>
                        <a:gd name="connsiteX3" fmla="*/ 0 w 119062"/>
                        <a:gd name="connsiteY3" fmla="*/ 0 h 416718"/>
                        <a:gd name="connsiteX0" fmla="*/ 0 w 119062"/>
                        <a:gd name="connsiteY0" fmla="*/ 0 h 354805"/>
                        <a:gd name="connsiteX1" fmla="*/ 119062 w 119062"/>
                        <a:gd name="connsiteY1" fmla="*/ 2381 h 354805"/>
                        <a:gd name="connsiteX2" fmla="*/ 54768 w 119062"/>
                        <a:gd name="connsiteY2" fmla="*/ 354805 h 354805"/>
                        <a:gd name="connsiteX3" fmla="*/ 0 w 119062"/>
                        <a:gd name="connsiteY3" fmla="*/ 0 h 354805"/>
                        <a:gd name="connsiteX0" fmla="*/ 0 w 54768"/>
                        <a:gd name="connsiteY0" fmla="*/ 0 h 354805"/>
                        <a:gd name="connsiteX1" fmla="*/ 54768 w 54768"/>
                        <a:gd name="connsiteY1" fmla="*/ 354805 h 354805"/>
                        <a:gd name="connsiteX2" fmla="*/ 0 w 54768"/>
                        <a:gd name="connsiteY2" fmla="*/ 0 h 354805"/>
                        <a:gd name="connsiteX0" fmla="*/ 27496 w 82264"/>
                        <a:gd name="connsiteY0" fmla="*/ 0 h 354805"/>
                        <a:gd name="connsiteX1" fmla="*/ 82264 w 82264"/>
                        <a:gd name="connsiteY1" fmla="*/ 354805 h 354805"/>
                        <a:gd name="connsiteX2" fmla="*/ 27496 w 82264"/>
                        <a:gd name="connsiteY2" fmla="*/ 0 h 354805"/>
                        <a:gd name="connsiteX0" fmla="*/ 27496 w 96956"/>
                        <a:gd name="connsiteY0" fmla="*/ 0 h 354805"/>
                        <a:gd name="connsiteX1" fmla="*/ 82264 w 96956"/>
                        <a:gd name="connsiteY1" fmla="*/ 354805 h 354805"/>
                        <a:gd name="connsiteX2" fmla="*/ 27496 w 96956"/>
                        <a:gd name="connsiteY2" fmla="*/ 0 h 354805"/>
                        <a:gd name="connsiteX0" fmla="*/ 28262 w 95882"/>
                        <a:gd name="connsiteY0" fmla="*/ 0 h 357186"/>
                        <a:gd name="connsiteX1" fmla="*/ 78268 w 95882"/>
                        <a:gd name="connsiteY1" fmla="*/ 357186 h 357186"/>
                        <a:gd name="connsiteX2" fmla="*/ 28262 w 95882"/>
                        <a:gd name="connsiteY2" fmla="*/ 0 h 357186"/>
                        <a:gd name="connsiteX0" fmla="*/ 28262 w 121470"/>
                        <a:gd name="connsiteY0" fmla="*/ 0 h 357186"/>
                        <a:gd name="connsiteX1" fmla="*/ 78268 w 121470"/>
                        <a:gd name="connsiteY1" fmla="*/ 357186 h 357186"/>
                        <a:gd name="connsiteX2" fmla="*/ 28262 w 121470"/>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4539"/>
                        <a:gd name="connsiteY0" fmla="*/ 0 h 350042"/>
                        <a:gd name="connsiteX1" fmla="*/ 52387 w 94539"/>
                        <a:gd name="connsiteY1" fmla="*/ 350042 h 350042"/>
                        <a:gd name="connsiteX2" fmla="*/ 0 w 94539"/>
                        <a:gd name="connsiteY2" fmla="*/ 0 h 350042"/>
                        <a:gd name="connsiteX0" fmla="*/ 0 w 94539"/>
                        <a:gd name="connsiteY0" fmla="*/ 0 h 350042"/>
                        <a:gd name="connsiteX1" fmla="*/ 52387 w 94539"/>
                        <a:gd name="connsiteY1" fmla="*/ 350042 h 350042"/>
                        <a:gd name="connsiteX2" fmla="*/ 0 w 94539"/>
                        <a:gd name="connsiteY2" fmla="*/ 0 h 350042"/>
                        <a:gd name="connsiteX0" fmla="*/ 0 w 91922"/>
                        <a:gd name="connsiteY0" fmla="*/ 0 h 350646"/>
                        <a:gd name="connsiteX1" fmla="*/ 47662 w 91922"/>
                        <a:gd name="connsiteY1" fmla="*/ 350646 h 350646"/>
                        <a:gd name="connsiteX2" fmla="*/ 0 w 91922"/>
                        <a:gd name="connsiteY2" fmla="*/ 0 h 350646"/>
                      </a:gdLst>
                      <a:ahLst/>
                      <a:cxnLst>
                        <a:cxn ang="0">
                          <a:pos x="connsiteX0" y="connsiteY0"/>
                        </a:cxn>
                        <a:cxn ang="0">
                          <a:pos x="connsiteX1" y="connsiteY1"/>
                        </a:cxn>
                        <a:cxn ang="0">
                          <a:pos x="connsiteX2" y="connsiteY2"/>
                        </a:cxn>
                      </a:cxnLst>
                      <a:rect l="l" t="t" r="r" b="b"/>
                      <a:pathLst>
                        <a:path w="91922" h="350646">
                          <a:moveTo>
                            <a:pt x="0" y="0"/>
                          </a:moveTo>
                          <a:cubicBezTo>
                            <a:pt x="127794" y="94455"/>
                            <a:pt x="100844" y="310959"/>
                            <a:pt x="47662" y="350646"/>
                          </a:cubicBezTo>
                          <a:cubicBezTo>
                            <a:pt x="41312" y="215709"/>
                            <a:pt x="49212" y="134936"/>
                            <a:pt x="0" y="0"/>
                          </a:cubicBezTo>
                          <a:close/>
                        </a:path>
                      </a:pathLst>
                    </a:custGeom>
                    <a:solidFill>
                      <a:srgbClr val="F4B1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grpSp>
            <p:nvGrpSpPr>
              <p:cNvPr id="105" name="Group 104"/>
              <p:cNvGrpSpPr/>
              <p:nvPr/>
            </p:nvGrpSpPr>
            <p:grpSpPr>
              <a:xfrm>
                <a:off x="3780985" y="1083429"/>
                <a:ext cx="1257655" cy="1513739"/>
                <a:chOff x="3780985" y="1083429"/>
                <a:chExt cx="1257655" cy="1513739"/>
              </a:xfrm>
            </p:grpSpPr>
            <p:grpSp>
              <p:nvGrpSpPr>
                <p:cNvPr id="100" name="Group 99"/>
                <p:cNvGrpSpPr/>
                <p:nvPr/>
              </p:nvGrpSpPr>
              <p:grpSpPr>
                <a:xfrm>
                  <a:off x="3780985" y="1083429"/>
                  <a:ext cx="1257655" cy="697893"/>
                  <a:chOff x="3780985" y="1083429"/>
                  <a:chExt cx="1257655" cy="697893"/>
                </a:xfrm>
              </p:grpSpPr>
              <p:sp>
                <p:nvSpPr>
                  <p:cNvPr id="30" name="Rectangle 4"/>
                  <p:cNvSpPr/>
                  <p:nvPr/>
                </p:nvSpPr>
                <p:spPr>
                  <a:xfrm rot="18204398">
                    <a:off x="4775449" y="1375718"/>
                    <a:ext cx="272435" cy="253947"/>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060" h="563100">
                        <a:moveTo>
                          <a:pt x="9895" y="369357"/>
                        </a:moveTo>
                        <a:lnTo>
                          <a:pt x="367082" y="59795"/>
                        </a:lnTo>
                        <a:cubicBezTo>
                          <a:pt x="555994" y="-121972"/>
                          <a:pt x="806820" y="155838"/>
                          <a:pt x="593302" y="293157"/>
                        </a:cubicBezTo>
                        <a:lnTo>
                          <a:pt x="207539" y="557475"/>
                        </a:lnTo>
                        <a:cubicBezTo>
                          <a:pt x="60695" y="594781"/>
                          <a:pt x="-31379" y="436826"/>
                          <a:pt x="9895" y="369357"/>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Rectangle 4"/>
                  <p:cNvSpPr/>
                  <p:nvPr/>
                </p:nvSpPr>
                <p:spPr>
                  <a:xfrm>
                    <a:off x="3780985" y="1443262"/>
                    <a:ext cx="117288" cy="338060"/>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 name="connsiteX0" fmla="*/ 9895 w 653398"/>
                      <a:gd name="connsiteY0" fmla="*/ 380720 h 574463"/>
                      <a:gd name="connsiteX1" fmla="*/ 208338 w 653398"/>
                      <a:gd name="connsiteY1" fmla="*/ 58036 h 574463"/>
                      <a:gd name="connsiteX2" fmla="*/ 593302 w 653398"/>
                      <a:gd name="connsiteY2" fmla="*/ 304520 h 574463"/>
                      <a:gd name="connsiteX3" fmla="*/ 207539 w 653398"/>
                      <a:gd name="connsiteY3" fmla="*/ 568838 h 574463"/>
                      <a:gd name="connsiteX4" fmla="*/ 9895 w 653398"/>
                      <a:gd name="connsiteY4" fmla="*/ 380720 h 574463"/>
                      <a:gd name="connsiteX0" fmla="*/ 9895 w 469030"/>
                      <a:gd name="connsiteY0" fmla="*/ 438413 h 632156"/>
                      <a:gd name="connsiteX1" fmla="*/ 208338 w 469030"/>
                      <a:gd name="connsiteY1" fmla="*/ 115729 h 632156"/>
                      <a:gd name="connsiteX2" fmla="*/ 375028 w 469030"/>
                      <a:gd name="connsiteY2" fmla="*/ 126033 h 632156"/>
                      <a:gd name="connsiteX3" fmla="*/ 207539 w 469030"/>
                      <a:gd name="connsiteY3" fmla="*/ 626531 h 632156"/>
                      <a:gd name="connsiteX4" fmla="*/ 9895 w 469030"/>
                      <a:gd name="connsiteY4" fmla="*/ 438413 h 632156"/>
                      <a:gd name="connsiteX0" fmla="*/ 9895 w 460536"/>
                      <a:gd name="connsiteY0" fmla="*/ 428706 h 622449"/>
                      <a:gd name="connsiteX1" fmla="*/ 168652 w 460536"/>
                      <a:gd name="connsiteY1" fmla="*/ 123517 h 622449"/>
                      <a:gd name="connsiteX2" fmla="*/ 375028 w 460536"/>
                      <a:gd name="connsiteY2" fmla="*/ 116326 h 622449"/>
                      <a:gd name="connsiteX3" fmla="*/ 207539 w 460536"/>
                      <a:gd name="connsiteY3" fmla="*/ 616824 h 622449"/>
                      <a:gd name="connsiteX4" fmla="*/ 9895 w 460536"/>
                      <a:gd name="connsiteY4" fmla="*/ 428706 h 622449"/>
                      <a:gd name="connsiteX0" fmla="*/ 9895 w 435604"/>
                      <a:gd name="connsiteY0" fmla="*/ 432148 h 625891"/>
                      <a:gd name="connsiteX1" fmla="*/ 168652 w 435604"/>
                      <a:gd name="connsiteY1" fmla="*/ 126959 h 625891"/>
                      <a:gd name="connsiteX2" fmla="*/ 375028 w 435604"/>
                      <a:gd name="connsiteY2" fmla="*/ 119768 h 625891"/>
                      <a:gd name="connsiteX3" fmla="*/ 207539 w 435604"/>
                      <a:gd name="connsiteY3" fmla="*/ 620266 h 625891"/>
                      <a:gd name="connsiteX4" fmla="*/ 9895 w 435604"/>
                      <a:gd name="connsiteY4" fmla="*/ 432148 h 625891"/>
                      <a:gd name="connsiteX0" fmla="*/ 9895 w 438372"/>
                      <a:gd name="connsiteY0" fmla="*/ 432148 h 625891"/>
                      <a:gd name="connsiteX1" fmla="*/ 193455 w 438372"/>
                      <a:gd name="connsiteY1" fmla="*/ 126959 h 625891"/>
                      <a:gd name="connsiteX2" fmla="*/ 375028 w 438372"/>
                      <a:gd name="connsiteY2" fmla="*/ 119768 h 625891"/>
                      <a:gd name="connsiteX3" fmla="*/ 207539 w 438372"/>
                      <a:gd name="connsiteY3" fmla="*/ 620266 h 625891"/>
                      <a:gd name="connsiteX4" fmla="*/ 9895 w 438372"/>
                      <a:gd name="connsiteY4" fmla="*/ 432148 h 625891"/>
                      <a:gd name="connsiteX0" fmla="*/ 9895 w 433896"/>
                      <a:gd name="connsiteY0" fmla="*/ 432148 h 625891"/>
                      <a:gd name="connsiteX1" fmla="*/ 193455 w 433896"/>
                      <a:gd name="connsiteY1" fmla="*/ 126959 h 625891"/>
                      <a:gd name="connsiteX2" fmla="*/ 375028 w 433896"/>
                      <a:gd name="connsiteY2" fmla="*/ 119768 h 625891"/>
                      <a:gd name="connsiteX3" fmla="*/ 207539 w 433896"/>
                      <a:gd name="connsiteY3" fmla="*/ 620266 h 625891"/>
                      <a:gd name="connsiteX4" fmla="*/ 9895 w 433896"/>
                      <a:gd name="connsiteY4" fmla="*/ 432148 h 625891"/>
                      <a:gd name="connsiteX0" fmla="*/ 9895 w 394030"/>
                      <a:gd name="connsiteY0" fmla="*/ 448129 h 641872"/>
                      <a:gd name="connsiteX1" fmla="*/ 193455 w 394030"/>
                      <a:gd name="connsiteY1" fmla="*/ 142940 h 641872"/>
                      <a:gd name="connsiteX2" fmla="*/ 375028 w 394030"/>
                      <a:gd name="connsiteY2" fmla="*/ 135749 h 641872"/>
                      <a:gd name="connsiteX3" fmla="*/ 207539 w 394030"/>
                      <a:gd name="connsiteY3" fmla="*/ 636247 h 641872"/>
                      <a:gd name="connsiteX4" fmla="*/ 9895 w 394030"/>
                      <a:gd name="connsiteY4" fmla="*/ 448129 h 641872"/>
                      <a:gd name="connsiteX0" fmla="*/ 9895 w 446259"/>
                      <a:gd name="connsiteY0" fmla="*/ 441678 h 635421"/>
                      <a:gd name="connsiteX1" fmla="*/ 193455 w 446259"/>
                      <a:gd name="connsiteY1" fmla="*/ 136489 h 635421"/>
                      <a:gd name="connsiteX2" fmla="*/ 429596 w 446259"/>
                      <a:gd name="connsiteY2" fmla="*/ 142419 h 635421"/>
                      <a:gd name="connsiteX3" fmla="*/ 207539 w 446259"/>
                      <a:gd name="connsiteY3" fmla="*/ 629796 h 635421"/>
                      <a:gd name="connsiteX4" fmla="*/ 9895 w 446259"/>
                      <a:gd name="connsiteY4" fmla="*/ 441678 h 635421"/>
                      <a:gd name="connsiteX0" fmla="*/ 9895 w 447400"/>
                      <a:gd name="connsiteY0" fmla="*/ 438324 h 632067"/>
                      <a:gd name="connsiteX1" fmla="*/ 193455 w 447400"/>
                      <a:gd name="connsiteY1" fmla="*/ 133135 h 632067"/>
                      <a:gd name="connsiteX2" fmla="*/ 429596 w 447400"/>
                      <a:gd name="connsiteY2" fmla="*/ 139065 h 632067"/>
                      <a:gd name="connsiteX3" fmla="*/ 207539 w 447400"/>
                      <a:gd name="connsiteY3" fmla="*/ 626442 h 632067"/>
                      <a:gd name="connsiteX4" fmla="*/ 9895 w 447400"/>
                      <a:gd name="connsiteY4" fmla="*/ 438324 h 632067"/>
                      <a:gd name="connsiteX0" fmla="*/ 32636 w 351082"/>
                      <a:gd name="connsiteY0" fmla="*/ 622020 h 663918"/>
                      <a:gd name="connsiteX1" fmla="*/ 97137 w 351082"/>
                      <a:gd name="connsiteY1" fmla="*/ 133135 h 663918"/>
                      <a:gd name="connsiteX2" fmla="*/ 333278 w 351082"/>
                      <a:gd name="connsiteY2" fmla="*/ 139065 h 663918"/>
                      <a:gd name="connsiteX3" fmla="*/ 111221 w 351082"/>
                      <a:gd name="connsiteY3" fmla="*/ 626442 h 663918"/>
                      <a:gd name="connsiteX4" fmla="*/ 32636 w 351082"/>
                      <a:gd name="connsiteY4" fmla="*/ 622020 h 663918"/>
                      <a:gd name="connsiteX0" fmla="*/ 5357 w 323803"/>
                      <a:gd name="connsiteY0" fmla="*/ 622020 h 654715"/>
                      <a:gd name="connsiteX1" fmla="*/ 69858 w 323803"/>
                      <a:gd name="connsiteY1" fmla="*/ 133135 h 654715"/>
                      <a:gd name="connsiteX2" fmla="*/ 305999 w 323803"/>
                      <a:gd name="connsiteY2" fmla="*/ 139065 h 654715"/>
                      <a:gd name="connsiteX3" fmla="*/ 317099 w 323803"/>
                      <a:gd name="connsiteY3" fmla="*/ 600200 h 654715"/>
                      <a:gd name="connsiteX4" fmla="*/ 5357 w 323803"/>
                      <a:gd name="connsiteY4" fmla="*/ 622020 h 654715"/>
                      <a:gd name="connsiteX0" fmla="*/ 30192 w 254383"/>
                      <a:gd name="connsiteY0" fmla="*/ 595777 h 637675"/>
                      <a:gd name="connsiteX1" fmla="*/ 438 w 254383"/>
                      <a:gd name="connsiteY1" fmla="*/ 133135 h 637675"/>
                      <a:gd name="connsiteX2" fmla="*/ 236579 w 254383"/>
                      <a:gd name="connsiteY2" fmla="*/ 139065 h 637675"/>
                      <a:gd name="connsiteX3" fmla="*/ 247679 w 254383"/>
                      <a:gd name="connsiteY3" fmla="*/ 600200 h 637675"/>
                      <a:gd name="connsiteX4" fmla="*/ 30192 w 254383"/>
                      <a:gd name="connsiteY4" fmla="*/ 595777 h 637675"/>
                      <a:gd name="connsiteX0" fmla="*/ 30192 w 267522"/>
                      <a:gd name="connsiteY0" fmla="*/ 595777 h 628472"/>
                      <a:gd name="connsiteX1" fmla="*/ 438 w 267522"/>
                      <a:gd name="connsiteY1" fmla="*/ 133135 h 628472"/>
                      <a:gd name="connsiteX2" fmla="*/ 236579 w 267522"/>
                      <a:gd name="connsiteY2" fmla="*/ 139065 h 628472"/>
                      <a:gd name="connsiteX3" fmla="*/ 267522 w 267522"/>
                      <a:gd name="connsiteY3" fmla="*/ 573957 h 628472"/>
                      <a:gd name="connsiteX4" fmla="*/ 30192 w 267522"/>
                      <a:gd name="connsiteY4" fmla="*/ 595777 h 628472"/>
                      <a:gd name="connsiteX0" fmla="*/ 30192 w 267522"/>
                      <a:gd name="connsiteY0" fmla="*/ 595777 h 662203"/>
                      <a:gd name="connsiteX1" fmla="*/ 438 w 267522"/>
                      <a:gd name="connsiteY1" fmla="*/ 133135 h 662203"/>
                      <a:gd name="connsiteX2" fmla="*/ 236579 w 267522"/>
                      <a:gd name="connsiteY2" fmla="*/ 139065 h 662203"/>
                      <a:gd name="connsiteX3" fmla="*/ 267522 w 267522"/>
                      <a:gd name="connsiteY3" fmla="*/ 573957 h 662203"/>
                      <a:gd name="connsiteX4" fmla="*/ 30192 w 267522"/>
                      <a:gd name="connsiteY4" fmla="*/ 595777 h 662203"/>
                      <a:gd name="connsiteX0" fmla="*/ 30192 w 267522"/>
                      <a:gd name="connsiteY0" fmla="*/ 595777 h 662203"/>
                      <a:gd name="connsiteX1" fmla="*/ 438 w 267522"/>
                      <a:gd name="connsiteY1" fmla="*/ 133135 h 662203"/>
                      <a:gd name="connsiteX2" fmla="*/ 236579 w 267522"/>
                      <a:gd name="connsiteY2" fmla="*/ 139065 h 662203"/>
                      <a:gd name="connsiteX3" fmla="*/ 267522 w 267522"/>
                      <a:gd name="connsiteY3" fmla="*/ 573957 h 662203"/>
                      <a:gd name="connsiteX4" fmla="*/ 30192 w 267522"/>
                      <a:gd name="connsiteY4" fmla="*/ 595777 h 662203"/>
                      <a:gd name="connsiteX0" fmla="*/ 30192 w 267522"/>
                      <a:gd name="connsiteY0" fmla="*/ 595777 h 695849"/>
                      <a:gd name="connsiteX1" fmla="*/ 438 w 267522"/>
                      <a:gd name="connsiteY1" fmla="*/ 133135 h 695849"/>
                      <a:gd name="connsiteX2" fmla="*/ 236579 w 267522"/>
                      <a:gd name="connsiteY2" fmla="*/ 139065 h 695849"/>
                      <a:gd name="connsiteX3" fmla="*/ 267522 w 267522"/>
                      <a:gd name="connsiteY3" fmla="*/ 573957 h 695849"/>
                      <a:gd name="connsiteX4" fmla="*/ 30192 w 267522"/>
                      <a:gd name="connsiteY4" fmla="*/ 595777 h 695849"/>
                      <a:gd name="connsiteX0" fmla="*/ 30192 w 267522"/>
                      <a:gd name="connsiteY0" fmla="*/ 595777 h 695849"/>
                      <a:gd name="connsiteX1" fmla="*/ 438 w 267522"/>
                      <a:gd name="connsiteY1" fmla="*/ 133135 h 695849"/>
                      <a:gd name="connsiteX2" fmla="*/ 236579 w 267522"/>
                      <a:gd name="connsiteY2" fmla="*/ 139065 h 695849"/>
                      <a:gd name="connsiteX3" fmla="*/ 267522 w 267522"/>
                      <a:gd name="connsiteY3" fmla="*/ 573957 h 695849"/>
                      <a:gd name="connsiteX4" fmla="*/ 30192 w 267522"/>
                      <a:gd name="connsiteY4" fmla="*/ 595777 h 695849"/>
                      <a:gd name="connsiteX0" fmla="*/ 35152 w 267522"/>
                      <a:gd name="connsiteY0" fmla="*/ 600151 h 698393"/>
                      <a:gd name="connsiteX1" fmla="*/ 438 w 267522"/>
                      <a:gd name="connsiteY1" fmla="*/ 133135 h 698393"/>
                      <a:gd name="connsiteX2" fmla="*/ 236579 w 267522"/>
                      <a:gd name="connsiteY2" fmla="*/ 139065 h 698393"/>
                      <a:gd name="connsiteX3" fmla="*/ 267522 w 267522"/>
                      <a:gd name="connsiteY3" fmla="*/ 573957 h 698393"/>
                      <a:gd name="connsiteX4" fmla="*/ 35152 w 267522"/>
                      <a:gd name="connsiteY4" fmla="*/ 600151 h 698393"/>
                      <a:gd name="connsiteX0" fmla="*/ 45061 w 277431"/>
                      <a:gd name="connsiteY0" fmla="*/ 600151 h 698393"/>
                      <a:gd name="connsiteX1" fmla="*/ 426 w 277431"/>
                      <a:gd name="connsiteY1" fmla="*/ 133135 h 698393"/>
                      <a:gd name="connsiteX2" fmla="*/ 246488 w 277431"/>
                      <a:gd name="connsiteY2" fmla="*/ 139065 h 698393"/>
                      <a:gd name="connsiteX3" fmla="*/ 277431 w 277431"/>
                      <a:gd name="connsiteY3" fmla="*/ 573957 h 698393"/>
                      <a:gd name="connsiteX4" fmla="*/ 45061 w 277431"/>
                      <a:gd name="connsiteY4" fmla="*/ 600151 h 698393"/>
                      <a:gd name="connsiteX0" fmla="*/ 45150 w 277520"/>
                      <a:gd name="connsiteY0" fmla="*/ 605029 h 703271"/>
                      <a:gd name="connsiteX1" fmla="*/ 515 w 277520"/>
                      <a:gd name="connsiteY1" fmla="*/ 138013 h 703271"/>
                      <a:gd name="connsiteX2" fmla="*/ 246577 w 277520"/>
                      <a:gd name="connsiteY2" fmla="*/ 143943 h 703271"/>
                      <a:gd name="connsiteX3" fmla="*/ 277520 w 277520"/>
                      <a:gd name="connsiteY3" fmla="*/ 578835 h 703271"/>
                      <a:gd name="connsiteX4" fmla="*/ 45150 w 277520"/>
                      <a:gd name="connsiteY4" fmla="*/ 605029 h 703271"/>
                      <a:gd name="connsiteX0" fmla="*/ 45127 w 277497"/>
                      <a:gd name="connsiteY0" fmla="*/ 609484 h 707726"/>
                      <a:gd name="connsiteX1" fmla="*/ 492 w 277497"/>
                      <a:gd name="connsiteY1" fmla="*/ 142468 h 707726"/>
                      <a:gd name="connsiteX2" fmla="*/ 261436 w 277497"/>
                      <a:gd name="connsiteY2" fmla="*/ 139651 h 707726"/>
                      <a:gd name="connsiteX3" fmla="*/ 277497 w 277497"/>
                      <a:gd name="connsiteY3" fmla="*/ 583290 h 707726"/>
                      <a:gd name="connsiteX4" fmla="*/ 45127 w 277497"/>
                      <a:gd name="connsiteY4" fmla="*/ 609484 h 707726"/>
                      <a:gd name="connsiteX0" fmla="*/ 35205 w 277497"/>
                      <a:gd name="connsiteY0" fmla="*/ 605110 h 705182"/>
                      <a:gd name="connsiteX1" fmla="*/ 492 w 277497"/>
                      <a:gd name="connsiteY1" fmla="*/ 142468 h 705182"/>
                      <a:gd name="connsiteX2" fmla="*/ 261436 w 277497"/>
                      <a:gd name="connsiteY2" fmla="*/ 139651 h 705182"/>
                      <a:gd name="connsiteX3" fmla="*/ 277497 w 277497"/>
                      <a:gd name="connsiteY3" fmla="*/ 583290 h 705182"/>
                      <a:gd name="connsiteX4" fmla="*/ 35205 w 277497"/>
                      <a:gd name="connsiteY4" fmla="*/ 605110 h 705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97" h="705182">
                        <a:moveTo>
                          <a:pt x="35205" y="605110"/>
                        </a:moveTo>
                        <a:lnTo>
                          <a:pt x="492" y="142468"/>
                        </a:lnTo>
                        <a:cubicBezTo>
                          <a:pt x="-13987" y="-39298"/>
                          <a:pt x="296367" y="-54526"/>
                          <a:pt x="261436" y="139651"/>
                        </a:cubicBezTo>
                        <a:lnTo>
                          <a:pt x="277497" y="583290"/>
                        </a:lnTo>
                        <a:cubicBezTo>
                          <a:pt x="274515" y="721192"/>
                          <a:pt x="38578" y="760053"/>
                          <a:pt x="35205" y="605110"/>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Rectangle 18"/>
                  <p:cNvSpPr/>
                  <p:nvPr/>
                </p:nvSpPr>
                <p:spPr>
                  <a:xfrm>
                    <a:off x="3825435" y="1083429"/>
                    <a:ext cx="1052783" cy="305210"/>
                  </a:xfrm>
                  <a:custGeom>
                    <a:avLst/>
                    <a:gdLst>
                      <a:gd name="connsiteX0" fmla="*/ 0 w 2372684"/>
                      <a:gd name="connsiteY0" fmla="*/ 0 h 655932"/>
                      <a:gd name="connsiteX1" fmla="*/ 2372684 w 2372684"/>
                      <a:gd name="connsiteY1" fmla="*/ 0 h 655932"/>
                      <a:gd name="connsiteX2" fmla="*/ 2372684 w 2372684"/>
                      <a:gd name="connsiteY2" fmla="*/ 655932 h 655932"/>
                      <a:gd name="connsiteX3" fmla="*/ 0 w 2372684"/>
                      <a:gd name="connsiteY3" fmla="*/ 655932 h 655932"/>
                      <a:gd name="connsiteX4" fmla="*/ 0 w 2372684"/>
                      <a:gd name="connsiteY4" fmla="*/ 0 h 655932"/>
                      <a:gd name="connsiteX0" fmla="*/ 0 w 2466203"/>
                      <a:gd name="connsiteY0" fmla="*/ 280555 h 655932"/>
                      <a:gd name="connsiteX1" fmla="*/ 2466203 w 2466203"/>
                      <a:gd name="connsiteY1" fmla="*/ 0 h 655932"/>
                      <a:gd name="connsiteX2" fmla="*/ 2466203 w 2466203"/>
                      <a:gd name="connsiteY2" fmla="*/ 655932 h 655932"/>
                      <a:gd name="connsiteX3" fmla="*/ 93519 w 2466203"/>
                      <a:gd name="connsiteY3" fmla="*/ 655932 h 655932"/>
                      <a:gd name="connsiteX4" fmla="*/ 0 w 2466203"/>
                      <a:gd name="connsiteY4" fmla="*/ 280555 h 655932"/>
                      <a:gd name="connsiteX0" fmla="*/ 0 w 2466203"/>
                      <a:gd name="connsiteY0" fmla="*/ 228601 h 603978"/>
                      <a:gd name="connsiteX1" fmla="*/ 2336317 w 2466203"/>
                      <a:gd name="connsiteY1" fmla="*/ 0 h 603978"/>
                      <a:gd name="connsiteX2" fmla="*/ 2466203 w 2466203"/>
                      <a:gd name="connsiteY2" fmla="*/ 603978 h 603978"/>
                      <a:gd name="connsiteX3" fmla="*/ 93519 w 2466203"/>
                      <a:gd name="connsiteY3" fmla="*/ 603978 h 603978"/>
                      <a:gd name="connsiteX4" fmla="*/ 0 w 2466203"/>
                      <a:gd name="connsiteY4" fmla="*/ 228601 h 603978"/>
                      <a:gd name="connsiteX0" fmla="*/ 0 w 2466203"/>
                      <a:gd name="connsiteY0" fmla="*/ 253640 h 629017"/>
                      <a:gd name="connsiteX1" fmla="*/ 2336317 w 2466203"/>
                      <a:gd name="connsiteY1" fmla="*/ 25039 h 629017"/>
                      <a:gd name="connsiteX2" fmla="*/ 2466203 w 2466203"/>
                      <a:gd name="connsiteY2" fmla="*/ 629017 h 629017"/>
                      <a:gd name="connsiteX3" fmla="*/ 93519 w 2466203"/>
                      <a:gd name="connsiteY3" fmla="*/ 629017 h 629017"/>
                      <a:gd name="connsiteX4" fmla="*/ 0 w 2466203"/>
                      <a:gd name="connsiteY4" fmla="*/ 253640 h 629017"/>
                      <a:gd name="connsiteX0" fmla="*/ 0 w 2461007"/>
                      <a:gd name="connsiteY0" fmla="*/ 272983 h 627578"/>
                      <a:gd name="connsiteX1" fmla="*/ 2331121 w 2461007"/>
                      <a:gd name="connsiteY1" fmla="*/ 23600 h 627578"/>
                      <a:gd name="connsiteX2" fmla="*/ 2461007 w 2461007"/>
                      <a:gd name="connsiteY2" fmla="*/ 627578 h 627578"/>
                      <a:gd name="connsiteX3" fmla="*/ 88323 w 2461007"/>
                      <a:gd name="connsiteY3" fmla="*/ 627578 h 627578"/>
                      <a:gd name="connsiteX4" fmla="*/ 0 w 2461007"/>
                      <a:gd name="connsiteY4" fmla="*/ 272983 h 627578"/>
                      <a:gd name="connsiteX0" fmla="*/ 0 w 2461007"/>
                      <a:gd name="connsiteY0" fmla="*/ 294915 h 649510"/>
                      <a:gd name="connsiteX1" fmla="*/ 2331121 w 2461007"/>
                      <a:gd name="connsiteY1" fmla="*/ 45532 h 649510"/>
                      <a:gd name="connsiteX2" fmla="*/ 2461007 w 2461007"/>
                      <a:gd name="connsiteY2" fmla="*/ 649510 h 649510"/>
                      <a:gd name="connsiteX3" fmla="*/ 88323 w 2461007"/>
                      <a:gd name="connsiteY3" fmla="*/ 649510 h 649510"/>
                      <a:gd name="connsiteX4" fmla="*/ 0 w 2461007"/>
                      <a:gd name="connsiteY4" fmla="*/ 294915 h 649510"/>
                      <a:gd name="connsiteX0" fmla="*/ 0 w 2461007"/>
                      <a:gd name="connsiteY0" fmla="*/ 308581 h 663176"/>
                      <a:gd name="connsiteX1" fmla="*/ 2331121 w 2461007"/>
                      <a:gd name="connsiteY1" fmla="*/ 59198 h 663176"/>
                      <a:gd name="connsiteX2" fmla="*/ 2461007 w 2461007"/>
                      <a:gd name="connsiteY2" fmla="*/ 663176 h 663176"/>
                      <a:gd name="connsiteX3" fmla="*/ 88323 w 2461007"/>
                      <a:gd name="connsiteY3" fmla="*/ 663176 h 663176"/>
                      <a:gd name="connsiteX4" fmla="*/ 0 w 2461007"/>
                      <a:gd name="connsiteY4" fmla="*/ 308581 h 663176"/>
                      <a:gd name="connsiteX0" fmla="*/ 0 w 2461007"/>
                      <a:gd name="connsiteY0" fmla="*/ 308581 h 663176"/>
                      <a:gd name="connsiteX1" fmla="*/ 2331121 w 2461007"/>
                      <a:gd name="connsiteY1" fmla="*/ 59198 h 663176"/>
                      <a:gd name="connsiteX2" fmla="*/ 2461007 w 2461007"/>
                      <a:gd name="connsiteY2" fmla="*/ 663176 h 663176"/>
                      <a:gd name="connsiteX3" fmla="*/ 88323 w 2461007"/>
                      <a:gd name="connsiteY3" fmla="*/ 663176 h 663176"/>
                      <a:gd name="connsiteX4" fmla="*/ 0 w 2461007"/>
                      <a:gd name="connsiteY4" fmla="*/ 308581 h 663176"/>
                      <a:gd name="connsiteX0" fmla="*/ 0 w 2461007"/>
                      <a:gd name="connsiteY0" fmla="*/ 317722 h 672317"/>
                      <a:gd name="connsiteX1" fmla="*/ 2331121 w 2461007"/>
                      <a:gd name="connsiteY1" fmla="*/ 68339 h 672317"/>
                      <a:gd name="connsiteX2" fmla="*/ 2461007 w 2461007"/>
                      <a:gd name="connsiteY2" fmla="*/ 672317 h 672317"/>
                      <a:gd name="connsiteX3" fmla="*/ 88323 w 2461007"/>
                      <a:gd name="connsiteY3" fmla="*/ 672317 h 672317"/>
                      <a:gd name="connsiteX4" fmla="*/ 0 w 2461007"/>
                      <a:gd name="connsiteY4" fmla="*/ 317722 h 672317"/>
                      <a:gd name="connsiteX0" fmla="*/ 0 w 2461007"/>
                      <a:gd name="connsiteY0" fmla="*/ 309589 h 664184"/>
                      <a:gd name="connsiteX1" fmla="*/ 2331121 w 2461007"/>
                      <a:gd name="connsiteY1" fmla="*/ 70597 h 664184"/>
                      <a:gd name="connsiteX2" fmla="*/ 2461007 w 2461007"/>
                      <a:gd name="connsiteY2" fmla="*/ 664184 h 664184"/>
                      <a:gd name="connsiteX3" fmla="*/ 88323 w 2461007"/>
                      <a:gd name="connsiteY3" fmla="*/ 664184 h 664184"/>
                      <a:gd name="connsiteX4" fmla="*/ 0 w 2461007"/>
                      <a:gd name="connsiteY4" fmla="*/ 309589 h 664184"/>
                      <a:gd name="connsiteX0" fmla="*/ 0 w 2331121"/>
                      <a:gd name="connsiteY0" fmla="*/ 309589 h 664184"/>
                      <a:gd name="connsiteX1" fmla="*/ 2331121 w 2331121"/>
                      <a:gd name="connsiteY1" fmla="*/ 70597 h 664184"/>
                      <a:gd name="connsiteX2" fmla="*/ 2320729 w 2331121"/>
                      <a:gd name="connsiteY2" fmla="*/ 440779 h 664184"/>
                      <a:gd name="connsiteX3" fmla="*/ 88323 w 2331121"/>
                      <a:gd name="connsiteY3" fmla="*/ 664184 h 664184"/>
                      <a:gd name="connsiteX4" fmla="*/ 0 w 2331121"/>
                      <a:gd name="connsiteY4" fmla="*/ 309589 h 664184"/>
                      <a:gd name="connsiteX0" fmla="*/ 0 w 2331121"/>
                      <a:gd name="connsiteY0" fmla="*/ 309589 h 664184"/>
                      <a:gd name="connsiteX1" fmla="*/ 2331121 w 2331121"/>
                      <a:gd name="connsiteY1" fmla="*/ 70597 h 664184"/>
                      <a:gd name="connsiteX2" fmla="*/ 2325924 w 2331121"/>
                      <a:gd name="connsiteY2" fmla="*/ 461561 h 664184"/>
                      <a:gd name="connsiteX3" fmla="*/ 88323 w 2331121"/>
                      <a:gd name="connsiteY3" fmla="*/ 664184 h 664184"/>
                      <a:gd name="connsiteX4" fmla="*/ 0 w 2331121"/>
                      <a:gd name="connsiteY4" fmla="*/ 309589 h 664184"/>
                      <a:gd name="connsiteX0" fmla="*/ 0 w 2420030"/>
                      <a:gd name="connsiteY0" fmla="*/ 309589 h 664184"/>
                      <a:gd name="connsiteX1" fmla="*/ 2331121 w 2420030"/>
                      <a:gd name="connsiteY1" fmla="*/ 70597 h 664184"/>
                      <a:gd name="connsiteX2" fmla="*/ 2325924 w 2420030"/>
                      <a:gd name="connsiteY2" fmla="*/ 461561 h 664184"/>
                      <a:gd name="connsiteX3" fmla="*/ 88323 w 2420030"/>
                      <a:gd name="connsiteY3" fmla="*/ 664184 h 664184"/>
                      <a:gd name="connsiteX4" fmla="*/ 0 w 2420030"/>
                      <a:gd name="connsiteY4" fmla="*/ 309589 h 664184"/>
                      <a:gd name="connsiteX0" fmla="*/ 0 w 2517060"/>
                      <a:gd name="connsiteY0" fmla="*/ 309589 h 664184"/>
                      <a:gd name="connsiteX1" fmla="*/ 2331121 w 2517060"/>
                      <a:gd name="connsiteY1" fmla="*/ 70597 h 664184"/>
                      <a:gd name="connsiteX2" fmla="*/ 2325924 w 2517060"/>
                      <a:gd name="connsiteY2" fmla="*/ 461561 h 664184"/>
                      <a:gd name="connsiteX3" fmla="*/ 88323 w 2517060"/>
                      <a:gd name="connsiteY3" fmla="*/ 664184 h 664184"/>
                      <a:gd name="connsiteX4" fmla="*/ 0 w 2517060"/>
                      <a:gd name="connsiteY4" fmla="*/ 309589 h 664184"/>
                      <a:gd name="connsiteX0" fmla="*/ 0 w 2531551"/>
                      <a:gd name="connsiteY0" fmla="*/ 309589 h 664184"/>
                      <a:gd name="connsiteX1" fmla="*/ 2331121 w 2531551"/>
                      <a:gd name="connsiteY1" fmla="*/ 70597 h 664184"/>
                      <a:gd name="connsiteX2" fmla="*/ 2325924 w 2531551"/>
                      <a:gd name="connsiteY2" fmla="*/ 461561 h 664184"/>
                      <a:gd name="connsiteX3" fmla="*/ 88323 w 2531551"/>
                      <a:gd name="connsiteY3" fmla="*/ 664184 h 664184"/>
                      <a:gd name="connsiteX4" fmla="*/ 0 w 2531551"/>
                      <a:gd name="connsiteY4" fmla="*/ 309589 h 664184"/>
                      <a:gd name="connsiteX0" fmla="*/ 0 w 2531551"/>
                      <a:gd name="connsiteY0" fmla="*/ 309589 h 664184"/>
                      <a:gd name="connsiteX1" fmla="*/ 2331121 w 2531551"/>
                      <a:gd name="connsiteY1" fmla="*/ 70597 h 664184"/>
                      <a:gd name="connsiteX2" fmla="*/ 2325924 w 2531551"/>
                      <a:gd name="connsiteY2" fmla="*/ 461561 h 664184"/>
                      <a:gd name="connsiteX3" fmla="*/ 88323 w 2531551"/>
                      <a:gd name="connsiteY3" fmla="*/ 664184 h 664184"/>
                      <a:gd name="connsiteX4" fmla="*/ 0 w 2531551"/>
                      <a:gd name="connsiteY4" fmla="*/ 309589 h 664184"/>
                      <a:gd name="connsiteX0" fmla="*/ 0 w 2523403"/>
                      <a:gd name="connsiteY0" fmla="*/ 317722 h 672317"/>
                      <a:gd name="connsiteX1" fmla="*/ 2315535 w 2523403"/>
                      <a:gd name="connsiteY1" fmla="*/ 68339 h 672317"/>
                      <a:gd name="connsiteX2" fmla="*/ 2325924 w 2523403"/>
                      <a:gd name="connsiteY2" fmla="*/ 469694 h 672317"/>
                      <a:gd name="connsiteX3" fmla="*/ 88323 w 2523403"/>
                      <a:gd name="connsiteY3" fmla="*/ 672317 h 672317"/>
                      <a:gd name="connsiteX4" fmla="*/ 0 w 2523403"/>
                      <a:gd name="connsiteY4" fmla="*/ 317722 h 672317"/>
                      <a:gd name="connsiteX0" fmla="*/ 0 w 2523403"/>
                      <a:gd name="connsiteY0" fmla="*/ 306301 h 660896"/>
                      <a:gd name="connsiteX1" fmla="*/ 2315535 w 2523403"/>
                      <a:gd name="connsiteY1" fmla="*/ 56918 h 660896"/>
                      <a:gd name="connsiteX2" fmla="*/ 2325924 w 2523403"/>
                      <a:gd name="connsiteY2" fmla="*/ 458273 h 660896"/>
                      <a:gd name="connsiteX3" fmla="*/ 88323 w 2523403"/>
                      <a:gd name="connsiteY3" fmla="*/ 660896 h 660896"/>
                      <a:gd name="connsiteX4" fmla="*/ 0 w 2523403"/>
                      <a:gd name="connsiteY4" fmla="*/ 306301 h 660896"/>
                      <a:gd name="connsiteX0" fmla="*/ 0 w 2523403"/>
                      <a:gd name="connsiteY0" fmla="*/ 318816 h 673411"/>
                      <a:gd name="connsiteX1" fmla="*/ 2315535 w 2523403"/>
                      <a:gd name="connsiteY1" fmla="*/ 53847 h 673411"/>
                      <a:gd name="connsiteX2" fmla="*/ 2325924 w 2523403"/>
                      <a:gd name="connsiteY2" fmla="*/ 470788 h 673411"/>
                      <a:gd name="connsiteX3" fmla="*/ 88323 w 2523403"/>
                      <a:gd name="connsiteY3" fmla="*/ 673411 h 673411"/>
                      <a:gd name="connsiteX4" fmla="*/ 0 w 2523403"/>
                      <a:gd name="connsiteY4" fmla="*/ 318816 h 673411"/>
                      <a:gd name="connsiteX0" fmla="*/ 0 w 2520762"/>
                      <a:gd name="connsiteY0" fmla="*/ 314615 h 669210"/>
                      <a:gd name="connsiteX1" fmla="*/ 2310340 w 2520762"/>
                      <a:gd name="connsiteY1" fmla="*/ 54841 h 669210"/>
                      <a:gd name="connsiteX2" fmla="*/ 2325924 w 2520762"/>
                      <a:gd name="connsiteY2" fmla="*/ 466587 h 669210"/>
                      <a:gd name="connsiteX3" fmla="*/ 88323 w 2520762"/>
                      <a:gd name="connsiteY3" fmla="*/ 669210 h 669210"/>
                      <a:gd name="connsiteX4" fmla="*/ 0 w 2520762"/>
                      <a:gd name="connsiteY4"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88323 w 2526684"/>
                      <a:gd name="connsiteY3" fmla="*/ 669210 h 669210"/>
                      <a:gd name="connsiteX4" fmla="*/ 0 w 2526684"/>
                      <a:gd name="connsiteY4"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31071 w 2526684"/>
                      <a:gd name="connsiteY3" fmla="*/ 512042 h 669210"/>
                      <a:gd name="connsiteX4" fmla="*/ 88323 w 2526684"/>
                      <a:gd name="connsiteY4" fmla="*/ 669210 h 669210"/>
                      <a:gd name="connsiteX5" fmla="*/ 0 w 2526684"/>
                      <a:gd name="connsiteY5"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88323 w 2526684"/>
                      <a:gd name="connsiteY4" fmla="*/ 669210 h 669210"/>
                      <a:gd name="connsiteX5" fmla="*/ 0 w 2526684"/>
                      <a:gd name="connsiteY5"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88323 w 2526684"/>
                      <a:gd name="connsiteY4" fmla="*/ 669210 h 669210"/>
                      <a:gd name="connsiteX5" fmla="*/ 0 w 2526684"/>
                      <a:gd name="connsiteY5"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1182925 w 2526684"/>
                      <a:gd name="connsiteY4" fmla="*/ 548410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10289 w 2526684"/>
                      <a:gd name="connsiteY3" fmla="*/ 460088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10289 w 2526684"/>
                      <a:gd name="connsiteY3" fmla="*/ 480870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10289 w 2526684"/>
                      <a:gd name="connsiteY3" fmla="*/ 465284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22451"/>
                      <a:gd name="connsiteX1" fmla="*/ 2310340 w 2526684"/>
                      <a:gd name="connsiteY1" fmla="*/ 54841 h 622451"/>
                      <a:gd name="connsiteX2" fmla="*/ 2325924 w 2526684"/>
                      <a:gd name="connsiteY2" fmla="*/ 466587 h 622451"/>
                      <a:gd name="connsiteX3" fmla="*/ 1910289 w 2526684"/>
                      <a:gd name="connsiteY3" fmla="*/ 465284 h 622451"/>
                      <a:gd name="connsiteX4" fmla="*/ 2097325 w 2526684"/>
                      <a:gd name="connsiteY4" fmla="*/ 569191 h 622451"/>
                      <a:gd name="connsiteX5" fmla="*/ 88323 w 2526684"/>
                      <a:gd name="connsiteY5" fmla="*/ 622451 h 622451"/>
                      <a:gd name="connsiteX6" fmla="*/ 0 w 2526684"/>
                      <a:gd name="connsiteY6" fmla="*/ 314615 h 622451"/>
                      <a:gd name="connsiteX0" fmla="*/ 0 w 2526684"/>
                      <a:gd name="connsiteY0" fmla="*/ 314615 h 658819"/>
                      <a:gd name="connsiteX1" fmla="*/ 2310340 w 2526684"/>
                      <a:gd name="connsiteY1" fmla="*/ 54841 h 658819"/>
                      <a:gd name="connsiteX2" fmla="*/ 2325924 w 2526684"/>
                      <a:gd name="connsiteY2" fmla="*/ 466587 h 658819"/>
                      <a:gd name="connsiteX3" fmla="*/ 1910289 w 2526684"/>
                      <a:gd name="connsiteY3" fmla="*/ 465284 h 658819"/>
                      <a:gd name="connsiteX4" fmla="*/ 2097325 w 2526684"/>
                      <a:gd name="connsiteY4" fmla="*/ 569191 h 658819"/>
                      <a:gd name="connsiteX5" fmla="*/ 83128 w 2526684"/>
                      <a:gd name="connsiteY5" fmla="*/ 658819 h 658819"/>
                      <a:gd name="connsiteX6" fmla="*/ 0 w 2526684"/>
                      <a:gd name="connsiteY6" fmla="*/ 314615 h 658819"/>
                      <a:gd name="connsiteX0" fmla="*/ 0 w 2526684"/>
                      <a:gd name="connsiteY0" fmla="*/ 314615 h 658819"/>
                      <a:gd name="connsiteX1" fmla="*/ 2310340 w 2526684"/>
                      <a:gd name="connsiteY1" fmla="*/ 54841 h 658819"/>
                      <a:gd name="connsiteX2" fmla="*/ 2325924 w 2526684"/>
                      <a:gd name="connsiteY2" fmla="*/ 466587 h 658819"/>
                      <a:gd name="connsiteX3" fmla="*/ 1910289 w 2526684"/>
                      <a:gd name="connsiteY3" fmla="*/ 465284 h 658819"/>
                      <a:gd name="connsiteX4" fmla="*/ 2097325 w 2526684"/>
                      <a:gd name="connsiteY4" fmla="*/ 569191 h 658819"/>
                      <a:gd name="connsiteX5" fmla="*/ 83128 w 2526684"/>
                      <a:gd name="connsiteY5" fmla="*/ 658819 h 658819"/>
                      <a:gd name="connsiteX6" fmla="*/ 0 w 2526684"/>
                      <a:gd name="connsiteY6" fmla="*/ 314615 h 658819"/>
                      <a:gd name="connsiteX0" fmla="*/ 85480 w 2612164"/>
                      <a:gd name="connsiteY0" fmla="*/ 314615 h 658819"/>
                      <a:gd name="connsiteX1" fmla="*/ 2395820 w 2612164"/>
                      <a:gd name="connsiteY1" fmla="*/ 54841 h 658819"/>
                      <a:gd name="connsiteX2" fmla="*/ 2411404 w 2612164"/>
                      <a:gd name="connsiteY2" fmla="*/ 466587 h 658819"/>
                      <a:gd name="connsiteX3" fmla="*/ 1995769 w 2612164"/>
                      <a:gd name="connsiteY3" fmla="*/ 465284 h 658819"/>
                      <a:gd name="connsiteX4" fmla="*/ 2182805 w 2612164"/>
                      <a:gd name="connsiteY4" fmla="*/ 569191 h 658819"/>
                      <a:gd name="connsiteX5" fmla="*/ 168608 w 2612164"/>
                      <a:gd name="connsiteY5" fmla="*/ 658819 h 658819"/>
                      <a:gd name="connsiteX6" fmla="*/ 85480 w 2612164"/>
                      <a:gd name="connsiteY6" fmla="*/ 314615 h 658819"/>
                      <a:gd name="connsiteX0" fmla="*/ 85480 w 2612164"/>
                      <a:gd name="connsiteY0" fmla="*/ 314615 h 658819"/>
                      <a:gd name="connsiteX1" fmla="*/ 2395820 w 2612164"/>
                      <a:gd name="connsiteY1" fmla="*/ 54841 h 658819"/>
                      <a:gd name="connsiteX2" fmla="*/ 2411404 w 2612164"/>
                      <a:gd name="connsiteY2" fmla="*/ 466587 h 658819"/>
                      <a:gd name="connsiteX3" fmla="*/ 1995769 w 2612164"/>
                      <a:gd name="connsiteY3" fmla="*/ 465284 h 658819"/>
                      <a:gd name="connsiteX4" fmla="*/ 2182805 w 2612164"/>
                      <a:gd name="connsiteY4" fmla="*/ 569191 h 658819"/>
                      <a:gd name="connsiteX5" fmla="*/ 168608 w 2612164"/>
                      <a:gd name="connsiteY5" fmla="*/ 658819 h 658819"/>
                      <a:gd name="connsiteX6" fmla="*/ 85480 w 2612164"/>
                      <a:gd name="connsiteY6"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165112 w 2608668"/>
                      <a:gd name="connsiteY5" fmla="*/ 658819 h 658819"/>
                      <a:gd name="connsiteX6" fmla="*/ 81984 w 2608668"/>
                      <a:gd name="connsiteY6"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714191 w 2608668"/>
                      <a:gd name="connsiteY5" fmla="*/ 631538 h 658819"/>
                      <a:gd name="connsiteX6" fmla="*/ 165112 w 2608668"/>
                      <a:gd name="connsiteY6" fmla="*/ 658819 h 658819"/>
                      <a:gd name="connsiteX7" fmla="*/ 81984 w 2608668"/>
                      <a:gd name="connsiteY7"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667432 w 2608668"/>
                      <a:gd name="connsiteY5" fmla="*/ 595169 h 658819"/>
                      <a:gd name="connsiteX6" fmla="*/ 165112 w 2608668"/>
                      <a:gd name="connsiteY6" fmla="*/ 658819 h 658819"/>
                      <a:gd name="connsiteX7" fmla="*/ 81984 w 2608668"/>
                      <a:gd name="connsiteY7"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667432 w 2608668"/>
                      <a:gd name="connsiteY5" fmla="*/ 595169 h 658819"/>
                      <a:gd name="connsiteX6" fmla="*/ 165112 w 2608668"/>
                      <a:gd name="connsiteY6" fmla="*/ 658819 h 658819"/>
                      <a:gd name="connsiteX7" fmla="*/ 81984 w 2608668"/>
                      <a:gd name="connsiteY7" fmla="*/ 314615 h 658819"/>
                      <a:gd name="connsiteX0" fmla="*/ 81984 w 2608668"/>
                      <a:gd name="connsiteY0" fmla="*/ 314615 h 659614"/>
                      <a:gd name="connsiteX1" fmla="*/ 2392324 w 2608668"/>
                      <a:gd name="connsiteY1" fmla="*/ 54841 h 659614"/>
                      <a:gd name="connsiteX2" fmla="*/ 2407908 w 2608668"/>
                      <a:gd name="connsiteY2" fmla="*/ 466587 h 659614"/>
                      <a:gd name="connsiteX3" fmla="*/ 1992273 w 2608668"/>
                      <a:gd name="connsiteY3" fmla="*/ 465284 h 659614"/>
                      <a:gd name="connsiteX4" fmla="*/ 2179309 w 2608668"/>
                      <a:gd name="connsiteY4" fmla="*/ 569191 h 659614"/>
                      <a:gd name="connsiteX5" fmla="*/ 667432 w 2608668"/>
                      <a:gd name="connsiteY5" fmla="*/ 595169 h 659614"/>
                      <a:gd name="connsiteX6" fmla="*/ 165112 w 2608668"/>
                      <a:gd name="connsiteY6" fmla="*/ 658819 h 659614"/>
                      <a:gd name="connsiteX7" fmla="*/ 81984 w 2608668"/>
                      <a:gd name="connsiteY7" fmla="*/ 314615 h 659614"/>
                      <a:gd name="connsiteX0" fmla="*/ 81984 w 2608668"/>
                      <a:gd name="connsiteY0" fmla="*/ 314615 h 659232"/>
                      <a:gd name="connsiteX1" fmla="*/ 2392324 w 2608668"/>
                      <a:gd name="connsiteY1" fmla="*/ 54841 h 659232"/>
                      <a:gd name="connsiteX2" fmla="*/ 2407908 w 2608668"/>
                      <a:gd name="connsiteY2" fmla="*/ 466587 h 659232"/>
                      <a:gd name="connsiteX3" fmla="*/ 1992273 w 2608668"/>
                      <a:gd name="connsiteY3" fmla="*/ 465284 h 659232"/>
                      <a:gd name="connsiteX4" fmla="*/ 2179309 w 2608668"/>
                      <a:gd name="connsiteY4" fmla="*/ 569191 h 659232"/>
                      <a:gd name="connsiteX5" fmla="*/ 662236 w 2608668"/>
                      <a:gd name="connsiteY5" fmla="*/ 574387 h 659232"/>
                      <a:gd name="connsiteX6" fmla="*/ 165112 w 2608668"/>
                      <a:gd name="connsiteY6" fmla="*/ 658819 h 659232"/>
                      <a:gd name="connsiteX7" fmla="*/ 81984 w 2608668"/>
                      <a:gd name="connsiteY7" fmla="*/ 314615 h 659232"/>
                      <a:gd name="connsiteX0" fmla="*/ 81984 w 2608668"/>
                      <a:gd name="connsiteY0" fmla="*/ 314615 h 668872"/>
                      <a:gd name="connsiteX1" fmla="*/ 2392324 w 2608668"/>
                      <a:gd name="connsiteY1" fmla="*/ 54841 h 668872"/>
                      <a:gd name="connsiteX2" fmla="*/ 2407908 w 2608668"/>
                      <a:gd name="connsiteY2" fmla="*/ 466587 h 668872"/>
                      <a:gd name="connsiteX3" fmla="*/ 1992273 w 2608668"/>
                      <a:gd name="connsiteY3" fmla="*/ 465284 h 668872"/>
                      <a:gd name="connsiteX4" fmla="*/ 2179309 w 2608668"/>
                      <a:gd name="connsiteY4" fmla="*/ 569191 h 668872"/>
                      <a:gd name="connsiteX5" fmla="*/ 662236 w 2608668"/>
                      <a:gd name="connsiteY5" fmla="*/ 574387 h 668872"/>
                      <a:gd name="connsiteX6" fmla="*/ 165112 w 2608668"/>
                      <a:gd name="connsiteY6" fmla="*/ 658819 h 668872"/>
                      <a:gd name="connsiteX7" fmla="*/ 81984 w 2608668"/>
                      <a:gd name="connsiteY7" fmla="*/ 314615 h 668872"/>
                      <a:gd name="connsiteX0" fmla="*/ 81984 w 2608668"/>
                      <a:gd name="connsiteY0" fmla="*/ 314615 h 668872"/>
                      <a:gd name="connsiteX1" fmla="*/ 2392324 w 2608668"/>
                      <a:gd name="connsiteY1" fmla="*/ 54841 h 668872"/>
                      <a:gd name="connsiteX2" fmla="*/ 2407908 w 2608668"/>
                      <a:gd name="connsiteY2" fmla="*/ 466587 h 668872"/>
                      <a:gd name="connsiteX3" fmla="*/ 1992273 w 2608668"/>
                      <a:gd name="connsiteY3" fmla="*/ 465284 h 668872"/>
                      <a:gd name="connsiteX4" fmla="*/ 2179309 w 2608668"/>
                      <a:gd name="connsiteY4" fmla="*/ 569191 h 668872"/>
                      <a:gd name="connsiteX5" fmla="*/ 854469 w 2608668"/>
                      <a:gd name="connsiteY5" fmla="*/ 563996 h 668872"/>
                      <a:gd name="connsiteX6" fmla="*/ 662236 w 2608668"/>
                      <a:gd name="connsiteY6" fmla="*/ 574387 h 668872"/>
                      <a:gd name="connsiteX7" fmla="*/ 165112 w 2608668"/>
                      <a:gd name="connsiteY7" fmla="*/ 658819 h 668872"/>
                      <a:gd name="connsiteX8" fmla="*/ 81984 w 2608668"/>
                      <a:gd name="connsiteY8" fmla="*/ 314615 h 668872"/>
                      <a:gd name="connsiteX0" fmla="*/ 81984 w 2608668"/>
                      <a:gd name="connsiteY0" fmla="*/ 314615 h 719860"/>
                      <a:gd name="connsiteX1" fmla="*/ 2392324 w 2608668"/>
                      <a:gd name="connsiteY1" fmla="*/ 54841 h 719860"/>
                      <a:gd name="connsiteX2" fmla="*/ 2407908 w 2608668"/>
                      <a:gd name="connsiteY2" fmla="*/ 466587 h 719860"/>
                      <a:gd name="connsiteX3" fmla="*/ 1992273 w 2608668"/>
                      <a:gd name="connsiteY3" fmla="*/ 465284 h 719860"/>
                      <a:gd name="connsiteX4" fmla="*/ 2179309 w 2608668"/>
                      <a:gd name="connsiteY4" fmla="*/ 569191 h 719860"/>
                      <a:gd name="connsiteX5" fmla="*/ 480396 w 2608668"/>
                      <a:gd name="connsiteY5" fmla="*/ 719860 h 719860"/>
                      <a:gd name="connsiteX6" fmla="*/ 662236 w 2608668"/>
                      <a:gd name="connsiteY6" fmla="*/ 574387 h 719860"/>
                      <a:gd name="connsiteX7" fmla="*/ 165112 w 2608668"/>
                      <a:gd name="connsiteY7" fmla="*/ 658819 h 719860"/>
                      <a:gd name="connsiteX8" fmla="*/ 81984 w 2608668"/>
                      <a:gd name="connsiteY8" fmla="*/ 314615 h 719860"/>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9309 w 2608668"/>
                      <a:gd name="connsiteY4" fmla="*/ 569191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9309 w 2608668"/>
                      <a:gd name="connsiteY4" fmla="*/ 569191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9309 w 2608668"/>
                      <a:gd name="connsiteY4" fmla="*/ 569191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3409 w 2608668"/>
                      <a:gd name="connsiteY4" fmla="*/ 604592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3409 w 2608668"/>
                      <a:gd name="connsiteY4" fmla="*/ 604592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3409 w 2608668"/>
                      <a:gd name="connsiteY4" fmla="*/ 604592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56272"/>
                      <a:gd name="connsiteX1" fmla="*/ 2392324 w 2608668"/>
                      <a:gd name="connsiteY1" fmla="*/ 54841 h 756272"/>
                      <a:gd name="connsiteX2" fmla="*/ 2407908 w 2608668"/>
                      <a:gd name="connsiteY2" fmla="*/ 466587 h 756272"/>
                      <a:gd name="connsiteX3" fmla="*/ 1992273 w 2608668"/>
                      <a:gd name="connsiteY3" fmla="*/ 465284 h 756272"/>
                      <a:gd name="connsiteX4" fmla="*/ 2173409 w 2608668"/>
                      <a:gd name="connsiteY4" fmla="*/ 604592 h 756272"/>
                      <a:gd name="connsiteX5" fmla="*/ 449195 w 2608668"/>
                      <a:gd name="connsiteY5" fmla="*/ 756272 h 756272"/>
                      <a:gd name="connsiteX6" fmla="*/ 662236 w 2608668"/>
                      <a:gd name="connsiteY6" fmla="*/ 574387 h 756272"/>
                      <a:gd name="connsiteX7" fmla="*/ 165112 w 2608668"/>
                      <a:gd name="connsiteY7" fmla="*/ 658819 h 756272"/>
                      <a:gd name="connsiteX8" fmla="*/ 81984 w 2608668"/>
                      <a:gd name="connsiteY8" fmla="*/ 314615 h 756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8668" h="756272">
                        <a:moveTo>
                          <a:pt x="81984" y="314615"/>
                        </a:moveTo>
                        <a:cubicBezTo>
                          <a:pt x="507466" y="35792"/>
                          <a:pt x="1951257" y="-76777"/>
                          <a:pt x="2392324" y="54841"/>
                        </a:cubicBezTo>
                        <a:cubicBezTo>
                          <a:pt x="2697123" y="112425"/>
                          <a:pt x="2659021" y="393415"/>
                          <a:pt x="2407908" y="466587"/>
                        </a:cubicBezTo>
                        <a:lnTo>
                          <a:pt x="1992273" y="465284"/>
                        </a:lnTo>
                        <a:cubicBezTo>
                          <a:pt x="2070354" y="494022"/>
                          <a:pt x="2160234" y="522752"/>
                          <a:pt x="2173409" y="604592"/>
                        </a:cubicBezTo>
                        <a:lnTo>
                          <a:pt x="449195" y="756272"/>
                        </a:lnTo>
                        <a:cubicBezTo>
                          <a:pt x="516736" y="685268"/>
                          <a:pt x="594695" y="629805"/>
                          <a:pt x="662236" y="574387"/>
                        </a:cubicBezTo>
                        <a:cubicBezTo>
                          <a:pt x="468819" y="626776"/>
                          <a:pt x="275402" y="694751"/>
                          <a:pt x="165112" y="658819"/>
                        </a:cubicBezTo>
                        <a:cubicBezTo>
                          <a:pt x="59472" y="647993"/>
                          <a:pt x="-98126" y="512477"/>
                          <a:pt x="81984" y="314615"/>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99" name="Group 98"/>
                <p:cNvGrpSpPr/>
                <p:nvPr/>
              </p:nvGrpSpPr>
              <p:grpSpPr>
                <a:xfrm>
                  <a:off x="3821135" y="1262535"/>
                  <a:ext cx="1200487" cy="1334633"/>
                  <a:chOff x="3821135" y="1262535"/>
                  <a:chExt cx="1200487" cy="1334633"/>
                </a:xfrm>
              </p:grpSpPr>
              <p:grpSp>
                <p:nvGrpSpPr>
                  <p:cNvPr id="97" name="Group 96"/>
                  <p:cNvGrpSpPr/>
                  <p:nvPr/>
                </p:nvGrpSpPr>
                <p:grpSpPr>
                  <a:xfrm>
                    <a:off x="3821135" y="1281445"/>
                    <a:ext cx="1200487" cy="1315723"/>
                    <a:chOff x="3821135" y="1281445"/>
                    <a:chExt cx="1200487" cy="1315723"/>
                  </a:xfrm>
                </p:grpSpPr>
                <p:sp>
                  <p:nvSpPr>
                    <p:cNvPr id="27" name="Rectangle 2"/>
                    <p:cNvSpPr/>
                    <p:nvPr/>
                  </p:nvSpPr>
                  <p:spPr>
                    <a:xfrm rot="17877401" flipV="1">
                      <a:off x="3929155" y="2353130"/>
                      <a:ext cx="255314" cy="232762"/>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 name="connsiteX0" fmla="*/ 541518 w 8636226"/>
                        <a:gd name="connsiteY0" fmla="*/ 4050353 h 9224165"/>
                        <a:gd name="connsiteX1" fmla="*/ 1163309 w 8636226"/>
                        <a:gd name="connsiteY1" fmla="*/ 3368184 h 9224165"/>
                        <a:gd name="connsiteX2" fmla="*/ 2967723 w 8636226"/>
                        <a:gd name="connsiteY2" fmla="*/ 5196984 h 9224165"/>
                        <a:gd name="connsiteX3" fmla="*/ 108411 w 8636226"/>
                        <a:gd name="connsiteY3" fmla="*/ 2221554 h 9224165"/>
                        <a:gd name="connsiteX4" fmla="*/ 1008296 w 8636226"/>
                        <a:gd name="connsiteY4" fmla="*/ 1510355 h 9224165"/>
                        <a:gd name="connsiteX5" fmla="*/ 3432182 w 8636226"/>
                        <a:gd name="connsiteY5" fmla="*/ 3948755 h 9224165"/>
                        <a:gd name="connsiteX6" fmla="*/ 718011 w 8636226"/>
                        <a:gd name="connsiteY6" fmla="*/ 1191041 h 9224165"/>
                        <a:gd name="connsiteX7" fmla="*/ 1719497 w 8636226"/>
                        <a:gd name="connsiteY7" fmla="*/ 494356 h 9224165"/>
                        <a:gd name="connsiteX8" fmla="*/ 4085326 w 8636226"/>
                        <a:gd name="connsiteY8" fmla="*/ 2976299 h 9224165"/>
                        <a:gd name="connsiteX9" fmla="*/ 2133444 w 8636226"/>
                        <a:gd name="connsiteY9" fmla="*/ 867083 h 9224165"/>
                        <a:gd name="connsiteX10" fmla="*/ 3170925 w 8636226"/>
                        <a:gd name="connsiteY10" fmla="*/ 276642 h 9224165"/>
                        <a:gd name="connsiteX11" fmla="*/ 6538239 w 8636226"/>
                        <a:gd name="connsiteY11" fmla="*/ 3731040 h 9224165"/>
                        <a:gd name="connsiteX12" fmla="*/ 6090619 w 8636226"/>
                        <a:gd name="connsiteY12" fmla="*/ 2238393 h 9224165"/>
                        <a:gd name="connsiteX13" fmla="*/ 6639839 w 8636226"/>
                        <a:gd name="connsiteY13" fmla="*/ 1031385 h 9224165"/>
                        <a:gd name="connsiteX14" fmla="*/ 7757440 w 8636226"/>
                        <a:gd name="connsiteY14" fmla="*/ 2976297 h 9224165"/>
                        <a:gd name="connsiteX15" fmla="*/ 7989669 w 8636226"/>
                        <a:gd name="connsiteY15" fmla="*/ 4340640 h 9224165"/>
                        <a:gd name="connsiteX16" fmla="*/ 8636220 w 8636226"/>
                        <a:gd name="connsiteY16" fmla="*/ 6034120 h 9224165"/>
                        <a:gd name="connsiteX17" fmla="*/ 6266896 w 8636226"/>
                        <a:gd name="connsiteY17" fmla="*/ 9224162 h 9224165"/>
                        <a:gd name="connsiteX18" fmla="*/ 5057784 w 8636226"/>
                        <a:gd name="connsiteY18" fmla="*/ 8462696 h 9224165"/>
                        <a:gd name="connsiteX19" fmla="*/ 541518 w 8636226"/>
                        <a:gd name="connsiteY19" fmla="*/ 4050353 h 9224165"/>
                        <a:gd name="connsiteX0" fmla="*/ 541518 w 8752649"/>
                        <a:gd name="connsiteY0" fmla="*/ 4050353 h 9224165"/>
                        <a:gd name="connsiteX1" fmla="*/ 1163309 w 8752649"/>
                        <a:gd name="connsiteY1" fmla="*/ 3368184 h 9224165"/>
                        <a:gd name="connsiteX2" fmla="*/ 2967723 w 8752649"/>
                        <a:gd name="connsiteY2" fmla="*/ 5196984 h 9224165"/>
                        <a:gd name="connsiteX3" fmla="*/ 108411 w 8752649"/>
                        <a:gd name="connsiteY3" fmla="*/ 2221554 h 9224165"/>
                        <a:gd name="connsiteX4" fmla="*/ 1008296 w 8752649"/>
                        <a:gd name="connsiteY4" fmla="*/ 1510355 h 9224165"/>
                        <a:gd name="connsiteX5" fmla="*/ 3432182 w 8752649"/>
                        <a:gd name="connsiteY5" fmla="*/ 3948755 h 9224165"/>
                        <a:gd name="connsiteX6" fmla="*/ 718011 w 8752649"/>
                        <a:gd name="connsiteY6" fmla="*/ 1191041 h 9224165"/>
                        <a:gd name="connsiteX7" fmla="*/ 1719497 w 8752649"/>
                        <a:gd name="connsiteY7" fmla="*/ 494356 h 9224165"/>
                        <a:gd name="connsiteX8" fmla="*/ 4085326 w 8752649"/>
                        <a:gd name="connsiteY8" fmla="*/ 2976299 h 9224165"/>
                        <a:gd name="connsiteX9" fmla="*/ 2133444 w 8752649"/>
                        <a:gd name="connsiteY9" fmla="*/ 867083 h 9224165"/>
                        <a:gd name="connsiteX10" fmla="*/ 3170925 w 8752649"/>
                        <a:gd name="connsiteY10" fmla="*/ 276642 h 9224165"/>
                        <a:gd name="connsiteX11" fmla="*/ 6538239 w 8752649"/>
                        <a:gd name="connsiteY11" fmla="*/ 3731040 h 9224165"/>
                        <a:gd name="connsiteX12" fmla="*/ 6090619 w 8752649"/>
                        <a:gd name="connsiteY12" fmla="*/ 2238393 h 9224165"/>
                        <a:gd name="connsiteX13" fmla="*/ 6639839 w 8752649"/>
                        <a:gd name="connsiteY13" fmla="*/ 1031385 h 9224165"/>
                        <a:gd name="connsiteX14" fmla="*/ 7757440 w 8752649"/>
                        <a:gd name="connsiteY14" fmla="*/ 2976297 h 9224165"/>
                        <a:gd name="connsiteX15" fmla="*/ 7989669 w 8752649"/>
                        <a:gd name="connsiteY15" fmla="*/ 4340640 h 9224165"/>
                        <a:gd name="connsiteX16" fmla="*/ 8752654 w 8752649"/>
                        <a:gd name="connsiteY16" fmla="*/ 6193162 h 9224165"/>
                        <a:gd name="connsiteX17" fmla="*/ 6266896 w 8752649"/>
                        <a:gd name="connsiteY17" fmla="*/ 9224162 h 9224165"/>
                        <a:gd name="connsiteX18" fmla="*/ 5057784 w 8752649"/>
                        <a:gd name="connsiteY18" fmla="*/ 8462696 h 9224165"/>
                        <a:gd name="connsiteX19" fmla="*/ 541518 w 8752649"/>
                        <a:gd name="connsiteY19" fmla="*/ 4050353 h 92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52649" h="9224165">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594837" y="6050116"/>
                            <a:pt x="8752654" y="6193162"/>
                          </a:cubicBezTo>
                          <a:cubicBezTo>
                            <a:pt x="7977375" y="7437758"/>
                            <a:pt x="7007393" y="7933774"/>
                            <a:pt x="6266896" y="9224162"/>
                          </a:cubicBezTo>
                          <a:cubicBezTo>
                            <a:pt x="6129010" y="9197551"/>
                            <a:pt x="5181156" y="8530430"/>
                            <a:pt x="5057784" y="8462696"/>
                          </a:cubicBezTo>
                          <a:cubicBezTo>
                            <a:pt x="4397384" y="8046620"/>
                            <a:pt x="768618" y="4236716"/>
                            <a:pt x="541518" y="4050353"/>
                          </a:cubicBezTo>
                          <a:close/>
                        </a:path>
                      </a:pathLst>
                    </a:custGeom>
                    <a:solidFill>
                      <a:srgbClr val="F19E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9" name="Rectangle 2"/>
                    <p:cNvSpPr/>
                    <p:nvPr/>
                  </p:nvSpPr>
                  <p:spPr>
                    <a:xfrm rot="2574033" flipH="1" flipV="1">
                      <a:off x="4766308" y="2323418"/>
                      <a:ext cx="255314" cy="232762"/>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 name="connsiteX0" fmla="*/ 541518 w 8636226"/>
                        <a:gd name="connsiteY0" fmla="*/ 4050353 h 9224165"/>
                        <a:gd name="connsiteX1" fmla="*/ 1163309 w 8636226"/>
                        <a:gd name="connsiteY1" fmla="*/ 3368184 h 9224165"/>
                        <a:gd name="connsiteX2" fmla="*/ 2967723 w 8636226"/>
                        <a:gd name="connsiteY2" fmla="*/ 5196984 h 9224165"/>
                        <a:gd name="connsiteX3" fmla="*/ 108411 w 8636226"/>
                        <a:gd name="connsiteY3" fmla="*/ 2221554 h 9224165"/>
                        <a:gd name="connsiteX4" fmla="*/ 1008296 w 8636226"/>
                        <a:gd name="connsiteY4" fmla="*/ 1510355 h 9224165"/>
                        <a:gd name="connsiteX5" fmla="*/ 3432182 w 8636226"/>
                        <a:gd name="connsiteY5" fmla="*/ 3948755 h 9224165"/>
                        <a:gd name="connsiteX6" fmla="*/ 718011 w 8636226"/>
                        <a:gd name="connsiteY6" fmla="*/ 1191041 h 9224165"/>
                        <a:gd name="connsiteX7" fmla="*/ 1719497 w 8636226"/>
                        <a:gd name="connsiteY7" fmla="*/ 494356 h 9224165"/>
                        <a:gd name="connsiteX8" fmla="*/ 4085326 w 8636226"/>
                        <a:gd name="connsiteY8" fmla="*/ 2976299 h 9224165"/>
                        <a:gd name="connsiteX9" fmla="*/ 2133444 w 8636226"/>
                        <a:gd name="connsiteY9" fmla="*/ 867083 h 9224165"/>
                        <a:gd name="connsiteX10" fmla="*/ 3170925 w 8636226"/>
                        <a:gd name="connsiteY10" fmla="*/ 276642 h 9224165"/>
                        <a:gd name="connsiteX11" fmla="*/ 6538239 w 8636226"/>
                        <a:gd name="connsiteY11" fmla="*/ 3731040 h 9224165"/>
                        <a:gd name="connsiteX12" fmla="*/ 6090619 w 8636226"/>
                        <a:gd name="connsiteY12" fmla="*/ 2238393 h 9224165"/>
                        <a:gd name="connsiteX13" fmla="*/ 6639839 w 8636226"/>
                        <a:gd name="connsiteY13" fmla="*/ 1031385 h 9224165"/>
                        <a:gd name="connsiteX14" fmla="*/ 7757440 w 8636226"/>
                        <a:gd name="connsiteY14" fmla="*/ 2976297 h 9224165"/>
                        <a:gd name="connsiteX15" fmla="*/ 7989669 w 8636226"/>
                        <a:gd name="connsiteY15" fmla="*/ 4340640 h 9224165"/>
                        <a:gd name="connsiteX16" fmla="*/ 8636220 w 8636226"/>
                        <a:gd name="connsiteY16" fmla="*/ 6034120 h 9224165"/>
                        <a:gd name="connsiteX17" fmla="*/ 6266896 w 8636226"/>
                        <a:gd name="connsiteY17" fmla="*/ 9224162 h 9224165"/>
                        <a:gd name="connsiteX18" fmla="*/ 5057784 w 8636226"/>
                        <a:gd name="connsiteY18" fmla="*/ 8462696 h 9224165"/>
                        <a:gd name="connsiteX19" fmla="*/ 541518 w 8636226"/>
                        <a:gd name="connsiteY19" fmla="*/ 4050353 h 9224165"/>
                        <a:gd name="connsiteX0" fmla="*/ 541518 w 8752649"/>
                        <a:gd name="connsiteY0" fmla="*/ 4050353 h 9224165"/>
                        <a:gd name="connsiteX1" fmla="*/ 1163309 w 8752649"/>
                        <a:gd name="connsiteY1" fmla="*/ 3368184 h 9224165"/>
                        <a:gd name="connsiteX2" fmla="*/ 2967723 w 8752649"/>
                        <a:gd name="connsiteY2" fmla="*/ 5196984 h 9224165"/>
                        <a:gd name="connsiteX3" fmla="*/ 108411 w 8752649"/>
                        <a:gd name="connsiteY3" fmla="*/ 2221554 h 9224165"/>
                        <a:gd name="connsiteX4" fmla="*/ 1008296 w 8752649"/>
                        <a:gd name="connsiteY4" fmla="*/ 1510355 h 9224165"/>
                        <a:gd name="connsiteX5" fmla="*/ 3432182 w 8752649"/>
                        <a:gd name="connsiteY5" fmla="*/ 3948755 h 9224165"/>
                        <a:gd name="connsiteX6" fmla="*/ 718011 w 8752649"/>
                        <a:gd name="connsiteY6" fmla="*/ 1191041 h 9224165"/>
                        <a:gd name="connsiteX7" fmla="*/ 1719497 w 8752649"/>
                        <a:gd name="connsiteY7" fmla="*/ 494356 h 9224165"/>
                        <a:gd name="connsiteX8" fmla="*/ 4085326 w 8752649"/>
                        <a:gd name="connsiteY8" fmla="*/ 2976299 h 9224165"/>
                        <a:gd name="connsiteX9" fmla="*/ 2133444 w 8752649"/>
                        <a:gd name="connsiteY9" fmla="*/ 867083 h 9224165"/>
                        <a:gd name="connsiteX10" fmla="*/ 3170925 w 8752649"/>
                        <a:gd name="connsiteY10" fmla="*/ 276642 h 9224165"/>
                        <a:gd name="connsiteX11" fmla="*/ 6538239 w 8752649"/>
                        <a:gd name="connsiteY11" fmla="*/ 3731040 h 9224165"/>
                        <a:gd name="connsiteX12" fmla="*/ 6090619 w 8752649"/>
                        <a:gd name="connsiteY12" fmla="*/ 2238393 h 9224165"/>
                        <a:gd name="connsiteX13" fmla="*/ 6639839 w 8752649"/>
                        <a:gd name="connsiteY13" fmla="*/ 1031385 h 9224165"/>
                        <a:gd name="connsiteX14" fmla="*/ 7757440 w 8752649"/>
                        <a:gd name="connsiteY14" fmla="*/ 2976297 h 9224165"/>
                        <a:gd name="connsiteX15" fmla="*/ 7989669 w 8752649"/>
                        <a:gd name="connsiteY15" fmla="*/ 4340640 h 9224165"/>
                        <a:gd name="connsiteX16" fmla="*/ 8752654 w 8752649"/>
                        <a:gd name="connsiteY16" fmla="*/ 6193162 h 9224165"/>
                        <a:gd name="connsiteX17" fmla="*/ 6266896 w 8752649"/>
                        <a:gd name="connsiteY17" fmla="*/ 9224162 h 9224165"/>
                        <a:gd name="connsiteX18" fmla="*/ 5057784 w 8752649"/>
                        <a:gd name="connsiteY18" fmla="*/ 8462696 h 9224165"/>
                        <a:gd name="connsiteX19" fmla="*/ 541518 w 8752649"/>
                        <a:gd name="connsiteY19" fmla="*/ 4050353 h 9224165"/>
                        <a:gd name="connsiteX0" fmla="*/ 541518 w 8752649"/>
                        <a:gd name="connsiteY0" fmla="*/ 4050353 h 9224165"/>
                        <a:gd name="connsiteX1" fmla="*/ 1163309 w 8752649"/>
                        <a:gd name="connsiteY1" fmla="*/ 3368184 h 9224165"/>
                        <a:gd name="connsiteX2" fmla="*/ 2967723 w 8752649"/>
                        <a:gd name="connsiteY2" fmla="*/ 5196984 h 9224165"/>
                        <a:gd name="connsiteX3" fmla="*/ 108411 w 8752649"/>
                        <a:gd name="connsiteY3" fmla="*/ 2221554 h 9224165"/>
                        <a:gd name="connsiteX4" fmla="*/ 1008296 w 8752649"/>
                        <a:gd name="connsiteY4" fmla="*/ 1510355 h 9224165"/>
                        <a:gd name="connsiteX5" fmla="*/ 3432182 w 8752649"/>
                        <a:gd name="connsiteY5" fmla="*/ 3948755 h 9224165"/>
                        <a:gd name="connsiteX6" fmla="*/ 718011 w 8752649"/>
                        <a:gd name="connsiteY6" fmla="*/ 1191041 h 9224165"/>
                        <a:gd name="connsiteX7" fmla="*/ 1719497 w 8752649"/>
                        <a:gd name="connsiteY7" fmla="*/ 494356 h 9224165"/>
                        <a:gd name="connsiteX8" fmla="*/ 4085326 w 8752649"/>
                        <a:gd name="connsiteY8" fmla="*/ 2976299 h 9224165"/>
                        <a:gd name="connsiteX9" fmla="*/ 2133444 w 8752649"/>
                        <a:gd name="connsiteY9" fmla="*/ 867083 h 9224165"/>
                        <a:gd name="connsiteX10" fmla="*/ 3170925 w 8752649"/>
                        <a:gd name="connsiteY10" fmla="*/ 276642 h 9224165"/>
                        <a:gd name="connsiteX11" fmla="*/ 6538239 w 8752649"/>
                        <a:gd name="connsiteY11" fmla="*/ 3731040 h 9224165"/>
                        <a:gd name="connsiteX12" fmla="*/ 6090619 w 8752649"/>
                        <a:gd name="connsiteY12" fmla="*/ 2238393 h 9224165"/>
                        <a:gd name="connsiteX13" fmla="*/ 6639839 w 8752649"/>
                        <a:gd name="connsiteY13" fmla="*/ 1031385 h 9224165"/>
                        <a:gd name="connsiteX14" fmla="*/ 7757440 w 8752649"/>
                        <a:gd name="connsiteY14" fmla="*/ 2976297 h 9224165"/>
                        <a:gd name="connsiteX15" fmla="*/ 7989669 w 8752649"/>
                        <a:gd name="connsiteY15" fmla="*/ 4340640 h 9224165"/>
                        <a:gd name="connsiteX16" fmla="*/ 8752654 w 8752649"/>
                        <a:gd name="connsiteY16" fmla="*/ 6193162 h 9224165"/>
                        <a:gd name="connsiteX17" fmla="*/ 6266896 w 8752649"/>
                        <a:gd name="connsiteY17" fmla="*/ 9224162 h 9224165"/>
                        <a:gd name="connsiteX18" fmla="*/ 5057784 w 8752649"/>
                        <a:gd name="connsiteY18" fmla="*/ 8462696 h 9224165"/>
                        <a:gd name="connsiteX19" fmla="*/ 541518 w 8752649"/>
                        <a:gd name="connsiteY19" fmla="*/ 4050353 h 92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52649" h="9224165">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594837" y="6050116"/>
                            <a:pt x="8752654" y="6193162"/>
                          </a:cubicBezTo>
                          <a:cubicBezTo>
                            <a:pt x="7977375" y="7437758"/>
                            <a:pt x="7170303" y="8195142"/>
                            <a:pt x="6266896" y="9224162"/>
                          </a:cubicBezTo>
                          <a:cubicBezTo>
                            <a:pt x="6129010" y="9197551"/>
                            <a:pt x="5181156" y="8530430"/>
                            <a:pt x="5057784" y="8462696"/>
                          </a:cubicBezTo>
                          <a:cubicBezTo>
                            <a:pt x="4397384" y="8046620"/>
                            <a:pt x="768618" y="4236716"/>
                            <a:pt x="541518" y="4050353"/>
                          </a:cubicBezTo>
                          <a:close/>
                        </a:path>
                      </a:pathLst>
                    </a:custGeom>
                    <a:solidFill>
                      <a:srgbClr val="F19E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Rectangle 12"/>
                    <p:cNvSpPr/>
                    <p:nvPr/>
                  </p:nvSpPr>
                  <p:spPr>
                    <a:xfrm>
                      <a:off x="3821135" y="1281445"/>
                      <a:ext cx="1141446" cy="1072706"/>
                    </a:xfrm>
                    <a:custGeom>
                      <a:avLst/>
                      <a:gdLst>
                        <a:gd name="connsiteX0" fmla="*/ 0 w 2869809"/>
                        <a:gd name="connsiteY0" fmla="*/ 0 h 2791482"/>
                        <a:gd name="connsiteX1" fmla="*/ 2869809 w 2869809"/>
                        <a:gd name="connsiteY1" fmla="*/ 0 h 2791482"/>
                        <a:gd name="connsiteX2" fmla="*/ 2869809 w 2869809"/>
                        <a:gd name="connsiteY2" fmla="*/ 2791482 h 2791482"/>
                        <a:gd name="connsiteX3" fmla="*/ 0 w 2869809"/>
                        <a:gd name="connsiteY3" fmla="*/ 2791482 h 2791482"/>
                        <a:gd name="connsiteX4" fmla="*/ 0 w 2869809"/>
                        <a:gd name="connsiteY4" fmla="*/ 0 h 2791482"/>
                        <a:gd name="connsiteX0" fmla="*/ 14068 w 2869809"/>
                        <a:gd name="connsiteY0" fmla="*/ 386861 h 2791482"/>
                        <a:gd name="connsiteX1" fmla="*/ 2869809 w 2869809"/>
                        <a:gd name="connsiteY1" fmla="*/ 0 h 2791482"/>
                        <a:gd name="connsiteX2" fmla="*/ 2869809 w 2869809"/>
                        <a:gd name="connsiteY2" fmla="*/ 2791482 h 2791482"/>
                        <a:gd name="connsiteX3" fmla="*/ 0 w 2869809"/>
                        <a:gd name="connsiteY3" fmla="*/ 2791482 h 2791482"/>
                        <a:gd name="connsiteX4" fmla="*/ 14068 w 2869809"/>
                        <a:gd name="connsiteY4" fmla="*/ 386861 h 2791482"/>
                        <a:gd name="connsiteX0" fmla="*/ 14068 w 2869809"/>
                        <a:gd name="connsiteY0" fmla="*/ 316522 h 2721143"/>
                        <a:gd name="connsiteX1" fmla="*/ 2461846 w 2869809"/>
                        <a:gd name="connsiteY1" fmla="*/ 0 h 2721143"/>
                        <a:gd name="connsiteX2" fmla="*/ 2869809 w 2869809"/>
                        <a:gd name="connsiteY2" fmla="*/ 2721143 h 2721143"/>
                        <a:gd name="connsiteX3" fmla="*/ 0 w 2869809"/>
                        <a:gd name="connsiteY3" fmla="*/ 2721143 h 2721143"/>
                        <a:gd name="connsiteX4" fmla="*/ 14068 w 2869809"/>
                        <a:gd name="connsiteY4" fmla="*/ 316522 h 2721143"/>
                        <a:gd name="connsiteX0" fmla="*/ 35169 w 2869809"/>
                        <a:gd name="connsiteY0" fmla="*/ 337623 h 2721143"/>
                        <a:gd name="connsiteX1" fmla="*/ 2461846 w 2869809"/>
                        <a:gd name="connsiteY1" fmla="*/ 0 h 2721143"/>
                        <a:gd name="connsiteX2" fmla="*/ 2869809 w 2869809"/>
                        <a:gd name="connsiteY2" fmla="*/ 2721143 h 2721143"/>
                        <a:gd name="connsiteX3" fmla="*/ 0 w 2869809"/>
                        <a:gd name="connsiteY3" fmla="*/ 2721143 h 2721143"/>
                        <a:gd name="connsiteX4" fmla="*/ 35169 w 2869809"/>
                        <a:gd name="connsiteY4" fmla="*/ 337623 h 2721143"/>
                        <a:gd name="connsiteX0" fmla="*/ 21101 w 2869809"/>
                        <a:gd name="connsiteY0" fmla="*/ 302454 h 2721143"/>
                        <a:gd name="connsiteX1" fmla="*/ 2461846 w 2869809"/>
                        <a:gd name="connsiteY1" fmla="*/ 0 h 2721143"/>
                        <a:gd name="connsiteX2" fmla="*/ 2869809 w 2869809"/>
                        <a:gd name="connsiteY2" fmla="*/ 2721143 h 2721143"/>
                        <a:gd name="connsiteX3" fmla="*/ 0 w 2869809"/>
                        <a:gd name="connsiteY3" fmla="*/ 2721143 h 2721143"/>
                        <a:gd name="connsiteX4" fmla="*/ 21101 w 2869809"/>
                        <a:gd name="connsiteY4" fmla="*/ 302454 h 2721143"/>
                        <a:gd name="connsiteX0" fmla="*/ 21101 w 2869809"/>
                        <a:gd name="connsiteY0" fmla="*/ 326022 h 2744711"/>
                        <a:gd name="connsiteX1" fmla="*/ 2461846 w 2869809"/>
                        <a:gd name="connsiteY1" fmla="*/ 23568 h 2744711"/>
                        <a:gd name="connsiteX2" fmla="*/ 2869809 w 2869809"/>
                        <a:gd name="connsiteY2" fmla="*/ 2744711 h 2744711"/>
                        <a:gd name="connsiteX3" fmla="*/ 0 w 2869809"/>
                        <a:gd name="connsiteY3" fmla="*/ 2744711 h 2744711"/>
                        <a:gd name="connsiteX4" fmla="*/ 21101 w 2869809"/>
                        <a:gd name="connsiteY4" fmla="*/ 326022 h 2744711"/>
                        <a:gd name="connsiteX0" fmla="*/ 21101 w 2869809"/>
                        <a:gd name="connsiteY0" fmla="*/ 515823 h 2934512"/>
                        <a:gd name="connsiteX1" fmla="*/ 2461846 w 2869809"/>
                        <a:gd name="connsiteY1" fmla="*/ 213369 h 2934512"/>
                        <a:gd name="connsiteX2" fmla="*/ 2869809 w 2869809"/>
                        <a:gd name="connsiteY2" fmla="*/ 2934512 h 2934512"/>
                        <a:gd name="connsiteX3" fmla="*/ 0 w 2869809"/>
                        <a:gd name="connsiteY3" fmla="*/ 2934512 h 2934512"/>
                        <a:gd name="connsiteX4" fmla="*/ 21101 w 2869809"/>
                        <a:gd name="connsiteY4" fmla="*/ 515823 h 2934512"/>
                        <a:gd name="connsiteX0" fmla="*/ 21101 w 2869809"/>
                        <a:gd name="connsiteY0" fmla="*/ 515823 h 2934512"/>
                        <a:gd name="connsiteX1" fmla="*/ 2461846 w 2869809"/>
                        <a:gd name="connsiteY1" fmla="*/ 213369 h 2934512"/>
                        <a:gd name="connsiteX2" fmla="*/ 2609557 w 2869809"/>
                        <a:gd name="connsiteY2" fmla="*/ 1284952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5823 h 2934512"/>
                        <a:gd name="connsiteX1" fmla="*/ 2461846 w 2869809"/>
                        <a:gd name="connsiteY1" fmla="*/ 213369 h 2934512"/>
                        <a:gd name="connsiteX2" fmla="*/ 2644726 w 2869809"/>
                        <a:gd name="connsiteY2" fmla="*/ 813684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5823 h 2934512"/>
                        <a:gd name="connsiteX1" fmla="*/ 2461846 w 2869809"/>
                        <a:gd name="connsiteY1" fmla="*/ 213369 h 2934512"/>
                        <a:gd name="connsiteX2" fmla="*/ 2644726 w 2869809"/>
                        <a:gd name="connsiteY2" fmla="*/ 813684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5823 h 2934512"/>
                        <a:gd name="connsiteX1" fmla="*/ 2461846 w 2869809"/>
                        <a:gd name="connsiteY1" fmla="*/ 213369 h 2934512"/>
                        <a:gd name="connsiteX2" fmla="*/ 2644726 w 2869809"/>
                        <a:gd name="connsiteY2" fmla="*/ 813684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757267"/>
                        <a:gd name="connsiteY0" fmla="*/ 511198 h 2929887"/>
                        <a:gd name="connsiteX1" fmla="*/ 2447779 w 2757267"/>
                        <a:gd name="connsiteY1" fmla="*/ 215777 h 2929887"/>
                        <a:gd name="connsiteX2" fmla="*/ 2644726 w 2757267"/>
                        <a:gd name="connsiteY2" fmla="*/ 809059 h 2929887"/>
                        <a:gd name="connsiteX3" fmla="*/ 2757267 w 2757267"/>
                        <a:gd name="connsiteY3" fmla="*/ 2479720 h 2929887"/>
                        <a:gd name="connsiteX4" fmla="*/ 0 w 2757267"/>
                        <a:gd name="connsiteY4" fmla="*/ 2929887 h 2929887"/>
                        <a:gd name="connsiteX5" fmla="*/ 21101 w 2757267"/>
                        <a:gd name="connsiteY5"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0 w 2757267"/>
                        <a:gd name="connsiteY4" fmla="*/ 2929887 h 2929887"/>
                        <a:gd name="connsiteX5" fmla="*/ 21101 w 2757267"/>
                        <a:gd name="connsiteY5"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0 w 2757267"/>
                        <a:gd name="connsiteY4" fmla="*/ 2929887 h 2929887"/>
                        <a:gd name="connsiteX5" fmla="*/ 21101 w 2757267"/>
                        <a:gd name="connsiteY5"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13991 w 2757267"/>
                        <a:gd name="connsiteY4" fmla="*/ 2547435 h 2929887"/>
                        <a:gd name="connsiteX5" fmla="*/ 0 w 2757267"/>
                        <a:gd name="connsiteY5" fmla="*/ 2929887 h 2929887"/>
                        <a:gd name="connsiteX6" fmla="*/ 21101 w 2757267"/>
                        <a:gd name="connsiteY6"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0 w 2757267"/>
                        <a:gd name="connsiteY5" fmla="*/ 2929887 h 2929887"/>
                        <a:gd name="connsiteX6" fmla="*/ 21101 w 2757267"/>
                        <a:gd name="connsiteY6"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1412160 w 2757267"/>
                        <a:gd name="connsiteY5" fmla="*/ 267941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2288853 w 2757267"/>
                        <a:gd name="connsiteY5" fmla="*/ 1837283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2317134 w 2757267"/>
                        <a:gd name="connsiteY5" fmla="*/ 105800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2182017 w 2757267"/>
                        <a:gd name="connsiteY5" fmla="*/ 75320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2017 w 2757267"/>
                        <a:gd name="connsiteY5" fmla="*/ 75320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358741 w 2757267"/>
                        <a:gd name="connsiteY6" fmla="*/ 158275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859120 w 2757267"/>
                        <a:gd name="connsiteY7" fmla="*/ 1997538 h 2929887"/>
                        <a:gd name="connsiteX8" fmla="*/ 0 w 2757267"/>
                        <a:gd name="connsiteY8" fmla="*/ 2929887 h 2929887"/>
                        <a:gd name="connsiteX9" fmla="*/ 21101 w 2757267"/>
                        <a:gd name="connsiteY9"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74279 w 2757267"/>
                        <a:gd name="connsiteY7" fmla="*/ 1463352 h 2929887"/>
                        <a:gd name="connsiteX8" fmla="*/ 0 w 2757267"/>
                        <a:gd name="connsiteY8" fmla="*/ 2929887 h 2929887"/>
                        <a:gd name="connsiteX9" fmla="*/ 21101 w 2757267"/>
                        <a:gd name="connsiteY9"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0 w 2757267"/>
                        <a:gd name="connsiteY8" fmla="*/ 2929887 h 2929887"/>
                        <a:gd name="connsiteX9" fmla="*/ 21101 w 2757267"/>
                        <a:gd name="connsiteY9"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478906 w 2757267"/>
                        <a:gd name="connsiteY8" fmla="*/ 1733587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507186 w 2757267"/>
                        <a:gd name="connsiteY9" fmla="*/ 1083138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88885 w 2757267"/>
                        <a:gd name="connsiteY8" fmla="*/ 882032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57999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57999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57999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78905 w 2757267"/>
                        <a:gd name="connsiteY9" fmla="*/ 1054857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78905 w 2757267"/>
                        <a:gd name="connsiteY9" fmla="*/ 1054857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78905 w 2757267"/>
                        <a:gd name="connsiteY9" fmla="*/ 1054857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91474 w 2757267"/>
                        <a:gd name="connsiteY9" fmla="*/ 1058000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91474 w 2757267"/>
                        <a:gd name="connsiteY9" fmla="*/ 1058000 h 2929887"/>
                        <a:gd name="connsiteX10" fmla="*/ 126972 w 2757267"/>
                        <a:gd name="connsiteY10" fmla="*/ 2440598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91474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4023 w 2757267"/>
                        <a:gd name="connsiteY10" fmla="*/ 2525440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4023 w 2757267"/>
                        <a:gd name="connsiteY10" fmla="*/ 2525440 h 2929887"/>
                        <a:gd name="connsiteX11" fmla="*/ 0 w 2757267"/>
                        <a:gd name="connsiteY11" fmla="*/ 2929887 h 2929887"/>
                        <a:gd name="connsiteX12" fmla="*/ 21101 w 2757267"/>
                        <a:gd name="connsiteY12" fmla="*/ 511198 h 2929887"/>
                        <a:gd name="connsiteX0" fmla="*/ 79 w 2736245"/>
                        <a:gd name="connsiteY0" fmla="*/ 511198 h 2653367"/>
                        <a:gd name="connsiteX1" fmla="*/ 2426757 w 2736245"/>
                        <a:gd name="connsiteY1" fmla="*/ 215777 h 2653367"/>
                        <a:gd name="connsiteX2" fmla="*/ 2637772 w 2736245"/>
                        <a:gd name="connsiteY2" fmla="*/ 816093 h 2653367"/>
                        <a:gd name="connsiteX3" fmla="*/ 2736245 w 2736245"/>
                        <a:gd name="connsiteY3" fmla="*/ 2479720 h 2653367"/>
                        <a:gd name="connsiteX4" fmla="*/ 2314965 w 2736245"/>
                        <a:gd name="connsiteY4" fmla="*/ 2512869 h 2653367"/>
                        <a:gd name="connsiteX5" fmla="*/ 2167279 w 2736245"/>
                        <a:gd name="connsiteY5" fmla="*/ 768911 h 2653367"/>
                        <a:gd name="connsiteX6" fmla="*/ 1859336 w 2736245"/>
                        <a:gd name="connsiteY6" fmla="*/ 910313 h 2653367"/>
                        <a:gd name="connsiteX7" fmla="*/ 768968 w 2736245"/>
                        <a:gd name="connsiteY7" fmla="*/ 963731 h 2653367"/>
                        <a:gd name="connsiteX8" fmla="*/ 583574 w 2736245"/>
                        <a:gd name="connsiteY8" fmla="*/ 891459 h 2653367"/>
                        <a:gd name="connsiteX9" fmla="*/ 464168 w 2736245"/>
                        <a:gd name="connsiteY9" fmla="*/ 1058000 h 2653367"/>
                        <a:gd name="connsiteX10" fmla="*/ 593001 w 2736245"/>
                        <a:gd name="connsiteY10" fmla="*/ 2525440 h 2653367"/>
                        <a:gd name="connsiteX11" fmla="*/ 198937 w 2736245"/>
                        <a:gd name="connsiteY11" fmla="*/ 2653367 h 2653367"/>
                        <a:gd name="connsiteX12" fmla="*/ 79 w 2736245"/>
                        <a:gd name="connsiteY12" fmla="*/ 511198 h 2653367"/>
                        <a:gd name="connsiteX0" fmla="*/ 81 w 2729962"/>
                        <a:gd name="connsiteY0" fmla="*/ 515330 h 2651214"/>
                        <a:gd name="connsiteX1" fmla="*/ 2420474 w 2729962"/>
                        <a:gd name="connsiteY1" fmla="*/ 213624 h 2651214"/>
                        <a:gd name="connsiteX2" fmla="*/ 2631489 w 2729962"/>
                        <a:gd name="connsiteY2" fmla="*/ 813940 h 2651214"/>
                        <a:gd name="connsiteX3" fmla="*/ 2729962 w 2729962"/>
                        <a:gd name="connsiteY3" fmla="*/ 2477567 h 2651214"/>
                        <a:gd name="connsiteX4" fmla="*/ 2308682 w 2729962"/>
                        <a:gd name="connsiteY4" fmla="*/ 2510716 h 2651214"/>
                        <a:gd name="connsiteX5" fmla="*/ 2160996 w 2729962"/>
                        <a:gd name="connsiteY5" fmla="*/ 766758 h 2651214"/>
                        <a:gd name="connsiteX6" fmla="*/ 1853053 w 2729962"/>
                        <a:gd name="connsiteY6" fmla="*/ 908160 h 2651214"/>
                        <a:gd name="connsiteX7" fmla="*/ 762685 w 2729962"/>
                        <a:gd name="connsiteY7" fmla="*/ 961578 h 2651214"/>
                        <a:gd name="connsiteX8" fmla="*/ 577291 w 2729962"/>
                        <a:gd name="connsiteY8" fmla="*/ 889306 h 2651214"/>
                        <a:gd name="connsiteX9" fmla="*/ 457885 w 2729962"/>
                        <a:gd name="connsiteY9" fmla="*/ 1055847 h 2651214"/>
                        <a:gd name="connsiteX10" fmla="*/ 586718 w 2729962"/>
                        <a:gd name="connsiteY10" fmla="*/ 2523287 h 2651214"/>
                        <a:gd name="connsiteX11" fmla="*/ 192654 w 2729962"/>
                        <a:gd name="connsiteY11" fmla="*/ 2651214 h 2651214"/>
                        <a:gd name="connsiteX12" fmla="*/ 81 w 2729962"/>
                        <a:gd name="connsiteY12" fmla="*/ 515330 h 2651214"/>
                        <a:gd name="connsiteX0" fmla="*/ 81 w 2729962"/>
                        <a:gd name="connsiteY0" fmla="*/ 508397 h 2644281"/>
                        <a:gd name="connsiteX1" fmla="*/ 2420474 w 2729962"/>
                        <a:gd name="connsiteY1" fmla="*/ 206691 h 2644281"/>
                        <a:gd name="connsiteX2" fmla="*/ 2631489 w 2729962"/>
                        <a:gd name="connsiteY2" fmla="*/ 807007 h 2644281"/>
                        <a:gd name="connsiteX3" fmla="*/ 2729962 w 2729962"/>
                        <a:gd name="connsiteY3" fmla="*/ 2470634 h 2644281"/>
                        <a:gd name="connsiteX4" fmla="*/ 2308682 w 2729962"/>
                        <a:gd name="connsiteY4" fmla="*/ 2503783 h 2644281"/>
                        <a:gd name="connsiteX5" fmla="*/ 2160996 w 2729962"/>
                        <a:gd name="connsiteY5" fmla="*/ 759825 h 2644281"/>
                        <a:gd name="connsiteX6" fmla="*/ 1853053 w 2729962"/>
                        <a:gd name="connsiteY6" fmla="*/ 901227 h 2644281"/>
                        <a:gd name="connsiteX7" fmla="*/ 762685 w 2729962"/>
                        <a:gd name="connsiteY7" fmla="*/ 954645 h 2644281"/>
                        <a:gd name="connsiteX8" fmla="*/ 577291 w 2729962"/>
                        <a:gd name="connsiteY8" fmla="*/ 882373 h 2644281"/>
                        <a:gd name="connsiteX9" fmla="*/ 457885 w 2729962"/>
                        <a:gd name="connsiteY9" fmla="*/ 1048914 h 2644281"/>
                        <a:gd name="connsiteX10" fmla="*/ 586718 w 2729962"/>
                        <a:gd name="connsiteY10" fmla="*/ 2516354 h 2644281"/>
                        <a:gd name="connsiteX11" fmla="*/ 192654 w 2729962"/>
                        <a:gd name="connsiteY11" fmla="*/ 2644281 h 2644281"/>
                        <a:gd name="connsiteX12" fmla="*/ 81 w 2729962"/>
                        <a:gd name="connsiteY12" fmla="*/ 508397 h 2644281"/>
                        <a:gd name="connsiteX0" fmla="*/ 81 w 2729962"/>
                        <a:gd name="connsiteY0" fmla="*/ 518023 h 2653907"/>
                        <a:gd name="connsiteX1" fmla="*/ 2420474 w 2729962"/>
                        <a:gd name="connsiteY1" fmla="*/ 216317 h 2653907"/>
                        <a:gd name="connsiteX2" fmla="*/ 2631489 w 2729962"/>
                        <a:gd name="connsiteY2" fmla="*/ 816633 h 2653907"/>
                        <a:gd name="connsiteX3" fmla="*/ 2729962 w 2729962"/>
                        <a:gd name="connsiteY3" fmla="*/ 2480260 h 2653907"/>
                        <a:gd name="connsiteX4" fmla="*/ 2308682 w 2729962"/>
                        <a:gd name="connsiteY4" fmla="*/ 2513409 h 2653907"/>
                        <a:gd name="connsiteX5" fmla="*/ 2160996 w 2729962"/>
                        <a:gd name="connsiteY5" fmla="*/ 769451 h 2653907"/>
                        <a:gd name="connsiteX6" fmla="*/ 1853053 w 2729962"/>
                        <a:gd name="connsiteY6" fmla="*/ 910853 h 2653907"/>
                        <a:gd name="connsiteX7" fmla="*/ 762685 w 2729962"/>
                        <a:gd name="connsiteY7" fmla="*/ 964271 h 2653907"/>
                        <a:gd name="connsiteX8" fmla="*/ 577291 w 2729962"/>
                        <a:gd name="connsiteY8" fmla="*/ 891999 h 2653907"/>
                        <a:gd name="connsiteX9" fmla="*/ 457885 w 2729962"/>
                        <a:gd name="connsiteY9" fmla="*/ 1058540 h 2653907"/>
                        <a:gd name="connsiteX10" fmla="*/ 586718 w 2729962"/>
                        <a:gd name="connsiteY10" fmla="*/ 2525980 h 2653907"/>
                        <a:gd name="connsiteX11" fmla="*/ 192654 w 2729962"/>
                        <a:gd name="connsiteY11" fmla="*/ 2653907 h 2653907"/>
                        <a:gd name="connsiteX12" fmla="*/ 81 w 2729962"/>
                        <a:gd name="connsiteY12" fmla="*/ 518023 h 2653907"/>
                        <a:gd name="connsiteX0" fmla="*/ 81 w 2729962"/>
                        <a:gd name="connsiteY0" fmla="*/ 522153 h 2658037"/>
                        <a:gd name="connsiteX1" fmla="*/ 2420474 w 2729962"/>
                        <a:gd name="connsiteY1" fmla="*/ 220447 h 2658037"/>
                        <a:gd name="connsiteX2" fmla="*/ 2631489 w 2729962"/>
                        <a:gd name="connsiteY2" fmla="*/ 820763 h 2658037"/>
                        <a:gd name="connsiteX3" fmla="*/ 2729962 w 2729962"/>
                        <a:gd name="connsiteY3" fmla="*/ 2484390 h 2658037"/>
                        <a:gd name="connsiteX4" fmla="*/ 2308682 w 2729962"/>
                        <a:gd name="connsiteY4" fmla="*/ 2517539 h 2658037"/>
                        <a:gd name="connsiteX5" fmla="*/ 2160996 w 2729962"/>
                        <a:gd name="connsiteY5" fmla="*/ 773581 h 2658037"/>
                        <a:gd name="connsiteX6" fmla="*/ 1853053 w 2729962"/>
                        <a:gd name="connsiteY6" fmla="*/ 914983 h 2658037"/>
                        <a:gd name="connsiteX7" fmla="*/ 762685 w 2729962"/>
                        <a:gd name="connsiteY7" fmla="*/ 968401 h 2658037"/>
                        <a:gd name="connsiteX8" fmla="*/ 577291 w 2729962"/>
                        <a:gd name="connsiteY8" fmla="*/ 896129 h 2658037"/>
                        <a:gd name="connsiteX9" fmla="*/ 457885 w 2729962"/>
                        <a:gd name="connsiteY9" fmla="*/ 1062670 h 2658037"/>
                        <a:gd name="connsiteX10" fmla="*/ 586718 w 2729962"/>
                        <a:gd name="connsiteY10" fmla="*/ 2530110 h 2658037"/>
                        <a:gd name="connsiteX11" fmla="*/ 192654 w 2729962"/>
                        <a:gd name="connsiteY11" fmla="*/ 2658037 h 2658037"/>
                        <a:gd name="connsiteX12" fmla="*/ 81 w 2729962"/>
                        <a:gd name="connsiteY12" fmla="*/ 522153 h 2658037"/>
                        <a:gd name="connsiteX0" fmla="*/ 172207 w 2902088"/>
                        <a:gd name="connsiteY0" fmla="*/ 522153 h 2658037"/>
                        <a:gd name="connsiteX1" fmla="*/ 2592600 w 2902088"/>
                        <a:gd name="connsiteY1" fmla="*/ 220447 h 2658037"/>
                        <a:gd name="connsiteX2" fmla="*/ 2803615 w 2902088"/>
                        <a:gd name="connsiteY2" fmla="*/ 820763 h 2658037"/>
                        <a:gd name="connsiteX3" fmla="*/ 2902088 w 2902088"/>
                        <a:gd name="connsiteY3" fmla="*/ 2484390 h 2658037"/>
                        <a:gd name="connsiteX4" fmla="*/ 2480808 w 2902088"/>
                        <a:gd name="connsiteY4" fmla="*/ 2517539 h 2658037"/>
                        <a:gd name="connsiteX5" fmla="*/ 2333122 w 2902088"/>
                        <a:gd name="connsiteY5" fmla="*/ 773581 h 2658037"/>
                        <a:gd name="connsiteX6" fmla="*/ 2025179 w 2902088"/>
                        <a:gd name="connsiteY6" fmla="*/ 914983 h 2658037"/>
                        <a:gd name="connsiteX7" fmla="*/ 934811 w 2902088"/>
                        <a:gd name="connsiteY7" fmla="*/ 968401 h 2658037"/>
                        <a:gd name="connsiteX8" fmla="*/ 749417 w 2902088"/>
                        <a:gd name="connsiteY8" fmla="*/ 896129 h 2658037"/>
                        <a:gd name="connsiteX9" fmla="*/ 630011 w 2902088"/>
                        <a:gd name="connsiteY9" fmla="*/ 1062670 h 2658037"/>
                        <a:gd name="connsiteX10" fmla="*/ 758844 w 2902088"/>
                        <a:gd name="connsiteY10" fmla="*/ 2530110 h 2658037"/>
                        <a:gd name="connsiteX11" fmla="*/ 364780 w 2902088"/>
                        <a:gd name="connsiteY11" fmla="*/ 2658037 h 2658037"/>
                        <a:gd name="connsiteX12" fmla="*/ 215231 w 2902088"/>
                        <a:gd name="connsiteY12" fmla="*/ 1213498 h 2658037"/>
                        <a:gd name="connsiteX13" fmla="*/ 172207 w 2902088"/>
                        <a:gd name="connsiteY13" fmla="*/ 522153 h 2658037"/>
                        <a:gd name="connsiteX0" fmla="*/ 196812 w 2926693"/>
                        <a:gd name="connsiteY0" fmla="*/ 522153 h 2658037"/>
                        <a:gd name="connsiteX1" fmla="*/ 2617205 w 2926693"/>
                        <a:gd name="connsiteY1" fmla="*/ 220447 h 2658037"/>
                        <a:gd name="connsiteX2" fmla="*/ 2828220 w 2926693"/>
                        <a:gd name="connsiteY2" fmla="*/ 820763 h 2658037"/>
                        <a:gd name="connsiteX3" fmla="*/ 2926693 w 2926693"/>
                        <a:gd name="connsiteY3" fmla="*/ 2484390 h 2658037"/>
                        <a:gd name="connsiteX4" fmla="*/ 2505413 w 2926693"/>
                        <a:gd name="connsiteY4" fmla="*/ 2517539 h 2658037"/>
                        <a:gd name="connsiteX5" fmla="*/ 2357727 w 2926693"/>
                        <a:gd name="connsiteY5" fmla="*/ 773581 h 2658037"/>
                        <a:gd name="connsiteX6" fmla="*/ 2049784 w 2926693"/>
                        <a:gd name="connsiteY6" fmla="*/ 914983 h 2658037"/>
                        <a:gd name="connsiteX7" fmla="*/ 959416 w 2926693"/>
                        <a:gd name="connsiteY7" fmla="*/ 968401 h 2658037"/>
                        <a:gd name="connsiteX8" fmla="*/ 774022 w 2926693"/>
                        <a:gd name="connsiteY8" fmla="*/ 896129 h 2658037"/>
                        <a:gd name="connsiteX9" fmla="*/ 654616 w 2926693"/>
                        <a:gd name="connsiteY9" fmla="*/ 1062670 h 2658037"/>
                        <a:gd name="connsiteX10" fmla="*/ 783449 w 2926693"/>
                        <a:gd name="connsiteY10" fmla="*/ 2530110 h 2658037"/>
                        <a:gd name="connsiteX11" fmla="*/ 389385 w 2926693"/>
                        <a:gd name="connsiteY11" fmla="*/ 2658037 h 2658037"/>
                        <a:gd name="connsiteX12" fmla="*/ 151852 w 2926693"/>
                        <a:gd name="connsiteY12" fmla="*/ 1197787 h 2658037"/>
                        <a:gd name="connsiteX13" fmla="*/ 196812 w 2926693"/>
                        <a:gd name="connsiteY13" fmla="*/ 522153 h 2658037"/>
                        <a:gd name="connsiteX0" fmla="*/ 80585 w 2810466"/>
                        <a:gd name="connsiteY0" fmla="*/ 522153 h 2658037"/>
                        <a:gd name="connsiteX1" fmla="*/ 2500978 w 2810466"/>
                        <a:gd name="connsiteY1" fmla="*/ 220447 h 2658037"/>
                        <a:gd name="connsiteX2" fmla="*/ 2711993 w 2810466"/>
                        <a:gd name="connsiteY2" fmla="*/ 820763 h 2658037"/>
                        <a:gd name="connsiteX3" fmla="*/ 2810466 w 2810466"/>
                        <a:gd name="connsiteY3" fmla="*/ 2484390 h 2658037"/>
                        <a:gd name="connsiteX4" fmla="*/ 2389186 w 2810466"/>
                        <a:gd name="connsiteY4" fmla="*/ 2517539 h 2658037"/>
                        <a:gd name="connsiteX5" fmla="*/ 2241500 w 2810466"/>
                        <a:gd name="connsiteY5" fmla="*/ 773581 h 2658037"/>
                        <a:gd name="connsiteX6" fmla="*/ 1933557 w 2810466"/>
                        <a:gd name="connsiteY6" fmla="*/ 914983 h 2658037"/>
                        <a:gd name="connsiteX7" fmla="*/ 843189 w 2810466"/>
                        <a:gd name="connsiteY7" fmla="*/ 968401 h 2658037"/>
                        <a:gd name="connsiteX8" fmla="*/ 657795 w 2810466"/>
                        <a:gd name="connsiteY8" fmla="*/ 896129 h 2658037"/>
                        <a:gd name="connsiteX9" fmla="*/ 538389 w 2810466"/>
                        <a:gd name="connsiteY9" fmla="*/ 1062670 h 2658037"/>
                        <a:gd name="connsiteX10" fmla="*/ 667222 w 2810466"/>
                        <a:gd name="connsiteY10" fmla="*/ 2530110 h 2658037"/>
                        <a:gd name="connsiteX11" fmla="*/ 273158 w 2810466"/>
                        <a:gd name="connsiteY11" fmla="*/ 2658037 h 2658037"/>
                        <a:gd name="connsiteX12" fmla="*/ 35625 w 2810466"/>
                        <a:gd name="connsiteY12" fmla="*/ 1197787 h 2658037"/>
                        <a:gd name="connsiteX13" fmla="*/ 80585 w 2810466"/>
                        <a:gd name="connsiteY13" fmla="*/ 522153 h 2658037"/>
                        <a:gd name="connsiteX0" fmla="*/ 85498 w 2815379"/>
                        <a:gd name="connsiteY0" fmla="*/ 522153 h 2658037"/>
                        <a:gd name="connsiteX1" fmla="*/ 2505891 w 2815379"/>
                        <a:gd name="connsiteY1" fmla="*/ 220447 h 2658037"/>
                        <a:gd name="connsiteX2" fmla="*/ 2716906 w 2815379"/>
                        <a:gd name="connsiteY2" fmla="*/ 820763 h 2658037"/>
                        <a:gd name="connsiteX3" fmla="*/ 2815379 w 2815379"/>
                        <a:gd name="connsiteY3" fmla="*/ 2484390 h 2658037"/>
                        <a:gd name="connsiteX4" fmla="*/ 2394099 w 2815379"/>
                        <a:gd name="connsiteY4" fmla="*/ 2517539 h 2658037"/>
                        <a:gd name="connsiteX5" fmla="*/ 2246413 w 2815379"/>
                        <a:gd name="connsiteY5" fmla="*/ 773581 h 2658037"/>
                        <a:gd name="connsiteX6" fmla="*/ 1938470 w 2815379"/>
                        <a:gd name="connsiteY6" fmla="*/ 914983 h 2658037"/>
                        <a:gd name="connsiteX7" fmla="*/ 848102 w 2815379"/>
                        <a:gd name="connsiteY7" fmla="*/ 968401 h 2658037"/>
                        <a:gd name="connsiteX8" fmla="*/ 662708 w 2815379"/>
                        <a:gd name="connsiteY8" fmla="*/ 896129 h 2658037"/>
                        <a:gd name="connsiteX9" fmla="*/ 543302 w 2815379"/>
                        <a:gd name="connsiteY9" fmla="*/ 1062670 h 2658037"/>
                        <a:gd name="connsiteX10" fmla="*/ 672135 w 2815379"/>
                        <a:gd name="connsiteY10" fmla="*/ 2530110 h 2658037"/>
                        <a:gd name="connsiteX11" fmla="*/ 278071 w 2815379"/>
                        <a:gd name="connsiteY11" fmla="*/ 2658037 h 2658037"/>
                        <a:gd name="connsiteX12" fmla="*/ 31111 w 2815379"/>
                        <a:gd name="connsiteY12" fmla="*/ 1210356 h 2658037"/>
                        <a:gd name="connsiteX13" fmla="*/ 85498 w 2815379"/>
                        <a:gd name="connsiteY13" fmla="*/ 522153 h 2658037"/>
                        <a:gd name="connsiteX0" fmla="*/ 98332 w 2828213"/>
                        <a:gd name="connsiteY0" fmla="*/ 522153 h 2658037"/>
                        <a:gd name="connsiteX1" fmla="*/ 2518725 w 2828213"/>
                        <a:gd name="connsiteY1" fmla="*/ 220447 h 2658037"/>
                        <a:gd name="connsiteX2" fmla="*/ 2729740 w 2828213"/>
                        <a:gd name="connsiteY2" fmla="*/ 820763 h 2658037"/>
                        <a:gd name="connsiteX3" fmla="*/ 2828213 w 2828213"/>
                        <a:gd name="connsiteY3" fmla="*/ 2484390 h 2658037"/>
                        <a:gd name="connsiteX4" fmla="*/ 2406933 w 2828213"/>
                        <a:gd name="connsiteY4" fmla="*/ 2517539 h 2658037"/>
                        <a:gd name="connsiteX5" fmla="*/ 2259247 w 2828213"/>
                        <a:gd name="connsiteY5" fmla="*/ 773581 h 2658037"/>
                        <a:gd name="connsiteX6" fmla="*/ 1951304 w 2828213"/>
                        <a:gd name="connsiteY6" fmla="*/ 914983 h 2658037"/>
                        <a:gd name="connsiteX7" fmla="*/ 860936 w 2828213"/>
                        <a:gd name="connsiteY7" fmla="*/ 968401 h 2658037"/>
                        <a:gd name="connsiteX8" fmla="*/ 675542 w 2828213"/>
                        <a:gd name="connsiteY8" fmla="*/ 896129 h 2658037"/>
                        <a:gd name="connsiteX9" fmla="*/ 556136 w 2828213"/>
                        <a:gd name="connsiteY9" fmla="*/ 1062670 h 2658037"/>
                        <a:gd name="connsiteX10" fmla="*/ 684969 w 2828213"/>
                        <a:gd name="connsiteY10" fmla="*/ 2530110 h 2658037"/>
                        <a:gd name="connsiteX11" fmla="*/ 290905 w 2828213"/>
                        <a:gd name="connsiteY11" fmla="*/ 2658037 h 2658037"/>
                        <a:gd name="connsiteX12" fmla="*/ 43945 w 2828213"/>
                        <a:gd name="connsiteY12" fmla="*/ 1210356 h 2658037"/>
                        <a:gd name="connsiteX13" fmla="*/ 98332 w 2828213"/>
                        <a:gd name="connsiteY13" fmla="*/ 522153 h 2658037"/>
                        <a:gd name="connsiteX0" fmla="*/ 99338 w 2829219"/>
                        <a:gd name="connsiteY0" fmla="*/ 522153 h 2658037"/>
                        <a:gd name="connsiteX1" fmla="*/ 2519731 w 2829219"/>
                        <a:gd name="connsiteY1" fmla="*/ 220447 h 2658037"/>
                        <a:gd name="connsiteX2" fmla="*/ 2730746 w 2829219"/>
                        <a:gd name="connsiteY2" fmla="*/ 820763 h 2658037"/>
                        <a:gd name="connsiteX3" fmla="*/ 2829219 w 2829219"/>
                        <a:gd name="connsiteY3" fmla="*/ 2484390 h 2658037"/>
                        <a:gd name="connsiteX4" fmla="*/ 2407939 w 2829219"/>
                        <a:gd name="connsiteY4" fmla="*/ 2517539 h 2658037"/>
                        <a:gd name="connsiteX5" fmla="*/ 2260253 w 2829219"/>
                        <a:gd name="connsiteY5" fmla="*/ 773581 h 2658037"/>
                        <a:gd name="connsiteX6" fmla="*/ 1952310 w 2829219"/>
                        <a:gd name="connsiteY6" fmla="*/ 914983 h 2658037"/>
                        <a:gd name="connsiteX7" fmla="*/ 861942 w 2829219"/>
                        <a:gd name="connsiteY7" fmla="*/ 968401 h 2658037"/>
                        <a:gd name="connsiteX8" fmla="*/ 676548 w 2829219"/>
                        <a:gd name="connsiteY8" fmla="*/ 896129 h 2658037"/>
                        <a:gd name="connsiteX9" fmla="*/ 557142 w 2829219"/>
                        <a:gd name="connsiteY9" fmla="*/ 1062670 h 2658037"/>
                        <a:gd name="connsiteX10" fmla="*/ 685975 w 2829219"/>
                        <a:gd name="connsiteY10" fmla="*/ 2530110 h 2658037"/>
                        <a:gd name="connsiteX11" fmla="*/ 291911 w 2829219"/>
                        <a:gd name="connsiteY11" fmla="*/ 2658037 h 2658037"/>
                        <a:gd name="connsiteX12" fmla="*/ 44951 w 2829219"/>
                        <a:gd name="connsiteY12" fmla="*/ 1210356 h 2658037"/>
                        <a:gd name="connsiteX13" fmla="*/ 99338 w 2829219"/>
                        <a:gd name="connsiteY13" fmla="*/ 522153 h 2658037"/>
                        <a:gd name="connsiteX0" fmla="*/ 94163 w 2824044"/>
                        <a:gd name="connsiteY0" fmla="*/ 522153 h 2658037"/>
                        <a:gd name="connsiteX1" fmla="*/ 2514556 w 2824044"/>
                        <a:gd name="connsiteY1" fmla="*/ 220447 h 2658037"/>
                        <a:gd name="connsiteX2" fmla="*/ 2725571 w 2824044"/>
                        <a:gd name="connsiteY2" fmla="*/ 820763 h 2658037"/>
                        <a:gd name="connsiteX3" fmla="*/ 2824044 w 2824044"/>
                        <a:gd name="connsiteY3" fmla="*/ 2484390 h 2658037"/>
                        <a:gd name="connsiteX4" fmla="*/ 2402764 w 2824044"/>
                        <a:gd name="connsiteY4" fmla="*/ 2517539 h 2658037"/>
                        <a:gd name="connsiteX5" fmla="*/ 2255078 w 2824044"/>
                        <a:gd name="connsiteY5" fmla="*/ 773581 h 2658037"/>
                        <a:gd name="connsiteX6" fmla="*/ 1947135 w 2824044"/>
                        <a:gd name="connsiteY6" fmla="*/ 914983 h 2658037"/>
                        <a:gd name="connsiteX7" fmla="*/ 856767 w 2824044"/>
                        <a:gd name="connsiteY7" fmla="*/ 968401 h 2658037"/>
                        <a:gd name="connsiteX8" fmla="*/ 671373 w 2824044"/>
                        <a:gd name="connsiteY8" fmla="*/ 896129 h 2658037"/>
                        <a:gd name="connsiteX9" fmla="*/ 551967 w 2824044"/>
                        <a:gd name="connsiteY9" fmla="*/ 1062670 h 2658037"/>
                        <a:gd name="connsiteX10" fmla="*/ 680800 w 2824044"/>
                        <a:gd name="connsiteY10" fmla="*/ 2530110 h 2658037"/>
                        <a:gd name="connsiteX11" fmla="*/ 286736 w 2824044"/>
                        <a:gd name="connsiteY11" fmla="*/ 2658037 h 2658037"/>
                        <a:gd name="connsiteX12" fmla="*/ 39776 w 2824044"/>
                        <a:gd name="connsiteY12" fmla="*/ 1210356 h 2658037"/>
                        <a:gd name="connsiteX13" fmla="*/ 94163 w 2824044"/>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565715 w 2828365"/>
                        <a:gd name="connsiteY10" fmla="*/ 1169506 h 2658037"/>
                        <a:gd name="connsiteX11" fmla="*/ 685121 w 2828365"/>
                        <a:gd name="connsiteY11" fmla="*/ 2530110 h 2658037"/>
                        <a:gd name="connsiteX12" fmla="*/ 291057 w 2828365"/>
                        <a:gd name="connsiteY12" fmla="*/ 2658037 h 2658037"/>
                        <a:gd name="connsiteX13" fmla="*/ 44097 w 2828365"/>
                        <a:gd name="connsiteY13" fmla="*/ 1210356 h 2658037"/>
                        <a:gd name="connsiteX14" fmla="*/ 98484 w 2828365"/>
                        <a:gd name="connsiteY14"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65715 w 2828365"/>
                        <a:gd name="connsiteY9" fmla="*/ 1169506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8365" h="2658037">
                          <a:moveTo>
                            <a:pt x="98484" y="522153"/>
                          </a:moveTo>
                          <a:cubicBezTo>
                            <a:pt x="710211" y="-17761"/>
                            <a:pt x="1708558" y="-174391"/>
                            <a:pt x="2518877" y="220447"/>
                          </a:cubicBezTo>
                          <a:cubicBezTo>
                            <a:pt x="2727546" y="300976"/>
                            <a:pt x="2915117" y="655827"/>
                            <a:pt x="2729892" y="820763"/>
                          </a:cubicBezTo>
                          <a:lnTo>
                            <a:pt x="2828365" y="2484390"/>
                          </a:lnTo>
                          <a:lnTo>
                            <a:pt x="2407085" y="2517539"/>
                          </a:lnTo>
                          <a:lnTo>
                            <a:pt x="2259399" y="773581"/>
                          </a:lnTo>
                          <a:cubicBezTo>
                            <a:pt x="2213313" y="620658"/>
                            <a:pt x="2107522" y="920219"/>
                            <a:pt x="1951456" y="914983"/>
                          </a:cubicBezTo>
                          <a:lnTo>
                            <a:pt x="861088" y="968401"/>
                          </a:lnTo>
                          <a:cubicBezTo>
                            <a:pt x="810812" y="974685"/>
                            <a:pt x="735396" y="971544"/>
                            <a:pt x="675694" y="896129"/>
                          </a:cubicBezTo>
                          <a:cubicBezTo>
                            <a:pt x="613896" y="857374"/>
                            <a:pt x="542148" y="846900"/>
                            <a:pt x="543719" y="1119230"/>
                          </a:cubicBezTo>
                          <a:cubicBezTo>
                            <a:pt x="543195" y="1382656"/>
                            <a:pt x="451235" y="1769833"/>
                            <a:pt x="685121" y="2530110"/>
                          </a:cubicBezTo>
                          <a:lnTo>
                            <a:pt x="291057" y="2658037"/>
                          </a:lnTo>
                          <a:cubicBezTo>
                            <a:pt x="200455" y="2438602"/>
                            <a:pt x="76192" y="1566337"/>
                            <a:pt x="44097" y="1210356"/>
                          </a:cubicBezTo>
                          <a:cubicBezTo>
                            <a:pt x="-6852" y="895224"/>
                            <a:pt x="-40077" y="700230"/>
                            <a:pt x="98484" y="522153"/>
                          </a:cubicBezTo>
                          <a:close/>
                        </a:path>
                      </a:pathLst>
                    </a:custGeom>
                    <a:solidFill>
                      <a:srgbClr val="FD61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Rectangle 24"/>
                    <p:cNvSpPr/>
                    <p:nvPr/>
                  </p:nvSpPr>
                  <p:spPr>
                    <a:xfrm rot="20524762">
                      <a:off x="3948449" y="2327696"/>
                      <a:ext cx="150701" cy="280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8" name="Rectangle 27"/>
                    <p:cNvSpPr/>
                    <p:nvPr/>
                  </p:nvSpPr>
                  <p:spPr>
                    <a:xfrm rot="21368303" flipH="1">
                      <a:off x="4804432" y="2290147"/>
                      <a:ext cx="150701" cy="280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34" name="Group 33"/>
                  <p:cNvGrpSpPr/>
                  <p:nvPr/>
                </p:nvGrpSpPr>
                <p:grpSpPr>
                  <a:xfrm>
                    <a:off x="4133343" y="1262535"/>
                    <a:ext cx="490412" cy="576663"/>
                    <a:chOff x="4133343" y="1262535"/>
                    <a:chExt cx="490412" cy="576663"/>
                  </a:xfrm>
                </p:grpSpPr>
                <p:sp>
                  <p:nvSpPr>
                    <p:cNvPr id="12" name="Rectangle 11"/>
                    <p:cNvSpPr/>
                    <p:nvPr/>
                  </p:nvSpPr>
                  <p:spPr>
                    <a:xfrm>
                      <a:off x="4585602" y="1466549"/>
                      <a:ext cx="38153" cy="141267"/>
                    </a:xfrm>
                    <a:custGeom>
                      <a:avLst/>
                      <a:gdLst>
                        <a:gd name="connsiteX0" fmla="*/ 0 w 88106"/>
                        <a:gd name="connsiteY0" fmla="*/ 0 h 414337"/>
                        <a:gd name="connsiteX1" fmla="*/ 88106 w 88106"/>
                        <a:gd name="connsiteY1" fmla="*/ 0 h 414337"/>
                        <a:gd name="connsiteX2" fmla="*/ 88106 w 88106"/>
                        <a:gd name="connsiteY2" fmla="*/ 414337 h 414337"/>
                        <a:gd name="connsiteX3" fmla="*/ 0 w 88106"/>
                        <a:gd name="connsiteY3" fmla="*/ 414337 h 414337"/>
                        <a:gd name="connsiteX4" fmla="*/ 0 w 88106"/>
                        <a:gd name="connsiteY4" fmla="*/ 0 h 414337"/>
                        <a:gd name="connsiteX0" fmla="*/ 0 w 119062"/>
                        <a:gd name="connsiteY0" fmla="*/ 0 h 416718"/>
                        <a:gd name="connsiteX1" fmla="*/ 119062 w 119062"/>
                        <a:gd name="connsiteY1" fmla="*/ 2381 h 416718"/>
                        <a:gd name="connsiteX2" fmla="*/ 119062 w 119062"/>
                        <a:gd name="connsiteY2" fmla="*/ 416718 h 416718"/>
                        <a:gd name="connsiteX3" fmla="*/ 30956 w 119062"/>
                        <a:gd name="connsiteY3" fmla="*/ 416718 h 416718"/>
                        <a:gd name="connsiteX4" fmla="*/ 0 w 119062"/>
                        <a:gd name="connsiteY4" fmla="*/ 0 h 416718"/>
                        <a:gd name="connsiteX0" fmla="*/ 0 w 119062"/>
                        <a:gd name="connsiteY0" fmla="*/ 0 h 416718"/>
                        <a:gd name="connsiteX1" fmla="*/ 119062 w 119062"/>
                        <a:gd name="connsiteY1" fmla="*/ 2381 h 416718"/>
                        <a:gd name="connsiteX2" fmla="*/ 119062 w 119062"/>
                        <a:gd name="connsiteY2" fmla="*/ 416718 h 416718"/>
                        <a:gd name="connsiteX3" fmla="*/ 0 w 119062"/>
                        <a:gd name="connsiteY3" fmla="*/ 0 h 416718"/>
                        <a:gd name="connsiteX0" fmla="*/ 0 w 119062"/>
                        <a:gd name="connsiteY0" fmla="*/ 0 h 354805"/>
                        <a:gd name="connsiteX1" fmla="*/ 119062 w 119062"/>
                        <a:gd name="connsiteY1" fmla="*/ 2381 h 354805"/>
                        <a:gd name="connsiteX2" fmla="*/ 54768 w 119062"/>
                        <a:gd name="connsiteY2" fmla="*/ 354805 h 354805"/>
                        <a:gd name="connsiteX3" fmla="*/ 0 w 119062"/>
                        <a:gd name="connsiteY3" fmla="*/ 0 h 354805"/>
                        <a:gd name="connsiteX0" fmla="*/ 0 w 54768"/>
                        <a:gd name="connsiteY0" fmla="*/ 0 h 354805"/>
                        <a:gd name="connsiteX1" fmla="*/ 54768 w 54768"/>
                        <a:gd name="connsiteY1" fmla="*/ 354805 h 354805"/>
                        <a:gd name="connsiteX2" fmla="*/ 0 w 54768"/>
                        <a:gd name="connsiteY2" fmla="*/ 0 h 354805"/>
                        <a:gd name="connsiteX0" fmla="*/ 27496 w 82264"/>
                        <a:gd name="connsiteY0" fmla="*/ 0 h 354805"/>
                        <a:gd name="connsiteX1" fmla="*/ 82264 w 82264"/>
                        <a:gd name="connsiteY1" fmla="*/ 354805 h 354805"/>
                        <a:gd name="connsiteX2" fmla="*/ 27496 w 82264"/>
                        <a:gd name="connsiteY2" fmla="*/ 0 h 354805"/>
                        <a:gd name="connsiteX0" fmla="*/ 27496 w 96956"/>
                        <a:gd name="connsiteY0" fmla="*/ 0 h 354805"/>
                        <a:gd name="connsiteX1" fmla="*/ 82264 w 96956"/>
                        <a:gd name="connsiteY1" fmla="*/ 354805 h 354805"/>
                        <a:gd name="connsiteX2" fmla="*/ 27496 w 96956"/>
                        <a:gd name="connsiteY2" fmla="*/ 0 h 354805"/>
                        <a:gd name="connsiteX0" fmla="*/ 28262 w 95882"/>
                        <a:gd name="connsiteY0" fmla="*/ 0 h 357186"/>
                        <a:gd name="connsiteX1" fmla="*/ 78268 w 95882"/>
                        <a:gd name="connsiteY1" fmla="*/ 357186 h 357186"/>
                        <a:gd name="connsiteX2" fmla="*/ 28262 w 95882"/>
                        <a:gd name="connsiteY2" fmla="*/ 0 h 357186"/>
                        <a:gd name="connsiteX0" fmla="*/ 28262 w 121470"/>
                        <a:gd name="connsiteY0" fmla="*/ 0 h 357186"/>
                        <a:gd name="connsiteX1" fmla="*/ 78268 w 121470"/>
                        <a:gd name="connsiteY1" fmla="*/ 357186 h 357186"/>
                        <a:gd name="connsiteX2" fmla="*/ 28262 w 121470"/>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4539"/>
                        <a:gd name="connsiteY0" fmla="*/ 0 h 350042"/>
                        <a:gd name="connsiteX1" fmla="*/ 52387 w 94539"/>
                        <a:gd name="connsiteY1" fmla="*/ 350042 h 350042"/>
                        <a:gd name="connsiteX2" fmla="*/ 0 w 94539"/>
                        <a:gd name="connsiteY2" fmla="*/ 0 h 350042"/>
                        <a:gd name="connsiteX0" fmla="*/ 0 w 94539"/>
                        <a:gd name="connsiteY0" fmla="*/ 0 h 350042"/>
                        <a:gd name="connsiteX1" fmla="*/ 52387 w 94539"/>
                        <a:gd name="connsiteY1" fmla="*/ 350042 h 350042"/>
                        <a:gd name="connsiteX2" fmla="*/ 0 w 94539"/>
                        <a:gd name="connsiteY2" fmla="*/ 0 h 350042"/>
                      </a:gdLst>
                      <a:ahLst/>
                      <a:cxnLst>
                        <a:cxn ang="0">
                          <a:pos x="connsiteX0" y="connsiteY0"/>
                        </a:cxn>
                        <a:cxn ang="0">
                          <a:pos x="connsiteX1" y="connsiteY1"/>
                        </a:cxn>
                        <a:cxn ang="0">
                          <a:pos x="connsiteX2" y="connsiteY2"/>
                        </a:cxn>
                      </a:cxnLst>
                      <a:rect l="l" t="t" r="r" b="b"/>
                      <a:pathLst>
                        <a:path w="94539" h="350042">
                          <a:moveTo>
                            <a:pt x="0" y="0"/>
                          </a:moveTo>
                          <a:cubicBezTo>
                            <a:pt x="127794" y="94455"/>
                            <a:pt x="105569" y="310355"/>
                            <a:pt x="52387" y="350042"/>
                          </a:cubicBezTo>
                          <a:cubicBezTo>
                            <a:pt x="46037" y="215105"/>
                            <a:pt x="49212" y="134936"/>
                            <a:pt x="0" y="0"/>
                          </a:cubicBezTo>
                          <a:close/>
                        </a:path>
                      </a:pathLst>
                    </a:custGeom>
                    <a:solidFill>
                      <a:srgbClr val="F8CB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Rectangle 11"/>
                    <p:cNvSpPr/>
                    <p:nvPr/>
                  </p:nvSpPr>
                  <p:spPr>
                    <a:xfrm rot="11237414">
                      <a:off x="4133343" y="1497125"/>
                      <a:ext cx="37097" cy="141511"/>
                    </a:xfrm>
                    <a:custGeom>
                      <a:avLst/>
                      <a:gdLst>
                        <a:gd name="connsiteX0" fmla="*/ 0 w 88106"/>
                        <a:gd name="connsiteY0" fmla="*/ 0 h 414337"/>
                        <a:gd name="connsiteX1" fmla="*/ 88106 w 88106"/>
                        <a:gd name="connsiteY1" fmla="*/ 0 h 414337"/>
                        <a:gd name="connsiteX2" fmla="*/ 88106 w 88106"/>
                        <a:gd name="connsiteY2" fmla="*/ 414337 h 414337"/>
                        <a:gd name="connsiteX3" fmla="*/ 0 w 88106"/>
                        <a:gd name="connsiteY3" fmla="*/ 414337 h 414337"/>
                        <a:gd name="connsiteX4" fmla="*/ 0 w 88106"/>
                        <a:gd name="connsiteY4" fmla="*/ 0 h 414337"/>
                        <a:gd name="connsiteX0" fmla="*/ 0 w 119062"/>
                        <a:gd name="connsiteY0" fmla="*/ 0 h 416718"/>
                        <a:gd name="connsiteX1" fmla="*/ 119062 w 119062"/>
                        <a:gd name="connsiteY1" fmla="*/ 2381 h 416718"/>
                        <a:gd name="connsiteX2" fmla="*/ 119062 w 119062"/>
                        <a:gd name="connsiteY2" fmla="*/ 416718 h 416718"/>
                        <a:gd name="connsiteX3" fmla="*/ 30956 w 119062"/>
                        <a:gd name="connsiteY3" fmla="*/ 416718 h 416718"/>
                        <a:gd name="connsiteX4" fmla="*/ 0 w 119062"/>
                        <a:gd name="connsiteY4" fmla="*/ 0 h 416718"/>
                        <a:gd name="connsiteX0" fmla="*/ 0 w 119062"/>
                        <a:gd name="connsiteY0" fmla="*/ 0 h 416718"/>
                        <a:gd name="connsiteX1" fmla="*/ 119062 w 119062"/>
                        <a:gd name="connsiteY1" fmla="*/ 2381 h 416718"/>
                        <a:gd name="connsiteX2" fmla="*/ 119062 w 119062"/>
                        <a:gd name="connsiteY2" fmla="*/ 416718 h 416718"/>
                        <a:gd name="connsiteX3" fmla="*/ 0 w 119062"/>
                        <a:gd name="connsiteY3" fmla="*/ 0 h 416718"/>
                        <a:gd name="connsiteX0" fmla="*/ 0 w 119062"/>
                        <a:gd name="connsiteY0" fmla="*/ 0 h 354805"/>
                        <a:gd name="connsiteX1" fmla="*/ 119062 w 119062"/>
                        <a:gd name="connsiteY1" fmla="*/ 2381 h 354805"/>
                        <a:gd name="connsiteX2" fmla="*/ 54768 w 119062"/>
                        <a:gd name="connsiteY2" fmla="*/ 354805 h 354805"/>
                        <a:gd name="connsiteX3" fmla="*/ 0 w 119062"/>
                        <a:gd name="connsiteY3" fmla="*/ 0 h 354805"/>
                        <a:gd name="connsiteX0" fmla="*/ 0 w 54768"/>
                        <a:gd name="connsiteY0" fmla="*/ 0 h 354805"/>
                        <a:gd name="connsiteX1" fmla="*/ 54768 w 54768"/>
                        <a:gd name="connsiteY1" fmla="*/ 354805 h 354805"/>
                        <a:gd name="connsiteX2" fmla="*/ 0 w 54768"/>
                        <a:gd name="connsiteY2" fmla="*/ 0 h 354805"/>
                        <a:gd name="connsiteX0" fmla="*/ 27496 w 82264"/>
                        <a:gd name="connsiteY0" fmla="*/ 0 h 354805"/>
                        <a:gd name="connsiteX1" fmla="*/ 82264 w 82264"/>
                        <a:gd name="connsiteY1" fmla="*/ 354805 h 354805"/>
                        <a:gd name="connsiteX2" fmla="*/ 27496 w 82264"/>
                        <a:gd name="connsiteY2" fmla="*/ 0 h 354805"/>
                        <a:gd name="connsiteX0" fmla="*/ 27496 w 96956"/>
                        <a:gd name="connsiteY0" fmla="*/ 0 h 354805"/>
                        <a:gd name="connsiteX1" fmla="*/ 82264 w 96956"/>
                        <a:gd name="connsiteY1" fmla="*/ 354805 h 354805"/>
                        <a:gd name="connsiteX2" fmla="*/ 27496 w 96956"/>
                        <a:gd name="connsiteY2" fmla="*/ 0 h 354805"/>
                        <a:gd name="connsiteX0" fmla="*/ 28262 w 95882"/>
                        <a:gd name="connsiteY0" fmla="*/ 0 h 357186"/>
                        <a:gd name="connsiteX1" fmla="*/ 78268 w 95882"/>
                        <a:gd name="connsiteY1" fmla="*/ 357186 h 357186"/>
                        <a:gd name="connsiteX2" fmla="*/ 28262 w 95882"/>
                        <a:gd name="connsiteY2" fmla="*/ 0 h 357186"/>
                        <a:gd name="connsiteX0" fmla="*/ 28262 w 121470"/>
                        <a:gd name="connsiteY0" fmla="*/ 0 h 357186"/>
                        <a:gd name="connsiteX1" fmla="*/ 78268 w 121470"/>
                        <a:gd name="connsiteY1" fmla="*/ 357186 h 357186"/>
                        <a:gd name="connsiteX2" fmla="*/ 28262 w 121470"/>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4539"/>
                        <a:gd name="connsiteY0" fmla="*/ 0 h 350042"/>
                        <a:gd name="connsiteX1" fmla="*/ 52387 w 94539"/>
                        <a:gd name="connsiteY1" fmla="*/ 350042 h 350042"/>
                        <a:gd name="connsiteX2" fmla="*/ 0 w 94539"/>
                        <a:gd name="connsiteY2" fmla="*/ 0 h 350042"/>
                        <a:gd name="connsiteX0" fmla="*/ 0 w 94539"/>
                        <a:gd name="connsiteY0" fmla="*/ 0 h 350042"/>
                        <a:gd name="connsiteX1" fmla="*/ 52387 w 94539"/>
                        <a:gd name="connsiteY1" fmla="*/ 350042 h 350042"/>
                        <a:gd name="connsiteX2" fmla="*/ 0 w 94539"/>
                        <a:gd name="connsiteY2" fmla="*/ 0 h 350042"/>
                        <a:gd name="connsiteX0" fmla="*/ 0 w 91922"/>
                        <a:gd name="connsiteY0" fmla="*/ 0 h 350646"/>
                        <a:gd name="connsiteX1" fmla="*/ 47662 w 91922"/>
                        <a:gd name="connsiteY1" fmla="*/ 350646 h 350646"/>
                        <a:gd name="connsiteX2" fmla="*/ 0 w 91922"/>
                        <a:gd name="connsiteY2" fmla="*/ 0 h 350646"/>
                      </a:gdLst>
                      <a:ahLst/>
                      <a:cxnLst>
                        <a:cxn ang="0">
                          <a:pos x="connsiteX0" y="connsiteY0"/>
                        </a:cxn>
                        <a:cxn ang="0">
                          <a:pos x="connsiteX1" y="connsiteY1"/>
                        </a:cxn>
                        <a:cxn ang="0">
                          <a:pos x="connsiteX2" y="connsiteY2"/>
                        </a:cxn>
                      </a:cxnLst>
                      <a:rect l="l" t="t" r="r" b="b"/>
                      <a:pathLst>
                        <a:path w="91922" h="350646">
                          <a:moveTo>
                            <a:pt x="0" y="0"/>
                          </a:moveTo>
                          <a:cubicBezTo>
                            <a:pt x="127794" y="94455"/>
                            <a:pt x="100844" y="310959"/>
                            <a:pt x="47662" y="350646"/>
                          </a:cubicBezTo>
                          <a:cubicBezTo>
                            <a:pt x="41312" y="215709"/>
                            <a:pt x="49212" y="134936"/>
                            <a:pt x="0" y="0"/>
                          </a:cubicBezTo>
                          <a:close/>
                        </a:path>
                      </a:pathLst>
                    </a:custGeom>
                    <a:solidFill>
                      <a:srgbClr val="F8CB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6" name="Group 15"/>
                    <p:cNvGrpSpPr/>
                    <p:nvPr/>
                  </p:nvGrpSpPr>
                  <p:grpSpPr>
                    <a:xfrm>
                      <a:off x="4154367" y="1262535"/>
                      <a:ext cx="452564" cy="576663"/>
                      <a:chOff x="2984340" y="-2401001"/>
                      <a:chExt cx="1121399" cy="1428903"/>
                    </a:xfrm>
                  </p:grpSpPr>
                  <p:sp>
                    <p:nvSpPr>
                      <p:cNvPr id="14" name="Rectangle 13"/>
                      <p:cNvSpPr/>
                      <p:nvPr/>
                    </p:nvSpPr>
                    <p:spPr>
                      <a:xfrm>
                        <a:off x="2984340" y="-2211066"/>
                        <a:ext cx="1121399" cy="1238968"/>
                      </a:xfrm>
                      <a:custGeom>
                        <a:avLst/>
                        <a:gdLst>
                          <a:gd name="connsiteX0" fmla="*/ 0 w 1439652"/>
                          <a:gd name="connsiteY0" fmla="*/ 0 h 1352888"/>
                          <a:gd name="connsiteX1" fmla="*/ 1439652 w 1439652"/>
                          <a:gd name="connsiteY1" fmla="*/ 0 h 1352888"/>
                          <a:gd name="connsiteX2" fmla="*/ 1439652 w 1439652"/>
                          <a:gd name="connsiteY2" fmla="*/ 1352888 h 1352888"/>
                          <a:gd name="connsiteX3" fmla="*/ 0 w 1439652"/>
                          <a:gd name="connsiteY3" fmla="*/ 1352888 h 1352888"/>
                          <a:gd name="connsiteX4" fmla="*/ 0 w 1439652"/>
                          <a:gd name="connsiteY4" fmla="*/ 0 h 1352888"/>
                          <a:gd name="connsiteX0" fmla="*/ 0 w 1439652"/>
                          <a:gd name="connsiteY0" fmla="*/ 0 h 1352888"/>
                          <a:gd name="connsiteX1" fmla="*/ 1439652 w 1439652"/>
                          <a:gd name="connsiteY1" fmla="*/ 0 h 1352888"/>
                          <a:gd name="connsiteX2" fmla="*/ 1439652 w 1439652"/>
                          <a:gd name="connsiteY2" fmla="*/ 1352888 h 1352888"/>
                          <a:gd name="connsiteX3" fmla="*/ 710215 w 1439652"/>
                          <a:gd name="connsiteY3" fmla="*/ 1349961 h 1352888"/>
                          <a:gd name="connsiteX4" fmla="*/ 0 w 1439652"/>
                          <a:gd name="connsiteY4" fmla="*/ 1352888 h 1352888"/>
                          <a:gd name="connsiteX5" fmla="*/ 0 w 1439652"/>
                          <a:gd name="connsiteY5" fmla="*/ 0 h 1352888"/>
                          <a:gd name="connsiteX0" fmla="*/ 0 w 1439652"/>
                          <a:gd name="connsiteY0" fmla="*/ 0 h 1352888"/>
                          <a:gd name="connsiteX1" fmla="*/ 1439652 w 1439652"/>
                          <a:gd name="connsiteY1" fmla="*/ 0 h 1352888"/>
                          <a:gd name="connsiteX2" fmla="*/ 1439652 w 1439652"/>
                          <a:gd name="connsiteY2" fmla="*/ 1352888 h 1352888"/>
                          <a:gd name="connsiteX3" fmla="*/ 724240 w 1439652"/>
                          <a:gd name="connsiteY3" fmla="*/ 1316302 h 1352888"/>
                          <a:gd name="connsiteX4" fmla="*/ 0 w 1439652"/>
                          <a:gd name="connsiteY4" fmla="*/ 1352888 h 1352888"/>
                          <a:gd name="connsiteX5" fmla="*/ 0 w 1439652"/>
                          <a:gd name="connsiteY5" fmla="*/ 0 h 1352888"/>
                          <a:gd name="connsiteX0" fmla="*/ 0 w 1439652"/>
                          <a:gd name="connsiteY0" fmla="*/ 0 h 1352888"/>
                          <a:gd name="connsiteX1" fmla="*/ 1439652 w 1439652"/>
                          <a:gd name="connsiteY1" fmla="*/ 0 h 1352888"/>
                          <a:gd name="connsiteX2" fmla="*/ 1439652 w 1439652"/>
                          <a:gd name="connsiteY2" fmla="*/ 1352888 h 1352888"/>
                          <a:gd name="connsiteX3" fmla="*/ 724240 w 1439652"/>
                          <a:gd name="connsiteY3" fmla="*/ 1316302 h 1352888"/>
                          <a:gd name="connsiteX4" fmla="*/ 109391 w 1439652"/>
                          <a:gd name="connsiteY4" fmla="*/ 794711 h 1352888"/>
                          <a:gd name="connsiteX5" fmla="*/ 0 w 1439652"/>
                          <a:gd name="connsiteY5" fmla="*/ 0 h 1352888"/>
                          <a:gd name="connsiteX0" fmla="*/ 0 w 1439652"/>
                          <a:gd name="connsiteY0" fmla="*/ 0 h 1352888"/>
                          <a:gd name="connsiteX1" fmla="*/ 1439652 w 1439652"/>
                          <a:gd name="connsiteY1" fmla="*/ 0 h 1352888"/>
                          <a:gd name="connsiteX2" fmla="*/ 1439652 w 1439652"/>
                          <a:gd name="connsiteY2" fmla="*/ 1352888 h 1352888"/>
                          <a:gd name="connsiteX3" fmla="*/ 724240 w 1439652"/>
                          <a:gd name="connsiteY3" fmla="*/ 1316302 h 1352888"/>
                          <a:gd name="connsiteX4" fmla="*/ 109391 w 1439652"/>
                          <a:gd name="connsiteY4" fmla="*/ 794711 h 1352888"/>
                          <a:gd name="connsiteX5" fmla="*/ 0 w 1439652"/>
                          <a:gd name="connsiteY5" fmla="*/ 0 h 1352888"/>
                          <a:gd name="connsiteX0" fmla="*/ 0 w 1439652"/>
                          <a:gd name="connsiteY0" fmla="*/ 0 h 1363864"/>
                          <a:gd name="connsiteX1" fmla="*/ 1439652 w 1439652"/>
                          <a:gd name="connsiteY1" fmla="*/ 0 h 1363864"/>
                          <a:gd name="connsiteX2" fmla="*/ 1439652 w 1439652"/>
                          <a:gd name="connsiteY2" fmla="*/ 1352888 h 1363864"/>
                          <a:gd name="connsiteX3" fmla="*/ 724240 w 1439652"/>
                          <a:gd name="connsiteY3" fmla="*/ 1316302 h 1363864"/>
                          <a:gd name="connsiteX4" fmla="*/ 109391 w 1439652"/>
                          <a:gd name="connsiteY4" fmla="*/ 794711 h 1363864"/>
                          <a:gd name="connsiteX5" fmla="*/ 0 w 1439652"/>
                          <a:gd name="connsiteY5" fmla="*/ 0 h 1363864"/>
                          <a:gd name="connsiteX0" fmla="*/ 0 w 1439652"/>
                          <a:gd name="connsiteY0" fmla="*/ 0 h 1373603"/>
                          <a:gd name="connsiteX1" fmla="*/ 1439652 w 1439652"/>
                          <a:gd name="connsiteY1" fmla="*/ 0 h 1373603"/>
                          <a:gd name="connsiteX2" fmla="*/ 1439652 w 1439652"/>
                          <a:gd name="connsiteY2" fmla="*/ 1352888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34893 w 1439652"/>
                          <a:gd name="connsiteY2" fmla="*/ 80032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34893 w 1439652"/>
                          <a:gd name="connsiteY2" fmla="*/ 80032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18064 w 1439652"/>
                          <a:gd name="connsiteY2" fmla="*/ 78349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18064 w 1439652"/>
                          <a:gd name="connsiteY2" fmla="*/ 78349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18064 w 1439652"/>
                          <a:gd name="connsiteY2" fmla="*/ 78349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23673 w 1439652"/>
                          <a:gd name="connsiteY2" fmla="*/ 780687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23673 w 1439652"/>
                          <a:gd name="connsiteY2" fmla="*/ 780687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23673 w 1439652"/>
                          <a:gd name="connsiteY2" fmla="*/ 780687 h 1373603"/>
                          <a:gd name="connsiteX3" fmla="*/ 724240 w 1439652"/>
                          <a:gd name="connsiteY3" fmla="*/ 1316302 h 1373603"/>
                          <a:gd name="connsiteX4" fmla="*/ 109391 w 1439652"/>
                          <a:gd name="connsiteY4" fmla="*/ 794711 h 1373603"/>
                          <a:gd name="connsiteX5" fmla="*/ 0 w 1439652"/>
                          <a:gd name="connsiteY5" fmla="*/ 0 h 1373603"/>
                          <a:gd name="connsiteX0" fmla="*/ 308541 w 1330261"/>
                          <a:gd name="connsiteY0" fmla="*/ 140245 h 1373603"/>
                          <a:gd name="connsiteX1" fmla="*/ 1330261 w 1330261"/>
                          <a:gd name="connsiteY1" fmla="*/ 0 h 1373603"/>
                          <a:gd name="connsiteX2" fmla="*/ 1114282 w 1330261"/>
                          <a:gd name="connsiteY2" fmla="*/ 780687 h 1373603"/>
                          <a:gd name="connsiteX3" fmla="*/ 614849 w 1330261"/>
                          <a:gd name="connsiteY3" fmla="*/ 1316302 h 1373603"/>
                          <a:gd name="connsiteX4" fmla="*/ 0 w 1330261"/>
                          <a:gd name="connsiteY4" fmla="*/ 794711 h 1373603"/>
                          <a:gd name="connsiteX5" fmla="*/ 308541 w 1330261"/>
                          <a:gd name="connsiteY5" fmla="*/ 140245 h 1373603"/>
                          <a:gd name="connsiteX0" fmla="*/ 308541 w 1330261"/>
                          <a:gd name="connsiteY0" fmla="*/ 140245 h 1373603"/>
                          <a:gd name="connsiteX1" fmla="*/ 1330261 w 1330261"/>
                          <a:gd name="connsiteY1" fmla="*/ 0 h 1373603"/>
                          <a:gd name="connsiteX2" fmla="*/ 1114282 w 1330261"/>
                          <a:gd name="connsiteY2" fmla="*/ 780687 h 1373603"/>
                          <a:gd name="connsiteX3" fmla="*/ 614849 w 1330261"/>
                          <a:gd name="connsiteY3" fmla="*/ 1316302 h 1373603"/>
                          <a:gd name="connsiteX4" fmla="*/ 0 w 1330261"/>
                          <a:gd name="connsiteY4" fmla="*/ 794711 h 1373603"/>
                          <a:gd name="connsiteX5" fmla="*/ 308541 w 1330261"/>
                          <a:gd name="connsiteY5" fmla="*/ 140245 h 1373603"/>
                          <a:gd name="connsiteX0" fmla="*/ 308541 w 1330261"/>
                          <a:gd name="connsiteY0" fmla="*/ 140245 h 1373603"/>
                          <a:gd name="connsiteX1" fmla="*/ 1330261 w 1330261"/>
                          <a:gd name="connsiteY1" fmla="*/ 0 h 1373603"/>
                          <a:gd name="connsiteX2" fmla="*/ 1114282 w 1330261"/>
                          <a:gd name="connsiteY2" fmla="*/ 780687 h 1373603"/>
                          <a:gd name="connsiteX3" fmla="*/ 614849 w 1330261"/>
                          <a:gd name="connsiteY3" fmla="*/ 1316302 h 1373603"/>
                          <a:gd name="connsiteX4" fmla="*/ 0 w 1330261"/>
                          <a:gd name="connsiteY4" fmla="*/ 794711 h 1373603"/>
                          <a:gd name="connsiteX5" fmla="*/ 308541 w 1330261"/>
                          <a:gd name="connsiteY5" fmla="*/ 140245 h 1373603"/>
                          <a:gd name="connsiteX0" fmla="*/ 313659 w 1335379"/>
                          <a:gd name="connsiteY0" fmla="*/ 140245 h 1373603"/>
                          <a:gd name="connsiteX1" fmla="*/ 1335379 w 1335379"/>
                          <a:gd name="connsiteY1" fmla="*/ 0 h 1373603"/>
                          <a:gd name="connsiteX2" fmla="*/ 1119400 w 1335379"/>
                          <a:gd name="connsiteY2" fmla="*/ 780687 h 1373603"/>
                          <a:gd name="connsiteX3" fmla="*/ 619967 w 1335379"/>
                          <a:gd name="connsiteY3" fmla="*/ 1316302 h 1373603"/>
                          <a:gd name="connsiteX4" fmla="*/ 5118 w 1335379"/>
                          <a:gd name="connsiteY4" fmla="*/ 794711 h 1373603"/>
                          <a:gd name="connsiteX5" fmla="*/ 313659 w 1335379"/>
                          <a:gd name="connsiteY5" fmla="*/ 140245 h 1373603"/>
                          <a:gd name="connsiteX0" fmla="*/ 313659 w 1119400"/>
                          <a:gd name="connsiteY0" fmla="*/ 5610 h 1238968"/>
                          <a:gd name="connsiteX1" fmla="*/ 777203 w 1119400"/>
                          <a:gd name="connsiteY1" fmla="*/ 0 h 1238968"/>
                          <a:gd name="connsiteX2" fmla="*/ 1119400 w 1119400"/>
                          <a:gd name="connsiteY2" fmla="*/ 646052 h 1238968"/>
                          <a:gd name="connsiteX3" fmla="*/ 619967 w 1119400"/>
                          <a:gd name="connsiteY3" fmla="*/ 1181667 h 1238968"/>
                          <a:gd name="connsiteX4" fmla="*/ 5118 w 1119400"/>
                          <a:gd name="connsiteY4" fmla="*/ 660076 h 1238968"/>
                          <a:gd name="connsiteX5" fmla="*/ 313659 w 1119400"/>
                          <a:gd name="connsiteY5" fmla="*/ 5610 h 1238968"/>
                          <a:gd name="connsiteX0" fmla="*/ 313659 w 1119400"/>
                          <a:gd name="connsiteY0" fmla="*/ 5610 h 1238968"/>
                          <a:gd name="connsiteX1" fmla="*/ 777203 w 1119400"/>
                          <a:gd name="connsiteY1" fmla="*/ 0 h 1238968"/>
                          <a:gd name="connsiteX2" fmla="*/ 1119400 w 1119400"/>
                          <a:gd name="connsiteY2" fmla="*/ 646052 h 1238968"/>
                          <a:gd name="connsiteX3" fmla="*/ 619967 w 1119400"/>
                          <a:gd name="connsiteY3" fmla="*/ 1181667 h 1238968"/>
                          <a:gd name="connsiteX4" fmla="*/ 5118 w 1119400"/>
                          <a:gd name="connsiteY4" fmla="*/ 660076 h 1238968"/>
                          <a:gd name="connsiteX5" fmla="*/ 313659 w 1119400"/>
                          <a:gd name="connsiteY5" fmla="*/ 5610 h 1238968"/>
                          <a:gd name="connsiteX0" fmla="*/ 313659 w 1127678"/>
                          <a:gd name="connsiteY0" fmla="*/ 5610 h 1238968"/>
                          <a:gd name="connsiteX1" fmla="*/ 777203 w 1127678"/>
                          <a:gd name="connsiteY1" fmla="*/ 0 h 1238968"/>
                          <a:gd name="connsiteX2" fmla="*/ 1119400 w 1127678"/>
                          <a:gd name="connsiteY2" fmla="*/ 646052 h 1238968"/>
                          <a:gd name="connsiteX3" fmla="*/ 619967 w 1127678"/>
                          <a:gd name="connsiteY3" fmla="*/ 1181667 h 1238968"/>
                          <a:gd name="connsiteX4" fmla="*/ 5118 w 1127678"/>
                          <a:gd name="connsiteY4" fmla="*/ 660076 h 1238968"/>
                          <a:gd name="connsiteX5" fmla="*/ 313659 w 1127678"/>
                          <a:gd name="connsiteY5" fmla="*/ 5610 h 1238968"/>
                          <a:gd name="connsiteX0" fmla="*/ 313659 w 1123274"/>
                          <a:gd name="connsiteY0" fmla="*/ 5610 h 1238968"/>
                          <a:gd name="connsiteX1" fmla="*/ 777203 w 1123274"/>
                          <a:gd name="connsiteY1" fmla="*/ 0 h 1238968"/>
                          <a:gd name="connsiteX2" fmla="*/ 1119400 w 1123274"/>
                          <a:gd name="connsiteY2" fmla="*/ 646052 h 1238968"/>
                          <a:gd name="connsiteX3" fmla="*/ 619967 w 1123274"/>
                          <a:gd name="connsiteY3" fmla="*/ 1181667 h 1238968"/>
                          <a:gd name="connsiteX4" fmla="*/ 5118 w 1123274"/>
                          <a:gd name="connsiteY4" fmla="*/ 660076 h 1238968"/>
                          <a:gd name="connsiteX5" fmla="*/ 313659 w 1123274"/>
                          <a:gd name="connsiteY5" fmla="*/ 5610 h 1238968"/>
                          <a:gd name="connsiteX0" fmla="*/ 313659 w 1119978"/>
                          <a:gd name="connsiteY0" fmla="*/ 5610 h 1238968"/>
                          <a:gd name="connsiteX1" fmla="*/ 777203 w 1119978"/>
                          <a:gd name="connsiteY1" fmla="*/ 0 h 1238968"/>
                          <a:gd name="connsiteX2" fmla="*/ 1119400 w 1119978"/>
                          <a:gd name="connsiteY2" fmla="*/ 646052 h 1238968"/>
                          <a:gd name="connsiteX3" fmla="*/ 619967 w 1119978"/>
                          <a:gd name="connsiteY3" fmla="*/ 1181667 h 1238968"/>
                          <a:gd name="connsiteX4" fmla="*/ 5118 w 1119978"/>
                          <a:gd name="connsiteY4" fmla="*/ 660076 h 1238968"/>
                          <a:gd name="connsiteX5" fmla="*/ 313659 w 1119978"/>
                          <a:gd name="connsiteY5" fmla="*/ 5610 h 1238968"/>
                          <a:gd name="connsiteX0" fmla="*/ 313659 w 1120225"/>
                          <a:gd name="connsiteY0" fmla="*/ 5610 h 1238968"/>
                          <a:gd name="connsiteX1" fmla="*/ 777203 w 1120225"/>
                          <a:gd name="connsiteY1" fmla="*/ 0 h 1238968"/>
                          <a:gd name="connsiteX2" fmla="*/ 1119400 w 1120225"/>
                          <a:gd name="connsiteY2" fmla="*/ 646052 h 1238968"/>
                          <a:gd name="connsiteX3" fmla="*/ 619967 w 1120225"/>
                          <a:gd name="connsiteY3" fmla="*/ 1181667 h 1238968"/>
                          <a:gd name="connsiteX4" fmla="*/ 5118 w 1120225"/>
                          <a:gd name="connsiteY4" fmla="*/ 660076 h 1238968"/>
                          <a:gd name="connsiteX5" fmla="*/ 313659 w 1120225"/>
                          <a:gd name="connsiteY5" fmla="*/ 5610 h 1238968"/>
                          <a:gd name="connsiteX0" fmla="*/ 313659 w 1121399"/>
                          <a:gd name="connsiteY0" fmla="*/ 5610 h 1238968"/>
                          <a:gd name="connsiteX1" fmla="*/ 777203 w 1121399"/>
                          <a:gd name="connsiteY1" fmla="*/ 0 h 1238968"/>
                          <a:gd name="connsiteX2" fmla="*/ 1119400 w 1121399"/>
                          <a:gd name="connsiteY2" fmla="*/ 646052 h 1238968"/>
                          <a:gd name="connsiteX3" fmla="*/ 619967 w 1121399"/>
                          <a:gd name="connsiteY3" fmla="*/ 1181667 h 1238968"/>
                          <a:gd name="connsiteX4" fmla="*/ 5118 w 1121399"/>
                          <a:gd name="connsiteY4" fmla="*/ 660076 h 1238968"/>
                          <a:gd name="connsiteX5" fmla="*/ 313659 w 1121399"/>
                          <a:gd name="connsiteY5" fmla="*/ 5610 h 123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1399" h="1238968">
                            <a:moveTo>
                              <a:pt x="313659" y="5610"/>
                            </a:moveTo>
                            <a:lnTo>
                              <a:pt x="777203" y="0"/>
                            </a:lnTo>
                            <a:cubicBezTo>
                              <a:pt x="1009075" y="111569"/>
                              <a:pt x="1131555" y="354969"/>
                              <a:pt x="1119400" y="646052"/>
                            </a:cubicBezTo>
                            <a:cubicBezTo>
                              <a:pt x="1148331" y="1000364"/>
                              <a:pt x="857503" y="1349068"/>
                              <a:pt x="619967" y="1181667"/>
                            </a:cubicBezTo>
                            <a:cubicBezTo>
                              <a:pt x="386968" y="1372441"/>
                              <a:pt x="30554" y="1058333"/>
                              <a:pt x="5118" y="660076"/>
                            </a:cubicBezTo>
                            <a:cubicBezTo>
                              <a:pt x="-29475" y="310090"/>
                              <a:pt x="115445" y="105959"/>
                              <a:pt x="313659" y="5610"/>
                            </a:cubicBezTo>
                            <a:close/>
                          </a:path>
                        </a:pathLst>
                      </a:custGeom>
                      <a:solidFill>
                        <a:srgbClr val="5A45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Oval 14"/>
                      <p:cNvSpPr/>
                      <p:nvPr/>
                    </p:nvSpPr>
                    <p:spPr>
                      <a:xfrm>
                        <a:off x="3306987" y="-2401001"/>
                        <a:ext cx="448785" cy="450820"/>
                      </a:xfrm>
                      <a:prstGeom prst="ellipse">
                        <a:avLst/>
                      </a:prstGeom>
                      <a:solidFill>
                        <a:srgbClr val="4434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grpSp>
          <p:grpSp>
            <p:nvGrpSpPr>
              <p:cNvPr id="136" name="Group 135"/>
              <p:cNvGrpSpPr/>
              <p:nvPr/>
            </p:nvGrpSpPr>
            <p:grpSpPr>
              <a:xfrm>
                <a:off x="2619816" y="3877735"/>
                <a:ext cx="1421838" cy="1687228"/>
                <a:chOff x="2736646" y="3974882"/>
                <a:chExt cx="1421838" cy="1687228"/>
              </a:xfrm>
            </p:grpSpPr>
            <p:grpSp>
              <p:nvGrpSpPr>
                <p:cNvPr id="135" name="Group 134"/>
                <p:cNvGrpSpPr/>
                <p:nvPr/>
              </p:nvGrpSpPr>
              <p:grpSpPr>
                <a:xfrm>
                  <a:off x="2736646" y="4402953"/>
                  <a:ext cx="1126408" cy="1259157"/>
                  <a:chOff x="2736646" y="4402953"/>
                  <a:chExt cx="1126408" cy="1259157"/>
                </a:xfrm>
              </p:grpSpPr>
              <p:sp>
                <p:nvSpPr>
                  <p:cNvPr id="70" name="Rectangle 4"/>
                  <p:cNvSpPr/>
                  <p:nvPr/>
                </p:nvSpPr>
                <p:spPr>
                  <a:xfrm rot="10176135">
                    <a:off x="2736646" y="4402953"/>
                    <a:ext cx="272435" cy="253947"/>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060" h="563100">
                        <a:moveTo>
                          <a:pt x="9895" y="369357"/>
                        </a:moveTo>
                        <a:lnTo>
                          <a:pt x="367082" y="59795"/>
                        </a:lnTo>
                        <a:cubicBezTo>
                          <a:pt x="555994" y="-121972"/>
                          <a:pt x="806820" y="155838"/>
                          <a:pt x="593302" y="293157"/>
                        </a:cubicBezTo>
                        <a:lnTo>
                          <a:pt x="207539" y="557475"/>
                        </a:lnTo>
                        <a:cubicBezTo>
                          <a:pt x="60695" y="594781"/>
                          <a:pt x="-31379" y="436826"/>
                          <a:pt x="9895" y="369357"/>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1" name="Rectangle 4"/>
                  <p:cNvSpPr/>
                  <p:nvPr/>
                </p:nvSpPr>
                <p:spPr>
                  <a:xfrm rot="13571737">
                    <a:off x="3635380" y="5058728"/>
                    <a:ext cx="117288" cy="338060"/>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 name="connsiteX0" fmla="*/ 9895 w 653398"/>
                      <a:gd name="connsiteY0" fmla="*/ 380720 h 574463"/>
                      <a:gd name="connsiteX1" fmla="*/ 208338 w 653398"/>
                      <a:gd name="connsiteY1" fmla="*/ 58036 h 574463"/>
                      <a:gd name="connsiteX2" fmla="*/ 593302 w 653398"/>
                      <a:gd name="connsiteY2" fmla="*/ 304520 h 574463"/>
                      <a:gd name="connsiteX3" fmla="*/ 207539 w 653398"/>
                      <a:gd name="connsiteY3" fmla="*/ 568838 h 574463"/>
                      <a:gd name="connsiteX4" fmla="*/ 9895 w 653398"/>
                      <a:gd name="connsiteY4" fmla="*/ 380720 h 574463"/>
                      <a:gd name="connsiteX0" fmla="*/ 9895 w 469030"/>
                      <a:gd name="connsiteY0" fmla="*/ 438413 h 632156"/>
                      <a:gd name="connsiteX1" fmla="*/ 208338 w 469030"/>
                      <a:gd name="connsiteY1" fmla="*/ 115729 h 632156"/>
                      <a:gd name="connsiteX2" fmla="*/ 375028 w 469030"/>
                      <a:gd name="connsiteY2" fmla="*/ 126033 h 632156"/>
                      <a:gd name="connsiteX3" fmla="*/ 207539 w 469030"/>
                      <a:gd name="connsiteY3" fmla="*/ 626531 h 632156"/>
                      <a:gd name="connsiteX4" fmla="*/ 9895 w 469030"/>
                      <a:gd name="connsiteY4" fmla="*/ 438413 h 632156"/>
                      <a:gd name="connsiteX0" fmla="*/ 9895 w 460536"/>
                      <a:gd name="connsiteY0" fmla="*/ 428706 h 622449"/>
                      <a:gd name="connsiteX1" fmla="*/ 168652 w 460536"/>
                      <a:gd name="connsiteY1" fmla="*/ 123517 h 622449"/>
                      <a:gd name="connsiteX2" fmla="*/ 375028 w 460536"/>
                      <a:gd name="connsiteY2" fmla="*/ 116326 h 622449"/>
                      <a:gd name="connsiteX3" fmla="*/ 207539 w 460536"/>
                      <a:gd name="connsiteY3" fmla="*/ 616824 h 622449"/>
                      <a:gd name="connsiteX4" fmla="*/ 9895 w 460536"/>
                      <a:gd name="connsiteY4" fmla="*/ 428706 h 622449"/>
                      <a:gd name="connsiteX0" fmla="*/ 9895 w 435604"/>
                      <a:gd name="connsiteY0" fmla="*/ 432148 h 625891"/>
                      <a:gd name="connsiteX1" fmla="*/ 168652 w 435604"/>
                      <a:gd name="connsiteY1" fmla="*/ 126959 h 625891"/>
                      <a:gd name="connsiteX2" fmla="*/ 375028 w 435604"/>
                      <a:gd name="connsiteY2" fmla="*/ 119768 h 625891"/>
                      <a:gd name="connsiteX3" fmla="*/ 207539 w 435604"/>
                      <a:gd name="connsiteY3" fmla="*/ 620266 h 625891"/>
                      <a:gd name="connsiteX4" fmla="*/ 9895 w 435604"/>
                      <a:gd name="connsiteY4" fmla="*/ 432148 h 625891"/>
                      <a:gd name="connsiteX0" fmla="*/ 9895 w 438372"/>
                      <a:gd name="connsiteY0" fmla="*/ 432148 h 625891"/>
                      <a:gd name="connsiteX1" fmla="*/ 193455 w 438372"/>
                      <a:gd name="connsiteY1" fmla="*/ 126959 h 625891"/>
                      <a:gd name="connsiteX2" fmla="*/ 375028 w 438372"/>
                      <a:gd name="connsiteY2" fmla="*/ 119768 h 625891"/>
                      <a:gd name="connsiteX3" fmla="*/ 207539 w 438372"/>
                      <a:gd name="connsiteY3" fmla="*/ 620266 h 625891"/>
                      <a:gd name="connsiteX4" fmla="*/ 9895 w 438372"/>
                      <a:gd name="connsiteY4" fmla="*/ 432148 h 625891"/>
                      <a:gd name="connsiteX0" fmla="*/ 9895 w 433896"/>
                      <a:gd name="connsiteY0" fmla="*/ 432148 h 625891"/>
                      <a:gd name="connsiteX1" fmla="*/ 193455 w 433896"/>
                      <a:gd name="connsiteY1" fmla="*/ 126959 h 625891"/>
                      <a:gd name="connsiteX2" fmla="*/ 375028 w 433896"/>
                      <a:gd name="connsiteY2" fmla="*/ 119768 h 625891"/>
                      <a:gd name="connsiteX3" fmla="*/ 207539 w 433896"/>
                      <a:gd name="connsiteY3" fmla="*/ 620266 h 625891"/>
                      <a:gd name="connsiteX4" fmla="*/ 9895 w 433896"/>
                      <a:gd name="connsiteY4" fmla="*/ 432148 h 625891"/>
                      <a:gd name="connsiteX0" fmla="*/ 9895 w 394030"/>
                      <a:gd name="connsiteY0" fmla="*/ 448129 h 641872"/>
                      <a:gd name="connsiteX1" fmla="*/ 193455 w 394030"/>
                      <a:gd name="connsiteY1" fmla="*/ 142940 h 641872"/>
                      <a:gd name="connsiteX2" fmla="*/ 375028 w 394030"/>
                      <a:gd name="connsiteY2" fmla="*/ 135749 h 641872"/>
                      <a:gd name="connsiteX3" fmla="*/ 207539 w 394030"/>
                      <a:gd name="connsiteY3" fmla="*/ 636247 h 641872"/>
                      <a:gd name="connsiteX4" fmla="*/ 9895 w 394030"/>
                      <a:gd name="connsiteY4" fmla="*/ 448129 h 641872"/>
                      <a:gd name="connsiteX0" fmla="*/ 9895 w 446259"/>
                      <a:gd name="connsiteY0" fmla="*/ 441678 h 635421"/>
                      <a:gd name="connsiteX1" fmla="*/ 193455 w 446259"/>
                      <a:gd name="connsiteY1" fmla="*/ 136489 h 635421"/>
                      <a:gd name="connsiteX2" fmla="*/ 429596 w 446259"/>
                      <a:gd name="connsiteY2" fmla="*/ 142419 h 635421"/>
                      <a:gd name="connsiteX3" fmla="*/ 207539 w 446259"/>
                      <a:gd name="connsiteY3" fmla="*/ 629796 h 635421"/>
                      <a:gd name="connsiteX4" fmla="*/ 9895 w 446259"/>
                      <a:gd name="connsiteY4" fmla="*/ 441678 h 635421"/>
                      <a:gd name="connsiteX0" fmla="*/ 9895 w 447400"/>
                      <a:gd name="connsiteY0" fmla="*/ 438324 h 632067"/>
                      <a:gd name="connsiteX1" fmla="*/ 193455 w 447400"/>
                      <a:gd name="connsiteY1" fmla="*/ 133135 h 632067"/>
                      <a:gd name="connsiteX2" fmla="*/ 429596 w 447400"/>
                      <a:gd name="connsiteY2" fmla="*/ 139065 h 632067"/>
                      <a:gd name="connsiteX3" fmla="*/ 207539 w 447400"/>
                      <a:gd name="connsiteY3" fmla="*/ 626442 h 632067"/>
                      <a:gd name="connsiteX4" fmla="*/ 9895 w 447400"/>
                      <a:gd name="connsiteY4" fmla="*/ 438324 h 632067"/>
                      <a:gd name="connsiteX0" fmla="*/ 32636 w 351082"/>
                      <a:gd name="connsiteY0" fmla="*/ 622020 h 663918"/>
                      <a:gd name="connsiteX1" fmla="*/ 97137 w 351082"/>
                      <a:gd name="connsiteY1" fmla="*/ 133135 h 663918"/>
                      <a:gd name="connsiteX2" fmla="*/ 333278 w 351082"/>
                      <a:gd name="connsiteY2" fmla="*/ 139065 h 663918"/>
                      <a:gd name="connsiteX3" fmla="*/ 111221 w 351082"/>
                      <a:gd name="connsiteY3" fmla="*/ 626442 h 663918"/>
                      <a:gd name="connsiteX4" fmla="*/ 32636 w 351082"/>
                      <a:gd name="connsiteY4" fmla="*/ 622020 h 663918"/>
                      <a:gd name="connsiteX0" fmla="*/ 5357 w 323803"/>
                      <a:gd name="connsiteY0" fmla="*/ 622020 h 654715"/>
                      <a:gd name="connsiteX1" fmla="*/ 69858 w 323803"/>
                      <a:gd name="connsiteY1" fmla="*/ 133135 h 654715"/>
                      <a:gd name="connsiteX2" fmla="*/ 305999 w 323803"/>
                      <a:gd name="connsiteY2" fmla="*/ 139065 h 654715"/>
                      <a:gd name="connsiteX3" fmla="*/ 317099 w 323803"/>
                      <a:gd name="connsiteY3" fmla="*/ 600200 h 654715"/>
                      <a:gd name="connsiteX4" fmla="*/ 5357 w 323803"/>
                      <a:gd name="connsiteY4" fmla="*/ 622020 h 654715"/>
                      <a:gd name="connsiteX0" fmla="*/ 30192 w 254383"/>
                      <a:gd name="connsiteY0" fmla="*/ 595777 h 637675"/>
                      <a:gd name="connsiteX1" fmla="*/ 438 w 254383"/>
                      <a:gd name="connsiteY1" fmla="*/ 133135 h 637675"/>
                      <a:gd name="connsiteX2" fmla="*/ 236579 w 254383"/>
                      <a:gd name="connsiteY2" fmla="*/ 139065 h 637675"/>
                      <a:gd name="connsiteX3" fmla="*/ 247679 w 254383"/>
                      <a:gd name="connsiteY3" fmla="*/ 600200 h 637675"/>
                      <a:gd name="connsiteX4" fmla="*/ 30192 w 254383"/>
                      <a:gd name="connsiteY4" fmla="*/ 595777 h 637675"/>
                      <a:gd name="connsiteX0" fmla="*/ 30192 w 267522"/>
                      <a:gd name="connsiteY0" fmla="*/ 595777 h 628472"/>
                      <a:gd name="connsiteX1" fmla="*/ 438 w 267522"/>
                      <a:gd name="connsiteY1" fmla="*/ 133135 h 628472"/>
                      <a:gd name="connsiteX2" fmla="*/ 236579 w 267522"/>
                      <a:gd name="connsiteY2" fmla="*/ 139065 h 628472"/>
                      <a:gd name="connsiteX3" fmla="*/ 267522 w 267522"/>
                      <a:gd name="connsiteY3" fmla="*/ 573957 h 628472"/>
                      <a:gd name="connsiteX4" fmla="*/ 30192 w 267522"/>
                      <a:gd name="connsiteY4" fmla="*/ 595777 h 628472"/>
                      <a:gd name="connsiteX0" fmla="*/ 30192 w 267522"/>
                      <a:gd name="connsiteY0" fmla="*/ 595777 h 662203"/>
                      <a:gd name="connsiteX1" fmla="*/ 438 w 267522"/>
                      <a:gd name="connsiteY1" fmla="*/ 133135 h 662203"/>
                      <a:gd name="connsiteX2" fmla="*/ 236579 w 267522"/>
                      <a:gd name="connsiteY2" fmla="*/ 139065 h 662203"/>
                      <a:gd name="connsiteX3" fmla="*/ 267522 w 267522"/>
                      <a:gd name="connsiteY3" fmla="*/ 573957 h 662203"/>
                      <a:gd name="connsiteX4" fmla="*/ 30192 w 267522"/>
                      <a:gd name="connsiteY4" fmla="*/ 595777 h 662203"/>
                      <a:gd name="connsiteX0" fmla="*/ 30192 w 267522"/>
                      <a:gd name="connsiteY0" fmla="*/ 595777 h 662203"/>
                      <a:gd name="connsiteX1" fmla="*/ 438 w 267522"/>
                      <a:gd name="connsiteY1" fmla="*/ 133135 h 662203"/>
                      <a:gd name="connsiteX2" fmla="*/ 236579 w 267522"/>
                      <a:gd name="connsiteY2" fmla="*/ 139065 h 662203"/>
                      <a:gd name="connsiteX3" fmla="*/ 267522 w 267522"/>
                      <a:gd name="connsiteY3" fmla="*/ 573957 h 662203"/>
                      <a:gd name="connsiteX4" fmla="*/ 30192 w 267522"/>
                      <a:gd name="connsiteY4" fmla="*/ 595777 h 662203"/>
                      <a:gd name="connsiteX0" fmla="*/ 30192 w 267522"/>
                      <a:gd name="connsiteY0" fmla="*/ 595777 h 695849"/>
                      <a:gd name="connsiteX1" fmla="*/ 438 w 267522"/>
                      <a:gd name="connsiteY1" fmla="*/ 133135 h 695849"/>
                      <a:gd name="connsiteX2" fmla="*/ 236579 w 267522"/>
                      <a:gd name="connsiteY2" fmla="*/ 139065 h 695849"/>
                      <a:gd name="connsiteX3" fmla="*/ 267522 w 267522"/>
                      <a:gd name="connsiteY3" fmla="*/ 573957 h 695849"/>
                      <a:gd name="connsiteX4" fmla="*/ 30192 w 267522"/>
                      <a:gd name="connsiteY4" fmla="*/ 595777 h 695849"/>
                      <a:gd name="connsiteX0" fmla="*/ 30192 w 267522"/>
                      <a:gd name="connsiteY0" fmla="*/ 595777 h 695849"/>
                      <a:gd name="connsiteX1" fmla="*/ 438 w 267522"/>
                      <a:gd name="connsiteY1" fmla="*/ 133135 h 695849"/>
                      <a:gd name="connsiteX2" fmla="*/ 236579 w 267522"/>
                      <a:gd name="connsiteY2" fmla="*/ 139065 h 695849"/>
                      <a:gd name="connsiteX3" fmla="*/ 267522 w 267522"/>
                      <a:gd name="connsiteY3" fmla="*/ 573957 h 695849"/>
                      <a:gd name="connsiteX4" fmla="*/ 30192 w 267522"/>
                      <a:gd name="connsiteY4" fmla="*/ 595777 h 695849"/>
                      <a:gd name="connsiteX0" fmla="*/ 35152 w 267522"/>
                      <a:gd name="connsiteY0" fmla="*/ 600151 h 698393"/>
                      <a:gd name="connsiteX1" fmla="*/ 438 w 267522"/>
                      <a:gd name="connsiteY1" fmla="*/ 133135 h 698393"/>
                      <a:gd name="connsiteX2" fmla="*/ 236579 w 267522"/>
                      <a:gd name="connsiteY2" fmla="*/ 139065 h 698393"/>
                      <a:gd name="connsiteX3" fmla="*/ 267522 w 267522"/>
                      <a:gd name="connsiteY3" fmla="*/ 573957 h 698393"/>
                      <a:gd name="connsiteX4" fmla="*/ 35152 w 267522"/>
                      <a:gd name="connsiteY4" fmla="*/ 600151 h 698393"/>
                      <a:gd name="connsiteX0" fmla="*/ 45061 w 277431"/>
                      <a:gd name="connsiteY0" fmla="*/ 600151 h 698393"/>
                      <a:gd name="connsiteX1" fmla="*/ 426 w 277431"/>
                      <a:gd name="connsiteY1" fmla="*/ 133135 h 698393"/>
                      <a:gd name="connsiteX2" fmla="*/ 246488 w 277431"/>
                      <a:gd name="connsiteY2" fmla="*/ 139065 h 698393"/>
                      <a:gd name="connsiteX3" fmla="*/ 277431 w 277431"/>
                      <a:gd name="connsiteY3" fmla="*/ 573957 h 698393"/>
                      <a:gd name="connsiteX4" fmla="*/ 45061 w 277431"/>
                      <a:gd name="connsiteY4" fmla="*/ 600151 h 698393"/>
                      <a:gd name="connsiteX0" fmla="*/ 45150 w 277520"/>
                      <a:gd name="connsiteY0" fmla="*/ 605029 h 703271"/>
                      <a:gd name="connsiteX1" fmla="*/ 515 w 277520"/>
                      <a:gd name="connsiteY1" fmla="*/ 138013 h 703271"/>
                      <a:gd name="connsiteX2" fmla="*/ 246577 w 277520"/>
                      <a:gd name="connsiteY2" fmla="*/ 143943 h 703271"/>
                      <a:gd name="connsiteX3" fmla="*/ 277520 w 277520"/>
                      <a:gd name="connsiteY3" fmla="*/ 578835 h 703271"/>
                      <a:gd name="connsiteX4" fmla="*/ 45150 w 277520"/>
                      <a:gd name="connsiteY4" fmla="*/ 605029 h 703271"/>
                      <a:gd name="connsiteX0" fmla="*/ 45127 w 277497"/>
                      <a:gd name="connsiteY0" fmla="*/ 609484 h 707726"/>
                      <a:gd name="connsiteX1" fmla="*/ 492 w 277497"/>
                      <a:gd name="connsiteY1" fmla="*/ 142468 h 707726"/>
                      <a:gd name="connsiteX2" fmla="*/ 261436 w 277497"/>
                      <a:gd name="connsiteY2" fmla="*/ 139651 h 707726"/>
                      <a:gd name="connsiteX3" fmla="*/ 277497 w 277497"/>
                      <a:gd name="connsiteY3" fmla="*/ 583290 h 707726"/>
                      <a:gd name="connsiteX4" fmla="*/ 45127 w 277497"/>
                      <a:gd name="connsiteY4" fmla="*/ 609484 h 707726"/>
                      <a:gd name="connsiteX0" fmla="*/ 35205 w 277497"/>
                      <a:gd name="connsiteY0" fmla="*/ 605110 h 705182"/>
                      <a:gd name="connsiteX1" fmla="*/ 492 w 277497"/>
                      <a:gd name="connsiteY1" fmla="*/ 142468 h 705182"/>
                      <a:gd name="connsiteX2" fmla="*/ 261436 w 277497"/>
                      <a:gd name="connsiteY2" fmla="*/ 139651 h 705182"/>
                      <a:gd name="connsiteX3" fmla="*/ 277497 w 277497"/>
                      <a:gd name="connsiteY3" fmla="*/ 583290 h 705182"/>
                      <a:gd name="connsiteX4" fmla="*/ 35205 w 277497"/>
                      <a:gd name="connsiteY4" fmla="*/ 605110 h 705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97" h="705182">
                        <a:moveTo>
                          <a:pt x="35205" y="605110"/>
                        </a:moveTo>
                        <a:lnTo>
                          <a:pt x="492" y="142468"/>
                        </a:lnTo>
                        <a:cubicBezTo>
                          <a:pt x="-13987" y="-39298"/>
                          <a:pt x="296367" y="-54526"/>
                          <a:pt x="261436" y="139651"/>
                        </a:cubicBezTo>
                        <a:lnTo>
                          <a:pt x="277497" y="583290"/>
                        </a:lnTo>
                        <a:cubicBezTo>
                          <a:pt x="274515" y="721192"/>
                          <a:pt x="38578" y="760053"/>
                          <a:pt x="35205" y="605110"/>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2" name="Rectangle 18"/>
                  <p:cNvSpPr/>
                  <p:nvPr/>
                </p:nvSpPr>
                <p:spPr>
                  <a:xfrm rot="13571737">
                    <a:off x="2533601" y="4974578"/>
                    <a:ext cx="1066181" cy="308884"/>
                  </a:xfrm>
                  <a:custGeom>
                    <a:avLst/>
                    <a:gdLst>
                      <a:gd name="connsiteX0" fmla="*/ 0 w 2372684"/>
                      <a:gd name="connsiteY0" fmla="*/ 0 h 655932"/>
                      <a:gd name="connsiteX1" fmla="*/ 2372684 w 2372684"/>
                      <a:gd name="connsiteY1" fmla="*/ 0 h 655932"/>
                      <a:gd name="connsiteX2" fmla="*/ 2372684 w 2372684"/>
                      <a:gd name="connsiteY2" fmla="*/ 655932 h 655932"/>
                      <a:gd name="connsiteX3" fmla="*/ 0 w 2372684"/>
                      <a:gd name="connsiteY3" fmla="*/ 655932 h 655932"/>
                      <a:gd name="connsiteX4" fmla="*/ 0 w 2372684"/>
                      <a:gd name="connsiteY4" fmla="*/ 0 h 655932"/>
                      <a:gd name="connsiteX0" fmla="*/ 0 w 2466203"/>
                      <a:gd name="connsiteY0" fmla="*/ 280555 h 655932"/>
                      <a:gd name="connsiteX1" fmla="*/ 2466203 w 2466203"/>
                      <a:gd name="connsiteY1" fmla="*/ 0 h 655932"/>
                      <a:gd name="connsiteX2" fmla="*/ 2466203 w 2466203"/>
                      <a:gd name="connsiteY2" fmla="*/ 655932 h 655932"/>
                      <a:gd name="connsiteX3" fmla="*/ 93519 w 2466203"/>
                      <a:gd name="connsiteY3" fmla="*/ 655932 h 655932"/>
                      <a:gd name="connsiteX4" fmla="*/ 0 w 2466203"/>
                      <a:gd name="connsiteY4" fmla="*/ 280555 h 655932"/>
                      <a:gd name="connsiteX0" fmla="*/ 0 w 2466203"/>
                      <a:gd name="connsiteY0" fmla="*/ 228601 h 603978"/>
                      <a:gd name="connsiteX1" fmla="*/ 2336317 w 2466203"/>
                      <a:gd name="connsiteY1" fmla="*/ 0 h 603978"/>
                      <a:gd name="connsiteX2" fmla="*/ 2466203 w 2466203"/>
                      <a:gd name="connsiteY2" fmla="*/ 603978 h 603978"/>
                      <a:gd name="connsiteX3" fmla="*/ 93519 w 2466203"/>
                      <a:gd name="connsiteY3" fmla="*/ 603978 h 603978"/>
                      <a:gd name="connsiteX4" fmla="*/ 0 w 2466203"/>
                      <a:gd name="connsiteY4" fmla="*/ 228601 h 603978"/>
                      <a:gd name="connsiteX0" fmla="*/ 0 w 2466203"/>
                      <a:gd name="connsiteY0" fmla="*/ 253640 h 629017"/>
                      <a:gd name="connsiteX1" fmla="*/ 2336317 w 2466203"/>
                      <a:gd name="connsiteY1" fmla="*/ 25039 h 629017"/>
                      <a:gd name="connsiteX2" fmla="*/ 2466203 w 2466203"/>
                      <a:gd name="connsiteY2" fmla="*/ 629017 h 629017"/>
                      <a:gd name="connsiteX3" fmla="*/ 93519 w 2466203"/>
                      <a:gd name="connsiteY3" fmla="*/ 629017 h 629017"/>
                      <a:gd name="connsiteX4" fmla="*/ 0 w 2466203"/>
                      <a:gd name="connsiteY4" fmla="*/ 253640 h 629017"/>
                      <a:gd name="connsiteX0" fmla="*/ 0 w 2461007"/>
                      <a:gd name="connsiteY0" fmla="*/ 272983 h 627578"/>
                      <a:gd name="connsiteX1" fmla="*/ 2331121 w 2461007"/>
                      <a:gd name="connsiteY1" fmla="*/ 23600 h 627578"/>
                      <a:gd name="connsiteX2" fmla="*/ 2461007 w 2461007"/>
                      <a:gd name="connsiteY2" fmla="*/ 627578 h 627578"/>
                      <a:gd name="connsiteX3" fmla="*/ 88323 w 2461007"/>
                      <a:gd name="connsiteY3" fmla="*/ 627578 h 627578"/>
                      <a:gd name="connsiteX4" fmla="*/ 0 w 2461007"/>
                      <a:gd name="connsiteY4" fmla="*/ 272983 h 627578"/>
                      <a:gd name="connsiteX0" fmla="*/ 0 w 2461007"/>
                      <a:gd name="connsiteY0" fmla="*/ 294915 h 649510"/>
                      <a:gd name="connsiteX1" fmla="*/ 2331121 w 2461007"/>
                      <a:gd name="connsiteY1" fmla="*/ 45532 h 649510"/>
                      <a:gd name="connsiteX2" fmla="*/ 2461007 w 2461007"/>
                      <a:gd name="connsiteY2" fmla="*/ 649510 h 649510"/>
                      <a:gd name="connsiteX3" fmla="*/ 88323 w 2461007"/>
                      <a:gd name="connsiteY3" fmla="*/ 649510 h 649510"/>
                      <a:gd name="connsiteX4" fmla="*/ 0 w 2461007"/>
                      <a:gd name="connsiteY4" fmla="*/ 294915 h 649510"/>
                      <a:gd name="connsiteX0" fmla="*/ 0 w 2461007"/>
                      <a:gd name="connsiteY0" fmla="*/ 308581 h 663176"/>
                      <a:gd name="connsiteX1" fmla="*/ 2331121 w 2461007"/>
                      <a:gd name="connsiteY1" fmla="*/ 59198 h 663176"/>
                      <a:gd name="connsiteX2" fmla="*/ 2461007 w 2461007"/>
                      <a:gd name="connsiteY2" fmla="*/ 663176 h 663176"/>
                      <a:gd name="connsiteX3" fmla="*/ 88323 w 2461007"/>
                      <a:gd name="connsiteY3" fmla="*/ 663176 h 663176"/>
                      <a:gd name="connsiteX4" fmla="*/ 0 w 2461007"/>
                      <a:gd name="connsiteY4" fmla="*/ 308581 h 663176"/>
                      <a:gd name="connsiteX0" fmla="*/ 0 w 2461007"/>
                      <a:gd name="connsiteY0" fmla="*/ 308581 h 663176"/>
                      <a:gd name="connsiteX1" fmla="*/ 2331121 w 2461007"/>
                      <a:gd name="connsiteY1" fmla="*/ 59198 h 663176"/>
                      <a:gd name="connsiteX2" fmla="*/ 2461007 w 2461007"/>
                      <a:gd name="connsiteY2" fmla="*/ 663176 h 663176"/>
                      <a:gd name="connsiteX3" fmla="*/ 88323 w 2461007"/>
                      <a:gd name="connsiteY3" fmla="*/ 663176 h 663176"/>
                      <a:gd name="connsiteX4" fmla="*/ 0 w 2461007"/>
                      <a:gd name="connsiteY4" fmla="*/ 308581 h 663176"/>
                      <a:gd name="connsiteX0" fmla="*/ 0 w 2461007"/>
                      <a:gd name="connsiteY0" fmla="*/ 317722 h 672317"/>
                      <a:gd name="connsiteX1" fmla="*/ 2331121 w 2461007"/>
                      <a:gd name="connsiteY1" fmla="*/ 68339 h 672317"/>
                      <a:gd name="connsiteX2" fmla="*/ 2461007 w 2461007"/>
                      <a:gd name="connsiteY2" fmla="*/ 672317 h 672317"/>
                      <a:gd name="connsiteX3" fmla="*/ 88323 w 2461007"/>
                      <a:gd name="connsiteY3" fmla="*/ 672317 h 672317"/>
                      <a:gd name="connsiteX4" fmla="*/ 0 w 2461007"/>
                      <a:gd name="connsiteY4" fmla="*/ 317722 h 672317"/>
                      <a:gd name="connsiteX0" fmla="*/ 0 w 2461007"/>
                      <a:gd name="connsiteY0" fmla="*/ 309589 h 664184"/>
                      <a:gd name="connsiteX1" fmla="*/ 2331121 w 2461007"/>
                      <a:gd name="connsiteY1" fmla="*/ 70597 h 664184"/>
                      <a:gd name="connsiteX2" fmla="*/ 2461007 w 2461007"/>
                      <a:gd name="connsiteY2" fmla="*/ 664184 h 664184"/>
                      <a:gd name="connsiteX3" fmla="*/ 88323 w 2461007"/>
                      <a:gd name="connsiteY3" fmla="*/ 664184 h 664184"/>
                      <a:gd name="connsiteX4" fmla="*/ 0 w 2461007"/>
                      <a:gd name="connsiteY4" fmla="*/ 309589 h 664184"/>
                      <a:gd name="connsiteX0" fmla="*/ 0 w 2331121"/>
                      <a:gd name="connsiteY0" fmla="*/ 309589 h 664184"/>
                      <a:gd name="connsiteX1" fmla="*/ 2331121 w 2331121"/>
                      <a:gd name="connsiteY1" fmla="*/ 70597 h 664184"/>
                      <a:gd name="connsiteX2" fmla="*/ 2320729 w 2331121"/>
                      <a:gd name="connsiteY2" fmla="*/ 440779 h 664184"/>
                      <a:gd name="connsiteX3" fmla="*/ 88323 w 2331121"/>
                      <a:gd name="connsiteY3" fmla="*/ 664184 h 664184"/>
                      <a:gd name="connsiteX4" fmla="*/ 0 w 2331121"/>
                      <a:gd name="connsiteY4" fmla="*/ 309589 h 664184"/>
                      <a:gd name="connsiteX0" fmla="*/ 0 w 2331121"/>
                      <a:gd name="connsiteY0" fmla="*/ 309589 h 664184"/>
                      <a:gd name="connsiteX1" fmla="*/ 2331121 w 2331121"/>
                      <a:gd name="connsiteY1" fmla="*/ 70597 h 664184"/>
                      <a:gd name="connsiteX2" fmla="*/ 2325924 w 2331121"/>
                      <a:gd name="connsiteY2" fmla="*/ 461561 h 664184"/>
                      <a:gd name="connsiteX3" fmla="*/ 88323 w 2331121"/>
                      <a:gd name="connsiteY3" fmla="*/ 664184 h 664184"/>
                      <a:gd name="connsiteX4" fmla="*/ 0 w 2331121"/>
                      <a:gd name="connsiteY4" fmla="*/ 309589 h 664184"/>
                      <a:gd name="connsiteX0" fmla="*/ 0 w 2420030"/>
                      <a:gd name="connsiteY0" fmla="*/ 309589 h 664184"/>
                      <a:gd name="connsiteX1" fmla="*/ 2331121 w 2420030"/>
                      <a:gd name="connsiteY1" fmla="*/ 70597 h 664184"/>
                      <a:gd name="connsiteX2" fmla="*/ 2325924 w 2420030"/>
                      <a:gd name="connsiteY2" fmla="*/ 461561 h 664184"/>
                      <a:gd name="connsiteX3" fmla="*/ 88323 w 2420030"/>
                      <a:gd name="connsiteY3" fmla="*/ 664184 h 664184"/>
                      <a:gd name="connsiteX4" fmla="*/ 0 w 2420030"/>
                      <a:gd name="connsiteY4" fmla="*/ 309589 h 664184"/>
                      <a:gd name="connsiteX0" fmla="*/ 0 w 2517060"/>
                      <a:gd name="connsiteY0" fmla="*/ 309589 h 664184"/>
                      <a:gd name="connsiteX1" fmla="*/ 2331121 w 2517060"/>
                      <a:gd name="connsiteY1" fmla="*/ 70597 h 664184"/>
                      <a:gd name="connsiteX2" fmla="*/ 2325924 w 2517060"/>
                      <a:gd name="connsiteY2" fmla="*/ 461561 h 664184"/>
                      <a:gd name="connsiteX3" fmla="*/ 88323 w 2517060"/>
                      <a:gd name="connsiteY3" fmla="*/ 664184 h 664184"/>
                      <a:gd name="connsiteX4" fmla="*/ 0 w 2517060"/>
                      <a:gd name="connsiteY4" fmla="*/ 309589 h 664184"/>
                      <a:gd name="connsiteX0" fmla="*/ 0 w 2531551"/>
                      <a:gd name="connsiteY0" fmla="*/ 309589 h 664184"/>
                      <a:gd name="connsiteX1" fmla="*/ 2331121 w 2531551"/>
                      <a:gd name="connsiteY1" fmla="*/ 70597 h 664184"/>
                      <a:gd name="connsiteX2" fmla="*/ 2325924 w 2531551"/>
                      <a:gd name="connsiteY2" fmla="*/ 461561 h 664184"/>
                      <a:gd name="connsiteX3" fmla="*/ 88323 w 2531551"/>
                      <a:gd name="connsiteY3" fmla="*/ 664184 h 664184"/>
                      <a:gd name="connsiteX4" fmla="*/ 0 w 2531551"/>
                      <a:gd name="connsiteY4" fmla="*/ 309589 h 664184"/>
                      <a:gd name="connsiteX0" fmla="*/ 0 w 2531551"/>
                      <a:gd name="connsiteY0" fmla="*/ 309589 h 664184"/>
                      <a:gd name="connsiteX1" fmla="*/ 2331121 w 2531551"/>
                      <a:gd name="connsiteY1" fmla="*/ 70597 h 664184"/>
                      <a:gd name="connsiteX2" fmla="*/ 2325924 w 2531551"/>
                      <a:gd name="connsiteY2" fmla="*/ 461561 h 664184"/>
                      <a:gd name="connsiteX3" fmla="*/ 88323 w 2531551"/>
                      <a:gd name="connsiteY3" fmla="*/ 664184 h 664184"/>
                      <a:gd name="connsiteX4" fmla="*/ 0 w 2531551"/>
                      <a:gd name="connsiteY4" fmla="*/ 309589 h 664184"/>
                      <a:gd name="connsiteX0" fmla="*/ 0 w 2523403"/>
                      <a:gd name="connsiteY0" fmla="*/ 317722 h 672317"/>
                      <a:gd name="connsiteX1" fmla="*/ 2315535 w 2523403"/>
                      <a:gd name="connsiteY1" fmla="*/ 68339 h 672317"/>
                      <a:gd name="connsiteX2" fmla="*/ 2325924 w 2523403"/>
                      <a:gd name="connsiteY2" fmla="*/ 469694 h 672317"/>
                      <a:gd name="connsiteX3" fmla="*/ 88323 w 2523403"/>
                      <a:gd name="connsiteY3" fmla="*/ 672317 h 672317"/>
                      <a:gd name="connsiteX4" fmla="*/ 0 w 2523403"/>
                      <a:gd name="connsiteY4" fmla="*/ 317722 h 672317"/>
                      <a:gd name="connsiteX0" fmla="*/ 0 w 2523403"/>
                      <a:gd name="connsiteY0" fmla="*/ 306301 h 660896"/>
                      <a:gd name="connsiteX1" fmla="*/ 2315535 w 2523403"/>
                      <a:gd name="connsiteY1" fmla="*/ 56918 h 660896"/>
                      <a:gd name="connsiteX2" fmla="*/ 2325924 w 2523403"/>
                      <a:gd name="connsiteY2" fmla="*/ 458273 h 660896"/>
                      <a:gd name="connsiteX3" fmla="*/ 88323 w 2523403"/>
                      <a:gd name="connsiteY3" fmla="*/ 660896 h 660896"/>
                      <a:gd name="connsiteX4" fmla="*/ 0 w 2523403"/>
                      <a:gd name="connsiteY4" fmla="*/ 306301 h 660896"/>
                      <a:gd name="connsiteX0" fmla="*/ 0 w 2523403"/>
                      <a:gd name="connsiteY0" fmla="*/ 318816 h 673411"/>
                      <a:gd name="connsiteX1" fmla="*/ 2315535 w 2523403"/>
                      <a:gd name="connsiteY1" fmla="*/ 53847 h 673411"/>
                      <a:gd name="connsiteX2" fmla="*/ 2325924 w 2523403"/>
                      <a:gd name="connsiteY2" fmla="*/ 470788 h 673411"/>
                      <a:gd name="connsiteX3" fmla="*/ 88323 w 2523403"/>
                      <a:gd name="connsiteY3" fmla="*/ 673411 h 673411"/>
                      <a:gd name="connsiteX4" fmla="*/ 0 w 2523403"/>
                      <a:gd name="connsiteY4" fmla="*/ 318816 h 673411"/>
                      <a:gd name="connsiteX0" fmla="*/ 0 w 2520762"/>
                      <a:gd name="connsiteY0" fmla="*/ 314615 h 669210"/>
                      <a:gd name="connsiteX1" fmla="*/ 2310340 w 2520762"/>
                      <a:gd name="connsiteY1" fmla="*/ 54841 h 669210"/>
                      <a:gd name="connsiteX2" fmla="*/ 2325924 w 2520762"/>
                      <a:gd name="connsiteY2" fmla="*/ 466587 h 669210"/>
                      <a:gd name="connsiteX3" fmla="*/ 88323 w 2520762"/>
                      <a:gd name="connsiteY3" fmla="*/ 669210 h 669210"/>
                      <a:gd name="connsiteX4" fmla="*/ 0 w 2520762"/>
                      <a:gd name="connsiteY4"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88323 w 2526684"/>
                      <a:gd name="connsiteY3" fmla="*/ 669210 h 669210"/>
                      <a:gd name="connsiteX4" fmla="*/ 0 w 2526684"/>
                      <a:gd name="connsiteY4"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31071 w 2526684"/>
                      <a:gd name="connsiteY3" fmla="*/ 512042 h 669210"/>
                      <a:gd name="connsiteX4" fmla="*/ 88323 w 2526684"/>
                      <a:gd name="connsiteY4" fmla="*/ 669210 h 669210"/>
                      <a:gd name="connsiteX5" fmla="*/ 0 w 2526684"/>
                      <a:gd name="connsiteY5"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88323 w 2526684"/>
                      <a:gd name="connsiteY4" fmla="*/ 669210 h 669210"/>
                      <a:gd name="connsiteX5" fmla="*/ 0 w 2526684"/>
                      <a:gd name="connsiteY5"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88323 w 2526684"/>
                      <a:gd name="connsiteY4" fmla="*/ 669210 h 669210"/>
                      <a:gd name="connsiteX5" fmla="*/ 0 w 2526684"/>
                      <a:gd name="connsiteY5"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1182925 w 2526684"/>
                      <a:gd name="connsiteY4" fmla="*/ 548410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10289 w 2526684"/>
                      <a:gd name="connsiteY3" fmla="*/ 460088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10289 w 2526684"/>
                      <a:gd name="connsiteY3" fmla="*/ 480870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10289 w 2526684"/>
                      <a:gd name="connsiteY3" fmla="*/ 465284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22451"/>
                      <a:gd name="connsiteX1" fmla="*/ 2310340 w 2526684"/>
                      <a:gd name="connsiteY1" fmla="*/ 54841 h 622451"/>
                      <a:gd name="connsiteX2" fmla="*/ 2325924 w 2526684"/>
                      <a:gd name="connsiteY2" fmla="*/ 466587 h 622451"/>
                      <a:gd name="connsiteX3" fmla="*/ 1910289 w 2526684"/>
                      <a:gd name="connsiteY3" fmla="*/ 465284 h 622451"/>
                      <a:gd name="connsiteX4" fmla="*/ 2097325 w 2526684"/>
                      <a:gd name="connsiteY4" fmla="*/ 569191 h 622451"/>
                      <a:gd name="connsiteX5" fmla="*/ 88323 w 2526684"/>
                      <a:gd name="connsiteY5" fmla="*/ 622451 h 622451"/>
                      <a:gd name="connsiteX6" fmla="*/ 0 w 2526684"/>
                      <a:gd name="connsiteY6" fmla="*/ 314615 h 622451"/>
                      <a:gd name="connsiteX0" fmla="*/ 0 w 2526684"/>
                      <a:gd name="connsiteY0" fmla="*/ 314615 h 658819"/>
                      <a:gd name="connsiteX1" fmla="*/ 2310340 w 2526684"/>
                      <a:gd name="connsiteY1" fmla="*/ 54841 h 658819"/>
                      <a:gd name="connsiteX2" fmla="*/ 2325924 w 2526684"/>
                      <a:gd name="connsiteY2" fmla="*/ 466587 h 658819"/>
                      <a:gd name="connsiteX3" fmla="*/ 1910289 w 2526684"/>
                      <a:gd name="connsiteY3" fmla="*/ 465284 h 658819"/>
                      <a:gd name="connsiteX4" fmla="*/ 2097325 w 2526684"/>
                      <a:gd name="connsiteY4" fmla="*/ 569191 h 658819"/>
                      <a:gd name="connsiteX5" fmla="*/ 83128 w 2526684"/>
                      <a:gd name="connsiteY5" fmla="*/ 658819 h 658819"/>
                      <a:gd name="connsiteX6" fmla="*/ 0 w 2526684"/>
                      <a:gd name="connsiteY6" fmla="*/ 314615 h 658819"/>
                      <a:gd name="connsiteX0" fmla="*/ 0 w 2526684"/>
                      <a:gd name="connsiteY0" fmla="*/ 314615 h 658819"/>
                      <a:gd name="connsiteX1" fmla="*/ 2310340 w 2526684"/>
                      <a:gd name="connsiteY1" fmla="*/ 54841 h 658819"/>
                      <a:gd name="connsiteX2" fmla="*/ 2325924 w 2526684"/>
                      <a:gd name="connsiteY2" fmla="*/ 466587 h 658819"/>
                      <a:gd name="connsiteX3" fmla="*/ 1910289 w 2526684"/>
                      <a:gd name="connsiteY3" fmla="*/ 465284 h 658819"/>
                      <a:gd name="connsiteX4" fmla="*/ 2097325 w 2526684"/>
                      <a:gd name="connsiteY4" fmla="*/ 569191 h 658819"/>
                      <a:gd name="connsiteX5" fmla="*/ 83128 w 2526684"/>
                      <a:gd name="connsiteY5" fmla="*/ 658819 h 658819"/>
                      <a:gd name="connsiteX6" fmla="*/ 0 w 2526684"/>
                      <a:gd name="connsiteY6" fmla="*/ 314615 h 658819"/>
                      <a:gd name="connsiteX0" fmla="*/ 85480 w 2612164"/>
                      <a:gd name="connsiteY0" fmla="*/ 314615 h 658819"/>
                      <a:gd name="connsiteX1" fmla="*/ 2395820 w 2612164"/>
                      <a:gd name="connsiteY1" fmla="*/ 54841 h 658819"/>
                      <a:gd name="connsiteX2" fmla="*/ 2411404 w 2612164"/>
                      <a:gd name="connsiteY2" fmla="*/ 466587 h 658819"/>
                      <a:gd name="connsiteX3" fmla="*/ 1995769 w 2612164"/>
                      <a:gd name="connsiteY3" fmla="*/ 465284 h 658819"/>
                      <a:gd name="connsiteX4" fmla="*/ 2182805 w 2612164"/>
                      <a:gd name="connsiteY4" fmla="*/ 569191 h 658819"/>
                      <a:gd name="connsiteX5" fmla="*/ 168608 w 2612164"/>
                      <a:gd name="connsiteY5" fmla="*/ 658819 h 658819"/>
                      <a:gd name="connsiteX6" fmla="*/ 85480 w 2612164"/>
                      <a:gd name="connsiteY6" fmla="*/ 314615 h 658819"/>
                      <a:gd name="connsiteX0" fmla="*/ 85480 w 2612164"/>
                      <a:gd name="connsiteY0" fmla="*/ 314615 h 658819"/>
                      <a:gd name="connsiteX1" fmla="*/ 2395820 w 2612164"/>
                      <a:gd name="connsiteY1" fmla="*/ 54841 h 658819"/>
                      <a:gd name="connsiteX2" fmla="*/ 2411404 w 2612164"/>
                      <a:gd name="connsiteY2" fmla="*/ 466587 h 658819"/>
                      <a:gd name="connsiteX3" fmla="*/ 1995769 w 2612164"/>
                      <a:gd name="connsiteY3" fmla="*/ 465284 h 658819"/>
                      <a:gd name="connsiteX4" fmla="*/ 2182805 w 2612164"/>
                      <a:gd name="connsiteY4" fmla="*/ 569191 h 658819"/>
                      <a:gd name="connsiteX5" fmla="*/ 168608 w 2612164"/>
                      <a:gd name="connsiteY5" fmla="*/ 658819 h 658819"/>
                      <a:gd name="connsiteX6" fmla="*/ 85480 w 2612164"/>
                      <a:gd name="connsiteY6"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165112 w 2608668"/>
                      <a:gd name="connsiteY5" fmla="*/ 658819 h 658819"/>
                      <a:gd name="connsiteX6" fmla="*/ 81984 w 2608668"/>
                      <a:gd name="connsiteY6"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714191 w 2608668"/>
                      <a:gd name="connsiteY5" fmla="*/ 631538 h 658819"/>
                      <a:gd name="connsiteX6" fmla="*/ 165112 w 2608668"/>
                      <a:gd name="connsiteY6" fmla="*/ 658819 h 658819"/>
                      <a:gd name="connsiteX7" fmla="*/ 81984 w 2608668"/>
                      <a:gd name="connsiteY7"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667432 w 2608668"/>
                      <a:gd name="connsiteY5" fmla="*/ 595169 h 658819"/>
                      <a:gd name="connsiteX6" fmla="*/ 165112 w 2608668"/>
                      <a:gd name="connsiteY6" fmla="*/ 658819 h 658819"/>
                      <a:gd name="connsiteX7" fmla="*/ 81984 w 2608668"/>
                      <a:gd name="connsiteY7"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667432 w 2608668"/>
                      <a:gd name="connsiteY5" fmla="*/ 595169 h 658819"/>
                      <a:gd name="connsiteX6" fmla="*/ 165112 w 2608668"/>
                      <a:gd name="connsiteY6" fmla="*/ 658819 h 658819"/>
                      <a:gd name="connsiteX7" fmla="*/ 81984 w 2608668"/>
                      <a:gd name="connsiteY7" fmla="*/ 314615 h 658819"/>
                      <a:gd name="connsiteX0" fmla="*/ 81984 w 2608668"/>
                      <a:gd name="connsiteY0" fmla="*/ 314615 h 659614"/>
                      <a:gd name="connsiteX1" fmla="*/ 2392324 w 2608668"/>
                      <a:gd name="connsiteY1" fmla="*/ 54841 h 659614"/>
                      <a:gd name="connsiteX2" fmla="*/ 2407908 w 2608668"/>
                      <a:gd name="connsiteY2" fmla="*/ 466587 h 659614"/>
                      <a:gd name="connsiteX3" fmla="*/ 1992273 w 2608668"/>
                      <a:gd name="connsiteY3" fmla="*/ 465284 h 659614"/>
                      <a:gd name="connsiteX4" fmla="*/ 2179309 w 2608668"/>
                      <a:gd name="connsiteY4" fmla="*/ 569191 h 659614"/>
                      <a:gd name="connsiteX5" fmla="*/ 667432 w 2608668"/>
                      <a:gd name="connsiteY5" fmla="*/ 595169 h 659614"/>
                      <a:gd name="connsiteX6" fmla="*/ 165112 w 2608668"/>
                      <a:gd name="connsiteY6" fmla="*/ 658819 h 659614"/>
                      <a:gd name="connsiteX7" fmla="*/ 81984 w 2608668"/>
                      <a:gd name="connsiteY7" fmla="*/ 314615 h 659614"/>
                      <a:gd name="connsiteX0" fmla="*/ 81984 w 2608668"/>
                      <a:gd name="connsiteY0" fmla="*/ 314615 h 659232"/>
                      <a:gd name="connsiteX1" fmla="*/ 2392324 w 2608668"/>
                      <a:gd name="connsiteY1" fmla="*/ 54841 h 659232"/>
                      <a:gd name="connsiteX2" fmla="*/ 2407908 w 2608668"/>
                      <a:gd name="connsiteY2" fmla="*/ 466587 h 659232"/>
                      <a:gd name="connsiteX3" fmla="*/ 1992273 w 2608668"/>
                      <a:gd name="connsiteY3" fmla="*/ 465284 h 659232"/>
                      <a:gd name="connsiteX4" fmla="*/ 2179309 w 2608668"/>
                      <a:gd name="connsiteY4" fmla="*/ 569191 h 659232"/>
                      <a:gd name="connsiteX5" fmla="*/ 662236 w 2608668"/>
                      <a:gd name="connsiteY5" fmla="*/ 574387 h 659232"/>
                      <a:gd name="connsiteX6" fmla="*/ 165112 w 2608668"/>
                      <a:gd name="connsiteY6" fmla="*/ 658819 h 659232"/>
                      <a:gd name="connsiteX7" fmla="*/ 81984 w 2608668"/>
                      <a:gd name="connsiteY7" fmla="*/ 314615 h 659232"/>
                      <a:gd name="connsiteX0" fmla="*/ 81984 w 2608668"/>
                      <a:gd name="connsiteY0" fmla="*/ 314615 h 668872"/>
                      <a:gd name="connsiteX1" fmla="*/ 2392324 w 2608668"/>
                      <a:gd name="connsiteY1" fmla="*/ 54841 h 668872"/>
                      <a:gd name="connsiteX2" fmla="*/ 2407908 w 2608668"/>
                      <a:gd name="connsiteY2" fmla="*/ 466587 h 668872"/>
                      <a:gd name="connsiteX3" fmla="*/ 1992273 w 2608668"/>
                      <a:gd name="connsiteY3" fmla="*/ 465284 h 668872"/>
                      <a:gd name="connsiteX4" fmla="*/ 2179309 w 2608668"/>
                      <a:gd name="connsiteY4" fmla="*/ 569191 h 668872"/>
                      <a:gd name="connsiteX5" fmla="*/ 662236 w 2608668"/>
                      <a:gd name="connsiteY5" fmla="*/ 574387 h 668872"/>
                      <a:gd name="connsiteX6" fmla="*/ 165112 w 2608668"/>
                      <a:gd name="connsiteY6" fmla="*/ 658819 h 668872"/>
                      <a:gd name="connsiteX7" fmla="*/ 81984 w 2608668"/>
                      <a:gd name="connsiteY7" fmla="*/ 314615 h 668872"/>
                      <a:gd name="connsiteX0" fmla="*/ 81984 w 2608668"/>
                      <a:gd name="connsiteY0" fmla="*/ 314615 h 668872"/>
                      <a:gd name="connsiteX1" fmla="*/ 2392324 w 2608668"/>
                      <a:gd name="connsiteY1" fmla="*/ 54841 h 668872"/>
                      <a:gd name="connsiteX2" fmla="*/ 2407908 w 2608668"/>
                      <a:gd name="connsiteY2" fmla="*/ 466587 h 668872"/>
                      <a:gd name="connsiteX3" fmla="*/ 1992273 w 2608668"/>
                      <a:gd name="connsiteY3" fmla="*/ 465284 h 668872"/>
                      <a:gd name="connsiteX4" fmla="*/ 2179309 w 2608668"/>
                      <a:gd name="connsiteY4" fmla="*/ 569191 h 668872"/>
                      <a:gd name="connsiteX5" fmla="*/ 854469 w 2608668"/>
                      <a:gd name="connsiteY5" fmla="*/ 563996 h 668872"/>
                      <a:gd name="connsiteX6" fmla="*/ 662236 w 2608668"/>
                      <a:gd name="connsiteY6" fmla="*/ 574387 h 668872"/>
                      <a:gd name="connsiteX7" fmla="*/ 165112 w 2608668"/>
                      <a:gd name="connsiteY7" fmla="*/ 658819 h 668872"/>
                      <a:gd name="connsiteX8" fmla="*/ 81984 w 2608668"/>
                      <a:gd name="connsiteY8" fmla="*/ 314615 h 668872"/>
                      <a:gd name="connsiteX0" fmla="*/ 81984 w 2608668"/>
                      <a:gd name="connsiteY0" fmla="*/ 314615 h 719860"/>
                      <a:gd name="connsiteX1" fmla="*/ 2392324 w 2608668"/>
                      <a:gd name="connsiteY1" fmla="*/ 54841 h 719860"/>
                      <a:gd name="connsiteX2" fmla="*/ 2407908 w 2608668"/>
                      <a:gd name="connsiteY2" fmla="*/ 466587 h 719860"/>
                      <a:gd name="connsiteX3" fmla="*/ 1992273 w 2608668"/>
                      <a:gd name="connsiteY3" fmla="*/ 465284 h 719860"/>
                      <a:gd name="connsiteX4" fmla="*/ 2179309 w 2608668"/>
                      <a:gd name="connsiteY4" fmla="*/ 569191 h 719860"/>
                      <a:gd name="connsiteX5" fmla="*/ 480396 w 2608668"/>
                      <a:gd name="connsiteY5" fmla="*/ 719860 h 719860"/>
                      <a:gd name="connsiteX6" fmla="*/ 662236 w 2608668"/>
                      <a:gd name="connsiteY6" fmla="*/ 574387 h 719860"/>
                      <a:gd name="connsiteX7" fmla="*/ 165112 w 2608668"/>
                      <a:gd name="connsiteY7" fmla="*/ 658819 h 719860"/>
                      <a:gd name="connsiteX8" fmla="*/ 81984 w 2608668"/>
                      <a:gd name="connsiteY8" fmla="*/ 314615 h 719860"/>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9309 w 2608668"/>
                      <a:gd name="connsiteY4" fmla="*/ 569191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9309 w 2608668"/>
                      <a:gd name="connsiteY4" fmla="*/ 569191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9309 w 2608668"/>
                      <a:gd name="connsiteY4" fmla="*/ 569191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5041 w 2600062"/>
                      <a:gd name="connsiteY0" fmla="*/ 243466 h 765378"/>
                      <a:gd name="connsiteX1" fmla="*/ 2383718 w 2600062"/>
                      <a:gd name="connsiteY1" fmla="*/ 79577 h 765378"/>
                      <a:gd name="connsiteX2" fmla="*/ 2399302 w 2600062"/>
                      <a:gd name="connsiteY2" fmla="*/ 491323 h 765378"/>
                      <a:gd name="connsiteX3" fmla="*/ 1983667 w 2600062"/>
                      <a:gd name="connsiteY3" fmla="*/ 490020 h 765378"/>
                      <a:gd name="connsiteX4" fmla="*/ 2170703 w 2600062"/>
                      <a:gd name="connsiteY4" fmla="*/ 593927 h 765378"/>
                      <a:gd name="connsiteX5" fmla="*/ 451008 w 2600062"/>
                      <a:gd name="connsiteY5" fmla="*/ 765378 h 765378"/>
                      <a:gd name="connsiteX6" fmla="*/ 653630 w 2600062"/>
                      <a:gd name="connsiteY6" fmla="*/ 599123 h 765378"/>
                      <a:gd name="connsiteX7" fmla="*/ 156506 w 2600062"/>
                      <a:gd name="connsiteY7" fmla="*/ 683555 h 765378"/>
                      <a:gd name="connsiteX8" fmla="*/ 85041 w 2600062"/>
                      <a:gd name="connsiteY8" fmla="*/ 243466 h 765378"/>
                      <a:gd name="connsiteX0" fmla="*/ 92291 w 2607312"/>
                      <a:gd name="connsiteY0" fmla="*/ 243466 h 765378"/>
                      <a:gd name="connsiteX1" fmla="*/ 2390968 w 2607312"/>
                      <a:gd name="connsiteY1" fmla="*/ 79577 h 765378"/>
                      <a:gd name="connsiteX2" fmla="*/ 2406552 w 2607312"/>
                      <a:gd name="connsiteY2" fmla="*/ 491323 h 765378"/>
                      <a:gd name="connsiteX3" fmla="*/ 1990917 w 2607312"/>
                      <a:gd name="connsiteY3" fmla="*/ 490020 h 765378"/>
                      <a:gd name="connsiteX4" fmla="*/ 2177953 w 2607312"/>
                      <a:gd name="connsiteY4" fmla="*/ 593927 h 765378"/>
                      <a:gd name="connsiteX5" fmla="*/ 458258 w 2607312"/>
                      <a:gd name="connsiteY5" fmla="*/ 765378 h 765378"/>
                      <a:gd name="connsiteX6" fmla="*/ 660880 w 2607312"/>
                      <a:gd name="connsiteY6" fmla="*/ 599123 h 765378"/>
                      <a:gd name="connsiteX7" fmla="*/ 138809 w 2607312"/>
                      <a:gd name="connsiteY7" fmla="*/ 579325 h 765378"/>
                      <a:gd name="connsiteX8" fmla="*/ 92291 w 2607312"/>
                      <a:gd name="connsiteY8" fmla="*/ 243466 h 765378"/>
                      <a:gd name="connsiteX0" fmla="*/ 92291 w 2607312"/>
                      <a:gd name="connsiteY0" fmla="*/ 243466 h 765378"/>
                      <a:gd name="connsiteX1" fmla="*/ 2390968 w 2607312"/>
                      <a:gd name="connsiteY1" fmla="*/ 79577 h 765378"/>
                      <a:gd name="connsiteX2" fmla="*/ 2406552 w 2607312"/>
                      <a:gd name="connsiteY2" fmla="*/ 491323 h 765378"/>
                      <a:gd name="connsiteX3" fmla="*/ 1990917 w 2607312"/>
                      <a:gd name="connsiteY3" fmla="*/ 490020 h 765378"/>
                      <a:gd name="connsiteX4" fmla="*/ 2177953 w 2607312"/>
                      <a:gd name="connsiteY4" fmla="*/ 593927 h 765378"/>
                      <a:gd name="connsiteX5" fmla="*/ 458258 w 2607312"/>
                      <a:gd name="connsiteY5" fmla="*/ 765378 h 765378"/>
                      <a:gd name="connsiteX6" fmla="*/ 664957 w 2607312"/>
                      <a:gd name="connsiteY6" fmla="*/ 576266 h 765378"/>
                      <a:gd name="connsiteX7" fmla="*/ 138809 w 2607312"/>
                      <a:gd name="connsiteY7" fmla="*/ 579325 h 765378"/>
                      <a:gd name="connsiteX8" fmla="*/ 92291 w 2607312"/>
                      <a:gd name="connsiteY8" fmla="*/ 243466 h 765378"/>
                      <a:gd name="connsiteX0" fmla="*/ 84303 w 2599324"/>
                      <a:gd name="connsiteY0" fmla="*/ 243466 h 765378"/>
                      <a:gd name="connsiteX1" fmla="*/ 2382980 w 2599324"/>
                      <a:gd name="connsiteY1" fmla="*/ 79577 h 765378"/>
                      <a:gd name="connsiteX2" fmla="*/ 2398564 w 2599324"/>
                      <a:gd name="connsiteY2" fmla="*/ 491323 h 765378"/>
                      <a:gd name="connsiteX3" fmla="*/ 1982929 w 2599324"/>
                      <a:gd name="connsiteY3" fmla="*/ 490020 h 765378"/>
                      <a:gd name="connsiteX4" fmla="*/ 2169965 w 2599324"/>
                      <a:gd name="connsiteY4" fmla="*/ 593927 h 765378"/>
                      <a:gd name="connsiteX5" fmla="*/ 450270 w 2599324"/>
                      <a:gd name="connsiteY5" fmla="*/ 765378 h 765378"/>
                      <a:gd name="connsiteX6" fmla="*/ 656969 w 2599324"/>
                      <a:gd name="connsiteY6" fmla="*/ 576266 h 765378"/>
                      <a:gd name="connsiteX7" fmla="*/ 158515 w 2599324"/>
                      <a:gd name="connsiteY7" fmla="*/ 596965 h 765378"/>
                      <a:gd name="connsiteX8" fmla="*/ 84303 w 2599324"/>
                      <a:gd name="connsiteY8" fmla="*/ 243466 h 765378"/>
                      <a:gd name="connsiteX0" fmla="*/ 84303 w 2599324"/>
                      <a:gd name="connsiteY0" fmla="*/ 243466 h 765378"/>
                      <a:gd name="connsiteX1" fmla="*/ 2382980 w 2599324"/>
                      <a:gd name="connsiteY1" fmla="*/ 79577 h 765378"/>
                      <a:gd name="connsiteX2" fmla="*/ 2398564 w 2599324"/>
                      <a:gd name="connsiteY2" fmla="*/ 491323 h 765378"/>
                      <a:gd name="connsiteX3" fmla="*/ 1982929 w 2599324"/>
                      <a:gd name="connsiteY3" fmla="*/ 490020 h 765378"/>
                      <a:gd name="connsiteX4" fmla="*/ 2169965 w 2599324"/>
                      <a:gd name="connsiteY4" fmla="*/ 593927 h 765378"/>
                      <a:gd name="connsiteX5" fmla="*/ 450270 w 2599324"/>
                      <a:gd name="connsiteY5" fmla="*/ 765378 h 765378"/>
                      <a:gd name="connsiteX6" fmla="*/ 656969 w 2599324"/>
                      <a:gd name="connsiteY6" fmla="*/ 576266 h 765378"/>
                      <a:gd name="connsiteX7" fmla="*/ 158515 w 2599324"/>
                      <a:gd name="connsiteY7" fmla="*/ 596965 h 765378"/>
                      <a:gd name="connsiteX8" fmla="*/ 84303 w 2599324"/>
                      <a:gd name="connsiteY8" fmla="*/ 243466 h 765378"/>
                      <a:gd name="connsiteX0" fmla="*/ 84151 w 2599172"/>
                      <a:gd name="connsiteY0" fmla="*/ 243466 h 765378"/>
                      <a:gd name="connsiteX1" fmla="*/ 2382828 w 2599172"/>
                      <a:gd name="connsiteY1" fmla="*/ 79577 h 765378"/>
                      <a:gd name="connsiteX2" fmla="*/ 2398412 w 2599172"/>
                      <a:gd name="connsiteY2" fmla="*/ 491323 h 765378"/>
                      <a:gd name="connsiteX3" fmla="*/ 1982777 w 2599172"/>
                      <a:gd name="connsiteY3" fmla="*/ 490020 h 765378"/>
                      <a:gd name="connsiteX4" fmla="*/ 2169813 w 2599172"/>
                      <a:gd name="connsiteY4" fmla="*/ 593927 h 765378"/>
                      <a:gd name="connsiteX5" fmla="*/ 450118 w 2599172"/>
                      <a:gd name="connsiteY5" fmla="*/ 765378 h 765378"/>
                      <a:gd name="connsiteX6" fmla="*/ 656817 w 2599172"/>
                      <a:gd name="connsiteY6" fmla="*/ 576266 h 765378"/>
                      <a:gd name="connsiteX7" fmla="*/ 158934 w 2599172"/>
                      <a:gd name="connsiteY7" fmla="*/ 624279 h 765378"/>
                      <a:gd name="connsiteX8" fmla="*/ 84151 w 2599172"/>
                      <a:gd name="connsiteY8" fmla="*/ 243466 h 765378"/>
                      <a:gd name="connsiteX0" fmla="*/ 126846 w 2641867"/>
                      <a:gd name="connsiteY0" fmla="*/ 243466 h 765378"/>
                      <a:gd name="connsiteX1" fmla="*/ 2425523 w 2641867"/>
                      <a:gd name="connsiteY1" fmla="*/ 79577 h 765378"/>
                      <a:gd name="connsiteX2" fmla="*/ 2441107 w 2641867"/>
                      <a:gd name="connsiteY2" fmla="*/ 491323 h 765378"/>
                      <a:gd name="connsiteX3" fmla="*/ 2025472 w 2641867"/>
                      <a:gd name="connsiteY3" fmla="*/ 490020 h 765378"/>
                      <a:gd name="connsiteX4" fmla="*/ 2212508 w 2641867"/>
                      <a:gd name="connsiteY4" fmla="*/ 593927 h 765378"/>
                      <a:gd name="connsiteX5" fmla="*/ 492813 w 2641867"/>
                      <a:gd name="connsiteY5" fmla="*/ 765378 h 765378"/>
                      <a:gd name="connsiteX6" fmla="*/ 699512 w 2641867"/>
                      <a:gd name="connsiteY6" fmla="*/ 576266 h 765378"/>
                      <a:gd name="connsiteX7" fmla="*/ 201629 w 2641867"/>
                      <a:gd name="connsiteY7" fmla="*/ 624279 h 765378"/>
                      <a:gd name="connsiteX8" fmla="*/ 126846 w 2641867"/>
                      <a:gd name="connsiteY8" fmla="*/ 243466 h 765378"/>
                      <a:gd name="connsiteX0" fmla="*/ 126846 w 2641867"/>
                      <a:gd name="connsiteY0" fmla="*/ 243466 h 765378"/>
                      <a:gd name="connsiteX1" fmla="*/ 2425523 w 2641867"/>
                      <a:gd name="connsiteY1" fmla="*/ 79577 h 765378"/>
                      <a:gd name="connsiteX2" fmla="*/ 2441107 w 2641867"/>
                      <a:gd name="connsiteY2" fmla="*/ 491323 h 765378"/>
                      <a:gd name="connsiteX3" fmla="*/ 2025472 w 2641867"/>
                      <a:gd name="connsiteY3" fmla="*/ 490020 h 765378"/>
                      <a:gd name="connsiteX4" fmla="*/ 2220185 w 2641867"/>
                      <a:gd name="connsiteY4" fmla="*/ 681492 h 765378"/>
                      <a:gd name="connsiteX5" fmla="*/ 492813 w 2641867"/>
                      <a:gd name="connsiteY5" fmla="*/ 765378 h 765378"/>
                      <a:gd name="connsiteX6" fmla="*/ 699512 w 2641867"/>
                      <a:gd name="connsiteY6" fmla="*/ 576266 h 765378"/>
                      <a:gd name="connsiteX7" fmla="*/ 201629 w 2641867"/>
                      <a:gd name="connsiteY7" fmla="*/ 624279 h 765378"/>
                      <a:gd name="connsiteX8" fmla="*/ 126846 w 2641867"/>
                      <a:gd name="connsiteY8" fmla="*/ 243466 h 765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867" h="765378">
                        <a:moveTo>
                          <a:pt x="126846" y="243466"/>
                        </a:moveTo>
                        <a:cubicBezTo>
                          <a:pt x="552328" y="-35357"/>
                          <a:pt x="1984456" y="-52041"/>
                          <a:pt x="2425523" y="79577"/>
                        </a:cubicBezTo>
                        <a:cubicBezTo>
                          <a:pt x="2730322" y="137161"/>
                          <a:pt x="2692220" y="418151"/>
                          <a:pt x="2441107" y="491323"/>
                        </a:cubicBezTo>
                        <a:lnTo>
                          <a:pt x="2025472" y="490020"/>
                        </a:lnTo>
                        <a:lnTo>
                          <a:pt x="2220185" y="681492"/>
                        </a:lnTo>
                        <a:lnTo>
                          <a:pt x="492813" y="765378"/>
                        </a:lnTo>
                        <a:cubicBezTo>
                          <a:pt x="560354" y="694374"/>
                          <a:pt x="631971" y="631684"/>
                          <a:pt x="699512" y="576266"/>
                        </a:cubicBezTo>
                        <a:cubicBezTo>
                          <a:pt x="506095" y="628655"/>
                          <a:pt x="329749" y="641621"/>
                          <a:pt x="201629" y="624279"/>
                        </a:cubicBezTo>
                        <a:cubicBezTo>
                          <a:pt x="95989" y="613453"/>
                          <a:pt x="-149339" y="420560"/>
                          <a:pt x="126846" y="243466"/>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34" name="Group 133"/>
                <p:cNvGrpSpPr/>
                <p:nvPr/>
              </p:nvGrpSpPr>
              <p:grpSpPr>
                <a:xfrm>
                  <a:off x="2940159" y="3974882"/>
                  <a:ext cx="1218325" cy="1281240"/>
                  <a:chOff x="2940159" y="3974882"/>
                  <a:chExt cx="1218325" cy="1281240"/>
                </a:xfrm>
              </p:grpSpPr>
              <p:grpSp>
                <p:nvGrpSpPr>
                  <p:cNvPr id="121" name="Group 120"/>
                  <p:cNvGrpSpPr/>
                  <p:nvPr/>
                </p:nvGrpSpPr>
                <p:grpSpPr>
                  <a:xfrm>
                    <a:off x="2940159" y="3974882"/>
                    <a:ext cx="1218325" cy="1281240"/>
                    <a:chOff x="2940159" y="3974882"/>
                    <a:chExt cx="1218325" cy="1281240"/>
                  </a:xfrm>
                </p:grpSpPr>
                <p:sp>
                  <p:nvSpPr>
                    <p:cNvPr id="67" name="Rectangle 2"/>
                    <p:cNvSpPr/>
                    <p:nvPr/>
                  </p:nvSpPr>
                  <p:spPr>
                    <a:xfrm rot="8682729" flipV="1">
                      <a:off x="3903170" y="4337625"/>
                      <a:ext cx="255314" cy="232762"/>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 name="connsiteX0" fmla="*/ 541518 w 8636226"/>
                        <a:gd name="connsiteY0" fmla="*/ 4050353 h 9224165"/>
                        <a:gd name="connsiteX1" fmla="*/ 1163309 w 8636226"/>
                        <a:gd name="connsiteY1" fmla="*/ 3368184 h 9224165"/>
                        <a:gd name="connsiteX2" fmla="*/ 2967723 w 8636226"/>
                        <a:gd name="connsiteY2" fmla="*/ 5196984 h 9224165"/>
                        <a:gd name="connsiteX3" fmla="*/ 108411 w 8636226"/>
                        <a:gd name="connsiteY3" fmla="*/ 2221554 h 9224165"/>
                        <a:gd name="connsiteX4" fmla="*/ 1008296 w 8636226"/>
                        <a:gd name="connsiteY4" fmla="*/ 1510355 h 9224165"/>
                        <a:gd name="connsiteX5" fmla="*/ 3432182 w 8636226"/>
                        <a:gd name="connsiteY5" fmla="*/ 3948755 h 9224165"/>
                        <a:gd name="connsiteX6" fmla="*/ 718011 w 8636226"/>
                        <a:gd name="connsiteY6" fmla="*/ 1191041 h 9224165"/>
                        <a:gd name="connsiteX7" fmla="*/ 1719497 w 8636226"/>
                        <a:gd name="connsiteY7" fmla="*/ 494356 h 9224165"/>
                        <a:gd name="connsiteX8" fmla="*/ 4085326 w 8636226"/>
                        <a:gd name="connsiteY8" fmla="*/ 2976299 h 9224165"/>
                        <a:gd name="connsiteX9" fmla="*/ 2133444 w 8636226"/>
                        <a:gd name="connsiteY9" fmla="*/ 867083 h 9224165"/>
                        <a:gd name="connsiteX10" fmla="*/ 3170925 w 8636226"/>
                        <a:gd name="connsiteY10" fmla="*/ 276642 h 9224165"/>
                        <a:gd name="connsiteX11" fmla="*/ 6538239 w 8636226"/>
                        <a:gd name="connsiteY11" fmla="*/ 3731040 h 9224165"/>
                        <a:gd name="connsiteX12" fmla="*/ 6090619 w 8636226"/>
                        <a:gd name="connsiteY12" fmla="*/ 2238393 h 9224165"/>
                        <a:gd name="connsiteX13" fmla="*/ 6639839 w 8636226"/>
                        <a:gd name="connsiteY13" fmla="*/ 1031385 h 9224165"/>
                        <a:gd name="connsiteX14" fmla="*/ 7757440 w 8636226"/>
                        <a:gd name="connsiteY14" fmla="*/ 2976297 h 9224165"/>
                        <a:gd name="connsiteX15" fmla="*/ 7989669 w 8636226"/>
                        <a:gd name="connsiteY15" fmla="*/ 4340640 h 9224165"/>
                        <a:gd name="connsiteX16" fmla="*/ 8636220 w 8636226"/>
                        <a:gd name="connsiteY16" fmla="*/ 6034120 h 9224165"/>
                        <a:gd name="connsiteX17" fmla="*/ 6266896 w 8636226"/>
                        <a:gd name="connsiteY17" fmla="*/ 9224162 h 9224165"/>
                        <a:gd name="connsiteX18" fmla="*/ 5057784 w 8636226"/>
                        <a:gd name="connsiteY18" fmla="*/ 8462696 h 9224165"/>
                        <a:gd name="connsiteX19" fmla="*/ 541518 w 8636226"/>
                        <a:gd name="connsiteY19" fmla="*/ 4050353 h 9224165"/>
                        <a:gd name="connsiteX0" fmla="*/ 541518 w 8752649"/>
                        <a:gd name="connsiteY0" fmla="*/ 4050353 h 9224165"/>
                        <a:gd name="connsiteX1" fmla="*/ 1163309 w 8752649"/>
                        <a:gd name="connsiteY1" fmla="*/ 3368184 h 9224165"/>
                        <a:gd name="connsiteX2" fmla="*/ 2967723 w 8752649"/>
                        <a:gd name="connsiteY2" fmla="*/ 5196984 h 9224165"/>
                        <a:gd name="connsiteX3" fmla="*/ 108411 w 8752649"/>
                        <a:gd name="connsiteY3" fmla="*/ 2221554 h 9224165"/>
                        <a:gd name="connsiteX4" fmla="*/ 1008296 w 8752649"/>
                        <a:gd name="connsiteY4" fmla="*/ 1510355 h 9224165"/>
                        <a:gd name="connsiteX5" fmla="*/ 3432182 w 8752649"/>
                        <a:gd name="connsiteY5" fmla="*/ 3948755 h 9224165"/>
                        <a:gd name="connsiteX6" fmla="*/ 718011 w 8752649"/>
                        <a:gd name="connsiteY6" fmla="*/ 1191041 h 9224165"/>
                        <a:gd name="connsiteX7" fmla="*/ 1719497 w 8752649"/>
                        <a:gd name="connsiteY7" fmla="*/ 494356 h 9224165"/>
                        <a:gd name="connsiteX8" fmla="*/ 4085326 w 8752649"/>
                        <a:gd name="connsiteY8" fmla="*/ 2976299 h 9224165"/>
                        <a:gd name="connsiteX9" fmla="*/ 2133444 w 8752649"/>
                        <a:gd name="connsiteY9" fmla="*/ 867083 h 9224165"/>
                        <a:gd name="connsiteX10" fmla="*/ 3170925 w 8752649"/>
                        <a:gd name="connsiteY10" fmla="*/ 276642 h 9224165"/>
                        <a:gd name="connsiteX11" fmla="*/ 6538239 w 8752649"/>
                        <a:gd name="connsiteY11" fmla="*/ 3731040 h 9224165"/>
                        <a:gd name="connsiteX12" fmla="*/ 6090619 w 8752649"/>
                        <a:gd name="connsiteY12" fmla="*/ 2238393 h 9224165"/>
                        <a:gd name="connsiteX13" fmla="*/ 6639839 w 8752649"/>
                        <a:gd name="connsiteY13" fmla="*/ 1031385 h 9224165"/>
                        <a:gd name="connsiteX14" fmla="*/ 7757440 w 8752649"/>
                        <a:gd name="connsiteY14" fmla="*/ 2976297 h 9224165"/>
                        <a:gd name="connsiteX15" fmla="*/ 7989669 w 8752649"/>
                        <a:gd name="connsiteY15" fmla="*/ 4340640 h 9224165"/>
                        <a:gd name="connsiteX16" fmla="*/ 8752654 w 8752649"/>
                        <a:gd name="connsiteY16" fmla="*/ 6193162 h 9224165"/>
                        <a:gd name="connsiteX17" fmla="*/ 6266896 w 8752649"/>
                        <a:gd name="connsiteY17" fmla="*/ 9224162 h 9224165"/>
                        <a:gd name="connsiteX18" fmla="*/ 5057784 w 8752649"/>
                        <a:gd name="connsiteY18" fmla="*/ 8462696 h 9224165"/>
                        <a:gd name="connsiteX19" fmla="*/ 541518 w 8752649"/>
                        <a:gd name="connsiteY19" fmla="*/ 4050353 h 92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52649" h="9224165">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594837" y="6050116"/>
                            <a:pt x="8752654" y="6193162"/>
                          </a:cubicBezTo>
                          <a:cubicBezTo>
                            <a:pt x="7977375" y="7437758"/>
                            <a:pt x="7007393" y="7933774"/>
                            <a:pt x="6266896" y="9224162"/>
                          </a:cubicBezTo>
                          <a:cubicBezTo>
                            <a:pt x="6129010" y="9197551"/>
                            <a:pt x="5181156" y="8530430"/>
                            <a:pt x="5057784" y="8462696"/>
                          </a:cubicBezTo>
                          <a:cubicBezTo>
                            <a:pt x="4397384" y="8046620"/>
                            <a:pt x="768618" y="4236716"/>
                            <a:pt x="541518" y="4050353"/>
                          </a:cubicBezTo>
                          <a:close/>
                        </a:path>
                      </a:pathLst>
                    </a:custGeom>
                    <a:solidFill>
                      <a:srgbClr val="F4B1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9" name="Rectangle 2"/>
                    <p:cNvSpPr/>
                    <p:nvPr/>
                  </p:nvSpPr>
                  <p:spPr>
                    <a:xfrm rot="17964795" flipH="1" flipV="1">
                      <a:off x="3693376" y="3986333"/>
                      <a:ext cx="255664" cy="232762"/>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 name="connsiteX0" fmla="*/ 541518 w 8636226"/>
                        <a:gd name="connsiteY0" fmla="*/ 4050353 h 9224165"/>
                        <a:gd name="connsiteX1" fmla="*/ 1163309 w 8636226"/>
                        <a:gd name="connsiteY1" fmla="*/ 3368184 h 9224165"/>
                        <a:gd name="connsiteX2" fmla="*/ 2967723 w 8636226"/>
                        <a:gd name="connsiteY2" fmla="*/ 5196984 h 9224165"/>
                        <a:gd name="connsiteX3" fmla="*/ 108411 w 8636226"/>
                        <a:gd name="connsiteY3" fmla="*/ 2221554 h 9224165"/>
                        <a:gd name="connsiteX4" fmla="*/ 1008296 w 8636226"/>
                        <a:gd name="connsiteY4" fmla="*/ 1510355 h 9224165"/>
                        <a:gd name="connsiteX5" fmla="*/ 3432182 w 8636226"/>
                        <a:gd name="connsiteY5" fmla="*/ 3948755 h 9224165"/>
                        <a:gd name="connsiteX6" fmla="*/ 718011 w 8636226"/>
                        <a:gd name="connsiteY6" fmla="*/ 1191041 h 9224165"/>
                        <a:gd name="connsiteX7" fmla="*/ 1719497 w 8636226"/>
                        <a:gd name="connsiteY7" fmla="*/ 494356 h 9224165"/>
                        <a:gd name="connsiteX8" fmla="*/ 4085326 w 8636226"/>
                        <a:gd name="connsiteY8" fmla="*/ 2976299 h 9224165"/>
                        <a:gd name="connsiteX9" fmla="*/ 2133444 w 8636226"/>
                        <a:gd name="connsiteY9" fmla="*/ 867083 h 9224165"/>
                        <a:gd name="connsiteX10" fmla="*/ 3170925 w 8636226"/>
                        <a:gd name="connsiteY10" fmla="*/ 276642 h 9224165"/>
                        <a:gd name="connsiteX11" fmla="*/ 6538239 w 8636226"/>
                        <a:gd name="connsiteY11" fmla="*/ 3731040 h 9224165"/>
                        <a:gd name="connsiteX12" fmla="*/ 6090619 w 8636226"/>
                        <a:gd name="connsiteY12" fmla="*/ 2238393 h 9224165"/>
                        <a:gd name="connsiteX13" fmla="*/ 6639839 w 8636226"/>
                        <a:gd name="connsiteY13" fmla="*/ 1031385 h 9224165"/>
                        <a:gd name="connsiteX14" fmla="*/ 7757440 w 8636226"/>
                        <a:gd name="connsiteY14" fmla="*/ 2976297 h 9224165"/>
                        <a:gd name="connsiteX15" fmla="*/ 7989669 w 8636226"/>
                        <a:gd name="connsiteY15" fmla="*/ 4340640 h 9224165"/>
                        <a:gd name="connsiteX16" fmla="*/ 8636220 w 8636226"/>
                        <a:gd name="connsiteY16" fmla="*/ 6034120 h 9224165"/>
                        <a:gd name="connsiteX17" fmla="*/ 6266896 w 8636226"/>
                        <a:gd name="connsiteY17" fmla="*/ 9224162 h 9224165"/>
                        <a:gd name="connsiteX18" fmla="*/ 5057784 w 8636226"/>
                        <a:gd name="connsiteY18" fmla="*/ 8462696 h 9224165"/>
                        <a:gd name="connsiteX19" fmla="*/ 541518 w 8636226"/>
                        <a:gd name="connsiteY19" fmla="*/ 4050353 h 9224165"/>
                        <a:gd name="connsiteX0" fmla="*/ 541518 w 8752649"/>
                        <a:gd name="connsiteY0" fmla="*/ 4050353 h 9224165"/>
                        <a:gd name="connsiteX1" fmla="*/ 1163309 w 8752649"/>
                        <a:gd name="connsiteY1" fmla="*/ 3368184 h 9224165"/>
                        <a:gd name="connsiteX2" fmla="*/ 2967723 w 8752649"/>
                        <a:gd name="connsiteY2" fmla="*/ 5196984 h 9224165"/>
                        <a:gd name="connsiteX3" fmla="*/ 108411 w 8752649"/>
                        <a:gd name="connsiteY3" fmla="*/ 2221554 h 9224165"/>
                        <a:gd name="connsiteX4" fmla="*/ 1008296 w 8752649"/>
                        <a:gd name="connsiteY4" fmla="*/ 1510355 h 9224165"/>
                        <a:gd name="connsiteX5" fmla="*/ 3432182 w 8752649"/>
                        <a:gd name="connsiteY5" fmla="*/ 3948755 h 9224165"/>
                        <a:gd name="connsiteX6" fmla="*/ 718011 w 8752649"/>
                        <a:gd name="connsiteY6" fmla="*/ 1191041 h 9224165"/>
                        <a:gd name="connsiteX7" fmla="*/ 1719497 w 8752649"/>
                        <a:gd name="connsiteY7" fmla="*/ 494356 h 9224165"/>
                        <a:gd name="connsiteX8" fmla="*/ 4085326 w 8752649"/>
                        <a:gd name="connsiteY8" fmla="*/ 2976299 h 9224165"/>
                        <a:gd name="connsiteX9" fmla="*/ 2133444 w 8752649"/>
                        <a:gd name="connsiteY9" fmla="*/ 867083 h 9224165"/>
                        <a:gd name="connsiteX10" fmla="*/ 3170925 w 8752649"/>
                        <a:gd name="connsiteY10" fmla="*/ 276642 h 9224165"/>
                        <a:gd name="connsiteX11" fmla="*/ 6538239 w 8752649"/>
                        <a:gd name="connsiteY11" fmla="*/ 3731040 h 9224165"/>
                        <a:gd name="connsiteX12" fmla="*/ 6090619 w 8752649"/>
                        <a:gd name="connsiteY12" fmla="*/ 2238393 h 9224165"/>
                        <a:gd name="connsiteX13" fmla="*/ 6639839 w 8752649"/>
                        <a:gd name="connsiteY13" fmla="*/ 1031385 h 9224165"/>
                        <a:gd name="connsiteX14" fmla="*/ 7757440 w 8752649"/>
                        <a:gd name="connsiteY14" fmla="*/ 2976297 h 9224165"/>
                        <a:gd name="connsiteX15" fmla="*/ 7989669 w 8752649"/>
                        <a:gd name="connsiteY15" fmla="*/ 4340640 h 9224165"/>
                        <a:gd name="connsiteX16" fmla="*/ 8752654 w 8752649"/>
                        <a:gd name="connsiteY16" fmla="*/ 6193162 h 9224165"/>
                        <a:gd name="connsiteX17" fmla="*/ 6266896 w 8752649"/>
                        <a:gd name="connsiteY17" fmla="*/ 9224162 h 9224165"/>
                        <a:gd name="connsiteX18" fmla="*/ 5057784 w 8752649"/>
                        <a:gd name="connsiteY18" fmla="*/ 8462696 h 9224165"/>
                        <a:gd name="connsiteX19" fmla="*/ 541518 w 8752649"/>
                        <a:gd name="connsiteY19" fmla="*/ 4050353 h 9224165"/>
                        <a:gd name="connsiteX0" fmla="*/ 541518 w 8752649"/>
                        <a:gd name="connsiteY0" fmla="*/ 4050353 h 9224165"/>
                        <a:gd name="connsiteX1" fmla="*/ 1163309 w 8752649"/>
                        <a:gd name="connsiteY1" fmla="*/ 3368184 h 9224165"/>
                        <a:gd name="connsiteX2" fmla="*/ 2967723 w 8752649"/>
                        <a:gd name="connsiteY2" fmla="*/ 5196984 h 9224165"/>
                        <a:gd name="connsiteX3" fmla="*/ 108411 w 8752649"/>
                        <a:gd name="connsiteY3" fmla="*/ 2221554 h 9224165"/>
                        <a:gd name="connsiteX4" fmla="*/ 1008296 w 8752649"/>
                        <a:gd name="connsiteY4" fmla="*/ 1510355 h 9224165"/>
                        <a:gd name="connsiteX5" fmla="*/ 3432182 w 8752649"/>
                        <a:gd name="connsiteY5" fmla="*/ 3948755 h 9224165"/>
                        <a:gd name="connsiteX6" fmla="*/ 718011 w 8752649"/>
                        <a:gd name="connsiteY6" fmla="*/ 1191041 h 9224165"/>
                        <a:gd name="connsiteX7" fmla="*/ 1719497 w 8752649"/>
                        <a:gd name="connsiteY7" fmla="*/ 494356 h 9224165"/>
                        <a:gd name="connsiteX8" fmla="*/ 4085326 w 8752649"/>
                        <a:gd name="connsiteY8" fmla="*/ 2976299 h 9224165"/>
                        <a:gd name="connsiteX9" fmla="*/ 2133444 w 8752649"/>
                        <a:gd name="connsiteY9" fmla="*/ 867083 h 9224165"/>
                        <a:gd name="connsiteX10" fmla="*/ 3170925 w 8752649"/>
                        <a:gd name="connsiteY10" fmla="*/ 276642 h 9224165"/>
                        <a:gd name="connsiteX11" fmla="*/ 6538239 w 8752649"/>
                        <a:gd name="connsiteY11" fmla="*/ 3731040 h 9224165"/>
                        <a:gd name="connsiteX12" fmla="*/ 6090619 w 8752649"/>
                        <a:gd name="connsiteY12" fmla="*/ 2238393 h 9224165"/>
                        <a:gd name="connsiteX13" fmla="*/ 6639839 w 8752649"/>
                        <a:gd name="connsiteY13" fmla="*/ 1031385 h 9224165"/>
                        <a:gd name="connsiteX14" fmla="*/ 7757440 w 8752649"/>
                        <a:gd name="connsiteY14" fmla="*/ 2976297 h 9224165"/>
                        <a:gd name="connsiteX15" fmla="*/ 7989669 w 8752649"/>
                        <a:gd name="connsiteY15" fmla="*/ 4340640 h 9224165"/>
                        <a:gd name="connsiteX16" fmla="*/ 8752654 w 8752649"/>
                        <a:gd name="connsiteY16" fmla="*/ 6193162 h 9224165"/>
                        <a:gd name="connsiteX17" fmla="*/ 6266896 w 8752649"/>
                        <a:gd name="connsiteY17" fmla="*/ 9224162 h 9224165"/>
                        <a:gd name="connsiteX18" fmla="*/ 5057784 w 8752649"/>
                        <a:gd name="connsiteY18" fmla="*/ 8462696 h 9224165"/>
                        <a:gd name="connsiteX19" fmla="*/ 541518 w 8752649"/>
                        <a:gd name="connsiteY19" fmla="*/ 4050353 h 9224165"/>
                        <a:gd name="connsiteX0" fmla="*/ 541518 w 8758653"/>
                        <a:gd name="connsiteY0" fmla="*/ 4050353 h 9224165"/>
                        <a:gd name="connsiteX1" fmla="*/ 1163309 w 8758653"/>
                        <a:gd name="connsiteY1" fmla="*/ 3368184 h 9224165"/>
                        <a:gd name="connsiteX2" fmla="*/ 2967723 w 8758653"/>
                        <a:gd name="connsiteY2" fmla="*/ 5196984 h 9224165"/>
                        <a:gd name="connsiteX3" fmla="*/ 108411 w 8758653"/>
                        <a:gd name="connsiteY3" fmla="*/ 2221554 h 9224165"/>
                        <a:gd name="connsiteX4" fmla="*/ 1008296 w 8758653"/>
                        <a:gd name="connsiteY4" fmla="*/ 1510355 h 9224165"/>
                        <a:gd name="connsiteX5" fmla="*/ 3432182 w 8758653"/>
                        <a:gd name="connsiteY5" fmla="*/ 3948755 h 9224165"/>
                        <a:gd name="connsiteX6" fmla="*/ 718011 w 8758653"/>
                        <a:gd name="connsiteY6" fmla="*/ 1191041 h 9224165"/>
                        <a:gd name="connsiteX7" fmla="*/ 1719497 w 8758653"/>
                        <a:gd name="connsiteY7" fmla="*/ 494356 h 9224165"/>
                        <a:gd name="connsiteX8" fmla="*/ 4085326 w 8758653"/>
                        <a:gd name="connsiteY8" fmla="*/ 2976299 h 9224165"/>
                        <a:gd name="connsiteX9" fmla="*/ 2133444 w 8758653"/>
                        <a:gd name="connsiteY9" fmla="*/ 867083 h 9224165"/>
                        <a:gd name="connsiteX10" fmla="*/ 3170925 w 8758653"/>
                        <a:gd name="connsiteY10" fmla="*/ 276642 h 9224165"/>
                        <a:gd name="connsiteX11" fmla="*/ 6538239 w 8758653"/>
                        <a:gd name="connsiteY11" fmla="*/ 3731040 h 9224165"/>
                        <a:gd name="connsiteX12" fmla="*/ 6090619 w 8758653"/>
                        <a:gd name="connsiteY12" fmla="*/ 2238393 h 9224165"/>
                        <a:gd name="connsiteX13" fmla="*/ 6639839 w 8758653"/>
                        <a:gd name="connsiteY13" fmla="*/ 1031385 h 9224165"/>
                        <a:gd name="connsiteX14" fmla="*/ 7757440 w 8758653"/>
                        <a:gd name="connsiteY14" fmla="*/ 2976297 h 9224165"/>
                        <a:gd name="connsiteX15" fmla="*/ 7989669 w 8758653"/>
                        <a:gd name="connsiteY15" fmla="*/ 4340640 h 9224165"/>
                        <a:gd name="connsiteX16" fmla="*/ 8758649 w 8758653"/>
                        <a:gd name="connsiteY16" fmla="*/ 6332734 h 9224165"/>
                        <a:gd name="connsiteX17" fmla="*/ 6266896 w 8758653"/>
                        <a:gd name="connsiteY17" fmla="*/ 9224162 h 9224165"/>
                        <a:gd name="connsiteX18" fmla="*/ 5057784 w 8758653"/>
                        <a:gd name="connsiteY18" fmla="*/ 8462696 h 9224165"/>
                        <a:gd name="connsiteX19" fmla="*/ 541518 w 8758653"/>
                        <a:gd name="connsiteY19" fmla="*/ 4050353 h 9224165"/>
                        <a:gd name="connsiteX0" fmla="*/ 541518 w 8817757"/>
                        <a:gd name="connsiteY0" fmla="*/ 4050353 h 9224165"/>
                        <a:gd name="connsiteX1" fmla="*/ 1163309 w 8817757"/>
                        <a:gd name="connsiteY1" fmla="*/ 3368184 h 9224165"/>
                        <a:gd name="connsiteX2" fmla="*/ 2967723 w 8817757"/>
                        <a:gd name="connsiteY2" fmla="*/ 5196984 h 9224165"/>
                        <a:gd name="connsiteX3" fmla="*/ 108411 w 8817757"/>
                        <a:gd name="connsiteY3" fmla="*/ 2221554 h 9224165"/>
                        <a:gd name="connsiteX4" fmla="*/ 1008296 w 8817757"/>
                        <a:gd name="connsiteY4" fmla="*/ 1510355 h 9224165"/>
                        <a:gd name="connsiteX5" fmla="*/ 3432182 w 8817757"/>
                        <a:gd name="connsiteY5" fmla="*/ 3948755 h 9224165"/>
                        <a:gd name="connsiteX6" fmla="*/ 718011 w 8817757"/>
                        <a:gd name="connsiteY6" fmla="*/ 1191041 h 9224165"/>
                        <a:gd name="connsiteX7" fmla="*/ 1719497 w 8817757"/>
                        <a:gd name="connsiteY7" fmla="*/ 494356 h 9224165"/>
                        <a:gd name="connsiteX8" fmla="*/ 4085326 w 8817757"/>
                        <a:gd name="connsiteY8" fmla="*/ 2976299 h 9224165"/>
                        <a:gd name="connsiteX9" fmla="*/ 2133444 w 8817757"/>
                        <a:gd name="connsiteY9" fmla="*/ 867083 h 9224165"/>
                        <a:gd name="connsiteX10" fmla="*/ 3170925 w 8817757"/>
                        <a:gd name="connsiteY10" fmla="*/ 276642 h 9224165"/>
                        <a:gd name="connsiteX11" fmla="*/ 6538239 w 8817757"/>
                        <a:gd name="connsiteY11" fmla="*/ 3731040 h 9224165"/>
                        <a:gd name="connsiteX12" fmla="*/ 6090619 w 8817757"/>
                        <a:gd name="connsiteY12" fmla="*/ 2238393 h 9224165"/>
                        <a:gd name="connsiteX13" fmla="*/ 6639839 w 8817757"/>
                        <a:gd name="connsiteY13" fmla="*/ 1031385 h 9224165"/>
                        <a:gd name="connsiteX14" fmla="*/ 7757440 w 8817757"/>
                        <a:gd name="connsiteY14" fmla="*/ 2976297 h 9224165"/>
                        <a:gd name="connsiteX15" fmla="*/ 7989669 w 8817757"/>
                        <a:gd name="connsiteY15" fmla="*/ 4340640 h 9224165"/>
                        <a:gd name="connsiteX16" fmla="*/ 8817753 w 8817757"/>
                        <a:gd name="connsiteY16" fmla="*/ 6581188 h 9224165"/>
                        <a:gd name="connsiteX17" fmla="*/ 6266896 w 8817757"/>
                        <a:gd name="connsiteY17" fmla="*/ 9224162 h 9224165"/>
                        <a:gd name="connsiteX18" fmla="*/ 5057784 w 8817757"/>
                        <a:gd name="connsiteY18" fmla="*/ 8462696 h 9224165"/>
                        <a:gd name="connsiteX19" fmla="*/ 541518 w 8817757"/>
                        <a:gd name="connsiteY19" fmla="*/ 4050353 h 9224165"/>
                        <a:gd name="connsiteX0" fmla="*/ 541518 w 8764658"/>
                        <a:gd name="connsiteY0" fmla="*/ 4050353 h 9224165"/>
                        <a:gd name="connsiteX1" fmla="*/ 1163309 w 8764658"/>
                        <a:gd name="connsiteY1" fmla="*/ 3368184 h 9224165"/>
                        <a:gd name="connsiteX2" fmla="*/ 2967723 w 8764658"/>
                        <a:gd name="connsiteY2" fmla="*/ 5196984 h 9224165"/>
                        <a:gd name="connsiteX3" fmla="*/ 108411 w 8764658"/>
                        <a:gd name="connsiteY3" fmla="*/ 2221554 h 9224165"/>
                        <a:gd name="connsiteX4" fmla="*/ 1008296 w 8764658"/>
                        <a:gd name="connsiteY4" fmla="*/ 1510355 h 9224165"/>
                        <a:gd name="connsiteX5" fmla="*/ 3432182 w 8764658"/>
                        <a:gd name="connsiteY5" fmla="*/ 3948755 h 9224165"/>
                        <a:gd name="connsiteX6" fmla="*/ 718011 w 8764658"/>
                        <a:gd name="connsiteY6" fmla="*/ 1191041 h 9224165"/>
                        <a:gd name="connsiteX7" fmla="*/ 1719497 w 8764658"/>
                        <a:gd name="connsiteY7" fmla="*/ 494356 h 9224165"/>
                        <a:gd name="connsiteX8" fmla="*/ 4085326 w 8764658"/>
                        <a:gd name="connsiteY8" fmla="*/ 2976299 h 9224165"/>
                        <a:gd name="connsiteX9" fmla="*/ 2133444 w 8764658"/>
                        <a:gd name="connsiteY9" fmla="*/ 867083 h 9224165"/>
                        <a:gd name="connsiteX10" fmla="*/ 3170925 w 8764658"/>
                        <a:gd name="connsiteY10" fmla="*/ 276642 h 9224165"/>
                        <a:gd name="connsiteX11" fmla="*/ 6538239 w 8764658"/>
                        <a:gd name="connsiteY11" fmla="*/ 3731040 h 9224165"/>
                        <a:gd name="connsiteX12" fmla="*/ 6090619 w 8764658"/>
                        <a:gd name="connsiteY12" fmla="*/ 2238393 h 9224165"/>
                        <a:gd name="connsiteX13" fmla="*/ 6639839 w 8764658"/>
                        <a:gd name="connsiteY13" fmla="*/ 1031385 h 9224165"/>
                        <a:gd name="connsiteX14" fmla="*/ 7757440 w 8764658"/>
                        <a:gd name="connsiteY14" fmla="*/ 2976297 h 9224165"/>
                        <a:gd name="connsiteX15" fmla="*/ 7989669 w 8764658"/>
                        <a:gd name="connsiteY15" fmla="*/ 4340640 h 9224165"/>
                        <a:gd name="connsiteX16" fmla="*/ 8764662 w 8764658"/>
                        <a:gd name="connsiteY16" fmla="*/ 6472307 h 9224165"/>
                        <a:gd name="connsiteX17" fmla="*/ 6266896 w 8764658"/>
                        <a:gd name="connsiteY17" fmla="*/ 9224162 h 9224165"/>
                        <a:gd name="connsiteX18" fmla="*/ 5057784 w 8764658"/>
                        <a:gd name="connsiteY18" fmla="*/ 8462696 h 9224165"/>
                        <a:gd name="connsiteX19" fmla="*/ 541518 w 8764658"/>
                        <a:gd name="connsiteY19" fmla="*/ 4050353 h 92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64658" h="9224165">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606845" y="6329261"/>
                            <a:pt x="8764662" y="6472307"/>
                          </a:cubicBezTo>
                          <a:cubicBezTo>
                            <a:pt x="7989383" y="7716903"/>
                            <a:pt x="7170303" y="8195142"/>
                            <a:pt x="6266896" y="9224162"/>
                          </a:cubicBezTo>
                          <a:cubicBezTo>
                            <a:pt x="6129010" y="9197551"/>
                            <a:pt x="5181156" y="8530430"/>
                            <a:pt x="5057784" y="8462696"/>
                          </a:cubicBezTo>
                          <a:cubicBezTo>
                            <a:pt x="4397384" y="8046620"/>
                            <a:pt x="768618" y="4236716"/>
                            <a:pt x="541518" y="4050353"/>
                          </a:cubicBezTo>
                          <a:close/>
                        </a:path>
                      </a:pathLst>
                    </a:custGeom>
                    <a:solidFill>
                      <a:srgbClr val="F4B1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5" name="Rectangle 12"/>
                    <p:cNvSpPr/>
                    <p:nvPr/>
                  </p:nvSpPr>
                  <p:spPr>
                    <a:xfrm rot="13571737">
                      <a:off x="2918287" y="4137318"/>
                      <a:ext cx="1140676" cy="1096932"/>
                    </a:xfrm>
                    <a:custGeom>
                      <a:avLst/>
                      <a:gdLst>
                        <a:gd name="connsiteX0" fmla="*/ 0 w 2869809"/>
                        <a:gd name="connsiteY0" fmla="*/ 0 h 2791482"/>
                        <a:gd name="connsiteX1" fmla="*/ 2869809 w 2869809"/>
                        <a:gd name="connsiteY1" fmla="*/ 0 h 2791482"/>
                        <a:gd name="connsiteX2" fmla="*/ 2869809 w 2869809"/>
                        <a:gd name="connsiteY2" fmla="*/ 2791482 h 2791482"/>
                        <a:gd name="connsiteX3" fmla="*/ 0 w 2869809"/>
                        <a:gd name="connsiteY3" fmla="*/ 2791482 h 2791482"/>
                        <a:gd name="connsiteX4" fmla="*/ 0 w 2869809"/>
                        <a:gd name="connsiteY4" fmla="*/ 0 h 2791482"/>
                        <a:gd name="connsiteX0" fmla="*/ 14068 w 2869809"/>
                        <a:gd name="connsiteY0" fmla="*/ 386861 h 2791482"/>
                        <a:gd name="connsiteX1" fmla="*/ 2869809 w 2869809"/>
                        <a:gd name="connsiteY1" fmla="*/ 0 h 2791482"/>
                        <a:gd name="connsiteX2" fmla="*/ 2869809 w 2869809"/>
                        <a:gd name="connsiteY2" fmla="*/ 2791482 h 2791482"/>
                        <a:gd name="connsiteX3" fmla="*/ 0 w 2869809"/>
                        <a:gd name="connsiteY3" fmla="*/ 2791482 h 2791482"/>
                        <a:gd name="connsiteX4" fmla="*/ 14068 w 2869809"/>
                        <a:gd name="connsiteY4" fmla="*/ 386861 h 2791482"/>
                        <a:gd name="connsiteX0" fmla="*/ 14068 w 2869809"/>
                        <a:gd name="connsiteY0" fmla="*/ 316522 h 2721143"/>
                        <a:gd name="connsiteX1" fmla="*/ 2461846 w 2869809"/>
                        <a:gd name="connsiteY1" fmla="*/ 0 h 2721143"/>
                        <a:gd name="connsiteX2" fmla="*/ 2869809 w 2869809"/>
                        <a:gd name="connsiteY2" fmla="*/ 2721143 h 2721143"/>
                        <a:gd name="connsiteX3" fmla="*/ 0 w 2869809"/>
                        <a:gd name="connsiteY3" fmla="*/ 2721143 h 2721143"/>
                        <a:gd name="connsiteX4" fmla="*/ 14068 w 2869809"/>
                        <a:gd name="connsiteY4" fmla="*/ 316522 h 2721143"/>
                        <a:gd name="connsiteX0" fmla="*/ 35169 w 2869809"/>
                        <a:gd name="connsiteY0" fmla="*/ 337623 h 2721143"/>
                        <a:gd name="connsiteX1" fmla="*/ 2461846 w 2869809"/>
                        <a:gd name="connsiteY1" fmla="*/ 0 h 2721143"/>
                        <a:gd name="connsiteX2" fmla="*/ 2869809 w 2869809"/>
                        <a:gd name="connsiteY2" fmla="*/ 2721143 h 2721143"/>
                        <a:gd name="connsiteX3" fmla="*/ 0 w 2869809"/>
                        <a:gd name="connsiteY3" fmla="*/ 2721143 h 2721143"/>
                        <a:gd name="connsiteX4" fmla="*/ 35169 w 2869809"/>
                        <a:gd name="connsiteY4" fmla="*/ 337623 h 2721143"/>
                        <a:gd name="connsiteX0" fmla="*/ 21101 w 2869809"/>
                        <a:gd name="connsiteY0" fmla="*/ 302454 h 2721143"/>
                        <a:gd name="connsiteX1" fmla="*/ 2461846 w 2869809"/>
                        <a:gd name="connsiteY1" fmla="*/ 0 h 2721143"/>
                        <a:gd name="connsiteX2" fmla="*/ 2869809 w 2869809"/>
                        <a:gd name="connsiteY2" fmla="*/ 2721143 h 2721143"/>
                        <a:gd name="connsiteX3" fmla="*/ 0 w 2869809"/>
                        <a:gd name="connsiteY3" fmla="*/ 2721143 h 2721143"/>
                        <a:gd name="connsiteX4" fmla="*/ 21101 w 2869809"/>
                        <a:gd name="connsiteY4" fmla="*/ 302454 h 2721143"/>
                        <a:gd name="connsiteX0" fmla="*/ 21101 w 2869809"/>
                        <a:gd name="connsiteY0" fmla="*/ 326022 h 2744711"/>
                        <a:gd name="connsiteX1" fmla="*/ 2461846 w 2869809"/>
                        <a:gd name="connsiteY1" fmla="*/ 23568 h 2744711"/>
                        <a:gd name="connsiteX2" fmla="*/ 2869809 w 2869809"/>
                        <a:gd name="connsiteY2" fmla="*/ 2744711 h 2744711"/>
                        <a:gd name="connsiteX3" fmla="*/ 0 w 2869809"/>
                        <a:gd name="connsiteY3" fmla="*/ 2744711 h 2744711"/>
                        <a:gd name="connsiteX4" fmla="*/ 21101 w 2869809"/>
                        <a:gd name="connsiteY4" fmla="*/ 326022 h 2744711"/>
                        <a:gd name="connsiteX0" fmla="*/ 21101 w 2869809"/>
                        <a:gd name="connsiteY0" fmla="*/ 515823 h 2934512"/>
                        <a:gd name="connsiteX1" fmla="*/ 2461846 w 2869809"/>
                        <a:gd name="connsiteY1" fmla="*/ 213369 h 2934512"/>
                        <a:gd name="connsiteX2" fmla="*/ 2869809 w 2869809"/>
                        <a:gd name="connsiteY2" fmla="*/ 2934512 h 2934512"/>
                        <a:gd name="connsiteX3" fmla="*/ 0 w 2869809"/>
                        <a:gd name="connsiteY3" fmla="*/ 2934512 h 2934512"/>
                        <a:gd name="connsiteX4" fmla="*/ 21101 w 2869809"/>
                        <a:gd name="connsiteY4" fmla="*/ 515823 h 2934512"/>
                        <a:gd name="connsiteX0" fmla="*/ 21101 w 2869809"/>
                        <a:gd name="connsiteY0" fmla="*/ 515823 h 2934512"/>
                        <a:gd name="connsiteX1" fmla="*/ 2461846 w 2869809"/>
                        <a:gd name="connsiteY1" fmla="*/ 213369 h 2934512"/>
                        <a:gd name="connsiteX2" fmla="*/ 2609557 w 2869809"/>
                        <a:gd name="connsiteY2" fmla="*/ 1284952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5823 h 2934512"/>
                        <a:gd name="connsiteX1" fmla="*/ 2461846 w 2869809"/>
                        <a:gd name="connsiteY1" fmla="*/ 213369 h 2934512"/>
                        <a:gd name="connsiteX2" fmla="*/ 2644726 w 2869809"/>
                        <a:gd name="connsiteY2" fmla="*/ 813684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5823 h 2934512"/>
                        <a:gd name="connsiteX1" fmla="*/ 2461846 w 2869809"/>
                        <a:gd name="connsiteY1" fmla="*/ 213369 h 2934512"/>
                        <a:gd name="connsiteX2" fmla="*/ 2644726 w 2869809"/>
                        <a:gd name="connsiteY2" fmla="*/ 813684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5823 h 2934512"/>
                        <a:gd name="connsiteX1" fmla="*/ 2461846 w 2869809"/>
                        <a:gd name="connsiteY1" fmla="*/ 213369 h 2934512"/>
                        <a:gd name="connsiteX2" fmla="*/ 2644726 w 2869809"/>
                        <a:gd name="connsiteY2" fmla="*/ 813684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757267"/>
                        <a:gd name="connsiteY0" fmla="*/ 511198 h 2929887"/>
                        <a:gd name="connsiteX1" fmla="*/ 2447779 w 2757267"/>
                        <a:gd name="connsiteY1" fmla="*/ 215777 h 2929887"/>
                        <a:gd name="connsiteX2" fmla="*/ 2644726 w 2757267"/>
                        <a:gd name="connsiteY2" fmla="*/ 809059 h 2929887"/>
                        <a:gd name="connsiteX3" fmla="*/ 2757267 w 2757267"/>
                        <a:gd name="connsiteY3" fmla="*/ 2479720 h 2929887"/>
                        <a:gd name="connsiteX4" fmla="*/ 0 w 2757267"/>
                        <a:gd name="connsiteY4" fmla="*/ 2929887 h 2929887"/>
                        <a:gd name="connsiteX5" fmla="*/ 21101 w 2757267"/>
                        <a:gd name="connsiteY5"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0 w 2757267"/>
                        <a:gd name="connsiteY4" fmla="*/ 2929887 h 2929887"/>
                        <a:gd name="connsiteX5" fmla="*/ 21101 w 2757267"/>
                        <a:gd name="connsiteY5"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0 w 2757267"/>
                        <a:gd name="connsiteY4" fmla="*/ 2929887 h 2929887"/>
                        <a:gd name="connsiteX5" fmla="*/ 21101 w 2757267"/>
                        <a:gd name="connsiteY5"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13991 w 2757267"/>
                        <a:gd name="connsiteY4" fmla="*/ 2547435 h 2929887"/>
                        <a:gd name="connsiteX5" fmla="*/ 0 w 2757267"/>
                        <a:gd name="connsiteY5" fmla="*/ 2929887 h 2929887"/>
                        <a:gd name="connsiteX6" fmla="*/ 21101 w 2757267"/>
                        <a:gd name="connsiteY6"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0 w 2757267"/>
                        <a:gd name="connsiteY5" fmla="*/ 2929887 h 2929887"/>
                        <a:gd name="connsiteX6" fmla="*/ 21101 w 2757267"/>
                        <a:gd name="connsiteY6"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1412160 w 2757267"/>
                        <a:gd name="connsiteY5" fmla="*/ 267941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2288853 w 2757267"/>
                        <a:gd name="connsiteY5" fmla="*/ 1837283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2317134 w 2757267"/>
                        <a:gd name="connsiteY5" fmla="*/ 105800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2182017 w 2757267"/>
                        <a:gd name="connsiteY5" fmla="*/ 75320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2017 w 2757267"/>
                        <a:gd name="connsiteY5" fmla="*/ 75320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358741 w 2757267"/>
                        <a:gd name="connsiteY6" fmla="*/ 158275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859120 w 2757267"/>
                        <a:gd name="connsiteY7" fmla="*/ 1997538 h 2929887"/>
                        <a:gd name="connsiteX8" fmla="*/ 0 w 2757267"/>
                        <a:gd name="connsiteY8" fmla="*/ 2929887 h 2929887"/>
                        <a:gd name="connsiteX9" fmla="*/ 21101 w 2757267"/>
                        <a:gd name="connsiteY9"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74279 w 2757267"/>
                        <a:gd name="connsiteY7" fmla="*/ 1463352 h 2929887"/>
                        <a:gd name="connsiteX8" fmla="*/ 0 w 2757267"/>
                        <a:gd name="connsiteY8" fmla="*/ 2929887 h 2929887"/>
                        <a:gd name="connsiteX9" fmla="*/ 21101 w 2757267"/>
                        <a:gd name="connsiteY9"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0 w 2757267"/>
                        <a:gd name="connsiteY8" fmla="*/ 2929887 h 2929887"/>
                        <a:gd name="connsiteX9" fmla="*/ 21101 w 2757267"/>
                        <a:gd name="connsiteY9"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478906 w 2757267"/>
                        <a:gd name="connsiteY8" fmla="*/ 1733587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507186 w 2757267"/>
                        <a:gd name="connsiteY9" fmla="*/ 1083138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88885 w 2757267"/>
                        <a:gd name="connsiteY8" fmla="*/ 882032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57999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57999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57999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78905 w 2757267"/>
                        <a:gd name="connsiteY9" fmla="*/ 1054857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78905 w 2757267"/>
                        <a:gd name="connsiteY9" fmla="*/ 1054857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78905 w 2757267"/>
                        <a:gd name="connsiteY9" fmla="*/ 1054857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91474 w 2757267"/>
                        <a:gd name="connsiteY9" fmla="*/ 1058000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91474 w 2757267"/>
                        <a:gd name="connsiteY9" fmla="*/ 1058000 h 2929887"/>
                        <a:gd name="connsiteX10" fmla="*/ 126972 w 2757267"/>
                        <a:gd name="connsiteY10" fmla="*/ 2440598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91474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4023 w 2757267"/>
                        <a:gd name="connsiteY10" fmla="*/ 2525440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4023 w 2757267"/>
                        <a:gd name="connsiteY10" fmla="*/ 2525440 h 2929887"/>
                        <a:gd name="connsiteX11" fmla="*/ 0 w 2757267"/>
                        <a:gd name="connsiteY11" fmla="*/ 2929887 h 2929887"/>
                        <a:gd name="connsiteX12" fmla="*/ 21101 w 2757267"/>
                        <a:gd name="connsiteY12" fmla="*/ 511198 h 2929887"/>
                        <a:gd name="connsiteX0" fmla="*/ 79 w 2736245"/>
                        <a:gd name="connsiteY0" fmla="*/ 511198 h 2653367"/>
                        <a:gd name="connsiteX1" fmla="*/ 2426757 w 2736245"/>
                        <a:gd name="connsiteY1" fmla="*/ 215777 h 2653367"/>
                        <a:gd name="connsiteX2" fmla="*/ 2637772 w 2736245"/>
                        <a:gd name="connsiteY2" fmla="*/ 816093 h 2653367"/>
                        <a:gd name="connsiteX3" fmla="*/ 2736245 w 2736245"/>
                        <a:gd name="connsiteY3" fmla="*/ 2479720 h 2653367"/>
                        <a:gd name="connsiteX4" fmla="*/ 2314965 w 2736245"/>
                        <a:gd name="connsiteY4" fmla="*/ 2512869 h 2653367"/>
                        <a:gd name="connsiteX5" fmla="*/ 2167279 w 2736245"/>
                        <a:gd name="connsiteY5" fmla="*/ 768911 h 2653367"/>
                        <a:gd name="connsiteX6" fmla="*/ 1859336 w 2736245"/>
                        <a:gd name="connsiteY6" fmla="*/ 910313 h 2653367"/>
                        <a:gd name="connsiteX7" fmla="*/ 768968 w 2736245"/>
                        <a:gd name="connsiteY7" fmla="*/ 963731 h 2653367"/>
                        <a:gd name="connsiteX8" fmla="*/ 583574 w 2736245"/>
                        <a:gd name="connsiteY8" fmla="*/ 891459 h 2653367"/>
                        <a:gd name="connsiteX9" fmla="*/ 464168 w 2736245"/>
                        <a:gd name="connsiteY9" fmla="*/ 1058000 h 2653367"/>
                        <a:gd name="connsiteX10" fmla="*/ 593001 w 2736245"/>
                        <a:gd name="connsiteY10" fmla="*/ 2525440 h 2653367"/>
                        <a:gd name="connsiteX11" fmla="*/ 198937 w 2736245"/>
                        <a:gd name="connsiteY11" fmla="*/ 2653367 h 2653367"/>
                        <a:gd name="connsiteX12" fmla="*/ 79 w 2736245"/>
                        <a:gd name="connsiteY12" fmla="*/ 511198 h 2653367"/>
                        <a:gd name="connsiteX0" fmla="*/ 81 w 2729962"/>
                        <a:gd name="connsiteY0" fmla="*/ 515330 h 2651214"/>
                        <a:gd name="connsiteX1" fmla="*/ 2420474 w 2729962"/>
                        <a:gd name="connsiteY1" fmla="*/ 213624 h 2651214"/>
                        <a:gd name="connsiteX2" fmla="*/ 2631489 w 2729962"/>
                        <a:gd name="connsiteY2" fmla="*/ 813940 h 2651214"/>
                        <a:gd name="connsiteX3" fmla="*/ 2729962 w 2729962"/>
                        <a:gd name="connsiteY3" fmla="*/ 2477567 h 2651214"/>
                        <a:gd name="connsiteX4" fmla="*/ 2308682 w 2729962"/>
                        <a:gd name="connsiteY4" fmla="*/ 2510716 h 2651214"/>
                        <a:gd name="connsiteX5" fmla="*/ 2160996 w 2729962"/>
                        <a:gd name="connsiteY5" fmla="*/ 766758 h 2651214"/>
                        <a:gd name="connsiteX6" fmla="*/ 1853053 w 2729962"/>
                        <a:gd name="connsiteY6" fmla="*/ 908160 h 2651214"/>
                        <a:gd name="connsiteX7" fmla="*/ 762685 w 2729962"/>
                        <a:gd name="connsiteY7" fmla="*/ 961578 h 2651214"/>
                        <a:gd name="connsiteX8" fmla="*/ 577291 w 2729962"/>
                        <a:gd name="connsiteY8" fmla="*/ 889306 h 2651214"/>
                        <a:gd name="connsiteX9" fmla="*/ 457885 w 2729962"/>
                        <a:gd name="connsiteY9" fmla="*/ 1055847 h 2651214"/>
                        <a:gd name="connsiteX10" fmla="*/ 586718 w 2729962"/>
                        <a:gd name="connsiteY10" fmla="*/ 2523287 h 2651214"/>
                        <a:gd name="connsiteX11" fmla="*/ 192654 w 2729962"/>
                        <a:gd name="connsiteY11" fmla="*/ 2651214 h 2651214"/>
                        <a:gd name="connsiteX12" fmla="*/ 81 w 2729962"/>
                        <a:gd name="connsiteY12" fmla="*/ 515330 h 2651214"/>
                        <a:gd name="connsiteX0" fmla="*/ 81 w 2729962"/>
                        <a:gd name="connsiteY0" fmla="*/ 508397 h 2644281"/>
                        <a:gd name="connsiteX1" fmla="*/ 2420474 w 2729962"/>
                        <a:gd name="connsiteY1" fmla="*/ 206691 h 2644281"/>
                        <a:gd name="connsiteX2" fmla="*/ 2631489 w 2729962"/>
                        <a:gd name="connsiteY2" fmla="*/ 807007 h 2644281"/>
                        <a:gd name="connsiteX3" fmla="*/ 2729962 w 2729962"/>
                        <a:gd name="connsiteY3" fmla="*/ 2470634 h 2644281"/>
                        <a:gd name="connsiteX4" fmla="*/ 2308682 w 2729962"/>
                        <a:gd name="connsiteY4" fmla="*/ 2503783 h 2644281"/>
                        <a:gd name="connsiteX5" fmla="*/ 2160996 w 2729962"/>
                        <a:gd name="connsiteY5" fmla="*/ 759825 h 2644281"/>
                        <a:gd name="connsiteX6" fmla="*/ 1853053 w 2729962"/>
                        <a:gd name="connsiteY6" fmla="*/ 901227 h 2644281"/>
                        <a:gd name="connsiteX7" fmla="*/ 762685 w 2729962"/>
                        <a:gd name="connsiteY7" fmla="*/ 954645 h 2644281"/>
                        <a:gd name="connsiteX8" fmla="*/ 577291 w 2729962"/>
                        <a:gd name="connsiteY8" fmla="*/ 882373 h 2644281"/>
                        <a:gd name="connsiteX9" fmla="*/ 457885 w 2729962"/>
                        <a:gd name="connsiteY9" fmla="*/ 1048914 h 2644281"/>
                        <a:gd name="connsiteX10" fmla="*/ 586718 w 2729962"/>
                        <a:gd name="connsiteY10" fmla="*/ 2516354 h 2644281"/>
                        <a:gd name="connsiteX11" fmla="*/ 192654 w 2729962"/>
                        <a:gd name="connsiteY11" fmla="*/ 2644281 h 2644281"/>
                        <a:gd name="connsiteX12" fmla="*/ 81 w 2729962"/>
                        <a:gd name="connsiteY12" fmla="*/ 508397 h 2644281"/>
                        <a:gd name="connsiteX0" fmla="*/ 81 w 2729962"/>
                        <a:gd name="connsiteY0" fmla="*/ 518023 h 2653907"/>
                        <a:gd name="connsiteX1" fmla="*/ 2420474 w 2729962"/>
                        <a:gd name="connsiteY1" fmla="*/ 216317 h 2653907"/>
                        <a:gd name="connsiteX2" fmla="*/ 2631489 w 2729962"/>
                        <a:gd name="connsiteY2" fmla="*/ 816633 h 2653907"/>
                        <a:gd name="connsiteX3" fmla="*/ 2729962 w 2729962"/>
                        <a:gd name="connsiteY3" fmla="*/ 2480260 h 2653907"/>
                        <a:gd name="connsiteX4" fmla="*/ 2308682 w 2729962"/>
                        <a:gd name="connsiteY4" fmla="*/ 2513409 h 2653907"/>
                        <a:gd name="connsiteX5" fmla="*/ 2160996 w 2729962"/>
                        <a:gd name="connsiteY5" fmla="*/ 769451 h 2653907"/>
                        <a:gd name="connsiteX6" fmla="*/ 1853053 w 2729962"/>
                        <a:gd name="connsiteY6" fmla="*/ 910853 h 2653907"/>
                        <a:gd name="connsiteX7" fmla="*/ 762685 w 2729962"/>
                        <a:gd name="connsiteY7" fmla="*/ 964271 h 2653907"/>
                        <a:gd name="connsiteX8" fmla="*/ 577291 w 2729962"/>
                        <a:gd name="connsiteY8" fmla="*/ 891999 h 2653907"/>
                        <a:gd name="connsiteX9" fmla="*/ 457885 w 2729962"/>
                        <a:gd name="connsiteY9" fmla="*/ 1058540 h 2653907"/>
                        <a:gd name="connsiteX10" fmla="*/ 586718 w 2729962"/>
                        <a:gd name="connsiteY10" fmla="*/ 2525980 h 2653907"/>
                        <a:gd name="connsiteX11" fmla="*/ 192654 w 2729962"/>
                        <a:gd name="connsiteY11" fmla="*/ 2653907 h 2653907"/>
                        <a:gd name="connsiteX12" fmla="*/ 81 w 2729962"/>
                        <a:gd name="connsiteY12" fmla="*/ 518023 h 2653907"/>
                        <a:gd name="connsiteX0" fmla="*/ 81 w 2729962"/>
                        <a:gd name="connsiteY0" fmla="*/ 522153 h 2658037"/>
                        <a:gd name="connsiteX1" fmla="*/ 2420474 w 2729962"/>
                        <a:gd name="connsiteY1" fmla="*/ 220447 h 2658037"/>
                        <a:gd name="connsiteX2" fmla="*/ 2631489 w 2729962"/>
                        <a:gd name="connsiteY2" fmla="*/ 820763 h 2658037"/>
                        <a:gd name="connsiteX3" fmla="*/ 2729962 w 2729962"/>
                        <a:gd name="connsiteY3" fmla="*/ 2484390 h 2658037"/>
                        <a:gd name="connsiteX4" fmla="*/ 2308682 w 2729962"/>
                        <a:gd name="connsiteY4" fmla="*/ 2517539 h 2658037"/>
                        <a:gd name="connsiteX5" fmla="*/ 2160996 w 2729962"/>
                        <a:gd name="connsiteY5" fmla="*/ 773581 h 2658037"/>
                        <a:gd name="connsiteX6" fmla="*/ 1853053 w 2729962"/>
                        <a:gd name="connsiteY6" fmla="*/ 914983 h 2658037"/>
                        <a:gd name="connsiteX7" fmla="*/ 762685 w 2729962"/>
                        <a:gd name="connsiteY7" fmla="*/ 968401 h 2658037"/>
                        <a:gd name="connsiteX8" fmla="*/ 577291 w 2729962"/>
                        <a:gd name="connsiteY8" fmla="*/ 896129 h 2658037"/>
                        <a:gd name="connsiteX9" fmla="*/ 457885 w 2729962"/>
                        <a:gd name="connsiteY9" fmla="*/ 1062670 h 2658037"/>
                        <a:gd name="connsiteX10" fmla="*/ 586718 w 2729962"/>
                        <a:gd name="connsiteY10" fmla="*/ 2530110 h 2658037"/>
                        <a:gd name="connsiteX11" fmla="*/ 192654 w 2729962"/>
                        <a:gd name="connsiteY11" fmla="*/ 2658037 h 2658037"/>
                        <a:gd name="connsiteX12" fmla="*/ 81 w 2729962"/>
                        <a:gd name="connsiteY12" fmla="*/ 522153 h 2658037"/>
                        <a:gd name="connsiteX0" fmla="*/ 172207 w 2902088"/>
                        <a:gd name="connsiteY0" fmla="*/ 522153 h 2658037"/>
                        <a:gd name="connsiteX1" fmla="*/ 2592600 w 2902088"/>
                        <a:gd name="connsiteY1" fmla="*/ 220447 h 2658037"/>
                        <a:gd name="connsiteX2" fmla="*/ 2803615 w 2902088"/>
                        <a:gd name="connsiteY2" fmla="*/ 820763 h 2658037"/>
                        <a:gd name="connsiteX3" fmla="*/ 2902088 w 2902088"/>
                        <a:gd name="connsiteY3" fmla="*/ 2484390 h 2658037"/>
                        <a:gd name="connsiteX4" fmla="*/ 2480808 w 2902088"/>
                        <a:gd name="connsiteY4" fmla="*/ 2517539 h 2658037"/>
                        <a:gd name="connsiteX5" fmla="*/ 2333122 w 2902088"/>
                        <a:gd name="connsiteY5" fmla="*/ 773581 h 2658037"/>
                        <a:gd name="connsiteX6" fmla="*/ 2025179 w 2902088"/>
                        <a:gd name="connsiteY6" fmla="*/ 914983 h 2658037"/>
                        <a:gd name="connsiteX7" fmla="*/ 934811 w 2902088"/>
                        <a:gd name="connsiteY7" fmla="*/ 968401 h 2658037"/>
                        <a:gd name="connsiteX8" fmla="*/ 749417 w 2902088"/>
                        <a:gd name="connsiteY8" fmla="*/ 896129 h 2658037"/>
                        <a:gd name="connsiteX9" fmla="*/ 630011 w 2902088"/>
                        <a:gd name="connsiteY9" fmla="*/ 1062670 h 2658037"/>
                        <a:gd name="connsiteX10" fmla="*/ 758844 w 2902088"/>
                        <a:gd name="connsiteY10" fmla="*/ 2530110 h 2658037"/>
                        <a:gd name="connsiteX11" fmla="*/ 364780 w 2902088"/>
                        <a:gd name="connsiteY11" fmla="*/ 2658037 h 2658037"/>
                        <a:gd name="connsiteX12" fmla="*/ 215231 w 2902088"/>
                        <a:gd name="connsiteY12" fmla="*/ 1213498 h 2658037"/>
                        <a:gd name="connsiteX13" fmla="*/ 172207 w 2902088"/>
                        <a:gd name="connsiteY13" fmla="*/ 522153 h 2658037"/>
                        <a:gd name="connsiteX0" fmla="*/ 196812 w 2926693"/>
                        <a:gd name="connsiteY0" fmla="*/ 522153 h 2658037"/>
                        <a:gd name="connsiteX1" fmla="*/ 2617205 w 2926693"/>
                        <a:gd name="connsiteY1" fmla="*/ 220447 h 2658037"/>
                        <a:gd name="connsiteX2" fmla="*/ 2828220 w 2926693"/>
                        <a:gd name="connsiteY2" fmla="*/ 820763 h 2658037"/>
                        <a:gd name="connsiteX3" fmla="*/ 2926693 w 2926693"/>
                        <a:gd name="connsiteY3" fmla="*/ 2484390 h 2658037"/>
                        <a:gd name="connsiteX4" fmla="*/ 2505413 w 2926693"/>
                        <a:gd name="connsiteY4" fmla="*/ 2517539 h 2658037"/>
                        <a:gd name="connsiteX5" fmla="*/ 2357727 w 2926693"/>
                        <a:gd name="connsiteY5" fmla="*/ 773581 h 2658037"/>
                        <a:gd name="connsiteX6" fmla="*/ 2049784 w 2926693"/>
                        <a:gd name="connsiteY6" fmla="*/ 914983 h 2658037"/>
                        <a:gd name="connsiteX7" fmla="*/ 959416 w 2926693"/>
                        <a:gd name="connsiteY7" fmla="*/ 968401 h 2658037"/>
                        <a:gd name="connsiteX8" fmla="*/ 774022 w 2926693"/>
                        <a:gd name="connsiteY8" fmla="*/ 896129 h 2658037"/>
                        <a:gd name="connsiteX9" fmla="*/ 654616 w 2926693"/>
                        <a:gd name="connsiteY9" fmla="*/ 1062670 h 2658037"/>
                        <a:gd name="connsiteX10" fmla="*/ 783449 w 2926693"/>
                        <a:gd name="connsiteY10" fmla="*/ 2530110 h 2658037"/>
                        <a:gd name="connsiteX11" fmla="*/ 389385 w 2926693"/>
                        <a:gd name="connsiteY11" fmla="*/ 2658037 h 2658037"/>
                        <a:gd name="connsiteX12" fmla="*/ 151852 w 2926693"/>
                        <a:gd name="connsiteY12" fmla="*/ 1197787 h 2658037"/>
                        <a:gd name="connsiteX13" fmla="*/ 196812 w 2926693"/>
                        <a:gd name="connsiteY13" fmla="*/ 522153 h 2658037"/>
                        <a:gd name="connsiteX0" fmla="*/ 80585 w 2810466"/>
                        <a:gd name="connsiteY0" fmla="*/ 522153 h 2658037"/>
                        <a:gd name="connsiteX1" fmla="*/ 2500978 w 2810466"/>
                        <a:gd name="connsiteY1" fmla="*/ 220447 h 2658037"/>
                        <a:gd name="connsiteX2" fmla="*/ 2711993 w 2810466"/>
                        <a:gd name="connsiteY2" fmla="*/ 820763 h 2658037"/>
                        <a:gd name="connsiteX3" fmla="*/ 2810466 w 2810466"/>
                        <a:gd name="connsiteY3" fmla="*/ 2484390 h 2658037"/>
                        <a:gd name="connsiteX4" fmla="*/ 2389186 w 2810466"/>
                        <a:gd name="connsiteY4" fmla="*/ 2517539 h 2658037"/>
                        <a:gd name="connsiteX5" fmla="*/ 2241500 w 2810466"/>
                        <a:gd name="connsiteY5" fmla="*/ 773581 h 2658037"/>
                        <a:gd name="connsiteX6" fmla="*/ 1933557 w 2810466"/>
                        <a:gd name="connsiteY6" fmla="*/ 914983 h 2658037"/>
                        <a:gd name="connsiteX7" fmla="*/ 843189 w 2810466"/>
                        <a:gd name="connsiteY7" fmla="*/ 968401 h 2658037"/>
                        <a:gd name="connsiteX8" fmla="*/ 657795 w 2810466"/>
                        <a:gd name="connsiteY8" fmla="*/ 896129 h 2658037"/>
                        <a:gd name="connsiteX9" fmla="*/ 538389 w 2810466"/>
                        <a:gd name="connsiteY9" fmla="*/ 1062670 h 2658037"/>
                        <a:gd name="connsiteX10" fmla="*/ 667222 w 2810466"/>
                        <a:gd name="connsiteY10" fmla="*/ 2530110 h 2658037"/>
                        <a:gd name="connsiteX11" fmla="*/ 273158 w 2810466"/>
                        <a:gd name="connsiteY11" fmla="*/ 2658037 h 2658037"/>
                        <a:gd name="connsiteX12" fmla="*/ 35625 w 2810466"/>
                        <a:gd name="connsiteY12" fmla="*/ 1197787 h 2658037"/>
                        <a:gd name="connsiteX13" fmla="*/ 80585 w 2810466"/>
                        <a:gd name="connsiteY13" fmla="*/ 522153 h 2658037"/>
                        <a:gd name="connsiteX0" fmla="*/ 85498 w 2815379"/>
                        <a:gd name="connsiteY0" fmla="*/ 522153 h 2658037"/>
                        <a:gd name="connsiteX1" fmla="*/ 2505891 w 2815379"/>
                        <a:gd name="connsiteY1" fmla="*/ 220447 h 2658037"/>
                        <a:gd name="connsiteX2" fmla="*/ 2716906 w 2815379"/>
                        <a:gd name="connsiteY2" fmla="*/ 820763 h 2658037"/>
                        <a:gd name="connsiteX3" fmla="*/ 2815379 w 2815379"/>
                        <a:gd name="connsiteY3" fmla="*/ 2484390 h 2658037"/>
                        <a:gd name="connsiteX4" fmla="*/ 2394099 w 2815379"/>
                        <a:gd name="connsiteY4" fmla="*/ 2517539 h 2658037"/>
                        <a:gd name="connsiteX5" fmla="*/ 2246413 w 2815379"/>
                        <a:gd name="connsiteY5" fmla="*/ 773581 h 2658037"/>
                        <a:gd name="connsiteX6" fmla="*/ 1938470 w 2815379"/>
                        <a:gd name="connsiteY6" fmla="*/ 914983 h 2658037"/>
                        <a:gd name="connsiteX7" fmla="*/ 848102 w 2815379"/>
                        <a:gd name="connsiteY7" fmla="*/ 968401 h 2658037"/>
                        <a:gd name="connsiteX8" fmla="*/ 662708 w 2815379"/>
                        <a:gd name="connsiteY8" fmla="*/ 896129 h 2658037"/>
                        <a:gd name="connsiteX9" fmla="*/ 543302 w 2815379"/>
                        <a:gd name="connsiteY9" fmla="*/ 1062670 h 2658037"/>
                        <a:gd name="connsiteX10" fmla="*/ 672135 w 2815379"/>
                        <a:gd name="connsiteY10" fmla="*/ 2530110 h 2658037"/>
                        <a:gd name="connsiteX11" fmla="*/ 278071 w 2815379"/>
                        <a:gd name="connsiteY11" fmla="*/ 2658037 h 2658037"/>
                        <a:gd name="connsiteX12" fmla="*/ 31111 w 2815379"/>
                        <a:gd name="connsiteY12" fmla="*/ 1210356 h 2658037"/>
                        <a:gd name="connsiteX13" fmla="*/ 85498 w 2815379"/>
                        <a:gd name="connsiteY13" fmla="*/ 522153 h 2658037"/>
                        <a:gd name="connsiteX0" fmla="*/ 98332 w 2828213"/>
                        <a:gd name="connsiteY0" fmla="*/ 522153 h 2658037"/>
                        <a:gd name="connsiteX1" fmla="*/ 2518725 w 2828213"/>
                        <a:gd name="connsiteY1" fmla="*/ 220447 h 2658037"/>
                        <a:gd name="connsiteX2" fmla="*/ 2729740 w 2828213"/>
                        <a:gd name="connsiteY2" fmla="*/ 820763 h 2658037"/>
                        <a:gd name="connsiteX3" fmla="*/ 2828213 w 2828213"/>
                        <a:gd name="connsiteY3" fmla="*/ 2484390 h 2658037"/>
                        <a:gd name="connsiteX4" fmla="*/ 2406933 w 2828213"/>
                        <a:gd name="connsiteY4" fmla="*/ 2517539 h 2658037"/>
                        <a:gd name="connsiteX5" fmla="*/ 2259247 w 2828213"/>
                        <a:gd name="connsiteY5" fmla="*/ 773581 h 2658037"/>
                        <a:gd name="connsiteX6" fmla="*/ 1951304 w 2828213"/>
                        <a:gd name="connsiteY6" fmla="*/ 914983 h 2658037"/>
                        <a:gd name="connsiteX7" fmla="*/ 860936 w 2828213"/>
                        <a:gd name="connsiteY7" fmla="*/ 968401 h 2658037"/>
                        <a:gd name="connsiteX8" fmla="*/ 675542 w 2828213"/>
                        <a:gd name="connsiteY8" fmla="*/ 896129 h 2658037"/>
                        <a:gd name="connsiteX9" fmla="*/ 556136 w 2828213"/>
                        <a:gd name="connsiteY9" fmla="*/ 1062670 h 2658037"/>
                        <a:gd name="connsiteX10" fmla="*/ 684969 w 2828213"/>
                        <a:gd name="connsiteY10" fmla="*/ 2530110 h 2658037"/>
                        <a:gd name="connsiteX11" fmla="*/ 290905 w 2828213"/>
                        <a:gd name="connsiteY11" fmla="*/ 2658037 h 2658037"/>
                        <a:gd name="connsiteX12" fmla="*/ 43945 w 2828213"/>
                        <a:gd name="connsiteY12" fmla="*/ 1210356 h 2658037"/>
                        <a:gd name="connsiteX13" fmla="*/ 98332 w 2828213"/>
                        <a:gd name="connsiteY13" fmla="*/ 522153 h 2658037"/>
                        <a:gd name="connsiteX0" fmla="*/ 99338 w 2829219"/>
                        <a:gd name="connsiteY0" fmla="*/ 522153 h 2658037"/>
                        <a:gd name="connsiteX1" fmla="*/ 2519731 w 2829219"/>
                        <a:gd name="connsiteY1" fmla="*/ 220447 h 2658037"/>
                        <a:gd name="connsiteX2" fmla="*/ 2730746 w 2829219"/>
                        <a:gd name="connsiteY2" fmla="*/ 820763 h 2658037"/>
                        <a:gd name="connsiteX3" fmla="*/ 2829219 w 2829219"/>
                        <a:gd name="connsiteY3" fmla="*/ 2484390 h 2658037"/>
                        <a:gd name="connsiteX4" fmla="*/ 2407939 w 2829219"/>
                        <a:gd name="connsiteY4" fmla="*/ 2517539 h 2658037"/>
                        <a:gd name="connsiteX5" fmla="*/ 2260253 w 2829219"/>
                        <a:gd name="connsiteY5" fmla="*/ 773581 h 2658037"/>
                        <a:gd name="connsiteX6" fmla="*/ 1952310 w 2829219"/>
                        <a:gd name="connsiteY6" fmla="*/ 914983 h 2658037"/>
                        <a:gd name="connsiteX7" fmla="*/ 861942 w 2829219"/>
                        <a:gd name="connsiteY7" fmla="*/ 968401 h 2658037"/>
                        <a:gd name="connsiteX8" fmla="*/ 676548 w 2829219"/>
                        <a:gd name="connsiteY8" fmla="*/ 896129 h 2658037"/>
                        <a:gd name="connsiteX9" fmla="*/ 557142 w 2829219"/>
                        <a:gd name="connsiteY9" fmla="*/ 1062670 h 2658037"/>
                        <a:gd name="connsiteX10" fmla="*/ 685975 w 2829219"/>
                        <a:gd name="connsiteY10" fmla="*/ 2530110 h 2658037"/>
                        <a:gd name="connsiteX11" fmla="*/ 291911 w 2829219"/>
                        <a:gd name="connsiteY11" fmla="*/ 2658037 h 2658037"/>
                        <a:gd name="connsiteX12" fmla="*/ 44951 w 2829219"/>
                        <a:gd name="connsiteY12" fmla="*/ 1210356 h 2658037"/>
                        <a:gd name="connsiteX13" fmla="*/ 99338 w 2829219"/>
                        <a:gd name="connsiteY13" fmla="*/ 522153 h 2658037"/>
                        <a:gd name="connsiteX0" fmla="*/ 94163 w 2824044"/>
                        <a:gd name="connsiteY0" fmla="*/ 522153 h 2658037"/>
                        <a:gd name="connsiteX1" fmla="*/ 2514556 w 2824044"/>
                        <a:gd name="connsiteY1" fmla="*/ 220447 h 2658037"/>
                        <a:gd name="connsiteX2" fmla="*/ 2725571 w 2824044"/>
                        <a:gd name="connsiteY2" fmla="*/ 820763 h 2658037"/>
                        <a:gd name="connsiteX3" fmla="*/ 2824044 w 2824044"/>
                        <a:gd name="connsiteY3" fmla="*/ 2484390 h 2658037"/>
                        <a:gd name="connsiteX4" fmla="*/ 2402764 w 2824044"/>
                        <a:gd name="connsiteY4" fmla="*/ 2517539 h 2658037"/>
                        <a:gd name="connsiteX5" fmla="*/ 2255078 w 2824044"/>
                        <a:gd name="connsiteY5" fmla="*/ 773581 h 2658037"/>
                        <a:gd name="connsiteX6" fmla="*/ 1947135 w 2824044"/>
                        <a:gd name="connsiteY6" fmla="*/ 914983 h 2658037"/>
                        <a:gd name="connsiteX7" fmla="*/ 856767 w 2824044"/>
                        <a:gd name="connsiteY7" fmla="*/ 968401 h 2658037"/>
                        <a:gd name="connsiteX8" fmla="*/ 671373 w 2824044"/>
                        <a:gd name="connsiteY8" fmla="*/ 896129 h 2658037"/>
                        <a:gd name="connsiteX9" fmla="*/ 551967 w 2824044"/>
                        <a:gd name="connsiteY9" fmla="*/ 1062670 h 2658037"/>
                        <a:gd name="connsiteX10" fmla="*/ 680800 w 2824044"/>
                        <a:gd name="connsiteY10" fmla="*/ 2530110 h 2658037"/>
                        <a:gd name="connsiteX11" fmla="*/ 286736 w 2824044"/>
                        <a:gd name="connsiteY11" fmla="*/ 2658037 h 2658037"/>
                        <a:gd name="connsiteX12" fmla="*/ 39776 w 2824044"/>
                        <a:gd name="connsiteY12" fmla="*/ 1210356 h 2658037"/>
                        <a:gd name="connsiteX13" fmla="*/ 94163 w 2824044"/>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565715 w 2828365"/>
                        <a:gd name="connsiteY10" fmla="*/ 1169506 h 2658037"/>
                        <a:gd name="connsiteX11" fmla="*/ 685121 w 2828365"/>
                        <a:gd name="connsiteY11" fmla="*/ 2530110 h 2658037"/>
                        <a:gd name="connsiteX12" fmla="*/ 291057 w 2828365"/>
                        <a:gd name="connsiteY12" fmla="*/ 2658037 h 2658037"/>
                        <a:gd name="connsiteX13" fmla="*/ 44097 w 2828365"/>
                        <a:gd name="connsiteY13" fmla="*/ 1210356 h 2658037"/>
                        <a:gd name="connsiteX14" fmla="*/ 98484 w 2828365"/>
                        <a:gd name="connsiteY14"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65715 w 2828365"/>
                        <a:gd name="connsiteY9" fmla="*/ 1169506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48861 w 2828365"/>
                        <a:gd name="connsiteY2" fmla="*/ 856802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490980 h 2626864"/>
                        <a:gd name="connsiteX1" fmla="*/ 2437885 w 2828365"/>
                        <a:gd name="connsiteY1" fmla="*/ 236508 h 2626864"/>
                        <a:gd name="connsiteX2" fmla="*/ 2748861 w 2828365"/>
                        <a:gd name="connsiteY2" fmla="*/ 825629 h 2626864"/>
                        <a:gd name="connsiteX3" fmla="*/ 2828365 w 2828365"/>
                        <a:gd name="connsiteY3" fmla="*/ 2453217 h 2626864"/>
                        <a:gd name="connsiteX4" fmla="*/ 2407085 w 2828365"/>
                        <a:gd name="connsiteY4" fmla="*/ 2486366 h 2626864"/>
                        <a:gd name="connsiteX5" fmla="*/ 2259399 w 2828365"/>
                        <a:gd name="connsiteY5" fmla="*/ 742408 h 2626864"/>
                        <a:gd name="connsiteX6" fmla="*/ 1951456 w 2828365"/>
                        <a:gd name="connsiteY6" fmla="*/ 883810 h 2626864"/>
                        <a:gd name="connsiteX7" fmla="*/ 861088 w 2828365"/>
                        <a:gd name="connsiteY7" fmla="*/ 937228 h 2626864"/>
                        <a:gd name="connsiteX8" fmla="*/ 675694 w 2828365"/>
                        <a:gd name="connsiteY8" fmla="*/ 864956 h 2626864"/>
                        <a:gd name="connsiteX9" fmla="*/ 543719 w 2828365"/>
                        <a:gd name="connsiteY9" fmla="*/ 1088057 h 2626864"/>
                        <a:gd name="connsiteX10" fmla="*/ 685121 w 2828365"/>
                        <a:gd name="connsiteY10" fmla="*/ 2498937 h 2626864"/>
                        <a:gd name="connsiteX11" fmla="*/ 291057 w 2828365"/>
                        <a:gd name="connsiteY11" fmla="*/ 2626864 h 2626864"/>
                        <a:gd name="connsiteX12" fmla="*/ 44097 w 2828365"/>
                        <a:gd name="connsiteY12" fmla="*/ 1179183 h 2626864"/>
                        <a:gd name="connsiteX13" fmla="*/ 98484 w 2828365"/>
                        <a:gd name="connsiteY13" fmla="*/ 490980 h 2626864"/>
                        <a:gd name="connsiteX0" fmla="*/ 98484 w 2828365"/>
                        <a:gd name="connsiteY0" fmla="*/ 490980 h 2626864"/>
                        <a:gd name="connsiteX1" fmla="*/ 2437885 w 2828365"/>
                        <a:gd name="connsiteY1" fmla="*/ 236508 h 2626864"/>
                        <a:gd name="connsiteX2" fmla="*/ 2712442 w 2828365"/>
                        <a:gd name="connsiteY2" fmla="*/ 826389 h 2626864"/>
                        <a:gd name="connsiteX3" fmla="*/ 2828365 w 2828365"/>
                        <a:gd name="connsiteY3" fmla="*/ 2453217 h 2626864"/>
                        <a:gd name="connsiteX4" fmla="*/ 2407085 w 2828365"/>
                        <a:gd name="connsiteY4" fmla="*/ 2486366 h 2626864"/>
                        <a:gd name="connsiteX5" fmla="*/ 2259399 w 2828365"/>
                        <a:gd name="connsiteY5" fmla="*/ 742408 h 2626864"/>
                        <a:gd name="connsiteX6" fmla="*/ 1951456 w 2828365"/>
                        <a:gd name="connsiteY6" fmla="*/ 883810 h 2626864"/>
                        <a:gd name="connsiteX7" fmla="*/ 861088 w 2828365"/>
                        <a:gd name="connsiteY7" fmla="*/ 937228 h 2626864"/>
                        <a:gd name="connsiteX8" fmla="*/ 675694 w 2828365"/>
                        <a:gd name="connsiteY8" fmla="*/ 864956 h 2626864"/>
                        <a:gd name="connsiteX9" fmla="*/ 543719 w 2828365"/>
                        <a:gd name="connsiteY9" fmla="*/ 1088057 h 2626864"/>
                        <a:gd name="connsiteX10" fmla="*/ 685121 w 2828365"/>
                        <a:gd name="connsiteY10" fmla="*/ 2498937 h 2626864"/>
                        <a:gd name="connsiteX11" fmla="*/ 291057 w 2828365"/>
                        <a:gd name="connsiteY11" fmla="*/ 2626864 h 2626864"/>
                        <a:gd name="connsiteX12" fmla="*/ 44097 w 2828365"/>
                        <a:gd name="connsiteY12" fmla="*/ 1179183 h 2626864"/>
                        <a:gd name="connsiteX13" fmla="*/ 98484 w 2828365"/>
                        <a:gd name="connsiteY13" fmla="*/ 490980 h 2626864"/>
                        <a:gd name="connsiteX0" fmla="*/ 98484 w 2828365"/>
                        <a:gd name="connsiteY0" fmla="*/ 490980 h 2626864"/>
                        <a:gd name="connsiteX1" fmla="*/ 2437885 w 2828365"/>
                        <a:gd name="connsiteY1" fmla="*/ 236508 h 2626864"/>
                        <a:gd name="connsiteX2" fmla="*/ 2717280 w 2828365"/>
                        <a:gd name="connsiteY2" fmla="*/ 839952 h 2626864"/>
                        <a:gd name="connsiteX3" fmla="*/ 2828365 w 2828365"/>
                        <a:gd name="connsiteY3" fmla="*/ 2453217 h 2626864"/>
                        <a:gd name="connsiteX4" fmla="*/ 2407085 w 2828365"/>
                        <a:gd name="connsiteY4" fmla="*/ 2486366 h 2626864"/>
                        <a:gd name="connsiteX5" fmla="*/ 2259399 w 2828365"/>
                        <a:gd name="connsiteY5" fmla="*/ 742408 h 2626864"/>
                        <a:gd name="connsiteX6" fmla="*/ 1951456 w 2828365"/>
                        <a:gd name="connsiteY6" fmla="*/ 883810 h 2626864"/>
                        <a:gd name="connsiteX7" fmla="*/ 861088 w 2828365"/>
                        <a:gd name="connsiteY7" fmla="*/ 937228 h 2626864"/>
                        <a:gd name="connsiteX8" fmla="*/ 675694 w 2828365"/>
                        <a:gd name="connsiteY8" fmla="*/ 864956 h 2626864"/>
                        <a:gd name="connsiteX9" fmla="*/ 543719 w 2828365"/>
                        <a:gd name="connsiteY9" fmla="*/ 1088057 h 2626864"/>
                        <a:gd name="connsiteX10" fmla="*/ 685121 w 2828365"/>
                        <a:gd name="connsiteY10" fmla="*/ 2498937 h 2626864"/>
                        <a:gd name="connsiteX11" fmla="*/ 291057 w 2828365"/>
                        <a:gd name="connsiteY11" fmla="*/ 2626864 h 2626864"/>
                        <a:gd name="connsiteX12" fmla="*/ 44097 w 2828365"/>
                        <a:gd name="connsiteY12" fmla="*/ 1179183 h 2626864"/>
                        <a:gd name="connsiteX13" fmla="*/ 98484 w 2828365"/>
                        <a:gd name="connsiteY13" fmla="*/ 490980 h 2626864"/>
                        <a:gd name="connsiteX0" fmla="*/ 98484 w 2828365"/>
                        <a:gd name="connsiteY0" fmla="*/ 490980 h 2626864"/>
                        <a:gd name="connsiteX1" fmla="*/ 2437885 w 2828365"/>
                        <a:gd name="connsiteY1" fmla="*/ 236508 h 2626864"/>
                        <a:gd name="connsiteX2" fmla="*/ 2742797 w 2828365"/>
                        <a:gd name="connsiteY2" fmla="*/ 971497 h 2626864"/>
                        <a:gd name="connsiteX3" fmla="*/ 2828365 w 2828365"/>
                        <a:gd name="connsiteY3" fmla="*/ 2453217 h 2626864"/>
                        <a:gd name="connsiteX4" fmla="*/ 2407085 w 2828365"/>
                        <a:gd name="connsiteY4" fmla="*/ 2486366 h 2626864"/>
                        <a:gd name="connsiteX5" fmla="*/ 2259399 w 2828365"/>
                        <a:gd name="connsiteY5" fmla="*/ 742408 h 2626864"/>
                        <a:gd name="connsiteX6" fmla="*/ 1951456 w 2828365"/>
                        <a:gd name="connsiteY6" fmla="*/ 883810 h 2626864"/>
                        <a:gd name="connsiteX7" fmla="*/ 861088 w 2828365"/>
                        <a:gd name="connsiteY7" fmla="*/ 937228 h 2626864"/>
                        <a:gd name="connsiteX8" fmla="*/ 675694 w 2828365"/>
                        <a:gd name="connsiteY8" fmla="*/ 864956 h 2626864"/>
                        <a:gd name="connsiteX9" fmla="*/ 543719 w 2828365"/>
                        <a:gd name="connsiteY9" fmla="*/ 1088057 h 2626864"/>
                        <a:gd name="connsiteX10" fmla="*/ 685121 w 2828365"/>
                        <a:gd name="connsiteY10" fmla="*/ 2498937 h 2626864"/>
                        <a:gd name="connsiteX11" fmla="*/ 291057 w 2828365"/>
                        <a:gd name="connsiteY11" fmla="*/ 2626864 h 2626864"/>
                        <a:gd name="connsiteX12" fmla="*/ 44097 w 2828365"/>
                        <a:gd name="connsiteY12" fmla="*/ 1179183 h 2626864"/>
                        <a:gd name="connsiteX13" fmla="*/ 98484 w 2828365"/>
                        <a:gd name="connsiteY13" fmla="*/ 490980 h 2626864"/>
                        <a:gd name="connsiteX0" fmla="*/ 98484 w 2828365"/>
                        <a:gd name="connsiteY0" fmla="*/ 490980 h 2626864"/>
                        <a:gd name="connsiteX1" fmla="*/ 2437885 w 2828365"/>
                        <a:gd name="connsiteY1" fmla="*/ 236508 h 2626864"/>
                        <a:gd name="connsiteX2" fmla="*/ 2742797 w 2828365"/>
                        <a:gd name="connsiteY2" fmla="*/ 971497 h 2626864"/>
                        <a:gd name="connsiteX3" fmla="*/ 2828365 w 2828365"/>
                        <a:gd name="connsiteY3" fmla="*/ 2453217 h 2626864"/>
                        <a:gd name="connsiteX4" fmla="*/ 2407085 w 2828365"/>
                        <a:gd name="connsiteY4" fmla="*/ 2486366 h 2626864"/>
                        <a:gd name="connsiteX5" fmla="*/ 2259399 w 2828365"/>
                        <a:gd name="connsiteY5" fmla="*/ 742408 h 2626864"/>
                        <a:gd name="connsiteX6" fmla="*/ 1951456 w 2828365"/>
                        <a:gd name="connsiteY6" fmla="*/ 883810 h 2626864"/>
                        <a:gd name="connsiteX7" fmla="*/ 861088 w 2828365"/>
                        <a:gd name="connsiteY7" fmla="*/ 937228 h 2626864"/>
                        <a:gd name="connsiteX8" fmla="*/ 675694 w 2828365"/>
                        <a:gd name="connsiteY8" fmla="*/ 864956 h 2626864"/>
                        <a:gd name="connsiteX9" fmla="*/ 543719 w 2828365"/>
                        <a:gd name="connsiteY9" fmla="*/ 1088057 h 2626864"/>
                        <a:gd name="connsiteX10" fmla="*/ 685121 w 2828365"/>
                        <a:gd name="connsiteY10" fmla="*/ 2498937 h 2626864"/>
                        <a:gd name="connsiteX11" fmla="*/ 291057 w 2828365"/>
                        <a:gd name="connsiteY11" fmla="*/ 2626864 h 2626864"/>
                        <a:gd name="connsiteX12" fmla="*/ 44097 w 2828365"/>
                        <a:gd name="connsiteY12" fmla="*/ 1179183 h 2626864"/>
                        <a:gd name="connsiteX13" fmla="*/ 98484 w 2828365"/>
                        <a:gd name="connsiteY13" fmla="*/ 490980 h 2626864"/>
                        <a:gd name="connsiteX0" fmla="*/ 98484 w 2828365"/>
                        <a:gd name="connsiteY0" fmla="*/ 490980 h 2626864"/>
                        <a:gd name="connsiteX1" fmla="*/ 2437885 w 2828365"/>
                        <a:gd name="connsiteY1" fmla="*/ 236508 h 2626864"/>
                        <a:gd name="connsiteX2" fmla="*/ 2742797 w 2828365"/>
                        <a:gd name="connsiteY2" fmla="*/ 971497 h 2626864"/>
                        <a:gd name="connsiteX3" fmla="*/ 2828365 w 2828365"/>
                        <a:gd name="connsiteY3" fmla="*/ 2453217 h 2626864"/>
                        <a:gd name="connsiteX4" fmla="*/ 2407085 w 2828365"/>
                        <a:gd name="connsiteY4" fmla="*/ 2486366 h 2626864"/>
                        <a:gd name="connsiteX5" fmla="*/ 2259399 w 2828365"/>
                        <a:gd name="connsiteY5" fmla="*/ 742408 h 2626864"/>
                        <a:gd name="connsiteX6" fmla="*/ 1951456 w 2828365"/>
                        <a:gd name="connsiteY6" fmla="*/ 883810 h 2626864"/>
                        <a:gd name="connsiteX7" fmla="*/ 861088 w 2828365"/>
                        <a:gd name="connsiteY7" fmla="*/ 937228 h 2626864"/>
                        <a:gd name="connsiteX8" fmla="*/ 675694 w 2828365"/>
                        <a:gd name="connsiteY8" fmla="*/ 864956 h 2626864"/>
                        <a:gd name="connsiteX9" fmla="*/ 543719 w 2828365"/>
                        <a:gd name="connsiteY9" fmla="*/ 1088057 h 2626864"/>
                        <a:gd name="connsiteX10" fmla="*/ 685121 w 2828365"/>
                        <a:gd name="connsiteY10" fmla="*/ 2498937 h 2626864"/>
                        <a:gd name="connsiteX11" fmla="*/ 291057 w 2828365"/>
                        <a:gd name="connsiteY11" fmla="*/ 2626864 h 2626864"/>
                        <a:gd name="connsiteX12" fmla="*/ 44097 w 2828365"/>
                        <a:gd name="connsiteY12" fmla="*/ 1179183 h 2626864"/>
                        <a:gd name="connsiteX13" fmla="*/ 98484 w 2828365"/>
                        <a:gd name="connsiteY13" fmla="*/ 490980 h 2626864"/>
                        <a:gd name="connsiteX0" fmla="*/ 98484 w 2828365"/>
                        <a:gd name="connsiteY0" fmla="*/ 490980 h 2626864"/>
                        <a:gd name="connsiteX1" fmla="*/ 2437885 w 2828365"/>
                        <a:gd name="connsiteY1" fmla="*/ 236508 h 2626864"/>
                        <a:gd name="connsiteX2" fmla="*/ 2742797 w 2828365"/>
                        <a:gd name="connsiteY2" fmla="*/ 971497 h 2626864"/>
                        <a:gd name="connsiteX3" fmla="*/ 2828365 w 2828365"/>
                        <a:gd name="connsiteY3" fmla="*/ 2453217 h 2626864"/>
                        <a:gd name="connsiteX4" fmla="*/ 2407085 w 2828365"/>
                        <a:gd name="connsiteY4" fmla="*/ 2486366 h 2626864"/>
                        <a:gd name="connsiteX5" fmla="*/ 2259399 w 2828365"/>
                        <a:gd name="connsiteY5" fmla="*/ 742408 h 2626864"/>
                        <a:gd name="connsiteX6" fmla="*/ 1951456 w 2828365"/>
                        <a:gd name="connsiteY6" fmla="*/ 883810 h 2626864"/>
                        <a:gd name="connsiteX7" fmla="*/ 861088 w 2828365"/>
                        <a:gd name="connsiteY7" fmla="*/ 937228 h 2626864"/>
                        <a:gd name="connsiteX8" fmla="*/ 675694 w 2828365"/>
                        <a:gd name="connsiteY8" fmla="*/ 864956 h 2626864"/>
                        <a:gd name="connsiteX9" fmla="*/ 543719 w 2828365"/>
                        <a:gd name="connsiteY9" fmla="*/ 1088057 h 2626864"/>
                        <a:gd name="connsiteX10" fmla="*/ 685121 w 2828365"/>
                        <a:gd name="connsiteY10" fmla="*/ 2498937 h 2626864"/>
                        <a:gd name="connsiteX11" fmla="*/ 291057 w 2828365"/>
                        <a:gd name="connsiteY11" fmla="*/ 2626864 h 2626864"/>
                        <a:gd name="connsiteX12" fmla="*/ 44097 w 2828365"/>
                        <a:gd name="connsiteY12" fmla="*/ 1179183 h 2626864"/>
                        <a:gd name="connsiteX13" fmla="*/ 98484 w 2828365"/>
                        <a:gd name="connsiteY13" fmla="*/ 490980 h 2626864"/>
                        <a:gd name="connsiteX0" fmla="*/ 86951 w 2840069"/>
                        <a:gd name="connsiteY0" fmla="*/ 476831 h 2635002"/>
                        <a:gd name="connsiteX1" fmla="*/ 2449589 w 2840069"/>
                        <a:gd name="connsiteY1" fmla="*/ 244646 h 2635002"/>
                        <a:gd name="connsiteX2" fmla="*/ 2754501 w 2840069"/>
                        <a:gd name="connsiteY2" fmla="*/ 979635 h 2635002"/>
                        <a:gd name="connsiteX3" fmla="*/ 2840069 w 2840069"/>
                        <a:gd name="connsiteY3" fmla="*/ 2461355 h 2635002"/>
                        <a:gd name="connsiteX4" fmla="*/ 2418789 w 2840069"/>
                        <a:gd name="connsiteY4" fmla="*/ 2494504 h 2635002"/>
                        <a:gd name="connsiteX5" fmla="*/ 2271103 w 2840069"/>
                        <a:gd name="connsiteY5" fmla="*/ 750546 h 2635002"/>
                        <a:gd name="connsiteX6" fmla="*/ 1963160 w 2840069"/>
                        <a:gd name="connsiteY6" fmla="*/ 891948 h 2635002"/>
                        <a:gd name="connsiteX7" fmla="*/ 872792 w 2840069"/>
                        <a:gd name="connsiteY7" fmla="*/ 945366 h 2635002"/>
                        <a:gd name="connsiteX8" fmla="*/ 687398 w 2840069"/>
                        <a:gd name="connsiteY8" fmla="*/ 873094 h 2635002"/>
                        <a:gd name="connsiteX9" fmla="*/ 555423 w 2840069"/>
                        <a:gd name="connsiteY9" fmla="*/ 1096195 h 2635002"/>
                        <a:gd name="connsiteX10" fmla="*/ 696825 w 2840069"/>
                        <a:gd name="connsiteY10" fmla="*/ 2507075 h 2635002"/>
                        <a:gd name="connsiteX11" fmla="*/ 302761 w 2840069"/>
                        <a:gd name="connsiteY11" fmla="*/ 2635002 h 2635002"/>
                        <a:gd name="connsiteX12" fmla="*/ 55801 w 2840069"/>
                        <a:gd name="connsiteY12" fmla="*/ 1187321 h 2635002"/>
                        <a:gd name="connsiteX13" fmla="*/ 86951 w 2840069"/>
                        <a:gd name="connsiteY13"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906981 w 2874258"/>
                        <a:gd name="connsiteY7" fmla="*/ 945366 h 2635002"/>
                        <a:gd name="connsiteX8" fmla="*/ 721587 w 2874258"/>
                        <a:gd name="connsiteY8" fmla="*/ 873094 h 2635002"/>
                        <a:gd name="connsiteX9" fmla="*/ 589612 w 2874258"/>
                        <a:gd name="connsiteY9" fmla="*/ 1096195 h 2635002"/>
                        <a:gd name="connsiteX10" fmla="*/ 731014 w 2874258"/>
                        <a:gd name="connsiteY10" fmla="*/ 2507075 h 2635002"/>
                        <a:gd name="connsiteX11" fmla="*/ 336950 w 2874258"/>
                        <a:gd name="connsiteY11" fmla="*/ 2635002 h 2635002"/>
                        <a:gd name="connsiteX12" fmla="*/ 30144 w 2874258"/>
                        <a:gd name="connsiteY12" fmla="*/ 1156689 h 2635002"/>
                        <a:gd name="connsiteX13" fmla="*/ 121140 w 2874258"/>
                        <a:gd name="connsiteY13"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906981 w 2874258"/>
                        <a:gd name="connsiteY7" fmla="*/ 945366 h 2635002"/>
                        <a:gd name="connsiteX8" fmla="*/ 721587 w 2874258"/>
                        <a:gd name="connsiteY8" fmla="*/ 873094 h 2635002"/>
                        <a:gd name="connsiteX9" fmla="*/ 589612 w 2874258"/>
                        <a:gd name="connsiteY9" fmla="*/ 1096195 h 2635002"/>
                        <a:gd name="connsiteX10" fmla="*/ 731014 w 2874258"/>
                        <a:gd name="connsiteY10" fmla="*/ 2507075 h 2635002"/>
                        <a:gd name="connsiteX11" fmla="*/ 336950 w 2874258"/>
                        <a:gd name="connsiteY11" fmla="*/ 2635002 h 2635002"/>
                        <a:gd name="connsiteX12" fmla="*/ 140317 w 2874258"/>
                        <a:gd name="connsiteY12" fmla="*/ 1759636 h 2635002"/>
                        <a:gd name="connsiteX13" fmla="*/ 30144 w 2874258"/>
                        <a:gd name="connsiteY13" fmla="*/ 1156689 h 2635002"/>
                        <a:gd name="connsiteX14" fmla="*/ 121140 w 2874258"/>
                        <a:gd name="connsiteY14"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906981 w 2874258"/>
                        <a:gd name="connsiteY7" fmla="*/ 945366 h 2635002"/>
                        <a:gd name="connsiteX8" fmla="*/ 721587 w 2874258"/>
                        <a:gd name="connsiteY8" fmla="*/ 873094 h 2635002"/>
                        <a:gd name="connsiteX9" fmla="*/ 589612 w 2874258"/>
                        <a:gd name="connsiteY9" fmla="*/ 1096195 h 2635002"/>
                        <a:gd name="connsiteX10" fmla="*/ 731014 w 2874258"/>
                        <a:gd name="connsiteY10" fmla="*/ 2507075 h 2635002"/>
                        <a:gd name="connsiteX11" fmla="*/ 336950 w 2874258"/>
                        <a:gd name="connsiteY11" fmla="*/ 2635002 h 2635002"/>
                        <a:gd name="connsiteX12" fmla="*/ 40165 w 2874258"/>
                        <a:gd name="connsiteY12" fmla="*/ 1761726 h 2635002"/>
                        <a:gd name="connsiteX13" fmla="*/ 30144 w 2874258"/>
                        <a:gd name="connsiteY13" fmla="*/ 1156689 h 2635002"/>
                        <a:gd name="connsiteX14" fmla="*/ 121140 w 2874258"/>
                        <a:gd name="connsiteY14"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906981 w 2874258"/>
                        <a:gd name="connsiteY7" fmla="*/ 945366 h 2635002"/>
                        <a:gd name="connsiteX8" fmla="*/ 721587 w 2874258"/>
                        <a:gd name="connsiteY8" fmla="*/ 873094 h 2635002"/>
                        <a:gd name="connsiteX9" fmla="*/ 488889 w 2874258"/>
                        <a:gd name="connsiteY9" fmla="*/ 1070971 h 2635002"/>
                        <a:gd name="connsiteX10" fmla="*/ 731014 w 2874258"/>
                        <a:gd name="connsiteY10" fmla="*/ 2507075 h 2635002"/>
                        <a:gd name="connsiteX11" fmla="*/ 336950 w 2874258"/>
                        <a:gd name="connsiteY11" fmla="*/ 2635002 h 2635002"/>
                        <a:gd name="connsiteX12" fmla="*/ 40165 w 2874258"/>
                        <a:gd name="connsiteY12" fmla="*/ 1761726 h 2635002"/>
                        <a:gd name="connsiteX13" fmla="*/ 30144 w 2874258"/>
                        <a:gd name="connsiteY13" fmla="*/ 1156689 h 2635002"/>
                        <a:gd name="connsiteX14" fmla="*/ 121140 w 2874258"/>
                        <a:gd name="connsiteY14"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906981 w 2874258"/>
                        <a:gd name="connsiteY7" fmla="*/ 945366 h 2635002"/>
                        <a:gd name="connsiteX8" fmla="*/ 699490 w 2874258"/>
                        <a:gd name="connsiteY8" fmla="*/ 905436 h 2635002"/>
                        <a:gd name="connsiteX9" fmla="*/ 488889 w 2874258"/>
                        <a:gd name="connsiteY9" fmla="*/ 1070971 h 2635002"/>
                        <a:gd name="connsiteX10" fmla="*/ 731014 w 2874258"/>
                        <a:gd name="connsiteY10" fmla="*/ 2507075 h 2635002"/>
                        <a:gd name="connsiteX11" fmla="*/ 336950 w 2874258"/>
                        <a:gd name="connsiteY11" fmla="*/ 2635002 h 2635002"/>
                        <a:gd name="connsiteX12" fmla="*/ 40165 w 2874258"/>
                        <a:gd name="connsiteY12" fmla="*/ 1761726 h 2635002"/>
                        <a:gd name="connsiteX13" fmla="*/ 30144 w 2874258"/>
                        <a:gd name="connsiteY13" fmla="*/ 1156689 h 2635002"/>
                        <a:gd name="connsiteX14" fmla="*/ 121140 w 2874258"/>
                        <a:gd name="connsiteY14"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898446 w 2874258"/>
                        <a:gd name="connsiteY7" fmla="*/ 972870 h 2635002"/>
                        <a:gd name="connsiteX8" fmla="*/ 699490 w 2874258"/>
                        <a:gd name="connsiteY8" fmla="*/ 905436 h 2635002"/>
                        <a:gd name="connsiteX9" fmla="*/ 488889 w 2874258"/>
                        <a:gd name="connsiteY9" fmla="*/ 1070971 h 2635002"/>
                        <a:gd name="connsiteX10" fmla="*/ 731014 w 2874258"/>
                        <a:gd name="connsiteY10" fmla="*/ 2507075 h 2635002"/>
                        <a:gd name="connsiteX11" fmla="*/ 336950 w 2874258"/>
                        <a:gd name="connsiteY11" fmla="*/ 2635002 h 2635002"/>
                        <a:gd name="connsiteX12" fmla="*/ 40165 w 2874258"/>
                        <a:gd name="connsiteY12" fmla="*/ 1761726 h 2635002"/>
                        <a:gd name="connsiteX13" fmla="*/ 30144 w 2874258"/>
                        <a:gd name="connsiteY13" fmla="*/ 1156689 h 2635002"/>
                        <a:gd name="connsiteX14" fmla="*/ 121140 w 2874258"/>
                        <a:gd name="connsiteY14"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898446 w 2874258"/>
                        <a:gd name="connsiteY7" fmla="*/ 972870 h 2635002"/>
                        <a:gd name="connsiteX8" fmla="*/ 699490 w 2874258"/>
                        <a:gd name="connsiteY8" fmla="*/ 905436 h 2635002"/>
                        <a:gd name="connsiteX9" fmla="*/ 488889 w 2874258"/>
                        <a:gd name="connsiteY9" fmla="*/ 1070971 h 2635002"/>
                        <a:gd name="connsiteX10" fmla="*/ 545194 w 2874258"/>
                        <a:gd name="connsiteY10" fmla="*/ 1737523 h 2635002"/>
                        <a:gd name="connsiteX11" fmla="*/ 731014 w 2874258"/>
                        <a:gd name="connsiteY11" fmla="*/ 2507075 h 2635002"/>
                        <a:gd name="connsiteX12" fmla="*/ 336950 w 2874258"/>
                        <a:gd name="connsiteY12" fmla="*/ 2635002 h 2635002"/>
                        <a:gd name="connsiteX13" fmla="*/ 40165 w 2874258"/>
                        <a:gd name="connsiteY13" fmla="*/ 1761726 h 2635002"/>
                        <a:gd name="connsiteX14" fmla="*/ 30144 w 2874258"/>
                        <a:gd name="connsiteY14" fmla="*/ 1156689 h 2635002"/>
                        <a:gd name="connsiteX15" fmla="*/ 121140 w 2874258"/>
                        <a:gd name="connsiteY15"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898446 w 2874258"/>
                        <a:gd name="connsiteY7" fmla="*/ 972870 h 2635002"/>
                        <a:gd name="connsiteX8" fmla="*/ 699490 w 2874258"/>
                        <a:gd name="connsiteY8" fmla="*/ 905436 h 2635002"/>
                        <a:gd name="connsiteX9" fmla="*/ 488889 w 2874258"/>
                        <a:gd name="connsiteY9" fmla="*/ 1070971 h 2635002"/>
                        <a:gd name="connsiteX10" fmla="*/ 481270 w 2874258"/>
                        <a:gd name="connsiteY10" fmla="*/ 1729747 h 2635002"/>
                        <a:gd name="connsiteX11" fmla="*/ 731014 w 2874258"/>
                        <a:gd name="connsiteY11" fmla="*/ 2507075 h 2635002"/>
                        <a:gd name="connsiteX12" fmla="*/ 336950 w 2874258"/>
                        <a:gd name="connsiteY12" fmla="*/ 2635002 h 2635002"/>
                        <a:gd name="connsiteX13" fmla="*/ 40165 w 2874258"/>
                        <a:gd name="connsiteY13" fmla="*/ 1761726 h 2635002"/>
                        <a:gd name="connsiteX14" fmla="*/ 30144 w 2874258"/>
                        <a:gd name="connsiteY14" fmla="*/ 1156689 h 2635002"/>
                        <a:gd name="connsiteX15" fmla="*/ 121140 w 2874258"/>
                        <a:gd name="connsiteY15"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898446 w 2874258"/>
                        <a:gd name="connsiteY7" fmla="*/ 972870 h 2635002"/>
                        <a:gd name="connsiteX8" fmla="*/ 699490 w 2874258"/>
                        <a:gd name="connsiteY8" fmla="*/ 905436 h 2635002"/>
                        <a:gd name="connsiteX9" fmla="*/ 493347 w 2874258"/>
                        <a:gd name="connsiteY9" fmla="*/ 1066324 h 2635002"/>
                        <a:gd name="connsiteX10" fmla="*/ 481270 w 2874258"/>
                        <a:gd name="connsiteY10" fmla="*/ 1729747 h 2635002"/>
                        <a:gd name="connsiteX11" fmla="*/ 731014 w 2874258"/>
                        <a:gd name="connsiteY11" fmla="*/ 2507075 h 2635002"/>
                        <a:gd name="connsiteX12" fmla="*/ 336950 w 2874258"/>
                        <a:gd name="connsiteY12" fmla="*/ 2635002 h 2635002"/>
                        <a:gd name="connsiteX13" fmla="*/ 40165 w 2874258"/>
                        <a:gd name="connsiteY13" fmla="*/ 1761726 h 2635002"/>
                        <a:gd name="connsiteX14" fmla="*/ 30144 w 2874258"/>
                        <a:gd name="connsiteY14" fmla="*/ 1156689 h 2635002"/>
                        <a:gd name="connsiteX15" fmla="*/ 121140 w 2874258"/>
                        <a:gd name="connsiteY15"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898446 w 2874258"/>
                        <a:gd name="connsiteY7" fmla="*/ 972870 h 2635002"/>
                        <a:gd name="connsiteX8" fmla="*/ 699490 w 2874258"/>
                        <a:gd name="connsiteY8" fmla="*/ 905436 h 2635002"/>
                        <a:gd name="connsiteX9" fmla="*/ 493347 w 2874258"/>
                        <a:gd name="connsiteY9" fmla="*/ 1066324 h 2635002"/>
                        <a:gd name="connsiteX10" fmla="*/ 481270 w 2874258"/>
                        <a:gd name="connsiteY10" fmla="*/ 1729747 h 2635002"/>
                        <a:gd name="connsiteX11" fmla="*/ 731014 w 2874258"/>
                        <a:gd name="connsiteY11" fmla="*/ 2507075 h 2635002"/>
                        <a:gd name="connsiteX12" fmla="*/ 336950 w 2874258"/>
                        <a:gd name="connsiteY12" fmla="*/ 2635002 h 2635002"/>
                        <a:gd name="connsiteX13" fmla="*/ 40165 w 2874258"/>
                        <a:gd name="connsiteY13" fmla="*/ 1761726 h 2635002"/>
                        <a:gd name="connsiteX14" fmla="*/ 30144 w 2874258"/>
                        <a:gd name="connsiteY14" fmla="*/ 1156689 h 2635002"/>
                        <a:gd name="connsiteX15" fmla="*/ 121140 w 2874258"/>
                        <a:gd name="connsiteY15"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898446 w 2874258"/>
                        <a:gd name="connsiteY7" fmla="*/ 972870 h 2635002"/>
                        <a:gd name="connsiteX8" fmla="*/ 699490 w 2874258"/>
                        <a:gd name="connsiteY8" fmla="*/ 905436 h 2635002"/>
                        <a:gd name="connsiteX9" fmla="*/ 493347 w 2874258"/>
                        <a:gd name="connsiteY9" fmla="*/ 1066324 h 2635002"/>
                        <a:gd name="connsiteX10" fmla="*/ 481270 w 2874258"/>
                        <a:gd name="connsiteY10" fmla="*/ 1729747 h 2635002"/>
                        <a:gd name="connsiteX11" fmla="*/ 877158 w 2874258"/>
                        <a:gd name="connsiteY11" fmla="*/ 2308187 h 2635002"/>
                        <a:gd name="connsiteX12" fmla="*/ 336950 w 2874258"/>
                        <a:gd name="connsiteY12" fmla="*/ 2635002 h 2635002"/>
                        <a:gd name="connsiteX13" fmla="*/ 40165 w 2874258"/>
                        <a:gd name="connsiteY13" fmla="*/ 1761726 h 2635002"/>
                        <a:gd name="connsiteX14" fmla="*/ 30144 w 2874258"/>
                        <a:gd name="connsiteY14" fmla="*/ 1156689 h 2635002"/>
                        <a:gd name="connsiteX15" fmla="*/ 121140 w 2874258"/>
                        <a:gd name="connsiteY15"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898446 w 2874258"/>
                        <a:gd name="connsiteY7" fmla="*/ 972870 h 2635002"/>
                        <a:gd name="connsiteX8" fmla="*/ 699490 w 2874258"/>
                        <a:gd name="connsiteY8" fmla="*/ 905436 h 2635002"/>
                        <a:gd name="connsiteX9" fmla="*/ 493347 w 2874258"/>
                        <a:gd name="connsiteY9" fmla="*/ 1066324 h 2635002"/>
                        <a:gd name="connsiteX10" fmla="*/ 481270 w 2874258"/>
                        <a:gd name="connsiteY10" fmla="*/ 1729747 h 2635002"/>
                        <a:gd name="connsiteX11" fmla="*/ 877158 w 2874258"/>
                        <a:gd name="connsiteY11" fmla="*/ 2308187 h 2635002"/>
                        <a:gd name="connsiteX12" fmla="*/ 336950 w 2874258"/>
                        <a:gd name="connsiteY12" fmla="*/ 2635002 h 2635002"/>
                        <a:gd name="connsiteX13" fmla="*/ 40165 w 2874258"/>
                        <a:gd name="connsiteY13" fmla="*/ 1761726 h 2635002"/>
                        <a:gd name="connsiteX14" fmla="*/ 30144 w 2874258"/>
                        <a:gd name="connsiteY14" fmla="*/ 1156689 h 2635002"/>
                        <a:gd name="connsiteX15" fmla="*/ 121140 w 2874258"/>
                        <a:gd name="connsiteY15"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898446 w 2874258"/>
                        <a:gd name="connsiteY7" fmla="*/ 972870 h 2635002"/>
                        <a:gd name="connsiteX8" fmla="*/ 699490 w 2874258"/>
                        <a:gd name="connsiteY8" fmla="*/ 905436 h 2635002"/>
                        <a:gd name="connsiteX9" fmla="*/ 493347 w 2874258"/>
                        <a:gd name="connsiteY9" fmla="*/ 1066324 h 2635002"/>
                        <a:gd name="connsiteX10" fmla="*/ 481270 w 2874258"/>
                        <a:gd name="connsiteY10" fmla="*/ 1729747 h 2635002"/>
                        <a:gd name="connsiteX11" fmla="*/ 877158 w 2874258"/>
                        <a:gd name="connsiteY11" fmla="*/ 2308187 h 2635002"/>
                        <a:gd name="connsiteX12" fmla="*/ 336950 w 2874258"/>
                        <a:gd name="connsiteY12" fmla="*/ 2635002 h 2635002"/>
                        <a:gd name="connsiteX13" fmla="*/ 40165 w 2874258"/>
                        <a:gd name="connsiteY13" fmla="*/ 1761726 h 2635002"/>
                        <a:gd name="connsiteX14" fmla="*/ 30144 w 2874258"/>
                        <a:gd name="connsiteY14" fmla="*/ 1156689 h 2635002"/>
                        <a:gd name="connsiteX15" fmla="*/ 121140 w 2874258"/>
                        <a:gd name="connsiteY15" fmla="*/ 476831 h 2635002"/>
                        <a:gd name="connsiteX0" fmla="*/ 121140 w 2874258"/>
                        <a:gd name="connsiteY0" fmla="*/ 476831 h 2548688"/>
                        <a:gd name="connsiteX1" fmla="*/ 2483778 w 2874258"/>
                        <a:gd name="connsiteY1" fmla="*/ 244646 h 2548688"/>
                        <a:gd name="connsiteX2" fmla="*/ 2788690 w 2874258"/>
                        <a:gd name="connsiteY2" fmla="*/ 979635 h 2548688"/>
                        <a:gd name="connsiteX3" fmla="*/ 2874258 w 2874258"/>
                        <a:gd name="connsiteY3" fmla="*/ 2461355 h 2548688"/>
                        <a:gd name="connsiteX4" fmla="*/ 2452978 w 2874258"/>
                        <a:gd name="connsiteY4" fmla="*/ 2494504 h 2548688"/>
                        <a:gd name="connsiteX5" fmla="*/ 2305292 w 2874258"/>
                        <a:gd name="connsiteY5" fmla="*/ 750546 h 2548688"/>
                        <a:gd name="connsiteX6" fmla="*/ 1997349 w 2874258"/>
                        <a:gd name="connsiteY6" fmla="*/ 891948 h 2548688"/>
                        <a:gd name="connsiteX7" fmla="*/ 898446 w 2874258"/>
                        <a:gd name="connsiteY7" fmla="*/ 972870 h 2548688"/>
                        <a:gd name="connsiteX8" fmla="*/ 699490 w 2874258"/>
                        <a:gd name="connsiteY8" fmla="*/ 905436 h 2548688"/>
                        <a:gd name="connsiteX9" fmla="*/ 493347 w 2874258"/>
                        <a:gd name="connsiteY9" fmla="*/ 1066324 h 2548688"/>
                        <a:gd name="connsiteX10" fmla="*/ 481270 w 2874258"/>
                        <a:gd name="connsiteY10" fmla="*/ 1729747 h 2548688"/>
                        <a:gd name="connsiteX11" fmla="*/ 877158 w 2874258"/>
                        <a:gd name="connsiteY11" fmla="*/ 2308187 h 2548688"/>
                        <a:gd name="connsiteX12" fmla="*/ 544649 w 2874258"/>
                        <a:gd name="connsiteY12" fmla="*/ 2548688 h 2548688"/>
                        <a:gd name="connsiteX13" fmla="*/ 40165 w 2874258"/>
                        <a:gd name="connsiteY13" fmla="*/ 1761726 h 2548688"/>
                        <a:gd name="connsiteX14" fmla="*/ 30144 w 2874258"/>
                        <a:gd name="connsiteY14" fmla="*/ 1156689 h 2548688"/>
                        <a:gd name="connsiteX15" fmla="*/ 121140 w 2874258"/>
                        <a:gd name="connsiteY15" fmla="*/ 476831 h 2548688"/>
                        <a:gd name="connsiteX0" fmla="*/ 121140 w 2874258"/>
                        <a:gd name="connsiteY0" fmla="*/ 476831 h 2548688"/>
                        <a:gd name="connsiteX1" fmla="*/ 2483778 w 2874258"/>
                        <a:gd name="connsiteY1" fmla="*/ 244646 h 2548688"/>
                        <a:gd name="connsiteX2" fmla="*/ 2788690 w 2874258"/>
                        <a:gd name="connsiteY2" fmla="*/ 979635 h 2548688"/>
                        <a:gd name="connsiteX3" fmla="*/ 2874258 w 2874258"/>
                        <a:gd name="connsiteY3" fmla="*/ 2461355 h 2548688"/>
                        <a:gd name="connsiteX4" fmla="*/ 2452978 w 2874258"/>
                        <a:gd name="connsiteY4" fmla="*/ 2494504 h 2548688"/>
                        <a:gd name="connsiteX5" fmla="*/ 2305292 w 2874258"/>
                        <a:gd name="connsiteY5" fmla="*/ 750546 h 2548688"/>
                        <a:gd name="connsiteX6" fmla="*/ 1997349 w 2874258"/>
                        <a:gd name="connsiteY6" fmla="*/ 891948 h 2548688"/>
                        <a:gd name="connsiteX7" fmla="*/ 898446 w 2874258"/>
                        <a:gd name="connsiteY7" fmla="*/ 972870 h 2548688"/>
                        <a:gd name="connsiteX8" fmla="*/ 699490 w 2874258"/>
                        <a:gd name="connsiteY8" fmla="*/ 905436 h 2548688"/>
                        <a:gd name="connsiteX9" fmla="*/ 493347 w 2874258"/>
                        <a:gd name="connsiteY9" fmla="*/ 1066324 h 2548688"/>
                        <a:gd name="connsiteX10" fmla="*/ 481270 w 2874258"/>
                        <a:gd name="connsiteY10" fmla="*/ 1729747 h 2548688"/>
                        <a:gd name="connsiteX11" fmla="*/ 877158 w 2874258"/>
                        <a:gd name="connsiteY11" fmla="*/ 2308187 h 2548688"/>
                        <a:gd name="connsiteX12" fmla="*/ 544649 w 2874258"/>
                        <a:gd name="connsiteY12" fmla="*/ 2548688 h 2548688"/>
                        <a:gd name="connsiteX13" fmla="*/ 40165 w 2874258"/>
                        <a:gd name="connsiteY13" fmla="*/ 1761726 h 2548688"/>
                        <a:gd name="connsiteX14" fmla="*/ 30144 w 2874258"/>
                        <a:gd name="connsiteY14" fmla="*/ 1156689 h 2548688"/>
                        <a:gd name="connsiteX15" fmla="*/ 121140 w 2874258"/>
                        <a:gd name="connsiteY15" fmla="*/ 476831 h 254868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305292 w 2874258"/>
                        <a:gd name="connsiteY5" fmla="*/ 750546 h 2549068"/>
                        <a:gd name="connsiteX6" fmla="*/ 1997349 w 2874258"/>
                        <a:gd name="connsiteY6" fmla="*/ 891948 h 2549068"/>
                        <a:gd name="connsiteX7" fmla="*/ 898446 w 2874258"/>
                        <a:gd name="connsiteY7" fmla="*/ 972870 h 2549068"/>
                        <a:gd name="connsiteX8" fmla="*/ 699490 w 2874258"/>
                        <a:gd name="connsiteY8" fmla="*/ 905436 h 2549068"/>
                        <a:gd name="connsiteX9" fmla="*/ 493347 w 2874258"/>
                        <a:gd name="connsiteY9" fmla="*/ 1066324 h 2549068"/>
                        <a:gd name="connsiteX10" fmla="*/ 481270 w 2874258"/>
                        <a:gd name="connsiteY10" fmla="*/ 1729747 h 2549068"/>
                        <a:gd name="connsiteX11" fmla="*/ 877158 w 2874258"/>
                        <a:gd name="connsiteY11" fmla="*/ 2308187 h 2549068"/>
                        <a:gd name="connsiteX12" fmla="*/ 526440 w 2874258"/>
                        <a:gd name="connsiteY12" fmla="*/ 2549068 h 2549068"/>
                        <a:gd name="connsiteX13" fmla="*/ 40165 w 2874258"/>
                        <a:gd name="connsiteY13" fmla="*/ 1761726 h 2549068"/>
                        <a:gd name="connsiteX14" fmla="*/ 30144 w 2874258"/>
                        <a:gd name="connsiteY14" fmla="*/ 1156689 h 2549068"/>
                        <a:gd name="connsiteX15" fmla="*/ 121140 w 2874258"/>
                        <a:gd name="connsiteY15"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305292 w 2874258"/>
                        <a:gd name="connsiteY5" fmla="*/ 750546 h 2549068"/>
                        <a:gd name="connsiteX6" fmla="*/ 1997349 w 2874258"/>
                        <a:gd name="connsiteY6" fmla="*/ 891948 h 2549068"/>
                        <a:gd name="connsiteX7" fmla="*/ 898446 w 2874258"/>
                        <a:gd name="connsiteY7" fmla="*/ 972870 h 2549068"/>
                        <a:gd name="connsiteX8" fmla="*/ 699490 w 2874258"/>
                        <a:gd name="connsiteY8" fmla="*/ 905436 h 2549068"/>
                        <a:gd name="connsiteX9" fmla="*/ 493347 w 2874258"/>
                        <a:gd name="connsiteY9" fmla="*/ 1066324 h 2549068"/>
                        <a:gd name="connsiteX10" fmla="*/ 481270 w 2874258"/>
                        <a:gd name="connsiteY10" fmla="*/ 1729747 h 2549068"/>
                        <a:gd name="connsiteX11" fmla="*/ 877158 w 2874258"/>
                        <a:gd name="connsiteY11" fmla="*/ 2308187 h 2549068"/>
                        <a:gd name="connsiteX12" fmla="*/ 526440 w 2874258"/>
                        <a:gd name="connsiteY12" fmla="*/ 2549068 h 2549068"/>
                        <a:gd name="connsiteX13" fmla="*/ 40165 w 2874258"/>
                        <a:gd name="connsiteY13" fmla="*/ 1761726 h 2549068"/>
                        <a:gd name="connsiteX14" fmla="*/ 30144 w 2874258"/>
                        <a:gd name="connsiteY14" fmla="*/ 1156689 h 2549068"/>
                        <a:gd name="connsiteX15" fmla="*/ 121140 w 2874258"/>
                        <a:gd name="connsiteY15"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305292 w 2874258"/>
                        <a:gd name="connsiteY5" fmla="*/ 750546 h 2549068"/>
                        <a:gd name="connsiteX6" fmla="*/ 1997349 w 2874258"/>
                        <a:gd name="connsiteY6" fmla="*/ 891948 h 2549068"/>
                        <a:gd name="connsiteX7" fmla="*/ 898446 w 2874258"/>
                        <a:gd name="connsiteY7" fmla="*/ 972870 h 2549068"/>
                        <a:gd name="connsiteX8" fmla="*/ 699490 w 2874258"/>
                        <a:gd name="connsiteY8" fmla="*/ 905436 h 2549068"/>
                        <a:gd name="connsiteX9" fmla="*/ 493347 w 2874258"/>
                        <a:gd name="connsiteY9" fmla="*/ 1066324 h 2549068"/>
                        <a:gd name="connsiteX10" fmla="*/ 481270 w 2874258"/>
                        <a:gd name="connsiteY10" fmla="*/ 1729747 h 2549068"/>
                        <a:gd name="connsiteX11" fmla="*/ 877158 w 2874258"/>
                        <a:gd name="connsiteY11" fmla="*/ 2308187 h 2549068"/>
                        <a:gd name="connsiteX12" fmla="*/ 526440 w 2874258"/>
                        <a:gd name="connsiteY12" fmla="*/ 2549068 h 2549068"/>
                        <a:gd name="connsiteX13" fmla="*/ 40165 w 2874258"/>
                        <a:gd name="connsiteY13" fmla="*/ 1761726 h 2549068"/>
                        <a:gd name="connsiteX14" fmla="*/ 30144 w 2874258"/>
                        <a:gd name="connsiteY14" fmla="*/ 1156689 h 2549068"/>
                        <a:gd name="connsiteX15" fmla="*/ 121140 w 2874258"/>
                        <a:gd name="connsiteY15"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326187 w 2874258"/>
                        <a:gd name="connsiteY5" fmla="*/ 824732 h 2549068"/>
                        <a:gd name="connsiteX6" fmla="*/ 1997349 w 2874258"/>
                        <a:gd name="connsiteY6" fmla="*/ 891948 h 2549068"/>
                        <a:gd name="connsiteX7" fmla="*/ 898446 w 2874258"/>
                        <a:gd name="connsiteY7" fmla="*/ 972870 h 2549068"/>
                        <a:gd name="connsiteX8" fmla="*/ 699490 w 2874258"/>
                        <a:gd name="connsiteY8" fmla="*/ 905436 h 2549068"/>
                        <a:gd name="connsiteX9" fmla="*/ 493347 w 2874258"/>
                        <a:gd name="connsiteY9" fmla="*/ 1066324 h 2549068"/>
                        <a:gd name="connsiteX10" fmla="*/ 481270 w 2874258"/>
                        <a:gd name="connsiteY10" fmla="*/ 1729747 h 2549068"/>
                        <a:gd name="connsiteX11" fmla="*/ 877158 w 2874258"/>
                        <a:gd name="connsiteY11" fmla="*/ 2308187 h 2549068"/>
                        <a:gd name="connsiteX12" fmla="*/ 526440 w 2874258"/>
                        <a:gd name="connsiteY12" fmla="*/ 2549068 h 2549068"/>
                        <a:gd name="connsiteX13" fmla="*/ 40165 w 2874258"/>
                        <a:gd name="connsiteY13" fmla="*/ 1761726 h 2549068"/>
                        <a:gd name="connsiteX14" fmla="*/ 30144 w 2874258"/>
                        <a:gd name="connsiteY14" fmla="*/ 1156689 h 2549068"/>
                        <a:gd name="connsiteX15" fmla="*/ 121140 w 2874258"/>
                        <a:gd name="connsiteY15"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298792 w 2874258"/>
                        <a:gd name="connsiteY5" fmla="*/ 836359 h 2549068"/>
                        <a:gd name="connsiteX6" fmla="*/ 1997349 w 2874258"/>
                        <a:gd name="connsiteY6" fmla="*/ 891948 h 2549068"/>
                        <a:gd name="connsiteX7" fmla="*/ 898446 w 2874258"/>
                        <a:gd name="connsiteY7" fmla="*/ 972870 h 2549068"/>
                        <a:gd name="connsiteX8" fmla="*/ 699490 w 2874258"/>
                        <a:gd name="connsiteY8" fmla="*/ 905436 h 2549068"/>
                        <a:gd name="connsiteX9" fmla="*/ 493347 w 2874258"/>
                        <a:gd name="connsiteY9" fmla="*/ 1066324 h 2549068"/>
                        <a:gd name="connsiteX10" fmla="*/ 481270 w 2874258"/>
                        <a:gd name="connsiteY10" fmla="*/ 1729747 h 2549068"/>
                        <a:gd name="connsiteX11" fmla="*/ 877158 w 2874258"/>
                        <a:gd name="connsiteY11" fmla="*/ 2308187 h 2549068"/>
                        <a:gd name="connsiteX12" fmla="*/ 526440 w 2874258"/>
                        <a:gd name="connsiteY12" fmla="*/ 2549068 h 2549068"/>
                        <a:gd name="connsiteX13" fmla="*/ 40165 w 2874258"/>
                        <a:gd name="connsiteY13" fmla="*/ 1761726 h 2549068"/>
                        <a:gd name="connsiteX14" fmla="*/ 30144 w 2874258"/>
                        <a:gd name="connsiteY14" fmla="*/ 1156689 h 2549068"/>
                        <a:gd name="connsiteX15" fmla="*/ 121140 w 2874258"/>
                        <a:gd name="connsiteY15"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298792 w 2874258"/>
                        <a:gd name="connsiteY5" fmla="*/ 836359 h 2549068"/>
                        <a:gd name="connsiteX6" fmla="*/ 1997349 w 2874258"/>
                        <a:gd name="connsiteY6" fmla="*/ 891948 h 2549068"/>
                        <a:gd name="connsiteX7" fmla="*/ 898446 w 2874258"/>
                        <a:gd name="connsiteY7" fmla="*/ 972870 h 2549068"/>
                        <a:gd name="connsiteX8" fmla="*/ 699490 w 2874258"/>
                        <a:gd name="connsiteY8" fmla="*/ 905436 h 2549068"/>
                        <a:gd name="connsiteX9" fmla="*/ 493347 w 2874258"/>
                        <a:gd name="connsiteY9" fmla="*/ 1066324 h 2549068"/>
                        <a:gd name="connsiteX10" fmla="*/ 481270 w 2874258"/>
                        <a:gd name="connsiteY10" fmla="*/ 1729747 h 2549068"/>
                        <a:gd name="connsiteX11" fmla="*/ 877158 w 2874258"/>
                        <a:gd name="connsiteY11" fmla="*/ 2308187 h 2549068"/>
                        <a:gd name="connsiteX12" fmla="*/ 526440 w 2874258"/>
                        <a:gd name="connsiteY12" fmla="*/ 2549068 h 2549068"/>
                        <a:gd name="connsiteX13" fmla="*/ 40165 w 2874258"/>
                        <a:gd name="connsiteY13" fmla="*/ 1761726 h 2549068"/>
                        <a:gd name="connsiteX14" fmla="*/ 30144 w 2874258"/>
                        <a:gd name="connsiteY14" fmla="*/ 1156689 h 2549068"/>
                        <a:gd name="connsiteX15" fmla="*/ 121140 w 2874258"/>
                        <a:gd name="connsiteY15"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298792 w 2874258"/>
                        <a:gd name="connsiteY5" fmla="*/ 836359 h 2549068"/>
                        <a:gd name="connsiteX6" fmla="*/ 1935366 w 2874258"/>
                        <a:gd name="connsiteY6" fmla="*/ 967862 h 2549068"/>
                        <a:gd name="connsiteX7" fmla="*/ 898446 w 2874258"/>
                        <a:gd name="connsiteY7" fmla="*/ 972870 h 2549068"/>
                        <a:gd name="connsiteX8" fmla="*/ 699490 w 2874258"/>
                        <a:gd name="connsiteY8" fmla="*/ 905436 h 2549068"/>
                        <a:gd name="connsiteX9" fmla="*/ 493347 w 2874258"/>
                        <a:gd name="connsiteY9" fmla="*/ 1066324 h 2549068"/>
                        <a:gd name="connsiteX10" fmla="*/ 481270 w 2874258"/>
                        <a:gd name="connsiteY10" fmla="*/ 1729747 h 2549068"/>
                        <a:gd name="connsiteX11" fmla="*/ 877158 w 2874258"/>
                        <a:gd name="connsiteY11" fmla="*/ 2308187 h 2549068"/>
                        <a:gd name="connsiteX12" fmla="*/ 526440 w 2874258"/>
                        <a:gd name="connsiteY12" fmla="*/ 2549068 h 2549068"/>
                        <a:gd name="connsiteX13" fmla="*/ 40165 w 2874258"/>
                        <a:gd name="connsiteY13" fmla="*/ 1761726 h 2549068"/>
                        <a:gd name="connsiteX14" fmla="*/ 30144 w 2874258"/>
                        <a:gd name="connsiteY14" fmla="*/ 1156689 h 2549068"/>
                        <a:gd name="connsiteX15" fmla="*/ 121140 w 2874258"/>
                        <a:gd name="connsiteY15"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298792 w 2874258"/>
                        <a:gd name="connsiteY5" fmla="*/ 836359 h 2549068"/>
                        <a:gd name="connsiteX6" fmla="*/ 1935366 w 2874258"/>
                        <a:gd name="connsiteY6" fmla="*/ 967862 h 2549068"/>
                        <a:gd name="connsiteX7" fmla="*/ 898446 w 2874258"/>
                        <a:gd name="connsiteY7" fmla="*/ 972870 h 2549068"/>
                        <a:gd name="connsiteX8" fmla="*/ 699490 w 2874258"/>
                        <a:gd name="connsiteY8" fmla="*/ 905436 h 2549068"/>
                        <a:gd name="connsiteX9" fmla="*/ 493347 w 2874258"/>
                        <a:gd name="connsiteY9" fmla="*/ 1066324 h 2549068"/>
                        <a:gd name="connsiteX10" fmla="*/ 481270 w 2874258"/>
                        <a:gd name="connsiteY10" fmla="*/ 1729747 h 2549068"/>
                        <a:gd name="connsiteX11" fmla="*/ 877158 w 2874258"/>
                        <a:gd name="connsiteY11" fmla="*/ 2308187 h 2549068"/>
                        <a:gd name="connsiteX12" fmla="*/ 526440 w 2874258"/>
                        <a:gd name="connsiteY12" fmla="*/ 2549068 h 2549068"/>
                        <a:gd name="connsiteX13" fmla="*/ 40165 w 2874258"/>
                        <a:gd name="connsiteY13" fmla="*/ 1761726 h 2549068"/>
                        <a:gd name="connsiteX14" fmla="*/ 30144 w 2874258"/>
                        <a:gd name="connsiteY14" fmla="*/ 1156689 h 2549068"/>
                        <a:gd name="connsiteX15" fmla="*/ 121140 w 2874258"/>
                        <a:gd name="connsiteY15"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298792 w 2874258"/>
                        <a:gd name="connsiteY5" fmla="*/ 836359 h 2549068"/>
                        <a:gd name="connsiteX6" fmla="*/ 1935366 w 2874258"/>
                        <a:gd name="connsiteY6" fmla="*/ 967862 h 2549068"/>
                        <a:gd name="connsiteX7" fmla="*/ 898446 w 2874258"/>
                        <a:gd name="connsiteY7" fmla="*/ 972870 h 2549068"/>
                        <a:gd name="connsiteX8" fmla="*/ 699490 w 2874258"/>
                        <a:gd name="connsiteY8" fmla="*/ 905436 h 2549068"/>
                        <a:gd name="connsiteX9" fmla="*/ 493347 w 2874258"/>
                        <a:gd name="connsiteY9" fmla="*/ 1066324 h 2549068"/>
                        <a:gd name="connsiteX10" fmla="*/ 481270 w 2874258"/>
                        <a:gd name="connsiteY10" fmla="*/ 1729747 h 2549068"/>
                        <a:gd name="connsiteX11" fmla="*/ 877158 w 2874258"/>
                        <a:gd name="connsiteY11" fmla="*/ 2308187 h 2549068"/>
                        <a:gd name="connsiteX12" fmla="*/ 526440 w 2874258"/>
                        <a:gd name="connsiteY12" fmla="*/ 2549068 h 2549068"/>
                        <a:gd name="connsiteX13" fmla="*/ 40165 w 2874258"/>
                        <a:gd name="connsiteY13" fmla="*/ 1761726 h 2549068"/>
                        <a:gd name="connsiteX14" fmla="*/ 30144 w 2874258"/>
                        <a:gd name="connsiteY14" fmla="*/ 1156689 h 2549068"/>
                        <a:gd name="connsiteX15" fmla="*/ 121140 w 2874258"/>
                        <a:gd name="connsiteY15"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370881 w 2874258"/>
                        <a:gd name="connsiteY5" fmla="*/ 1581434 h 2549068"/>
                        <a:gd name="connsiteX6" fmla="*/ 2298792 w 2874258"/>
                        <a:gd name="connsiteY6" fmla="*/ 836359 h 2549068"/>
                        <a:gd name="connsiteX7" fmla="*/ 1935366 w 2874258"/>
                        <a:gd name="connsiteY7" fmla="*/ 967862 h 2549068"/>
                        <a:gd name="connsiteX8" fmla="*/ 898446 w 2874258"/>
                        <a:gd name="connsiteY8" fmla="*/ 972870 h 2549068"/>
                        <a:gd name="connsiteX9" fmla="*/ 699490 w 2874258"/>
                        <a:gd name="connsiteY9" fmla="*/ 905436 h 2549068"/>
                        <a:gd name="connsiteX10" fmla="*/ 493347 w 2874258"/>
                        <a:gd name="connsiteY10" fmla="*/ 1066324 h 2549068"/>
                        <a:gd name="connsiteX11" fmla="*/ 481270 w 2874258"/>
                        <a:gd name="connsiteY11" fmla="*/ 1729747 h 2549068"/>
                        <a:gd name="connsiteX12" fmla="*/ 877158 w 2874258"/>
                        <a:gd name="connsiteY12" fmla="*/ 2308187 h 2549068"/>
                        <a:gd name="connsiteX13" fmla="*/ 526440 w 2874258"/>
                        <a:gd name="connsiteY13" fmla="*/ 2549068 h 2549068"/>
                        <a:gd name="connsiteX14" fmla="*/ 40165 w 2874258"/>
                        <a:gd name="connsiteY14" fmla="*/ 1761726 h 2549068"/>
                        <a:gd name="connsiteX15" fmla="*/ 30144 w 2874258"/>
                        <a:gd name="connsiteY15" fmla="*/ 1156689 h 2549068"/>
                        <a:gd name="connsiteX16" fmla="*/ 121140 w 2874258"/>
                        <a:gd name="connsiteY16"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321271 w 2874258"/>
                        <a:gd name="connsiteY5" fmla="*/ 1587997 h 2549068"/>
                        <a:gd name="connsiteX6" fmla="*/ 2298792 w 2874258"/>
                        <a:gd name="connsiteY6" fmla="*/ 836359 h 2549068"/>
                        <a:gd name="connsiteX7" fmla="*/ 1935366 w 2874258"/>
                        <a:gd name="connsiteY7" fmla="*/ 967862 h 2549068"/>
                        <a:gd name="connsiteX8" fmla="*/ 898446 w 2874258"/>
                        <a:gd name="connsiteY8" fmla="*/ 972870 h 2549068"/>
                        <a:gd name="connsiteX9" fmla="*/ 699490 w 2874258"/>
                        <a:gd name="connsiteY9" fmla="*/ 905436 h 2549068"/>
                        <a:gd name="connsiteX10" fmla="*/ 493347 w 2874258"/>
                        <a:gd name="connsiteY10" fmla="*/ 1066324 h 2549068"/>
                        <a:gd name="connsiteX11" fmla="*/ 481270 w 2874258"/>
                        <a:gd name="connsiteY11" fmla="*/ 1729747 h 2549068"/>
                        <a:gd name="connsiteX12" fmla="*/ 877158 w 2874258"/>
                        <a:gd name="connsiteY12" fmla="*/ 2308187 h 2549068"/>
                        <a:gd name="connsiteX13" fmla="*/ 526440 w 2874258"/>
                        <a:gd name="connsiteY13" fmla="*/ 2549068 h 2549068"/>
                        <a:gd name="connsiteX14" fmla="*/ 40165 w 2874258"/>
                        <a:gd name="connsiteY14" fmla="*/ 1761726 h 2549068"/>
                        <a:gd name="connsiteX15" fmla="*/ 30144 w 2874258"/>
                        <a:gd name="connsiteY15" fmla="*/ 1156689 h 2549068"/>
                        <a:gd name="connsiteX16" fmla="*/ 121140 w 2874258"/>
                        <a:gd name="connsiteY16"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1867086 w 2874258"/>
                        <a:gd name="connsiteY4" fmla="*/ 2495677 h 2549068"/>
                        <a:gd name="connsiteX5" fmla="*/ 2321271 w 2874258"/>
                        <a:gd name="connsiteY5" fmla="*/ 1587997 h 2549068"/>
                        <a:gd name="connsiteX6" fmla="*/ 2298792 w 2874258"/>
                        <a:gd name="connsiteY6" fmla="*/ 836359 h 2549068"/>
                        <a:gd name="connsiteX7" fmla="*/ 1935366 w 2874258"/>
                        <a:gd name="connsiteY7" fmla="*/ 967862 h 2549068"/>
                        <a:gd name="connsiteX8" fmla="*/ 898446 w 2874258"/>
                        <a:gd name="connsiteY8" fmla="*/ 972870 h 2549068"/>
                        <a:gd name="connsiteX9" fmla="*/ 699490 w 2874258"/>
                        <a:gd name="connsiteY9" fmla="*/ 905436 h 2549068"/>
                        <a:gd name="connsiteX10" fmla="*/ 493347 w 2874258"/>
                        <a:gd name="connsiteY10" fmla="*/ 1066324 h 2549068"/>
                        <a:gd name="connsiteX11" fmla="*/ 481270 w 2874258"/>
                        <a:gd name="connsiteY11" fmla="*/ 1729747 h 2549068"/>
                        <a:gd name="connsiteX12" fmla="*/ 877158 w 2874258"/>
                        <a:gd name="connsiteY12" fmla="*/ 2308187 h 2549068"/>
                        <a:gd name="connsiteX13" fmla="*/ 526440 w 2874258"/>
                        <a:gd name="connsiteY13" fmla="*/ 2549068 h 2549068"/>
                        <a:gd name="connsiteX14" fmla="*/ 40165 w 2874258"/>
                        <a:gd name="connsiteY14" fmla="*/ 1761726 h 2549068"/>
                        <a:gd name="connsiteX15" fmla="*/ 30144 w 2874258"/>
                        <a:gd name="connsiteY15" fmla="*/ 1156689 h 2549068"/>
                        <a:gd name="connsiteX16" fmla="*/ 121140 w 2874258"/>
                        <a:gd name="connsiteY16" fmla="*/ 476831 h 2549068"/>
                        <a:gd name="connsiteX0" fmla="*/ 121140 w 2826457"/>
                        <a:gd name="connsiteY0" fmla="*/ 476831 h 2712541"/>
                        <a:gd name="connsiteX1" fmla="*/ 2483778 w 2826457"/>
                        <a:gd name="connsiteY1" fmla="*/ 244646 h 2712541"/>
                        <a:gd name="connsiteX2" fmla="*/ 2788690 w 2826457"/>
                        <a:gd name="connsiteY2" fmla="*/ 979635 h 2712541"/>
                        <a:gd name="connsiteX3" fmla="*/ 2227254 w 2826457"/>
                        <a:gd name="connsiteY3" fmla="*/ 2712541 h 2712541"/>
                        <a:gd name="connsiteX4" fmla="*/ 1867086 w 2826457"/>
                        <a:gd name="connsiteY4" fmla="*/ 2495677 h 2712541"/>
                        <a:gd name="connsiteX5" fmla="*/ 2321271 w 2826457"/>
                        <a:gd name="connsiteY5" fmla="*/ 1587997 h 2712541"/>
                        <a:gd name="connsiteX6" fmla="*/ 2298792 w 2826457"/>
                        <a:gd name="connsiteY6" fmla="*/ 836359 h 2712541"/>
                        <a:gd name="connsiteX7" fmla="*/ 1935366 w 2826457"/>
                        <a:gd name="connsiteY7" fmla="*/ 967862 h 2712541"/>
                        <a:gd name="connsiteX8" fmla="*/ 898446 w 2826457"/>
                        <a:gd name="connsiteY8" fmla="*/ 972870 h 2712541"/>
                        <a:gd name="connsiteX9" fmla="*/ 699490 w 2826457"/>
                        <a:gd name="connsiteY9" fmla="*/ 905436 h 2712541"/>
                        <a:gd name="connsiteX10" fmla="*/ 493347 w 2826457"/>
                        <a:gd name="connsiteY10" fmla="*/ 1066324 h 2712541"/>
                        <a:gd name="connsiteX11" fmla="*/ 481270 w 2826457"/>
                        <a:gd name="connsiteY11" fmla="*/ 1729747 h 2712541"/>
                        <a:gd name="connsiteX12" fmla="*/ 877158 w 2826457"/>
                        <a:gd name="connsiteY12" fmla="*/ 2308187 h 2712541"/>
                        <a:gd name="connsiteX13" fmla="*/ 526440 w 2826457"/>
                        <a:gd name="connsiteY13" fmla="*/ 2549068 h 2712541"/>
                        <a:gd name="connsiteX14" fmla="*/ 40165 w 2826457"/>
                        <a:gd name="connsiteY14" fmla="*/ 1761726 h 2712541"/>
                        <a:gd name="connsiteX15" fmla="*/ 30144 w 2826457"/>
                        <a:gd name="connsiteY15" fmla="*/ 1156689 h 2712541"/>
                        <a:gd name="connsiteX16" fmla="*/ 121140 w 2826457"/>
                        <a:gd name="connsiteY16" fmla="*/ 476831 h 2712541"/>
                        <a:gd name="connsiteX0" fmla="*/ 121140 w 2826457"/>
                        <a:gd name="connsiteY0" fmla="*/ 476831 h 2712541"/>
                        <a:gd name="connsiteX1" fmla="*/ 2483778 w 2826457"/>
                        <a:gd name="connsiteY1" fmla="*/ 244646 h 2712541"/>
                        <a:gd name="connsiteX2" fmla="*/ 2788690 w 2826457"/>
                        <a:gd name="connsiteY2" fmla="*/ 979635 h 2712541"/>
                        <a:gd name="connsiteX3" fmla="*/ 2227254 w 2826457"/>
                        <a:gd name="connsiteY3" fmla="*/ 2712541 h 2712541"/>
                        <a:gd name="connsiteX4" fmla="*/ 1856266 w 2826457"/>
                        <a:gd name="connsiteY4" fmla="*/ 2506958 h 2712541"/>
                        <a:gd name="connsiteX5" fmla="*/ 2321271 w 2826457"/>
                        <a:gd name="connsiteY5" fmla="*/ 1587997 h 2712541"/>
                        <a:gd name="connsiteX6" fmla="*/ 2298792 w 2826457"/>
                        <a:gd name="connsiteY6" fmla="*/ 836359 h 2712541"/>
                        <a:gd name="connsiteX7" fmla="*/ 1935366 w 2826457"/>
                        <a:gd name="connsiteY7" fmla="*/ 967862 h 2712541"/>
                        <a:gd name="connsiteX8" fmla="*/ 898446 w 2826457"/>
                        <a:gd name="connsiteY8" fmla="*/ 972870 h 2712541"/>
                        <a:gd name="connsiteX9" fmla="*/ 699490 w 2826457"/>
                        <a:gd name="connsiteY9" fmla="*/ 905436 h 2712541"/>
                        <a:gd name="connsiteX10" fmla="*/ 493347 w 2826457"/>
                        <a:gd name="connsiteY10" fmla="*/ 1066324 h 2712541"/>
                        <a:gd name="connsiteX11" fmla="*/ 481270 w 2826457"/>
                        <a:gd name="connsiteY11" fmla="*/ 1729747 h 2712541"/>
                        <a:gd name="connsiteX12" fmla="*/ 877158 w 2826457"/>
                        <a:gd name="connsiteY12" fmla="*/ 2308187 h 2712541"/>
                        <a:gd name="connsiteX13" fmla="*/ 526440 w 2826457"/>
                        <a:gd name="connsiteY13" fmla="*/ 2549068 h 2712541"/>
                        <a:gd name="connsiteX14" fmla="*/ 40165 w 2826457"/>
                        <a:gd name="connsiteY14" fmla="*/ 1761726 h 2712541"/>
                        <a:gd name="connsiteX15" fmla="*/ 30144 w 2826457"/>
                        <a:gd name="connsiteY15" fmla="*/ 1156689 h 2712541"/>
                        <a:gd name="connsiteX16" fmla="*/ 121140 w 2826457"/>
                        <a:gd name="connsiteY16" fmla="*/ 476831 h 2712541"/>
                        <a:gd name="connsiteX0" fmla="*/ 121140 w 2826457"/>
                        <a:gd name="connsiteY0" fmla="*/ 476831 h 2712541"/>
                        <a:gd name="connsiteX1" fmla="*/ 2483778 w 2826457"/>
                        <a:gd name="connsiteY1" fmla="*/ 244646 h 2712541"/>
                        <a:gd name="connsiteX2" fmla="*/ 2788690 w 2826457"/>
                        <a:gd name="connsiteY2" fmla="*/ 979635 h 2712541"/>
                        <a:gd name="connsiteX3" fmla="*/ 2539862 w 2826457"/>
                        <a:gd name="connsiteY3" fmla="*/ 1732677 h 2712541"/>
                        <a:gd name="connsiteX4" fmla="*/ 2227254 w 2826457"/>
                        <a:gd name="connsiteY4" fmla="*/ 2712541 h 2712541"/>
                        <a:gd name="connsiteX5" fmla="*/ 1856266 w 2826457"/>
                        <a:gd name="connsiteY5" fmla="*/ 2506958 h 2712541"/>
                        <a:gd name="connsiteX6" fmla="*/ 2321271 w 2826457"/>
                        <a:gd name="connsiteY6" fmla="*/ 1587997 h 2712541"/>
                        <a:gd name="connsiteX7" fmla="*/ 2298792 w 2826457"/>
                        <a:gd name="connsiteY7" fmla="*/ 836359 h 2712541"/>
                        <a:gd name="connsiteX8" fmla="*/ 1935366 w 2826457"/>
                        <a:gd name="connsiteY8" fmla="*/ 967862 h 2712541"/>
                        <a:gd name="connsiteX9" fmla="*/ 898446 w 2826457"/>
                        <a:gd name="connsiteY9" fmla="*/ 972870 h 2712541"/>
                        <a:gd name="connsiteX10" fmla="*/ 699490 w 2826457"/>
                        <a:gd name="connsiteY10" fmla="*/ 905436 h 2712541"/>
                        <a:gd name="connsiteX11" fmla="*/ 493347 w 2826457"/>
                        <a:gd name="connsiteY11" fmla="*/ 1066324 h 2712541"/>
                        <a:gd name="connsiteX12" fmla="*/ 481270 w 2826457"/>
                        <a:gd name="connsiteY12" fmla="*/ 1729747 h 2712541"/>
                        <a:gd name="connsiteX13" fmla="*/ 877158 w 2826457"/>
                        <a:gd name="connsiteY13" fmla="*/ 2308187 h 2712541"/>
                        <a:gd name="connsiteX14" fmla="*/ 526440 w 2826457"/>
                        <a:gd name="connsiteY14" fmla="*/ 2549068 h 2712541"/>
                        <a:gd name="connsiteX15" fmla="*/ 40165 w 2826457"/>
                        <a:gd name="connsiteY15" fmla="*/ 1761726 h 2712541"/>
                        <a:gd name="connsiteX16" fmla="*/ 30144 w 2826457"/>
                        <a:gd name="connsiteY16" fmla="*/ 1156689 h 2712541"/>
                        <a:gd name="connsiteX17" fmla="*/ 121140 w 2826457"/>
                        <a:gd name="connsiteY17" fmla="*/ 476831 h 2712541"/>
                        <a:gd name="connsiteX0" fmla="*/ 121140 w 2826457"/>
                        <a:gd name="connsiteY0" fmla="*/ 476831 h 2712541"/>
                        <a:gd name="connsiteX1" fmla="*/ 2483778 w 2826457"/>
                        <a:gd name="connsiteY1" fmla="*/ 244646 h 2712541"/>
                        <a:gd name="connsiteX2" fmla="*/ 2788690 w 2826457"/>
                        <a:gd name="connsiteY2" fmla="*/ 979635 h 2712541"/>
                        <a:gd name="connsiteX3" fmla="*/ 2690193 w 2826457"/>
                        <a:gd name="connsiteY3" fmla="*/ 1784815 h 2712541"/>
                        <a:gd name="connsiteX4" fmla="*/ 2227254 w 2826457"/>
                        <a:gd name="connsiteY4" fmla="*/ 2712541 h 2712541"/>
                        <a:gd name="connsiteX5" fmla="*/ 1856266 w 2826457"/>
                        <a:gd name="connsiteY5" fmla="*/ 2506958 h 2712541"/>
                        <a:gd name="connsiteX6" fmla="*/ 2321271 w 2826457"/>
                        <a:gd name="connsiteY6" fmla="*/ 1587997 h 2712541"/>
                        <a:gd name="connsiteX7" fmla="*/ 2298792 w 2826457"/>
                        <a:gd name="connsiteY7" fmla="*/ 836359 h 2712541"/>
                        <a:gd name="connsiteX8" fmla="*/ 1935366 w 2826457"/>
                        <a:gd name="connsiteY8" fmla="*/ 967862 h 2712541"/>
                        <a:gd name="connsiteX9" fmla="*/ 898446 w 2826457"/>
                        <a:gd name="connsiteY9" fmla="*/ 972870 h 2712541"/>
                        <a:gd name="connsiteX10" fmla="*/ 699490 w 2826457"/>
                        <a:gd name="connsiteY10" fmla="*/ 905436 h 2712541"/>
                        <a:gd name="connsiteX11" fmla="*/ 493347 w 2826457"/>
                        <a:gd name="connsiteY11" fmla="*/ 1066324 h 2712541"/>
                        <a:gd name="connsiteX12" fmla="*/ 481270 w 2826457"/>
                        <a:gd name="connsiteY12" fmla="*/ 1729747 h 2712541"/>
                        <a:gd name="connsiteX13" fmla="*/ 877158 w 2826457"/>
                        <a:gd name="connsiteY13" fmla="*/ 2308187 h 2712541"/>
                        <a:gd name="connsiteX14" fmla="*/ 526440 w 2826457"/>
                        <a:gd name="connsiteY14" fmla="*/ 2549068 h 2712541"/>
                        <a:gd name="connsiteX15" fmla="*/ 40165 w 2826457"/>
                        <a:gd name="connsiteY15" fmla="*/ 1761726 h 2712541"/>
                        <a:gd name="connsiteX16" fmla="*/ 30144 w 2826457"/>
                        <a:gd name="connsiteY16" fmla="*/ 1156689 h 2712541"/>
                        <a:gd name="connsiteX17" fmla="*/ 121140 w 2826457"/>
                        <a:gd name="connsiteY17" fmla="*/ 476831 h 2712541"/>
                        <a:gd name="connsiteX0" fmla="*/ 121140 w 2826457"/>
                        <a:gd name="connsiteY0" fmla="*/ 476831 h 2712541"/>
                        <a:gd name="connsiteX1" fmla="*/ 2483778 w 2826457"/>
                        <a:gd name="connsiteY1" fmla="*/ 244646 h 2712541"/>
                        <a:gd name="connsiteX2" fmla="*/ 2788690 w 2826457"/>
                        <a:gd name="connsiteY2" fmla="*/ 979635 h 2712541"/>
                        <a:gd name="connsiteX3" fmla="*/ 2690193 w 2826457"/>
                        <a:gd name="connsiteY3" fmla="*/ 1784815 h 2712541"/>
                        <a:gd name="connsiteX4" fmla="*/ 2227254 w 2826457"/>
                        <a:gd name="connsiteY4" fmla="*/ 2712541 h 2712541"/>
                        <a:gd name="connsiteX5" fmla="*/ 1856266 w 2826457"/>
                        <a:gd name="connsiteY5" fmla="*/ 2506958 h 2712541"/>
                        <a:gd name="connsiteX6" fmla="*/ 2321271 w 2826457"/>
                        <a:gd name="connsiteY6" fmla="*/ 1587997 h 2712541"/>
                        <a:gd name="connsiteX7" fmla="*/ 2298792 w 2826457"/>
                        <a:gd name="connsiteY7" fmla="*/ 836359 h 2712541"/>
                        <a:gd name="connsiteX8" fmla="*/ 1935366 w 2826457"/>
                        <a:gd name="connsiteY8" fmla="*/ 967862 h 2712541"/>
                        <a:gd name="connsiteX9" fmla="*/ 898446 w 2826457"/>
                        <a:gd name="connsiteY9" fmla="*/ 972870 h 2712541"/>
                        <a:gd name="connsiteX10" fmla="*/ 699490 w 2826457"/>
                        <a:gd name="connsiteY10" fmla="*/ 905436 h 2712541"/>
                        <a:gd name="connsiteX11" fmla="*/ 493347 w 2826457"/>
                        <a:gd name="connsiteY11" fmla="*/ 1066324 h 2712541"/>
                        <a:gd name="connsiteX12" fmla="*/ 481270 w 2826457"/>
                        <a:gd name="connsiteY12" fmla="*/ 1729747 h 2712541"/>
                        <a:gd name="connsiteX13" fmla="*/ 877158 w 2826457"/>
                        <a:gd name="connsiteY13" fmla="*/ 2308187 h 2712541"/>
                        <a:gd name="connsiteX14" fmla="*/ 526440 w 2826457"/>
                        <a:gd name="connsiteY14" fmla="*/ 2549068 h 2712541"/>
                        <a:gd name="connsiteX15" fmla="*/ 40165 w 2826457"/>
                        <a:gd name="connsiteY15" fmla="*/ 1761726 h 2712541"/>
                        <a:gd name="connsiteX16" fmla="*/ 30144 w 2826457"/>
                        <a:gd name="connsiteY16" fmla="*/ 1156689 h 2712541"/>
                        <a:gd name="connsiteX17" fmla="*/ 121140 w 2826457"/>
                        <a:gd name="connsiteY17" fmla="*/ 476831 h 2712541"/>
                        <a:gd name="connsiteX0" fmla="*/ 121140 w 2826457"/>
                        <a:gd name="connsiteY0" fmla="*/ 476831 h 2712541"/>
                        <a:gd name="connsiteX1" fmla="*/ 2483778 w 2826457"/>
                        <a:gd name="connsiteY1" fmla="*/ 244646 h 2712541"/>
                        <a:gd name="connsiteX2" fmla="*/ 2788690 w 2826457"/>
                        <a:gd name="connsiteY2" fmla="*/ 979635 h 2712541"/>
                        <a:gd name="connsiteX3" fmla="*/ 2716142 w 2826457"/>
                        <a:gd name="connsiteY3" fmla="*/ 1571464 h 2712541"/>
                        <a:gd name="connsiteX4" fmla="*/ 2690193 w 2826457"/>
                        <a:gd name="connsiteY4" fmla="*/ 1784815 h 2712541"/>
                        <a:gd name="connsiteX5" fmla="*/ 2227254 w 2826457"/>
                        <a:gd name="connsiteY5" fmla="*/ 2712541 h 2712541"/>
                        <a:gd name="connsiteX6" fmla="*/ 1856266 w 2826457"/>
                        <a:gd name="connsiteY6" fmla="*/ 2506958 h 2712541"/>
                        <a:gd name="connsiteX7" fmla="*/ 2321271 w 2826457"/>
                        <a:gd name="connsiteY7" fmla="*/ 1587997 h 2712541"/>
                        <a:gd name="connsiteX8" fmla="*/ 2298792 w 2826457"/>
                        <a:gd name="connsiteY8" fmla="*/ 836359 h 2712541"/>
                        <a:gd name="connsiteX9" fmla="*/ 1935366 w 2826457"/>
                        <a:gd name="connsiteY9" fmla="*/ 967862 h 2712541"/>
                        <a:gd name="connsiteX10" fmla="*/ 898446 w 2826457"/>
                        <a:gd name="connsiteY10" fmla="*/ 972870 h 2712541"/>
                        <a:gd name="connsiteX11" fmla="*/ 699490 w 2826457"/>
                        <a:gd name="connsiteY11" fmla="*/ 905436 h 2712541"/>
                        <a:gd name="connsiteX12" fmla="*/ 493347 w 2826457"/>
                        <a:gd name="connsiteY12" fmla="*/ 1066324 h 2712541"/>
                        <a:gd name="connsiteX13" fmla="*/ 481270 w 2826457"/>
                        <a:gd name="connsiteY13" fmla="*/ 1729747 h 2712541"/>
                        <a:gd name="connsiteX14" fmla="*/ 877158 w 2826457"/>
                        <a:gd name="connsiteY14" fmla="*/ 2308187 h 2712541"/>
                        <a:gd name="connsiteX15" fmla="*/ 526440 w 2826457"/>
                        <a:gd name="connsiteY15" fmla="*/ 2549068 h 2712541"/>
                        <a:gd name="connsiteX16" fmla="*/ 40165 w 2826457"/>
                        <a:gd name="connsiteY16" fmla="*/ 1761726 h 2712541"/>
                        <a:gd name="connsiteX17" fmla="*/ 30144 w 2826457"/>
                        <a:gd name="connsiteY17" fmla="*/ 1156689 h 2712541"/>
                        <a:gd name="connsiteX18" fmla="*/ 121140 w 2826457"/>
                        <a:gd name="connsiteY18" fmla="*/ 476831 h 2712541"/>
                        <a:gd name="connsiteX0" fmla="*/ 121140 w 2826457"/>
                        <a:gd name="connsiteY0" fmla="*/ 476831 h 2712541"/>
                        <a:gd name="connsiteX1" fmla="*/ 2483778 w 2826457"/>
                        <a:gd name="connsiteY1" fmla="*/ 244646 h 2712541"/>
                        <a:gd name="connsiteX2" fmla="*/ 2788690 w 2826457"/>
                        <a:gd name="connsiteY2" fmla="*/ 979635 h 2712541"/>
                        <a:gd name="connsiteX3" fmla="*/ 2760112 w 2826457"/>
                        <a:gd name="connsiteY3" fmla="*/ 1559491 h 2712541"/>
                        <a:gd name="connsiteX4" fmla="*/ 2690193 w 2826457"/>
                        <a:gd name="connsiteY4" fmla="*/ 1784815 h 2712541"/>
                        <a:gd name="connsiteX5" fmla="*/ 2227254 w 2826457"/>
                        <a:gd name="connsiteY5" fmla="*/ 2712541 h 2712541"/>
                        <a:gd name="connsiteX6" fmla="*/ 1856266 w 2826457"/>
                        <a:gd name="connsiteY6" fmla="*/ 2506958 h 2712541"/>
                        <a:gd name="connsiteX7" fmla="*/ 2321271 w 2826457"/>
                        <a:gd name="connsiteY7" fmla="*/ 1587997 h 2712541"/>
                        <a:gd name="connsiteX8" fmla="*/ 2298792 w 2826457"/>
                        <a:gd name="connsiteY8" fmla="*/ 836359 h 2712541"/>
                        <a:gd name="connsiteX9" fmla="*/ 1935366 w 2826457"/>
                        <a:gd name="connsiteY9" fmla="*/ 967862 h 2712541"/>
                        <a:gd name="connsiteX10" fmla="*/ 898446 w 2826457"/>
                        <a:gd name="connsiteY10" fmla="*/ 972870 h 2712541"/>
                        <a:gd name="connsiteX11" fmla="*/ 699490 w 2826457"/>
                        <a:gd name="connsiteY11" fmla="*/ 905436 h 2712541"/>
                        <a:gd name="connsiteX12" fmla="*/ 493347 w 2826457"/>
                        <a:gd name="connsiteY12" fmla="*/ 1066324 h 2712541"/>
                        <a:gd name="connsiteX13" fmla="*/ 481270 w 2826457"/>
                        <a:gd name="connsiteY13" fmla="*/ 1729747 h 2712541"/>
                        <a:gd name="connsiteX14" fmla="*/ 877158 w 2826457"/>
                        <a:gd name="connsiteY14" fmla="*/ 2308187 h 2712541"/>
                        <a:gd name="connsiteX15" fmla="*/ 526440 w 2826457"/>
                        <a:gd name="connsiteY15" fmla="*/ 2549068 h 2712541"/>
                        <a:gd name="connsiteX16" fmla="*/ 40165 w 2826457"/>
                        <a:gd name="connsiteY16" fmla="*/ 1761726 h 2712541"/>
                        <a:gd name="connsiteX17" fmla="*/ 30144 w 2826457"/>
                        <a:gd name="connsiteY17" fmla="*/ 1156689 h 2712541"/>
                        <a:gd name="connsiteX18" fmla="*/ 121140 w 2826457"/>
                        <a:gd name="connsiteY18" fmla="*/ 476831 h 2712541"/>
                        <a:gd name="connsiteX0" fmla="*/ 121140 w 2826457"/>
                        <a:gd name="connsiteY0" fmla="*/ 476831 h 2712541"/>
                        <a:gd name="connsiteX1" fmla="*/ 2483778 w 2826457"/>
                        <a:gd name="connsiteY1" fmla="*/ 244646 h 2712541"/>
                        <a:gd name="connsiteX2" fmla="*/ 2788690 w 2826457"/>
                        <a:gd name="connsiteY2" fmla="*/ 979635 h 2712541"/>
                        <a:gd name="connsiteX3" fmla="*/ 2760112 w 2826457"/>
                        <a:gd name="connsiteY3" fmla="*/ 1559491 h 2712541"/>
                        <a:gd name="connsiteX4" fmla="*/ 2690193 w 2826457"/>
                        <a:gd name="connsiteY4" fmla="*/ 1784815 h 2712541"/>
                        <a:gd name="connsiteX5" fmla="*/ 2227254 w 2826457"/>
                        <a:gd name="connsiteY5" fmla="*/ 2712541 h 2712541"/>
                        <a:gd name="connsiteX6" fmla="*/ 1856266 w 2826457"/>
                        <a:gd name="connsiteY6" fmla="*/ 2506958 h 2712541"/>
                        <a:gd name="connsiteX7" fmla="*/ 2321271 w 2826457"/>
                        <a:gd name="connsiteY7" fmla="*/ 1587997 h 2712541"/>
                        <a:gd name="connsiteX8" fmla="*/ 2298792 w 2826457"/>
                        <a:gd name="connsiteY8" fmla="*/ 836359 h 2712541"/>
                        <a:gd name="connsiteX9" fmla="*/ 1935366 w 2826457"/>
                        <a:gd name="connsiteY9" fmla="*/ 967862 h 2712541"/>
                        <a:gd name="connsiteX10" fmla="*/ 898446 w 2826457"/>
                        <a:gd name="connsiteY10" fmla="*/ 972870 h 2712541"/>
                        <a:gd name="connsiteX11" fmla="*/ 699490 w 2826457"/>
                        <a:gd name="connsiteY11" fmla="*/ 905436 h 2712541"/>
                        <a:gd name="connsiteX12" fmla="*/ 493347 w 2826457"/>
                        <a:gd name="connsiteY12" fmla="*/ 1066324 h 2712541"/>
                        <a:gd name="connsiteX13" fmla="*/ 481270 w 2826457"/>
                        <a:gd name="connsiteY13" fmla="*/ 1729747 h 2712541"/>
                        <a:gd name="connsiteX14" fmla="*/ 877158 w 2826457"/>
                        <a:gd name="connsiteY14" fmla="*/ 2308187 h 2712541"/>
                        <a:gd name="connsiteX15" fmla="*/ 526440 w 2826457"/>
                        <a:gd name="connsiteY15" fmla="*/ 2549068 h 2712541"/>
                        <a:gd name="connsiteX16" fmla="*/ 40165 w 2826457"/>
                        <a:gd name="connsiteY16" fmla="*/ 1761726 h 2712541"/>
                        <a:gd name="connsiteX17" fmla="*/ 30144 w 2826457"/>
                        <a:gd name="connsiteY17" fmla="*/ 1156689 h 2712541"/>
                        <a:gd name="connsiteX18" fmla="*/ 121140 w 2826457"/>
                        <a:gd name="connsiteY18" fmla="*/ 476831 h 2712541"/>
                        <a:gd name="connsiteX0" fmla="*/ 121140 w 2826457"/>
                        <a:gd name="connsiteY0" fmla="*/ 476831 h 2712541"/>
                        <a:gd name="connsiteX1" fmla="*/ 2483778 w 2826457"/>
                        <a:gd name="connsiteY1" fmla="*/ 244646 h 2712541"/>
                        <a:gd name="connsiteX2" fmla="*/ 2788690 w 2826457"/>
                        <a:gd name="connsiteY2" fmla="*/ 979635 h 2712541"/>
                        <a:gd name="connsiteX3" fmla="*/ 2760112 w 2826457"/>
                        <a:gd name="connsiteY3" fmla="*/ 1559491 h 2712541"/>
                        <a:gd name="connsiteX4" fmla="*/ 2690193 w 2826457"/>
                        <a:gd name="connsiteY4" fmla="*/ 1784815 h 2712541"/>
                        <a:gd name="connsiteX5" fmla="*/ 2227254 w 2826457"/>
                        <a:gd name="connsiteY5" fmla="*/ 2712541 h 2712541"/>
                        <a:gd name="connsiteX6" fmla="*/ 1856266 w 2826457"/>
                        <a:gd name="connsiteY6" fmla="*/ 2506958 h 2712541"/>
                        <a:gd name="connsiteX7" fmla="*/ 2321271 w 2826457"/>
                        <a:gd name="connsiteY7" fmla="*/ 1587997 h 2712541"/>
                        <a:gd name="connsiteX8" fmla="*/ 2298792 w 2826457"/>
                        <a:gd name="connsiteY8" fmla="*/ 836359 h 2712541"/>
                        <a:gd name="connsiteX9" fmla="*/ 1935366 w 2826457"/>
                        <a:gd name="connsiteY9" fmla="*/ 967862 h 2712541"/>
                        <a:gd name="connsiteX10" fmla="*/ 898446 w 2826457"/>
                        <a:gd name="connsiteY10" fmla="*/ 972870 h 2712541"/>
                        <a:gd name="connsiteX11" fmla="*/ 699490 w 2826457"/>
                        <a:gd name="connsiteY11" fmla="*/ 905436 h 2712541"/>
                        <a:gd name="connsiteX12" fmla="*/ 493347 w 2826457"/>
                        <a:gd name="connsiteY12" fmla="*/ 1066324 h 2712541"/>
                        <a:gd name="connsiteX13" fmla="*/ 481270 w 2826457"/>
                        <a:gd name="connsiteY13" fmla="*/ 1729747 h 2712541"/>
                        <a:gd name="connsiteX14" fmla="*/ 877158 w 2826457"/>
                        <a:gd name="connsiteY14" fmla="*/ 2308187 h 2712541"/>
                        <a:gd name="connsiteX15" fmla="*/ 526440 w 2826457"/>
                        <a:gd name="connsiteY15" fmla="*/ 2549068 h 2712541"/>
                        <a:gd name="connsiteX16" fmla="*/ 40165 w 2826457"/>
                        <a:gd name="connsiteY16" fmla="*/ 1761726 h 2712541"/>
                        <a:gd name="connsiteX17" fmla="*/ 30144 w 2826457"/>
                        <a:gd name="connsiteY17" fmla="*/ 1156689 h 2712541"/>
                        <a:gd name="connsiteX18" fmla="*/ 121140 w 2826457"/>
                        <a:gd name="connsiteY18" fmla="*/ 476831 h 2712541"/>
                        <a:gd name="connsiteX0" fmla="*/ 121140 w 2826457"/>
                        <a:gd name="connsiteY0" fmla="*/ 476831 h 2712541"/>
                        <a:gd name="connsiteX1" fmla="*/ 2483778 w 2826457"/>
                        <a:gd name="connsiteY1" fmla="*/ 244646 h 2712541"/>
                        <a:gd name="connsiteX2" fmla="*/ 2788690 w 2826457"/>
                        <a:gd name="connsiteY2" fmla="*/ 979635 h 2712541"/>
                        <a:gd name="connsiteX3" fmla="*/ 2760112 w 2826457"/>
                        <a:gd name="connsiteY3" fmla="*/ 1559491 h 2712541"/>
                        <a:gd name="connsiteX4" fmla="*/ 2690193 w 2826457"/>
                        <a:gd name="connsiteY4" fmla="*/ 1784815 h 2712541"/>
                        <a:gd name="connsiteX5" fmla="*/ 2227254 w 2826457"/>
                        <a:gd name="connsiteY5" fmla="*/ 2712541 h 2712541"/>
                        <a:gd name="connsiteX6" fmla="*/ 1856266 w 2826457"/>
                        <a:gd name="connsiteY6" fmla="*/ 2506958 h 2712541"/>
                        <a:gd name="connsiteX7" fmla="*/ 2321271 w 2826457"/>
                        <a:gd name="connsiteY7" fmla="*/ 1587997 h 2712541"/>
                        <a:gd name="connsiteX8" fmla="*/ 2298792 w 2826457"/>
                        <a:gd name="connsiteY8" fmla="*/ 836359 h 2712541"/>
                        <a:gd name="connsiteX9" fmla="*/ 1935366 w 2826457"/>
                        <a:gd name="connsiteY9" fmla="*/ 967862 h 2712541"/>
                        <a:gd name="connsiteX10" fmla="*/ 898446 w 2826457"/>
                        <a:gd name="connsiteY10" fmla="*/ 972870 h 2712541"/>
                        <a:gd name="connsiteX11" fmla="*/ 699490 w 2826457"/>
                        <a:gd name="connsiteY11" fmla="*/ 905436 h 2712541"/>
                        <a:gd name="connsiteX12" fmla="*/ 493347 w 2826457"/>
                        <a:gd name="connsiteY12" fmla="*/ 1066324 h 2712541"/>
                        <a:gd name="connsiteX13" fmla="*/ 481270 w 2826457"/>
                        <a:gd name="connsiteY13" fmla="*/ 1729747 h 2712541"/>
                        <a:gd name="connsiteX14" fmla="*/ 877158 w 2826457"/>
                        <a:gd name="connsiteY14" fmla="*/ 2308187 h 2712541"/>
                        <a:gd name="connsiteX15" fmla="*/ 526440 w 2826457"/>
                        <a:gd name="connsiteY15" fmla="*/ 2549068 h 2712541"/>
                        <a:gd name="connsiteX16" fmla="*/ 40165 w 2826457"/>
                        <a:gd name="connsiteY16" fmla="*/ 1761726 h 2712541"/>
                        <a:gd name="connsiteX17" fmla="*/ 30144 w 2826457"/>
                        <a:gd name="connsiteY17" fmla="*/ 1156689 h 2712541"/>
                        <a:gd name="connsiteX18" fmla="*/ 121140 w 2826457"/>
                        <a:gd name="connsiteY18" fmla="*/ 476831 h 2712541"/>
                        <a:gd name="connsiteX0" fmla="*/ 121140 w 2826457"/>
                        <a:gd name="connsiteY0" fmla="*/ 476831 h 2712541"/>
                        <a:gd name="connsiteX1" fmla="*/ 2483778 w 2826457"/>
                        <a:gd name="connsiteY1" fmla="*/ 244646 h 2712541"/>
                        <a:gd name="connsiteX2" fmla="*/ 2788690 w 2826457"/>
                        <a:gd name="connsiteY2" fmla="*/ 979635 h 2712541"/>
                        <a:gd name="connsiteX3" fmla="*/ 2760112 w 2826457"/>
                        <a:gd name="connsiteY3" fmla="*/ 1559491 h 2712541"/>
                        <a:gd name="connsiteX4" fmla="*/ 2701589 w 2826457"/>
                        <a:gd name="connsiteY4" fmla="*/ 1801159 h 2712541"/>
                        <a:gd name="connsiteX5" fmla="*/ 2227254 w 2826457"/>
                        <a:gd name="connsiteY5" fmla="*/ 2712541 h 2712541"/>
                        <a:gd name="connsiteX6" fmla="*/ 1856266 w 2826457"/>
                        <a:gd name="connsiteY6" fmla="*/ 2506958 h 2712541"/>
                        <a:gd name="connsiteX7" fmla="*/ 2321271 w 2826457"/>
                        <a:gd name="connsiteY7" fmla="*/ 1587997 h 2712541"/>
                        <a:gd name="connsiteX8" fmla="*/ 2298792 w 2826457"/>
                        <a:gd name="connsiteY8" fmla="*/ 836359 h 2712541"/>
                        <a:gd name="connsiteX9" fmla="*/ 1935366 w 2826457"/>
                        <a:gd name="connsiteY9" fmla="*/ 967862 h 2712541"/>
                        <a:gd name="connsiteX10" fmla="*/ 898446 w 2826457"/>
                        <a:gd name="connsiteY10" fmla="*/ 972870 h 2712541"/>
                        <a:gd name="connsiteX11" fmla="*/ 699490 w 2826457"/>
                        <a:gd name="connsiteY11" fmla="*/ 905436 h 2712541"/>
                        <a:gd name="connsiteX12" fmla="*/ 493347 w 2826457"/>
                        <a:gd name="connsiteY12" fmla="*/ 1066324 h 2712541"/>
                        <a:gd name="connsiteX13" fmla="*/ 481270 w 2826457"/>
                        <a:gd name="connsiteY13" fmla="*/ 1729747 h 2712541"/>
                        <a:gd name="connsiteX14" fmla="*/ 877158 w 2826457"/>
                        <a:gd name="connsiteY14" fmla="*/ 2308187 h 2712541"/>
                        <a:gd name="connsiteX15" fmla="*/ 526440 w 2826457"/>
                        <a:gd name="connsiteY15" fmla="*/ 2549068 h 2712541"/>
                        <a:gd name="connsiteX16" fmla="*/ 40165 w 2826457"/>
                        <a:gd name="connsiteY16" fmla="*/ 1761726 h 2712541"/>
                        <a:gd name="connsiteX17" fmla="*/ 30144 w 2826457"/>
                        <a:gd name="connsiteY17" fmla="*/ 1156689 h 2712541"/>
                        <a:gd name="connsiteX18" fmla="*/ 121140 w 2826457"/>
                        <a:gd name="connsiteY18" fmla="*/ 476831 h 2712541"/>
                        <a:gd name="connsiteX0" fmla="*/ 121140 w 2826457"/>
                        <a:gd name="connsiteY0" fmla="*/ 476831 h 2718065"/>
                        <a:gd name="connsiteX1" fmla="*/ 2483778 w 2826457"/>
                        <a:gd name="connsiteY1" fmla="*/ 244646 h 2718065"/>
                        <a:gd name="connsiteX2" fmla="*/ 2788690 w 2826457"/>
                        <a:gd name="connsiteY2" fmla="*/ 979635 h 2718065"/>
                        <a:gd name="connsiteX3" fmla="*/ 2760112 w 2826457"/>
                        <a:gd name="connsiteY3" fmla="*/ 1559491 h 2718065"/>
                        <a:gd name="connsiteX4" fmla="*/ 2701589 w 2826457"/>
                        <a:gd name="connsiteY4" fmla="*/ 1801159 h 2718065"/>
                        <a:gd name="connsiteX5" fmla="*/ 2227369 w 2826457"/>
                        <a:gd name="connsiteY5" fmla="*/ 2718065 h 2718065"/>
                        <a:gd name="connsiteX6" fmla="*/ 1856266 w 2826457"/>
                        <a:gd name="connsiteY6" fmla="*/ 2506958 h 2718065"/>
                        <a:gd name="connsiteX7" fmla="*/ 2321271 w 2826457"/>
                        <a:gd name="connsiteY7" fmla="*/ 1587997 h 2718065"/>
                        <a:gd name="connsiteX8" fmla="*/ 2298792 w 2826457"/>
                        <a:gd name="connsiteY8" fmla="*/ 836359 h 2718065"/>
                        <a:gd name="connsiteX9" fmla="*/ 1935366 w 2826457"/>
                        <a:gd name="connsiteY9" fmla="*/ 967862 h 2718065"/>
                        <a:gd name="connsiteX10" fmla="*/ 898446 w 2826457"/>
                        <a:gd name="connsiteY10" fmla="*/ 972870 h 2718065"/>
                        <a:gd name="connsiteX11" fmla="*/ 699490 w 2826457"/>
                        <a:gd name="connsiteY11" fmla="*/ 905436 h 2718065"/>
                        <a:gd name="connsiteX12" fmla="*/ 493347 w 2826457"/>
                        <a:gd name="connsiteY12" fmla="*/ 1066324 h 2718065"/>
                        <a:gd name="connsiteX13" fmla="*/ 481270 w 2826457"/>
                        <a:gd name="connsiteY13" fmla="*/ 1729747 h 2718065"/>
                        <a:gd name="connsiteX14" fmla="*/ 877158 w 2826457"/>
                        <a:gd name="connsiteY14" fmla="*/ 2308187 h 2718065"/>
                        <a:gd name="connsiteX15" fmla="*/ 526440 w 2826457"/>
                        <a:gd name="connsiteY15" fmla="*/ 2549068 h 2718065"/>
                        <a:gd name="connsiteX16" fmla="*/ 40165 w 2826457"/>
                        <a:gd name="connsiteY16" fmla="*/ 1761726 h 2718065"/>
                        <a:gd name="connsiteX17" fmla="*/ 30144 w 2826457"/>
                        <a:gd name="connsiteY17" fmla="*/ 1156689 h 2718065"/>
                        <a:gd name="connsiteX18" fmla="*/ 121140 w 2826457"/>
                        <a:gd name="connsiteY18" fmla="*/ 476831 h 271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26457" h="2718065">
                          <a:moveTo>
                            <a:pt x="121140" y="476831"/>
                          </a:moveTo>
                          <a:cubicBezTo>
                            <a:pt x="732867" y="-63083"/>
                            <a:pt x="1673459" y="-150192"/>
                            <a:pt x="2483778" y="244646"/>
                          </a:cubicBezTo>
                          <a:cubicBezTo>
                            <a:pt x="2756941" y="360264"/>
                            <a:pt x="2899556" y="743381"/>
                            <a:pt x="2788690" y="979635"/>
                          </a:cubicBezTo>
                          <a:cubicBezTo>
                            <a:pt x="2791562" y="1204284"/>
                            <a:pt x="2775952" y="1397669"/>
                            <a:pt x="2760112" y="1559491"/>
                          </a:cubicBezTo>
                          <a:cubicBezTo>
                            <a:pt x="2743696" y="1693688"/>
                            <a:pt x="2779391" y="1699496"/>
                            <a:pt x="2701589" y="1801159"/>
                          </a:cubicBezTo>
                          <a:lnTo>
                            <a:pt x="2227369" y="2718065"/>
                          </a:lnTo>
                          <a:lnTo>
                            <a:pt x="1856266" y="2506958"/>
                          </a:lnTo>
                          <a:lnTo>
                            <a:pt x="2321271" y="1587997"/>
                          </a:lnTo>
                          <a:lnTo>
                            <a:pt x="2298792" y="836359"/>
                          </a:lnTo>
                          <a:cubicBezTo>
                            <a:pt x="2250692" y="719408"/>
                            <a:pt x="2076869" y="937472"/>
                            <a:pt x="1935366" y="967862"/>
                          </a:cubicBezTo>
                          <a:lnTo>
                            <a:pt x="898446" y="972870"/>
                          </a:lnTo>
                          <a:cubicBezTo>
                            <a:pt x="848170" y="979154"/>
                            <a:pt x="759192" y="980851"/>
                            <a:pt x="699490" y="905436"/>
                          </a:cubicBezTo>
                          <a:cubicBezTo>
                            <a:pt x="637692" y="866681"/>
                            <a:pt x="491776" y="793994"/>
                            <a:pt x="493347" y="1066324"/>
                          </a:cubicBezTo>
                          <a:cubicBezTo>
                            <a:pt x="523590" y="1267598"/>
                            <a:pt x="440916" y="1490396"/>
                            <a:pt x="481270" y="1729747"/>
                          </a:cubicBezTo>
                          <a:cubicBezTo>
                            <a:pt x="606503" y="1889903"/>
                            <a:pt x="756514" y="2134523"/>
                            <a:pt x="877158" y="2308187"/>
                          </a:cubicBezTo>
                          <a:lnTo>
                            <a:pt x="526440" y="2549068"/>
                          </a:lnTo>
                          <a:cubicBezTo>
                            <a:pt x="413099" y="2365598"/>
                            <a:pt x="7836" y="1936984"/>
                            <a:pt x="40165" y="1761726"/>
                          </a:cubicBezTo>
                          <a:cubicBezTo>
                            <a:pt x="-10969" y="1515341"/>
                            <a:pt x="33340" y="1370490"/>
                            <a:pt x="30144" y="1156689"/>
                          </a:cubicBezTo>
                          <a:cubicBezTo>
                            <a:pt x="-20805" y="841557"/>
                            <a:pt x="-17421" y="654908"/>
                            <a:pt x="121140" y="476831"/>
                          </a:cubicBezTo>
                          <a:close/>
                        </a:path>
                      </a:pathLst>
                    </a:custGeom>
                    <a:solidFill>
                      <a:srgbClr val="00A6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6" name="Rectangle 65"/>
                    <p:cNvSpPr/>
                    <p:nvPr/>
                  </p:nvSpPr>
                  <p:spPr>
                    <a:xfrm rot="11419885">
                      <a:off x="3927176" y="4568449"/>
                      <a:ext cx="150701" cy="28072"/>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8" name="Rectangle 67"/>
                    <p:cNvSpPr/>
                    <p:nvPr/>
                  </p:nvSpPr>
                  <p:spPr>
                    <a:xfrm rot="15401283" flipH="1">
                      <a:off x="3615519" y="4132498"/>
                      <a:ext cx="150701" cy="28072"/>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29" name="Group 128"/>
                  <p:cNvGrpSpPr/>
                  <p:nvPr/>
                </p:nvGrpSpPr>
                <p:grpSpPr>
                  <a:xfrm>
                    <a:off x="2991919" y="4652095"/>
                    <a:ext cx="610039" cy="452564"/>
                    <a:chOff x="2991919" y="4652095"/>
                    <a:chExt cx="610039" cy="452564"/>
                  </a:xfrm>
                </p:grpSpPr>
                <p:sp>
                  <p:nvSpPr>
                    <p:cNvPr id="63" name="Rectangle 11"/>
                    <p:cNvSpPr/>
                    <p:nvPr/>
                  </p:nvSpPr>
                  <p:spPr>
                    <a:xfrm rot="13571737">
                      <a:off x="3130154" y="4641382"/>
                      <a:ext cx="38153" cy="141267"/>
                    </a:xfrm>
                    <a:custGeom>
                      <a:avLst/>
                      <a:gdLst>
                        <a:gd name="connsiteX0" fmla="*/ 0 w 88106"/>
                        <a:gd name="connsiteY0" fmla="*/ 0 h 414337"/>
                        <a:gd name="connsiteX1" fmla="*/ 88106 w 88106"/>
                        <a:gd name="connsiteY1" fmla="*/ 0 h 414337"/>
                        <a:gd name="connsiteX2" fmla="*/ 88106 w 88106"/>
                        <a:gd name="connsiteY2" fmla="*/ 414337 h 414337"/>
                        <a:gd name="connsiteX3" fmla="*/ 0 w 88106"/>
                        <a:gd name="connsiteY3" fmla="*/ 414337 h 414337"/>
                        <a:gd name="connsiteX4" fmla="*/ 0 w 88106"/>
                        <a:gd name="connsiteY4" fmla="*/ 0 h 414337"/>
                        <a:gd name="connsiteX0" fmla="*/ 0 w 119062"/>
                        <a:gd name="connsiteY0" fmla="*/ 0 h 416718"/>
                        <a:gd name="connsiteX1" fmla="*/ 119062 w 119062"/>
                        <a:gd name="connsiteY1" fmla="*/ 2381 h 416718"/>
                        <a:gd name="connsiteX2" fmla="*/ 119062 w 119062"/>
                        <a:gd name="connsiteY2" fmla="*/ 416718 h 416718"/>
                        <a:gd name="connsiteX3" fmla="*/ 30956 w 119062"/>
                        <a:gd name="connsiteY3" fmla="*/ 416718 h 416718"/>
                        <a:gd name="connsiteX4" fmla="*/ 0 w 119062"/>
                        <a:gd name="connsiteY4" fmla="*/ 0 h 416718"/>
                        <a:gd name="connsiteX0" fmla="*/ 0 w 119062"/>
                        <a:gd name="connsiteY0" fmla="*/ 0 h 416718"/>
                        <a:gd name="connsiteX1" fmla="*/ 119062 w 119062"/>
                        <a:gd name="connsiteY1" fmla="*/ 2381 h 416718"/>
                        <a:gd name="connsiteX2" fmla="*/ 119062 w 119062"/>
                        <a:gd name="connsiteY2" fmla="*/ 416718 h 416718"/>
                        <a:gd name="connsiteX3" fmla="*/ 0 w 119062"/>
                        <a:gd name="connsiteY3" fmla="*/ 0 h 416718"/>
                        <a:gd name="connsiteX0" fmla="*/ 0 w 119062"/>
                        <a:gd name="connsiteY0" fmla="*/ 0 h 354805"/>
                        <a:gd name="connsiteX1" fmla="*/ 119062 w 119062"/>
                        <a:gd name="connsiteY1" fmla="*/ 2381 h 354805"/>
                        <a:gd name="connsiteX2" fmla="*/ 54768 w 119062"/>
                        <a:gd name="connsiteY2" fmla="*/ 354805 h 354805"/>
                        <a:gd name="connsiteX3" fmla="*/ 0 w 119062"/>
                        <a:gd name="connsiteY3" fmla="*/ 0 h 354805"/>
                        <a:gd name="connsiteX0" fmla="*/ 0 w 54768"/>
                        <a:gd name="connsiteY0" fmla="*/ 0 h 354805"/>
                        <a:gd name="connsiteX1" fmla="*/ 54768 w 54768"/>
                        <a:gd name="connsiteY1" fmla="*/ 354805 h 354805"/>
                        <a:gd name="connsiteX2" fmla="*/ 0 w 54768"/>
                        <a:gd name="connsiteY2" fmla="*/ 0 h 354805"/>
                        <a:gd name="connsiteX0" fmla="*/ 27496 w 82264"/>
                        <a:gd name="connsiteY0" fmla="*/ 0 h 354805"/>
                        <a:gd name="connsiteX1" fmla="*/ 82264 w 82264"/>
                        <a:gd name="connsiteY1" fmla="*/ 354805 h 354805"/>
                        <a:gd name="connsiteX2" fmla="*/ 27496 w 82264"/>
                        <a:gd name="connsiteY2" fmla="*/ 0 h 354805"/>
                        <a:gd name="connsiteX0" fmla="*/ 27496 w 96956"/>
                        <a:gd name="connsiteY0" fmla="*/ 0 h 354805"/>
                        <a:gd name="connsiteX1" fmla="*/ 82264 w 96956"/>
                        <a:gd name="connsiteY1" fmla="*/ 354805 h 354805"/>
                        <a:gd name="connsiteX2" fmla="*/ 27496 w 96956"/>
                        <a:gd name="connsiteY2" fmla="*/ 0 h 354805"/>
                        <a:gd name="connsiteX0" fmla="*/ 28262 w 95882"/>
                        <a:gd name="connsiteY0" fmla="*/ 0 h 357186"/>
                        <a:gd name="connsiteX1" fmla="*/ 78268 w 95882"/>
                        <a:gd name="connsiteY1" fmla="*/ 357186 h 357186"/>
                        <a:gd name="connsiteX2" fmla="*/ 28262 w 95882"/>
                        <a:gd name="connsiteY2" fmla="*/ 0 h 357186"/>
                        <a:gd name="connsiteX0" fmla="*/ 28262 w 121470"/>
                        <a:gd name="connsiteY0" fmla="*/ 0 h 357186"/>
                        <a:gd name="connsiteX1" fmla="*/ 78268 w 121470"/>
                        <a:gd name="connsiteY1" fmla="*/ 357186 h 357186"/>
                        <a:gd name="connsiteX2" fmla="*/ 28262 w 121470"/>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4539"/>
                        <a:gd name="connsiteY0" fmla="*/ 0 h 350042"/>
                        <a:gd name="connsiteX1" fmla="*/ 52387 w 94539"/>
                        <a:gd name="connsiteY1" fmla="*/ 350042 h 350042"/>
                        <a:gd name="connsiteX2" fmla="*/ 0 w 94539"/>
                        <a:gd name="connsiteY2" fmla="*/ 0 h 350042"/>
                        <a:gd name="connsiteX0" fmla="*/ 0 w 94539"/>
                        <a:gd name="connsiteY0" fmla="*/ 0 h 350042"/>
                        <a:gd name="connsiteX1" fmla="*/ 52387 w 94539"/>
                        <a:gd name="connsiteY1" fmla="*/ 350042 h 350042"/>
                        <a:gd name="connsiteX2" fmla="*/ 0 w 94539"/>
                        <a:gd name="connsiteY2" fmla="*/ 0 h 350042"/>
                      </a:gdLst>
                      <a:ahLst/>
                      <a:cxnLst>
                        <a:cxn ang="0">
                          <a:pos x="connsiteX0" y="connsiteY0"/>
                        </a:cxn>
                        <a:cxn ang="0">
                          <a:pos x="connsiteX1" y="connsiteY1"/>
                        </a:cxn>
                        <a:cxn ang="0">
                          <a:pos x="connsiteX2" y="connsiteY2"/>
                        </a:cxn>
                      </a:cxnLst>
                      <a:rect l="l" t="t" r="r" b="b"/>
                      <a:pathLst>
                        <a:path w="94539" h="350042">
                          <a:moveTo>
                            <a:pt x="0" y="0"/>
                          </a:moveTo>
                          <a:cubicBezTo>
                            <a:pt x="127794" y="94455"/>
                            <a:pt x="105569" y="310355"/>
                            <a:pt x="52387" y="350042"/>
                          </a:cubicBezTo>
                          <a:cubicBezTo>
                            <a:pt x="46037" y="215105"/>
                            <a:pt x="49212" y="134936"/>
                            <a:pt x="0" y="0"/>
                          </a:cubicBezTo>
                          <a:close/>
                        </a:path>
                      </a:pathLst>
                    </a:custGeom>
                    <a:solidFill>
                      <a:srgbClr val="F4AF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4" name="Rectangle 11"/>
                    <p:cNvSpPr/>
                    <p:nvPr/>
                  </p:nvSpPr>
                  <p:spPr>
                    <a:xfrm rot="3209151">
                      <a:off x="3463874" y="4939429"/>
                      <a:ext cx="37097" cy="141511"/>
                    </a:xfrm>
                    <a:custGeom>
                      <a:avLst/>
                      <a:gdLst>
                        <a:gd name="connsiteX0" fmla="*/ 0 w 88106"/>
                        <a:gd name="connsiteY0" fmla="*/ 0 h 414337"/>
                        <a:gd name="connsiteX1" fmla="*/ 88106 w 88106"/>
                        <a:gd name="connsiteY1" fmla="*/ 0 h 414337"/>
                        <a:gd name="connsiteX2" fmla="*/ 88106 w 88106"/>
                        <a:gd name="connsiteY2" fmla="*/ 414337 h 414337"/>
                        <a:gd name="connsiteX3" fmla="*/ 0 w 88106"/>
                        <a:gd name="connsiteY3" fmla="*/ 414337 h 414337"/>
                        <a:gd name="connsiteX4" fmla="*/ 0 w 88106"/>
                        <a:gd name="connsiteY4" fmla="*/ 0 h 414337"/>
                        <a:gd name="connsiteX0" fmla="*/ 0 w 119062"/>
                        <a:gd name="connsiteY0" fmla="*/ 0 h 416718"/>
                        <a:gd name="connsiteX1" fmla="*/ 119062 w 119062"/>
                        <a:gd name="connsiteY1" fmla="*/ 2381 h 416718"/>
                        <a:gd name="connsiteX2" fmla="*/ 119062 w 119062"/>
                        <a:gd name="connsiteY2" fmla="*/ 416718 h 416718"/>
                        <a:gd name="connsiteX3" fmla="*/ 30956 w 119062"/>
                        <a:gd name="connsiteY3" fmla="*/ 416718 h 416718"/>
                        <a:gd name="connsiteX4" fmla="*/ 0 w 119062"/>
                        <a:gd name="connsiteY4" fmla="*/ 0 h 416718"/>
                        <a:gd name="connsiteX0" fmla="*/ 0 w 119062"/>
                        <a:gd name="connsiteY0" fmla="*/ 0 h 416718"/>
                        <a:gd name="connsiteX1" fmla="*/ 119062 w 119062"/>
                        <a:gd name="connsiteY1" fmla="*/ 2381 h 416718"/>
                        <a:gd name="connsiteX2" fmla="*/ 119062 w 119062"/>
                        <a:gd name="connsiteY2" fmla="*/ 416718 h 416718"/>
                        <a:gd name="connsiteX3" fmla="*/ 0 w 119062"/>
                        <a:gd name="connsiteY3" fmla="*/ 0 h 416718"/>
                        <a:gd name="connsiteX0" fmla="*/ 0 w 119062"/>
                        <a:gd name="connsiteY0" fmla="*/ 0 h 354805"/>
                        <a:gd name="connsiteX1" fmla="*/ 119062 w 119062"/>
                        <a:gd name="connsiteY1" fmla="*/ 2381 h 354805"/>
                        <a:gd name="connsiteX2" fmla="*/ 54768 w 119062"/>
                        <a:gd name="connsiteY2" fmla="*/ 354805 h 354805"/>
                        <a:gd name="connsiteX3" fmla="*/ 0 w 119062"/>
                        <a:gd name="connsiteY3" fmla="*/ 0 h 354805"/>
                        <a:gd name="connsiteX0" fmla="*/ 0 w 54768"/>
                        <a:gd name="connsiteY0" fmla="*/ 0 h 354805"/>
                        <a:gd name="connsiteX1" fmla="*/ 54768 w 54768"/>
                        <a:gd name="connsiteY1" fmla="*/ 354805 h 354805"/>
                        <a:gd name="connsiteX2" fmla="*/ 0 w 54768"/>
                        <a:gd name="connsiteY2" fmla="*/ 0 h 354805"/>
                        <a:gd name="connsiteX0" fmla="*/ 27496 w 82264"/>
                        <a:gd name="connsiteY0" fmla="*/ 0 h 354805"/>
                        <a:gd name="connsiteX1" fmla="*/ 82264 w 82264"/>
                        <a:gd name="connsiteY1" fmla="*/ 354805 h 354805"/>
                        <a:gd name="connsiteX2" fmla="*/ 27496 w 82264"/>
                        <a:gd name="connsiteY2" fmla="*/ 0 h 354805"/>
                        <a:gd name="connsiteX0" fmla="*/ 27496 w 96956"/>
                        <a:gd name="connsiteY0" fmla="*/ 0 h 354805"/>
                        <a:gd name="connsiteX1" fmla="*/ 82264 w 96956"/>
                        <a:gd name="connsiteY1" fmla="*/ 354805 h 354805"/>
                        <a:gd name="connsiteX2" fmla="*/ 27496 w 96956"/>
                        <a:gd name="connsiteY2" fmla="*/ 0 h 354805"/>
                        <a:gd name="connsiteX0" fmla="*/ 28262 w 95882"/>
                        <a:gd name="connsiteY0" fmla="*/ 0 h 357186"/>
                        <a:gd name="connsiteX1" fmla="*/ 78268 w 95882"/>
                        <a:gd name="connsiteY1" fmla="*/ 357186 h 357186"/>
                        <a:gd name="connsiteX2" fmla="*/ 28262 w 95882"/>
                        <a:gd name="connsiteY2" fmla="*/ 0 h 357186"/>
                        <a:gd name="connsiteX0" fmla="*/ 28262 w 121470"/>
                        <a:gd name="connsiteY0" fmla="*/ 0 h 357186"/>
                        <a:gd name="connsiteX1" fmla="*/ 78268 w 121470"/>
                        <a:gd name="connsiteY1" fmla="*/ 357186 h 357186"/>
                        <a:gd name="connsiteX2" fmla="*/ 28262 w 121470"/>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4539"/>
                        <a:gd name="connsiteY0" fmla="*/ 0 h 350042"/>
                        <a:gd name="connsiteX1" fmla="*/ 52387 w 94539"/>
                        <a:gd name="connsiteY1" fmla="*/ 350042 h 350042"/>
                        <a:gd name="connsiteX2" fmla="*/ 0 w 94539"/>
                        <a:gd name="connsiteY2" fmla="*/ 0 h 350042"/>
                        <a:gd name="connsiteX0" fmla="*/ 0 w 94539"/>
                        <a:gd name="connsiteY0" fmla="*/ 0 h 350042"/>
                        <a:gd name="connsiteX1" fmla="*/ 52387 w 94539"/>
                        <a:gd name="connsiteY1" fmla="*/ 350042 h 350042"/>
                        <a:gd name="connsiteX2" fmla="*/ 0 w 94539"/>
                        <a:gd name="connsiteY2" fmla="*/ 0 h 350042"/>
                        <a:gd name="connsiteX0" fmla="*/ 0 w 91922"/>
                        <a:gd name="connsiteY0" fmla="*/ 0 h 350646"/>
                        <a:gd name="connsiteX1" fmla="*/ 47662 w 91922"/>
                        <a:gd name="connsiteY1" fmla="*/ 350646 h 350646"/>
                        <a:gd name="connsiteX2" fmla="*/ 0 w 91922"/>
                        <a:gd name="connsiteY2" fmla="*/ 0 h 350646"/>
                      </a:gdLst>
                      <a:ahLst/>
                      <a:cxnLst>
                        <a:cxn ang="0">
                          <a:pos x="connsiteX0" y="connsiteY0"/>
                        </a:cxn>
                        <a:cxn ang="0">
                          <a:pos x="connsiteX1" y="connsiteY1"/>
                        </a:cxn>
                        <a:cxn ang="0">
                          <a:pos x="connsiteX2" y="connsiteY2"/>
                        </a:cxn>
                      </a:cxnLst>
                      <a:rect l="l" t="t" r="r" b="b"/>
                      <a:pathLst>
                        <a:path w="91922" h="350646">
                          <a:moveTo>
                            <a:pt x="0" y="0"/>
                          </a:moveTo>
                          <a:cubicBezTo>
                            <a:pt x="127794" y="94455"/>
                            <a:pt x="100844" y="310959"/>
                            <a:pt x="47662" y="350646"/>
                          </a:cubicBezTo>
                          <a:cubicBezTo>
                            <a:pt x="41312" y="215709"/>
                            <a:pt x="49212" y="134936"/>
                            <a:pt x="0" y="0"/>
                          </a:cubicBezTo>
                          <a:close/>
                        </a:path>
                      </a:pathLst>
                    </a:custGeom>
                    <a:solidFill>
                      <a:srgbClr val="F4AF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62" name="Group 61"/>
                    <p:cNvGrpSpPr/>
                    <p:nvPr/>
                  </p:nvGrpSpPr>
                  <p:grpSpPr>
                    <a:xfrm rot="13571737">
                      <a:off x="3070657" y="4573357"/>
                      <a:ext cx="452564" cy="610039"/>
                      <a:chOff x="2949633" y="-2401001"/>
                      <a:chExt cx="1121399" cy="1511604"/>
                    </a:xfrm>
                  </p:grpSpPr>
                  <p:sp>
                    <p:nvSpPr>
                      <p:cNvPr id="73" name="Rectangle 13"/>
                      <p:cNvSpPr/>
                      <p:nvPr/>
                    </p:nvSpPr>
                    <p:spPr>
                      <a:xfrm>
                        <a:off x="2949633" y="-2128364"/>
                        <a:ext cx="1121399" cy="1238967"/>
                      </a:xfrm>
                      <a:custGeom>
                        <a:avLst/>
                        <a:gdLst>
                          <a:gd name="connsiteX0" fmla="*/ 0 w 1439652"/>
                          <a:gd name="connsiteY0" fmla="*/ 0 h 1352888"/>
                          <a:gd name="connsiteX1" fmla="*/ 1439652 w 1439652"/>
                          <a:gd name="connsiteY1" fmla="*/ 0 h 1352888"/>
                          <a:gd name="connsiteX2" fmla="*/ 1439652 w 1439652"/>
                          <a:gd name="connsiteY2" fmla="*/ 1352888 h 1352888"/>
                          <a:gd name="connsiteX3" fmla="*/ 0 w 1439652"/>
                          <a:gd name="connsiteY3" fmla="*/ 1352888 h 1352888"/>
                          <a:gd name="connsiteX4" fmla="*/ 0 w 1439652"/>
                          <a:gd name="connsiteY4" fmla="*/ 0 h 1352888"/>
                          <a:gd name="connsiteX0" fmla="*/ 0 w 1439652"/>
                          <a:gd name="connsiteY0" fmla="*/ 0 h 1352888"/>
                          <a:gd name="connsiteX1" fmla="*/ 1439652 w 1439652"/>
                          <a:gd name="connsiteY1" fmla="*/ 0 h 1352888"/>
                          <a:gd name="connsiteX2" fmla="*/ 1439652 w 1439652"/>
                          <a:gd name="connsiteY2" fmla="*/ 1352888 h 1352888"/>
                          <a:gd name="connsiteX3" fmla="*/ 710215 w 1439652"/>
                          <a:gd name="connsiteY3" fmla="*/ 1349961 h 1352888"/>
                          <a:gd name="connsiteX4" fmla="*/ 0 w 1439652"/>
                          <a:gd name="connsiteY4" fmla="*/ 1352888 h 1352888"/>
                          <a:gd name="connsiteX5" fmla="*/ 0 w 1439652"/>
                          <a:gd name="connsiteY5" fmla="*/ 0 h 1352888"/>
                          <a:gd name="connsiteX0" fmla="*/ 0 w 1439652"/>
                          <a:gd name="connsiteY0" fmla="*/ 0 h 1352888"/>
                          <a:gd name="connsiteX1" fmla="*/ 1439652 w 1439652"/>
                          <a:gd name="connsiteY1" fmla="*/ 0 h 1352888"/>
                          <a:gd name="connsiteX2" fmla="*/ 1439652 w 1439652"/>
                          <a:gd name="connsiteY2" fmla="*/ 1352888 h 1352888"/>
                          <a:gd name="connsiteX3" fmla="*/ 724240 w 1439652"/>
                          <a:gd name="connsiteY3" fmla="*/ 1316302 h 1352888"/>
                          <a:gd name="connsiteX4" fmla="*/ 0 w 1439652"/>
                          <a:gd name="connsiteY4" fmla="*/ 1352888 h 1352888"/>
                          <a:gd name="connsiteX5" fmla="*/ 0 w 1439652"/>
                          <a:gd name="connsiteY5" fmla="*/ 0 h 1352888"/>
                          <a:gd name="connsiteX0" fmla="*/ 0 w 1439652"/>
                          <a:gd name="connsiteY0" fmla="*/ 0 h 1352888"/>
                          <a:gd name="connsiteX1" fmla="*/ 1439652 w 1439652"/>
                          <a:gd name="connsiteY1" fmla="*/ 0 h 1352888"/>
                          <a:gd name="connsiteX2" fmla="*/ 1439652 w 1439652"/>
                          <a:gd name="connsiteY2" fmla="*/ 1352888 h 1352888"/>
                          <a:gd name="connsiteX3" fmla="*/ 724240 w 1439652"/>
                          <a:gd name="connsiteY3" fmla="*/ 1316302 h 1352888"/>
                          <a:gd name="connsiteX4" fmla="*/ 109391 w 1439652"/>
                          <a:gd name="connsiteY4" fmla="*/ 794711 h 1352888"/>
                          <a:gd name="connsiteX5" fmla="*/ 0 w 1439652"/>
                          <a:gd name="connsiteY5" fmla="*/ 0 h 1352888"/>
                          <a:gd name="connsiteX0" fmla="*/ 0 w 1439652"/>
                          <a:gd name="connsiteY0" fmla="*/ 0 h 1352888"/>
                          <a:gd name="connsiteX1" fmla="*/ 1439652 w 1439652"/>
                          <a:gd name="connsiteY1" fmla="*/ 0 h 1352888"/>
                          <a:gd name="connsiteX2" fmla="*/ 1439652 w 1439652"/>
                          <a:gd name="connsiteY2" fmla="*/ 1352888 h 1352888"/>
                          <a:gd name="connsiteX3" fmla="*/ 724240 w 1439652"/>
                          <a:gd name="connsiteY3" fmla="*/ 1316302 h 1352888"/>
                          <a:gd name="connsiteX4" fmla="*/ 109391 w 1439652"/>
                          <a:gd name="connsiteY4" fmla="*/ 794711 h 1352888"/>
                          <a:gd name="connsiteX5" fmla="*/ 0 w 1439652"/>
                          <a:gd name="connsiteY5" fmla="*/ 0 h 1352888"/>
                          <a:gd name="connsiteX0" fmla="*/ 0 w 1439652"/>
                          <a:gd name="connsiteY0" fmla="*/ 0 h 1363864"/>
                          <a:gd name="connsiteX1" fmla="*/ 1439652 w 1439652"/>
                          <a:gd name="connsiteY1" fmla="*/ 0 h 1363864"/>
                          <a:gd name="connsiteX2" fmla="*/ 1439652 w 1439652"/>
                          <a:gd name="connsiteY2" fmla="*/ 1352888 h 1363864"/>
                          <a:gd name="connsiteX3" fmla="*/ 724240 w 1439652"/>
                          <a:gd name="connsiteY3" fmla="*/ 1316302 h 1363864"/>
                          <a:gd name="connsiteX4" fmla="*/ 109391 w 1439652"/>
                          <a:gd name="connsiteY4" fmla="*/ 794711 h 1363864"/>
                          <a:gd name="connsiteX5" fmla="*/ 0 w 1439652"/>
                          <a:gd name="connsiteY5" fmla="*/ 0 h 1363864"/>
                          <a:gd name="connsiteX0" fmla="*/ 0 w 1439652"/>
                          <a:gd name="connsiteY0" fmla="*/ 0 h 1373603"/>
                          <a:gd name="connsiteX1" fmla="*/ 1439652 w 1439652"/>
                          <a:gd name="connsiteY1" fmla="*/ 0 h 1373603"/>
                          <a:gd name="connsiteX2" fmla="*/ 1439652 w 1439652"/>
                          <a:gd name="connsiteY2" fmla="*/ 1352888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34893 w 1439652"/>
                          <a:gd name="connsiteY2" fmla="*/ 80032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34893 w 1439652"/>
                          <a:gd name="connsiteY2" fmla="*/ 80032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18064 w 1439652"/>
                          <a:gd name="connsiteY2" fmla="*/ 78349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18064 w 1439652"/>
                          <a:gd name="connsiteY2" fmla="*/ 78349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18064 w 1439652"/>
                          <a:gd name="connsiteY2" fmla="*/ 78349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23673 w 1439652"/>
                          <a:gd name="connsiteY2" fmla="*/ 780687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23673 w 1439652"/>
                          <a:gd name="connsiteY2" fmla="*/ 780687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23673 w 1439652"/>
                          <a:gd name="connsiteY2" fmla="*/ 780687 h 1373603"/>
                          <a:gd name="connsiteX3" fmla="*/ 724240 w 1439652"/>
                          <a:gd name="connsiteY3" fmla="*/ 1316302 h 1373603"/>
                          <a:gd name="connsiteX4" fmla="*/ 109391 w 1439652"/>
                          <a:gd name="connsiteY4" fmla="*/ 794711 h 1373603"/>
                          <a:gd name="connsiteX5" fmla="*/ 0 w 1439652"/>
                          <a:gd name="connsiteY5" fmla="*/ 0 h 1373603"/>
                          <a:gd name="connsiteX0" fmla="*/ 308541 w 1330261"/>
                          <a:gd name="connsiteY0" fmla="*/ 140245 h 1373603"/>
                          <a:gd name="connsiteX1" fmla="*/ 1330261 w 1330261"/>
                          <a:gd name="connsiteY1" fmla="*/ 0 h 1373603"/>
                          <a:gd name="connsiteX2" fmla="*/ 1114282 w 1330261"/>
                          <a:gd name="connsiteY2" fmla="*/ 780687 h 1373603"/>
                          <a:gd name="connsiteX3" fmla="*/ 614849 w 1330261"/>
                          <a:gd name="connsiteY3" fmla="*/ 1316302 h 1373603"/>
                          <a:gd name="connsiteX4" fmla="*/ 0 w 1330261"/>
                          <a:gd name="connsiteY4" fmla="*/ 794711 h 1373603"/>
                          <a:gd name="connsiteX5" fmla="*/ 308541 w 1330261"/>
                          <a:gd name="connsiteY5" fmla="*/ 140245 h 1373603"/>
                          <a:gd name="connsiteX0" fmla="*/ 308541 w 1330261"/>
                          <a:gd name="connsiteY0" fmla="*/ 140245 h 1373603"/>
                          <a:gd name="connsiteX1" fmla="*/ 1330261 w 1330261"/>
                          <a:gd name="connsiteY1" fmla="*/ 0 h 1373603"/>
                          <a:gd name="connsiteX2" fmla="*/ 1114282 w 1330261"/>
                          <a:gd name="connsiteY2" fmla="*/ 780687 h 1373603"/>
                          <a:gd name="connsiteX3" fmla="*/ 614849 w 1330261"/>
                          <a:gd name="connsiteY3" fmla="*/ 1316302 h 1373603"/>
                          <a:gd name="connsiteX4" fmla="*/ 0 w 1330261"/>
                          <a:gd name="connsiteY4" fmla="*/ 794711 h 1373603"/>
                          <a:gd name="connsiteX5" fmla="*/ 308541 w 1330261"/>
                          <a:gd name="connsiteY5" fmla="*/ 140245 h 1373603"/>
                          <a:gd name="connsiteX0" fmla="*/ 308541 w 1330261"/>
                          <a:gd name="connsiteY0" fmla="*/ 140245 h 1373603"/>
                          <a:gd name="connsiteX1" fmla="*/ 1330261 w 1330261"/>
                          <a:gd name="connsiteY1" fmla="*/ 0 h 1373603"/>
                          <a:gd name="connsiteX2" fmla="*/ 1114282 w 1330261"/>
                          <a:gd name="connsiteY2" fmla="*/ 780687 h 1373603"/>
                          <a:gd name="connsiteX3" fmla="*/ 614849 w 1330261"/>
                          <a:gd name="connsiteY3" fmla="*/ 1316302 h 1373603"/>
                          <a:gd name="connsiteX4" fmla="*/ 0 w 1330261"/>
                          <a:gd name="connsiteY4" fmla="*/ 794711 h 1373603"/>
                          <a:gd name="connsiteX5" fmla="*/ 308541 w 1330261"/>
                          <a:gd name="connsiteY5" fmla="*/ 140245 h 1373603"/>
                          <a:gd name="connsiteX0" fmla="*/ 313659 w 1335379"/>
                          <a:gd name="connsiteY0" fmla="*/ 140245 h 1373603"/>
                          <a:gd name="connsiteX1" fmla="*/ 1335379 w 1335379"/>
                          <a:gd name="connsiteY1" fmla="*/ 0 h 1373603"/>
                          <a:gd name="connsiteX2" fmla="*/ 1119400 w 1335379"/>
                          <a:gd name="connsiteY2" fmla="*/ 780687 h 1373603"/>
                          <a:gd name="connsiteX3" fmla="*/ 619967 w 1335379"/>
                          <a:gd name="connsiteY3" fmla="*/ 1316302 h 1373603"/>
                          <a:gd name="connsiteX4" fmla="*/ 5118 w 1335379"/>
                          <a:gd name="connsiteY4" fmla="*/ 794711 h 1373603"/>
                          <a:gd name="connsiteX5" fmla="*/ 313659 w 1335379"/>
                          <a:gd name="connsiteY5" fmla="*/ 140245 h 1373603"/>
                          <a:gd name="connsiteX0" fmla="*/ 313659 w 1119400"/>
                          <a:gd name="connsiteY0" fmla="*/ 5610 h 1238968"/>
                          <a:gd name="connsiteX1" fmla="*/ 777203 w 1119400"/>
                          <a:gd name="connsiteY1" fmla="*/ 0 h 1238968"/>
                          <a:gd name="connsiteX2" fmla="*/ 1119400 w 1119400"/>
                          <a:gd name="connsiteY2" fmla="*/ 646052 h 1238968"/>
                          <a:gd name="connsiteX3" fmla="*/ 619967 w 1119400"/>
                          <a:gd name="connsiteY3" fmla="*/ 1181667 h 1238968"/>
                          <a:gd name="connsiteX4" fmla="*/ 5118 w 1119400"/>
                          <a:gd name="connsiteY4" fmla="*/ 660076 h 1238968"/>
                          <a:gd name="connsiteX5" fmla="*/ 313659 w 1119400"/>
                          <a:gd name="connsiteY5" fmla="*/ 5610 h 1238968"/>
                          <a:gd name="connsiteX0" fmla="*/ 313659 w 1119400"/>
                          <a:gd name="connsiteY0" fmla="*/ 5610 h 1238968"/>
                          <a:gd name="connsiteX1" fmla="*/ 777203 w 1119400"/>
                          <a:gd name="connsiteY1" fmla="*/ 0 h 1238968"/>
                          <a:gd name="connsiteX2" fmla="*/ 1119400 w 1119400"/>
                          <a:gd name="connsiteY2" fmla="*/ 646052 h 1238968"/>
                          <a:gd name="connsiteX3" fmla="*/ 619967 w 1119400"/>
                          <a:gd name="connsiteY3" fmla="*/ 1181667 h 1238968"/>
                          <a:gd name="connsiteX4" fmla="*/ 5118 w 1119400"/>
                          <a:gd name="connsiteY4" fmla="*/ 660076 h 1238968"/>
                          <a:gd name="connsiteX5" fmla="*/ 313659 w 1119400"/>
                          <a:gd name="connsiteY5" fmla="*/ 5610 h 1238968"/>
                          <a:gd name="connsiteX0" fmla="*/ 313659 w 1127678"/>
                          <a:gd name="connsiteY0" fmla="*/ 5610 h 1238968"/>
                          <a:gd name="connsiteX1" fmla="*/ 777203 w 1127678"/>
                          <a:gd name="connsiteY1" fmla="*/ 0 h 1238968"/>
                          <a:gd name="connsiteX2" fmla="*/ 1119400 w 1127678"/>
                          <a:gd name="connsiteY2" fmla="*/ 646052 h 1238968"/>
                          <a:gd name="connsiteX3" fmla="*/ 619967 w 1127678"/>
                          <a:gd name="connsiteY3" fmla="*/ 1181667 h 1238968"/>
                          <a:gd name="connsiteX4" fmla="*/ 5118 w 1127678"/>
                          <a:gd name="connsiteY4" fmla="*/ 660076 h 1238968"/>
                          <a:gd name="connsiteX5" fmla="*/ 313659 w 1127678"/>
                          <a:gd name="connsiteY5" fmla="*/ 5610 h 1238968"/>
                          <a:gd name="connsiteX0" fmla="*/ 313659 w 1123274"/>
                          <a:gd name="connsiteY0" fmla="*/ 5610 h 1238968"/>
                          <a:gd name="connsiteX1" fmla="*/ 777203 w 1123274"/>
                          <a:gd name="connsiteY1" fmla="*/ 0 h 1238968"/>
                          <a:gd name="connsiteX2" fmla="*/ 1119400 w 1123274"/>
                          <a:gd name="connsiteY2" fmla="*/ 646052 h 1238968"/>
                          <a:gd name="connsiteX3" fmla="*/ 619967 w 1123274"/>
                          <a:gd name="connsiteY3" fmla="*/ 1181667 h 1238968"/>
                          <a:gd name="connsiteX4" fmla="*/ 5118 w 1123274"/>
                          <a:gd name="connsiteY4" fmla="*/ 660076 h 1238968"/>
                          <a:gd name="connsiteX5" fmla="*/ 313659 w 1123274"/>
                          <a:gd name="connsiteY5" fmla="*/ 5610 h 1238968"/>
                          <a:gd name="connsiteX0" fmla="*/ 313659 w 1119978"/>
                          <a:gd name="connsiteY0" fmla="*/ 5610 h 1238968"/>
                          <a:gd name="connsiteX1" fmla="*/ 777203 w 1119978"/>
                          <a:gd name="connsiteY1" fmla="*/ 0 h 1238968"/>
                          <a:gd name="connsiteX2" fmla="*/ 1119400 w 1119978"/>
                          <a:gd name="connsiteY2" fmla="*/ 646052 h 1238968"/>
                          <a:gd name="connsiteX3" fmla="*/ 619967 w 1119978"/>
                          <a:gd name="connsiteY3" fmla="*/ 1181667 h 1238968"/>
                          <a:gd name="connsiteX4" fmla="*/ 5118 w 1119978"/>
                          <a:gd name="connsiteY4" fmla="*/ 660076 h 1238968"/>
                          <a:gd name="connsiteX5" fmla="*/ 313659 w 1119978"/>
                          <a:gd name="connsiteY5" fmla="*/ 5610 h 1238968"/>
                          <a:gd name="connsiteX0" fmla="*/ 313659 w 1120225"/>
                          <a:gd name="connsiteY0" fmla="*/ 5610 h 1238968"/>
                          <a:gd name="connsiteX1" fmla="*/ 777203 w 1120225"/>
                          <a:gd name="connsiteY1" fmla="*/ 0 h 1238968"/>
                          <a:gd name="connsiteX2" fmla="*/ 1119400 w 1120225"/>
                          <a:gd name="connsiteY2" fmla="*/ 646052 h 1238968"/>
                          <a:gd name="connsiteX3" fmla="*/ 619967 w 1120225"/>
                          <a:gd name="connsiteY3" fmla="*/ 1181667 h 1238968"/>
                          <a:gd name="connsiteX4" fmla="*/ 5118 w 1120225"/>
                          <a:gd name="connsiteY4" fmla="*/ 660076 h 1238968"/>
                          <a:gd name="connsiteX5" fmla="*/ 313659 w 1120225"/>
                          <a:gd name="connsiteY5" fmla="*/ 5610 h 1238968"/>
                          <a:gd name="connsiteX0" fmla="*/ 313659 w 1121399"/>
                          <a:gd name="connsiteY0" fmla="*/ 5610 h 1238968"/>
                          <a:gd name="connsiteX1" fmla="*/ 777203 w 1121399"/>
                          <a:gd name="connsiteY1" fmla="*/ 0 h 1238968"/>
                          <a:gd name="connsiteX2" fmla="*/ 1119400 w 1121399"/>
                          <a:gd name="connsiteY2" fmla="*/ 646052 h 1238968"/>
                          <a:gd name="connsiteX3" fmla="*/ 619967 w 1121399"/>
                          <a:gd name="connsiteY3" fmla="*/ 1181667 h 1238968"/>
                          <a:gd name="connsiteX4" fmla="*/ 5118 w 1121399"/>
                          <a:gd name="connsiteY4" fmla="*/ 660076 h 1238968"/>
                          <a:gd name="connsiteX5" fmla="*/ 313659 w 1121399"/>
                          <a:gd name="connsiteY5" fmla="*/ 5610 h 123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1399" h="1238968">
                            <a:moveTo>
                              <a:pt x="313659" y="5610"/>
                            </a:moveTo>
                            <a:lnTo>
                              <a:pt x="777203" y="0"/>
                            </a:lnTo>
                            <a:cubicBezTo>
                              <a:pt x="1009075" y="111569"/>
                              <a:pt x="1131555" y="354969"/>
                              <a:pt x="1119400" y="646052"/>
                            </a:cubicBezTo>
                            <a:cubicBezTo>
                              <a:pt x="1148331" y="1000364"/>
                              <a:pt x="857503" y="1349068"/>
                              <a:pt x="619967" y="1181667"/>
                            </a:cubicBezTo>
                            <a:cubicBezTo>
                              <a:pt x="386968" y="1372441"/>
                              <a:pt x="30554" y="1058333"/>
                              <a:pt x="5118" y="660076"/>
                            </a:cubicBezTo>
                            <a:cubicBezTo>
                              <a:pt x="-29475" y="310090"/>
                              <a:pt x="115445" y="105959"/>
                              <a:pt x="313659" y="5610"/>
                            </a:cubicBezTo>
                            <a:close/>
                          </a:path>
                        </a:pathLst>
                      </a:custGeom>
                      <a:solidFill>
                        <a:srgbClr val="EBC5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4" name="Oval 73"/>
                      <p:cNvSpPr/>
                      <p:nvPr/>
                    </p:nvSpPr>
                    <p:spPr>
                      <a:xfrm>
                        <a:off x="3306987" y="-2401001"/>
                        <a:ext cx="448785" cy="450820"/>
                      </a:xfrm>
                      <a:prstGeom prst="ellipse">
                        <a:avLst/>
                      </a:prstGeom>
                      <a:solidFill>
                        <a:srgbClr val="D7B78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grpSp>
        </p:grpSp>
      </p:grpSp>
      <p:grpSp>
        <p:nvGrpSpPr>
          <p:cNvPr id="254" name="Group 253"/>
          <p:cNvGrpSpPr/>
          <p:nvPr/>
        </p:nvGrpSpPr>
        <p:grpSpPr>
          <a:xfrm>
            <a:off x="-432863" y="2532391"/>
            <a:ext cx="4306768" cy="693778"/>
            <a:chOff x="4000777" y="6298574"/>
            <a:chExt cx="3887642" cy="693778"/>
          </a:xfrm>
        </p:grpSpPr>
        <p:grpSp>
          <p:nvGrpSpPr>
            <p:cNvPr id="255" name="Group 254"/>
            <p:cNvGrpSpPr/>
            <p:nvPr/>
          </p:nvGrpSpPr>
          <p:grpSpPr>
            <a:xfrm>
              <a:off x="5430071" y="6669963"/>
              <a:ext cx="2458348" cy="322389"/>
              <a:chOff x="94069" y="3395106"/>
              <a:chExt cx="1468996" cy="322389"/>
            </a:xfrm>
          </p:grpSpPr>
          <p:cxnSp>
            <p:nvCxnSpPr>
              <p:cNvPr id="257" name="Straight Connector 256"/>
              <p:cNvCxnSpPr/>
              <p:nvPr/>
            </p:nvCxnSpPr>
            <p:spPr>
              <a:xfrm>
                <a:off x="128542" y="3395106"/>
                <a:ext cx="1434523" cy="0"/>
              </a:xfrm>
              <a:prstGeom prst="line">
                <a:avLst/>
              </a:prstGeom>
              <a:ln w="127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58" name="TextBox 257"/>
              <p:cNvSpPr txBox="1"/>
              <p:nvPr/>
            </p:nvSpPr>
            <p:spPr>
              <a:xfrm>
                <a:off x="94069" y="3440496"/>
                <a:ext cx="1443172" cy="276999"/>
              </a:xfrm>
              <a:prstGeom prst="rect">
                <a:avLst/>
              </a:prstGeom>
              <a:noFill/>
            </p:spPr>
            <p:txBody>
              <a:bodyPr wrap="square" rtlCol="0" anchor="ctr">
                <a:spAutoFit/>
              </a:bodyPr>
              <a:lstStyle/>
              <a:p>
                <a:r>
                  <a:rPr lang="en-US" sz="1200" dirty="0">
                    <a:solidFill>
                      <a:schemeClr val="tx1">
                        <a:lumMod val="50000"/>
                        <a:lumOff val="50000"/>
                      </a:schemeClr>
                    </a:solidFill>
                    <a:latin typeface="Arial" panose="020B0604020202020204" pitchFamily="34" charset="0"/>
                    <a:ea typeface="Arial Unicode MS" panose="020B0604020202020204" pitchFamily="34" charset="-128"/>
                    <a:cs typeface="Arial" panose="020B0604020202020204" pitchFamily="34" charset="0"/>
                  </a:rPr>
                  <a:t>Peers and other colleagues</a:t>
                </a:r>
                <a:endParaRPr lang="en-US" sz="1200" dirty="0">
                  <a:solidFill>
                    <a:schemeClr val="tx1">
                      <a:lumMod val="50000"/>
                      <a:lumOff val="50000"/>
                    </a:schemeClr>
                  </a:solidFill>
                  <a:latin typeface="Arial" panose="020B0604020202020204" pitchFamily="34" charset="0"/>
                  <a:ea typeface="Adobe Gothic Std B" panose="020B0800000000000000" pitchFamily="34" charset="-128"/>
                  <a:cs typeface="Arial" panose="020B0604020202020204" pitchFamily="34" charset="0"/>
                </a:endParaRPr>
              </a:p>
            </p:txBody>
          </p:sp>
        </p:grpSp>
        <p:sp>
          <p:nvSpPr>
            <p:cNvPr id="256" name="TextBox 255"/>
            <p:cNvSpPr txBox="1"/>
            <p:nvPr/>
          </p:nvSpPr>
          <p:spPr>
            <a:xfrm>
              <a:off x="4000777" y="6298574"/>
              <a:ext cx="1966219" cy="400110"/>
            </a:xfrm>
            <a:prstGeom prst="rect">
              <a:avLst/>
            </a:prstGeom>
            <a:noFill/>
          </p:spPr>
          <p:txBody>
            <a:bodyPr wrap="square" rtlCol="0" anchor="ctr">
              <a:spAutoFit/>
            </a:bodyPr>
            <a:lstStyle/>
            <a:p>
              <a:pPr>
                <a:defRPr/>
              </a:pPr>
              <a:r>
                <a:rPr lang="en-US" sz="1600" kern="0" dirty="0">
                  <a:solidFill>
                    <a:srgbClr val="174074"/>
                  </a:solidFill>
                  <a:latin typeface="Arial" panose="020B0604020202020204" pitchFamily="34" charset="0"/>
                  <a:cs typeface="Arial" panose="020B0604020202020204" pitchFamily="34" charset="0"/>
                </a:rPr>
                <a:t>                             </a:t>
              </a:r>
              <a:r>
                <a:rPr lang="en-US" sz="2000" kern="0" dirty="0">
                  <a:solidFill>
                    <a:srgbClr val="174074"/>
                  </a:solidFill>
                  <a:latin typeface="Arial" panose="020B0604020202020204" pitchFamily="34" charset="0"/>
                  <a:cs typeface="Arial" panose="020B0604020202020204" pitchFamily="34" charset="0"/>
                </a:rPr>
                <a:t>06</a:t>
              </a:r>
            </a:p>
          </p:txBody>
        </p:sp>
      </p:grpSp>
      <p:grpSp>
        <p:nvGrpSpPr>
          <p:cNvPr id="284" name="Group 283"/>
          <p:cNvGrpSpPr/>
          <p:nvPr/>
        </p:nvGrpSpPr>
        <p:grpSpPr>
          <a:xfrm>
            <a:off x="6690971" y="1369705"/>
            <a:ext cx="3153134" cy="753163"/>
            <a:chOff x="5061842" y="5813934"/>
            <a:chExt cx="2846273" cy="753163"/>
          </a:xfrm>
        </p:grpSpPr>
        <p:grpSp>
          <p:nvGrpSpPr>
            <p:cNvPr id="285" name="Group 284"/>
            <p:cNvGrpSpPr/>
            <p:nvPr/>
          </p:nvGrpSpPr>
          <p:grpSpPr>
            <a:xfrm>
              <a:off x="5061842" y="6214044"/>
              <a:ext cx="2846273" cy="353053"/>
              <a:chOff x="-125968" y="2939187"/>
              <a:chExt cx="1700802" cy="353053"/>
            </a:xfrm>
          </p:grpSpPr>
          <p:cxnSp>
            <p:nvCxnSpPr>
              <p:cNvPr id="287" name="Straight Connector 286"/>
              <p:cNvCxnSpPr/>
              <p:nvPr/>
            </p:nvCxnSpPr>
            <p:spPr>
              <a:xfrm>
                <a:off x="-125968" y="2939187"/>
                <a:ext cx="1700802" cy="17222"/>
              </a:xfrm>
              <a:prstGeom prst="line">
                <a:avLst/>
              </a:prstGeom>
              <a:ln w="127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88" name="TextBox 287"/>
              <p:cNvSpPr txBox="1"/>
              <p:nvPr/>
            </p:nvSpPr>
            <p:spPr>
              <a:xfrm>
                <a:off x="124087" y="3015241"/>
                <a:ext cx="1443170" cy="276999"/>
              </a:xfrm>
              <a:prstGeom prst="rect">
                <a:avLst/>
              </a:prstGeom>
              <a:noFill/>
            </p:spPr>
            <p:txBody>
              <a:bodyPr wrap="square" rtlCol="0" anchor="ctr">
                <a:spAutoFit/>
              </a:bodyPr>
              <a:lstStyle/>
              <a:p>
                <a:pPr algn="r"/>
                <a:r>
                  <a:rPr lang="en-US" sz="1200" dirty="0">
                    <a:solidFill>
                      <a:schemeClr val="tx1">
                        <a:lumMod val="50000"/>
                        <a:lumOff val="50000"/>
                      </a:schemeClr>
                    </a:solidFill>
                    <a:latin typeface="Arial" panose="020B0604020202020204" pitchFamily="34" charset="0"/>
                    <a:ea typeface="Arial Unicode MS" panose="020B0604020202020204" pitchFamily="34" charset="-128"/>
                    <a:cs typeface="Arial" panose="020B0604020202020204" pitchFamily="34" charset="0"/>
                  </a:rPr>
                  <a:t>Our Employees </a:t>
                </a:r>
                <a:endParaRPr lang="en-US" sz="1200" dirty="0">
                  <a:solidFill>
                    <a:schemeClr val="tx1">
                      <a:lumMod val="50000"/>
                      <a:lumOff val="50000"/>
                    </a:schemeClr>
                  </a:solidFill>
                  <a:latin typeface="Arial" panose="020B0604020202020204" pitchFamily="34" charset="0"/>
                  <a:ea typeface="Adobe Gothic Std B" panose="020B0800000000000000" pitchFamily="34" charset="-128"/>
                  <a:cs typeface="Arial" panose="020B0604020202020204" pitchFamily="34" charset="0"/>
                </a:endParaRPr>
              </a:p>
            </p:txBody>
          </p:sp>
        </p:grpSp>
        <p:sp>
          <p:nvSpPr>
            <p:cNvPr id="286" name="TextBox 285"/>
            <p:cNvSpPr txBox="1"/>
            <p:nvPr/>
          </p:nvSpPr>
          <p:spPr>
            <a:xfrm>
              <a:off x="5929219" y="5813934"/>
              <a:ext cx="1966217" cy="400110"/>
            </a:xfrm>
            <a:prstGeom prst="rect">
              <a:avLst/>
            </a:prstGeom>
            <a:noFill/>
          </p:spPr>
          <p:txBody>
            <a:bodyPr wrap="square" rtlCol="0" anchor="ctr">
              <a:spAutoFit/>
            </a:bodyPr>
            <a:lstStyle/>
            <a:p>
              <a:pPr algn="r">
                <a:defRPr/>
              </a:pPr>
              <a:r>
                <a:rPr lang="en-US" sz="1100" kern="0" dirty="0">
                  <a:solidFill>
                    <a:srgbClr val="FD6102"/>
                  </a:solidFill>
                  <a:latin typeface="Arial" panose="020B0604020202020204" pitchFamily="34" charset="0"/>
                  <a:cs typeface="Arial" panose="020B0604020202020204" pitchFamily="34" charset="0"/>
                </a:rPr>
                <a:t> </a:t>
              </a:r>
              <a:r>
                <a:rPr lang="en-US" sz="2000" kern="0" dirty="0">
                  <a:solidFill>
                    <a:srgbClr val="FD6102"/>
                  </a:solidFill>
                  <a:latin typeface="Arial" panose="020B0604020202020204" pitchFamily="34" charset="0"/>
                  <a:cs typeface="Arial" panose="020B0604020202020204" pitchFamily="34" charset="0"/>
                </a:rPr>
                <a:t>01</a:t>
              </a:r>
            </a:p>
          </p:txBody>
        </p:sp>
      </p:grpSp>
      <p:grpSp>
        <p:nvGrpSpPr>
          <p:cNvPr id="289" name="Group 288"/>
          <p:cNvGrpSpPr/>
          <p:nvPr/>
        </p:nvGrpSpPr>
        <p:grpSpPr>
          <a:xfrm>
            <a:off x="599262" y="4222354"/>
            <a:ext cx="3510703" cy="919249"/>
            <a:chOff x="5329498" y="4713281"/>
            <a:chExt cx="3169049" cy="919249"/>
          </a:xfrm>
        </p:grpSpPr>
        <p:grpSp>
          <p:nvGrpSpPr>
            <p:cNvPr id="290" name="Group 289"/>
            <p:cNvGrpSpPr/>
            <p:nvPr/>
          </p:nvGrpSpPr>
          <p:grpSpPr>
            <a:xfrm>
              <a:off x="5370122" y="5297345"/>
              <a:ext cx="3128425" cy="335185"/>
              <a:chOff x="58246" y="2022488"/>
              <a:chExt cx="1869403" cy="335185"/>
            </a:xfrm>
          </p:grpSpPr>
          <p:cxnSp>
            <p:nvCxnSpPr>
              <p:cNvPr id="292" name="Straight Connector 291"/>
              <p:cNvCxnSpPr/>
              <p:nvPr/>
            </p:nvCxnSpPr>
            <p:spPr>
              <a:xfrm flipV="1">
                <a:off x="58246" y="2022488"/>
                <a:ext cx="1869403" cy="24463"/>
              </a:xfrm>
              <a:prstGeom prst="line">
                <a:avLst/>
              </a:prstGeom>
              <a:ln w="127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93" name="TextBox 292"/>
              <p:cNvSpPr txBox="1"/>
              <p:nvPr/>
            </p:nvSpPr>
            <p:spPr>
              <a:xfrm>
                <a:off x="84494" y="2080674"/>
                <a:ext cx="1723357" cy="276999"/>
              </a:xfrm>
              <a:prstGeom prst="rect">
                <a:avLst/>
              </a:prstGeom>
              <a:noFill/>
            </p:spPr>
            <p:txBody>
              <a:bodyPr wrap="square" rtlCol="0" anchor="ctr">
                <a:spAutoFit/>
              </a:bodyPr>
              <a:lstStyle/>
              <a:p>
                <a:r>
                  <a:rPr lang="en-US" sz="1200" dirty="0">
                    <a:solidFill>
                      <a:schemeClr val="tx1">
                        <a:lumMod val="50000"/>
                        <a:lumOff val="50000"/>
                      </a:schemeClr>
                    </a:solidFill>
                    <a:latin typeface="Arial" panose="020B0604020202020204" pitchFamily="34" charset="0"/>
                    <a:ea typeface="Arial Unicode MS" panose="020B0604020202020204" pitchFamily="34" charset="-128"/>
                    <a:cs typeface="Arial" panose="020B0604020202020204" pitchFamily="34" charset="0"/>
                  </a:rPr>
                  <a:t>Internal and external coaches and mentors </a:t>
                </a:r>
                <a:endParaRPr lang="en-US" sz="1200" dirty="0">
                  <a:solidFill>
                    <a:schemeClr val="tx1">
                      <a:lumMod val="50000"/>
                      <a:lumOff val="50000"/>
                    </a:schemeClr>
                  </a:solidFill>
                  <a:latin typeface="Arial" panose="020B0604020202020204" pitchFamily="34" charset="0"/>
                  <a:ea typeface="Adobe Gothic Std B" panose="020B0800000000000000" pitchFamily="34" charset="-128"/>
                  <a:cs typeface="Arial" panose="020B0604020202020204" pitchFamily="34" charset="0"/>
                </a:endParaRPr>
              </a:p>
            </p:txBody>
          </p:sp>
        </p:grpSp>
        <p:sp>
          <p:nvSpPr>
            <p:cNvPr id="291" name="TextBox 290"/>
            <p:cNvSpPr txBox="1"/>
            <p:nvPr/>
          </p:nvSpPr>
          <p:spPr>
            <a:xfrm>
              <a:off x="5329498" y="4713281"/>
              <a:ext cx="502667" cy="646331"/>
            </a:xfrm>
            <a:prstGeom prst="rect">
              <a:avLst/>
            </a:prstGeom>
            <a:noFill/>
          </p:spPr>
          <p:txBody>
            <a:bodyPr wrap="square" rtlCol="0" anchor="ctr">
              <a:spAutoFit/>
            </a:bodyPr>
            <a:lstStyle/>
            <a:p>
              <a:pPr>
                <a:defRPr/>
              </a:pPr>
              <a:r>
                <a:rPr lang="en-US" sz="1600" kern="0" dirty="0">
                  <a:solidFill>
                    <a:srgbClr val="00A6B5"/>
                  </a:solidFill>
                  <a:latin typeface="Arial" panose="020B0604020202020204" pitchFamily="34" charset="0"/>
                  <a:cs typeface="Arial" panose="020B0604020202020204" pitchFamily="34" charset="0"/>
                </a:rPr>
                <a:t>                             </a:t>
              </a:r>
              <a:r>
                <a:rPr lang="en-US" sz="2000" kern="0" dirty="0">
                  <a:solidFill>
                    <a:srgbClr val="00A6B5"/>
                  </a:solidFill>
                  <a:latin typeface="Arial" panose="020B0604020202020204" pitchFamily="34" charset="0"/>
                  <a:cs typeface="Arial" panose="020B0604020202020204" pitchFamily="34" charset="0"/>
                </a:rPr>
                <a:t>05</a:t>
              </a:r>
            </a:p>
          </p:txBody>
        </p:sp>
      </p:grpSp>
      <p:grpSp>
        <p:nvGrpSpPr>
          <p:cNvPr id="294" name="Group 293"/>
          <p:cNvGrpSpPr/>
          <p:nvPr/>
        </p:nvGrpSpPr>
        <p:grpSpPr>
          <a:xfrm flipH="1">
            <a:off x="8471245" y="4396230"/>
            <a:ext cx="2677597" cy="764037"/>
            <a:chOff x="5353763" y="4924934"/>
            <a:chExt cx="2417016" cy="764037"/>
          </a:xfrm>
        </p:grpSpPr>
        <p:grpSp>
          <p:nvGrpSpPr>
            <p:cNvPr id="295" name="Group 294"/>
            <p:cNvGrpSpPr/>
            <p:nvPr/>
          </p:nvGrpSpPr>
          <p:grpSpPr>
            <a:xfrm>
              <a:off x="5354008" y="5321808"/>
              <a:ext cx="2416771" cy="367163"/>
              <a:chOff x="48618" y="2046951"/>
              <a:chExt cx="1444151" cy="367163"/>
            </a:xfrm>
          </p:grpSpPr>
          <p:cxnSp>
            <p:nvCxnSpPr>
              <p:cNvPr id="297" name="Straight Connector 296"/>
              <p:cNvCxnSpPr/>
              <p:nvPr/>
            </p:nvCxnSpPr>
            <p:spPr>
              <a:xfrm>
                <a:off x="58246" y="2046951"/>
                <a:ext cx="1434523" cy="0"/>
              </a:xfrm>
              <a:prstGeom prst="line">
                <a:avLst/>
              </a:prstGeom>
              <a:ln w="127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298" name="TextBox 297"/>
              <p:cNvSpPr txBox="1"/>
              <p:nvPr/>
            </p:nvSpPr>
            <p:spPr>
              <a:xfrm>
                <a:off x="48618" y="2137115"/>
                <a:ext cx="1443173" cy="276999"/>
              </a:xfrm>
              <a:prstGeom prst="rect">
                <a:avLst/>
              </a:prstGeom>
              <a:noFill/>
            </p:spPr>
            <p:txBody>
              <a:bodyPr wrap="square" rtlCol="0" anchor="ctr">
                <a:spAutoFit/>
              </a:bodyPr>
              <a:lstStyle/>
              <a:p>
                <a:pPr algn="r"/>
                <a:r>
                  <a:rPr lang="en-US" sz="1200" dirty="0">
                    <a:solidFill>
                      <a:schemeClr val="tx1">
                        <a:lumMod val="50000"/>
                        <a:lumOff val="50000"/>
                      </a:schemeClr>
                    </a:solidFill>
                    <a:latin typeface="Arial" panose="020B0604020202020204" pitchFamily="34" charset="0"/>
                    <a:ea typeface="Arial Unicode MS" panose="020B0604020202020204" pitchFamily="34" charset="-128"/>
                    <a:cs typeface="Arial" panose="020B0604020202020204" pitchFamily="34" charset="0"/>
                  </a:rPr>
                  <a:t>Human Resources </a:t>
                </a:r>
                <a:endParaRPr lang="en-US" sz="1200" dirty="0">
                  <a:solidFill>
                    <a:schemeClr val="tx1">
                      <a:lumMod val="50000"/>
                      <a:lumOff val="50000"/>
                    </a:schemeClr>
                  </a:solidFill>
                  <a:latin typeface="Arial" panose="020B0604020202020204" pitchFamily="34" charset="0"/>
                  <a:ea typeface="Adobe Gothic Std B" panose="020B0800000000000000" pitchFamily="34" charset="-128"/>
                  <a:cs typeface="Arial" panose="020B0604020202020204" pitchFamily="34" charset="0"/>
                </a:endParaRPr>
              </a:p>
            </p:txBody>
          </p:sp>
        </p:grpSp>
        <p:sp>
          <p:nvSpPr>
            <p:cNvPr id="296" name="TextBox 295"/>
            <p:cNvSpPr txBox="1"/>
            <p:nvPr/>
          </p:nvSpPr>
          <p:spPr>
            <a:xfrm>
              <a:off x="5353763" y="4924934"/>
              <a:ext cx="1966218" cy="400110"/>
            </a:xfrm>
            <a:prstGeom prst="rect">
              <a:avLst/>
            </a:prstGeom>
            <a:noFill/>
          </p:spPr>
          <p:txBody>
            <a:bodyPr wrap="square" rtlCol="0" anchor="ctr">
              <a:spAutoFit/>
            </a:bodyPr>
            <a:lstStyle/>
            <a:p>
              <a:pPr algn="r">
                <a:defRPr/>
              </a:pPr>
              <a:r>
                <a:rPr lang="en-US" sz="1600" kern="0" dirty="0">
                  <a:solidFill>
                    <a:srgbClr val="038184"/>
                  </a:solidFill>
                  <a:latin typeface="Arial" panose="020B0604020202020204" pitchFamily="34" charset="0"/>
                  <a:cs typeface="Arial" panose="020B0604020202020204" pitchFamily="34" charset="0"/>
                </a:rPr>
                <a:t> </a:t>
              </a:r>
              <a:r>
                <a:rPr lang="en-US" sz="2000" kern="0" dirty="0">
                  <a:solidFill>
                    <a:srgbClr val="038184"/>
                  </a:solidFill>
                  <a:latin typeface="Arial" panose="020B0604020202020204" pitchFamily="34" charset="0"/>
                  <a:cs typeface="Arial" panose="020B0604020202020204" pitchFamily="34" charset="0"/>
                </a:rPr>
                <a:t>03</a:t>
              </a:r>
            </a:p>
          </p:txBody>
        </p:sp>
      </p:grpSp>
      <p:grpSp>
        <p:nvGrpSpPr>
          <p:cNvPr id="227" name="Group 226"/>
          <p:cNvGrpSpPr/>
          <p:nvPr/>
        </p:nvGrpSpPr>
        <p:grpSpPr>
          <a:xfrm>
            <a:off x="1425796" y="5335468"/>
            <a:ext cx="4507037" cy="893657"/>
            <a:chOff x="2489200" y="5589705"/>
            <a:chExt cx="4507037" cy="893657"/>
          </a:xfrm>
        </p:grpSpPr>
        <p:cxnSp>
          <p:nvCxnSpPr>
            <p:cNvPr id="302" name="Straight Connector 301"/>
            <p:cNvCxnSpPr/>
            <p:nvPr/>
          </p:nvCxnSpPr>
          <p:spPr>
            <a:xfrm flipH="1">
              <a:off x="2564065" y="6194358"/>
              <a:ext cx="4432172" cy="12005"/>
            </a:xfrm>
            <a:prstGeom prst="line">
              <a:avLst/>
            </a:prstGeom>
            <a:ln w="127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303" name="TextBox 302"/>
            <p:cNvSpPr txBox="1"/>
            <p:nvPr/>
          </p:nvSpPr>
          <p:spPr>
            <a:xfrm flipH="1">
              <a:off x="2489200" y="6206363"/>
              <a:ext cx="4046178" cy="276999"/>
            </a:xfrm>
            <a:prstGeom prst="rect">
              <a:avLst/>
            </a:prstGeom>
            <a:noFill/>
          </p:spPr>
          <p:txBody>
            <a:bodyPr wrap="square" rtlCol="0" anchor="ctr">
              <a:spAutoFit/>
            </a:bodyPr>
            <a:lstStyle/>
            <a:p>
              <a:r>
                <a:rPr lang="en-US" sz="1200" dirty="0">
                  <a:solidFill>
                    <a:schemeClr val="tx1">
                      <a:lumMod val="50000"/>
                      <a:lumOff val="50000"/>
                    </a:schemeClr>
                  </a:solidFill>
                  <a:latin typeface="Arial" panose="020B0604020202020204" pitchFamily="34" charset="0"/>
                  <a:ea typeface="Arial Unicode MS" panose="020B0604020202020204" pitchFamily="34" charset="-128"/>
                  <a:cs typeface="Arial" panose="020B0604020202020204" pitchFamily="34" charset="0"/>
                </a:rPr>
                <a:t>Internal and external education and training resources </a:t>
              </a:r>
              <a:endParaRPr lang="en-US" sz="1200" dirty="0">
                <a:solidFill>
                  <a:schemeClr val="tx1">
                    <a:lumMod val="50000"/>
                    <a:lumOff val="50000"/>
                  </a:schemeClr>
                </a:solidFill>
                <a:latin typeface="Arial" panose="020B0604020202020204" pitchFamily="34" charset="0"/>
                <a:ea typeface="Adobe Gothic Std B" panose="020B0800000000000000" pitchFamily="34" charset="-128"/>
                <a:cs typeface="Arial" panose="020B0604020202020204" pitchFamily="34" charset="0"/>
              </a:endParaRPr>
            </a:p>
          </p:txBody>
        </p:sp>
        <p:sp>
          <p:nvSpPr>
            <p:cNvPr id="301" name="TextBox 300"/>
            <p:cNvSpPr txBox="1"/>
            <p:nvPr/>
          </p:nvSpPr>
          <p:spPr>
            <a:xfrm flipH="1">
              <a:off x="2551210" y="5589705"/>
              <a:ext cx="1815848" cy="646331"/>
            </a:xfrm>
            <a:prstGeom prst="rect">
              <a:avLst/>
            </a:prstGeom>
            <a:noFill/>
          </p:spPr>
          <p:txBody>
            <a:bodyPr wrap="square" rtlCol="0" anchor="ctr">
              <a:spAutoFit/>
            </a:bodyPr>
            <a:lstStyle/>
            <a:p>
              <a:pPr>
                <a:defRPr/>
              </a:pPr>
              <a:r>
                <a:rPr lang="en-US" sz="1600" kern="0" dirty="0">
                  <a:solidFill>
                    <a:srgbClr val="B41E29"/>
                  </a:solidFill>
                  <a:latin typeface="Arial" panose="020B0604020202020204" pitchFamily="34" charset="0"/>
                  <a:cs typeface="Arial" panose="020B0604020202020204" pitchFamily="34" charset="0"/>
                </a:rPr>
                <a:t>                            </a:t>
              </a:r>
              <a:r>
                <a:rPr lang="en-US" sz="1100" kern="0" dirty="0">
                  <a:solidFill>
                    <a:srgbClr val="B41E29"/>
                  </a:solidFill>
                  <a:latin typeface="Arial" panose="020B0604020202020204" pitchFamily="34" charset="0"/>
                  <a:cs typeface="Arial" panose="020B0604020202020204" pitchFamily="34" charset="0"/>
                </a:rPr>
                <a:t> </a:t>
              </a:r>
              <a:r>
                <a:rPr lang="en-US" sz="2000" kern="0" dirty="0">
                  <a:solidFill>
                    <a:srgbClr val="B41E29"/>
                  </a:solidFill>
                  <a:latin typeface="Arial" panose="020B0604020202020204" pitchFamily="34" charset="0"/>
                  <a:cs typeface="Arial" panose="020B0604020202020204" pitchFamily="34" charset="0"/>
                </a:rPr>
                <a:t>04</a:t>
              </a:r>
            </a:p>
          </p:txBody>
        </p:sp>
      </p:grpSp>
      <p:grpSp>
        <p:nvGrpSpPr>
          <p:cNvPr id="304" name="Group 303"/>
          <p:cNvGrpSpPr/>
          <p:nvPr/>
        </p:nvGrpSpPr>
        <p:grpSpPr>
          <a:xfrm flipH="1">
            <a:off x="8793675" y="2482406"/>
            <a:ext cx="2677599" cy="753163"/>
            <a:chOff x="5353763" y="4924934"/>
            <a:chExt cx="2417017" cy="753163"/>
          </a:xfrm>
        </p:grpSpPr>
        <p:grpSp>
          <p:nvGrpSpPr>
            <p:cNvPr id="305" name="Group 304"/>
            <p:cNvGrpSpPr/>
            <p:nvPr/>
          </p:nvGrpSpPr>
          <p:grpSpPr>
            <a:xfrm>
              <a:off x="5353763" y="5321808"/>
              <a:ext cx="2417017" cy="356289"/>
              <a:chOff x="48471" y="2046951"/>
              <a:chExt cx="1444298" cy="356289"/>
            </a:xfrm>
          </p:grpSpPr>
          <p:cxnSp>
            <p:nvCxnSpPr>
              <p:cNvPr id="307" name="Straight Connector 306"/>
              <p:cNvCxnSpPr/>
              <p:nvPr/>
            </p:nvCxnSpPr>
            <p:spPr>
              <a:xfrm>
                <a:off x="58246" y="2046951"/>
                <a:ext cx="1434523" cy="0"/>
              </a:xfrm>
              <a:prstGeom prst="line">
                <a:avLst/>
              </a:prstGeom>
              <a:ln w="127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308" name="TextBox 307"/>
              <p:cNvSpPr txBox="1"/>
              <p:nvPr/>
            </p:nvSpPr>
            <p:spPr>
              <a:xfrm>
                <a:off x="48471" y="2126241"/>
                <a:ext cx="1443173" cy="276999"/>
              </a:xfrm>
              <a:prstGeom prst="rect">
                <a:avLst/>
              </a:prstGeom>
              <a:noFill/>
            </p:spPr>
            <p:txBody>
              <a:bodyPr wrap="square" rtlCol="0" anchor="ctr">
                <a:spAutoFit/>
              </a:bodyPr>
              <a:lstStyle/>
              <a:p>
                <a:pPr algn="r"/>
                <a:r>
                  <a:rPr lang="en-US" sz="1200" dirty="0">
                    <a:solidFill>
                      <a:schemeClr val="tx1">
                        <a:lumMod val="50000"/>
                        <a:lumOff val="50000"/>
                      </a:schemeClr>
                    </a:solidFill>
                    <a:latin typeface="Arial" panose="020B0604020202020204" pitchFamily="34" charset="0"/>
                    <a:ea typeface="Arial Unicode MS" panose="020B0604020202020204" pitchFamily="34" charset="-128"/>
                    <a:cs typeface="Arial" panose="020B0604020202020204" pitchFamily="34" charset="0"/>
                  </a:rPr>
                  <a:t>Front Line Leaders &amp; Managers</a:t>
                </a:r>
                <a:endParaRPr lang="en-US" sz="1200" dirty="0">
                  <a:solidFill>
                    <a:schemeClr val="tx1">
                      <a:lumMod val="50000"/>
                      <a:lumOff val="50000"/>
                    </a:schemeClr>
                  </a:solidFill>
                  <a:latin typeface="Arial" panose="020B0604020202020204" pitchFamily="34" charset="0"/>
                  <a:ea typeface="Adobe Gothic Std B" panose="020B0800000000000000" pitchFamily="34" charset="-128"/>
                  <a:cs typeface="Arial" panose="020B0604020202020204" pitchFamily="34" charset="0"/>
                </a:endParaRPr>
              </a:p>
            </p:txBody>
          </p:sp>
        </p:grpSp>
        <p:sp>
          <p:nvSpPr>
            <p:cNvPr id="306" name="TextBox 305"/>
            <p:cNvSpPr txBox="1"/>
            <p:nvPr/>
          </p:nvSpPr>
          <p:spPr>
            <a:xfrm>
              <a:off x="5353763" y="4924934"/>
              <a:ext cx="1966218" cy="400110"/>
            </a:xfrm>
            <a:prstGeom prst="rect">
              <a:avLst/>
            </a:prstGeom>
            <a:noFill/>
          </p:spPr>
          <p:txBody>
            <a:bodyPr wrap="square" rtlCol="0" anchor="ctr">
              <a:spAutoFit/>
            </a:bodyPr>
            <a:lstStyle/>
            <a:p>
              <a:pPr algn="r">
                <a:defRPr/>
              </a:pPr>
              <a:r>
                <a:rPr lang="en-US" sz="1100" kern="0" dirty="0">
                  <a:solidFill>
                    <a:srgbClr val="7AAD35"/>
                  </a:solidFill>
                  <a:latin typeface="Arial" panose="020B0604020202020204" pitchFamily="34" charset="0"/>
                  <a:cs typeface="Arial" panose="020B0604020202020204" pitchFamily="34" charset="0"/>
                </a:rPr>
                <a:t> </a:t>
              </a:r>
              <a:r>
                <a:rPr lang="en-US" sz="2000" kern="0" dirty="0">
                  <a:solidFill>
                    <a:srgbClr val="7AAD35"/>
                  </a:solidFill>
                  <a:latin typeface="Arial" panose="020B0604020202020204" pitchFamily="34" charset="0"/>
                  <a:cs typeface="Arial" panose="020B0604020202020204" pitchFamily="34" charset="0"/>
                </a:rPr>
                <a:t>02</a:t>
              </a:r>
            </a:p>
          </p:txBody>
        </p:sp>
      </p:grpSp>
      <p:sp>
        <p:nvSpPr>
          <p:cNvPr id="4" name="Slide Number Placeholder 3">
            <a:extLst>
              <a:ext uri="{FF2B5EF4-FFF2-40B4-BE49-F238E27FC236}">
                <a16:creationId xmlns:a16="http://schemas.microsoft.com/office/drawing/2014/main" id="{B9EA2945-11B3-42CD-93B4-BE76393D8147}"/>
              </a:ext>
            </a:extLst>
          </p:cNvPr>
          <p:cNvSpPr>
            <a:spLocks noGrp="1"/>
          </p:cNvSpPr>
          <p:nvPr>
            <p:ph type="sldNum" sz="quarter" idx="12"/>
          </p:nvPr>
        </p:nvSpPr>
        <p:spPr/>
        <p:txBody>
          <a:bodyPr/>
          <a:lstStyle/>
          <a:p>
            <a:fld id="{B2936822-2815-4A98-B8E1-2BBE0B69F322}" type="slidenum">
              <a:rPr lang="en-US" smtClean="0"/>
              <a:t>5</a:t>
            </a:fld>
            <a:endParaRPr lang="en-US"/>
          </a:p>
        </p:txBody>
      </p:sp>
    </p:spTree>
    <p:extLst>
      <p:ext uri="{BB962C8B-B14F-4D97-AF65-F5344CB8AC3E}">
        <p14:creationId xmlns:p14="http://schemas.microsoft.com/office/powerpoint/2010/main" val="4263069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C5BD49-8EEC-4A2D-B47A-CF8A6DF80376}"/>
              </a:ext>
            </a:extLst>
          </p:cNvPr>
          <p:cNvSpPr>
            <a:spLocks noGrp="1"/>
          </p:cNvSpPr>
          <p:nvPr>
            <p:ph type="sldNum" sz="quarter" idx="12"/>
          </p:nvPr>
        </p:nvSpPr>
        <p:spPr/>
        <p:txBody>
          <a:bodyPr/>
          <a:lstStyle/>
          <a:p>
            <a:fld id="{B2936822-2815-4A98-B8E1-2BBE0B69F322}" type="slidenum">
              <a:rPr lang="en-US" smtClean="0"/>
              <a:t>6</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944" y="876301"/>
            <a:ext cx="3897312" cy="4676774"/>
          </a:xfrm>
          <a:prstGeom prst="rect">
            <a:avLst/>
          </a:prstGeom>
        </p:spPr>
      </p:pic>
      <p:sp>
        <p:nvSpPr>
          <p:cNvPr id="7" name="TextBox 6"/>
          <p:cNvSpPr txBox="1"/>
          <p:nvPr/>
        </p:nvSpPr>
        <p:spPr>
          <a:xfrm>
            <a:off x="1193800" y="1409700"/>
            <a:ext cx="4953000" cy="3785652"/>
          </a:xfrm>
          <a:prstGeom prst="rect">
            <a:avLst/>
          </a:prstGeom>
          <a:noFill/>
        </p:spPr>
        <p:txBody>
          <a:bodyPr wrap="square" rtlCol="0">
            <a:spAutoFit/>
          </a:bodyPr>
          <a:lstStyle/>
          <a:p>
            <a:pPr algn="ctr"/>
            <a:r>
              <a:rPr lang="en-US" sz="8000" dirty="0">
                <a:solidFill>
                  <a:srgbClr val="FFC000"/>
                </a:solidFill>
              </a:rPr>
              <a:t>Please return in 10 minutes</a:t>
            </a:r>
          </a:p>
        </p:txBody>
      </p:sp>
    </p:spTree>
    <p:extLst>
      <p:ext uri="{BB962C8B-B14F-4D97-AF65-F5344CB8AC3E}">
        <p14:creationId xmlns:p14="http://schemas.microsoft.com/office/powerpoint/2010/main" val="1836771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descr="White background square">
            <a:extLst>
              <a:ext uri="{FF2B5EF4-FFF2-40B4-BE49-F238E27FC236}">
                <a16:creationId xmlns:a16="http://schemas.microsoft.com/office/drawing/2014/main" id="{FF5E13EE-1316-42DF-9E42-2CA13211D195}"/>
              </a:ext>
            </a:extLst>
          </p:cNvPr>
          <p:cNvSpPr/>
          <p:nvPr/>
        </p:nvSpPr>
        <p:spPr>
          <a:xfrm>
            <a:off x="1890595" y="1145612"/>
            <a:ext cx="4702996" cy="4311730"/>
          </a:xfrm>
          <a:prstGeom prst="rect">
            <a:avLst/>
          </a:prstGeom>
          <a:noFill/>
          <a:ln w="12700" cap="flat" cmpd="sng" algn="ctr">
            <a:noFill/>
            <a:prstDash val="solid"/>
            <a:miter lim="800000"/>
          </a:ln>
          <a:effectLst/>
        </p:spPr>
        <p:txBody>
          <a:bodyPr rtlCol="0" anchor="ctr"/>
          <a:lstStyle/>
          <a:p>
            <a:pPr marL="285750" indent="-285750" algn="ctr">
              <a:buFont typeface="Arial" panose="020B0604020202020204" pitchFamily="34" charset="0"/>
              <a:buChar char="•"/>
              <a:defRPr/>
            </a:pPr>
            <a:endParaRPr lang="en-US" kern="0" dirty="0">
              <a:solidFill>
                <a:prstClr val="white"/>
              </a:solidFill>
              <a:latin typeface="Arial" panose="020B0604020202020204" pitchFamily="34" charset="0"/>
              <a:cs typeface="Arial" panose="020B0604020202020204" pitchFamily="34" charset="0"/>
            </a:endParaRPr>
          </a:p>
        </p:txBody>
      </p:sp>
      <p:grpSp>
        <p:nvGrpSpPr>
          <p:cNvPr id="2" name="Group 1"/>
          <p:cNvGrpSpPr/>
          <p:nvPr/>
        </p:nvGrpSpPr>
        <p:grpSpPr>
          <a:xfrm>
            <a:off x="7729424" y="3032430"/>
            <a:ext cx="3455124" cy="3003754"/>
            <a:chOff x="7540198" y="1559293"/>
            <a:chExt cx="4357172" cy="3787960"/>
          </a:xfrm>
        </p:grpSpPr>
        <p:sp>
          <p:nvSpPr>
            <p:cNvPr id="8" name="Freeform: Shape 32">
              <a:extLst>
                <a:ext uri="{FF2B5EF4-FFF2-40B4-BE49-F238E27FC236}">
                  <a16:creationId xmlns:a16="http://schemas.microsoft.com/office/drawing/2014/main" id="{61F134D9-A789-45CC-9521-DD5DF637A915}"/>
                </a:ext>
              </a:extLst>
            </p:cNvPr>
            <p:cNvSpPr/>
            <p:nvPr/>
          </p:nvSpPr>
          <p:spPr>
            <a:xfrm>
              <a:off x="7540198" y="3035760"/>
              <a:ext cx="4357172" cy="2311493"/>
            </a:xfrm>
            <a:custGeom>
              <a:avLst/>
              <a:gdLst>
                <a:gd name="connsiteX0" fmla="*/ 66675 w 844515"/>
                <a:gd name="connsiteY0" fmla="*/ 638823 h 743598"/>
                <a:gd name="connsiteX1" fmla="*/ 161925 w 844515"/>
                <a:gd name="connsiteY1" fmla="*/ 638823 h 743598"/>
                <a:gd name="connsiteX2" fmla="*/ 161925 w 844515"/>
                <a:gd name="connsiteY2" fmla="*/ 743598 h 743598"/>
                <a:gd name="connsiteX3" fmla="*/ 66675 w 844515"/>
                <a:gd name="connsiteY3" fmla="*/ 743598 h 743598"/>
                <a:gd name="connsiteX4" fmla="*/ 219075 w 844515"/>
                <a:gd name="connsiteY4" fmla="*/ 572148 h 743598"/>
                <a:gd name="connsiteX5" fmla="*/ 304800 w 844515"/>
                <a:gd name="connsiteY5" fmla="*/ 572148 h 743598"/>
                <a:gd name="connsiteX6" fmla="*/ 304800 w 844515"/>
                <a:gd name="connsiteY6" fmla="*/ 743598 h 743598"/>
                <a:gd name="connsiteX7" fmla="*/ 219075 w 844515"/>
                <a:gd name="connsiteY7" fmla="*/ 743598 h 743598"/>
                <a:gd name="connsiteX8" fmla="*/ 361950 w 844515"/>
                <a:gd name="connsiteY8" fmla="*/ 514998 h 743598"/>
                <a:gd name="connsiteX9" fmla="*/ 457200 w 844515"/>
                <a:gd name="connsiteY9" fmla="*/ 514998 h 743598"/>
                <a:gd name="connsiteX10" fmla="*/ 457200 w 844515"/>
                <a:gd name="connsiteY10" fmla="*/ 743598 h 743598"/>
                <a:gd name="connsiteX11" fmla="*/ 361950 w 844515"/>
                <a:gd name="connsiteY11" fmla="*/ 743598 h 743598"/>
                <a:gd name="connsiteX12" fmla="*/ 514350 w 844515"/>
                <a:gd name="connsiteY12" fmla="*/ 448323 h 743598"/>
                <a:gd name="connsiteX13" fmla="*/ 609600 w 844515"/>
                <a:gd name="connsiteY13" fmla="*/ 448323 h 743598"/>
                <a:gd name="connsiteX14" fmla="*/ 609600 w 844515"/>
                <a:gd name="connsiteY14" fmla="*/ 743598 h 743598"/>
                <a:gd name="connsiteX15" fmla="*/ 514350 w 844515"/>
                <a:gd name="connsiteY15" fmla="*/ 743598 h 743598"/>
                <a:gd name="connsiteX16" fmla="*/ 666750 w 844515"/>
                <a:gd name="connsiteY16" fmla="*/ 391173 h 743598"/>
                <a:gd name="connsiteX17" fmla="*/ 762000 w 844515"/>
                <a:gd name="connsiteY17" fmla="*/ 391173 h 743598"/>
                <a:gd name="connsiteX18" fmla="*/ 762000 w 844515"/>
                <a:gd name="connsiteY18" fmla="*/ 743598 h 743598"/>
                <a:gd name="connsiteX19" fmla="*/ 666750 w 844515"/>
                <a:gd name="connsiteY19" fmla="*/ 743598 h 743598"/>
                <a:gd name="connsiteX20" fmla="*/ 800100 w 844515"/>
                <a:gd name="connsiteY20" fmla="*/ 295580 h 743598"/>
                <a:gd name="connsiteX21" fmla="*/ 844515 w 844515"/>
                <a:gd name="connsiteY21" fmla="*/ 321231 h 743598"/>
                <a:gd name="connsiteX22" fmla="*/ 800100 w 844515"/>
                <a:gd name="connsiteY22" fmla="*/ 346872 h 743598"/>
                <a:gd name="connsiteX23" fmla="*/ 800100 w 844515"/>
                <a:gd name="connsiteY23" fmla="*/ 334023 h 743598"/>
                <a:gd name="connsiteX24" fmla="*/ 638175 w 844515"/>
                <a:gd name="connsiteY24" fmla="*/ 334023 h 743598"/>
                <a:gd name="connsiteX25" fmla="*/ 638175 w 844515"/>
                <a:gd name="connsiteY25" fmla="*/ 391173 h 743598"/>
                <a:gd name="connsiteX26" fmla="*/ 485775 w 844515"/>
                <a:gd name="connsiteY26" fmla="*/ 391173 h 743598"/>
                <a:gd name="connsiteX27" fmla="*/ 485775 w 844515"/>
                <a:gd name="connsiteY27" fmla="*/ 457848 h 743598"/>
                <a:gd name="connsiteX28" fmla="*/ 333375 w 844515"/>
                <a:gd name="connsiteY28" fmla="*/ 457848 h 743598"/>
                <a:gd name="connsiteX29" fmla="*/ 333375 w 844515"/>
                <a:gd name="connsiteY29" fmla="*/ 514998 h 743598"/>
                <a:gd name="connsiteX30" fmla="*/ 180975 w 844515"/>
                <a:gd name="connsiteY30" fmla="*/ 514998 h 743598"/>
                <a:gd name="connsiteX31" fmla="*/ 180975 w 844515"/>
                <a:gd name="connsiteY31" fmla="*/ 581673 h 743598"/>
                <a:gd name="connsiteX32" fmla="*/ 0 w 844515"/>
                <a:gd name="connsiteY32" fmla="*/ 581673 h 743598"/>
                <a:gd name="connsiteX33" fmla="*/ 0 w 844515"/>
                <a:gd name="connsiteY33" fmla="*/ 562623 h 743598"/>
                <a:gd name="connsiteX34" fmla="*/ 161925 w 844515"/>
                <a:gd name="connsiteY34" fmla="*/ 562623 h 743598"/>
                <a:gd name="connsiteX35" fmla="*/ 161925 w 844515"/>
                <a:gd name="connsiteY35" fmla="*/ 495948 h 743598"/>
                <a:gd name="connsiteX36" fmla="*/ 314325 w 844515"/>
                <a:gd name="connsiteY36" fmla="*/ 495948 h 743598"/>
                <a:gd name="connsiteX37" fmla="*/ 314325 w 844515"/>
                <a:gd name="connsiteY37" fmla="*/ 438798 h 743598"/>
                <a:gd name="connsiteX38" fmla="*/ 466725 w 844515"/>
                <a:gd name="connsiteY38" fmla="*/ 438798 h 743598"/>
                <a:gd name="connsiteX39" fmla="*/ 466725 w 844515"/>
                <a:gd name="connsiteY39" fmla="*/ 372123 h 743598"/>
                <a:gd name="connsiteX40" fmla="*/ 619125 w 844515"/>
                <a:gd name="connsiteY40" fmla="*/ 372123 h 743598"/>
                <a:gd name="connsiteX41" fmla="*/ 619125 w 844515"/>
                <a:gd name="connsiteY41" fmla="*/ 314973 h 743598"/>
                <a:gd name="connsiteX42" fmla="*/ 800100 w 844515"/>
                <a:gd name="connsiteY42" fmla="*/ 314973 h 743598"/>
                <a:gd name="connsiteX43" fmla="*/ 147638 w 844515"/>
                <a:gd name="connsiteY43" fmla="*/ 281635 h 743598"/>
                <a:gd name="connsiteX44" fmla="*/ 152400 w 844515"/>
                <a:gd name="connsiteY44" fmla="*/ 286398 h 743598"/>
                <a:gd name="connsiteX45" fmla="*/ 152400 w 844515"/>
                <a:gd name="connsiteY45" fmla="*/ 295923 h 743598"/>
                <a:gd name="connsiteX46" fmla="*/ 156458 w 844515"/>
                <a:gd name="connsiteY46" fmla="*/ 295923 h 743598"/>
                <a:gd name="connsiteX47" fmla="*/ 161925 w 844515"/>
                <a:gd name="connsiteY47" fmla="*/ 306448 h 743598"/>
                <a:gd name="connsiteX48" fmla="*/ 161925 w 844515"/>
                <a:gd name="connsiteY48" fmla="*/ 414471 h 743598"/>
                <a:gd name="connsiteX49" fmla="*/ 156458 w 844515"/>
                <a:gd name="connsiteY49" fmla="*/ 419748 h 743598"/>
                <a:gd name="connsiteX50" fmla="*/ 138113 w 844515"/>
                <a:gd name="connsiteY50" fmla="*/ 419748 h 743598"/>
                <a:gd name="connsiteX51" fmla="*/ 133350 w 844515"/>
                <a:gd name="connsiteY51" fmla="*/ 414480 h 743598"/>
                <a:gd name="connsiteX52" fmla="*/ 133350 w 844515"/>
                <a:gd name="connsiteY52" fmla="*/ 306448 h 743598"/>
                <a:gd name="connsiteX53" fmla="*/ 138113 w 844515"/>
                <a:gd name="connsiteY53" fmla="*/ 295923 h 743598"/>
                <a:gd name="connsiteX54" fmla="*/ 142875 w 844515"/>
                <a:gd name="connsiteY54" fmla="*/ 295923 h 743598"/>
                <a:gd name="connsiteX55" fmla="*/ 142875 w 844515"/>
                <a:gd name="connsiteY55" fmla="*/ 286398 h 743598"/>
                <a:gd name="connsiteX56" fmla="*/ 147638 w 844515"/>
                <a:gd name="connsiteY56" fmla="*/ 281635 h 743598"/>
                <a:gd name="connsiteX57" fmla="*/ 237420 w 844515"/>
                <a:gd name="connsiteY57" fmla="*/ 95898 h 743598"/>
                <a:gd name="connsiteX58" fmla="*/ 228676 w 844515"/>
                <a:gd name="connsiteY58" fmla="*/ 193081 h 743598"/>
                <a:gd name="connsiteX59" fmla="*/ 229124 w 844515"/>
                <a:gd name="connsiteY59" fmla="*/ 193805 h 743598"/>
                <a:gd name="connsiteX60" fmla="*/ 238858 w 844515"/>
                <a:gd name="connsiteY60" fmla="*/ 203540 h 743598"/>
                <a:gd name="connsiteX61" fmla="*/ 241078 w 844515"/>
                <a:gd name="connsiteY61" fmla="*/ 203540 h 743598"/>
                <a:gd name="connsiteX62" fmla="*/ 250812 w 844515"/>
                <a:gd name="connsiteY62" fmla="*/ 193805 h 743598"/>
                <a:gd name="connsiteX63" fmla="*/ 251270 w 844515"/>
                <a:gd name="connsiteY63" fmla="*/ 193081 h 743598"/>
                <a:gd name="connsiteX64" fmla="*/ 242535 w 844515"/>
                <a:gd name="connsiteY64" fmla="*/ 95898 h 743598"/>
                <a:gd name="connsiteX65" fmla="*/ 208293 w 844515"/>
                <a:gd name="connsiteY65" fmla="*/ 86373 h 743598"/>
                <a:gd name="connsiteX66" fmla="*/ 272272 w 844515"/>
                <a:gd name="connsiteY66" fmla="*/ 86373 h 743598"/>
                <a:gd name="connsiteX67" fmla="*/ 316182 w 844515"/>
                <a:gd name="connsiteY67" fmla="*/ 123539 h 743598"/>
                <a:gd name="connsiteX68" fmla="*/ 346662 w 844515"/>
                <a:gd name="connsiteY68" fmla="*/ 257832 h 743598"/>
                <a:gd name="connsiteX69" fmla="*/ 332384 w 844515"/>
                <a:gd name="connsiteY69" fmla="*/ 280673 h 743598"/>
                <a:gd name="connsiteX70" fmla="*/ 328089 w 844515"/>
                <a:gd name="connsiteY70" fmla="*/ 281159 h 743598"/>
                <a:gd name="connsiteX71" fmla="*/ 309543 w 844515"/>
                <a:gd name="connsiteY71" fmla="*/ 266386 h 743598"/>
                <a:gd name="connsiteX72" fmla="*/ 285750 w 844515"/>
                <a:gd name="connsiteY72" fmla="*/ 153048 h 743598"/>
                <a:gd name="connsiteX73" fmla="*/ 285750 w 844515"/>
                <a:gd name="connsiteY73" fmla="*/ 457848 h 743598"/>
                <a:gd name="connsiteX74" fmla="*/ 266700 w 844515"/>
                <a:gd name="connsiteY74" fmla="*/ 476898 h 743598"/>
                <a:gd name="connsiteX75" fmla="*/ 247650 w 844515"/>
                <a:gd name="connsiteY75" fmla="*/ 457848 h 743598"/>
                <a:gd name="connsiteX76" fmla="*/ 247650 w 844515"/>
                <a:gd name="connsiteY76" fmla="*/ 295923 h 743598"/>
                <a:gd name="connsiteX77" fmla="*/ 238125 w 844515"/>
                <a:gd name="connsiteY77" fmla="*/ 295923 h 743598"/>
                <a:gd name="connsiteX78" fmla="*/ 238125 w 844515"/>
                <a:gd name="connsiteY78" fmla="*/ 457848 h 743598"/>
                <a:gd name="connsiteX79" fmla="*/ 219075 w 844515"/>
                <a:gd name="connsiteY79" fmla="*/ 476898 h 743598"/>
                <a:gd name="connsiteX80" fmla="*/ 200025 w 844515"/>
                <a:gd name="connsiteY80" fmla="*/ 457848 h 743598"/>
                <a:gd name="connsiteX81" fmla="*/ 200025 w 844515"/>
                <a:gd name="connsiteY81" fmla="*/ 153048 h 743598"/>
                <a:gd name="connsiteX82" fmla="*/ 171021 w 844515"/>
                <a:gd name="connsiteY82" fmla="*/ 266252 h 743598"/>
                <a:gd name="connsiteX83" fmla="*/ 152476 w 844515"/>
                <a:gd name="connsiteY83" fmla="*/ 280883 h 743598"/>
                <a:gd name="connsiteX84" fmla="*/ 148180 w 844515"/>
                <a:gd name="connsiteY84" fmla="*/ 280121 h 743598"/>
                <a:gd name="connsiteX85" fmla="*/ 133893 w 844515"/>
                <a:gd name="connsiteY85" fmla="*/ 256718 h 743598"/>
                <a:gd name="connsiteX86" fmla="*/ 164363 w 844515"/>
                <a:gd name="connsiteY86" fmla="*/ 123549 h 743598"/>
                <a:gd name="connsiteX87" fmla="*/ 208293 w 844515"/>
                <a:gd name="connsiteY87" fmla="*/ 86373 h 743598"/>
                <a:gd name="connsiteX88" fmla="*/ 239601 w 844515"/>
                <a:gd name="connsiteY88" fmla="*/ 0 h 743598"/>
                <a:gd name="connsiteX89" fmla="*/ 279902 w 844515"/>
                <a:gd name="connsiteY89" fmla="*/ 40300 h 743598"/>
                <a:gd name="connsiteX90" fmla="*/ 239601 w 844515"/>
                <a:gd name="connsiteY90" fmla="*/ 80601 h 743598"/>
                <a:gd name="connsiteX91" fmla="*/ 199301 w 844515"/>
                <a:gd name="connsiteY91" fmla="*/ 40300 h 743598"/>
                <a:gd name="connsiteX92" fmla="*/ 239601 w 844515"/>
                <a:gd name="connsiteY92" fmla="*/ 0 h 743598"/>
                <a:gd name="connsiteX0" fmla="*/ 66675 w 844515"/>
                <a:gd name="connsiteY0" fmla="*/ 603561 h 708336"/>
                <a:gd name="connsiteX1" fmla="*/ 161925 w 844515"/>
                <a:gd name="connsiteY1" fmla="*/ 603561 h 708336"/>
                <a:gd name="connsiteX2" fmla="*/ 161925 w 844515"/>
                <a:gd name="connsiteY2" fmla="*/ 708336 h 708336"/>
                <a:gd name="connsiteX3" fmla="*/ 66675 w 844515"/>
                <a:gd name="connsiteY3" fmla="*/ 708336 h 708336"/>
                <a:gd name="connsiteX4" fmla="*/ 66675 w 844515"/>
                <a:gd name="connsiteY4" fmla="*/ 603561 h 708336"/>
                <a:gd name="connsiteX5" fmla="*/ 219075 w 844515"/>
                <a:gd name="connsiteY5" fmla="*/ 536886 h 708336"/>
                <a:gd name="connsiteX6" fmla="*/ 304800 w 844515"/>
                <a:gd name="connsiteY6" fmla="*/ 536886 h 708336"/>
                <a:gd name="connsiteX7" fmla="*/ 304800 w 844515"/>
                <a:gd name="connsiteY7" fmla="*/ 708336 h 708336"/>
                <a:gd name="connsiteX8" fmla="*/ 219075 w 844515"/>
                <a:gd name="connsiteY8" fmla="*/ 708336 h 708336"/>
                <a:gd name="connsiteX9" fmla="*/ 219075 w 844515"/>
                <a:gd name="connsiteY9" fmla="*/ 536886 h 708336"/>
                <a:gd name="connsiteX10" fmla="*/ 361950 w 844515"/>
                <a:gd name="connsiteY10" fmla="*/ 479736 h 708336"/>
                <a:gd name="connsiteX11" fmla="*/ 457200 w 844515"/>
                <a:gd name="connsiteY11" fmla="*/ 479736 h 708336"/>
                <a:gd name="connsiteX12" fmla="*/ 457200 w 844515"/>
                <a:gd name="connsiteY12" fmla="*/ 708336 h 708336"/>
                <a:gd name="connsiteX13" fmla="*/ 361950 w 844515"/>
                <a:gd name="connsiteY13" fmla="*/ 708336 h 708336"/>
                <a:gd name="connsiteX14" fmla="*/ 361950 w 844515"/>
                <a:gd name="connsiteY14" fmla="*/ 479736 h 708336"/>
                <a:gd name="connsiteX15" fmla="*/ 514350 w 844515"/>
                <a:gd name="connsiteY15" fmla="*/ 413061 h 708336"/>
                <a:gd name="connsiteX16" fmla="*/ 609600 w 844515"/>
                <a:gd name="connsiteY16" fmla="*/ 413061 h 708336"/>
                <a:gd name="connsiteX17" fmla="*/ 609600 w 844515"/>
                <a:gd name="connsiteY17" fmla="*/ 708336 h 708336"/>
                <a:gd name="connsiteX18" fmla="*/ 514350 w 844515"/>
                <a:gd name="connsiteY18" fmla="*/ 708336 h 708336"/>
                <a:gd name="connsiteX19" fmla="*/ 514350 w 844515"/>
                <a:gd name="connsiteY19" fmla="*/ 413061 h 708336"/>
                <a:gd name="connsiteX20" fmla="*/ 666750 w 844515"/>
                <a:gd name="connsiteY20" fmla="*/ 355911 h 708336"/>
                <a:gd name="connsiteX21" fmla="*/ 762000 w 844515"/>
                <a:gd name="connsiteY21" fmla="*/ 355911 h 708336"/>
                <a:gd name="connsiteX22" fmla="*/ 762000 w 844515"/>
                <a:gd name="connsiteY22" fmla="*/ 708336 h 708336"/>
                <a:gd name="connsiteX23" fmla="*/ 666750 w 844515"/>
                <a:gd name="connsiteY23" fmla="*/ 708336 h 708336"/>
                <a:gd name="connsiteX24" fmla="*/ 666750 w 844515"/>
                <a:gd name="connsiteY24" fmla="*/ 355911 h 708336"/>
                <a:gd name="connsiteX25" fmla="*/ 800100 w 844515"/>
                <a:gd name="connsiteY25" fmla="*/ 260318 h 708336"/>
                <a:gd name="connsiteX26" fmla="*/ 844515 w 844515"/>
                <a:gd name="connsiteY26" fmla="*/ 285969 h 708336"/>
                <a:gd name="connsiteX27" fmla="*/ 800100 w 844515"/>
                <a:gd name="connsiteY27" fmla="*/ 311610 h 708336"/>
                <a:gd name="connsiteX28" fmla="*/ 800100 w 844515"/>
                <a:gd name="connsiteY28" fmla="*/ 298761 h 708336"/>
                <a:gd name="connsiteX29" fmla="*/ 638175 w 844515"/>
                <a:gd name="connsiteY29" fmla="*/ 298761 h 708336"/>
                <a:gd name="connsiteX30" fmla="*/ 638175 w 844515"/>
                <a:gd name="connsiteY30" fmla="*/ 355911 h 708336"/>
                <a:gd name="connsiteX31" fmla="*/ 485775 w 844515"/>
                <a:gd name="connsiteY31" fmla="*/ 355911 h 708336"/>
                <a:gd name="connsiteX32" fmla="*/ 485775 w 844515"/>
                <a:gd name="connsiteY32" fmla="*/ 422586 h 708336"/>
                <a:gd name="connsiteX33" fmla="*/ 333375 w 844515"/>
                <a:gd name="connsiteY33" fmla="*/ 422586 h 708336"/>
                <a:gd name="connsiteX34" fmla="*/ 333375 w 844515"/>
                <a:gd name="connsiteY34" fmla="*/ 479736 h 708336"/>
                <a:gd name="connsiteX35" fmla="*/ 180975 w 844515"/>
                <a:gd name="connsiteY35" fmla="*/ 479736 h 708336"/>
                <a:gd name="connsiteX36" fmla="*/ 180975 w 844515"/>
                <a:gd name="connsiteY36" fmla="*/ 546411 h 708336"/>
                <a:gd name="connsiteX37" fmla="*/ 0 w 844515"/>
                <a:gd name="connsiteY37" fmla="*/ 546411 h 708336"/>
                <a:gd name="connsiteX38" fmla="*/ 0 w 844515"/>
                <a:gd name="connsiteY38" fmla="*/ 527361 h 708336"/>
                <a:gd name="connsiteX39" fmla="*/ 161925 w 844515"/>
                <a:gd name="connsiteY39" fmla="*/ 527361 h 708336"/>
                <a:gd name="connsiteX40" fmla="*/ 161925 w 844515"/>
                <a:gd name="connsiteY40" fmla="*/ 460686 h 708336"/>
                <a:gd name="connsiteX41" fmla="*/ 314325 w 844515"/>
                <a:gd name="connsiteY41" fmla="*/ 460686 h 708336"/>
                <a:gd name="connsiteX42" fmla="*/ 314325 w 844515"/>
                <a:gd name="connsiteY42" fmla="*/ 403536 h 708336"/>
                <a:gd name="connsiteX43" fmla="*/ 466725 w 844515"/>
                <a:gd name="connsiteY43" fmla="*/ 403536 h 708336"/>
                <a:gd name="connsiteX44" fmla="*/ 466725 w 844515"/>
                <a:gd name="connsiteY44" fmla="*/ 336861 h 708336"/>
                <a:gd name="connsiteX45" fmla="*/ 619125 w 844515"/>
                <a:gd name="connsiteY45" fmla="*/ 336861 h 708336"/>
                <a:gd name="connsiteX46" fmla="*/ 619125 w 844515"/>
                <a:gd name="connsiteY46" fmla="*/ 279711 h 708336"/>
                <a:gd name="connsiteX47" fmla="*/ 800100 w 844515"/>
                <a:gd name="connsiteY47" fmla="*/ 279711 h 708336"/>
                <a:gd name="connsiteX48" fmla="*/ 800100 w 844515"/>
                <a:gd name="connsiteY48" fmla="*/ 260318 h 708336"/>
                <a:gd name="connsiteX49" fmla="*/ 147638 w 844515"/>
                <a:gd name="connsiteY49" fmla="*/ 246373 h 708336"/>
                <a:gd name="connsiteX50" fmla="*/ 152400 w 844515"/>
                <a:gd name="connsiteY50" fmla="*/ 251136 h 708336"/>
                <a:gd name="connsiteX51" fmla="*/ 152400 w 844515"/>
                <a:gd name="connsiteY51" fmla="*/ 260661 h 708336"/>
                <a:gd name="connsiteX52" fmla="*/ 156458 w 844515"/>
                <a:gd name="connsiteY52" fmla="*/ 260661 h 708336"/>
                <a:gd name="connsiteX53" fmla="*/ 161925 w 844515"/>
                <a:gd name="connsiteY53" fmla="*/ 271186 h 708336"/>
                <a:gd name="connsiteX54" fmla="*/ 161925 w 844515"/>
                <a:gd name="connsiteY54" fmla="*/ 379209 h 708336"/>
                <a:gd name="connsiteX55" fmla="*/ 156458 w 844515"/>
                <a:gd name="connsiteY55" fmla="*/ 384486 h 708336"/>
                <a:gd name="connsiteX56" fmla="*/ 138113 w 844515"/>
                <a:gd name="connsiteY56" fmla="*/ 384486 h 708336"/>
                <a:gd name="connsiteX57" fmla="*/ 133350 w 844515"/>
                <a:gd name="connsiteY57" fmla="*/ 379218 h 708336"/>
                <a:gd name="connsiteX58" fmla="*/ 133350 w 844515"/>
                <a:gd name="connsiteY58" fmla="*/ 271186 h 708336"/>
                <a:gd name="connsiteX59" fmla="*/ 138113 w 844515"/>
                <a:gd name="connsiteY59" fmla="*/ 260661 h 708336"/>
                <a:gd name="connsiteX60" fmla="*/ 142875 w 844515"/>
                <a:gd name="connsiteY60" fmla="*/ 260661 h 708336"/>
                <a:gd name="connsiteX61" fmla="*/ 142875 w 844515"/>
                <a:gd name="connsiteY61" fmla="*/ 251136 h 708336"/>
                <a:gd name="connsiteX62" fmla="*/ 147638 w 844515"/>
                <a:gd name="connsiteY62" fmla="*/ 246373 h 708336"/>
                <a:gd name="connsiteX63" fmla="*/ 237420 w 844515"/>
                <a:gd name="connsiteY63" fmla="*/ 60636 h 708336"/>
                <a:gd name="connsiteX64" fmla="*/ 228676 w 844515"/>
                <a:gd name="connsiteY64" fmla="*/ 157819 h 708336"/>
                <a:gd name="connsiteX65" fmla="*/ 229124 w 844515"/>
                <a:gd name="connsiteY65" fmla="*/ 158543 h 708336"/>
                <a:gd name="connsiteX66" fmla="*/ 238858 w 844515"/>
                <a:gd name="connsiteY66" fmla="*/ 168278 h 708336"/>
                <a:gd name="connsiteX67" fmla="*/ 241078 w 844515"/>
                <a:gd name="connsiteY67" fmla="*/ 168278 h 708336"/>
                <a:gd name="connsiteX68" fmla="*/ 250812 w 844515"/>
                <a:gd name="connsiteY68" fmla="*/ 158543 h 708336"/>
                <a:gd name="connsiteX69" fmla="*/ 251270 w 844515"/>
                <a:gd name="connsiteY69" fmla="*/ 157819 h 708336"/>
                <a:gd name="connsiteX70" fmla="*/ 242535 w 844515"/>
                <a:gd name="connsiteY70" fmla="*/ 60636 h 708336"/>
                <a:gd name="connsiteX71" fmla="*/ 237420 w 844515"/>
                <a:gd name="connsiteY71" fmla="*/ 60636 h 708336"/>
                <a:gd name="connsiteX72" fmla="*/ 208293 w 844515"/>
                <a:gd name="connsiteY72" fmla="*/ 51111 h 708336"/>
                <a:gd name="connsiteX73" fmla="*/ 272272 w 844515"/>
                <a:gd name="connsiteY73" fmla="*/ 51111 h 708336"/>
                <a:gd name="connsiteX74" fmla="*/ 316182 w 844515"/>
                <a:gd name="connsiteY74" fmla="*/ 88277 h 708336"/>
                <a:gd name="connsiteX75" fmla="*/ 346662 w 844515"/>
                <a:gd name="connsiteY75" fmla="*/ 222570 h 708336"/>
                <a:gd name="connsiteX76" fmla="*/ 332384 w 844515"/>
                <a:gd name="connsiteY76" fmla="*/ 245411 h 708336"/>
                <a:gd name="connsiteX77" fmla="*/ 328089 w 844515"/>
                <a:gd name="connsiteY77" fmla="*/ 245897 h 708336"/>
                <a:gd name="connsiteX78" fmla="*/ 309543 w 844515"/>
                <a:gd name="connsiteY78" fmla="*/ 231124 h 708336"/>
                <a:gd name="connsiteX79" fmla="*/ 285750 w 844515"/>
                <a:gd name="connsiteY79" fmla="*/ 117786 h 708336"/>
                <a:gd name="connsiteX80" fmla="*/ 285750 w 844515"/>
                <a:gd name="connsiteY80" fmla="*/ 422586 h 708336"/>
                <a:gd name="connsiteX81" fmla="*/ 266700 w 844515"/>
                <a:gd name="connsiteY81" fmla="*/ 441636 h 708336"/>
                <a:gd name="connsiteX82" fmla="*/ 247650 w 844515"/>
                <a:gd name="connsiteY82" fmla="*/ 422586 h 708336"/>
                <a:gd name="connsiteX83" fmla="*/ 247650 w 844515"/>
                <a:gd name="connsiteY83" fmla="*/ 260661 h 708336"/>
                <a:gd name="connsiteX84" fmla="*/ 238125 w 844515"/>
                <a:gd name="connsiteY84" fmla="*/ 260661 h 708336"/>
                <a:gd name="connsiteX85" fmla="*/ 238125 w 844515"/>
                <a:gd name="connsiteY85" fmla="*/ 422586 h 708336"/>
                <a:gd name="connsiteX86" fmla="*/ 219075 w 844515"/>
                <a:gd name="connsiteY86" fmla="*/ 441636 h 708336"/>
                <a:gd name="connsiteX87" fmla="*/ 200025 w 844515"/>
                <a:gd name="connsiteY87" fmla="*/ 422586 h 708336"/>
                <a:gd name="connsiteX88" fmla="*/ 200025 w 844515"/>
                <a:gd name="connsiteY88" fmla="*/ 117786 h 708336"/>
                <a:gd name="connsiteX89" fmla="*/ 171021 w 844515"/>
                <a:gd name="connsiteY89" fmla="*/ 230990 h 708336"/>
                <a:gd name="connsiteX90" fmla="*/ 152476 w 844515"/>
                <a:gd name="connsiteY90" fmla="*/ 245621 h 708336"/>
                <a:gd name="connsiteX91" fmla="*/ 148180 w 844515"/>
                <a:gd name="connsiteY91" fmla="*/ 244859 h 708336"/>
                <a:gd name="connsiteX92" fmla="*/ 133893 w 844515"/>
                <a:gd name="connsiteY92" fmla="*/ 221456 h 708336"/>
                <a:gd name="connsiteX93" fmla="*/ 164363 w 844515"/>
                <a:gd name="connsiteY93" fmla="*/ 88287 h 708336"/>
                <a:gd name="connsiteX94" fmla="*/ 208293 w 844515"/>
                <a:gd name="connsiteY94" fmla="*/ 51111 h 708336"/>
                <a:gd name="connsiteX95" fmla="*/ 199301 w 844515"/>
                <a:gd name="connsiteY95" fmla="*/ 5038 h 708336"/>
                <a:gd name="connsiteX96" fmla="*/ 279902 w 844515"/>
                <a:gd name="connsiteY96" fmla="*/ 5038 h 708336"/>
                <a:gd name="connsiteX97" fmla="*/ 239601 w 844515"/>
                <a:gd name="connsiteY97" fmla="*/ 45339 h 708336"/>
                <a:gd name="connsiteX98" fmla="*/ 199301 w 844515"/>
                <a:gd name="connsiteY98" fmla="*/ 5038 h 708336"/>
                <a:gd name="connsiteX0" fmla="*/ 66675 w 844515"/>
                <a:gd name="connsiteY0" fmla="*/ 598523 h 703298"/>
                <a:gd name="connsiteX1" fmla="*/ 161925 w 844515"/>
                <a:gd name="connsiteY1" fmla="*/ 598523 h 703298"/>
                <a:gd name="connsiteX2" fmla="*/ 161925 w 844515"/>
                <a:gd name="connsiteY2" fmla="*/ 703298 h 703298"/>
                <a:gd name="connsiteX3" fmla="*/ 66675 w 844515"/>
                <a:gd name="connsiteY3" fmla="*/ 703298 h 703298"/>
                <a:gd name="connsiteX4" fmla="*/ 66675 w 844515"/>
                <a:gd name="connsiteY4" fmla="*/ 598523 h 703298"/>
                <a:gd name="connsiteX5" fmla="*/ 219075 w 844515"/>
                <a:gd name="connsiteY5" fmla="*/ 531848 h 703298"/>
                <a:gd name="connsiteX6" fmla="*/ 304800 w 844515"/>
                <a:gd name="connsiteY6" fmla="*/ 531848 h 703298"/>
                <a:gd name="connsiteX7" fmla="*/ 304800 w 844515"/>
                <a:gd name="connsiteY7" fmla="*/ 703298 h 703298"/>
                <a:gd name="connsiteX8" fmla="*/ 219075 w 844515"/>
                <a:gd name="connsiteY8" fmla="*/ 703298 h 703298"/>
                <a:gd name="connsiteX9" fmla="*/ 219075 w 844515"/>
                <a:gd name="connsiteY9" fmla="*/ 531848 h 703298"/>
                <a:gd name="connsiteX10" fmla="*/ 361950 w 844515"/>
                <a:gd name="connsiteY10" fmla="*/ 474698 h 703298"/>
                <a:gd name="connsiteX11" fmla="*/ 457200 w 844515"/>
                <a:gd name="connsiteY11" fmla="*/ 474698 h 703298"/>
                <a:gd name="connsiteX12" fmla="*/ 457200 w 844515"/>
                <a:gd name="connsiteY12" fmla="*/ 703298 h 703298"/>
                <a:gd name="connsiteX13" fmla="*/ 361950 w 844515"/>
                <a:gd name="connsiteY13" fmla="*/ 703298 h 703298"/>
                <a:gd name="connsiteX14" fmla="*/ 361950 w 844515"/>
                <a:gd name="connsiteY14" fmla="*/ 474698 h 703298"/>
                <a:gd name="connsiteX15" fmla="*/ 514350 w 844515"/>
                <a:gd name="connsiteY15" fmla="*/ 408023 h 703298"/>
                <a:gd name="connsiteX16" fmla="*/ 609600 w 844515"/>
                <a:gd name="connsiteY16" fmla="*/ 408023 h 703298"/>
                <a:gd name="connsiteX17" fmla="*/ 609600 w 844515"/>
                <a:gd name="connsiteY17" fmla="*/ 703298 h 703298"/>
                <a:gd name="connsiteX18" fmla="*/ 514350 w 844515"/>
                <a:gd name="connsiteY18" fmla="*/ 703298 h 703298"/>
                <a:gd name="connsiteX19" fmla="*/ 514350 w 844515"/>
                <a:gd name="connsiteY19" fmla="*/ 408023 h 703298"/>
                <a:gd name="connsiteX20" fmla="*/ 666750 w 844515"/>
                <a:gd name="connsiteY20" fmla="*/ 350873 h 703298"/>
                <a:gd name="connsiteX21" fmla="*/ 762000 w 844515"/>
                <a:gd name="connsiteY21" fmla="*/ 350873 h 703298"/>
                <a:gd name="connsiteX22" fmla="*/ 762000 w 844515"/>
                <a:gd name="connsiteY22" fmla="*/ 703298 h 703298"/>
                <a:gd name="connsiteX23" fmla="*/ 666750 w 844515"/>
                <a:gd name="connsiteY23" fmla="*/ 703298 h 703298"/>
                <a:gd name="connsiteX24" fmla="*/ 666750 w 844515"/>
                <a:gd name="connsiteY24" fmla="*/ 350873 h 703298"/>
                <a:gd name="connsiteX25" fmla="*/ 800100 w 844515"/>
                <a:gd name="connsiteY25" fmla="*/ 255280 h 703298"/>
                <a:gd name="connsiteX26" fmla="*/ 844515 w 844515"/>
                <a:gd name="connsiteY26" fmla="*/ 280931 h 703298"/>
                <a:gd name="connsiteX27" fmla="*/ 800100 w 844515"/>
                <a:gd name="connsiteY27" fmla="*/ 306572 h 703298"/>
                <a:gd name="connsiteX28" fmla="*/ 800100 w 844515"/>
                <a:gd name="connsiteY28" fmla="*/ 293723 h 703298"/>
                <a:gd name="connsiteX29" fmla="*/ 638175 w 844515"/>
                <a:gd name="connsiteY29" fmla="*/ 293723 h 703298"/>
                <a:gd name="connsiteX30" fmla="*/ 638175 w 844515"/>
                <a:gd name="connsiteY30" fmla="*/ 350873 h 703298"/>
                <a:gd name="connsiteX31" fmla="*/ 485775 w 844515"/>
                <a:gd name="connsiteY31" fmla="*/ 350873 h 703298"/>
                <a:gd name="connsiteX32" fmla="*/ 485775 w 844515"/>
                <a:gd name="connsiteY32" fmla="*/ 417548 h 703298"/>
                <a:gd name="connsiteX33" fmla="*/ 333375 w 844515"/>
                <a:gd name="connsiteY33" fmla="*/ 417548 h 703298"/>
                <a:gd name="connsiteX34" fmla="*/ 333375 w 844515"/>
                <a:gd name="connsiteY34" fmla="*/ 474698 h 703298"/>
                <a:gd name="connsiteX35" fmla="*/ 180975 w 844515"/>
                <a:gd name="connsiteY35" fmla="*/ 474698 h 703298"/>
                <a:gd name="connsiteX36" fmla="*/ 180975 w 844515"/>
                <a:gd name="connsiteY36" fmla="*/ 541373 h 703298"/>
                <a:gd name="connsiteX37" fmla="*/ 0 w 844515"/>
                <a:gd name="connsiteY37" fmla="*/ 541373 h 703298"/>
                <a:gd name="connsiteX38" fmla="*/ 0 w 844515"/>
                <a:gd name="connsiteY38" fmla="*/ 522323 h 703298"/>
                <a:gd name="connsiteX39" fmla="*/ 161925 w 844515"/>
                <a:gd name="connsiteY39" fmla="*/ 522323 h 703298"/>
                <a:gd name="connsiteX40" fmla="*/ 161925 w 844515"/>
                <a:gd name="connsiteY40" fmla="*/ 455648 h 703298"/>
                <a:gd name="connsiteX41" fmla="*/ 314325 w 844515"/>
                <a:gd name="connsiteY41" fmla="*/ 455648 h 703298"/>
                <a:gd name="connsiteX42" fmla="*/ 314325 w 844515"/>
                <a:gd name="connsiteY42" fmla="*/ 398498 h 703298"/>
                <a:gd name="connsiteX43" fmla="*/ 466725 w 844515"/>
                <a:gd name="connsiteY43" fmla="*/ 398498 h 703298"/>
                <a:gd name="connsiteX44" fmla="*/ 466725 w 844515"/>
                <a:gd name="connsiteY44" fmla="*/ 331823 h 703298"/>
                <a:gd name="connsiteX45" fmla="*/ 619125 w 844515"/>
                <a:gd name="connsiteY45" fmla="*/ 331823 h 703298"/>
                <a:gd name="connsiteX46" fmla="*/ 619125 w 844515"/>
                <a:gd name="connsiteY46" fmla="*/ 274673 h 703298"/>
                <a:gd name="connsiteX47" fmla="*/ 800100 w 844515"/>
                <a:gd name="connsiteY47" fmla="*/ 274673 h 703298"/>
                <a:gd name="connsiteX48" fmla="*/ 800100 w 844515"/>
                <a:gd name="connsiteY48" fmla="*/ 255280 h 703298"/>
                <a:gd name="connsiteX49" fmla="*/ 147638 w 844515"/>
                <a:gd name="connsiteY49" fmla="*/ 241335 h 703298"/>
                <a:gd name="connsiteX50" fmla="*/ 152400 w 844515"/>
                <a:gd name="connsiteY50" fmla="*/ 246098 h 703298"/>
                <a:gd name="connsiteX51" fmla="*/ 152400 w 844515"/>
                <a:gd name="connsiteY51" fmla="*/ 255623 h 703298"/>
                <a:gd name="connsiteX52" fmla="*/ 156458 w 844515"/>
                <a:gd name="connsiteY52" fmla="*/ 255623 h 703298"/>
                <a:gd name="connsiteX53" fmla="*/ 161925 w 844515"/>
                <a:gd name="connsiteY53" fmla="*/ 266148 h 703298"/>
                <a:gd name="connsiteX54" fmla="*/ 161925 w 844515"/>
                <a:gd name="connsiteY54" fmla="*/ 374171 h 703298"/>
                <a:gd name="connsiteX55" fmla="*/ 156458 w 844515"/>
                <a:gd name="connsiteY55" fmla="*/ 379448 h 703298"/>
                <a:gd name="connsiteX56" fmla="*/ 138113 w 844515"/>
                <a:gd name="connsiteY56" fmla="*/ 379448 h 703298"/>
                <a:gd name="connsiteX57" fmla="*/ 133350 w 844515"/>
                <a:gd name="connsiteY57" fmla="*/ 374180 h 703298"/>
                <a:gd name="connsiteX58" fmla="*/ 133350 w 844515"/>
                <a:gd name="connsiteY58" fmla="*/ 266148 h 703298"/>
                <a:gd name="connsiteX59" fmla="*/ 138113 w 844515"/>
                <a:gd name="connsiteY59" fmla="*/ 255623 h 703298"/>
                <a:gd name="connsiteX60" fmla="*/ 142875 w 844515"/>
                <a:gd name="connsiteY60" fmla="*/ 255623 h 703298"/>
                <a:gd name="connsiteX61" fmla="*/ 142875 w 844515"/>
                <a:gd name="connsiteY61" fmla="*/ 246098 h 703298"/>
                <a:gd name="connsiteX62" fmla="*/ 147638 w 844515"/>
                <a:gd name="connsiteY62" fmla="*/ 241335 h 703298"/>
                <a:gd name="connsiteX63" fmla="*/ 237420 w 844515"/>
                <a:gd name="connsiteY63" fmla="*/ 55598 h 703298"/>
                <a:gd name="connsiteX64" fmla="*/ 228676 w 844515"/>
                <a:gd name="connsiteY64" fmla="*/ 152781 h 703298"/>
                <a:gd name="connsiteX65" fmla="*/ 229124 w 844515"/>
                <a:gd name="connsiteY65" fmla="*/ 153505 h 703298"/>
                <a:gd name="connsiteX66" fmla="*/ 238858 w 844515"/>
                <a:gd name="connsiteY66" fmla="*/ 163240 h 703298"/>
                <a:gd name="connsiteX67" fmla="*/ 241078 w 844515"/>
                <a:gd name="connsiteY67" fmla="*/ 163240 h 703298"/>
                <a:gd name="connsiteX68" fmla="*/ 250812 w 844515"/>
                <a:gd name="connsiteY68" fmla="*/ 153505 h 703298"/>
                <a:gd name="connsiteX69" fmla="*/ 251270 w 844515"/>
                <a:gd name="connsiteY69" fmla="*/ 152781 h 703298"/>
                <a:gd name="connsiteX70" fmla="*/ 242535 w 844515"/>
                <a:gd name="connsiteY70" fmla="*/ 55598 h 703298"/>
                <a:gd name="connsiteX71" fmla="*/ 237420 w 844515"/>
                <a:gd name="connsiteY71" fmla="*/ 55598 h 703298"/>
                <a:gd name="connsiteX72" fmla="*/ 208293 w 844515"/>
                <a:gd name="connsiteY72" fmla="*/ 46073 h 703298"/>
                <a:gd name="connsiteX73" fmla="*/ 272272 w 844515"/>
                <a:gd name="connsiteY73" fmla="*/ 46073 h 703298"/>
                <a:gd name="connsiteX74" fmla="*/ 316182 w 844515"/>
                <a:gd name="connsiteY74" fmla="*/ 83239 h 703298"/>
                <a:gd name="connsiteX75" fmla="*/ 346662 w 844515"/>
                <a:gd name="connsiteY75" fmla="*/ 217532 h 703298"/>
                <a:gd name="connsiteX76" fmla="*/ 332384 w 844515"/>
                <a:gd name="connsiteY76" fmla="*/ 240373 h 703298"/>
                <a:gd name="connsiteX77" fmla="*/ 328089 w 844515"/>
                <a:gd name="connsiteY77" fmla="*/ 240859 h 703298"/>
                <a:gd name="connsiteX78" fmla="*/ 309543 w 844515"/>
                <a:gd name="connsiteY78" fmla="*/ 226086 h 703298"/>
                <a:gd name="connsiteX79" fmla="*/ 285750 w 844515"/>
                <a:gd name="connsiteY79" fmla="*/ 112748 h 703298"/>
                <a:gd name="connsiteX80" fmla="*/ 285750 w 844515"/>
                <a:gd name="connsiteY80" fmla="*/ 417548 h 703298"/>
                <a:gd name="connsiteX81" fmla="*/ 266700 w 844515"/>
                <a:gd name="connsiteY81" fmla="*/ 436598 h 703298"/>
                <a:gd name="connsiteX82" fmla="*/ 247650 w 844515"/>
                <a:gd name="connsiteY82" fmla="*/ 417548 h 703298"/>
                <a:gd name="connsiteX83" fmla="*/ 247650 w 844515"/>
                <a:gd name="connsiteY83" fmla="*/ 255623 h 703298"/>
                <a:gd name="connsiteX84" fmla="*/ 238125 w 844515"/>
                <a:gd name="connsiteY84" fmla="*/ 255623 h 703298"/>
                <a:gd name="connsiteX85" fmla="*/ 238125 w 844515"/>
                <a:gd name="connsiteY85" fmla="*/ 417548 h 703298"/>
                <a:gd name="connsiteX86" fmla="*/ 219075 w 844515"/>
                <a:gd name="connsiteY86" fmla="*/ 436598 h 703298"/>
                <a:gd name="connsiteX87" fmla="*/ 200025 w 844515"/>
                <a:gd name="connsiteY87" fmla="*/ 417548 h 703298"/>
                <a:gd name="connsiteX88" fmla="*/ 200025 w 844515"/>
                <a:gd name="connsiteY88" fmla="*/ 112748 h 703298"/>
                <a:gd name="connsiteX89" fmla="*/ 171021 w 844515"/>
                <a:gd name="connsiteY89" fmla="*/ 225952 h 703298"/>
                <a:gd name="connsiteX90" fmla="*/ 152476 w 844515"/>
                <a:gd name="connsiteY90" fmla="*/ 240583 h 703298"/>
                <a:gd name="connsiteX91" fmla="*/ 148180 w 844515"/>
                <a:gd name="connsiteY91" fmla="*/ 239821 h 703298"/>
                <a:gd name="connsiteX92" fmla="*/ 133893 w 844515"/>
                <a:gd name="connsiteY92" fmla="*/ 216418 h 703298"/>
                <a:gd name="connsiteX93" fmla="*/ 164363 w 844515"/>
                <a:gd name="connsiteY93" fmla="*/ 83249 h 703298"/>
                <a:gd name="connsiteX94" fmla="*/ 208293 w 844515"/>
                <a:gd name="connsiteY94" fmla="*/ 46073 h 703298"/>
                <a:gd name="connsiteX95" fmla="*/ 239601 w 844515"/>
                <a:gd name="connsiteY95" fmla="*/ 40301 h 703298"/>
                <a:gd name="connsiteX96" fmla="*/ 279902 w 844515"/>
                <a:gd name="connsiteY96" fmla="*/ 0 h 703298"/>
                <a:gd name="connsiteX97" fmla="*/ 239601 w 844515"/>
                <a:gd name="connsiteY97" fmla="*/ 40301 h 703298"/>
                <a:gd name="connsiteX0" fmla="*/ 66675 w 844515"/>
                <a:gd name="connsiteY0" fmla="*/ 552450 h 657225"/>
                <a:gd name="connsiteX1" fmla="*/ 161925 w 844515"/>
                <a:gd name="connsiteY1" fmla="*/ 552450 h 657225"/>
                <a:gd name="connsiteX2" fmla="*/ 161925 w 844515"/>
                <a:gd name="connsiteY2" fmla="*/ 657225 h 657225"/>
                <a:gd name="connsiteX3" fmla="*/ 66675 w 844515"/>
                <a:gd name="connsiteY3" fmla="*/ 657225 h 657225"/>
                <a:gd name="connsiteX4" fmla="*/ 66675 w 844515"/>
                <a:gd name="connsiteY4" fmla="*/ 552450 h 657225"/>
                <a:gd name="connsiteX5" fmla="*/ 219075 w 844515"/>
                <a:gd name="connsiteY5" fmla="*/ 485775 h 657225"/>
                <a:gd name="connsiteX6" fmla="*/ 304800 w 844515"/>
                <a:gd name="connsiteY6" fmla="*/ 485775 h 657225"/>
                <a:gd name="connsiteX7" fmla="*/ 304800 w 844515"/>
                <a:gd name="connsiteY7" fmla="*/ 657225 h 657225"/>
                <a:gd name="connsiteX8" fmla="*/ 219075 w 844515"/>
                <a:gd name="connsiteY8" fmla="*/ 657225 h 657225"/>
                <a:gd name="connsiteX9" fmla="*/ 219075 w 844515"/>
                <a:gd name="connsiteY9" fmla="*/ 485775 h 657225"/>
                <a:gd name="connsiteX10" fmla="*/ 361950 w 844515"/>
                <a:gd name="connsiteY10" fmla="*/ 428625 h 657225"/>
                <a:gd name="connsiteX11" fmla="*/ 457200 w 844515"/>
                <a:gd name="connsiteY11" fmla="*/ 428625 h 657225"/>
                <a:gd name="connsiteX12" fmla="*/ 457200 w 844515"/>
                <a:gd name="connsiteY12" fmla="*/ 657225 h 657225"/>
                <a:gd name="connsiteX13" fmla="*/ 361950 w 844515"/>
                <a:gd name="connsiteY13" fmla="*/ 657225 h 657225"/>
                <a:gd name="connsiteX14" fmla="*/ 361950 w 844515"/>
                <a:gd name="connsiteY14" fmla="*/ 428625 h 657225"/>
                <a:gd name="connsiteX15" fmla="*/ 514350 w 844515"/>
                <a:gd name="connsiteY15" fmla="*/ 361950 h 657225"/>
                <a:gd name="connsiteX16" fmla="*/ 609600 w 844515"/>
                <a:gd name="connsiteY16" fmla="*/ 361950 h 657225"/>
                <a:gd name="connsiteX17" fmla="*/ 609600 w 844515"/>
                <a:gd name="connsiteY17" fmla="*/ 657225 h 657225"/>
                <a:gd name="connsiteX18" fmla="*/ 514350 w 844515"/>
                <a:gd name="connsiteY18" fmla="*/ 657225 h 657225"/>
                <a:gd name="connsiteX19" fmla="*/ 514350 w 844515"/>
                <a:gd name="connsiteY19" fmla="*/ 361950 h 657225"/>
                <a:gd name="connsiteX20" fmla="*/ 666750 w 844515"/>
                <a:gd name="connsiteY20" fmla="*/ 304800 h 657225"/>
                <a:gd name="connsiteX21" fmla="*/ 762000 w 844515"/>
                <a:gd name="connsiteY21" fmla="*/ 304800 h 657225"/>
                <a:gd name="connsiteX22" fmla="*/ 762000 w 844515"/>
                <a:gd name="connsiteY22" fmla="*/ 657225 h 657225"/>
                <a:gd name="connsiteX23" fmla="*/ 666750 w 844515"/>
                <a:gd name="connsiteY23" fmla="*/ 657225 h 657225"/>
                <a:gd name="connsiteX24" fmla="*/ 666750 w 844515"/>
                <a:gd name="connsiteY24" fmla="*/ 304800 h 657225"/>
                <a:gd name="connsiteX25" fmla="*/ 800100 w 844515"/>
                <a:gd name="connsiteY25" fmla="*/ 209207 h 657225"/>
                <a:gd name="connsiteX26" fmla="*/ 844515 w 844515"/>
                <a:gd name="connsiteY26" fmla="*/ 234858 h 657225"/>
                <a:gd name="connsiteX27" fmla="*/ 800100 w 844515"/>
                <a:gd name="connsiteY27" fmla="*/ 260499 h 657225"/>
                <a:gd name="connsiteX28" fmla="*/ 800100 w 844515"/>
                <a:gd name="connsiteY28" fmla="*/ 247650 h 657225"/>
                <a:gd name="connsiteX29" fmla="*/ 638175 w 844515"/>
                <a:gd name="connsiteY29" fmla="*/ 247650 h 657225"/>
                <a:gd name="connsiteX30" fmla="*/ 638175 w 844515"/>
                <a:gd name="connsiteY30" fmla="*/ 304800 h 657225"/>
                <a:gd name="connsiteX31" fmla="*/ 485775 w 844515"/>
                <a:gd name="connsiteY31" fmla="*/ 304800 h 657225"/>
                <a:gd name="connsiteX32" fmla="*/ 485775 w 844515"/>
                <a:gd name="connsiteY32" fmla="*/ 371475 h 657225"/>
                <a:gd name="connsiteX33" fmla="*/ 333375 w 844515"/>
                <a:gd name="connsiteY33" fmla="*/ 371475 h 657225"/>
                <a:gd name="connsiteX34" fmla="*/ 333375 w 844515"/>
                <a:gd name="connsiteY34" fmla="*/ 428625 h 657225"/>
                <a:gd name="connsiteX35" fmla="*/ 180975 w 844515"/>
                <a:gd name="connsiteY35" fmla="*/ 428625 h 657225"/>
                <a:gd name="connsiteX36" fmla="*/ 180975 w 844515"/>
                <a:gd name="connsiteY36" fmla="*/ 495300 h 657225"/>
                <a:gd name="connsiteX37" fmla="*/ 0 w 844515"/>
                <a:gd name="connsiteY37" fmla="*/ 495300 h 657225"/>
                <a:gd name="connsiteX38" fmla="*/ 0 w 844515"/>
                <a:gd name="connsiteY38" fmla="*/ 476250 h 657225"/>
                <a:gd name="connsiteX39" fmla="*/ 161925 w 844515"/>
                <a:gd name="connsiteY39" fmla="*/ 476250 h 657225"/>
                <a:gd name="connsiteX40" fmla="*/ 161925 w 844515"/>
                <a:gd name="connsiteY40" fmla="*/ 409575 h 657225"/>
                <a:gd name="connsiteX41" fmla="*/ 314325 w 844515"/>
                <a:gd name="connsiteY41" fmla="*/ 409575 h 657225"/>
                <a:gd name="connsiteX42" fmla="*/ 314325 w 844515"/>
                <a:gd name="connsiteY42" fmla="*/ 352425 h 657225"/>
                <a:gd name="connsiteX43" fmla="*/ 466725 w 844515"/>
                <a:gd name="connsiteY43" fmla="*/ 352425 h 657225"/>
                <a:gd name="connsiteX44" fmla="*/ 466725 w 844515"/>
                <a:gd name="connsiteY44" fmla="*/ 285750 h 657225"/>
                <a:gd name="connsiteX45" fmla="*/ 619125 w 844515"/>
                <a:gd name="connsiteY45" fmla="*/ 285750 h 657225"/>
                <a:gd name="connsiteX46" fmla="*/ 619125 w 844515"/>
                <a:gd name="connsiteY46" fmla="*/ 228600 h 657225"/>
                <a:gd name="connsiteX47" fmla="*/ 800100 w 844515"/>
                <a:gd name="connsiteY47" fmla="*/ 228600 h 657225"/>
                <a:gd name="connsiteX48" fmla="*/ 800100 w 844515"/>
                <a:gd name="connsiteY48" fmla="*/ 209207 h 657225"/>
                <a:gd name="connsiteX49" fmla="*/ 147638 w 844515"/>
                <a:gd name="connsiteY49" fmla="*/ 195262 h 657225"/>
                <a:gd name="connsiteX50" fmla="*/ 152400 w 844515"/>
                <a:gd name="connsiteY50" fmla="*/ 200025 h 657225"/>
                <a:gd name="connsiteX51" fmla="*/ 152400 w 844515"/>
                <a:gd name="connsiteY51" fmla="*/ 209550 h 657225"/>
                <a:gd name="connsiteX52" fmla="*/ 156458 w 844515"/>
                <a:gd name="connsiteY52" fmla="*/ 209550 h 657225"/>
                <a:gd name="connsiteX53" fmla="*/ 161925 w 844515"/>
                <a:gd name="connsiteY53" fmla="*/ 220075 h 657225"/>
                <a:gd name="connsiteX54" fmla="*/ 161925 w 844515"/>
                <a:gd name="connsiteY54" fmla="*/ 328098 h 657225"/>
                <a:gd name="connsiteX55" fmla="*/ 156458 w 844515"/>
                <a:gd name="connsiteY55" fmla="*/ 333375 h 657225"/>
                <a:gd name="connsiteX56" fmla="*/ 138113 w 844515"/>
                <a:gd name="connsiteY56" fmla="*/ 333375 h 657225"/>
                <a:gd name="connsiteX57" fmla="*/ 133350 w 844515"/>
                <a:gd name="connsiteY57" fmla="*/ 328107 h 657225"/>
                <a:gd name="connsiteX58" fmla="*/ 133350 w 844515"/>
                <a:gd name="connsiteY58" fmla="*/ 220075 h 657225"/>
                <a:gd name="connsiteX59" fmla="*/ 138113 w 844515"/>
                <a:gd name="connsiteY59" fmla="*/ 209550 h 657225"/>
                <a:gd name="connsiteX60" fmla="*/ 142875 w 844515"/>
                <a:gd name="connsiteY60" fmla="*/ 209550 h 657225"/>
                <a:gd name="connsiteX61" fmla="*/ 142875 w 844515"/>
                <a:gd name="connsiteY61" fmla="*/ 200025 h 657225"/>
                <a:gd name="connsiteX62" fmla="*/ 147638 w 844515"/>
                <a:gd name="connsiteY62" fmla="*/ 195262 h 657225"/>
                <a:gd name="connsiteX63" fmla="*/ 237420 w 844515"/>
                <a:gd name="connsiteY63" fmla="*/ 9525 h 657225"/>
                <a:gd name="connsiteX64" fmla="*/ 228676 w 844515"/>
                <a:gd name="connsiteY64" fmla="*/ 106708 h 657225"/>
                <a:gd name="connsiteX65" fmla="*/ 229124 w 844515"/>
                <a:gd name="connsiteY65" fmla="*/ 107432 h 657225"/>
                <a:gd name="connsiteX66" fmla="*/ 238858 w 844515"/>
                <a:gd name="connsiteY66" fmla="*/ 117167 h 657225"/>
                <a:gd name="connsiteX67" fmla="*/ 241078 w 844515"/>
                <a:gd name="connsiteY67" fmla="*/ 117167 h 657225"/>
                <a:gd name="connsiteX68" fmla="*/ 250812 w 844515"/>
                <a:gd name="connsiteY68" fmla="*/ 107432 h 657225"/>
                <a:gd name="connsiteX69" fmla="*/ 251270 w 844515"/>
                <a:gd name="connsiteY69" fmla="*/ 106708 h 657225"/>
                <a:gd name="connsiteX70" fmla="*/ 242535 w 844515"/>
                <a:gd name="connsiteY70" fmla="*/ 9525 h 657225"/>
                <a:gd name="connsiteX71" fmla="*/ 237420 w 844515"/>
                <a:gd name="connsiteY71" fmla="*/ 9525 h 657225"/>
                <a:gd name="connsiteX72" fmla="*/ 208293 w 844515"/>
                <a:gd name="connsiteY72" fmla="*/ 0 h 657225"/>
                <a:gd name="connsiteX73" fmla="*/ 272272 w 844515"/>
                <a:gd name="connsiteY73" fmla="*/ 0 h 657225"/>
                <a:gd name="connsiteX74" fmla="*/ 316182 w 844515"/>
                <a:gd name="connsiteY74" fmla="*/ 37166 h 657225"/>
                <a:gd name="connsiteX75" fmla="*/ 346662 w 844515"/>
                <a:gd name="connsiteY75" fmla="*/ 171459 h 657225"/>
                <a:gd name="connsiteX76" fmla="*/ 332384 w 844515"/>
                <a:gd name="connsiteY76" fmla="*/ 194300 h 657225"/>
                <a:gd name="connsiteX77" fmla="*/ 328089 w 844515"/>
                <a:gd name="connsiteY77" fmla="*/ 194786 h 657225"/>
                <a:gd name="connsiteX78" fmla="*/ 309543 w 844515"/>
                <a:gd name="connsiteY78" fmla="*/ 180013 h 657225"/>
                <a:gd name="connsiteX79" fmla="*/ 285750 w 844515"/>
                <a:gd name="connsiteY79" fmla="*/ 66675 h 657225"/>
                <a:gd name="connsiteX80" fmla="*/ 285750 w 844515"/>
                <a:gd name="connsiteY80" fmla="*/ 371475 h 657225"/>
                <a:gd name="connsiteX81" fmla="*/ 266700 w 844515"/>
                <a:gd name="connsiteY81" fmla="*/ 390525 h 657225"/>
                <a:gd name="connsiteX82" fmla="*/ 247650 w 844515"/>
                <a:gd name="connsiteY82" fmla="*/ 371475 h 657225"/>
                <a:gd name="connsiteX83" fmla="*/ 247650 w 844515"/>
                <a:gd name="connsiteY83" fmla="*/ 209550 h 657225"/>
                <a:gd name="connsiteX84" fmla="*/ 238125 w 844515"/>
                <a:gd name="connsiteY84" fmla="*/ 209550 h 657225"/>
                <a:gd name="connsiteX85" fmla="*/ 238125 w 844515"/>
                <a:gd name="connsiteY85" fmla="*/ 371475 h 657225"/>
                <a:gd name="connsiteX86" fmla="*/ 219075 w 844515"/>
                <a:gd name="connsiteY86" fmla="*/ 390525 h 657225"/>
                <a:gd name="connsiteX87" fmla="*/ 200025 w 844515"/>
                <a:gd name="connsiteY87" fmla="*/ 371475 h 657225"/>
                <a:gd name="connsiteX88" fmla="*/ 200025 w 844515"/>
                <a:gd name="connsiteY88" fmla="*/ 66675 h 657225"/>
                <a:gd name="connsiteX89" fmla="*/ 171021 w 844515"/>
                <a:gd name="connsiteY89" fmla="*/ 179879 h 657225"/>
                <a:gd name="connsiteX90" fmla="*/ 152476 w 844515"/>
                <a:gd name="connsiteY90" fmla="*/ 194510 h 657225"/>
                <a:gd name="connsiteX91" fmla="*/ 148180 w 844515"/>
                <a:gd name="connsiteY91" fmla="*/ 193748 h 657225"/>
                <a:gd name="connsiteX92" fmla="*/ 133893 w 844515"/>
                <a:gd name="connsiteY92" fmla="*/ 170345 h 657225"/>
                <a:gd name="connsiteX93" fmla="*/ 164363 w 844515"/>
                <a:gd name="connsiteY93" fmla="*/ 37176 h 657225"/>
                <a:gd name="connsiteX94" fmla="*/ 208293 w 844515"/>
                <a:gd name="connsiteY94" fmla="*/ 0 h 657225"/>
                <a:gd name="connsiteX0" fmla="*/ 66675 w 844515"/>
                <a:gd name="connsiteY0" fmla="*/ 552450 h 657225"/>
                <a:gd name="connsiteX1" fmla="*/ 161925 w 844515"/>
                <a:gd name="connsiteY1" fmla="*/ 552450 h 657225"/>
                <a:gd name="connsiteX2" fmla="*/ 161925 w 844515"/>
                <a:gd name="connsiteY2" fmla="*/ 657225 h 657225"/>
                <a:gd name="connsiteX3" fmla="*/ 66675 w 844515"/>
                <a:gd name="connsiteY3" fmla="*/ 657225 h 657225"/>
                <a:gd name="connsiteX4" fmla="*/ 66675 w 844515"/>
                <a:gd name="connsiteY4" fmla="*/ 552450 h 657225"/>
                <a:gd name="connsiteX5" fmla="*/ 219075 w 844515"/>
                <a:gd name="connsiteY5" fmla="*/ 485775 h 657225"/>
                <a:gd name="connsiteX6" fmla="*/ 304800 w 844515"/>
                <a:gd name="connsiteY6" fmla="*/ 485775 h 657225"/>
                <a:gd name="connsiteX7" fmla="*/ 304800 w 844515"/>
                <a:gd name="connsiteY7" fmla="*/ 657225 h 657225"/>
                <a:gd name="connsiteX8" fmla="*/ 219075 w 844515"/>
                <a:gd name="connsiteY8" fmla="*/ 657225 h 657225"/>
                <a:gd name="connsiteX9" fmla="*/ 219075 w 844515"/>
                <a:gd name="connsiteY9" fmla="*/ 485775 h 657225"/>
                <a:gd name="connsiteX10" fmla="*/ 361950 w 844515"/>
                <a:gd name="connsiteY10" fmla="*/ 428625 h 657225"/>
                <a:gd name="connsiteX11" fmla="*/ 457200 w 844515"/>
                <a:gd name="connsiteY11" fmla="*/ 428625 h 657225"/>
                <a:gd name="connsiteX12" fmla="*/ 457200 w 844515"/>
                <a:gd name="connsiteY12" fmla="*/ 657225 h 657225"/>
                <a:gd name="connsiteX13" fmla="*/ 361950 w 844515"/>
                <a:gd name="connsiteY13" fmla="*/ 657225 h 657225"/>
                <a:gd name="connsiteX14" fmla="*/ 361950 w 844515"/>
                <a:gd name="connsiteY14" fmla="*/ 428625 h 657225"/>
                <a:gd name="connsiteX15" fmla="*/ 514350 w 844515"/>
                <a:gd name="connsiteY15" fmla="*/ 361950 h 657225"/>
                <a:gd name="connsiteX16" fmla="*/ 609600 w 844515"/>
                <a:gd name="connsiteY16" fmla="*/ 361950 h 657225"/>
                <a:gd name="connsiteX17" fmla="*/ 609600 w 844515"/>
                <a:gd name="connsiteY17" fmla="*/ 657225 h 657225"/>
                <a:gd name="connsiteX18" fmla="*/ 514350 w 844515"/>
                <a:gd name="connsiteY18" fmla="*/ 657225 h 657225"/>
                <a:gd name="connsiteX19" fmla="*/ 514350 w 844515"/>
                <a:gd name="connsiteY19" fmla="*/ 361950 h 657225"/>
                <a:gd name="connsiteX20" fmla="*/ 666750 w 844515"/>
                <a:gd name="connsiteY20" fmla="*/ 304800 h 657225"/>
                <a:gd name="connsiteX21" fmla="*/ 762000 w 844515"/>
                <a:gd name="connsiteY21" fmla="*/ 304800 h 657225"/>
                <a:gd name="connsiteX22" fmla="*/ 762000 w 844515"/>
                <a:gd name="connsiteY22" fmla="*/ 657225 h 657225"/>
                <a:gd name="connsiteX23" fmla="*/ 666750 w 844515"/>
                <a:gd name="connsiteY23" fmla="*/ 657225 h 657225"/>
                <a:gd name="connsiteX24" fmla="*/ 666750 w 844515"/>
                <a:gd name="connsiteY24" fmla="*/ 304800 h 657225"/>
                <a:gd name="connsiteX25" fmla="*/ 800100 w 844515"/>
                <a:gd name="connsiteY25" fmla="*/ 209207 h 657225"/>
                <a:gd name="connsiteX26" fmla="*/ 844515 w 844515"/>
                <a:gd name="connsiteY26" fmla="*/ 234858 h 657225"/>
                <a:gd name="connsiteX27" fmla="*/ 800100 w 844515"/>
                <a:gd name="connsiteY27" fmla="*/ 260499 h 657225"/>
                <a:gd name="connsiteX28" fmla="*/ 800100 w 844515"/>
                <a:gd name="connsiteY28" fmla="*/ 247650 h 657225"/>
                <a:gd name="connsiteX29" fmla="*/ 638175 w 844515"/>
                <a:gd name="connsiteY29" fmla="*/ 247650 h 657225"/>
                <a:gd name="connsiteX30" fmla="*/ 638175 w 844515"/>
                <a:gd name="connsiteY30" fmla="*/ 304800 h 657225"/>
                <a:gd name="connsiteX31" fmla="*/ 485775 w 844515"/>
                <a:gd name="connsiteY31" fmla="*/ 304800 h 657225"/>
                <a:gd name="connsiteX32" fmla="*/ 485775 w 844515"/>
                <a:gd name="connsiteY32" fmla="*/ 371475 h 657225"/>
                <a:gd name="connsiteX33" fmla="*/ 333375 w 844515"/>
                <a:gd name="connsiteY33" fmla="*/ 371475 h 657225"/>
                <a:gd name="connsiteX34" fmla="*/ 333375 w 844515"/>
                <a:gd name="connsiteY34" fmla="*/ 428625 h 657225"/>
                <a:gd name="connsiteX35" fmla="*/ 180975 w 844515"/>
                <a:gd name="connsiteY35" fmla="*/ 428625 h 657225"/>
                <a:gd name="connsiteX36" fmla="*/ 180975 w 844515"/>
                <a:gd name="connsiteY36" fmla="*/ 495300 h 657225"/>
                <a:gd name="connsiteX37" fmla="*/ 0 w 844515"/>
                <a:gd name="connsiteY37" fmla="*/ 495300 h 657225"/>
                <a:gd name="connsiteX38" fmla="*/ 0 w 844515"/>
                <a:gd name="connsiteY38" fmla="*/ 476250 h 657225"/>
                <a:gd name="connsiteX39" fmla="*/ 161925 w 844515"/>
                <a:gd name="connsiteY39" fmla="*/ 476250 h 657225"/>
                <a:gd name="connsiteX40" fmla="*/ 161925 w 844515"/>
                <a:gd name="connsiteY40" fmla="*/ 409575 h 657225"/>
                <a:gd name="connsiteX41" fmla="*/ 314325 w 844515"/>
                <a:gd name="connsiteY41" fmla="*/ 409575 h 657225"/>
                <a:gd name="connsiteX42" fmla="*/ 314325 w 844515"/>
                <a:gd name="connsiteY42" fmla="*/ 352425 h 657225"/>
                <a:gd name="connsiteX43" fmla="*/ 466725 w 844515"/>
                <a:gd name="connsiteY43" fmla="*/ 352425 h 657225"/>
                <a:gd name="connsiteX44" fmla="*/ 466725 w 844515"/>
                <a:gd name="connsiteY44" fmla="*/ 285750 h 657225"/>
                <a:gd name="connsiteX45" fmla="*/ 619125 w 844515"/>
                <a:gd name="connsiteY45" fmla="*/ 285750 h 657225"/>
                <a:gd name="connsiteX46" fmla="*/ 619125 w 844515"/>
                <a:gd name="connsiteY46" fmla="*/ 228600 h 657225"/>
                <a:gd name="connsiteX47" fmla="*/ 800100 w 844515"/>
                <a:gd name="connsiteY47" fmla="*/ 228600 h 657225"/>
                <a:gd name="connsiteX48" fmla="*/ 800100 w 844515"/>
                <a:gd name="connsiteY48" fmla="*/ 209207 h 657225"/>
                <a:gd name="connsiteX49" fmla="*/ 147638 w 844515"/>
                <a:gd name="connsiteY49" fmla="*/ 195262 h 657225"/>
                <a:gd name="connsiteX50" fmla="*/ 152400 w 844515"/>
                <a:gd name="connsiteY50" fmla="*/ 200025 h 657225"/>
                <a:gd name="connsiteX51" fmla="*/ 152400 w 844515"/>
                <a:gd name="connsiteY51" fmla="*/ 209550 h 657225"/>
                <a:gd name="connsiteX52" fmla="*/ 156458 w 844515"/>
                <a:gd name="connsiteY52" fmla="*/ 209550 h 657225"/>
                <a:gd name="connsiteX53" fmla="*/ 161925 w 844515"/>
                <a:gd name="connsiteY53" fmla="*/ 220075 h 657225"/>
                <a:gd name="connsiteX54" fmla="*/ 161925 w 844515"/>
                <a:gd name="connsiteY54" fmla="*/ 328098 h 657225"/>
                <a:gd name="connsiteX55" fmla="*/ 156458 w 844515"/>
                <a:gd name="connsiteY55" fmla="*/ 333375 h 657225"/>
                <a:gd name="connsiteX56" fmla="*/ 138113 w 844515"/>
                <a:gd name="connsiteY56" fmla="*/ 333375 h 657225"/>
                <a:gd name="connsiteX57" fmla="*/ 133350 w 844515"/>
                <a:gd name="connsiteY57" fmla="*/ 328107 h 657225"/>
                <a:gd name="connsiteX58" fmla="*/ 133350 w 844515"/>
                <a:gd name="connsiteY58" fmla="*/ 220075 h 657225"/>
                <a:gd name="connsiteX59" fmla="*/ 138113 w 844515"/>
                <a:gd name="connsiteY59" fmla="*/ 209550 h 657225"/>
                <a:gd name="connsiteX60" fmla="*/ 142875 w 844515"/>
                <a:gd name="connsiteY60" fmla="*/ 209550 h 657225"/>
                <a:gd name="connsiteX61" fmla="*/ 142875 w 844515"/>
                <a:gd name="connsiteY61" fmla="*/ 200025 h 657225"/>
                <a:gd name="connsiteX62" fmla="*/ 147638 w 844515"/>
                <a:gd name="connsiteY62" fmla="*/ 195262 h 657225"/>
                <a:gd name="connsiteX63" fmla="*/ 237420 w 844515"/>
                <a:gd name="connsiteY63" fmla="*/ 9525 h 657225"/>
                <a:gd name="connsiteX64" fmla="*/ 228676 w 844515"/>
                <a:gd name="connsiteY64" fmla="*/ 106708 h 657225"/>
                <a:gd name="connsiteX65" fmla="*/ 229124 w 844515"/>
                <a:gd name="connsiteY65" fmla="*/ 107432 h 657225"/>
                <a:gd name="connsiteX66" fmla="*/ 238858 w 844515"/>
                <a:gd name="connsiteY66" fmla="*/ 117167 h 657225"/>
                <a:gd name="connsiteX67" fmla="*/ 241078 w 844515"/>
                <a:gd name="connsiteY67" fmla="*/ 117167 h 657225"/>
                <a:gd name="connsiteX68" fmla="*/ 250812 w 844515"/>
                <a:gd name="connsiteY68" fmla="*/ 107432 h 657225"/>
                <a:gd name="connsiteX69" fmla="*/ 251270 w 844515"/>
                <a:gd name="connsiteY69" fmla="*/ 106708 h 657225"/>
                <a:gd name="connsiteX70" fmla="*/ 242535 w 844515"/>
                <a:gd name="connsiteY70" fmla="*/ 9525 h 657225"/>
                <a:gd name="connsiteX71" fmla="*/ 237420 w 844515"/>
                <a:gd name="connsiteY71" fmla="*/ 9525 h 657225"/>
                <a:gd name="connsiteX72" fmla="*/ 208293 w 844515"/>
                <a:gd name="connsiteY72" fmla="*/ 0 h 657225"/>
                <a:gd name="connsiteX73" fmla="*/ 272272 w 844515"/>
                <a:gd name="connsiteY73" fmla="*/ 0 h 657225"/>
                <a:gd name="connsiteX74" fmla="*/ 316182 w 844515"/>
                <a:gd name="connsiteY74" fmla="*/ 37166 h 657225"/>
                <a:gd name="connsiteX75" fmla="*/ 346662 w 844515"/>
                <a:gd name="connsiteY75" fmla="*/ 171459 h 657225"/>
                <a:gd name="connsiteX76" fmla="*/ 332384 w 844515"/>
                <a:gd name="connsiteY76" fmla="*/ 194300 h 657225"/>
                <a:gd name="connsiteX77" fmla="*/ 328089 w 844515"/>
                <a:gd name="connsiteY77" fmla="*/ 194786 h 657225"/>
                <a:gd name="connsiteX78" fmla="*/ 309543 w 844515"/>
                <a:gd name="connsiteY78" fmla="*/ 180013 h 657225"/>
                <a:gd name="connsiteX79" fmla="*/ 285750 w 844515"/>
                <a:gd name="connsiteY79" fmla="*/ 66675 h 657225"/>
                <a:gd name="connsiteX80" fmla="*/ 285750 w 844515"/>
                <a:gd name="connsiteY80" fmla="*/ 371475 h 657225"/>
                <a:gd name="connsiteX81" fmla="*/ 266700 w 844515"/>
                <a:gd name="connsiteY81" fmla="*/ 390525 h 657225"/>
                <a:gd name="connsiteX82" fmla="*/ 247650 w 844515"/>
                <a:gd name="connsiteY82" fmla="*/ 371475 h 657225"/>
                <a:gd name="connsiteX83" fmla="*/ 247650 w 844515"/>
                <a:gd name="connsiteY83" fmla="*/ 209550 h 657225"/>
                <a:gd name="connsiteX84" fmla="*/ 238125 w 844515"/>
                <a:gd name="connsiteY84" fmla="*/ 209550 h 657225"/>
                <a:gd name="connsiteX85" fmla="*/ 238125 w 844515"/>
                <a:gd name="connsiteY85" fmla="*/ 371475 h 657225"/>
                <a:gd name="connsiteX86" fmla="*/ 219075 w 844515"/>
                <a:gd name="connsiteY86" fmla="*/ 390525 h 657225"/>
                <a:gd name="connsiteX87" fmla="*/ 200025 w 844515"/>
                <a:gd name="connsiteY87" fmla="*/ 371475 h 657225"/>
                <a:gd name="connsiteX88" fmla="*/ 200025 w 844515"/>
                <a:gd name="connsiteY88" fmla="*/ 66675 h 657225"/>
                <a:gd name="connsiteX89" fmla="*/ 171021 w 844515"/>
                <a:gd name="connsiteY89" fmla="*/ 179879 h 657225"/>
                <a:gd name="connsiteX90" fmla="*/ 152476 w 844515"/>
                <a:gd name="connsiteY90" fmla="*/ 194510 h 657225"/>
                <a:gd name="connsiteX91" fmla="*/ 148180 w 844515"/>
                <a:gd name="connsiteY91" fmla="*/ 193748 h 657225"/>
                <a:gd name="connsiteX92" fmla="*/ 133893 w 844515"/>
                <a:gd name="connsiteY92" fmla="*/ 170345 h 657225"/>
                <a:gd name="connsiteX93" fmla="*/ 208293 w 844515"/>
                <a:gd name="connsiteY93" fmla="*/ 0 h 657225"/>
                <a:gd name="connsiteX0" fmla="*/ 66675 w 844515"/>
                <a:gd name="connsiteY0" fmla="*/ 552450 h 657225"/>
                <a:gd name="connsiteX1" fmla="*/ 161925 w 844515"/>
                <a:gd name="connsiteY1" fmla="*/ 552450 h 657225"/>
                <a:gd name="connsiteX2" fmla="*/ 161925 w 844515"/>
                <a:gd name="connsiteY2" fmla="*/ 657225 h 657225"/>
                <a:gd name="connsiteX3" fmla="*/ 66675 w 844515"/>
                <a:gd name="connsiteY3" fmla="*/ 657225 h 657225"/>
                <a:gd name="connsiteX4" fmla="*/ 66675 w 844515"/>
                <a:gd name="connsiteY4" fmla="*/ 552450 h 657225"/>
                <a:gd name="connsiteX5" fmla="*/ 219075 w 844515"/>
                <a:gd name="connsiteY5" fmla="*/ 485775 h 657225"/>
                <a:gd name="connsiteX6" fmla="*/ 304800 w 844515"/>
                <a:gd name="connsiteY6" fmla="*/ 485775 h 657225"/>
                <a:gd name="connsiteX7" fmla="*/ 304800 w 844515"/>
                <a:gd name="connsiteY7" fmla="*/ 657225 h 657225"/>
                <a:gd name="connsiteX8" fmla="*/ 219075 w 844515"/>
                <a:gd name="connsiteY8" fmla="*/ 657225 h 657225"/>
                <a:gd name="connsiteX9" fmla="*/ 219075 w 844515"/>
                <a:gd name="connsiteY9" fmla="*/ 485775 h 657225"/>
                <a:gd name="connsiteX10" fmla="*/ 361950 w 844515"/>
                <a:gd name="connsiteY10" fmla="*/ 428625 h 657225"/>
                <a:gd name="connsiteX11" fmla="*/ 457200 w 844515"/>
                <a:gd name="connsiteY11" fmla="*/ 428625 h 657225"/>
                <a:gd name="connsiteX12" fmla="*/ 457200 w 844515"/>
                <a:gd name="connsiteY12" fmla="*/ 657225 h 657225"/>
                <a:gd name="connsiteX13" fmla="*/ 361950 w 844515"/>
                <a:gd name="connsiteY13" fmla="*/ 657225 h 657225"/>
                <a:gd name="connsiteX14" fmla="*/ 361950 w 844515"/>
                <a:gd name="connsiteY14" fmla="*/ 428625 h 657225"/>
                <a:gd name="connsiteX15" fmla="*/ 514350 w 844515"/>
                <a:gd name="connsiteY15" fmla="*/ 361950 h 657225"/>
                <a:gd name="connsiteX16" fmla="*/ 609600 w 844515"/>
                <a:gd name="connsiteY16" fmla="*/ 361950 h 657225"/>
                <a:gd name="connsiteX17" fmla="*/ 609600 w 844515"/>
                <a:gd name="connsiteY17" fmla="*/ 657225 h 657225"/>
                <a:gd name="connsiteX18" fmla="*/ 514350 w 844515"/>
                <a:gd name="connsiteY18" fmla="*/ 657225 h 657225"/>
                <a:gd name="connsiteX19" fmla="*/ 514350 w 844515"/>
                <a:gd name="connsiteY19" fmla="*/ 361950 h 657225"/>
                <a:gd name="connsiteX20" fmla="*/ 666750 w 844515"/>
                <a:gd name="connsiteY20" fmla="*/ 304800 h 657225"/>
                <a:gd name="connsiteX21" fmla="*/ 762000 w 844515"/>
                <a:gd name="connsiteY21" fmla="*/ 304800 h 657225"/>
                <a:gd name="connsiteX22" fmla="*/ 762000 w 844515"/>
                <a:gd name="connsiteY22" fmla="*/ 657225 h 657225"/>
                <a:gd name="connsiteX23" fmla="*/ 666750 w 844515"/>
                <a:gd name="connsiteY23" fmla="*/ 657225 h 657225"/>
                <a:gd name="connsiteX24" fmla="*/ 666750 w 844515"/>
                <a:gd name="connsiteY24" fmla="*/ 304800 h 657225"/>
                <a:gd name="connsiteX25" fmla="*/ 800100 w 844515"/>
                <a:gd name="connsiteY25" fmla="*/ 209207 h 657225"/>
                <a:gd name="connsiteX26" fmla="*/ 844515 w 844515"/>
                <a:gd name="connsiteY26" fmla="*/ 234858 h 657225"/>
                <a:gd name="connsiteX27" fmla="*/ 800100 w 844515"/>
                <a:gd name="connsiteY27" fmla="*/ 260499 h 657225"/>
                <a:gd name="connsiteX28" fmla="*/ 800100 w 844515"/>
                <a:gd name="connsiteY28" fmla="*/ 247650 h 657225"/>
                <a:gd name="connsiteX29" fmla="*/ 638175 w 844515"/>
                <a:gd name="connsiteY29" fmla="*/ 247650 h 657225"/>
                <a:gd name="connsiteX30" fmla="*/ 638175 w 844515"/>
                <a:gd name="connsiteY30" fmla="*/ 304800 h 657225"/>
                <a:gd name="connsiteX31" fmla="*/ 485775 w 844515"/>
                <a:gd name="connsiteY31" fmla="*/ 304800 h 657225"/>
                <a:gd name="connsiteX32" fmla="*/ 485775 w 844515"/>
                <a:gd name="connsiteY32" fmla="*/ 371475 h 657225"/>
                <a:gd name="connsiteX33" fmla="*/ 333375 w 844515"/>
                <a:gd name="connsiteY33" fmla="*/ 371475 h 657225"/>
                <a:gd name="connsiteX34" fmla="*/ 333375 w 844515"/>
                <a:gd name="connsiteY34" fmla="*/ 428625 h 657225"/>
                <a:gd name="connsiteX35" fmla="*/ 180975 w 844515"/>
                <a:gd name="connsiteY35" fmla="*/ 428625 h 657225"/>
                <a:gd name="connsiteX36" fmla="*/ 180975 w 844515"/>
                <a:gd name="connsiteY36" fmla="*/ 495300 h 657225"/>
                <a:gd name="connsiteX37" fmla="*/ 0 w 844515"/>
                <a:gd name="connsiteY37" fmla="*/ 495300 h 657225"/>
                <a:gd name="connsiteX38" fmla="*/ 0 w 844515"/>
                <a:gd name="connsiteY38" fmla="*/ 476250 h 657225"/>
                <a:gd name="connsiteX39" fmla="*/ 161925 w 844515"/>
                <a:gd name="connsiteY39" fmla="*/ 476250 h 657225"/>
                <a:gd name="connsiteX40" fmla="*/ 161925 w 844515"/>
                <a:gd name="connsiteY40" fmla="*/ 409575 h 657225"/>
                <a:gd name="connsiteX41" fmla="*/ 314325 w 844515"/>
                <a:gd name="connsiteY41" fmla="*/ 409575 h 657225"/>
                <a:gd name="connsiteX42" fmla="*/ 314325 w 844515"/>
                <a:gd name="connsiteY42" fmla="*/ 352425 h 657225"/>
                <a:gd name="connsiteX43" fmla="*/ 466725 w 844515"/>
                <a:gd name="connsiteY43" fmla="*/ 352425 h 657225"/>
                <a:gd name="connsiteX44" fmla="*/ 466725 w 844515"/>
                <a:gd name="connsiteY44" fmla="*/ 285750 h 657225"/>
                <a:gd name="connsiteX45" fmla="*/ 619125 w 844515"/>
                <a:gd name="connsiteY45" fmla="*/ 285750 h 657225"/>
                <a:gd name="connsiteX46" fmla="*/ 619125 w 844515"/>
                <a:gd name="connsiteY46" fmla="*/ 228600 h 657225"/>
                <a:gd name="connsiteX47" fmla="*/ 800100 w 844515"/>
                <a:gd name="connsiteY47" fmla="*/ 228600 h 657225"/>
                <a:gd name="connsiteX48" fmla="*/ 800100 w 844515"/>
                <a:gd name="connsiteY48" fmla="*/ 209207 h 657225"/>
                <a:gd name="connsiteX49" fmla="*/ 147638 w 844515"/>
                <a:gd name="connsiteY49" fmla="*/ 195262 h 657225"/>
                <a:gd name="connsiteX50" fmla="*/ 152400 w 844515"/>
                <a:gd name="connsiteY50" fmla="*/ 200025 h 657225"/>
                <a:gd name="connsiteX51" fmla="*/ 152400 w 844515"/>
                <a:gd name="connsiteY51" fmla="*/ 209550 h 657225"/>
                <a:gd name="connsiteX52" fmla="*/ 156458 w 844515"/>
                <a:gd name="connsiteY52" fmla="*/ 209550 h 657225"/>
                <a:gd name="connsiteX53" fmla="*/ 161925 w 844515"/>
                <a:gd name="connsiteY53" fmla="*/ 220075 h 657225"/>
                <a:gd name="connsiteX54" fmla="*/ 161925 w 844515"/>
                <a:gd name="connsiteY54" fmla="*/ 328098 h 657225"/>
                <a:gd name="connsiteX55" fmla="*/ 156458 w 844515"/>
                <a:gd name="connsiteY55" fmla="*/ 333375 h 657225"/>
                <a:gd name="connsiteX56" fmla="*/ 138113 w 844515"/>
                <a:gd name="connsiteY56" fmla="*/ 333375 h 657225"/>
                <a:gd name="connsiteX57" fmla="*/ 133350 w 844515"/>
                <a:gd name="connsiteY57" fmla="*/ 328107 h 657225"/>
                <a:gd name="connsiteX58" fmla="*/ 133350 w 844515"/>
                <a:gd name="connsiteY58" fmla="*/ 220075 h 657225"/>
                <a:gd name="connsiteX59" fmla="*/ 138113 w 844515"/>
                <a:gd name="connsiteY59" fmla="*/ 209550 h 657225"/>
                <a:gd name="connsiteX60" fmla="*/ 142875 w 844515"/>
                <a:gd name="connsiteY60" fmla="*/ 209550 h 657225"/>
                <a:gd name="connsiteX61" fmla="*/ 142875 w 844515"/>
                <a:gd name="connsiteY61" fmla="*/ 200025 h 657225"/>
                <a:gd name="connsiteX62" fmla="*/ 147638 w 844515"/>
                <a:gd name="connsiteY62" fmla="*/ 195262 h 657225"/>
                <a:gd name="connsiteX63" fmla="*/ 237420 w 844515"/>
                <a:gd name="connsiteY63" fmla="*/ 9525 h 657225"/>
                <a:gd name="connsiteX64" fmla="*/ 228676 w 844515"/>
                <a:gd name="connsiteY64" fmla="*/ 106708 h 657225"/>
                <a:gd name="connsiteX65" fmla="*/ 229124 w 844515"/>
                <a:gd name="connsiteY65" fmla="*/ 107432 h 657225"/>
                <a:gd name="connsiteX66" fmla="*/ 238858 w 844515"/>
                <a:gd name="connsiteY66" fmla="*/ 117167 h 657225"/>
                <a:gd name="connsiteX67" fmla="*/ 241078 w 844515"/>
                <a:gd name="connsiteY67" fmla="*/ 117167 h 657225"/>
                <a:gd name="connsiteX68" fmla="*/ 250812 w 844515"/>
                <a:gd name="connsiteY68" fmla="*/ 107432 h 657225"/>
                <a:gd name="connsiteX69" fmla="*/ 251270 w 844515"/>
                <a:gd name="connsiteY69" fmla="*/ 106708 h 657225"/>
                <a:gd name="connsiteX70" fmla="*/ 242535 w 844515"/>
                <a:gd name="connsiteY70" fmla="*/ 9525 h 657225"/>
                <a:gd name="connsiteX71" fmla="*/ 237420 w 844515"/>
                <a:gd name="connsiteY71" fmla="*/ 9525 h 657225"/>
                <a:gd name="connsiteX72" fmla="*/ 133893 w 844515"/>
                <a:gd name="connsiteY72" fmla="*/ 170345 h 657225"/>
                <a:gd name="connsiteX73" fmla="*/ 272272 w 844515"/>
                <a:gd name="connsiteY73" fmla="*/ 0 h 657225"/>
                <a:gd name="connsiteX74" fmla="*/ 316182 w 844515"/>
                <a:gd name="connsiteY74" fmla="*/ 37166 h 657225"/>
                <a:gd name="connsiteX75" fmla="*/ 346662 w 844515"/>
                <a:gd name="connsiteY75" fmla="*/ 171459 h 657225"/>
                <a:gd name="connsiteX76" fmla="*/ 332384 w 844515"/>
                <a:gd name="connsiteY76" fmla="*/ 194300 h 657225"/>
                <a:gd name="connsiteX77" fmla="*/ 328089 w 844515"/>
                <a:gd name="connsiteY77" fmla="*/ 194786 h 657225"/>
                <a:gd name="connsiteX78" fmla="*/ 309543 w 844515"/>
                <a:gd name="connsiteY78" fmla="*/ 180013 h 657225"/>
                <a:gd name="connsiteX79" fmla="*/ 285750 w 844515"/>
                <a:gd name="connsiteY79" fmla="*/ 66675 h 657225"/>
                <a:gd name="connsiteX80" fmla="*/ 285750 w 844515"/>
                <a:gd name="connsiteY80" fmla="*/ 371475 h 657225"/>
                <a:gd name="connsiteX81" fmla="*/ 266700 w 844515"/>
                <a:gd name="connsiteY81" fmla="*/ 390525 h 657225"/>
                <a:gd name="connsiteX82" fmla="*/ 247650 w 844515"/>
                <a:gd name="connsiteY82" fmla="*/ 371475 h 657225"/>
                <a:gd name="connsiteX83" fmla="*/ 247650 w 844515"/>
                <a:gd name="connsiteY83" fmla="*/ 209550 h 657225"/>
                <a:gd name="connsiteX84" fmla="*/ 238125 w 844515"/>
                <a:gd name="connsiteY84" fmla="*/ 209550 h 657225"/>
                <a:gd name="connsiteX85" fmla="*/ 238125 w 844515"/>
                <a:gd name="connsiteY85" fmla="*/ 371475 h 657225"/>
                <a:gd name="connsiteX86" fmla="*/ 219075 w 844515"/>
                <a:gd name="connsiteY86" fmla="*/ 390525 h 657225"/>
                <a:gd name="connsiteX87" fmla="*/ 200025 w 844515"/>
                <a:gd name="connsiteY87" fmla="*/ 371475 h 657225"/>
                <a:gd name="connsiteX88" fmla="*/ 200025 w 844515"/>
                <a:gd name="connsiteY88" fmla="*/ 66675 h 657225"/>
                <a:gd name="connsiteX89" fmla="*/ 171021 w 844515"/>
                <a:gd name="connsiteY89" fmla="*/ 179879 h 657225"/>
                <a:gd name="connsiteX90" fmla="*/ 152476 w 844515"/>
                <a:gd name="connsiteY90" fmla="*/ 194510 h 657225"/>
                <a:gd name="connsiteX91" fmla="*/ 148180 w 844515"/>
                <a:gd name="connsiteY91" fmla="*/ 193748 h 657225"/>
                <a:gd name="connsiteX92" fmla="*/ 133893 w 844515"/>
                <a:gd name="connsiteY92" fmla="*/ 170345 h 657225"/>
                <a:gd name="connsiteX0" fmla="*/ 66675 w 844515"/>
                <a:gd name="connsiteY0" fmla="*/ 552450 h 657225"/>
                <a:gd name="connsiteX1" fmla="*/ 161925 w 844515"/>
                <a:gd name="connsiteY1" fmla="*/ 552450 h 657225"/>
                <a:gd name="connsiteX2" fmla="*/ 161925 w 844515"/>
                <a:gd name="connsiteY2" fmla="*/ 657225 h 657225"/>
                <a:gd name="connsiteX3" fmla="*/ 66675 w 844515"/>
                <a:gd name="connsiteY3" fmla="*/ 657225 h 657225"/>
                <a:gd name="connsiteX4" fmla="*/ 66675 w 844515"/>
                <a:gd name="connsiteY4" fmla="*/ 552450 h 657225"/>
                <a:gd name="connsiteX5" fmla="*/ 219075 w 844515"/>
                <a:gd name="connsiteY5" fmla="*/ 485775 h 657225"/>
                <a:gd name="connsiteX6" fmla="*/ 304800 w 844515"/>
                <a:gd name="connsiteY6" fmla="*/ 485775 h 657225"/>
                <a:gd name="connsiteX7" fmla="*/ 304800 w 844515"/>
                <a:gd name="connsiteY7" fmla="*/ 657225 h 657225"/>
                <a:gd name="connsiteX8" fmla="*/ 219075 w 844515"/>
                <a:gd name="connsiteY8" fmla="*/ 657225 h 657225"/>
                <a:gd name="connsiteX9" fmla="*/ 219075 w 844515"/>
                <a:gd name="connsiteY9" fmla="*/ 485775 h 657225"/>
                <a:gd name="connsiteX10" fmla="*/ 361950 w 844515"/>
                <a:gd name="connsiteY10" fmla="*/ 428625 h 657225"/>
                <a:gd name="connsiteX11" fmla="*/ 457200 w 844515"/>
                <a:gd name="connsiteY11" fmla="*/ 428625 h 657225"/>
                <a:gd name="connsiteX12" fmla="*/ 457200 w 844515"/>
                <a:gd name="connsiteY12" fmla="*/ 657225 h 657225"/>
                <a:gd name="connsiteX13" fmla="*/ 361950 w 844515"/>
                <a:gd name="connsiteY13" fmla="*/ 657225 h 657225"/>
                <a:gd name="connsiteX14" fmla="*/ 361950 w 844515"/>
                <a:gd name="connsiteY14" fmla="*/ 428625 h 657225"/>
                <a:gd name="connsiteX15" fmla="*/ 514350 w 844515"/>
                <a:gd name="connsiteY15" fmla="*/ 361950 h 657225"/>
                <a:gd name="connsiteX16" fmla="*/ 609600 w 844515"/>
                <a:gd name="connsiteY16" fmla="*/ 361950 h 657225"/>
                <a:gd name="connsiteX17" fmla="*/ 609600 w 844515"/>
                <a:gd name="connsiteY17" fmla="*/ 657225 h 657225"/>
                <a:gd name="connsiteX18" fmla="*/ 514350 w 844515"/>
                <a:gd name="connsiteY18" fmla="*/ 657225 h 657225"/>
                <a:gd name="connsiteX19" fmla="*/ 514350 w 844515"/>
                <a:gd name="connsiteY19" fmla="*/ 361950 h 657225"/>
                <a:gd name="connsiteX20" fmla="*/ 666750 w 844515"/>
                <a:gd name="connsiteY20" fmla="*/ 304800 h 657225"/>
                <a:gd name="connsiteX21" fmla="*/ 762000 w 844515"/>
                <a:gd name="connsiteY21" fmla="*/ 304800 h 657225"/>
                <a:gd name="connsiteX22" fmla="*/ 762000 w 844515"/>
                <a:gd name="connsiteY22" fmla="*/ 657225 h 657225"/>
                <a:gd name="connsiteX23" fmla="*/ 666750 w 844515"/>
                <a:gd name="connsiteY23" fmla="*/ 657225 h 657225"/>
                <a:gd name="connsiteX24" fmla="*/ 666750 w 844515"/>
                <a:gd name="connsiteY24" fmla="*/ 304800 h 657225"/>
                <a:gd name="connsiteX25" fmla="*/ 800100 w 844515"/>
                <a:gd name="connsiteY25" fmla="*/ 209207 h 657225"/>
                <a:gd name="connsiteX26" fmla="*/ 844515 w 844515"/>
                <a:gd name="connsiteY26" fmla="*/ 234858 h 657225"/>
                <a:gd name="connsiteX27" fmla="*/ 800100 w 844515"/>
                <a:gd name="connsiteY27" fmla="*/ 260499 h 657225"/>
                <a:gd name="connsiteX28" fmla="*/ 800100 w 844515"/>
                <a:gd name="connsiteY28" fmla="*/ 247650 h 657225"/>
                <a:gd name="connsiteX29" fmla="*/ 638175 w 844515"/>
                <a:gd name="connsiteY29" fmla="*/ 247650 h 657225"/>
                <a:gd name="connsiteX30" fmla="*/ 638175 w 844515"/>
                <a:gd name="connsiteY30" fmla="*/ 304800 h 657225"/>
                <a:gd name="connsiteX31" fmla="*/ 485775 w 844515"/>
                <a:gd name="connsiteY31" fmla="*/ 304800 h 657225"/>
                <a:gd name="connsiteX32" fmla="*/ 485775 w 844515"/>
                <a:gd name="connsiteY32" fmla="*/ 371475 h 657225"/>
                <a:gd name="connsiteX33" fmla="*/ 333375 w 844515"/>
                <a:gd name="connsiteY33" fmla="*/ 371475 h 657225"/>
                <a:gd name="connsiteX34" fmla="*/ 333375 w 844515"/>
                <a:gd name="connsiteY34" fmla="*/ 428625 h 657225"/>
                <a:gd name="connsiteX35" fmla="*/ 180975 w 844515"/>
                <a:gd name="connsiteY35" fmla="*/ 428625 h 657225"/>
                <a:gd name="connsiteX36" fmla="*/ 180975 w 844515"/>
                <a:gd name="connsiteY36" fmla="*/ 495300 h 657225"/>
                <a:gd name="connsiteX37" fmla="*/ 0 w 844515"/>
                <a:gd name="connsiteY37" fmla="*/ 495300 h 657225"/>
                <a:gd name="connsiteX38" fmla="*/ 0 w 844515"/>
                <a:gd name="connsiteY38" fmla="*/ 476250 h 657225"/>
                <a:gd name="connsiteX39" fmla="*/ 161925 w 844515"/>
                <a:gd name="connsiteY39" fmla="*/ 476250 h 657225"/>
                <a:gd name="connsiteX40" fmla="*/ 161925 w 844515"/>
                <a:gd name="connsiteY40" fmla="*/ 409575 h 657225"/>
                <a:gd name="connsiteX41" fmla="*/ 314325 w 844515"/>
                <a:gd name="connsiteY41" fmla="*/ 409575 h 657225"/>
                <a:gd name="connsiteX42" fmla="*/ 314325 w 844515"/>
                <a:gd name="connsiteY42" fmla="*/ 352425 h 657225"/>
                <a:gd name="connsiteX43" fmla="*/ 466725 w 844515"/>
                <a:gd name="connsiteY43" fmla="*/ 352425 h 657225"/>
                <a:gd name="connsiteX44" fmla="*/ 466725 w 844515"/>
                <a:gd name="connsiteY44" fmla="*/ 285750 h 657225"/>
                <a:gd name="connsiteX45" fmla="*/ 619125 w 844515"/>
                <a:gd name="connsiteY45" fmla="*/ 285750 h 657225"/>
                <a:gd name="connsiteX46" fmla="*/ 619125 w 844515"/>
                <a:gd name="connsiteY46" fmla="*/ 228600 h 657225"/>
                <a:gd name="connsiteX47" fmla="*/ 800100 w 844515"/>
                <a:gd name="connsiteY47" fmla="*/ 228600 h 657225"/>
                <a:gd name="connsiteX48" fmla="*/ 800100 w 844515"/>
                <a:gd name="connsiteY48" fmla="*/ 209207 h 657225"/>
                <a:gd name="connsiteX49" fmla="*/ 147638 w 844515"/>
                <a:gd name="connsiteY49" fmla="*/ 195262 h 657225"/>
                <a:gd name="connsiteX50" fmla="*/ 152400 w 844515"/>
                <a:gd name="connsiteY50" fmla="*/ 200025 h 657225"/>
                <a:gd name="connsiteX51" fmla="*/ 152400 w 844515"/>
                <a:gd name="connsiteY51" fmla="*/ 209550 h 657225"/>
                <a:gd name="connsiteX52" fmla="*/ 156458 w 844515"/>
                <a:gd name="connsiteY52" fmla="*/ 209550 h 657225"/>
                <a:gd name="connsiteX53" fmla="*/ 161925 w 844515"/>
                <a:gd name="connsiteY53" fmla="*/ 220075 h 657225"/>
                <a:gd name="connsiteX54" fmla="*/ 161925 w 844515"/>
                <a:gd name="connsiteY54" fmla="*/ 328098 h 657225"/>
                <a:gd name="connsiteX55" fmla="*/ 156458 w 844515"/>
                <a:gd name="connsiteY55" fmla="*/ 333375 h 657225"/>
                <a:gd name="connsiteX56" fmla="*/ 138113 w 844515"/>
                <a:gd name="connsiteY56" fmla="*/ 333375 h 657225"/>
                <a:gd name="connsiteX57" fmla="*/ 133350 w 844515"/>
                <a:gd name="connsiteY57" fmla="*/ 328107 h 657225"/>
                <a:gd name="connsiteX58" fmla="*/ 133350 w 844515"/>
                <a:gd name="connsiteY58" fmla="*/ 220075 h 657225"/>
                <a:gd name="connsiteX59" fmla="*/ 138113 w 844515"/>
                <a:gd name="connsiteY59" fmla="*/ 209550 h 657225"/>
                <a:gd name="connsiteX60" fmla="*/ 142875 w 844515"/>
                <a:gd name="connsiteY60" fmla="*/ 209550 h 657225"/>
                <a:gd name="connsiteX61" fmla="*/ 142875 w 844515"/>
                <a:gd name="connsiteY61" fmla="*/ 200025 h 657225"/>
                <a:gd name="connsiteX62" fmla="*/ 147638 w 844515"/>
                <a:gd name="connsiteY62" fmla="*/ 195262 h 657225"/>
                <a:gd name="connsiteX63" fmla="*/ 237420 w 844515"/>
                <a:gd name="connsiteY63" fmla="*/ 9525 h 657225"/>
                <a:gd name="connsiteX64" fmla="*/ 228676 w 844515"/>
                <a:gd name="connsiteY64" fmla="*/ 106708 h 657225"/>
                <a:gd name="connsiteX65" fmla="*/ 229124 w 844515"/>
                <a:gd name="connsiteY65" fmla="*/ 107432 h 657225"/>
                <a:gd name="connsiteX66" fmla="*/ 238858 w 844515"/>
                <a:gd name="connsiteY66" fmla="*/ 117167 h 657225"/>
                <a:gd name="connsiteX67" fmla="*/ 241078 w 844515"/>
                <a:gd name="connsiteY67" fmla="*/ 117167 h 657225"/>
                <a:gd name="connsiteX68" fmla="*/ 250812 w 844515"/>
                <a:gd name="connsiteY68" fmla="*/ 107432 h 657225"/>
                <a:gd name="connsiteX69" fmla="*/ 251270 w 844515"/>
                <a:gd name="connsiteY69" fmla="*/ 106708 h 657225"/>
                <a:gd name="connsiteX70" fmla="*/ 242535 w 844515"/>
                <a:gd name="connsiteY70" fmla="*/ 9525 h 657225"/>
                <a:gd name="connsiteX71" fmla="*/ 237420 w 844515"/>
                <a:gd name="connsiteY71" fmla="*/ 9525 h 657225"/>
                <a:gd name="connsiteX72" fmla="*/ 133893 w 844515"/>
                <a:gd name="connsiteY72" fmla="*/ 170345 h 657225"/>
                <a:gd name="connsiteX73" fmla="*/ 272272 w 844515"/>
                <a:gd name="connsiteY73" fmla="*/ 0 h 657225"/>
                <a:gd name="connsiteX74" fmla="*/ 316182 w 844515"/>
                <a:gd name="connsiteY74" fmla="*/ 37166 h 657225"/>
                <a:gd name="connsiteX75" fmla="*/ 346662 w 844515"/>
                <a:gd name="connsiteY75" fmla="*/ 171459 h 657225"/>
                <a:gd name="connsiteX76" fmla="*/ 332384 w 844515"/>
                <a:gd name="connsiteY76" fmla="*/ 194300 h 657225"/>
                <a:gd name="connsiteX77" fmla="*/ 328089 w 844515"/>
                <a:gd name="connsiteY77" fmla="*/ 194786 h 657225"/>
                <a:gd name="connsiteX78" fmla="*/ 309543 w 844515"/>
                <a:gd name="connsiteY78" fmla="*/ 180013 h 657225"/>
                <a:gd name="connsiteX79" fmla="*/ 285750 w 844515"/>
                <a:gd name="connsiteY79" fmla="*/ 66675 h 657225"/>
                <a:gd name="connsiteX80" fmla="*/ 285750 w 844515"/>
                <a:gd name="connsiteY80" fmla="*/ 371475 h 657225"/>
                <a:gd name="connsiteX81" fmla="*/ 266700 w 844515"/>
                <a:gd name="connsiteY81" fmla="*/ 390525 h 657225"/>
                <a:gd name="connsiteX82" fmla="*/ 247650 w 844515"/>
                <a:gd name="connsiteY82" fmla="*/ 371475 h 657225"/>
                <a:gd name="connsiteX83" fmla="*/ 247650 w 844515"/>
                <a:gd name="connsiteY83" fmla="*/ 209550 h 657225"/>
                <a:gd name="connsiteX84" fmla="*/ 238125 w 844515"/>
                <a:gd name="connsiteY84" fmla="*/ 209550 h 657225"/>
                <a:gd name="connsiteX85" fmla="*/ 238125 w 844515"/>
                <a:gd name="connsiteY85" fmla="*/ 371475 h 657225"/>
                <a:gd name="connsiteX86" fmla="*/ 219075 w 844515"/>
                <a:gd name="connsiteY86" fmla="*/ 390525 h 657225"/>
                <a:gd name="connsiteX87" fmla="*/ 200025 w 844515"/>
                <a:gd name="connsiteY87" fmla="*/ 371475 h 657225"/>
                <a:gd name="connsiteX88" fmla="*/ 171021 w 844515"/>
                <a:gd name="connsiteY88" fmla="*/ 179879 h 657225"/>
                <a:gd name="connsiteX89" fmla="*/ 152476 w 844515"/>
                <a:gd name="connsiteY89" fmla="*/ 194510 h 657225"/>
                <a:gd name="connsiteX90" fmla="*/ 148180 w 844515"/>
                <a:gd name="connsiteY90" fmla="*/ 193748 h 657225"/>
                <a:gd name="connsiteX91" fmla="*/ 133893 w 844515"/>
                <a:gd name="connsiteY91" fmla="*/ 170345 h 657225"/>
                <a:gd name="connsiteX0" fmla="*/ 66675 w 844515"/>
                <a:gd name="connsiteY0" fmla="*/ 552450 h 657225"/>
                <a:gd name="connsiteX1" fmla="*/ 161925 w 844515"/>
                <a:gd name="connsiteY1" fmla="*/ 552450 h 657225"/>
                <a:gd name="connsiteX2" fmla="*/ 161925 w 844515"/>
                <a:gd name="connsiteY2" fmla="*/ 657225 h 657225"/>
                <a:gd name="connsiteX3" fmla="*/ 66675 w 844515"/>
                <a:gd name="connsiteY3" fmla="*/ 657225 h 657225"/>
                <a:gd name="connsiteX4" fmla="*/ 66675 w 844515"/>
                <a:gd name="connsiteY4" fmla="*/ 552450 h 657225"/>
                <a:gd name="connsiteX5" fmla="*/ 219075 w 844515"/>
                <a:gd name="connsiteY5" fmla="*/ 485775 h 657225"/>
                <a:gd name="connsiteX6" fmla="*/ 304800 w 844515"/>
                <a:gd name="connsiteY6" fmla="*/ 485775 h 657225"/>
                <a:gd name="connsiteX7" fmla="*/ 304800 w 844515"/>
                <a:gd name="connsiteY7" fmla="*/ 657225 h 657225"/>
                <a:gd name="connsiteX8" fmla="*/ 219075 w 844515"/>
                <a:gd name="connsiteY8" fmla="*/ 657225 h 657225"/>
                <a:gd name="connsiteX9" fmla="*/ 219075 w 844515"/>
                <a:gd name="connsiteY9" fmla="*/ 485775 h 657225"/>
                <a:gd name="connsiteX10" fmla="*/ 361950 w 844515"/>
                <a:gd name="connsiteY10" fmla="*/ 428625 h 657225"/>
                <a:gd name="connsiteX11" fmla="*/ 457200 w 844515"/>
                <a:gd name="connsiteY11" fmla="*/ 428625 h 657225"/>
                <a:gd name="connsiteX12" fmla="*/ 457200 w 844515"/>
                <a:gd name="connsiteY12" fmla="*/ 657225 h 657225"/>
                <a:gd name="connsiteX13" fmla="*/ 361950 w 844515"/>
                <a:gd name="connsiteY13" fmla="*/ 657225 h 657225"/>
                <a:gd name="connsiteX14" fmla="*/ 361950 w 844515"/>
                <a:gd name="connsiteY14" fmla="*/ 428625 h 657225"/>
                <a:gd name="connsiteX15" fmla="*/ 514350 w 844515"/>
                <a:gd name="connsiteY15" fmla="*/ 361950 h 657225"/>
                <a:gd name="connsiteX16" fmla="*/ 609600 w 844515"/>
                <a:gd name="connsiteY16" fmla="*/ 361950 h 657225"/>
                <a:gd name="connsiteX17" fmla="*/ 609600 w 844515"/>
                <a:gd name="connsiteY17" fmla="*/ 657225 h 657225"/>
                <a:gd name="connsiteX18" fmla="*/ 514350 w 844515"/>
                <a:gd name="connsiteY18" fmla="*/ 657225 h 657225"/>
                <a:gd name="connsiteX19" fmla="*/ 514350 w 844515"/>
                <a:gd name="connsiteY19" fmla="*/ 361950 h 657225"/>
                <a:gd name="connsiteX20" fmla="*/ 666750 w 844515"/>
                <a:gd name="connsiteY20" fmla="*/ 304800 h 657225"/>
                <a:gd name="connsiteX21" fmla="*/ 762000 w 844515"/>
                <a:gd name="connsiteY21" fmla="*/ 304800 h 657225"/>
                <a:gd name="connsiteX22" fmla="*/ 762000 w 844515"/>
                <a:gd name="connsiteY22" fmla="*/ 657225 h 657225"/>
                <a:gd name="connsiteX23" fmla="*/ 666750 w 844515"/>
                <a:gd name="connsiteY23" fmla="*/ 657225 h 657225"/>
                <a:gd name="connsiteX24" fmla="*/ 666750 w 844515"/>
                <a:gd name="connsiteY24" fmla="*/ 304800 h 657225"/>
                <a:gd name="connsiteX25" fmla="*/ 800100 w 844515"/>
                <a:gd name="connsiteY25" fmla="*/ 209207 h 657225"/>
                <a:gd name="connsiteX26" fmla="*/ 844515 w 844515"/>
                <a:gd name="connsiteY26" fmla="*/ 234858 h 657225"/>
                <a:gd name="connsiteX27" fmla="*/ 800100 w 844515"/>
                <a:gd name="connsiteY27" fmla="*/ 260499 h 657225"/>
                <a:gd name="connsiteX28" fmla="*/ 800100 w 844515"/>
                <a:gd name="connsiteY28" fmla="*/ 247650 h 657225"/>
                <a:gd name="connsiteX29" fmla="*/ 638175 w 844515"/>
                <a:gd name="connsiteY29" fmla="*/ 247650 h 657225"/>
                <a:gd name="connsiteX30" fmla="*/ 638175 w 844515"/>
                <a:gd name="connsiteY30" fmla="*/ 304800 h 657225"/>
                <a:gd name="connsiteX31" fmla="*/ 485775 w 844515"/>
                <a:gd name="connsiteY31" fmla="*/ 304800 h 657225"/>
                <a:gd name="connsiteX32" fmla="*/ 485775 w 844515"/>
                <a:gd name="connsiteY32" fmla="*/ 371475 h 657225"/>
                <a:gd name="connsiteX33" fmla="*/ 333375 w 844515"/>
                <a:gd name="connsiteY33" fmla="*/ 371475 h 657225"/>
                <a:gd name="connsiteX34" fmla="*/ 333375 w 844515"/>
                <a:gd name="connsiteY34" fmla="*/ 428625 h 657225"/>
                <a:gd name="connsiteX35" fmla="*/ 180975 w 844515"/>
                <a:gd name="connsiteY35" fmla="*/ 428625 h 657225"/>
                <a:gd name="connsiteX36" fmla="*/ 180975 w 844515"/>
                <a:gd name="connsiteY36" fmla="*/ 495300 h 657225"/>
                <a:gd name="connsiteX37" fmla="*/ 0 w 844515"/>
                <a:gd name="connsiteY37" fmla="*/ 495300 h 657225"/>
                <a:gd name="connsiteX38" fmla="*/ 0 w 844515"/>
                <a:gd name="connsiteY38" fmla="*/ 476250 h 657225"/>
                <a:gd name="connsiteX39" fmla="*/ 161925 w 844515"/>
                <a:gd name="connsiteY39" fmla="*/ 476250 h 657225"/>
                <a:gd name="connsiteX40" fmla="*/ 161925 w 844515"/>
                <a:gd name="connsiteY40" fmla="*/ 409575 h 657225"/>
                <a:gd name="connsiteX41" fmla="*/ 314325 w 844515"/>
                <a:gd name="connsiteY41" fmla="*/ 409575 h 657225"/>
                <a:gd name="connsiteX42" fmla="*/ 314325 w 844515"/>
                <a:gd name="connsiteY42" fmla="*/ 352425 h 657225"/>
                <a:gd name="connsiteX43" fmla="*/ 466725 w 844515"/>
                <a:gd name="connsiteY43" fmla="*/ 352425 h 657225"/>
                <a:gd name="connsiteX44" fmla="*/ 466725 w 844515"/>
                <a:gd name="connsiteY44" fmla="*/ 285750 h 657225"/>
                <a:gd name="connsiteX45" fmla="*/ 619125 w 844515"/>
                <a:gd name="connsiteY45" fmla="*/ 285750 h 657225"/>
                <a:gd name="connsiteX46" fmla="*/ 619125 w 844515"/>
                <a:gd name="connsiteY46" fmla="*/ 228600 h 657225"/>
                <a:gd name="connsiteX47" fmla="*/ 800100 w 844515"/>
                <a:gd name="connsiteY47" fmla="*/ 228600 h 657225"/>
                <a:gd name="connsiteX48" fmla="*/ 800100 w 844515"/>
                <a:gd name="connsiteY48" fmla="*/ 209207 h 657225"/>
                <a:gd name="connsiteX49" fmla="*/ 147638 w 844515"/>
                <a:gd name="connsiteY49" fmla="*/ 195262 h 657225"/>
                <a:gd name="connsiteX50" fmla="*/ 152400 w 844515"/>
                <a:gd name="connsiteY50" fmla="*/ 200025 h 657225"/>
                <a:gd name="connsiteX51" fmla="*/ 152400 w 844515"/>
                <a:gd name="connsiteY51" fmla="*/ 209550 h 657225"/>
                <a:gd name="connsiteX52" fmla="*/ 156458 w 844515"/>
                <a:gd name="connsiteY52" fmla="*/ 209550 h 657225"/>
                <a:gd name="connsiteX53" fmla="*/ 161925 w 844515"/>
                <a:gd name="connsiteY53" fmla="*/ 220075 h 657225"/>
                <a:gd name="connsiteX54" fmla="*/ 161925 w 844515"/>
                <a:gd name="connsiteY54" fmla="*/ 328098 h 657225"/>
                <a:gd name="connsiteX55" fmla="*/ 156458 w 844515"/>
                <a:gd name="connsiteY55" fmla="*/ 333375 h 657225"/>
                <a:gd name="connsiteX56" fmla="*/ 138113 w 844515"/>
                <a:gd name="connsiteY56" fmla="*/ 333375 h 657225"/>
                <a:gd name="connsiteX57" fmla="*/ 133350 w 844515"/>
                <a:gd name="connsiteY57" fmla="*/ 328107 h 657225"/>
                <a:gd name="connsiteX58" fmla="*/ 133350 w 844515"/>
                <a:gd name="connsiteY58" fmla="*/ 220075 h 657225"/>
                <a:gd name="connsiteX59" fmla="*/ 138113 w 844515"/>
                <a:gd name="connsiteY59" fmla="*/ 209550 h 657225"/>
                <a:gd name="connsiteX60" fmla="*/ 142875 w 844515"/>
                <a:gd name="connsiteY60" fmla="*/ 209550 h 657225"/>
                <a:gd name="connsiteX61" fmla="*/ 142875 w 844515"/>
                <a:gd name="connsiteY61" fmla="*/ 200025 h 657225"/>
                <a:gd name="connsiteX62" fmla="*/ 147638 w 844515"/>
                <a:gd name="connsiteY62" fmla="*/ 195262 h 657225"/>
                <a:gd name="connsiteX63" fmla="*/ 237420 w 844515"/>
                <a:gd name="connsiteY63" fmla="*/ 9525 h 657225"/>
                <a:gd name="connsiteX64" fmla="*/ 228676 w 844515"/>
                <a:gd name="connsiteY64" fmla="*/ 106708 h 657225"/>
                <a:gd name="connsiteX65" fmla="*/ 229124 w 844515"/>
                <a:gd name="connsiteY65" fmla="*/ 107432 h 657225"/>
                <a:gd name="connsiteX66" fmla="*/ 238858 w 844515"/>
                <a:gd name="connsiteY66" fmla="*/ 117167 h 657225"/>
                <a:gd name="connsiteX67" fmla="*/ 250812 w 844515"/>
                <a:gd name="connsiteY67" fmla="*/ 107432 h 657225"/>
                <a:gd name="connsiteX68" fmla="*/ 251270 w 844515"/>
                <a:gd name="connsiteY68" fmla="*/ 106708 h 657225"/>
                <a:gd name="connsiteX69" fmla="*/ 242535 w 844515"/>
                <a:gd name="connsiteY69" fmla="*/ 9525 h 657225"/>
                <a:gd name="connsiteX70" fmla="*/ 237420 w 844515"/>
                <a:gd name="connsiteY70" fmla="*/ 9525 h 657225"/>
                <a:gd name="connsiteX71" fmla="*/ 133893 w 844515"/>
                <a:gd name="connsiteY71" fmla="*/ 170345 h 657225"/>
                <a:gd name="connsiteX72" fmla="*/ 272272 w 844515"/>
                <a:gd name="connsiteY72" fmla="*/ 0 h 657225"/>
                <a:gd name="connsiteX73" fmla="*/ 316182 w 844515"/>
                <a:gd name="connsiteY73" fmla="*/ 37166 h 657225"/>
                <a:gd name="connsiteX74" fmla="*/ 346662 w 844515"/>
                <a:gd name="connsiteY74" fmla="*/ 171459 h 657225"/>
                <a:gd name="connsiteX75" fmla="*/ 332384 w 844515"/>
                <a:gd name="connsiteY75" fmla="*/ 194300 h 657225"/>
                <a:gd name="connsiteX76" fmla="*/ 328089 w 844515"/>
                <a:gd name="connsiteY76" fmla="*/ 194786 h 657225"/>
                <a:gd name="connsiteX77" fmla="*/ 309543 w 844515"/>
                <a:gd name="connsiteY77" fmla="*/ 180013 h 657225"/>
                <a:gd name="connsiteX78" fmla="*/ 285750 w 844515"/>
                <a:gd name="connsiteY78" fmla="*/ 66675 h 657225"/>
                <a:gd name="connsiteX79" fmla="*/ 285750 w 844515"/>
                <a:gd name="connsiteY79" fmla="*/ 371475 h 657225"/>
                <a:gd name="connsiteX80" fmla="*/ 266700 w 844515"/>
                <a:gd name="connsiteY80" fmla="*/ 390525 h 657225"/>
                <a:gd name="connsiteX81" fmla="*/ 247650 w 844515"/>
                <a:gd name="connsiteY81" fmla="*/ 371475 h 657225"/>
                <a:gd name="connsiteX82" fmla="*/ 247650 w 844515"/>
                <a:gd name="connsiteY82" fmla="*/ 209550 h 657225"/>
                <a:gd name="connsiteX83" fmla="*/ 238125 w 844515"/>
                <a:gd name="connsiteY83" fmla="*/ 209550 h 657225"/>
                <a:gd name="connsiteX84" fmla="*/ 238125 w 844515"/>
                <a:gd name="connsiteY84" fmla="*/ 371475 h 657225"/>
                <a:gd name="connsiteX85" fmla="*/ 219075 w 844515"/>
                <a:gd name="connsiteY85" fmla="*/ 390525 h 657225"/>
                <a:gd name="connsiteX86" fmla="*/ 200025 w 844515"/>
                <a:gd name="connsiteY86" fmla="*/ 371475 h 657225"/>
                <a:gd name="connsiteX87" fmla="*/ 171021 w 844515"/>
                <a:gd name="connsiteY87" fmla="*/ 179879 h 657225"/>
                <a:gd name="connsiteX88" fmla="*/ 152476 w 844515"/>
                <a:gd name="connsiteY88" fmla="*/ 194510 h 657225"/>
                <a:gd name="connsiteX89" fmla="*/ 148180 w 844515"/>
                <a:gd name="connsiteY89" fmla="*/ 193748 h 657225"/>
                <a:gd name="connsiteX90" fmla="*/ 133893 w 844515"/>
                <a:gd name="connsiteY90" fmla="*/ 170345 h 657225"/>
                <a:gd name="connsiteX0" fmla="*/ 66675 w 844515"/>
                <a:gd name="connsiteY0" fmla="*/ 552450 h 657225"/>
                <a:gd name="connsiteX1" fmla="*/ 161925 w 844515"/>
                <a:gd name="connsiteY1" fmla="*/ 552450 h 657225"/>
                <a:gd name="connsiteX2" fmla="*/ 161925 w 844515"/>
                <a:gd name="connsiteY2" fmla="*/ 657225 h 657225"/>
                <a:gd name="connsiteX3" fmla="*/ 66675 w 844515"/>
                <a:gd name="connsiteY3" fmla="*/ 657225 h 657225"/>
                <a:gd name="connsiteX4" fmla="*/ 66675 w 844515"/>
                <a:gd name="connsiteY4" fmla="*/ 552450 h 657225"/>
                <a:gd name="connsiteX5" fmla="*/ 219075 w 844515"/>
                <a:gd name="connsiteY5" fmla="*/ 485775 h 657225"/>
                <a:gd name="connsiteX6" fmla="*/ 304800 w 844515"/>
                <a:gd name="connsiteY6" fmla="*/ 485775 h 657225"/>
                <a:gd name="connsiteX7" fmla="*/ 304800 w 844515"/>
                <a:gd name="connsiteY7" fmla="*/ 657225 h 657225"/>
                <a:gd name="connsiteX8" fmla="*/ 219075 w 844515"/>
                <a:gd name="connsiteY8" fmla="*/ 657225 h 657225"/>
                <a:gd name="connsiteX9" fmla="*/ 219075 w 844515"/>
                <a:gd name="connsiteY9" fmla="*/ 485775 h 657225"/>
                <a:gd name="connsiteX10" fmla="*/ 361950 w 844515"/>
                <a:gd name="connsiteY10" fmla="*/ 428625 h 657225"/>
                <a:gd name="connsiteX11" fmla="*/ 457200 w 844515"/>
                <a:gd name="connsiteY11" fmla="*/ 428625 h 657225"/>
                <a:gd name="connsiteX12" fmla="*/ 457200 w 844515"/>
                <a:gd name="connsiteY12" fmla="*/ 657225 h 657225"/>
                <a:gd name="connsiteX13" fmla="*/ 361950 w 844515"/>
                <a:gd name="connsiteY13" fmla="*/ 657225 h 657225"/>
                <a:gd name="connsiteX14" fmla="*/ 361950 w 844515"/>
                <a:gd name="connsiteY14" fmla="*/ 428625 h 657225"/>
                <a:gd name="connsiteX15" fmla="*/ 514350 w 844515"/>
                <a:gd name="connsiteY15" fmla="*/ 361950 h 657225"/>
                <a:gd name="connsiteX16" fmla="*/ 609600 w 844515"/>
                <a:gd name="connsiteY16" fmla="*/ 361950 h 657225"/>
                <a:gd name="connsiteX17" fmla="*/ 609600 w 844515"/>
                <a:gd name="connsiteY17" fmla="*/ 657225 h 657225"/>
                <a:gd name="connsiteX18" fmla="*/ 514350 w 844515"/>
                <a:gd name="connsiteY18" fmla="*/ 657225 h 657225"/>
                <a:gd name="connsiteX19" fmla="*/ 514350 w 844515"/>
                <a:gd name="connsiteY19" fmla="*/ 361950 h 657225"/>
                <a:gd name="connsiteX20" fmla="*/ 666750 w 844515"/>
                <a:gd name="connsiteY20" fmla="*/ 304800 h 657225"/>
                <a:gd name="connsiteX21" fmla="*/ 762000 w 844515"/>
                <a:gd name="connsiteY21" fmla="*/ 304800 h 657225"/>
                <a:gd name="connsiteX22" fmla="*/ 762000 w 844515"/>
                <a:gd name="connsiteY22" fmla="*/ 657225 h 657225"/>
                <a:gd name="connsiteX23" fmla="*/ 666750 w 844515"/>
                <a:gd name="connsiteY23" fmla="*/ 657225 h 657225"/>
                <a:gd name="connsiteX24" fmla="*/ 666750 w 844515"/>
                <a:gd name="connsiteY24" fmla="*/ 304800 h 657225"/>
                <a:gd name="connsiteX25" fmla="*/ 800100 w 844515"/>
                <a:gd name="connsiteY25" fmla="*/ 209207 h 657225"/>
                <a:gd name="connsiteX26" fmla="*/ 844515 w 844515"/>
                <a:gd name="connsiteY26" fmla="*/ 234858 h 657225"/>
                <a:gd name="connsiteX27" fmla="*/ 800100 w 844515"/>
                <a:gd name="connsiteY27" fmla="*/ 260499 h 657225"/>
                <a:gd name="connsiteX28" fmla="*/ 800100 w 844515"/>
                <a:gd name="connsiteY28" fmla="*/ 247650 h 657225"/>
                <a:gd name="connsiteX29" fmla="*/ 638175 w 844515"/>
                <a:gd name="connsiteY29" fmla="*/ 247650 h 657225"/>
                <a:gd name="connsiteX30" fmla="*/ 638175 w 844515"/>
                <a:gd name="connsiteY30" fmla="*/ 304800 h 657225"/>
                <a:gd name="connsiteX31" fmla="*/ 485775 w 844515"/>
                <a:gd name="connsiteY31" fmla="*/ 304800 h 657225"/>
                <a:gd name="connsiteX32" fmla="*/ 485775 w 844515"/>
                <a:gd name="connsiteY32" fmla="*/ 371475 h 657225"/>
                <a:gd name="connsiteX33" fmla="*/ 333375 w 844515"/>
                <a:gd name="connsiteY33" fmla="*/ 371475 h 657225"/>
                <a:gd name="connsiteX34" fmla="*/ 333375 w 844515"/>
                <a:gd name="connsiteY34" fmla="*/ 428625 h 657225"/>
                <a:gd name="connsiteX35" fmla="*/ 180975 w 844515"/>
                <a:gd name="connsiteY35" fmla="*/ 428625 h 657225"/>
                <a:gd name="connsiteX36" fmla="*/ 180975 w 844515"/>
                <a:gd name="connsiteY36" fmla="*/ 495300 h 657225"/>
                <a:gd name="connsiteX37" fmla="*/ 0 w 844515"/>
                <a:gd name="connsiteY37" fmla="*/ 495300 h 657225"/>
                <a:gd name="connsiteX38" fmla="*/ 0 w 844515"/>
                <a:gd name="connsiteY38" fmla="*/ 476250 h 657225"/>
                <a:gd name="connsiteX39" fmla="*/ 161925 w 844515"/>
                <a:gd name="connsiteY39" fmla="*/ 476250 h 657225"/>
                <a:gd name="connsiteX40" fmla="*/ 161925 w 844515"/>
                <a:gd name="connsiteY40" fmla="*/ 409575 h 657225"/>
                <a:gd name="connsiteX41" fmla="*/ 314325 w 844515"/>
                <a:gd name="connsiteY41" fmla="*/ 409575 h 657225"/>
                <a:gd name="connsiteX42" fmla="*/ 314325 w 844515"/>
                <a:gd name="connsiteY42" fmla="*/ 352425 h 657225"/>
                <a:gd name="connsiteX43" fmla="*/ 466725 w 844515"/>
                <a:gd name="connsiteY43" fmla="*/ 352425 h 657225"/>
                <a:gd name="connsiteX44" fmla="*/ 466725 w 844515"/>
                <a:gd name="connsiteY44" fmla="*/ 285750 h 657225"/>
                <a:gd name="connsiteX45" fmla="*/ 619125 w 844515"/>
                <a:gd name="connsiteY45" fmla="*/ 285750 h 657225"/>
                <a:gd name="connsiteX46" fmla="*/ 619125 w 844515"/>
                <a:gd name="connsiteY46" fmla="*/ 228600 h 657225"/>
                <a:gd name="connsiteX47" fmla="*/ 800100 w 844515"/>
                <a:gd name="connsiteY47" fmla="*/ 228600 h 657225"/>
                <a:gd name="connsiteX48" fmla="*/ 800100 w 844515"/>
                <a:gd name="connsiteY48" fmla="*/ 209207 h 657225"/>
                <a:gd name="connsiteX49" fmla="*/ 147638 w 844515"/>
                <a:gd name="connsiteY49" fmla="*/ 195262 h 657225"/>
                <a:gd name="connsiteX50" fmla="*/ 152400 w 844515"/>
                <a:gd name="connsiteY50" fmla="*/ 200025 h 657225"/>
                <a:gd name="connsiteX51" fmla="*/ 152400 w 844515"/>
                <a:gd name="connsiteY51" fmla="*/ 209550 h 657225"/>
                <a:gd name="connsiteX52" fmla="*/ 156458 w 844515"/>
                <a:gd name="connsiteY52" fmla="*/ 209550 h 657225"/>
                <a:gd name="connsiteX53" fmla="*/ 161925 w 844515"/>
                <a:gd name="connsiteY53" fmla="*/ 220075 h 657225"/>
                <a:gd name="connsiteX54" fmla="*/ 161925 w 844515"/>
                <a:gd name="connsiteY54" fmla="*/ 328098 h 657225"/>
                <a:gd name="connsiteX55" fmla="*/ 156458 w 844515"/>
                <a:gd name="connsiteY55" fmla="*/ 333375 h 657225"/>
                <a:gd name="connsiteX56" fmla="*/ 138113 w 844515"/>
                <a:gd name="connsiteY56" fmla="*/ 333375 h 657225"/>
                <a:gd name="connsiteX57" fmla="*/ 133350 w 844515"/>
                <a:gd name="connsiteY57" fmla="*/ 328107 h 657225"/>
                <a:gd name="connsiteX58" fmla="*/ 133350 w 844515"/>
                <a:gd name="connsiteY58" fmla="*/ 220075 h 657225"/>
                <a:gd name="connsiteX59" fmla="*/ 138113 w 844515"/>
                <a:gd name="connsiteY59" fmla="*/ 209550 h 657225"/>
                <a:gd name="connsiteX60" fmla="*/ 142875 w 844515"/>
                <a:gd name="connsiteY60" fmla="*/ 209550 h 657225"/>
                <a:gd name="connsiteX61" fmla="*/ 142875 w 844515"/>
                <a:gd name="connsiteY61" fmla="*/ 200025 h 657225"/>
                <a:gd name="connsiteX62" fmla="*/ 147638 w 844515"/>
                <a:gd name="connsiteY62" fmla="*/ 195262 h 657225"/>
                <a:gd name="connsiteX63" fmla="*/ 237420 w 844515"/>
                <a:gd name="connsiteY63" fmla="*/ 9525 h 657225"/>
                <a:gd name="connsiteX64" fmla="*/ 228676 w 844515"/>
                <a:gd name="connsiteY64" fmla="*/ 106708 h 657225"/>
                <a:gd name="connsiteX65" fmla="*/ 229124 w 844515"/>
                <a:gd name="connsiteY65" fmla="*/ 107432 h 657225"/>
                <a:gd name="connsiteX66" fmla="*/ 250812 w 844515"/>
                <a:gd name="connsiteY66" fmla="*/ 107432 h 657225"/>
                <a:gd name="connsiteX67" fmla="*/ 251270 w 844515"/>
                <a:gd name="connsiteY67" fmla="*/ 106708 h 657225"/>
                <a:gd name="connsiteX68" fmla="*/ 242535 w 844515"/>
                <a:gd name="connsiteY68" fmla="*/ 9525 h 657225"/>
                <a:gd name="connsiteX69" fmla="*/ 237420 w 844515"/>
                <a:gd name="connsiteY69" fmla="*/ 9525 h 657225"/>
                <a:gd name="connsiteX70" fmla="*/ 133893 w 844515"/>
                <a:gd name="connsiteY70" fmla="*/ 170345 h 657225"/>
                <a:gd name="connsiteX71" fmla="*/ 272272 w 844515"/>
                <a:gd name="connsiteY71" fmla="*/ 0 h 657225"/>
                <a:gd name="connsiteX72" fmla="*/ 316182 w 844515"/>
                <a:gd name="connsiteY72" fmla="*/ 37166 h 657225"/>
                <a:gd name="connsiteX73" fmla="*/ 346662 w 844515"/>
                <a:gd name="connsiteY73" fmla="*/ 171459 h 657225"/>
                <a:gd name="connsiteX74" fmla="*/ 332384 w 844515"/>
                <a:gd name="connsiteY74" fmla="*/ 194300 h 657225"/>
                <a:gd name="connsiteX75" fmla="*/ 328089 w 844515"/>
                <a:gd name="connsiteY75" fmla="*/ 194786 h 657225"/>
                <a:gd name="connsiteX76" fmla="*/ 309543 w 844515"/>
                <a:gd name="connsiteY76" fmla="*/ 180013 h 657225"/>
                <a:gd name="connsiteX77" fmla="*/ 285750 w 844515"/>
                <a:gd name="connsiteY77" fmla="*/ 66675 h 657225"/>
                <a:gd name="connsiteX78" fmla="*/ 285750 w 844515"/>
                <a:gd name="connsiteY78" fmla="*/ 371475 h 657225"/>
                <a:gd name="connsiteX79" fmla="*/ 266700 w 844515"/>
                <a:gd name="connsiteY79" fmla="*/ 390525 h 657225"/>
                <a:gd name="connsiteX80" fmla="*/ 247650 w 844515"/>
                <a:gd name="connsiteY80" fmla="*/ 371475 h 657225"/>
                <a:gd name="connsiteX81" fmla="*/ 247650 w 844515"/>
                <a:gd name="connsiteY81" fmla="*/ 209550 h 657225"/>
                <a:gd name="connsiteX82" fmla="*/ 238125 w 844515"/>
                <a:gd name="connsiteY82" fmla="*/ 209550 h 657225"/>
                <a:gd name="connsiteX83" fmla="*/ 238125 w 844515"/>
                <a:gd name="connsiteY83" fmla="*/ 371475 h 657225"/>
                <a:gd name="connsiteX84" fmla="*/ 219075 w 844515"/>
                <a:gd name="connsiteY84" fmla="*/ 390525 h 657225"/>
                <a:gd name="connsiteX85" fmla="*/ 200025 w 844515"/>
                <a:gd name="connsiteY85" fmla="*/ 371475 h 657225"/>
                <a:gd name="connsiteX86" fmla="*/ 171021 w 844515"/>
                <a:gd name="connsiteY86" fmla="*/ 179879 h 657225"/>
                <a:gd name="connsiteX87" fmla="*/ 152476 w 844515"/>
                <a:gd name="connsiteY87" fmla="*/ 194510 h 657225"/>
                <a:gd name="connsiteX88" fmla="*/ 148180 w 844515"/>
                <a:gd name="connsiteY88" fmla="*/ 193748 h 657225"/>
                <a:gd name="connsiteX89" fmla="*/ 133893 w 844515"/>
                <a:gd name="connsiteY89" fmla="*/ 170345 h 657225"/>
                <a:gd name="connsiteX0" fmla="*/ 66675 w 844515"/>
                <a:gd name="connsiteY0" fmla="*/ 552450 h 657225"/>
                <a:gd name="connsiteX1" fmla="*/ 161925 w 844515"/>
                <a:gd name="connsiteY1" fmla="*/ 552450 h 657225"/>
                <a:gd name="connsiteX2" fmla="*/ 161925 w 844515"/>
                <a:gd name="connsiteY2" fmla="*/ 657225 h 657225"/>
                <a:gd name="connsiteX3" fmla="*/ 66675 w 844515"/>
                <a:gd name="connsiteY3" fmla="*/ 657225 h 657225"/>
                <a:gd name="connsiteX4" fmla="*/ 66675 w 844515"/>
                <a:gd name="connsiteY4" fmla="*/ 552450 h 657225"/>
                <a:gd name="connsiteX5" fmla="*/ 219075 w 844515"/>
                <a:gd name="connsiteY5" fmla="*/ 485775 h 657225"/>
                <a:gd name="connsiteX6" fmla="*/ 304800 w 844515"/>
                <a:gd name="connsiteY6" fmla="*/ 485775 h 657225"/>
                <a:gd name="connsiteX7" fmla="*/ 304800 w 844515"/>
                <a:gd name="connsiteY7" fmla="*/ 657225 h 657225"/>
                <a:gd name="connsiteX8" fmla="*/ 219075 w 844515"/>
                <a:gd name="connsiteY8" fmla="*/ 657225 h 657225"/>
                <a:gd name="connsiteX9" fmla="*/ 219075 w 844515"/>
                <a:gd name="connsiteY9" fmla="*/ 485775 h 657225"/>
                <a:gd name="connsiteX10" fmla="*/ 361950 w 844515"/>
                <a:gd name="connsiteY10" fmla="*/ 428625 h 657225"/>
                <a:gd name="connsiteX11" fmla="*/ 457200 w 844515"/>
                <a:gd name="connsiteY11" fmla="*/ 428625 h 657225"/>
                <a:gd name="connsiteX12" fmla="*/ 457200 w 844515"/>
                <a:gd name="connsiteY12" fmla="*/ 657225 h 657225"/>
                <a:gd name="connsiteX13" fmla="*/ 361950 w 844515"/>
                <a:gd name="connsiteY13" fmla="*/ 657225 h 657225"/>
                <a:gd name="connsiteX14" fmla="*/ 361950 w 844515"/>
                <a:gd name="connsiteY14" fmla="*/ 428625 h 657225"/>
                <a:gd name="connsiteX15" fmla="*/ 514350 w 844515"/>
                <a:gd name="connsiteY15" fmla="*/ 361950 h 657225"/>
                <a:gd name="connsiteX16" fmla="*/ 609600 w 844515"/>
                <a:gd name="connsiteY16" fmla="*/ 361950 h 657225"/>
                <a:gd name="connsiteX17" fmla="*/ 609600 w 844515"/>
                <a:gd name="connsiteY17" fmla="*/ 657225 h 657225"/>
                <a:gd name="connsiteX18" fmla="*/ 514350 w 844515"/>
                <a:gd name="connsiteY18" fmla="*/ 657225 h 657225"/>
                <a:gd name="connsiteX19" fmla="*/ 514350 w 844515"/>
                <a:gd name="connsiteY19" fmla="*/ 361950 h 657225"/>
                <a:gd name="connsiteX20" fmla="*/ 666750 w 844515"/>
                <a:gd name="connsiteY20" fmla="*/ 304800 h 657225"/>
                <a:gd name="connsiteX21" fmla="*/ 762000 w 844515"/>
                <a:gd name="connsiteY21" fmla="*/ 304800 h 657225"/>
                <a:gd name="connsiteX22" fmla="*/ 762000 w 844515"/>
                <a:gd name="connsiteY22" fmla="*/ 657225 h 657225"/>
                <a:gd name="connsiteX23" fmla="*/ 666750 w 844515"/>
                <a:gd name="connsiteY23" fmla="*/ 657225 h 657225"/>
                <a:gd name="connsiteX24" fmla="*/ 666750 w 844515"/>
                <a:gd name="connsiteY24" fmla="*/ 304800 h 657225"/>
                <a:gd name="connsiteX25" fmla="*/ 800100 w 844515"/>
                <a:gd name="connsiteY25" fmla="*/ 209207 h 657225"/>
                <a:gd name="connsiteX26" fmla="*/ 844515 w 844515"/>
                <a:gd name="connsiteY26" fmla="*/ 234858 h 657225"/>
                <a:gd name="connsiteX27" fmla="*/ 800100 w 844515"/>
                <a:gd name="connsiteY27" fmla="*/ 260499 h 657225"/>
                <a:gd name="connsiteX28" fmla="*/ 800100 w 844515"/>
                <a:gd name="connsiteY28" fmla="*/ 247650 h 657225"/>
                <a:gd name="connsiteX29" fmla="*/ 638175 w 844515"/>
                <a:gd name="connsiteY29" fmla="*/ 247650 h 657225"/>
                <a:gd name="connsiteX30" fmla="*/ 638175 w 844515"/>
                <a:gd name="connsiteY30" fmla="*/ 304800 h 657225"/>
                <a:gd name="connsiteX31" fmla="*/ 485775 w 844515"/>
                <a:gd name="connsiteY31" fmla="*/ 304800 h 657225"/>
                <a:gd name="connsiteX32" fmla="*/ 485775 w 844515"/>
                <a:gd name="connsiteY32" fmla="*/ 371475 h 657225"/>
                <a:gd name="connsiteX33" fmla="*/ 333375 w 844515"/>
                <a:gd name="connsiteY33" fmla="*/ 371475 h 657225"/>
                <a:gd name="connsiteX34" fmla="*/ 333375 w 844515"/>
                <a:gd name="connsiteY34" fmla="*/ 428625 h 657225"/>
                <a:gd name="connsiteX35" fmla="*/ 180975 w 844515"/>
                <a:gd name="connsiteY35" fmla="*/ 428625 h 657225"/>
                <a:gd name="connsiteX36" fmla="*/ 180975 w 844515"/>
                <a:gd name="connsiteY36" fmla="*/ 495300 h 657225"/>
                <a:gd name="connsiteX37" fmla="*/ 0 w 844515"/>
                <a:gd name="connsiteY37" fmla="*/ 495300 h 657225"/>
                <a:gd name="connsiteX38" fmla="*/ 0 w 844515"/>
                <a:gd name="connsiteY38" fmla="*/ 476250 h 657225"/>
                <a:gd name="connsiteX39" fmla="*/ 161925 w 844515"/>
                <a:gd name="connsiteY39" fmla="*/ 476250 h 657225"/>
                <a:gd name="connsiteX40" fmla="*/ 161925 w 844515"/>
                <a:gd name="connsiteY40" fmla="*/ 409575 h 657225"/>
                <a:gd name="connsiteX41" fmla="*/ 314325 w 844515"/>
                <a:gd name="connsiteY41" fmla="*/ 409575 h 657225"/>
                <a:gd name="connsiteX42" fmla="*/ 314325 w 844515"/>
                <a:gd name="connsiteY42" fmla="*/ 352425 h 657225"/>
                <a:gd name="connsiteX43" fmla="*/ 466725 w 844515"/>
                <a:gd name="connsiteY43" fmla="*/ 352425 h 657225"/>
                <a:gd name="connsiteX44" fmla="*/ 466725 w 844515"/>
                <a:gd name="connsiteY44" fmla="*/ 285750 h 657225"/>
                <a:gd name="connsiteX45" fmla="*/ 619125 w 844515"/>
                <a:gd name="connsiteY45" fmla="*/ 285750 h 657225"/>
                <a:gd name="connsiteX46" fmla="*/ 619125 w 844515"/>
                <a:gd name="connsiteY46" fmla="*/ 228600 h 657225"/>
                <a:gd name="connsiteX47" fmla="*/ 800100 w 844515"/>
                <a:gd name="connsiteY47" fmla="*/ 228600 h 657225"/>
                <a:gd name="connsiteX48" fmla="*/ 800100 w 844515"/>
                <a:gd name="connsiteY48" fmla="*/ 209207 h 657225"/>
                <a:gd name="connsiteX49" fmla="*/ 147638 w 844515"/>
                <a:gd name="connsiteY49" fmla="*/ 195262 h 657225"/>
                <a:gd name="connsiteX50" fmla="*/ 152400 w 844515"/>
                <a:gd name="connsiteY50" fmla="*/ 200025 h 657225"/>
                <a:gd name="connsiteX51" fmla="*/ 152400 w 844515"/>
                <a:gd name="connsiteY51" fmla="*/ 209550 h 657225"/>
                <a:gd name="connsiteX52" fmla="*/ 156458 w 844515"/>
                <a:gd name="connsiteY52" fmla="*/ 209550 h 657225"/>
                <a:gd name="connsiteX53" fmla="*/ 161925 w 844515"/>
                <a:gd name="connsiteY53" fmla="*/ 220075 h 657225"/>
                <a:gd name="connsiteX54" fmla="*/ 161925 w 844515"/>
                <a:gd name="connsiteY54" fmla="*/ 328098 h 657225"/>
                <a:gd name="connsiteX55" fmla="*/ 156458 w 844515"/>
                <a:gd name="connsiteY55" fmla="*/ 333375 h 657225"/>
                <a:gd name="connsiteX56" fmla="*/ 138113 w 844515"/>
                <a:gd name="connsiteY56" fmla="*/ 333375 h 657225"/>
                <a:gd name="connsiteX57" fmla="*/ 133350 w 844515"/>
                <a:gd name="connsiteY57" fmla="*/ 328107 h 657225"/>
                <a:gd name="connsiteX58" fmla="*/ 133350 w 844515"/>
                <a:gd name="connsiteY58" fmla="*/ 220075 h 657225"/>
                <a:gd name="connsiteX59" fmla="*/ 138113 w 844515"/>
                <a:gd name="connsiteY59" fmla="*/ 209550 h 657225"/>
                <a:gd name="connsiteX60" fmla="*/ 142875 w 844515"/>
                <a:gd name="connsiteY60" fmla="*/ 209550 h 657225"/>
                <a:gd name="connsiteX61" fmla="*/ 142875 w 844515"/>
                <a:gd name="connsiteY61" fmla="*/ 200025 h 657225"/>
                <a:gd name="connsiteX62" fmla="*/ 147638 w 844515"/>
                <a:gd name="connsiteY62" fmla="*/ 195262 h 657225"/>
                <a:gd name="connsiteX63" fmla="*/ 237420 w 844515"/>
                <a:gd name="connsiteY63" fmla="*/ 9525 h 657225"/>
                <a:gd name="connsiteX64" fmla="*/ 228676 w 844515"/>
                <a:gd name="connsiteY64" fmla="*/ 106708 h 657225"/>
                <a:gd name="connsiteX65" fmla="*/ 250812 w 844515"/>
                <a:gd name="connsiteY65" fmla="*/ 107432 h 657225"/>
                <a:gd name="connsiteX66" fmla="*/ 251270 w 844515"/>
                <a:gd name="connsiteY66" fmla="*/ 106708 h 657225"/>
                <a:gd name="connsiteX67" fmla="*/ 242535 w 844515"/>
                <a:gd name="connsiteY67" fmla="*/ 9525 h 657225"/>
                <a:gd name="connsiteX68" fmla="*/ 237420 w 844515"/>
                <a:gd name="connsiteY68" fmla="*/ 9525 h 657225"/>
                <a:gd name="connsiteX69" fmla="*/ 133893 w 844515"/>
                <a:gd name="connsiteY69" fmla="*/ 170345 h 657225"/>
                <a:gd name="connsiteX70" fmla="*/ 272272 w 844515"/>
                <a:gd name="connsiteY70" fmla="*/ 0 h 657225"/>
                <a:gd name="connsiteX71" fmla="*/ 316182 w 844515"/>
                <a:gd name="connsiteY71" fmla="*/ 37166 h 657225"/>
                <a:gd name="connsiteX72" fmla="*/ 346662 w 844515"/>
                <a:gd name="connsiteY72" fmla="*/ 171459 h 657225"/>
                <a:gd name="connsiteX73" fmla="*/ 332384 w 844515"/>
                <a:gd name="connsiteY73" fmla="*/ 194300 h 657225"/>
                <a:gd name="connsiteX74" fmla="*/ 328089 w 844515"/>
                <a:gd name="connsiteY74" fmla="*/ 194786 h 657225"/>
                <a:gd name="connsiteX75" fmla="*/ 309543 w 844515"/>
                <a:gd name="connsiteY75" fmla="*/ 180013 h 657225"/>
                <a:gd name="connsiteX76" fmla="*/ 285750 w 844515"/>
                <a:gd name="connsiteY76" fmla="*/ 66675 h 657225"/>
                <a:gd name="connsiteX77" fmla="*/ 285750 w 844515"/>
                <a:gd name="connsiteY77" fmla="*/ 371475 h 657225"/>
                <a:gd name="connsiteX78" fmla="*/ 266700 w 844515"/>
                <a:gd name="connsiteY78" fmla="*/ 390525 h 657225"/>
                <a:gd name="connsiteX79" fmla="*/ 247650 w 844515"/>
                <a:gd name="connsiteY79" fmla="*/ 371475 h 657225"/>
                <a:gd name="connsiteX80" fmla="*/ 247650 w 844515"/>
                <a:gd name="connsiteY80" fmla="*/ 209550 h 657225"/>
                <a:gd name="connsiteX81" fmla="*/ 238125 w 844515"/>
                <a:gd name="connsiteY81" fmla="*/ 209550 h 657225"/>
                <a:gd name="connsiteX82" fmla="*/ 238125 w 844515"/>
                <a:gd name="connsiteY82" fmla="*/ 371475 h 657225"/>
                <a:gd name="connsiteX83" fmla="*/ 219075 w 844515"/>
                <a:gd name="connsiteY83" fmla="*/ 390525 h 657225"/>
                <a:gd name="connsiteX84" fmla="*/ 200025 w 844515"/>
                <a:gd name="connsiteY84" fmla="*/ 371475 h 657225"/>
                <a:gd name="connsiteX85" fmla="*/ 171021 w 844515"/>
                <a:gd name="connsiteY85" fmla="*/ 179879 h 657225"/>
                <a:gd name="connsiteX86" fmla="*/ 152476 w 844515"/>
                <a:gd name="connsiteY86" fmla="*/ 194510 h 657225"/>
                <a:gd name="connsiteX87" fmla="*/ 148180 w 844515"/>
                <a:gd name="connsiteY87" fmla="*/ 193748 h 657225"/>
                <a:gd name="connsiteX88" fmla="*/ 133893 w 844515"/>
                <a:gd name="connsiteY88" fmla="*/ 170345 h 657225"/>
                <a:gd name="connsiteX0" fmla="*/ 66675 w 844515"/>
                <a:gd name="connsiteY0" fmla="*/ 552450 h 657225"/>
                <a:gd name="connsiteX1" fmla="*/ 161925 w 844515"/>
                <a:gd name="connsiteY1" fmla="*/ 552450 h 657225"/>
                <a:gd name="connsiteX2" fmla="*/ 161925 w 844515"/>
                <a:gd name="connsiteY2" fmla="*/ 657225 h 657225"/>
                <a:gd name="connsiteX3" fmla="*/ 66675 w 844515"/>
                <a:gd name="connsiteY3" fmla="*/ 657225 h 657225"/>
                <a:gd name="connsiteX4" fmla="*/ 66675 w 844515"/>
                <a:gd name="connsiteY4" fmla="*/ 552450 h 657225"/>
                <a:gd name="connsiteX5" fmla="*/ 219075 w 844515"/>
                <a:gd name="connsiteY5" fmla="*/ 485775 h 657225"/>
                <a:gd name="connsiteX6" fmla="*/ 304800 w 844515"/>
                <a:gd name="connsiteY6" fmla="*/ 485775 h 657225"/>
                <a:gd name="connsiteX7" fmla="*/ 304800 w 844515"/>
                <a:gd name="connsiteY7" fmla="*/ 657225 h 657225"/>
                <a:gd name="connsiteX8" fmla="*/ 219075 w 844515"/>
                <a:gd name="connsiteY8" fmla="*/ 657225 h 657225"/>
                <a:gd name="connsiteX9" fmla="*/ 219075 w 844515"/>
                <a:gd name="connsiteY9" fmla="*/ 485775 h 657225"/>
                <a:gd name="connsiteX10" fmla="*/ 361950 w 844515"/>
                <a:gd name="connsiteY10" fmla="*/ 428625 h 657225"/>
                <a:gd name="connsiteX11" fmla="*/ 457200 w 844515"/>
                <a:gd name="connsiteY11" fmla="*/ 428625 h 657225"/>
                <a:gd name="connsiteX12" fmla="*/ 457200 w 844515"/>
                <a:gd name="connsiteY12" fmla="*/ 657225 h 657225"/>
                <a:gd name="connsiteX13" fmla="*/ 361950 w 844515"/>
                <a:gd name="connsiteY13" fmla="*/ 657225 h 657225"/>
                <a:gd name="connsiteX14" fmla="*/ 361950 w 844515"/>
                <a:gd name="connsiteY14" fmla="*/ 428625 h 657225"/>
                <a:gd name="connsiteX15" fmla="*/ 514350 w 844515"/>
                <a:gd name="connsiteY15" fmla="*/ 361950 h 657225"/>
                <a:gd name="connsiteX16" fmla="*/ 609600 w 844515"/>
                <a:gd name="connsiteY16" fmla="*/ 361950 h 657225"/>
                <a:gd name="connsiteX17" fmla="*/ 609600 w 844515"/>
                <a:gd name="connsiteY17" fmla="*/ 657225 h 657225"/>
                <a:gd name="connsiteX18" fmla="*/ 514350 w 844515"/>
                <a:gd name="connsiteY18" fmla="*/ 657225 h 657225"/>
                <a:gd name="connsiteX19" fmla="*/ 514350 w 844515"/>
                <a:gd name="connsiteY19" fmla="*/ 361950 h 657225"/>
                <a:gd name="connsiteX20" fmla="*/ 666750 w 844515"/>
                <a:gd name="connsiteY20" fmla="*/ 304800 h 657225"/>
                <a:gd name="connsiteX21" fmla="*/ 762000 w 844515"/>
                <a:gd name="connsiteY21" fmla="*/ 304800 h 657225"/>
                <a:gd name="connsiteX22" fmla="*/ 762000 w 844515"/>
                <a:gd name="connsiteY22" fmla="*/ 657225 h 657225"/>
                <a:gd name="connsiteX23" fmla="*/ 666750 w 844515"/>
                <a:gd name="connsiteY23" fmla="*/ 657225 h 657225"/>
                <a:gd name="connsiteX24" fmla="*/ 666750 w 844515"/>
                <a:gd name="connsiteY24" fmla="*/ 304800 h 657225"/>
                <a:gd name="connsiteX25" fmla="*/ 800100 w 844515"/>
                <a:gd name="connsiteY25" fmla="*/ 209207 h 657225"/>
                <a:gd name="connsiteX26" fmla="*/ 844515 w 844515"/>
                <a:gd name="connsiteY26" fmla="*/ 234858 h 657225"/>
                <a:gd name="connsiteX27" fmla="*/ 800100 w 844515"/>
                <a:gd name="connsiteY27" fmla="*/ 260499 h 657225"/>
                <a:gd name="connsiteX28" fmla="*/ 800100 w 844515"/>
                <a:gd name="connsiteY28" fmla="*/ 247650 h 657225"/>
                <a:gd name="connsiteX29" fmla="*/ 638175 w 844515"/>
                <a:gd name="connsiteY29" fmla="*/ 247650 h 657225"/>
                <a:gd name="connsiteX30" fmla="*/ 638175 w 844515"/>
                <a:gd name="connsiteY30" fmla="*/ 304800 h 657225"/>
                <a:gd name="connsiteX31" fmla="*/ 485775 w 844515"/>
                <a:gd name="connsiteY31" fmla="*/ 304800 h 657225"/>
                <a:gd name="connsiteX32" fmla="*/ 485775 w 844515"/>
                <a:gd name="connsiteY32" fmla="*/ 371475 h 657225"/>
                <a:gd name="connsiteX33" fmla="*/ 333375 w 844515"/>
                <a:gd name="connsiteY33" fmla="*/ 371475 h 657225"/>
                <a:gd name="connsiteX34" fmla="*/ 333375 w 844515"/>
                <a:gd name="connsiteY34" fmla="*/ 428625 h 657225"/>
                <a:gd name="connsiteX35" fmla="*/ 180975 w 844515"/>
                <a:gd name="connsiteY35" fmla="*/ 428625 h 657225"/>
                <a:gd name="connsiteX36" fmla="*/ 180975 w 844515"/>
                <a:gd name="connsiteY36" fmla="*/ 495300 h 657225"/>
                <a:gd name="connsiteX37" fmla="*/ 0 w 844515"/>
                <a:gd name="connsiteY37" fmla="*/ 495300 h 657225"/>
                <a:gd name="connsiteX38" fmla="*/ 0 w 844515"/>
                <a:gd name="connsiteY38" fmla="*/ 476250 h 657225"/>
                <a:gd name="connsiteX39" fmla="*/ 161925 w 844515"/>
                <a:gd name="connsiteY39" fmla="*/ 476250 h 657225"/>
                <a:gd name="connsiteX40" fmla="*/ 161925 w 844515"/>
                <a:gd name="connsiteY40" fmla="*/ 409575 h 657225"/>
                <a:gd name="connsiteX41" fmla="*/ 314325 w 844515"/>
                <a:gd name="connsiteY41" fmla="*/ 409575 h 657225"/>
                <a:gd name="connsiteX42" fmla="*/ 314325 w 844515"/>
                <a:gd name="connsiteY42" fmla="*/ 352425 h 657225"/>
                <a:gd name="connsiteX43" fmla="*/ 466725 w 844515"/>
                <a:gd name="connsiteY43" fmla="*/ 352425 h 657225"/>
                <a:gd name="connsiteX44" fmla="*/ 466725 w 844515"/>
                <a:gd name="connsiteY44" fmla="*/ 285750 h 657225"/>
                <a:gd name="connsiteX45" fmla="*/ 619125 w 844515"/>
                <a:gd name="connsiteY45" fmla="*/ 285750 h 657225"/>
                <a:gd name="connsiteX46" fmla="*/ 619125 w 844515"/>
                <a:gd name="connsiteY46" fmla="*/ 228600 h 657225"/>
                <a:gd name="connsiteX47" fmla="*/ 800100 w 844515"/>
                <a:gd name="connsiteY47" fmla="*/ 228600 h 657225"/>
                <a:gd name="connsiteX48" fmla="*/ 800100 w 844515"/>
                <a:gd name="connsiteY48" fmla="*/ 209207 h 657225"/>
                <a:gd name="connsiteX49" fmla="*/ 147638 w 844515"/>
                <a:gd name="connsiteY49" fmla="*/ 195262 h 657225"/>
                <a:gd name="connsiteX50" fmla="*/ 152400 w 844515"/>
                <a:gd name="connsiteY50" fmla="*/ 200025 h 657225"/>
                <a:gd name="connsiteX51" fmla="*/ 152400 w 844515"/>
                <a:gd name="connsiteY51" fmla="*/ 209550 h 657225"/>
                <a:gd name="connsiteX52" fmla="*/ 156458 w 844515"/>
                <a:gd name="connsiteY52" fmla="*/ 209550 h 657225"/>
                <a:gd name="connsiteX53" fmla="*/ 161925 w 844515"/>
                <a:gd name="connsiteY53" fmla="*/ 220075 h 657225"/>
                <a:gd name="connsiteX54" fmla="*/ 161925 w 844515"/>
                <a:gd name="connsiteY54" fmla="*/ 328098 h 657225"/>
                <a:gd name="connsiteX55" fmla="*/ 156458 w 844515"/>
                <a:gd name="connsiteY55" fmla="*/ 333375 h 657225"/>
                <a:gd name="connsiteX56" fmla="*/ 138113 w 844515"/>
                <a:gd name="connsiteY56" fmla="*/ 333375 h 657225"/>
                <a:gd name="connsiteX57" fmla="*/ 133350 w 844515"/>
                <a:gd name="connsiteY57" fmla="*/ 328107 h 657225"/>
                <a:gd name="connsiteX58" fmla="*/ 133350 w 844515"/>
                <a:gd name="connsiteY58" fmla="*/ 220075 h 657225"/>
                <a:gd name="connsiteX59" fmla="*/ 138113 w 844515"/>
                <a:gd name="connsiteY59" fmla="*/ 209550 h 657225"/>
                <a:gd name="connsiteX60" fmla="*/ 142875 w 844515"/>
                <a:gd name="connsiteY60" fmla="*/ 209550 h 657225"/>
                <a:gd name="connsiteX61" fmla="*/ 142875 w 844515"/>
                <a:gd name="connsiteY61" fmla="*/ 200025 h 657225"/>
                <a:gd name="connsiteX62" fmla="*/ 147638 w 844515"/>
                <a:gd name="connsiteY62" fmla="*/ 195262 h 657225"/>
                <a:gd name="connsiteX63" fmla="*/ 237420 w 844515"/>
                <a:gd name="connsiteY63" fmla="*/ 9525 h 657225"/>
                <a:gd name="connsiteX64" fmla="*/ 250812 w 844515"/>
                <a:gd name="connsiteY64" fmla="*/ 107432 h 657225"/>
                <a:gd name="connsiteX65" fmla="*/ 251270 w 844515"/>
                <a:gd name="connsiteY65" fmla="*/ 106708 h 657225"/>
                <a:gd name="connsiteX66" fmla="*/ 242535 w 844515"/>
                <a:gd name="connsiteY66" fmla="*/ 9525 h 657225"/>
                <a:gd name="connsiteX67" fmla="*/ 237420 w 844515"/>
                <a:gd name="connsiteY67" fmla="*/ 9525 h 657225"/>
                <a:gd name="connsiteX68" fmla="*/ 133893 w 844515"/>
                <a:gd name="connsiteY68" fmla="*/ 170345 h 657225"/>
                <a:gd name="connsiteX69" fmla="*/ 272272 w 844515"/>
                <a:gd name="connsiteY69" fmla="*/ 0 h 657225"/>
                <a:gd name="connsiteX70" fmla="*/ 316182 w 844515"/>
                <a:gd name="connsiteY70" fmla="*/ 37166 h 657225"/>
                <a:gd name="connsiteX71" fmla="*/ 346662 w 844515"/>
                <a:gd name="connsiteY71" fmla="*/ 171459 h 657225"/>
                <a:gd name="connsiteX72" fmla="*/ 332384 w 844515"/>
                <a:gd name="connsiteY72" fmla="*/ 194300 h 657225"/>
                <a:gd name="connsiteX73" fmla="*/ 328089 w 844515"/>
                <a:gd name="connsiteY73" fmla="*/ 194786 h 657225"/>
                <a:gd name="connsiteX74" fmla="*/ 309543 w 844515"/>
                <a:gd name="connsiteY74" fmla="*/ 180013 h 657225"/>
                <a:gd name="connsiteX75" fmla="*/ 285750 w 844515"/>
                <a:gd name="connsiteY75" fmla="*/ 66675 h 657225"/>
                <a:gd name="connsiteX76" fmla="*/ 285750 w 844515"/>
                <a:gd name="connsiteY76" fmla="*/ 371475 h 657225"/>
                <a:gd name="connsiteX77" fmla="*/ 266700 w 844515"/>
                <a:gd name="connsiteY77" fmla="*/ 390525 h 657225"/>
                <a:gd name="connsiteX78" fmla="*/ 247650 w 844515"/>
                <a:gd name="connsiteY78" fmla="*/ 371475 h 657225"/>
                <a:gd name="connsiteX79" fmla="*/ 247650 w 844515"/>
                <a:gd name="connsiteY79" fmla="*/ 209550 h 657225"/>
                <a:gd name="connsiteX80" fmla="*/ 238125 w 844515"/>
                <a:gd name="connsiteY80" fmla="*/ 209550 h 657225"/>
                <a:gd name="connsiteX81" fmla="*/ 238125 w 844515"/>
                <a:gd name="connsiteY81" fmla="*/ 371475 h 657225"/>
                <a:gd name="connsiteX82" fmla="*/ 219075 w 844515"/>
                <a:gd name="connsiteY82" fmla="*/ 390525 h 657225"/>
                <a:gd name="connsiteX83" fmla="*/ 200025 w 844515"/>
                <a:gd name="connsiteY83" fmla="*/ 371475 h 657225"/>
                <a:gd name="connsiteX84" fmla="*/ 171021 w 844515"/>
                <a:gd name="connsiteY84" fmla="*/ 179879 h 657225"/>
                <a:gd name="connsiteX85" fmla="*/ 152476 w 844515"/>
                <a:gd name="connsiteY85" fmla="*/ 194510 h 657225"/>
                <a:gd name="connsiteX86" fmla="*/ 148180 w 844515"/>
                <a:gd name="connsiteY86" fmla="*/ 193748 h 657225"/>
                <a:gd name="connsiteX87" fmla="*/ 133893 w 844515"/>
                <a:gd name="connsiteY87" fmla="*/ 170345 h 657225"/>
                <a:gd name="connsiteX0" fmla="*/ 66675 w 844515"/>
                <a:gd name="connsiteY0" fmla="*/ 552450 h 657225"/>
                <a:gd name="connsiteX1" fmla="*/ 161925 w 844515"/>
                <a:gd name="connsiteY1" fmla="*/ 552450 h 657225"/>
                <a:gd name="connsiteX2" fmla="*/ 161925 w 844515"/>
                <a:gd name="connsiteY2" fmla="*/ 657225 h 657225"/>
                <a:gd name="connsiteX3" fmla="*/ 66675 w 844515"/>
                <a:gd name="connsiteY3" fmla="*/ 657225 h 657225"/>
                <a:gd name="connsiteX4" fmla="*/ 66675 w 844515"/>
                <a:gd name="connsiteY4" fmla="*/ 552450 h 657225"/>
                <a:gd name="connsiteX5" fmla="*/ 219075 w 844515"/>
                <a:gd name="connsiteY5" fmla="*/ 485775 h 657225"/>
                <a:gd name="connsiteX6" fmla="*/ 304800 w 844515"/>
                <a:gd name="connsiteY6" fmla="*/ 485775 h 657225"/>
                <a:gd name="connsiteX7" fmla="*/ 304800 w 844515"/>
                <a:gd name="connsiteY7" fmla="*/ 657225 h 657225"/>
                <a:gd name="connsiteX8" fmla="*/ 219075 w 844515"/>
                <a:gd name="connsiteY8" fmla="*/ 657225 h 657225"/>
                <a:gd name="connsiteX9" fmla="*/ 219075 w 844515"/>
                <a:gd name="connsiteY9" fmla="*/ 485775 h 657225"/>
                <a:gd name="connsiteX10" fmla="*/ 361950 w 844515"/>
                <a:gd name="connsiteY10" fmla="*/ 428625 h 657225"/>
                <a:gd name="connsiteX11" fmla="*/ 457200 w 844515"/>
                <a:gd name="connsiteY11" fmla="*/ 428625 h 657225"/>
                <a:gd name="connsiteX12" fmla="*/ 457200 w 844515"/>
                <a:gd name="connsiteY12" fmla="*/ 657225 h 657225"/>
                <a:gd name="connsiteX13" fmla="*/ 361950 w 844515"/>
                <a:gd name="connsiteY13" fmla="*/ 657225 h 657225"/>
                <a:gd name="connsiteX14" fmla="*/ 361950 w 844515"/>
                <a:gd name="connsiteY14" fmla="*/ 428625 h 657225"/>
                <a:gd name="connsiteX15" fmla="*/ 514350 w 844515"/>
                <a:gd name="connsiteY15" fmla="*/ 361950 h 657225"/>
                <a:gd name="connsiteX16" fmla="*/ 609600 w 844515"/>
                <a:gd name="connsiteY16" fmla="*/ 361950 h 657225"/>
                <a:gd name="connsiteX17" fmla="*/ 609600 w 844515"/>
                <a:gd name="connsiteY17" fmla="*/ 657225 h 657225"/>
                <a:gd name="connsiteX18" fmla="*/ 514350 w 844515"/>
                <a:gd name="connsiteY18" fmla="*/ 657225 h 657225"/>
                <a:gd name="connsiteX19" fmla="*/ 514350 w 844515"/>
                <a:gd name="connsiteY19" fmla="*/ 361950 h 657225"/>
                <a:gd name="connsiteX20" fmla="*/ 666750 w 844515"/>
                <a:gd name="connsiteY20" fmla="*/ 304800 h 657225"/>
                <a:gd name="connsiteX21" fmla="*/ 762000 w 844515"/>
                <a:gd name="connsiteY21" fmla="*/ 304800 h 657225"/>
                <a:gd name="connsiteX22" fmla="*/ 762000 w 844515"/>
                <a:gd name="connsiteY22" fmla="*/ 657225 h 657225"/>
                <a:gd name="connsiteX23" fmla="*/ 666750 w 844515"/>
                <a:gd name="connsiteY23" fmla="*/ 657225 h 657225"/>
                <a:gd name="connsiteX24" fmla="*/ 666750 w 844515"/>
                <a:gd name="connsiteY24" fmla="*/ 304800 h 657225"/>
                <a:gd name="connsiteX25" fmla="*/ 800100 w 844515"/>
                <a:gd name="connsiteY25" fmla="*/ 209207 h 657225"/>
                <a:gd name="connsiteX26" fmla="*/ 844515 w 844515"/>
                <a:gd name="connsiteY26" fmla="*/ 234858 h 657225"/>
                <a:gd name="connsiteX27" fmla="*/ 800100 w 844515"/>
                <a:gd name="connsiteY27" fmla="*/ 260499 h 657225"/>
                <a:gd name="connsiteX28" fmla="*/ 800100 w 844515"/>
                <a:gd name="connsiteY28" fmla="*/ 247650 h 657225"/>
                <a:gd name="connsiteX29" fmla="*/ 638175 w 844515"/>
                <a:gd name="connsiteY29" fmla="*/ 247650 h 657225"/>
                <a:gd name="connsiteX30" fmla="*/ 638175 w 844515"/>
                <a:gd name="connsiteY30" fmla="*/ 304800 h 657225"/>
                <a:gd name="connsiteX31" fmla="*/ 485775 w 844515"/>
                <a:gd name="connsiteY31" fmla="*/ 304800 h 657225"/>
                <a:gd name="connsiteX32" fmla="*/ 485775 w 844515"/>
                <a:gd name="connsiteY32" fmla="*/ 371475 h 657225"/>
                <a:gd name="connsiteX33" fmla="*/ 333375 w 844515"/>
                <a:gd name="connsiteY33" fmla="*/ 371475 h 657225"/>
                <a:gd name="connsiteX34" fmla="*/ 333375 w 844515"/>
                <a:gd name="connsiteY34" fmla="*/ 428625 h 657225"/>
                <a:gd name="connsiteX35" fmla="*/ 180975 w 844515"/>
                <a:gd name="connsiteY35" fmla="*/ 428625 h 657225"/>
                <a:gd name="connsiteX36" fmla="*/ 180975 w 844515"/>
                <a:gd name="connsiteY36" fmla="*/ 495300 h 657225"/>
                <a:gd name="connsiteX37" fmla="*/ 0 w 844515"/>
                <a:gd name="connsiteY37" fmla="*/ 495300 h 657225"/>
                <a:gd name="connsiteX38" fmla="*/ 0 w 844515"/>
                <a:gd name="connsiteY38" fmla="*/ 476250 h 657225"/>
                <a:gd name="connsiteX39" fmla="*/ 161925 w 844515"/>
                <a:gd name="connsiteY39" fmla="*/ 476250 h 657225"/>
                <a:gd name="connsiteX40" fmla="*/ 161925 w 844515"/>
                <a:gd name="connsiteY40" fmla="*/ 409575 h 657225"/>
                <a:gd name="connsiteX41" fmla="*/ 314325 w 844515"/>
                <a:gd name="connsiteY41" fmla="*/ 409575 h 657225"/>
                <a:gd name="connsiteX42" fmla="*/ 314325 w 844515"/>
                <a:gd name="connsiteY42" fmla="*/ 352425 h 657225"/>
                <a:gd name="connsiteX43" fmla="*/ 466725 w 844515"/>
                <a:gd name="connsiteY43" fmla="*/ 352425 h 657225"/>
                <a:gd name="connsiteX44" fmla="*/ 466725 w 844515"/>
                <a:gd name="connsiteY44" fmla="*/ 285750 h 657225"/>
                <a:gd name="connsiteX45" fmla="*/ 619125 w 844515"/>
                <a:gd name="connsiteY45" fmla="*/ 285750 h 657225"/>
                <a:gd name="connsiteX46" fmla="*/ 619125 w 844515"/>
                <a:gd name="connsiteY46" fmla="*/ 228600 h 657225"/>
                <a:gd name="connsiteX47" fmla="*/ 800100 w 844515"/>
                <a:gd name="connsiteY47" fmla="*/ 228600 h 657225"/>
                <a:gd name="connsiteX48" fmla="*/ 800100 w 844515"/>
                <a:gd name="connsiteY48" fmla="*/ 209207 h 657225"/>
                <a:gd name="connsiteX49" fmla="*/ 147638 w 844515"/>
                <a:gd name="connsiteY49" fmla="*/ 195262 h 657225"/>
                <a:gd name="connsiteX50" fmla="*/ 152400 w 844515"/>
                <a:gd name="connsiteY50" fmla="*/ 200025 h 657225"/>
                <a:gd name="connsiteX51" fmla="*/ 152400 w 844515"/>
                <a:gd name="connsiteY51" fmla="*/ 209550 h 657225"/>
                <a:gd name="connsiteX52" fmla="*/ 156458 w 844515"/>
                <a:gd name="connsiteY52" fmla="*/ 209550 h 657225"/>
                <a:gd name="connsiteX53" fmla="*/ 161925 w 844515"/>
                <a:gd name="connsiteY53" fmla="*/ 220075 h 657225"/>
                <a:gd name="connsiteX54" fmla="*/ 161925 w 844515"/>
                <a:gd name="connsiteY54" fmla="*/ 328098 h 657225"/>
                <a:gd name="connsiteX55" fmla="*/ 156458 w 844515"/>
                <a:gd name="connsiteY55" fmla="*/ 333375 h 657225"/>
                <a:gd name="connsiteX56" fmla="*/ 138113 w 844515"/>
                <a:gd name="connsiteY56" fmla="*/ 333375 h 657225"/>
                <a:gd name="connsiteX57" fmla="*/ 133350 w 844515"/>
                <a:gd name="connsiteY57" fmla="*/ 328107 h 657225"/>
                <a:gd name="connsiteX58" fmla="*/ 133350 w 844515"/>
                <a:gd name="connsiteY58" fmla="*/ 220075 h 657225"/>
                <a:gd name="connsiteX59" fmla="*/ 138113 w 844515"/>
                <a:gd name="connsiteY59" fmla="*/ 209550 h 657225"/>
                <a:gd name="connsiteX60" fmla="*/ 142875 w 844515"/>
                <a:gd name="connsiteY60" fmla="*/ 209550 h 657225"/>
                <a:gd name="connsiteX61" fmla="*/ 142875 w 844515"/>
                <a:gd name="connsiteY61" fmla="*/ 200025 h 657225"/>
                <a:gd name="connsiteX62" fmla="*/ 147638 w 844515"/>
                <a:gd name="connsiteY62" fmla="*/ 195262 h 657225"/>
                <a:gd name="connsiteX63" fmla="*/ 237420 w 844515"/>
                <a:gd name="connsiteY63" fmla="*/ 9525 h 657225"/>
                <a:gd name="connsiteX64" fmla="*/ 250812 w 844515"/>
                <a:gd name="connsiteY64" fmla="*/ 107432 h 657225"/>
                <a:gd name="connsiteX65" fmla="*/ 242535 w 844515"/>
                <a:gd name="connsiteY65" fmla="*/ 9525 h 657225"/>
                <a:gd name="connsiteX66" fmla="*/ 237420 w 844515"/>
                <a:gd name="connsiteY66" fmla="*/ 9525 h 657225"/>
                <a:gd name="connsiteX67" fmla="*/ 133893 w 844515"/>
                <a:gd name="connsiteY67" fmla="*/ 170345 h 657225"/>
                <a:gd name="connsiteX68" fmla="*/ 272272 w 844515"/>
                <a:gd name="connsiteY68" fmla="*/ 0 h 657225"/>
                <a:gd name="connsiteX69" fmla="*/ 316182 w 844515"/>
                <a:gd name="connsiteY69" fmla="*/ 37166 h 657225"/>
                <a:gd name="connsiteX70" fmla="*/ 346662 w 844515"/>
                <a:gd name="connsiteY70" fmla="*/ 171459 h 657225"/>
                <a:gd name="connsiteX71" fmla="*/ 332384 w 844515"/>
                <a:gd name="connsiteY71" fmla="*/ 194300 h 657225"/>
                <a:gd name="connsiteX72" fmla="*/ 328089 w 844515"/>
                <a:gd name="connsiteY72" fmla="*/ 194786 h 657225"/>
                <a:gd name="connsiteX73" fmla="*/ 309543 w 844515"/>
                <a:gd name="connsiteY73" fmla="*/ 180013 h 657225"/>
                <a:gd name="connsiteX74" fmla="*/ 285750 w 844515"/>
                <a:gd name="connsiteY74" fmla="*/ 66675 h 657225"/>
                <a:gd name="connsiteX75" fmla="*/ 285750 w 844515"/>
                <a:gd name="connsiteY75" fmla="*/ 371475 h 657225"/>
                <a:gd name="connsiteX76" fmla="*/ 266700 w 844515"/>
                <a:gd name="connsiteY76" fmla="*/ 390525 h 657225"/>
                <a:gd name="connsiteX77" fmla="*/ 247650 w 844515"/>
                <a:gd name="connsiteY77" fmla="*/ 371475 h 657225"/>
                <a:gd name="connsiteX78" fmla="*/ 247650 w 844515"/>
                <a:gd name="connsiteY78" fmla="*/ 209550 h 657225"/>
                <a:gd name="connsiteX79" fmla="*/ 238125 w 844515"/>
                <a:gd name="connsiteY79" fmla="*/ 209550 h 657225"/>
                <a:gd name="connsiteX80" fmla="*/ 238125 w 844515"/>
                <a:gd name="connsiteY80" fmla="*/ 371475 h 657225"/>
                <a:gd name="connsiteX81" fmla="*/ 219075 w 844515"/>
                <a:gd name="connsiteY81" fmla="*/ 390525 h 657225"/>
                <a:gd name="connsiteX82" fmla="*/ 200025 w 844515"/>
                <a:gd name="connsiteY82" fmla="*/ 371475 h 657225"/>
                <a:gd name="connsiteX83" fmla="*/ 171021 w 844515"/>
                <a:gd name="connsiteY83" fmla="*/ 179879 h 657225"/>
                <a:gd name="connsiteX84" fmla="*/ 152476 w 844515"/>
                <a:gd name="connsiteY84" fmla="*/ 194510 h 657225"/>
                <a:gd name="connsiteX85" fmla="*/ 148180 w 844515"/>
                <a:gd name="connsiteY85" fmla="*/ 193748 h 657225"/>
                <a:gd name="connsiteX86" fmla="*/ 133893 w 844515"/>
                <a:gd name="connsiteY86" fmla="*/ 170345 h 657225"/>
                <a:gd name="connsiteX0" fmla="*/ 66675 w 844515"/>
                <a:gd name="connsiteY0" fmla="*/ 552450 h 657225"/>
                <a:gd name="connsiteX1" fmla="*/ 161925 w 844515"/>
                <a:gd name="connsiteY1" fmla="*/ 552450 h 657225"/>
                <a:gd name="connsiteX2" fmla="*/ 161925 w 844515"/>
                <a:gd name="connsiteY2" fmla="*/ 657225 h 657225"/>
                <a:gd name="connsiteX3" fmla="*/ 66675 w 844515"/>
                <a:gd name="connsiteY3" fmla="*/ 657225 h 657225"/>
                <a:gd name="connsiteX4" fmla="*/ 66675 w 844515"/>
                <a:gd name="connsiteY4" fmla="*/ 552450 h 657225"/>
                <a:gd name="connsiteX5" fmla="*/ 219075 w 844515"/>
                <a:gd name="connsiteY5" fmla="*/ 485775 h 657225"/>
                <a:gd name="connsiteX6" fmla="*/ 304800 w 844515"/>
                <a:gd name="connsiteY6" fmla="*/ 485775 h 657225"/>
                <a:gd name="connsiteX7" fmla="*/ 304800 w 844515"/>
                <a:gd name="connsiteY7" fmla="*/ 657225 h 657225"/>
                <a:gd name="connsiteX8" fmla="*/ 219075 w 844515"/>
                <a:gd name="connsiteY8" fmla="*/ 657225 h 657225"/>
                <a:gd name="connsiteX9" fmla="*/ 219075 w 844515"/>
                <a:gd name="connsiteY9" fmla="*/ 485775 h 657225"/>
                <a:gd name="connsiteX10" fmla="*/ 361950 w 844515"/>
                <a:gd name="connsiteY10" fmla="*/ 428625 h 657225"/>
                <a:gd name="connsiteX11" fmla="*/ 457200 w 844515"/>
                <a:gd name="connsiteY11" fmla="*/ 428625 h 657225"/>
                <a:gd name="connsiteX12" fmla="*/ 457200 w 844515"/>
                <a:gd name="connsiteY12" fmla="*/ 657225 h 657225"/>
                <a:gd name="connsiteX13" fmla="*/ 361950 w 844515"/>
                <a:gd name="connsiteY13" fmla="*/ 657225 h 657225"/>
                <a:gd name="connsiteX14" fmla="*/ 361950 w 844515"/>
                <a:gd name="connsiteY14" fmla="*/ 428625 h 657225"/>
                <a:gd name="connsiteX15" fmla="*/ 514350 w 844515"/>
                <a:gd name="connsiteY15" fmla="*/ 361950 h 657225"/>
                <a:gd name="connsiteX16" fmla="*/ 609600 w 844515"/>
                <a:gd name="connsiteY16" fmla="*/ 361950 h 657225"/>
                <a:gd name="connsiteX17" fmla="*/ 609600 w 844515"/>
                <a:gd name="connsiteY17" fmla="*/ 657225 h 657225"/>
                <a:gd name="connsiteX18" fmla="*/ 514350 w 844515"/>
                <a:gd name="connsiteY18" fmla="*/ 657225 h 657225"/>
                <a:gd name="connsiteX19" fmla="*/ 514350 w 844515"/>
                <a:gd name="connsiteY19" fmla="*/ 361950 h 657225"/>
                <a:gd name="connsiteX20" fmla="*/ 666750 w 844515"/>
                <a:gd name="connsiteY20" fmla="*/ 304800 h 657225"/>
                <a:gd name="connsiteX21" fmla="*/ 762000 w 844515"/>
                <a:gd name="connsiteY21" fmla="*/ 304800 h 657225"/>
                <a:gd name="connsiteX22" fmla="*/ 762000 w 844515"/>
                <a:gd name="connsiteY22" fmla="*/ 657225 h 657225"/>
                <a:gd name="connsiteX23" fmla="*/ 666750 w 844515"/>
                <a:gd name="connsiteY23" fmla="*/ 657225 h 657225"/>
                <a:gd name="connsiteX24" fmla="*/ 666750 w 844515"/>
                <a:gd name="connsiteY24" fmla="*/ 304800 h 657225"/>
                <a:gd name="connsiteX25" fmla="*/ 800100 w 844515"/>
                <a:gd name="connsiteY25" fmla="*/ 209207 h 657225"/>
                <a:gd name="connsiteX26" fmla="*/ 844515 w 844515"/>
                <a:gd name="connsiteY26" fmla="*/ 234858 h 657225"/>
                <a:gd name="connsiteX27" fmla="*/ 800100 w 844515"/>
                <a:gd name="connsiteY27" fmla="*/ 260499 h 657225"/>
                <a:gd name="connsiteX28" fmla="*/ 800100 w 844515"/>
                <a:gd name="connsiteY28" fmla="*/ 247650 h 657225"/>
                <a:gd name="connsiteX29" fmla="*/ 638175 w 844515"/>
                <a:gd name="connsiteY29" fmla="*/ 247650 h 657225"/>
                <a:gd name="connsiteX30" fmla="*/ 638175 w 844515"/>
                <a:gd name="connsiteY30" fmla="*/ 304800 h 657225"/>
                <a:gd name="connsiteX31" fmla="*/ 485775 w 844515"/>
                <a:gd name="connsiteY31" fmla="*/ 304800 h 657225"/>
                <a:gd name="connsiteX32" fmla="*/ 485775 w 844515"/>
                <a:gd name="connsiteY32" fmla="*/ 371475 h 657225"/>
                <a:gd name="connsiteX33" fmla="*/ 333375 w 844515"/>
                <a:gd name="connsiteY33" fmla="*/ 371475 h 657225"/>
                <a:gd name="connsiteX34" fmla="*/ 333375 w 844515"/>
                <a:gd name="connsiteY34" fmla="*/ 428625 h 657225"/>
                <a:gd name="connsiteX35" fmla="*/ 180975 w 844515"/>
                <a:gd name="connsiteY35" fmla="*/ 428625 h 657225"/>
                <a:gd name="connsiteX36" fmla="*/ 180975 w 844515"/>
                <a:gd name="connsiteY36" fmla="*/ 495300 h 657225"/>
                <a:gd name="connsiteX37" fmla="*/ 0 w 844515"/>
                <a:gd name="connsiteY37" fmla="*/ 495300 h 657225"/>
                <a:gd name="connsiteX38" fmla="*/ 0 w 844515"/>
                <a:gd name="connsiteY38" fmla="*/ 476250 h 657225"/>
                <a:gd name="connsiteX39" fmla="*/ 161925 w 844515"/>
                <a:gd name="connsiteY39" fmla="*/ 476250 h 657225"/>
                <a:gd name="connsiteX40" fmla="*/ 161925 w 844515"/>
                <a:gd name="connsiteY40" fmla="*/ 409575 h 657225"/>
                <a:gd name="connsiteX41" fmla="*/ 314325 w 844515"/>
                <a:gd name="connsiteY41" fmla="*/ 409575 h 657225"/>
                <a:gd name="connsiteX42" fmla="*/ 314325 w 844515"/>
                <a:gd name="connsiteY42" fmla="*/ 352425 h 657225"/>
                <a:gd name="connsiteX43" fmla="*/ 466725 w 844515"/>
                <a:gd name="connsiteY43" fmla="*/ 352425 h 657225"/>
                <a:gd name="connsiteX44" fmla="*/ 466725 w 844515"/>
                <a:gd name="connsiteY44" fmla="*/ 285750 h 657225"/>
                <a:gd name="connsiteX45" fmla="*/ 619125 w 844515"/>
                <a:gd name="connsiteY45" fmla="*/ 285750 h 657225"/>
                <a:gd name="connsiteX46" fmla="*/ 619125 w 844515"/>
                <a:gd name="connsiteY46" fmla="*/ 228600 h 657225"/>
                <a:gd name="connsiteX47" fmla="*/ 800100 w 844515"/>
                <a:gd name="connsiteY47" fmla="*/ 228600 h 657225"/>
                <a:gd name="connsiteX48" fmla="*/ 800100 w 844515"/>
                <a:gd name="connsiteY48" fmla="*/ 209207 h 657225"/>
                <a:gd name="connsiteX49" fmla="*/ 147638 w 844515"/>
                <a:gd name="connsiteY49" fmla="*/ 195262 h 657225"/>
                <a:gd name="connsiteX50" fmla="*/ 152400 w 844515"/>
                <a:gd name="connsiteY50" fmla="*/ 200025 h 657225"/>
                <a:gd name="connsiteX51" fmla="*/ 152400 w 844515"/>
                <a:gd name="connsiteY51" fmla="*/ 209550 h 657225"/>
                <a:gd name="connsiteX52" fmla="*/ 156458 w 844515"/>
                <a:gd name="connsiteY52" fmla="*/ 209550 h 657225"/>
                <a:gd name="connsiteX53" fmla="*/ 161925 w 844515"/>
                <a:gd name="connsiteY53" fmla="*/ 220075 h 657225"/>
                <a:gd name="connsiteX54" fmla="*/ 161925 w 844515"/>
                <a:gd name="connsiteY54" fmla="*/ 328098 h 657225"/>
                <a:gd name="connsiteX55" fmla="*/ 156458 w 844515"/>
                <a:gd name="connsiteY55" fmla="*/ 333375 h 657225"/>
                <a:gd name="connsiteX56" fmla="*/ 138113 w 844515"/>
                <a:gd name="connsiteY56" fmla="*/ 333375 h 657225"/>
                <a:gd name="connsiteX57" fmla="*/ 133350 w 844515"/>
                <a:gd name="connsiteY57" fmla="*/ 328107 h 657225"/>
                <a:gd name="connsiteX58" fmla="*/ 133350 w 844515"/>
                <a:gd name="connsiteY58" fmla="*/ 220075 h 657225"/>
                <a:gd name="connsiteX59" fmla="*/ 138113 w 844515"/>
                <a:gd name="connsiteY59" fmla="*/ 209550 h 657225"/>
                <a:gd name="connsiteX60" fmla="*/ 142875 w 844515"/>
                <a:gd name="connsiteY60" fmla="*/ 209550 h 657225"/>
                <a:gd name="connsiteX61" fmla="*/ 142875 w 844515"/>
                <a:gd name="connsiteY61" fmla="*/ 200025 h 657225"/>
                <a:gd name="connsiteX62" fmla="*/ 147638 w 844515"/>
                <a:gd name="connsiteY62" fmla="*/ 195262 h 657225"/>
                <a:gd name="connsiteX63" fmla="*/ 237420 w 844515"/>
                <a:gd name="connsiteY63" fmla="*/ 9525 h 657225"/>
                <a:gd name="connsiteX64" fmla="*/ 242535 w 844515"/>
                <a:gd name="connsiteY64" fmla="*/ 9525 h 657225"/>
                <a:gd name="connsiteX65" fmla="*/ 237420 w 844515"/>
                <a:gd name="connsiteY65" fmla="*/ 9525 h 657225"/>
                <a:gd name="connsiteX66" fmla="*/ 133893 w 844515"/>
                <a:gd name="connsiteY66" fmla="*/ 170345 h 657225"/>
                <a:gd name="connsiteX67" fmla="*/ 272272 w 844515"/>
                <a:gd name="connsiteY67" fmla="*/ 0 h 657225"/>
                <a:gd name="connsiteX68" fmla="*/ 316182 w 844515"/>
                <a:gd name="connsiteY68" fmla="*/ 37166 h 657225"/>
                <a:gd name="connsiteX69" fmla="*/ 346662 w 844515"/>
                <a:gd name="connsiteY69" fmla="*/ 171459 h 657225"/>
                <a:gd name="connsiteX70" fmla="*/ 332384 w 844515"/>
                <a:gd name="connsiteY70" fmla="*/ 194300 h 657225"/>
                <a:gd name="connsiteX71" fmla="*/ 328089 w 844515"/>
                <a:gd name="connsiteY71" fmla="*/ 194786 h 657225"/>
                <a:gd name="connsiteX72" fmla="*/ 309543 w 844515"/>
                <a:gd name="connsiteY72" fmla="*/ 180013 h 657225"/>
                <a:gd name="connsiteX73" fmla="*/ 285750 w 844515"/>
                <a:gd name="connsiteY73" fmla="*/ 66675 h 657225"/>
                <a:gd name="connsiteX74" fmla="*/ 285750 w 844515"/>
                <a:gd name="connsiteY74" fmla="*/ 371475 h 657225"/>
                <a:gd name="connsiteX75" fmla="*/ 266700 w 844515"/>
                <a:gd name="connsiteY75" fmla="*/ 390525 h 657225"/>
                <a:gd name="connsiteX76" fmla="*/ 247650 w 844515"/>
                <a:gd name="connsiteY76" fmla="*/ 371475 h 657225"/>
                <a:gd name="connsiteX77" fmla="*/ 247650 w 844515"/>
                <a:gd name="connsiteY77" fmla="*/ 209550 h 657225"/>
                <a:gd name="connsiteX78" fmla="*/ 238125 w 844515"/>
                <a:gd name="connsiteY78" fmla="*/ 209550 h 657225"/>
                <a:gd name="connsiteX79" fmla="*/ 238125 w 844515"/>
                <a:gd name="connsiteY79" fmla="*/ 371475 h 657225"/>
                <a:gd name="connsiteX80" fmla="*/ 219075 w 844515"/>
                <a:gd name="connsiteY80" fmla="*/ 390525 h 657225"/>
                <a:gd name="connsiteX81" fmla="*/ 200025 w 844515"/>
                <a:gd name="connsiteY81" fmla="*/ 371475 h 657225"/>
                <a:gd name="connsiteX82" fmla="*/ 171021 w 844515"/>
                <a:gd name="connsiteY82" fmla="*/ 179879 h 657225"/>
                <a:gd name="connsiteX83" fmla="*/ 152476 w 844515"/>
                <a:gd name="connsiteY83" fmla="*/ 194510 h 657225"/>
                <a:gd name="connsiteX84" fmla="*/ 148180 w 844515"/>
                <a:gd name="connsiteY84" fmla="*/ 193748 h 657225"/>
                <a:gd name="connsiteX85" fmla="*/ 133893 w 844515"/>
                <a:gd name="connsiteY85" fmla="*/ 170345 h 657225"/>
                <a:gd name="connsiteX0" fmla="*/ 66675 w 844515"/>
                <a:gd name="connsiteY0" fmla="*/ 552450 h 657225"/>
                <a:gd name="connsiteX1" fmla="*/ 161925 w 844515"/>
                <a:gd name="connsiteY1" fmla="*/ 552450 h 657225"/>
                <a:gd name="connsiteX2" fmla="*/ 161925 w 844515"/>
                <a:gd name="connsiteY2" fmla="*/ 657225 h 657225"/>
                <a:gd name="connsiteX3" fmla="*/ 66675 w 844515"/>
                <a:gd name="connsiteY3" fmla="*/ 657225 h 657225"/>
                <a:gd name="connsiteX4" fmla="*/ 66675 w 844515"/>
                <a:gd name="connsiteY4" fmla="*/ 552450 h 657225"/>
                <a:gd name="connsiteX5" fmla="*/ 219075 w 844515"/>
                <a:gd name="connsiteY5" fmla="*/ 485775 h 657225"/>
                <a:gd name="connsiteX6" fmla="*/ 304800 w 844515"/>
                <a:gd name="connsiteY6" fmla="*/ 485775 h 657225"/>
                <a:gd name="connsiteX7" fmla="*/ 304800 w 844515"/>
                <a:gd name="connsiteY7" fmla="*/ 657225 h 657225"/>
                <a:gd name="connsiteX8" fmla="*/ 219075 w 844515"/>
                <a:gd name="connsiteY8" fmla="*/ 657225 h 657225"/>
                <a:gd name="connsiteX9" fmla="*/ 219075 w 844515"/>
                <a:gd name="connsiteY9" fmla="*/ 485775 h 657225"/>
                <a:gd name="connsiteX10" fmla="*/ 361950 w 844515"/>
                <a:gd name="connsiteY10" fmla="*/ 428625 h 657225"/>
                <a:gd name="connsiteX11" fmla="*/ 457200 w 844515"/>
                <a:gd name="connsiteY11" fmla="*/ 428625 h 657225"/>
                <a:gd name="connsiteX12" fmla="*/ 457200 w 844515"/>
                <a:gd name="connsiteY12" fmla="*/ 657225 h 657225"/>
                <a:gd name="connsiteX13" fmla="*/ 361950 w 844515"/>
                <a:gd name="connsiteY13" fmla="*/ 657225 h 657225"/>
                <a:gd name="connsiteX14" fmla="*/ 361950 w 844515"/>
                <a:gd name="connsiteY14" fmla="*/ 428625 h 657225"/>
                <a:gd name="connsiteX15" fmla="*/ 514350 w 844515"/>
                <a:gd name="connsiteY15" fmla="*/ 361950 h 657225"/>
                <a:gd name="connsiteX16" fmla="*/ 609600 w 844515"/>
                <a:gd name="connsiteY16" fmla="*/ 361950 h 657225"/>
                <a:gd name="connsiteX17" fmla="*/ 609600 w 844515"/>
                <a:gd name="connsiteY17" fmla="*/ 657225 h 657225"/>
                <a:gd name="connsiteX18" fmla="*/ 514350 w 844515"/>
                <a:gd name="connsiteY18" fmla="*/ 657225 h 657225"/>
                <a:gd name="connsiteX19" fmla="*/ 514350 w 844515"/>
                <a:gd name="connsiteY19" fmla="*/ 361950 h 657225"/>
                <a:gd name="connsiteX20" fmla="*/ 666750 w 844515"/>
                <a:gd name="connsiteY20" fmla="*/ 304800 h 657225"/>
                <a:gd name="connsiteX21" fmla="*/ 762000 w 844515"/>
                <a:gd name="connsiteY21" fmla="*/ 304800 h 657225"/>
                <a:gd name="connsiteX22" fmla="*/ 762000 w 844515"/>
                <a:gd name="connsiteY22" fmla="*/ 657225 h 657225"/>
                <a:gd name="connsiteX23" fmla="*/ 666750 w 844515"/>
                <a:gd name="connsiteY23" fmla="*/ 657225 h 657225"/>
                <a:gd name="connsiteX24" fmla="*/ 666750 w 844515"/>
                <a:gd name="connsiteY24" fmla="*/ 304800 h 657225"/>
                <a:gd name="connsiteX25" fmla="*/ 800100 w 844515"/>
                <a:gd name="connsiteY25" fmla="*/ 209207 h 657225"/>
                <a:gd name="connsiteX26" fmla="*/ 844515 w 844515"/>
                <a:gd name="connsiteY26" fmla="*/ 234858 h 657225"/>
                <a:gd name="connsiteX27" fmla="*/ 800100 w 844515"/>
                <a:gd name="connsiteY27" fmla="*/ 260499 h 657225"/>
                <a:gd name="connsiteX28" fmla="*/ 800100 w 844515"/>
                <a:gd name="connsiteY28" fmla="*/ 247650 h 657225"/>
                <a:gd name="connsiteX29" fmla="*/ 638175 w 844515"/>
                <a:gd name="connsiteY29" fmla="*/ 247650 h 657225"/>
                <a:gd name="connsiteX30" fmla="*/ 638175 w 844515"/>
                <a:gd name="connsiteY30" fmla="*/ 304800 h 657225"/>
                <a:gd name="connsiteX31" fmla="*/ 485775 w 844515"/>
                <a:gd name="connsiteY31" fmla="*/ 304800 h 657225"/>
                <a:gd name="connsiteX32" fmla="*/ 485775 w 844515"/>
                <a:gd name="connsiteY32" fmla="*/ 371475 h 657225"/>
                <a:gd name="connsiteX33" fmla="*/ 333375 w 844515"/>
                <a:gd name="connsiteY33" fmla="*/ 371475 h 657225"/>
                <a:gd name="connsiteX34" fmla="*/ 333375 w 844515"/>
                <a:gd name="connsiteY34" fmla="*/ 428625 h 657225"/>
                <a:gd name="connsiteX35" fmla="*/ 180975 w 844515"/>
                <a:gd name="connsiteY35" fmla="*/ 428625 h 657225"/>
                <a:gd name="connsiteX36" fmla="*/ 180975 w 844515"/>
                <a:gd name="connsiteY36" fmla="*/ 495300 h 657225"/>
                <a:gd name="connsiteX37" fmla="*/ 0 w 844515"/>
                <a:gd name="connsiteY37" fmla="*/ 495300 h 657225"/>
                <a:gd name="connsiteX38" fmla="*/ 0 w 844515"/>
                <a:gd name="connsiteY38" fmla="*/ 476250 h 657225"/>
                <a:gd name="connsiteX39" fmla="*/ 161925 w 844515"/>
                <a:gd name="connsiteY39" fmla="*/ 476250 h 657225"/>
                <a:gd name="connsiteX40" fmla="*/ 161925 w 844515"/>
                <a:gd name="connsiteY40" fmla="*/ 409575 h 657225"/>
                <a:gd name="connsiteX41" fmla="*/ 314325 w 844515"/>
                <a:gd name="connsiteY41" fmla="*/ 409575 h 657225"/>
                <a:gd name="connsiteX42" fmla="*/ 314325 w 844515"/>
                <a:gd name="connsiteY42" fmla="*/ 352425 h 657225"/>
                <a:gd name="connsiteX43" fmla="*/ 466725 w 844515"/>
                <a:gd name="connsiteY43" fmla="*/ 352425 h 657225"/>
                <a:gd name="connsiteX44" fmla="*/ 466725 w 844515"/>
                <a:gd name="connsiteY44" fmla="*/ 285750 h 657225"/>
                <a:gd name="connsiteX45" fmla="*/ 619125 w 844515"/>
                <a:gd name="connsiteY45" fmla="*/ 285750 h 657225"/>
                <a:gd name="connsiteX46" fmla="*/ 619125 w 844515"/>
                <a:gd name="connsiteY46" fmla="*/ 228600 h 657225"/>
                <a:gd name="connsiteX47" fmla="*/ 800100 w 844515"/>
                <a:gd name="connsiteY47" fmla="*/ 228600 h 657225"/>
                <a:gd name="connsiteX48" fmla="*/ 800100 w 844515"/>
                <a:gd name="connsiteY48" fmla="*/ 209207 h 657225"/>
                <a:gd name="connsiteX49" fmla="*/ 147638 w 844515"/>
                <a:gd name="connsiteY49" fmla="*/ 195262 h 657225"/>
                <a:gd name="connsiteX50" fmla="*/ 152400 w 844515"/>
                <a:gd name="connsiteY50" fmla="*/ 200025 h 657225"/>
                <a:gd name="connsiteX51" fmla="*/ 152400 w 844515"/>
                <a:gd name="connsiteY51" fmla="*/ 209550 h 657225"/>
                <a:gd name="connsiteX52" fmla="*/ 156458 w 844515"/>
                <a:gd name="connsiteY52" fmla="*/ 209550 h 657225"/>
                <a:gd name="connsiteX53" fmla="*/ 161925 w 844515"/>
                <a:gd name="connsiteY53" fmla="*/ 220075 h 657225"/>
                <a:gd name="connsiteX54" fmla="*/ 161925 w 844515"/>
                <a:gd name="connsiteY54" fmla="*/ 328098 h 657225"/>
                <a:gd name="connsiteX55" fmla="*/ 156458 w 844515"/>
                <a:gd name="connsiteY55" fmla="*/ 333375 h 657225"/>
                <a:gd name="connsiteX56" fmla="*/ 138113 w 844515"/>
                <a:gd name="connsiteY56" fmla="*/ 333375 h 657225"/>
                <a:gd name="connsiteX57" fmla="*/ 133350 w 844515"/>
                <a:gd name="connsiteY57" fmla="*/ 328107 h 657225"/>
                <a:gd name="connsiteX58" fmla="*/ 133350 w 844515"/>
                <a:gd name="connsiteY58" fmla="*/ 220075 h 657225"/>
                <a:gd name="connsiteX59" fmla="*/ 138113 w 844515"/>
                <a:gd name="connsiteY59" fmla="*/ 209550 h 657225"/>
                <a:gd name="connsiteX60" fmla="*/ 142875 w 844515"/>
                <a:gd name="connsiteY60" fmla="*/ 209550 h 657225"/>
                <a:gd name="connsiteX61" fmla="*/ 142875 w 844515"/>
                <a:gd name="connsiteY61" fmla="*/ 200025 h 657225"/>
                <a:gd name="connsiteX62" fmla="*/ 147638 w 844515"/>
                <a:gd name="connsiteY62" fmla="*/ 195262 h 657225"/>
                <a:gd name="connsiteX63" fmla="*/ 133893 w 844515"/>
                <a:gd name="connsiteY63" fmla="*/ 170345 h 657225"/>
                <a:gd name="connsiteX64" fmla="*/ 272272 w 844515"/>
                <a:gd name="connsiteY64" fmla="*/ 0 h 657225"/>
                <a:gd name="connsiteX65" fmla="*/ 316182 w 844515"/>
                <a:gd name="connsiteY65" fmla="*/ 37166 h 657225"/>
                <a:gd name="connsiteX66" fmla="*/ 346662 w 844515"/>
                <a:gd name="connsiteY66" fmla="*/ 171459 h 657225"/>
                <a:gd name="connsiteX67" fmla="*/ 332384 w 844515"/>
                <a:gd name="connsiteY67" fmla="*/ 194300 h 657225"/>
                <a:gd name="connsiteX68" fmla="*/ 328089 w 844515"/>
                <a:gd name="connsiteY68" fmla="*/ 194786 h 657225"/>
                <a:gd name="connsiteX69" fmla="*/ 309543 w 844515"/>
                <a:gd name="connsiteY69" fmla="*/ 180013 h 657225"/>
                <a:gd name="connsiteX70" fmla="*/ 285750 w 844515"/>
                <a:gd name="connsiteY70" fmla="*/ 66675 h 657225"/>
                <a:gd name="connsiteX71" fmla="*/ 285750 w 844515"/>
                <a:gd name="connsiteY71" fmla="*/ 371475 h 657225"/>
                <a:gd name="connsiteX72" fmla="*/ 266700 w 844515"/>
                <a:gd name="connsiteY72" fmla="*/ 390525 h 657225"/>
                <a:gd name="connsiteX73" fmla="*/ 247650 w 844515"/>
                <a:gd name="connsiteY73" fmla="*/ 371475 h 657225"/>
                <a:gd name="connsiteX74" fmla="*/ 247650 w 844515"/>
                <a:gd name="connsiteY74" fmla="*/ 209550 h 657225"/>
                <a:gd name="connsiteX75" fmla="*/ 238125 w 844515"/>
                <a:gd name="connsiteY75" fmla="*/ 209550 h 657225"/>
                <a:gd name="connsiteX76" fmla="*/ 238125 w 844515"/>
                <a:gd name="connsiteY76" fmla="*/ 371475 h 657225"/>
                <a:gd name="connsiteX77" fmla="*/ 219075 w 844515"/>
                <a:gd name="connsiteY77" fmla="*/ 390525 h 657225"/>
                <a:gd name="connsiteX78" fmla="*/ 200025 w 844515"/>
                <a:gd name="connsiteY78" fmla="*/ 371475 h 657225"/>
                <a:gd name="connsiteX79" fmla="*/ 171021 w 844515"/>
                <a:gd name="connsiteY79" fmla="*/ 179879 h 657225"/>
                <a:gd name="connsiteX80" fmla="*/ 152476 w 844515"/>
                <a:gd name="connsiteY80" fmla="*/ 194510 h 657225"/>
                <a:gd name="connsiteX81" fmla="*/ 148180 w 844515"/>
                <a:gd name="connsiteY81" fmla="*/ 193748 h 657225"/>
                <a:gd name="connsiteX82" fmla="*/ 133893 w 844515"/>
                <a:gd name="connsiteY82" fmla="*/ 170345 h 657225"/>
                <a:gd name="connsiteX0" fmla="*/ 66675 w 844515"/>
                <a:gd name="connsiteY0" fmla="*/ 515284 h 620059"/>
                <a:gd name="connsiteX1" fmla="*/ 161925 w 844515"/>
                <a:gd name="connsiteY1" fmla="*/ 515284 h 620059"/>
                <a:gd name="connsiteX2" fmla="*/ 161925 w 844515"/>
                <a:gd name="connsiteY2" fmla="*/ 620059 h 620059"/>
                <a:gd name="connsiteX3" fmla="*/ 66675 w 844515"/>
                <a:gd name="connsiteY3" fmla="*/ 620059 h 620059"/>
                <a:gd name="connsiteX4" fmla="*/ 66675 w 844515"/>
                <a:gd name="connsiteY4" fmla="*/ 515284 h 620059"/>
                <a:gd name="connsiteX5" fmla="*/ 219075 w 844515"/>
                <a:gd name="connsiteY5" fmla="*/ 448609 h 620059"/>
                <a:gd name="connsiteX6" fmla="*/ 304800 w 844515"/>
                <a:gd name="connsiteY6" fmla="*/ 448609 h 620059"/>
                <a:gd name="connsiteX7" fmla="*/ 304800 w 844515"/>
                <a:gd name="connsiteY7" fmla="*/ 620059 h 620059"/>
                <a:gd name="connsiteX8" fmla="*/ 219075 w 844515"/>
                <a:gd name="connsiteY8" fmla="*/ 620059 h 620059"/>
                <a:gd name="connsiteX9" fmla="*/ 219075 w 844515"/>
                <a:gd name="connsiteY9" fmla="*/ 448609 h 620059"/>
                <a:gd name="connsiteX10" fmla="*/ 361950 w 844515"/>
                <a:gd name="connsiteY10" fmla="*/ 391459 h 620059"/>
                <a:gd name="connsiteX11" fmla="*/ 457200 w 844515"/>
                <a:gd name="connsiteY11" fmla="*/ 391459 h 620059"/>
                <a:gd name="connsiteX12" fmla="*/ 457200 w 844515"/>
                <a:gd name="connsiteY12" fmla="*/ 620059 h 620059"/>
                <a:gd name="connsiteX13" fmla="*/ 361950 w 844515"/>
                <a:gd name="connsiteY13" fmla="*/ 620059 h 620059"/>
                <a:gd name="connsiteX14" fmla="*/ 361950 w 844515"/>
                <a:gd name="connsiteY14" fmla="*/ 391459 h 620059"/>
                <a:gd name="connsiteX15" fmla="*/ 514350 w 844515"/>
                <a:gd name="connsiteY15" fmla="*/ 324784 h 620059"/>
                <a:gd name="connsiteX16" fmla="*/ 609600 w 844515"/>
                <a:gd name="connsiteY16" fmla="*/ 324784 h 620059"/>
                <a:gd name="connsiteX17" fmla="*/ 609600 w 844515"/>
                <a:gd name="connsiteY17" fmla="*/ 620059 h 620059"/>
                <a:gd name="connsiteX18" fmla="*/ 514350 w 844515"/>
                <a:gd name="connsiteY18" fmla="*/ 620059 h 620059"/>
                <a:gd name="connsiteX19" fmla="*/ 514350 w 844515"/>
                <a:gd name="connsiteY19" fmla="*/ 324784 h 620059"/>
                <a:gd name="connsiteX20" fmla="*/ 666750 w 844515"/>
                <a:gd name="connsiteY20" fmla="*/ 267634 h 620059"/>
                <a:gd name="connsiteX21" fmla="*/ 762000 w 844515"/>
                <a:gd name="connsiteY21" fmla="*/ 267634 h 620059"/>
                <a:gd name="connsiteX22" fmla="*/ 762000 w 844515"/>
                <a:gd name="connsiteY22" fmla="*/ 620059 h 620059"/>
                <a:gd name="connsiteX23" fmla="*/ 666750 w 844515"/>
                <a:gd name="connsiteY23" fmla="*/ 620059 h 620059"/>
                <a:gd name="connsiteX24" fmla="*/ 666750 w 844515"/>
                <a:gd name="connsiteY24" fmla="*/ 267634 h 620059"/>
                <a:gd name="connsiteX25" fmla="*/ 800100 w 844515"/>
                <a:gd name="connsiteY25" fmla="*/ 172041 h 620059"/>
                <a:gd name="connsiteX26" fmla="*/ 844515 w 844515"/>
                <a:gd name="connsiteY26" fmla="*/ 197692 h 620059"/>
                <a:gd name="connsiteX27" fmla="*/ 800100 w 844515"/>
                <a:gd name="connsiteY27" fmla="*/ 223333 h 620059"/>
                <a:gd name="connsiteX28" fmla="*/ 800100 w 844515"/>
                <a:gd name="connsiteY28" fmla="*/ 210484 h 620059"/>
                <a:gd name="connsiteX29" fmla="*/ 638175 w 844515"/>
                <a:gd name="connsiteY29" fmla="*/ 210484 h 620059"/>
                <a:gd name="connsiteX30" fmla="*/ 638175 w 844515"/>
                <a:gd name="connsiteY30" fmla="*/ 267634 h 620059"/>
                <a:gd name="connsiteX31" fmla="*/ 485775 w 844515"/>
                <a:gd name="connsiteY31" fmla="*/ 267634 h 620059"/>
                <a:gd name="connsiteX32" fmla="*/ 485775 w 844515"/>
                <a:gd name="connsiteY32" fmla="*/ 334309 h 620059"/>
                <a:gd name="connsiteX33" fmla="*/ 333375 w 844515"/>
                <a:gd name="connsiteY33" fmla="*/ 334309 h 620059"/>
                <a:gd name="connsiteX34" fmla="*/ 333375 w 844515"/>
                <a:gd name="connsiteY34" fmla="*/ 391459 h 620059"/>
                <a:gd name="connsiteX35" fmla="*/ 180975 w 844515"/>
                <a:gd name="connsiteY35" fmla="*/ 391459 h 620059"/>
                <a:gd name="connsiteX36" fmla="*/ 180975 w 844515"/>
                <a:gd name="connsiteY36" fmla="*/ 458134 h 620059"/>
                <a:gd name="connsiteX37" fmla="*/ 0 w 844515"/>
                <a:gd name="connsiteY37" fmla="*/ 458134 h 620059"/>
                <a:gd name="connsiteX38" fmla="*/ 0 w 844515"/>
                <a:gd name="connsiteY38" fmla="*/ 439084 h 620059"/>
                <a:gd name="connsiteX39" fmla="*/ 161925 w 844515"/>
                <a:gd name="connsiteY39" fmla="*/ 439084 h 620059"/>
                <a:gd name="connsiteX40" fmla="*/ 161925 w 844515"/>
                <a:gd name="connsiteY40" fmla="*/ 372409 h 620059"/>
                <a:gd name="connsiteX41" fmla="*/ 314325 w 844515"/>
                <a:gd name="connsiteY41" fmla="*/ 372409 h 620059"/>
                <a:gd name="connsiteX42" fmla="*/ 314325 w 844515"/>
                <a:gd name="connsiteY42" fmla="*/ 315259 h 620059"/>
                <a:gd name="connsiteX43" fmla="*/ 466725 w 844515"/>
                <a:gd name="connsiteY43" fmla="*/ 315259 h 620059"/>
                <a:gd name="connsiteX44" fmla="*/ 466725 w 844515"/>
                <a:gd name="connsiteY44" fmla="*/ 248584 h 620059"/>
                <a:gd name="connsiteX45" fmla="*/ 619125 w 844515"/>
                <a:gd name="connsiteY45" fmla="*/ 248584 h 620059"/>
                <a:gd name="connsiteX46" fmla="*/ 619125 w 844515"/>
                <a:gd name="connsiteY46" fmla="*/ 191434 h 620059"/>
                <a:gd name="connsiteX47" fmla="*/ 800100 w 844515"/>
                <a:gd name="connsiteY47" fmla="*/ 191434 h 620059"/>
                <a:gd name="connsiteX48" fmla="*/ 800100 w 844515"/>
                <a:gd name="connsiteY48" fmla="*/ 172041 h 620059"/>
                <a:gd name="connsiteX49" fmla="*/ 147638 w 844515"/>
                <a:gd name="connsiteY49" fmla="*/ 158096 h 620059"/>
                <a:gd name="connsiteX50" fmla="*/ 152400 w 844515"/>
                <a:gd name="connsiteY50" fmla="*/ 162859 h 620059"/>
                <a:gd name="connsiteX51" fmla="*/ 152400 w 844515"/>
                <a:gd name="connsiteY51" fmla="*/ 172384 h 620059"/>
                <a:gd name="connsiteX52" fmla="*/ 156458 w 844515"/>
                <a:gd name="connsiteY52" fmla="*/ 172384 h 620059"/>
                <a:gd name="connsiteX53" fmla="*/ 161925 w 844515"/>
                <a:gd name="connsiteY53" fmla="*/ 182909 h 620059"/>
                <a:gd name="connsiteX54" fmla="*/ 161925 w 844515"/>
                <a:gd name="connsiteY54" fmla="*/ 290932 h 620059"/>
                <a:gd name="connsiteX55" fmla="*/ 156458 w 844515"/>
                <a:gd name="connsiteY55" fmla="*/ 296209 h 620059"/>
                <a:gd name="connsiteX56" fmla="*/ 138113 w 844515"/>
                <a:gd name="connsiteY56" fmla="*/ 296209 h 620059"/>
                <a:gd name="connsiteX57" fmla="*/ 133350 w 844515"/>
                <a:gd name="connsiteY57" fmla="*/ 290941 h 620059"/>
                <a:gd name="connsiteX58" fmla="*/ 133350 w 844515"/>
                <a:gd name="connsiteY58" fmla="*/ 182909 h 620059"/>
                <a:gd name="connsiteX59" fmla="*/ 138113 w 844515"/>
                <a:gd name="connsiteY59" fmla="*/ 172384 h 620059"/>
                <a:gd name="connsiteX60" fmla="*/ 142875 w 844515"/>
                <a:gd name="connsiteY60" fmla="*/ 172384 h 620059"/>
                <a:gd name="connsiteX61" fmla="*/ 142875 w 844515"/>
                <a:gd name="connsiteY61" fmla="*/ 162859 h 620059"/>
                <a:gd name="connsiteX62" fmla="*/ 147638 w 844515"/>
                <a:gd name="connsiteY62" fmla="*/ 158096 h 620059"/>
                <a:gd name="connsiteX63" fmla="*/ 133893 w 844515"/>
                <a:gd name="connsiteY63" fmla="*/ 133179 h 620059"/>
                <a:gd name="connsiteX64" fmla="*/ 316182 w 844515"/>
                <a:gd name="connsiteY64" fmla="*/ 0 h 620059"/>
                <a:gd name="connsiteX65" fmla="*/ 346662 w 844515"/>
                <a:gd name="connsiteY65" fmla="*/ 134293 h 620059"/>
                <a:gd name="connsiteX66" fmla="*/ 332384 w 844515"/>
                <a:gd name="connsiteY66" fmla="*/ 157134 h 620059"/>
                <a:gd name="connsiteX67" fmla="*/ 328089 w 844515"/>
                <a:gd name="connsiteY67" fmla="*/ 157620 h 620059"/>
                <a:gd name="connsiteX68" fmla="*/ 309543 w 844515"/>
                <a:gd name="connsiteY68" fmla="*/ 142847 h 620059"/>
                <a:gd name="connsiteX69" fmla="*/ 285750 w 844515"/>
                <a:gd name="connsiteY69" fmla="*/ 29509 h 620059"/>
                <a:gd name="connsiteX70" fmla="*/ 285750 w 844515"/>
                <a:gd name="connsiteY70" fmla="*/ 334309 h 620059"/>
                <a:gd name="connsiteX71" fmla="*/ 266700 w 844515"/>
                <a:gd name="connsiteY71" fmla="*/ 353359 h 620059"/>
                <a:gd name="connsiteX72" fmla="*/ 247650 w 844515"/>
                <a:gd name="connsiteY72" fmla="*/ 334309 h 620059"/>
                <a:gd name="connsiteX73" fmla="*/ 247650 w 844515"/>
                <a:gd name="connsiteY73" fmla="*/ 172384 h 620059"/>
                <a:gd name="connsiteX74" fmla="*/ 238125 w 844515"/>
                <a:gd name="connsiteY74" fmla="*/ 172384 h 620059"/>
                <a:gd name="connsiteX75" fmla="*/ 238125 w 844515"/>
                <a:gd name="connsiteY75" fmla="*/ 334309 h 620059"/>
                <a:gd name="connsiteX76" fmla="*/ 219075 w 844515"/>
                <a:gd name="connsiteY76" fmla="*/ 353359 h 620059"/>
                <a:gd name="connsiteX77" fmla="*/ 200025 w 844515"/>
                <a:gd name="connsiteY77" fmla="*/ 334309 h 620059"/>
                <a:gd name="connsiteX78" fmla="*/ 171021 w 844515"/>
                <a:gd name="connsiteY78" fmla="*/ 142713 h 620059"/>
                <a:gd name="connsiteX79" fmla="*/ 152476 w 844515"/>
                <a:gd name="connsiteY79" fmla="*/ 157344 h 620059"/>
                <a:gd name="connsiteX80" fmla="*/ 148180 w 844515"/>
                <a:gd name="connsiteY80" fmla="*/ 156582 h 620059"/>
                <a:gd name="connsiteX81" fmla="*/ 133893 w 844515"/>
                <a:gd name="connsiteY81" fmla="*/ 133179 h 620059"/>
                <a:gd name="connsiteX0" fmla="*/ 66675 w 844515"/>
                <a:gd name="connsiteY0" fmla="*/ 485775 h 590550"/>
                <a:gd name="connsiteX1" fmla="*/ 161925 w 844515"/>
                <a:gd name="connsiteY1" fmla="*/ 485775 h 590550"/>
                <a:gd name="connsiteX2" fmla="*/ 161925 w 844515"/>
                <a:gd name="connsiteY2" fmla="*/ 590550 h 590550"/>
                <a:gd name="connsiteX3" fmla="*/ 66675 w 844515"/>
                <a:gd name="connsiteY3" fmla="*/ 590550 h 590550"/>
                <a:gd name="connsiteX4" fmla="*/ 66675 w 844515"/>
                <a:gd name="connsiteY4" fmla="*/ 485775 h 590550"/>
                <a:gd name="connsiteX5" fmla="*/ 219075 w 844515"/>
                <a:gd name="connsiteY5" fmla="*/ 419100 h 590550"/>
                <a:gd name="connsiteX6" fmla="*/ 304800 w 844515"/>
                <a:gd name="connsiteY6" fmla="*/ 419100 h 590550"/>
                <a:gd name="connsiteX7" fmla="*/ 304800 w 844515"/>
                <a:gd name="connsiteY7" fmla="*/ 590550 h 590550"/>
                <a:gd name="connsiteX8" fmla="*/ 219075 w 844515"/>
                <a:gd name="connsiteY8" fmla="*/ 590550 h 590550"/>
                <a:gd name="connsiteX9" fmla="*/ 219075 w 844515"/>
                <a:gd name="connsiteY9" fmla="*/ 419100 h 590550"/>
                <a:gd name="connsiteX10" fmla="*/ 361950 w 844515"/>
                <a:gd name="connsiteY10" fmla="*/ 361950 h 590550"/>
                <a:gd name="connsiteX11" fmla="*/ 457200 w 844515"/>
                <a:gd name="connsiteY11" fmla="*/ 361950 h 590550"/>
                <a:gd name="connsiteX12" fmla="*/ 457200 w 844515"/>
                <a:gd name="connsiteY12" fmla="*/ 590550 h 590550"/>
                <a:gd name="connsiteX13" fmla="*/ 361950 w 844515"/>
                <a:gd name="connsiteY13" fmla="*/ 590550 h 590550"/>
                <a:gd name="connsiteX14" fmla="*/ 361950 w 844515"/>
                <a:gd name="connsiteY14" fmla="*/ 361950 h 590550"/>
                <a:gd name="connsiteX15" fmla="*/ 514350 w 844515"/>
                <a:gd name="connsiteY15" fmla="*/ 295275 h 590550"/>
                <a:gd name="connsiteX16" fmla="*/ 609600 w 844515"/>
                <a:gd name="connsiteY16" fmla="*/ 295275 h 590550"/>
                <a:gd name="connsiteX17" fmla="*/ 609600 w 844515"/>
                <a:gd name="connsiteY17" fmla="*/ 590550 h 590550"/>
                <a:gd name="connsiteX18" fmla="*/ 514350 w 844515"/>
                <a:gd name="connsiteY18" fmla="*/ 590550 h 590550"/>
                <a:gd name="connsiteX19" fmla="*/ 514350 w 844515"/>
                <a:gd name="connsiteY19" fmla="*/ 295275 h 590550"/>
                <a:gd name="connsiteX20" fmla="*/ 666750 w 844515"/>
                <a:gd name="connsiteY20" fmla="*/ 238125 h 590550"/>
                <a:gd name="connsiteX21" fmla="*/ 762000 w 844515"/>
                <a:gd name="connsiteY21" fmla="*/ 238125 h 590550"/>
                <a:gd name="connsiteX22" fmla="*/ 762000 w 844515"/>
                <a:gd name="connsiteY22" fmla="*/ 590550 h 590550"/>
                <a:gd name="connsiteX23" fmla="*/ 666750 w 844515"/>
                <a:gd name="connsiteY23" fmla="*/ 590550 h 590550"/>
                <a:gd name="connsiteX24" fmla="*/ 666750 w 844515"/>
                <a:gd name="connsiteY24" fmla="*/ 238125 h 590550"/>
                <a:gd name="connsiteX25" fmla="*/ 800100 w 844515"/>
                <a:gd name="connsiteY25" fmla="*/ 142532 h 590550"/>
                <a:gd name="connsiteX26" fmla="*/ 844515 w 844515"/>
                <a:gd name="connsiteY26" fmla="*/ 168183 h 590550"/>
                <a:gd name="connsiteX27" fmla="*/ 800100 w 844515"/>
                <a:gd name="connsiteY27" fmla="*/ 193824 h 590550"/>
                <a:gd name="connsiteX28" fmla="*/ 800100 w 844515"/>
                <a:gd name="connsiteY28" fmla="*/ 180975 h 590550"/>
                <a:gd name="connsiteX29" fmla="*/ 638175 w 844515"/>
                <a:gd name="connsiteY29" fmla="*/ 180975 h 590550"/>
                <a:gd name="connsiteX30" fmla="*/ 638175 w 844515"/>
                <a:gd name="connsiteY30" fmla="*/ 238125 h 590550"/>
                <a:gd name="connsiteX31" fmla="*/ 485775 w 844515"/>
                <a:gd name="connsiteY31" fmla="*/ 238125 h 590550"/>
                <a:gd name="connsiteX32" fmla="*/ 485775 w 844515"/>
                <a:gd name="connsiteY32" fmla="*/ 304800 h 590550"/>
                <a:gd name="connsiteX33" fmla="*/ 333375 w 844515"/>
                <a:gd name="connsiteY33" fmla="*/ 304800 h 590550"/>
                <a:gd name="connsiteX34" fmla="*/ 333375 w 844515"/>
                <a:gd name="connsiteY34" fmla="*/ 361950 h 590550"/>
                <a:gd name="connsiteX35" fmla="*/ 180975 w 844515"/>
                <a:gd name="connsiteY35" fmla="*/ 361950 h 590550"/>
                <a:gd name="connsiteX36" fmla="*/ 180975 w 844515"/>
                <a:gd name="connsiteY36" fmla="*/ 428625 h 590550"/>
                <a:gd name="connsiteX37" fmla="*/ 0 w 844515"/>
                <a:gd name="connsiteY37" fmla="*/ 428625 h 590550"/>
                <a:gd name="connsiteX38" fmla="*/ 0 w 844515"/>
                <a:gd name="connsiteY38" fmla="*/ 409575 h 590550"/>
                <a:gd name="connsiteX39" fmla="*/ 161925 w 844515"/>
                <a:gd name="connsiteY39" fmla="*/ 409575 h 590550"/>
                <a:gd name="connsiteX40" fmla="*/ 161925 w 844515"/>
                <a:gd name="connsiteY40" fmla="*/ 342900 h 590550"/>
                <a:gd name="connsiteX41" fmla="*/ 314325 w 844515"/>
                <a:gd name="connsiteY41" fmla="*/ 342900 h 590550"/>
                <a:gd name="connsiteX42" fmla="*/ 314325 w 844515"/>
                <a:gd name="connsiteY42" fmla="*/ 285750 h 590550"/>
                <a:gd name="connsiteX43" fmla="*/ 466725 w 844515"/>
                <a:gd name="connsiteY43" fmla="*/ 285750 h 590550"/>
                <a:gd name="connsiteX44" fmla="*/ 466725 w 844515"/>
                <a:gd name="connsiteY44" fmla="*/ 219075 h 590550"/>
                <a:gd name="connsiteX45" fmla="*/ 619125 w 844515"/>
                <a:gd name="connsiteY45" fmla="*/ 219075 h 590550"/>
                <a:gd name="connsiteX46" fmla="*/ 619125 w 844515"/>
                <a:gd name="connsiteY46" fmla="*/ 161925 h 590550"/>
                <a:gd name="connsiteX47" fmla="*/ 800100 w 844515"/>
                <a:gd name="connsiteY47" fmla="*/ 161925 h 590550"/>
                <a:gd name="connsiteX48" fmla="*/ 800100 w 844515"/>
                <a:gd name="connsiteY48" fmla="*/ 142532 h 590550"/>
                <a:gd name="connsiteX49" fmla="*/ 147638 w 844515"/>
                <a:gd name="connsiteY49" fmla="*/ 128587 h 590550"/>
                <a:gd name="connsiteX50" fmla="*/ 152400 w 844515"/>
                <a:gd name="connsiteY50" fmla="*/ 133350 h 590550"/>
                <a:gd name="connsiteX51" fmla="*/ 152400 w 844515"/>
                <a:gd name="connsiteY51" fmla="*/ 142875 h 590550"/>
                <a:gd name="connsiteX52" fmla="*/ 156458 w 844515"/>
                <a:gd name="connsiteY52" fmla="*/ 142875 h 590550"/>
                <a:gd name="connsiteX53" fmla="*/ 161925 w 844515"/>
                <a:gd name="connsiteY53" fmla="*/ 153400 h 590550"/>
                <a:gd name="connsiteX54" fmla="*/ 161925 w 844515"/>
                <a:gd name="connsiteY54" fmla="*/ 261423 h 590550"/>
                <a:gd name="connsiteX55" fmla="*/ 156458 w 844515"/>
                <a:gd name="connsiteY55" fmla="*/ 266700 h 590550"/>
                <a:gd name="connsiteX56" fmla="*/ 138113 w 844515"/>
                <a:gd name="connsiteY56" fmla="*/ 266700 h 590550"/>
                <a:gd name="connsiteX57" fmla="*/ 133350 w 844515"/>
                <a:gd name="connsiteY57" fmla="*/ 261432 h 590550"/>
                <a:gd name="connsiteX58" fmla="*/ 133350 w 844515"/>
                <a:gd name="connsiteY58" fmla="*/ 153400 h 590550"/>
                <a:gd name="connsiteX59" fmla="*/ 138113 w 844515"/>
                <a:gd name="connsiteY59" fmla="*/ 142875 h 590550"/>
                <a:gd name="connsiteX60" fmla="*/ 142875 w 844515"/>
                <a:gd name="connsiteY60" fmla="*/ 142875 h 590550"/>
                <a:gd name="connsiteX61" fmla="*/ 142875 w 844515"/>
                <a:gd name="connsiteY61" fmla="*/ 133350 h 590550"/>
                <a:gd name="connsiteX62" fmla="*/ 147638 w 844515"/>
                <a:gd name="connsiteY62" fmla="*/ 128587 h 590550"/>
                <a:gd name="connsiteX63" fmla="*/ 133893 w 844515"/>
                <a:gd name="connsiteY63" fmla="*/ 103670 h 590550"/>
                <a:gd name="connsiteX64" fmla="*/ 346662 w 844515"/>
                <a:gd name="connsiteY64" fmla="*/ 104784 h 590550"/>
                <a:gd name="connsiteX65" fmla="*/ 332384 w 844515"/>
                <a:gd name="connsiteY65" fmla="*/ 127625 h 590550"/>
                <a:gd name="connsiteX66" fmla="*/ 328089 w 844515"/>
                <a:gd name="connsiteY66" fmla="*/ 128111 h 590550"/>
                <a:gd name="connsiteX67" fmla="*/ 309543 w 844515"/>
                <a:gd name="connsiteY67" fmla="*/ 113338 h 590550"/>
                <a:gd name="connsiteX68" fmla="*/ 285750 w 844515"/>
                <a:gd name="connsiteY68" fmla="*/ 0 h 590550"/>
                <a:gd name="connsiteX69" fmla="*/ 285750 w 844515"/>
                <a:gd name="connsiteY69" fmla="*/ 304800 h 590550"/>
                <a:gd name="connsiteX70" fmla="*/ 266700 w 844515"/>
                <a:gd name="connsiteY70" fmla="*/ 323850 h 590550"/>
                <a:gd name="connsiteX71" fmla="*/ 247650 w 844515"/>
                <a:gd name="connsiteY71" fmla="*/ 304800 h 590550"/>
                <a:gd name="connsiteX72" fmla="*/ 247650 w 844515"/>
                <a:gd name="connsiteY72" fmla="*/ 142875 h 590550"/>
                <a:gd name="connsiteX73" fmla="*/ 238125 w 844515"/>
                <a:gd name="connsiteY73" fmla="*/ 142875 h 590550"/>
                <a:gd name="connsiteX74" fmla="*/ 238125 w 844515"/>
                <a:gd name="connsiteY74" fmla="*/ 304800 h 590550"/>
                <a:gd name="connsiteX75" fmla="*/ 219075 w 844515"/>
                <a:gd name="connsiteY75" fmla="*/ 323850 h 590550"/>
                <a:gd name="connsiteX76" fmla="*/ 200025 w 844515"/>
                <a:gd name="connsiteY76" fmla="*/ 304800 h 590550"/>
                <a:gd name="connsiteX77" fmla="*/ 171021 w 844515"/>
                <a:gd name="connsiteY77" fmla="*/ 113204 h 590550"/>
                <a:gd name="connsiteX78" fmla="*/ 152476 w 844515"/>
                <a:gd name="connsiteY78" fmla="*/ 127835 h 590550"/>
                <a:gd name="connsiteX79" fmla="*/ 148180 w 844515"/>
                <a:gd name="connsiteY79" fmla="*/ 127073 h 590550"/>
                <a:gd name="connsiteX80" fmla="*/ 133893 w 844515"/>
                <a:gd name="connsiteY80" fmla="*/ 103670 h 590550"/>
                <a:gd name="connsiteX0" fmla="*/ 66675 w 844515"/>
                <a:gd name="connsiteY0" fmla="*/ 382105 h 486880"/>
                <a:gd name="connsiteX1" fmla="*/ 161925 w 844515"/>
                <a:gd name="connsiteY1" fmla="*/ 382105 h 486880"/>
                <a:gd name="connsiteX2" fmla="*/ 161925 w 844515"/>
                <a:gd name="connsiteY2" fmla="*/ 486880 h 486880"/>
                <a:gd name="connsiteX3" fmla="*/ 66675 w 844515"/>
                <a:gd name="connsiteY3" fmla="*/ 486880 h 486880"/>
                <a:gd name="connsiteX4" fmla="*/ 66675 w 844515"/>
                <a:gd name="connsiteY4" fmla="*/ 382105 h 486880"/>
                <a:gd name="connsiteX5" fmla="*/ 219075 w 844515"/>
                <a:gd name="connsiteY5" fmla="*/ 315430 h 486880"/>
                <a:gd name="connsiteX6" fmla="*/ 304800 w 844515"/>
                <a:gd name="connsiteY6" fmla="*/ 315430 h 486880"/>
                <a:gd name="connsiteX7" fmla="*/ 304800 w 844515"/>
                <a:gd name="connsiteY7" fmla="*/ 486880 h 486880"/>
                <a:gd name="connsiteX8" fmla="*/ 219075 w 844515"/>
                <a:gd name="connsiteY8" fmla="*/ 486880 h 486880"/>
                <a:gd name="connsiteX9" fmla="*/ 219075 w 844515"/>
                <a:gd name="connsiteY9" fmla="*/ 315430 h 486880"/>
                <a:gd name="connsiteX10" fmla="*/ 361950 w 844515"/>
                <a:gd name="connsiteY10" fmla="*/ 258280 h 486880"/>
                <a:gd name="connsiteX11" fmla="*/ 457200 w 844515"/>
                <a:gd name="connsiteY11" fmla="*/ 258280 h 486880"/>
                <a:gd name="connsiteX12" fmla="*/ 457200 w 844515"/>
                <a:gd name="connsiteY12" fmla="*/ 486880 h 486880"/>
                <a:gd name="connsiteX13" fmla="*/ 361950 w 844515"/>
                <a:gd name="connsiteY13" fmla="*/ 486880 h 486880"/>
                <a:gd name="connsiteX14" fmla="*/ 361950 w 844515"/>
                <a:gd name="connsiteY14" fmla="*/ 258280 h 486880"/>
                <a:gd name="connsiteX15" fmla="*/ 514350 w 844515"/>
                <a:gd name="connsiteY15" fmla="*/ 191605 h 486880"/>
                <a:gd name="connsiteX16" fmla="*/ 609600 w 844515"/>
                <a:gd name="connsiteY16" fmla="*/ 191605 h 486880"/>
                <a:gd name="connsiteX17" fmla="*/ 609600 w 844515"/>
                <a:gd name="connsiteY17" fmla="*/ 486880 h 486880"/>
                <a:gd name="connsiteX18" fmla="*/ 514350 w 844515"/>
                <a:gd name="connsiteY18" fmla="*/ 486880 h 486880"/>
                <a:gd name="connsiteX19" fmla="*/ 514350 w 844515"/>
                <a:gd name="connsiteY19" fmla="*/ 191605 h 486880"/>
                <a:gd name="connsiteX20" fmla="*/ 666750 w 844515"/>
                <a:gd name="connsiteY20" fmla="*/ 134455 h 486880"/>
                <a:gd name="connsiteX21" fmla="*/ 762000 w 844515"/>
                <a:gd name="connsiteY21" fmla="*/ 134455 h 486880"/>
                <a:gd name="connsiteX22" fmla="*/ 762000 w 844515"/>
                <a:gd name="connsiteY22" fmla="*/ 486880 h 486880"/>
                <a:gd name="connsiteX23" fmla="*/ 666750 w 844515"/>
                <a:gd name="connsiteY23" fmla="*/ 486880 h 486880"/>
                <a:gd name="connsiteX24" fmla="*/ 666750 w 844515"/>
                <a:gd name="connsiteY24" fmla="*/ 134455 h 486880"/>
                <a:gd name="connsiteX25" fmla="*/ 800100 w 844515"/>
                <a:gd name="connsiteY25" fmla="*/ 38862 h 486880"/>
                <a:gd name="connsiteX26" fmla="*/ 844515 w 844515"/>
                <a:gd name="connsiteY26" fmla="*/ 64513 h 486880"/>
                <a:gd name="connsiteX27" fmla="*/ 800100 w 844515"/>
                <a:gd name="connsiteY27" fmla="*/ 90154 h 486880"/>
                <a:gd name="connsiteX28" fmla="*/ 800100 w 844515"/>
                <a:gd name="connsiteY28" fmla="*/ 77305 h 486880"/>
                <a:gd name="connsiteX29" fmla="*/ 638175 w 844515"/>
                <a:gd name="connsiteY29" fmla="*/ 77305 h 486880"/>
                <a:gd name="connsiteX30" fmla="*/ 638175 w 844515"/>
                <a:gd name="connsiteY30" fmla="*/ 134455 h 486880"/>
                <a:gd name="connsiteX31" fmla="*/ 485775 w 844515"/>
                <a:gd name="connsiteY31" fmla="*/ 134455 h 486880"/>
                <a:gd name="connsiteX32" fmla="*/ 485775 w 844515"/>
                <a:gd name="connsiteY32" fmla="*/ 201130 h 486880"/>
                <a:gd name="connsiteX33" fmla="*/ 333375 w 844515"/>
                <a:gd name="connsiteY33" fmla="*/ 201130 h 486880"/>
                <a:gd name="connsiteX34" fmla="*/ 333375 w 844515"/>
                <a:gd name="connsiteY34" fmla="*/ 258280 h 486880"/>
                <a:gd name="connsiteX35" fmla="*/ 180975 w 844515"/>
                <a:gd name="connsiteY35" fmla="*/ 258280 h 486880"/>
                <a:gd name="connsiteX36" fmla="*/ 180975 w 844515"/>
                <a:gd name="connsiteY36" fmla="*/ 324955 h 486880"/>
                <a:gd name="connsiteX37" fmla="*/ 0 w 844515"/>
                <a:gd name="connsiteY37" fmla="*/ 324955 h 486880"/>
                <a:gd name="connsiteX38" fmla="*/ 0 w 844515"/>
                <a:gd name="connsiteY38" fmla="*/ 305905 h 486880"/>
                <a:gd name="connsiteX39" fmla="*/ 161925 w 844515"/>
                <a:gd name="connsiteY39" fmla="*/ 305905 h 486880"/>
                <a:gd name="connsiteX40" fmla="*/ 161925 w 844515"/>
                <a:gd name="connsiteY40" fmla="*/ 239230 h 486880"/>
                <a:gd name="connsiteX41" fmla="*/ 314325 w 844515"/>
                <a:gd name="connsiteY41" fmla="*/ 239230 h 486880"/>
                <a:gd name="connsiteX42" fmla="*/ 314325 w 844515"/>
                <a:gd name="connsiteY42" fmla="*/ 182080 h 486880"/>
                <a:gd name="connsiteX43" fmla="*/ 466725 w 844515"/>
                <a:gd name="connsiteY43" fmla="*/ 182080 h 486880"/>
                <a:gd name="connsiteX44" fmla="*/ 466725 w 844515"/>
                <a:gd name="connsiteY44" fmla="*/ 115405 h 486880"/>
                <a:gd name="connsiteX45" fmla="*/ 619125 w 844515"/>
                <a:gd name="connsiteY45" fmla="*/ 115405 h 486880"/>
                <a:gd name="connsiteX46" fmla="*/ 619125 w 844515"/>
                <a:gd name="connsiteY46" fmla="*/ 58255 h 486880"/>
                <a:gd name="connsiteX47" fmla="*/ 800100 w 844515"/>
                <a:gd name="connsiteY47" fmla="*/ 58255 h 486880"/>
                <a:gd name="connsiteX48" fmla="*/ 800100 w 844515"/>
                <a:gd name="connsiteY48" fmla="*/ 38862 h 486880"/>
                <a:gd name="connsiteX49" fmla="*/ 147638 w 844515"/>
                <a:gd name="connsiteY49" fmla="*/ 24917 h 486880"/>
                <a:gd name="connsiteX50" fmla="*/ 152400 w 844515"/>
                <a:gd name="connsiteY50" fmla="*/ 29680 h 486880"/>
                <a:gd name="connsiteX51" fmla="*/ 152400 w 844515"/>
                <a:gd name="connsiteY51" fmla="*/ 39205 h 486880"/>
                <a:gd name="connsiteX52" fmla="*/ 156458 w 844515"/>
                <a:gd name="connsiteY52" fmla="*/ 39205 h 486880"/>
                <a:gd name="connsiteX53" fmla="*/ 161925 w 844515"/>
                <a:gd name="connsiteY53" fmla="*/ 49730 h 486880"/>
                <a:gd name="connsiteX54" fmla="*/ 161925 w 844515"/>
                <a:gd name="connsiteY54" fmla="*/ 157753 h 486880"/>
                <a:gd name="connsiteX55" fmla="*/ 156458 w 844515"/>
                <a:gd name="connsiteY55" fmla="*/ 163030 h 486880"/>
                <a:gd name="connsiteX56" fmla="*/ 138113 w 844515"/>
                <a:gd name="connsiteY56" fmla="*/ 163030 h 486880"/>
                <a:gd name="connsiteX57" fmla="*/ 133350 w 844515"/>
                <a:gd name="connsiteY57" fmla="*/ 157762 h 486880"/>
                <a:gd name="connsiteX58" fmla="*/ 133350 w 844515"/>
                <a:gd name="connsiteY58" fmla="*/ 49730 h 486880"/>
                <a:gd name="connsiteX59" fmla="*/ 138113 w 844515"/>
                <a:gd name="connsiteY59" fmla="*/ 39205 h 486880"/>
                <a:gd name="connsiteX60" fmla="*/ 142875 w 844515"/>
                <a:gd name="connsiteY60" fmla="*/ 39205 h 486880"/>
                <a:gd name="connsiteX61" fmla="*/ 142875 w 844515"/>
                <a:gd name="connsiteY61" fmla="*/ 29680 h 486880"/>
                <a:gd name="connsiteX62" fmla="*/ 147638 w 844515"/>
                <a:gd name="connsiteY62" fmla="*/ 24917 h 486880"/>
                <a:gd name="connsiteX63" fmla="*/ 133893 w 844515"/>
                <a:gd name="connsiteY63" fmla="*/ 0 h 486880"/>
                <a:gd name="connsiteX64" fmla="*/ 346662 w 844515"/>
                <a:gd name="connsiteY64" fmla="*/ 1114 h 486880"/>
                <a:gd name="connsiteX65" fmla="*/ 332384 w 844515"/>
                <a:gd name="connsiteY65" fmla="*/ 23955 h 486880"/>
                <a:gd name="connsiteX66" fmla="*/ 328089 w 844515"/>
                <a:gd name="connsiteY66" fmla="*/ 24441 h 486880"/>
                <a:gd name="connsiteX67" fmla="*/ 309543 w 844515"/>
                <a:gd name="connsiteY67" fmla="*/ 9668 h 486880"/>
                <a:gd name="connsiteX68" fmla="*/ 285750 w 844515"/>
                <a:gd name="connsiteY68" fmla="*/ 201130 h 486880"/>
                <a:gd name="connsiteX69" fmla="*/ 266700 w 844515"/>
                <a:gd name="connsiteY69" fmla="*/ 220180 h 486880"/>
                <a:gd name="connsiteX70" fmla="*/ 247650 w 844515"/>
                <a:gd name="connsiteY70" fmla="*/ 201130 h 486880"/>
                <a:gd name="connsiteX71" fmla="*/ 247650 w 844515"/>
                <a:gd name="connsiteY71" fmla="*/ 39205 h 486880"/>
                <a:gd name="connsiteX72" fmla="*/ 238125 w 844515"/>
                <a:gd name="connsiteY72" fmla="*/ 39205 h 486880"/>
                <a:gd name="connsiteX73" fmla="*/ 238125 w 844515"/>
                <a:gd name="connsiteY73" fmla="*/ 201130 h 486880"/>
                <a:gd name="connsiteX74" fmla="*/ 219075 w 844515"/>
                <a:gd name="connsiteY74" fmla="*/ 220180 h 486880"/>
                <a:gd name="connsiteX75" fmla="*/ 200025 w 844515"/>
                <a:gd name="connsiteY75" fmla="*/ 201130 h 486880"/>
                <a:gd name="connsiteX76" fmla="*/ 171021 w 844515"/>
                <a:gd name="connsiteY76" fmla="*/ 9534 h 486880"/>
                <a:gd name="connsiteX77" fmla="*/ 152476 w 844515"/>
                <a:gd name="connsiteY77" fmla="*/ 24165 h 486880"/>
                <a:gd name="connsiteX78" fmla="*/ 148180 w 844515"/>
                <a:gd name="connsiteY78" fmla="*/ 23403 h 486880"/>
                <a:gd name="connsiteX79" fmla="*/ 133893 w 844515"/>
                <a:gd name="connsiteY79" fmla="*/ 0 h 486880"/>
                <a:gd name="connsiteX0" fmla="*/ 66675 w 844515"/>
                <a:gd name="connsiteY0" fmla="*/ 382105 h 486880"/>
                <a:gd name="connsiteX1" fmla="*/ 161925 w 844515"/>
                <a:gd name="connsiteY1" fmla="*/ 382105 h 486880"/>
                <a:gd name="connsiteX2" fmla="*/ 161925 w 844515"/>
                <a:gd name="connsiteY2" fmla="*/ 486880 h 486880"/>
                <a:gd name="connsiteX3" fmla="*/ 66675 w 844515"/>
                <a:gd name="connsiteY3" fmla="*/ 486880 h 486880"/>
                <a:gd name="connsiteX4" fmla="*/ 66675 w 844515"/>
                <a:gd name="connsiteY4" fmla="*/ 382105 h 486880"/>
                <a:gd name="connsiteX5" fmla="*/ 219075 w 844515"/>
                <a:gd name="connsiteY5" fmla="*/ 315430 h 486880"/>
                <a:gd name="connsiteX6" fmla="*/ 304800 w 844515"/>
                <a:gd name="connsiteY6" fmla="*/ 315430 h 486880"/>
                <a:gd name="connsiteX7" fmla="*/ 304800 w 844515"/>
                <a:gd name="connsiteY7" fmla="*/ 486880 h 486880"/>
                <a:gd name="connsiteX8" fmla="*/ 219075 w 844515"/>
                <a:gd name="connsiteY8" fmla="*/ 486880 h 486880"/>
                <a:gd name="connsiteX9" fmla="*/ 219075 w 844515"/>
                <a:gd name="connsiteY9" fmla="*/ 315430 h 486880"/>
                <a:gd name="connsiteX10" fmla="*/ 361950 w 844515"/>
                <a:gd name="connsiteY10" fmla="*/ 258280 h 486880"/>
                <a:gd name="connsiteX11" fmla="*/ 457200 w 844515"/>
                <a:gd name="connsiteY11" fmla="*/ 258280 h 486880"/>
                <a:gd name="connsiteX12" fmla="*/ 457200 w 844515"/>
                <a:gd name="connsiteY12" fmla="*/ 486880 h 486880"/>
                <a:gd name="connsiteX13" fmla="*/ 361950 w 844515"/>
                <a:gd name="connsiteY13" fmla="*/ 486880 h 486880"/>
                <a:gd name="connsiteX14" fmla="*/ 361950 w 844515"/>
                <a:gd name="connsiteY14" fmla="*/ 258280 h 486880"/>
                <a:gd name="connsiteX15" fmla="*/ 514350 w 844515"/>
                <a:gd name="connsiteY15" fmla="*/ 191605 h 486880"/>
                <a:gd name="connsiteX16" fmla="*/ 609600 w 844515"/>
                <a:gd name="connsiteY16" fmla="*/ 191605 h 486880"/>
                <a:gd name="connsiteX17" fmla="*/ 609600 w 844515"/>
                <a:gd name="connsiteY17" fmla="*/ 486880 h 486880"/>
                <a:gd name="connsiteX18" fmla="*/ 514350 w 844515"/>
                <a:gd name="connsiteY18" fmla="*/ 486880 h 486880"/>
                <a:gd name="connsiteX19" fmla="*/ 514350 w 844515"/>
                <a:gd name="connsiteY19" fmla="*/ 191605 h 486880"/>
                <a:gd name="connsiteX20" fmla="*/ 666750 w 844515"/>
                <a:gd name="connsiteY20" fmla="*/ 134455 h 486880"/>
                <a:gd name="connsiteX21" fmla="*/ 762000 w 844515"/>
                <a:gd name="connsiteY21" fmla="*/ 134455 h 486880"/>
                <a:gd name="connsiteX22" fmla="*/ 762000 w 844515"/>
                <a:gd name="connsiteY22" fmla="*/ 486880 h 486880"/>
                <a:gd name="connsiteX23" fmla="*/ 666750 w 844515"/>
                <a:gd name="connsiteY23" fmla="*/ 486880 h 486880"/>
                <a:gd name="connsiteX24" fmla="*/ 666750 w 844515"/>
                <a:gd name="connsiteY24" fmla="*/ 134455 h 486880"/>
                <a:gd name="connsiteX25" fmla="*/ 800100 w 844515"/>
                <a:gd name="connsiteY25" fmla="*/ 38862 h 486880"/>
                <a:gd name="connsiteX26" fmla="*/ 844515 w 844515"/>
                <a:gd name="connsiteY26" fmla="*/ 64513 h 486880"/>
                <a:gd name="connsiteX27" fmla="*/ 800100 w 844515"/>
                <a:gd name="connsiteY27" fmla="*/ 90154 h 486880"/>
                <a:gd name="connsiteX28" fmla="*/ 800100 w 844515"/>
                <a:gd name="connsiteY28" fmla="*/ 77305 h 486880"/>
                <a:gd name="connsiteX29" fmla="*/ 638175 w 844515"/>
                <a:gd name="connsiteY29" fmla="*/ 77305 h 486880"/>
                <a:gd name="connsiteX30" fmla="*/ 638175 w 844515"/>
                <a:gd name="connsiteY30" fmla="*/ 134455 h 486880"/>
                <a:gd name="connsiteX31" fmla="*/ 485775 w 844515"/>
                <a:gd name="connsiteY31" fmla="*/ 134455 h 486880"/>
                <a:gd name="connsiteX32" fmla="*/ 485775 w 844515"/>
                <a:gd name="connsiteY32" fmla="*/ 201130 h 486880"/>
                <a:gd name="connsiteX33" fmla="*/ 333375 w 844515"/>
                <a:gd name="connsiteY33" fmla="*/ 201130 h 486880"/>
                <a:gd name="connsiteX34" fmla="*/ 333375 w 844515"/>
                <a:gd name="connsiteY34" fmla="*/ 258280 h 486880"/>
                <a:gd name="connsiteX35" fmla="*/ 180975 w 844515"/>
                <a:gd name="connsiteY35" fmla="*/ 258280 h 486880"/>
                <a:gd name="connsiteX36" fmla="*/ 180975 w 844515"/>
                <a:gd name="connsiteY36" fmla="*/ 324955 h 486880"/>
                <a:gd name="connsiteX37" fmla="*/ 0 w 844515"/>
                <a:gd name="connsiteY37" fmla="*/ 324955 h 486880"/>
                <a:gd name="connsiteX38" fmla="*/ 0 w 844515"/>
                <a:gd name="connsiteY38" fmla="*/ 305905 h 486880"/>
                <a:gd name="connsiteX39" fmla="*/ 161925 w 844515"/>
                <a:gd name="connsiteY39" fmla="*/ 305905 h 486880"/>
                <a:gd name="connsiteX40" fmla="*/ 161925 w 844515"/>
                <a:gd name="connsiteY40" fmla="*/ 239230 h 486880"/>
                <a:gd name="connsiteX41" fmla="*/ 314325 w 844515"/>
                <a:gd name="connsiteY41" fmla="*/ 239230 h 486880"/>
                <a:gd name="connsiteX42" fmla="*/ 314325 w 844515"/>
                <a:gd name="connsiteY42" fmla="*/ 182080 h 486880"/>
                <a:gd name="connsiteX43" fmla="*/ 466725 w 844515"/>
                <a:gd name="connsiteY43" fmla="*/ 182080 h 486880"/>
                <a:gd name="connsiteX44" fmla="*/ 466725 w 844515"/>
                <a:gd name="connsiteY44" fmla="*/ 115405 h 486880"/>
                <a:gd name="connsiteX45" fmla="*/ 619125 w 844515"/>
                <a:gd name="connsiteY45" fmla="*/ 115405 h 486880"/>
                <a:gd name="connsiteX46" fmla="*/ 619125 w 844515"/>
                <a:gd name="connsiteY46" fmla="*/ 58255 h 486880"/>
                <a:gd name="connsiteX47" fmla="*/ 800100 w 844515"/>
                <a:gd name="connsiteY47" fmla="*/ 58255 h 486880"/>
                <a:gd name="connsiteX48" fmla="*/ 800100 w 844515"/>
                <a:gd name="connsiteY48" fmla="*/ 38862 h 486880"/>
                <a:gd name="connsiteX49" fmla="*/ 147638 w 844515"/>
                <a:gd name="connsiteY49" fmla="*/ 24917 h 486880"/>
                <a:gd name="connsiteX50" fmla="*/ 152400 w 844515"/>
                <a:gd name="connsiteY50" fmla="*/ 29680 h 486880"/>
                <a:gd name="connsiteX51" fmla="*/ 152400 w 844515"/>
                <a:gd name="connsiteY51" fmla="*/ 39205 h 486880"/>
                <a:gd name="connsiteX52" fmla="*/ 156458 w 844515"/>
                <a:gd name="connsiteY52" fmla="*/ 39205 h 486880"/>
                <a:gd name="connsiteX53" fmla="*/ 161925 w 844515"/>
                <a:gd name="connsiteY53" fmla="*/ 49730 h 486880"/>
                <a:gd name="connsiteX54" fmla="*/ 161925 w 844515"/>
                <a:gd name="connsiteY54" fmla="*/ 157753 h 486880"/>
                <a:gd name="connsiteX55" fmla="*/ 156458 w 844515"/>
                <a:gd name="connsiteY55" fmla="*/ 163030 h 486880"/>
                <a:gd name="connsiteX56" fmla="*/ 138113 w 844515"/>
                <a:gd name="connsiteY56" fmla="*/ 163030 h 486880"/>
                <a:gd name="connsiteX57" fmla="*/ 133350 w 844515"/>
                <a:gd name="connsiteY57" fmla="*/ 157762 h 486880"/>
                <a:gd name="connsiteX58" fmla="*/ 133350 w 844515"/>
                <a:gd name="connsiteY58" fmla="*/ 49730 h 486880"/>
                <a:gd name="connsiteX59" fmla="*/ 138113 w 844515"/>
                <a:gd name="connsiteY59" fmla="*/ 39205 h 486880"/>
                <a:gd name="connsiteX60" fmla="*/ 142875 w 844515"/>
                <a:gd name="connsiteY60" fmla="*/ 39205 h 486880"/>
                <a:gd name="connsiteX61" fmla="*/ 142875 w 844515"/>
                <a:gd name="connsiteY61" fmla="*/ 29680 h 486880"/>
                <a:gd name="connsiteX62" fmla="*/ 147638 w 844515"/>
                <a:gd name="connsiteY62" fmla="*/ 24917 h 486880"/>
                <a:gd name="connsiteX63" fmla="*/ 133893 w 844515"/>
                <a:gd name="connsiteY63" fmla="*/ 0 h 486880"/>
                <a:gd name="connsiteX64" fmla="*/ 346662 w 844515"/>
                <a:gd name="connsiteY64" fmla="*/ 1114 h 486880"/>
                <a:gd name="connsiteX65" fmla="*/ 332384 w 844515"/>
                <a:gd name="connsiteY65" fmla="*/ 23955 h 486880"/>
                <a:gd name="connsiteX66" fmla="*/ 328089 w 844515"/>
                <a:gd name="connsiteY66" fmla="*/ 24441 h 486880"/>
                <a:gd name="connsiteX67" fmla="*/ 285750 w 844515"/>
                <a:gd name="connsiteY67" fmla="*/ 201130 h 486880"/>
                <a:gd name="connsiteX68" fmla="*/ 266700 w 844515"/>
                <a:gd name="connsiteY68" fmla="*/ 220180 h 486880"/>
                <a:gd name="connsiteX69" fmla="*/ 247650 w 844515"/>
                <a:gd name="connsiteY69" fmla="*/ 201130 h 486880"/>
                <a:gd name="connsiteX70" fmla="*/ 247650 w 844515"/>
                <a:gd name="connsiteY70" fmla="*/ 39205 h 486880"/>
                <a:gd name="connsiteX71" fmla="*/ 238125 w 844515"/>
                <a:gd name="connsiteY71" fmla="*/ 39205 h 486880"/>
                <a:gd name="connsiteX72" fmla="*/ 238125 w 844515"/>
                <a:gd name="connsiteY72" fmla="*/ 201130 h 486880"/>
                <a:gd name="connsiteX73" fmla="*/ 219075 w 844515"/>
                <a:gd name="connsiteY73" fmla="*/ 220180 h 486880"/>
                <a:gd name="connsiteX74" fmla="*/ 200025 w 844515"/>
                <a:gd name="connsiteY74" fmla="*/ 201130 h 486880"/>
                <a:gd name="connsiteX75" fmla="*/ 171021 w 844515"/>
                <a:gd name="connsiteY75" fmla="*/ 9534 h 486880"/>
                <a:gd name="connsiteX76" fmla="*/ 152476 w 844515"/>
                <a:gd name="connsiteY76" fmla="*/ 24165 h 486880"/>
                <a:gd name="connsiteX77" fmla="*/ 148180 w 844515"/>
                <a:gd name="connsiteY77" fmla="*/ 23403 h 486880"/>
                <a:gd name="connsiteX78" fmla="*/ 133893 w 844515"/>
                <a:gd name="connsiteY78" fmla="*/ 0 h 486880"/>
                <a:gd name="connsiteX0" fmla="*/ 66675 w 844515"/>
                <a:gd name="connsiteY0" fmla="*/ 382105 h 486880"/>
                <a:gd name="connsiteX1" fmla="*/ 161925 w 844515"/>
                <a:gd name="connsiteY1" fmla="*/ 382105 h 486880"/>
                <a:gd name="connsiteX2" fmla="*/ 161925 w 844515"/>
                <a:gd name="connsiteY2" fmla="*/ 486880 h 486880"/>
                <a:gd name="connsiteX3" fmla="*/ 66675 w 844515"/>
                <a:gd name="connsiteY3" fmla="*/ 486880 h 486880"/>
                <a:gd name="connsiteX4" fmla="*/ 66675 w 844515"/>
                <a:gd name="connsiteY4" fmla="*/ 382105 h 486880"/>
                <a:gd name="connsiteX5" fmla="*/ 219075 w 844515"/>
                <a:gd name="connsiteY5" fmla="*/ 315430 h 486880"/>
                <a:gd name="connsiteX6" fmla="*/ 304800 w 844515"/>
                <a:gd name="connsiteY6" fmla="*/ 315430 h 486880"/>
                <a:gd name="connsiteX7" fmla="*/ 304800 w 844515"/>
                <a:gd name="connsiteY7" fmla="*/ 486880 h 486880"/>
                <a:gd name="connsiteX8" fmla="*/ 219075 w 844515"/>
                <a:gd name="connsiteY8" fmla="*/ 486880 h 486880"/>
                <a:gd name="connsiteX9" fmla="*/ 219075 w 844515"/>
                <a:gd name="connsiteY9" fmla="*/ 315430 h 486880"/>
                <a:gd name="connsiteX10" fmla="*/ 361950 w 844515"/>
                <a:gd name="connsiteY10" fmla="*/ 258280 h 486880"/>
                <a:gd name="connsiteX11" fmla="*/ 457200 w 844515"/>
                <a:gd name="connsiteY11" fmla="*/ 258280 h 486880"/>
                <a:gd name="connsiteX12" fmla="*/ 457200 w 844515"/>
                <a:gd name="connsiteY12" fmla="*/ 486880 h 486880"/>
                <a:gd name="connsiteX13" fmla="*/ 361950 w 844515"/>
                <a:gd name="connsiteY13" fmla="*/ 486880 h 486880"/>
                <a:gd name="connsiteX14" fmla="*/ 361950 w 844515"/>
                <a:gd name="connsiteY14" fmla="*/ 258280 h 486880"/>
                <a:gd name="connsiteX15" fmla="*/ 514350 w 844515"/>
                <a:gd name="connsiteY15" fmla="*/ 191605 h 486880"/>
                <a:gd name="connsiteX16" fmla="*/ 609600 w 844515"/>
                <a:gd name="connsiteY16" fmla="*/ 191605 h 486880"/>
                <a:gd name="connsiteX17" fmla="*/ 609600 w 844515"/>
                <a:gd name="connsiteY17" fmla="*/ 486880 h 486880"/>
                <a:gd name="connsiteX18" fmla="*/ 514350 w 844515"/>
                <a:gd name="connsiteY18" fmla="*/ 486880 h 486880"/>
                <a:gd name="connsiteX19" fmla="*/ 514350 w 844515"/>
                <a:gd name="connsiteY19" fmla="*/ 191605 h 486880"/>
                <a:gd name="connsiteX20" fmla="*/ 666750 w 844515"/>
                <a:gd name="connsiteY20" fmla="*/ 134455 h 486880"/>
                <a:gd name="connsiteX21" fmla="*/ 762000 w 844515"/>
                <a:gd name="connsiteY21" fmla="*/ 134455 h 486880"/>
                <a:gd name="connsiteX22" fmla="*/ 762000 w 844515"/>
                <a:gd name="connsiteY22" fmla="*/ 486880 h 486880"/>
                <a:gd name="connsiteX23" fmla="*/ 666750 w 844515"/>
                <a:gd name="connsiteY23" fmla="*/ 486880 h 486880"/>
                <a:gd name="connsiteX24" fmla="*/ 666750 w 844515"/>
                <a:gd name="connsiteY24" fmla="*/ 134455 h 486880"/>
                <a:gd name="connsiteX25" fmla="*/ 800100 w 844515"/>
                <a:gd name="connsiteY25" fmla="*/ 38862 h 486880"/>
                <a:gd name="connsiteX26" fmla="*/ 844515 w 844515"/>
                <a:gd name="connsiteY26" fmla="*/ 64513 h 486880"/>
                <a:gd name="connsiteX27" fmla="*/ 800100 w 844515"/>
                <a:gd name="connsiteY27" fmla="*/ 90154 h 486880"/>
                <a:gd name="connsiteX28" fmla="*/ 800100 w 844515"/>
                <a:gd name="connsiteY28" fmla="*/ 77305 h 486880"/>
                <a:gd name="connsiteX29" fmla="*/ 638175 w 844515"/>
                <a:gd name="connsiteY29" fmla="*/ 77305 h 486880"/>
                <a:gd name="connsiteX30" fmla="*/ 638175 w 844515"/>
                <a:gd name="connsiteY30" fmla="*/ 134455 h 486880"/>
                <a:gd name="connsiteX31" fmla="*/ 485775 w 844515"/>
                <a:gd name="connsiteY31" fmla="*/ 134455 h 486880"/>
                <a:gd name="connsiteX32" fmla="*/ 485775 w 844515"/>
                <a:gd name="connsiteY32" fmla="*/ 201130 h 486880"/>
                <a:gd name="connsiteX33" fmla="*/ 333375 w 844515"/>
                <a:gd name="connsiteY33" fmla="*/ 201130 h 486880"/>
                <a:gd name="connsiteX34" fmla="*/ 333375 w 844515"/>
                <a:gd name="connsiteY34" fmla="*/ 258280 h 486880"/>
                <a:gd name="connsiteX35" fmla="*/ 180975 w 844515"/>
                <a:gd name="connsiteY35" fmla="*/ 258280 h 486880"/>
                <a:gd name="connsiteX36" fmla="*/ 180975 w 844515"/>
                <a:gd name="connsiteY36" fmla="*/ 324955 h 486880"/>
                <a:gd name="connsiteX37" fmla="*/ 0 w 844515"/>
                <a:gd name="connsiteY37" fmla="*/ 324955 h 486880"/>
                <a:gd name="connsiteX38" fmla="*/ 0 w 844515"/>
                <a:gd name="connsiteY38" fmla="*/ 305905 h 486880"/>
                <a:gd name="connsiteX39" fmla="*/ 161925 w 844515"/>
                <a:gd name="connsiteY39" fmla="*/ 305905 h 486880"/>
                <a:gd name="connsiteX40" fmla="*/ 161925 w 844515"/>
                <a:gd name="connsiteY40" fmla="*/ 239230 h 486880"/>
                <a:gd name="connsiteX41" fmla="*/ 314325 w 844515"/>
                <a:gd name="connsiteY41" fmla="*/ 239230 h 486880"/>
                <a:gd name="connsiteX42" fmla="*/ 314325 w 844515"/>
                <a:gd name="connsiteY42" fmla="*/ 182080 h 486880"/>
                <a:gd name="connsiteX43" fmla="*/ 466725 w 844515"/>
                <a:gd name="connsiteY43" fmla="*/ 182080 h 486880"/>
                <a:gd name="connsiteX44" fmla="*/ 466725 w 844515"/>
                <a:gd name="connsiteY44" fmla="*/ 115405 h 486880"/>
                <a:gd name="connsiteX45" fmla="*/ 619125 w 844515"/>
                <a:gd name="connsiteY45" fmla="*/ 115405 h 486880"/>
                <a:gd name="connsiteX46" fmla="*/ 619125 w 844515"/>
                <a:gd name="connsiteY46" fmla="*/ 58255 h 486880"/>
                <a:gd name="connsiteX47" fmla="*/ 800100 w 844515"/>
                <a:gd name="connsiteY47" fmla="*/ 58255 h 486880"/>
                <a:gd name="connsiteX48" fmla="*/ 800100 w 844515"/>
                <a:gd name="connsiteY48" fmla="*/ 38862 h 486880"/>
                <a:gd name="connsiteX49" fmla="*/ 147638 w 844515"/>
                <a:gd name="connsiteY49" fmla="*/ 24917 h 486880"/>
                <a:gd name="connsiteX50" fmla="*/ 152400 w 844515"/>
                <a:gd name="connsiteY50" fmla="*/ 29680 h 486880"/>
                <a:gd name="connsiteX51" fmla="*/ 152400 w 844515"/>
                <a:gd name="connsiteY51" fmla="*/ 39205 h 486880"/>
                <a:gd name="connsiteX52" fmla="*/ 156458 w 844515"/>
                <a:gd name="connsiteY52" fmla="*/ 39205 h 486880"/>
                <a:gd name="connsiteX53" fmla="*/ 161925 w 844515"/>
                <a:gd name="connsiteY53" fmla="*/ 49730 h 486880"/>
                <a:gd name="connsiteX54" fmla="*/ 161925 w 844515"/>
                <a:gd name="connsiteY54" fmla="*/ 157753 h 486880"/>
                <a:gd name="connsiteX55" fmla="*/ 156458 w 844515"/>
                <a:gd name="connsiteY55" fmla="*/ 163030 h 486880"/>
                <a:gd name="connsiteX56" fmla="*/ 138113 w 844515"/>
                <a:gd name="connsiteY56" fmla="*/ 163030 h 486880"/>
                <a:gd name="connsiteX57" fmla="*/ 133350 w 844515"/>
                <a:gd name="connsiteY57" fmla="*/ 157762 h 486880"/>
                <a:gd name="connsiteX58" fmla="*/ 133350 w 844515"/>
                <a:gd name="connsiteY58" fmla="*/ 49730 h 486880"/>
                <a:gd name="connsiteX59" fmla="*/ 138113 w 844515"/>
                <a:gd name="connsiteY59" fmla="*/ 39205 h 486880"/>
                <a:gd name="connsiteX60" fmla="*/ 142875 w 844515"/>
                <a:gd name="connsiteY60" fmla="*/ 39205 h 486880"/>
                <a:gd name="connsiteX61" fmla="*/ 142875 w 844515"/>
                <a:gd name="connsiteY61" fmla="*/ 29680 h 486880"/>
                <a:gd name="connsiteX62" fmla="*/ 147638 w 844515"/>
                <a:gd name="connsiteY62" fmla="*/ 24917 h 486880"/>
                <a:gd name="connsiteX63" fmla="*/ 133893 w 844515"/>
                <a:gd name="connsiteY63" fmla="*/ 0 h 486880"/>
                <a:gd name="connsiteX64" fmla="*/ 346662 w 844515"/>
                <a:gd name="connsiteY64" fmla="*/ 1114 h 486880"/>
                <a:gd name="connsiteX65" fmla="*/ 332384 w 844515"/>
                <a:gd name="connsiteY65" fmla="*/ 23955 h 486880"/>
                <a:gd name="connsiteX66" fmla="*/ 285750 w 844515"/>
                <a:gd name="connsiteY66" fmla="*/ 201130 h 486880"/>
                <a:gd name="connsiteX67" fmla="*/ 266700 w 844515"/>
                <a:gd name="connsiteY67" fmla="*/ 220180 h 486880"/>
                <a:gd name="connsiteX68" fmla="*/ 247650 w 844515"/>
                <a:gd name="connsiteY68" fmla="*/ 201130 h 486880"/>
                <a:gd name="connsiteX69" fmla="*/ 247650 w 844515"/>
                <a:gd name="connsiteY69" fmla="*/ 39205 h 486880"/>
                <a:gd name="connsiteX70" fmla="*/ 238125 w 844515"/>
                <a:gd name="connsiteY70" fmla="*/ 39205 h 486880"/>
                <a:gd name="connsiteX71" fmla="*/ 238125 w 844515"/>
                <a:gd name="connsiteY71" fmla="*/ 201130 h 486880"/>
                <a:gd name="connsiteX72" fmla="*/ 219075 w 844515"/>
                <a:gd name="connsiteY72" fmla="*/ 220180 h 486880"/>
                <a:gd name="connsiteX73" fmla="*/ 200025 w 844515"/>
                <a:gd name="connsiteY73" fmla="*/ 201130 h 486880"/>
                <a:gd name="connsiteX74" fmla="*/ 171021 w 844515"/>
                <a:gd name="connsiteY74" fmla="*/ 9534 h 486880"/>
                <a:gd name="connsiteX75" fmla="*/ 152476 w 844515"/>
                <a:gd name="connsiteY75" fmla="*/ 24165 h 486880"/>
                <a:gd name="connsiteX76" fmla="*/ 148180 w 844515"/>
                <a:gd name="connsiteY76" fmla="*/ 23403 h 486880"/>
                <a:gd name="connsiteX77" fmla="*/ 133893 w 844515"/>
                <a:gd name="connsiteY77" fmla="*/ 0 h 486880"/>
                <a:gd name="connsiteX0" fmla="*/ 66675 w 844515"/>
                <a:gd name="connsiteY0" fmla="*/ 382105 h 486880"/>
                <a:gd name="connsiteX1" fmla="*/ 161925 w 844515"/>
                <a:gd name="connsiteY1" fmla="*/ 382105 h 486880"/>
                <a:gd name="connsiteX2" fmla="*/ 161925 w 844515"/>
                <a:gd name="connsiteY2" fmla="*/ 486880 h 486880"/>
                <a:gd name="connsiteX3" fmla="*/ 66675 w 844515"/>
                <a:gd name="connsiteY3" fmla="*/ 486880 h 486880"/>
                <a:gd name="connsiteX4" fmla="*/ 66675 w 844515"/>
                <a:gd name="connsiteY4" fmla="*/ 382105 h 486880"/>
                <a:gd name="connsiteX5" fmla="*/ 219075 w 844515"/>
                <a:gd name="connsiteY5" fmla="*/ 315430 h 486880"/>
                <a:gd name="connsiteX6" fmla="*/ 304800 w 844515"/>
                <a:gd name="connsiteY6" fmla="*/ 315430 h 486880"/>
                <a:gd name="connsiteX7" fmla="*/ 304800 w 844515"/>
                <a:gd name="connsiteY7" fmla="*/ 486880 h 486880"/>
                <a:gd name="connsiteX8" fmla="*/ 219075 w 844515"/>
                <a:gd name="connsiteY8" fmla="*/ 486880 h 486880"/>
                <a:gd name="connsiteX9" fmla="*/ 219075 w 844515"/>
                <a:gd name="connsiteY9" fmla="*/ 315430 h 486880"/>
                <a:gd name="connsiteX10" fmla="*/ 361950 w 844515"/>
                <a:gd name="connsiteY10" fmla="*/ 258280 h 486880"/>
                <a:gd name="connsiteX11" fmla="*/ 457200 w 844515"/>
                <a:gd name="connsiteY11" fmla="*/ 258280 h 486880"/>
                <a:gd name="connsiteX12" fmla="*/ 457200 w 844515"/>
                <a:gd name="connsiteY12" fmla="*/ 486880 h 486880"/>
                <a:gd name="connsiteX13" fmla="*/ 361950 w 844515"/>
                <a:gd name="connsiteY13" fmla="*/ 486880 h 486880"/>
                <a:gd name="connsiteX14" fmla="*/ 361950 w 844515"/>
                <a:gd name="connsiteY14" fmla="*/ 258280 h 486880"/>
                <a:gd name="connsiteX15" fmla="*/ 514350 w 844515"/>
                <a:gd name="connsiteY15" fmla="*/ 191605 h 486880"/>
                <a:gd name="connsiteX16" fmla="*/ 609600 w 844515"/>
                <a:gd name="connsiteY16" fmla="*/ 191605 h 486880"/>
                <a:gd name="connsiteX17" fmla="*/ 609600 w 844515"/>
                <a:gd name="connsiteY17" fmla="*/ 486880 h 486880"/>
                <a:gd name="connsiteX18" fmla="*/ 514350 w 844515"/>
                <a:gd name="connsiteY18" fmla="*/ 486880 h 486880"/>
                <a:gd name="connsiteX19" fmla="*/ 514350 w 844515"/>
                <a:gd name="connsiteY19" fmla="*/ 191605 h 486880"/>
                <a:gd name="connsiteX20" fmla="*/ 666750 w 844515"/>
                <a:gd name="connsiteY20" fmla="*/ 134455 h 486880"/>
                <a:gd name="connsiteX21" fmla="*/ 762000 w 844515"/>
                <a:gd name="connsiteY21" fmla="*/ 134455 h 486880"/>
                <a:gd name="connsiteX22" fmla="*/ 762000 w 844515"/>
                <a:gd name="connsiteY22" fmla="*/ 486880 h 486880"/>
                <a:gd name="connsiteX23" fmla="*/ 666750 w 844515"/>
                <a:gd name="connsiteY23" fmla="*/ 486880 h 486880"/>
                <a:gd name="connsiteX24" fmla="*/ 666750 w 844515"/>
                <a:gd name="connsiteY24" fmla="*/ 134455 h 486880"/>
                <a:gd name="connsiteX25" fmla="*/ 800100 w 844515"/>
                <a:gd name="connsiteY25" fmla="*/ 38862 h 486880"/>
                <a:gd name="connsiteX26" fmla="*/ 844515 w 844515"/>
                <a:gd name="connsiteY26" fmla="*/ 64513 h 486880"/>
                <a:gd name="connsiteX27" fmla="*/ 800100 w 844515"/>
                <a:gd name="connsiteY27" fmla="*/ 90154 h 486880"/>
                <a:gd name="connsiteX28" fmla="*/ 800100 w 844515"/>
                <a:gd name="connsiteY28" fmla="*/ 77305 h 486880"/>
                <a:gd name="connsiteX29" fmla="*/ 638175 w 844515"/>
                <a:gd name="connsiteY29" fmla="*/ 77305 h 486880"/>
                <a:gd name="connsiteX30" fmla="*/ 638175 w 844515"/>
                <a:gd name="connsiteY30" fmla="*/ 134455 h 486880"/>
                <a:gd name="connsiteX31" fmla="*/ 485775 w 844515"/>
                <a:gd name="connsiteY31" fmla="*/ 134455 h 486880"/>
                <a:gd name="connsiteX32" fmla="*/ 485775 w 844515"/>
                <a:gd name="connsiteY32" fmla="*/ 201130 h 486880"/>
                <a:gd name="connsiteX33" fmla="*/ 333375 w 844515"/>
                <a:gd name="connsiteY33" fmla="*/ 201130 h 486880"/>
                <a:gd name="connsiteX34" fmla="*/ 333375 w 844515"/>
                <a:gd name="connsiteY34" fmla="*/ 258280 h 486880"/>
                <a:gd name="connsiteX35" fmla="*/ 180975 w 844515"/>
                <a:gd name="connsiteY35" fmla="*/ 258280 h 486880"/>
                <a:gd name="connsiteX36" fmla="*/ 180975 w 844515"/>
                <a:gd name="connsiteY36" fmla="*/ 324955 h 486880"/>
                <a:gd name="connsiteX37" fmla="*/ 0 w 844515"/>
                <a:gd name="connsiteY37" fmla="*/ 324955 h 486880"/>
                <a:gd name="connsiteX38" fmla="*/ 0 w 844515"/>
                <a:gd name="connsiteY38" fmla="*/ 305905 h 486880"/>
                <a:gd name="connsiteX39" fmla="*/ 161925 w 844515"/>
                <a:gd name="connsiteY39" fmla="*/ 305905 h 486880"/>
                <a:gd name="connsiteX40" fmla="*/ 161925 w 844515"/>
                <a:gd name="connsiteY40" fmla="*/ 239230 h 486880"/>
                <a:gd name="connsiteX41" fmla="*/ 314325 w 844515"/>
                <a:gd name="connsiteY41" fmla="*/ 239230 h 486880"/>
                <a:gd name="connsiteX42" fmla="*/ 314325 w 844515"/>
                <a:gd name="connsiteY42" fmla="*/ 182080 h 486880"/>
                <a:gd name="connsiteX43" fmla="*/ 466725 w 844515"/>
                <a:gd name="connsiteY43" fmla="*/ 182080 h 486880"/>
                <a:gd name="connsiteX44" fmla="*/ 466725 w 844515"/>
                <a:gd name="connsiteY44" fmla="*/ 115405 h 486880"/>
                <a:gd name="connsiteX45" fmla="*/ 619125 w 844515"/>
                <a:gd name="connsiteY45" fmla="*/ 115405 h 486880"/>
                <a:gd name="connsiteX46" fmla="*/ 619125 w 844515"/>
                <a:gd name="connsiteY46" fmla="*/ 58255 h 486880"/>
                <a:gd name="connsiteX47" fmla="*/ 800100 w 844515"/>
                <a:gd name="connsiteY47" fmla="*/ 58255 h 486880"/>
                <a:gd name="connsiteX48" fmla="*/ 800100 w 844515"/>
                <a:gd name="connsiteY48" fmla="*/ 38862 h 486880"/>
                <a:gd name="connsiteX49" fmla="*/ 147638 w 844515"/>
                <a:gd name="connsiteY49" fmla="*/ 24917 h 486880"/>
                <a:gd name="connsiteX50" fmla="*/ 152400 w 844515"/>
                <a:gd name="connsiteY50" fmla="*/ 29680 h 486880"/>
                <a:gd name="connsiteX51" fmla="*/ 152400 w 844515"/>
                <a:gd name="connsiteY51" fmla="*/ 39205 h 486880"/>
                <a:gd name="connsiteX52" fmla="*/ 156458 w 844515"/>
                <a:gd name="connsiteY52" fmla="*/ 39205 h 486880"/>
                <a:gd name="connsiteX53" fmla="*/ 161925 w 844515"/>
                <a:gd name="connsiteY53" fmla="*/ 49730 h 486880"/>
                <a:gd name="connsiteX54" fmla="*/ 161925 w 844515"/>
                <a:gd name="connsiteY54" fmla="*/ 157753 h 486880"/>
                <a:gd name="connsiteX55" fmla="*/ 156458 w 844515"/>
                <a:gd name="connsiteY55" fmla="*/ 163030 h 486880"/>
                <a:gd name="connsiteX56" fmla="*/ 138113 w 844515"/>
                <a:gd name="connsiteY56" fmla="*/ 163030 h 486880"/>
                <a:gd name="connsiteX57" fmla="*/ 133350 w 844515"/>
                <a:gd name="connsiteY57" fmla="*/ 157762 h 486880"/>
                <a:gd name="connsiteX58" fmla="*/ 133350 w 844515"/>
                <a:gd name="connsiteY58" fmla="*/ 49730 h 486880"/>
                <a:gd name="connsiteX59" fmla="*/ 138113 w 844515"/>
                <a:gd name="connsiteY59" fmla="*/ 39205 h 486880"/>
                <a:gd name="connsiteX60" fmla="*/ 142875 w 844515"/>
                <a:gd name="connsiteY60" fmla="*/ 39205 h 486880"/>
                <a:gd name="connsiteX61" fmla="*/ 142875 w 844515"/>
                <a:gd name="connsiteY61" fmla="*/ 29680 h 486880"/>
                <a:gd name="connsiteX62" fmla="*/ 147638 w 844515"/>
                <a:gd name="connsiteY62" fmla="*/ 24917 h 486880"/>
                <a:gd name="connsiteX63" fmla="*/ 133893 w 844515"/>
                <a:gd name="connsiteY63" fmla="*/ 0 h 486880"/>
                <a:gd name="connsiteX64" fmla="*/ 346662 w 844515"/>
                <a:gd name="connsiteY64" fmla="*/ 1114 h 486880"/>
                <a:gd name="connsiteX65" fmla="*/ 285750 w 844515"/>
                <a:gd name="connsiteY65" fmla="*/ 201130 h 486880"/>
                <a:gd name="connsiteX66" fmla="*/ 266700 w 844515"/>
                <a:gd name="connsiteY66" fmla="*/ 220180 h 486880"/>
                <a:gd name="connsiteX67" fmla="*/ 247650 w 844515"/>
                <a:gd name="connsiteY67" fmla="*/ 201130 h 486880"/>
                <a:gd name="connsiteX68" fmla="*/ 247650 w 844515"/>
                <a:gd name="connsiteY68" fmla="*/ 39205 h 486880"/>
                <a:gd name="connsiteX69" fmla="*/ 238125 w 844515"/>
                <a:gd name="connsiteY69" fmla="*/ 39205 h 486880"/>
                <a:gd name="connsiteX70" fmla="*/ 238125 w 844515"/>
                <a:gd name="connsiteY70" fmla="*/ 201130 h 486880"/>
                <a:gd name="connsiteX71" fmla="*/ 219075 w 844515"/>
                <a:gd name="connsiteY71" fmla="*/ 220180 h 486880"/>
                <a:gd name="connsiteX72" fmla="*/ 200025 w 844515"/>
                <a:gd name="connsiteY72" fmla="*/ 201130 h 486880"/>
                <a:gd name="connsiteX73" fmla="*/ 171021 w 844515"/>
                <a:gd name="connsiteY73" fmla="*/ 9534 h 486880"/>
                <a:gd name="connsiteX74" fmla="*/ 152476 w 844515"/>
                <a:gd name="connsiteY74" fmla="*/ 24165 h 486880"/>
                <a:gd name="connsiteX75" fmla="*/ 148180 w 844515"/>
                <a:gd name="connsiteY75" fmla="*/ 23403 h 486880"/>
                <a:gd name="connsiteX76" fmla="*/ 133893 w 844515"/>
                <a:gd name="connsiteY76" fmla="*/ 0 h 486880"/>
                <a:gd name="connsiteX0" fmla="*/ 66675 w 844515"/>
                <a:gd name="connsiteY0" fmla="*/ 382105 h 486880"/>
                <a:gd name="connsiteX1" fmla="*/ 161925 w 844515"/>
                <a:gd name="connsiteY1" fmla="*/ 382105 h 486880"/>
                <a:gd name="connsiteX2" fmla="*/ 161925 w 844515"/>
                <a:gd name="connsiteY2" fmla="*/ 486880 h 486880"/>
                <a:gd name="connsiteX3" fmla="*/ 66675 w 844515"/>
                <a:gd name="connsiteY3" fmla="*/ 486880 h 486880"/>
                <a:gd name="connsiteX4" fmla="*/ 66675 w 844515"/>
                <a:gd name="connsiteY4" fmla="*/ 382105 h 486880"/>
                <a:gd name="connsiteX5" fmla="*/ 219075 w 844515"/>
                <a:gd name="connsiteY5" fmla="*/ 315430 h 486880"/>
                <a:gd name="connsiteX6" fmla="*/ 304800 w 844515"/>
                <a:gd name="connsiteY6" fmla="*/ 315430 h 486880"/>
                <a:gd name="connsiteX7" fmla="*/ 304800 w 844515"/>
                <a:gd name="connsiteY7" fmla="*/ 486880 h 486880"/>
                <a:gd name="connsiteX8" fmla="*/ 219075 w 844515"/>
                <a:gd name="connsiteY8" fmla="*/ 486880 h 486880"/>
                <a:gd name="connsiteX9" fmla="*/ 219075 w 844515"/>
                <a:gd name="connsiteY9" fmla="*/ 315430 h 486880"/>
                <a:gd name="connsiteX10" fmla="*/ 361950 w 844515"/>
                <a:gd name="connsiteY10" fmla="*/ 258280 h 486880"/>
                <a:gd name="connsiteX11" fmla="*/ 457200 w 844515"/>
                <a:gd name="connsiteY11" fmla="*/ 258280 h 486880"/>
                <a:gd name="connsiteX12" fmla="*/ 457200 w 844515"/>
                <a:gd name="connsiteY12" fmla="*/ 486880 h 486880"/>
                <a:gd name="connsiteX13" fmla="*/ 361950 w 844515"/>
                <a:gd name="connsiteY13" fmla="*/ 486880 h 486880"/>
                <a:gd name="connsiteX14" fmla="*/ 361950 w 844515"/>
                <a:gd name="connsiteY14" fmla="*/ 258280 h 486880"/>
                <a:gd name="connsiteX15" fmla="*/ 514350 w 844515"/>
                <a:gd name="connsiteY15" fmla="*/ 191605 h 486880"/>
                <a:gd name="connsiteX16" fmla="*/ 609600 w 844515"/>
                <a:gd name="connsiteY16" fmla="*/ 191605 h 486880"/>
                <a:gd name="connsiteX17" fmla="*/ 609600 w 844515"/>
                <a:gd name="connsiteY17" fmla="*/ 486880 h 486880"/>
                <a:gd name="connsiteX18" fmla="*/ 514350 w 844515"/>
                <a:gd name="connsiteY18" fmla="*/ 486880 h 486880"/>
                <a:gd name="connsiteX19" fmla="*/ 514350 w 844515"/>
                <a:gd name="connsiteY19" fmla="*/ 191605 h 486880"/>
                <a:gd name="connsiteX20" fmla="*/ 666750 w 844515"/>
                <a:gd name="connsiteY20" fmla="*/ 134455 h 486880"/>
                <a:gd name="connsiteX21" fmla="*/ 762000 w 844515"/>
                <a:gd name="connsiteY21" fmla="*/ 134455 h 486880"/>
                <a:gd name="connsiteX22" fmla="*/ 762000 w 844515"/>
                <a:gd name="connsiteY22" fmla="*/ 486880 h 486880"/>
                <a:gd name="connsiteX23" fmla="*/ 666750 w 844515"/>
                <a:gd name="connsiteY23" fmla="*/ 486880 h 486880"/>
                <a:gd name="connsiteX24" fmla="*/ 666750 w 844515"/>
                <a:gd name="connsiteY24" fmla="*/ 134455 h 486880"/>
                <a:gd name="connsiteX25" fmla="*/ 800100 w 844515"/>
                <a:gd name="connsiteY25" fmla="*/ 38862 h 486880"/>
                <a:gd name="connsiteX26" fmla="*/ 844515 w 844515"/>
                <a:gd name="connsiteY26" fmla="*/ 64513 h 486880"/>
                <a:gd name="connsiteX27" fmla="*/ 800100 w 844515"/>
                <a:gd name="connsiteY27" fmla="*/ 90154 h 486880"/>
                <a:gd name="connsiteX28" fmla="*/ 800100 w 844515"/>
                <a:gd name="connsiteY28" fmla="*/ 77305 h 486880"/>
                <a:gd name="connsiteX29" fmla="*/ 638175 w 844515"/>
                <a:gd name="connsiteY29" fmla="*/ 77305 h 486880"/>
                <a:gd name="connsiteX30" fmla="*/ 638175 w 844515"/>
                <a:gd name="connsiteY30" fmla="*/ 134455 h 486880"/>
                <a:gd name="connsiteX31" fmla="*/ 485775 w 844515"/>
                <a:gd name="connsiteY31" fmla="*/ 134455 h 486880"/>
                <a:gd name="connsiteX32" fmla="*/ 485775 w 844515"/>
                <a:gd name="connsiteY32" fmla="*/ 201130 h 486880"/>
                <a:gd name="connsiteX33" fmla="*/ 333375 w 844515"/>
                <a:gd name="connsiteY33" fmla="*/ 201130 h 486880"/>
                <a:gd name="connsiteX34" fmla="*/ 333375 w 844515"/>
                <a:gd name="connsiteY34" fmla="*/ 258280 h 486880"/>
                <a:gd name="connsiteX35" fmla="*/ 180975 w 844515"/>
                <a:gd name="connsiteY35" fmla="*/ 258280 h 486880"/>
                <a:gd name="connsiteX36" fmla="*/ 180975 w 844515"/>
                <a:gd name="connsiteY36" fmla="*/ 324955 h 486880"/>
                <a:gd name="connsiteX37" fmla="*/ 0 w 844515"/>
                <a:gd name="connsiteY37" fmla="*/ 324955 h 486880"/>
                <a:gd name="connsiteX38" fmla="*/ 0 w 844515"/>
                <a:gd name="connsiteY38" fmla="*/ 305905 h 486880"/>
                <a:gd name="connsiteX39" fmla="*/ 161925 w 844515"/>
                <a:gd name="connsiteY39" fmla="*/ 305905 h 486880"/>
                <a:gd name="connsiteX40" fmla="*/ 161925 w 844515"/>
                <a:gd name="connsiteY40" fmla="*/ 239230 h 486880"/>
                <a:gd name="connsiteX41" fmla="*/ 314325 w 844515"/>
                <a:gd name="connsiteY41" fmla="*/ 239230 h 486880"/>
                <a:gd name="connsiteX42" fmla="*/ 314325 w 844515"/>
                <a:gd name="connsiteY42" fmla="*/ 182080 h 486880"/>
                <a:gd name="connsiteX43" fmla="*/ 466725 w 844515"/>
                <a:gd name="connsiteY43" fmla="*/ 182080 h 486880"/>
                <a:gd name="connsiteX44" fmla="*/ 466725 w 844515"/>
                <a:gd name="connsiteY44" fmla="*/ 115405 h 486880"/>
                <a:gd name="connsiteX45" fmla="*/ 619125 w 844515"/>
                <a:gd name="connsiteY45" fmla="*/ 115405 h 486880"/>
                <a:gd name="connsiteX46" fmla="*/ 619125 w 844515"/>
                <a:gd name="connsiteY46" fmla="*/ 58255 h 486880"/>
                <a:gd name="connsiteX47" fmla="*/ 800100 w 844515"/>
                <a:gd name="connsiteY47" fmla="*/ 58255 h 486880"/>
                <a:gd name="connsiteX48" fmla="*/ 800100 w 844515"/>
                <a:gd name="connsiteY48" fmla="*/ 38862 h 486880"/>
                <a:gd name="connsiteX49" fmla="*/ 147638 w 844515"/>
                <a:gd name="connsiteY49" fmla="*/ 24917 h 486880"/>
                <a:gd name="connsiteX50" fmla="*/ 152400 w 844515"/>
                <a:gd name="connsiteY50" fmla="*/ 29680 h 486880"/>
                <a:gd name="connsiteX51" fmla="*/ 152400 w 844515"/>
                <a:gd name="connsiteY51" fmla="*/ 39205 h 486880"/>
                <a:gd name="connsiteX52" fmla="*/ 156458 w 844515"/>
                <a:gd name="connsiteY52" fmla="*/ 39205 h 486880"/>
                <a:gd name="connsiteX53" fmla="*/ 161925 w 844515"/>
                <a:gd name="connsiteY53" fmla="*/ 49730 h 486880"/>
                <a:gd name="connsiteX54" fmla="*/ 161925 w 844515"/>
                <a:gd name="connsiteY54" fmla="*/ 157753 h 486880"/>
                <a:gd name="connsiteX55" fmla="*/ 156458 w 844515"/>
                <a:gd name="connsiteY55" fmla="*/ 163030 h 486880"/>
                <a:gd name="connsiteX56" fmla="*/ 138113 w 844515"/>
                <a:gd name="connsiteY56" fmla="*/ 163030 h 486880"/>
                <a:gd name="connsiteX57" fmla="*/ 133350 w 844515"/>
                <a:gd name="connsiteY57" fmla="*/ 157762 h 486880"/>
                <a:gd name="connsiteX58" fmla="*/ 133350 w 844515"/>
                <a:gd name="connsiteY58" fmla="*/ 49730 h 486880"/>
                <a:gd name="connsiteX59" fmla="*/ 138113 w 844515"/>
                <a:gd name="connsiteY59" fmla="*/ 39205 h 486880"/>
                <a:gd name="connsiteX60" fmla="*/ 142875 w 844515"/>
                <a:gd name="connsiteY60" fmla="*/ 39205 h 486880"/>
                <a:gd name="connsiteX61" fmla="*/ 142875 w 844515"/>
                <a:gd name="connsiteY61" fmla="*/ 29680 h 486880"/>
                <a:gd name="connsiteX62" fmla="*/ 147638 w 844515"/>
                <a:gd name="connsiteY62" fmla="*/ 24917 h 486880"/>
                <a:gd name="connsiteX63" fmla="*/ 133893 w 844515"/>
                <a:gd name="connsiteY63" fmla="*/ 0 h 486880"/>
                <a:gd name="connsiteX64" fmla="*/ 285750 w 844515"/>
                <a:gd name="connsiteY64" fmla="*/ 201130 h 486880"/>
                <a:gd name="connsiteX65" fmla="*/ 266700 w 844515"/>
                <a:gd name="connsiteY65" fmla="*/ 220180 h 486880"/>
                <a:gd name="connsiteX66" fmla="*/ 247650 w 844515"/>
                <a:gd name="connsiteY66" fmla="*/ 201130 h 486880"/>
                <a:gd name="connsiteX67" fmla="*/ 247650 w 844515"/>
                <a:gd name="connsiteY67" fmla="*/ 39205 h 486880"/>
                <a:gd name="connsiteX68" fmla="*/ 238125 w 844515"/>
                <a:gd name="connsiteY68" fmla="*/ 39205 h 486880"/>
                <a:gd name="connsiteX69" fmla="*/ 238125 w 844515"/>
                <a:gd name="connsiteY69" fmla="*/ 201130 h 486880"/>
                <a:gd name="connsiteX70" fmla="*/ 219075 w 844515"/>
                <a:gd name="connsiteY70" fmla="*/ 220180 h 486880"/>
                <a:gd name="connsiteX71" fmla="*/ 200025 w 844515"/>
                <a:gd name="connsiteY71" fmla="*/ 201130 h 486880"/>
                <a:gd name="connsiteX72" fmla="*/ 171021 w 844515"/>
                <a:gd name="connsiteY72" fmla="*/ 9534 h 486880"/>
                <a:gd name="connsiteX73" fmla="*/ 152476 w 844515"/>
                <a:gd name="connsiteY73" fmla="*/ 24165 h 486880"/>
                <a:gd name="connsiteX74" fmla="*/ 148180 w 844515"/>
                <a:gd name="connsiteY74" fmla="*/ 23403 h 486880"/>
                <a:gd name="connsiteX75" fmla="*/ 133893 w 844515"/>
                <a:gd name="connsiteY75" fmla="*/ 0 h 486880"/>
                <a:gd name="connsiteX0" fmla="*/ 66675 w 844515"/>
                <a:gd name="connsiteY0" fmla="*/ 382105 h 486880"/>
                <a:gd name="connsiteX1" fmla="*/ 161925 w 844515"/>
                <a:gd name="connsiteY1" fmla="*/ 382105 h 486880"/>
                <a:gd name="connsiteX2" fmla="*/ 161925 w 844515"/>
                <a:gd name="connsiteY2" fmla="*/ 486880 h 486880"/>
                <a:gd name="connsiteX3" fmla="*/ 66675 w 844515"/>
                <a:gd name="connsiteY3" fmla="*/ 486880 h 486880"/>
                <a:gd name="connsiteX4" fmla="*/ 66675 w 844515"/>
                <a:gd name="connsiteY4" fmla="*/ 382105 h 486880"/>
                <a:gd name="connsiteX5" fmla="*/ 219075 w 844515"/>
                <a:gd name="connsiteY5" fmla="*/ 315430 h 486880"/>
                <a:gd name="connsiteX6" fmla="*/ 304800 w 844515"/>
                <a:gd name="connsiteY6" fmla="*/ 315430 h 486880"/>
                <a:gd name="connsiteX7" fmla="*/ 304800 w 844515"/>
                <a:gd name="connsiteY7" fmla="*/ 486880 h 486880"/>
                <a:gd name="connsiteX8" fmla="*/ 219075 w 844515"/>
                <a:gd name="connsiteY8" fmla="*/ 486880 h 486880"/>
                <a:gd name="connsiteX9" fmla="*/ 219075 w 844515"/>
                <a:gd name="connsiteY9" fmla="*/ 315430 h 486880"/>
                <a:gd name="connsiteX10" fmla="*/ 361950 w 844515"/>
                <a:gd name="connsiteY10" fmla="*/ 258280 h 486880"/>
                <a:gd name="connsiteX11" fmla="*/ 457200 w 844515"/>
                <a:gd name="connsiteY11" fmla="*/ 258280 h 486880"/>
                <a:gd name="connsiteX12" fmla="*/ 457200 w 844515"/>
                <a:gd name="connsiteY12" fmla="*/ 486880 h 486880"/>
                <a:gd name="connsiteX13" fmla="*/ 361950 w 844515"/>
                <a:gd name="connsiteY13" fmla="*/ 486880 h 486880"/>
                <a:gd name="connsiteX14" fmla="*/ 361950 w 844515"/>
                <a:gd name="connsiteY14" fmla="*/ 258280 h 486880"/>
                <a:gd name="connsiteX15" fmla="*/ 514350 w 844515"/>
                <a:gd name="connsiteY15" fmla="*/ 191605 h 486880"/>
                <a:gd name="connsiteX16" fmla="*/ 609600 w 844515"/>
                <a:gd name="connsiteY16" fmla="*/ 191605 h 486880"/>
                <a:gd name="connsiteX17" fmla="*/ 609600 w 844515"/>
                <a:gd name="connsiteY17" fmla="*/ 486880 h 486880"/>
                <a:gd name="connsiteX18" fmla="*/ 514350 w 844515"/>
                <a:gd name="connsiteY18" fmla="*/ 486880 h 486880"/>
                <a:gd name="connsiteX19" fmla="*/ 514350 w 844515"/>
                <a:gd name="connsiteY19" fmla="*/ 191605 h 486880"/>
                <a:gd name="connsiteX20" fmla="*/ 666750 w 844515"/>
                <a:gd name="connsiteY20" fmla="*/ 134455 h 486880"/>
                <a:gd name="connsiteX21" fmla="*/ 762000 w 844515"/>
                <a:gd name="connsiteY21" fmla="*/ 134455 h 486880"/>
                <a:gd name="connsiteX22" fmla="*/ 762000 w 844515"/>
                <a:gd name="connsiteY22" fmla="*/ 486880 h 486880"/>
                <a:gd name="connsiteX23" fmla="*/ 666750 w 844515"/>
                <a:gd name="connsiteY23" fmla="*/ 486880 h 486880"/>
                <a:gd name="connsiteX24" fmla="*/ 666750 w 844515"/>
                <a:gd name="connsiteY24" fmla="*/ 134455 h 486880"/>
                <a:gd name="connsiteX25" fmla="*/ 800100 w 844515"/>
                <a:gd name="connsiteY25" fmla="*/ 38862 h 486880"/>
                <a:gd name="connsiteX26" fmla="*/ 844515 w 844515"/>
                <a:gd name="connsiteY26" fmla="*/ 64513 h 486880"/>
                <a:gd name="connsiteX27" fmla="*/ 800100 w 844515"/>
                <a:gd name="connsiteY27" fmla="*/ 90154 h 486880"/>
                <a:gd name="connsiteX28" fmla="*/ 800100 w 844515"/>
                <a:gd name="connsiteY28" fmla="*/ 77305 h 486880"/>
                <a:gd name="connsiteX29" fmla="*/ 638175 w 844515"/>
                <a:gd name="connsiteY29" fmla="*/ 77305 h 486880"/>
                <a:gd name="connsiteX30" fmla="*/ 638175 w 844515"/>
                <a:gd name="connsiteY30" fmla="*/ 134455 h 486880"/>
                <a:gd name="connsiteX31" fmla="*/ 485775 w 844515"/>
                <a:gd name="connsiteY31" fmla="*/ 134455 h 486880"/>
                <a:gd name="connsiteX32" fmla="*/ 485775 w 844515"/>
                <a:gd name="connsiteY32" fmla="*/ 201130 h 486880"/>
                <a:gd name="connsiteX33" fmla="*/ 333375 w 844515"/>
                <a:gd name="connsiteY33" fmla="*/ 201130 h 486880"/>
                <a:gd name="connsiteX34" fmla="*/ 333375 w 844515"/>
                <a:gd name="connsiteY34" fmla="*/ 258280 h 486880"/>
                <a:gd name="connsiteX35" fmla="*/ 180975 w 844515"/>
                <a:gd name="connsiteY35" fmla="*/ 258280 h 486880"/>
                <a:gd name="connsiteX36" fmla="*/ 180975 w 844515"/>
                <a:gd name="connsiteY36" fmla="*/ 324955 h 486880"/>
                <a:gd name="connsiteX37" fmla="*/ 0 w 844515"/>
                <a:gd name="connsiteY37" fmla="*/ 324955 h 486880"/>
                <a:gd name="connsiteX38" fmla="*/ 0 w 844515"/>
                <a:gd name="connsiteY38" fmla="*/ 305905 h 486880"/>
                <a:gd name="connsiteX39" fmla="*/ 161925 w 844515"/>
                <a:gd name="connsiteY39" fmla="*/ 305905 h 486880"/>
                <a:gd name="connsiteX40" fmla="*/ 161925 w 844515"/>
                <a:gd name="connsiteY40" fmla="*/ 239230 h 486880"/>
                <a:gd name="connsiteX41" fmla="*/ 314325 w 844515"/>
                <a:gd name="connsiteY41" fmla="*/ 239230 h 486880"/>
                <a:gd name="connsiteX42" fmla="*/ 314325 w 844515"/>
                <a:gd name="connsiteY42" fmla="*/ 182080 h 486880"/>
                <a:gd name="connsiteX43" fmla="*/ 466725 w 844515"/>
                <a:gd name="connsiteY43" fmla="*/ 182080 h 486880"/>
                <a:gd name="connsiteX44" fmla="*/ 466725 w 844515"/>
                <a:gd name="connsiteY44" fmla="*/ 115405 h 486880"/>
                <a:gd name="connsiteX45" fmla="*/ 619125 w 844515"/>
                <a:gd name="connsiteY45" fmla="*/ 115405 h 486880"/>
                <a:gd name="connsiteX46" fmla="*/ 619125 w 844515"/>
                <a:gd name="connsiteY46" fmla="*/ 58255 h 486880"/>
                <a:gd name="connsiteX47" fmla="*/ 800100 w 844515"/>
                <a:gd name="connsiteY47" fmla="*/ 58255 h 486880"/>
                <a:gd name="connsiteX48" fmla="*/ 800100 w 844515"/>
                <a:gd name="connsiteY48" fmla="*/ 38862 h 486880"/>
                <a:gd name="connsiteX49" fmla="*/ 147638 w 844515"/>
                <a:gd name="connsiteY49" fmla="*/ 24917 h 486880"/>
                <a:gd name="connsiteX50" fmla="*/ 152400 w 844515"/>
                <a:gd name="connsiteY50" fmla="*/ 29680 h 486880"/>
                <a:gd name="connsiteX51" fmla="*/ 152400 w 844515"/>
                <a:gd name="connsiteY51" fmla="*/ 39205 h 486880"/>
                <a:gd name="connsiteX52" fmla="*/ 156458 w 844515"/>
                <a:gd name="connsiteY52" fmla="*/ 39205 h 486880"/>
                <a:gd name="connsiteX53" fmla="*/ 161925 w 844515"/>
                <a:gd name="connsiteY53" fmla="*/ 49730 h 486880"/>
                <a:gd name="connsiteX54" fmla="*/ 161925 w 844515"/>
                <a:gd name="connsiteY54" fmla="*/ 157753 h 486880"/>
                <a:gd name="connsiteX55" fmla="*/ 156458 w 844515"/>
                <a:gd name="connsiteY55" fmla="*/ 163030 h 486880"/>
                <a:gd name="connsiteX56" fmla="*/ 138113 w 844515"/>
                <a:gd name="connsiteY56" fmla="*/ 163030 h 486880"/>
                <a:gd name="connsiteX57" fmla="*/ 133350 w 844515"/>
                <a:gd name="connsiteY57" fmla="*/ 157762 h 486880"/>
                <a:gd name="connsiteX58" fmla="*/ 133350 w 844515"/>
                <a:gd name="connsiteY58" fmla="*/ 49730 h 486880"/>
                <a:gd name="connsiteX59" fmla="*/ 138113 w 844515"/>
                <a:gd name="connsiteY59" fmla="*/ 39205 h 486880"/>
                <a:gd name="connsiteX60" fmla="*/ 142875 w 844515"/>
                <a:gd name="connsiteY60" fmla="*/ 39205 h 486880"/>
                <a:gd name="connsiteX61" fmla="*/ 142875 w 844515"/>
                <a:gd name="connsiteY61" fmla="*/ 29680 h 486880"/>
                <a:gd name="connsiteX62" fmla="*/ 147638 w 844515"/>
                <a:gd name="connsiteY62" fmla="*/ 24917 h 486880"/>
                <a:gd name="connsiteX63" fmla="*/ 133893 w 844515"/>
                <a:gd name="connsiteY63" fmla="*/ 0 h 486880"/>
                <a:gd name="connsiteX64" fmla="*/ 285750 w 844515"/>
                <a:gd name="connsiteY64" fmla="*/ 201130 h 486880"/>
                <a:gd name="connsiteX65" fmla="*/ 266700 w 844515"/>
                <a:gd name="connsiteY65" fmla="*/ 220180 h 486880"/>
                <a:gd name="connsiteX66" fmla="*/ 247650 w 844515"/>
                <a:gd name="connsiteY66" fmla="*/ 201130 h 486880"/>
                <a:gd name="connsiteX67" fmla="*/ 247650 w 844515"/>
                <a:gd name="connsiteY67" fmla="*/ 39205 h 486880"/>
                <a:gd name="connsiteX68" fmla="*/ 238125 w 844515"/>
                <a:gd name="connsiteY68" fmla="*/ 201130 h 486880"/>
                <a:gd name="connsiteX69" fmla="*/ 219075 w 844515"/>
                <a:gd name="connsiteY69" fmla="*/ 220180 h 486880"/>
                <a:gd name="connsiteX70" fmla="*/ 200025 w 844515"/>
                <a:gd name="connsiteY70" fmla="*/ 201130 h 486880"/>
                <a:gd name="connsiteX71" fmla="*/ 171021 w 844515"/>
                <a:gd name="connsiteY71" fmla="*/ 9534 h 486880"/>
                <a:gd name="connsiteX72" fmla="*/ 152476 w 844515"/>
                <a:gd name="connsiteY72" fmla="*/ 24165 h 486880"/>
                <a:gd name="connsiteX73" fmla="*/ 148180 w 844515"/>
                <a:gd name="connsiteY73" fmla="*/ 23403 h 486880"/>
                <a:gd name="connsiteX74" fmla="*/ 133893 w 844515"/>
                <a:gd name="connsiteY74" fmla="*/ 0 h 486880"/>
                <a:gd name="connsiteX0" fmla="*/ 66675 w 844515"/>
                <a:gd name="connsiteY0" fmla="*/ 382105 h 486880"/>
                <a:gd name="connsiteX1" fmla="*/ 161925 w 844515"/>
                <a:gd name="connsiteY1" fmla="*/ 382105 h 486880"/>
                <a:gd name="connsiteX2" fmla="*/ 161925 w 844515"/>
                <a:gd name="connsiteY2" fmla="*/ 486880 h 486880"/>
                <a:gd name="connsiteX3" fmla="*/ 66675 w 844515"/>
                <a:gd name="connsiteY3" fmla="*/ 486880 h 486880"/>
                <a:gd name="connsiteX4" fmla="*/ 66675 w 844515"/>
                <a:gd name="connsiteY4" fmla="*/ 382105 h 486880"/>
                <a:gd name="connsiteX5" fmla="*/ 219075 w 844515"/>
                <a:gd name="connsiteY5" fmla="*/ 315430 h 486880"/>
                <a:gd name="connsiteX6" fmla="*/ 304800 w 844515"/>
                <a:gd name="connsiteY6" fmla="*/ 315430 h 486880"/>
                <a:gd name="connsiteX7" fmla="*/ 304800 w 844515"/>
                <a:gd name="connsiteY7" fmla="*/ 486880 h 486880"/>
                <a:gd name="connsiteX8" fmla="*/ 219075 w 844515"/>
                <a:gd name="connsiteY8" fmla="*/ 486880 h 486880"/>
                <a:gd name="connsiteX9" fmla="*/ 219075 w 844515"/>
                <a:gd name="connsiteY9" fmla="*/ 315430 h 486880"/>
                <a:gd name="connsiteX10" fmla="*/ 361950 w 844515"/>
                <a:gd name="connsiteY10" fmla="*/ 258280 h 486880"/>
                <a:gd name="connsiteX11" fmla="*/ 457200 w 844515"/>
                <a:gd name="connsiteY11" fmla="*/ 258280 h 486880"/>
                <a:gd name="connsiteX12" fmla="*/ 457200 w 844515"/>
                <a:gd name="connsiteY12" fmla="*/ 486880 h 486880"/>
                <a:gd name="connsiteX13" fmla="*/ 361950 w 844515"/>
                <a:gd name="connsiteY13" fmla="*/ 486880 h 486880"/>
                <a:gd name="connsiteX14" fmla="*/ 361950 w 844515"/>
                <a:gd name="connsiteY14" fmla="*/ 258280 h 486880"/>
                <a:gd name="connsiteX15" fmla="*/ 514350 w 844515"/>
                <a:gd name="connsiteY15" fmla="*/ 191605 h 486880"/>
                <a:gd name="connsiteX16" fmla="*/ 609600 w 844515"/>
                <a:gd name="connsiteY16" fmla="*/ 191605 h 486880"/>
                <a:gd name="connsiteX17" fmla="*/ 609600 w 844515"/>
                <a:gd name="connsiteY17" fmla="*/ 486880 h 486880"/>
                <a:gd name="connsiteX18" fmla="*/ 514350 w 844515"/>
                <a:gd name="connsiteY18" fmla="*/ 486880 h 486880"/>
                <a:gd name="connsiteX19" fmla="*/ 514350 w 844515"/>
                <a:gd name="connsiteY19" fmla="*/ 191605 h 486880"/>
                <a:gd name="connsiteX20" fmla="*/ 666750 w 844515"/>
                <a:gd name="connsiteY20" fmla="*/ 134455 h 486880"/>
                <a:gd name="connsiteX21" fmla="*/ 762000 w 844515"/>
                <a:gd name="connsiteY21" fmla="*/ 134455 h 486880"/>
                <a:gd name="connsiteX22" fmla="*/ 762000 w 844515"/>
                <a:gd name="connsiteY22" fmla="*/ 486880 h 486880"/>
                <a:gd name="connsiteX23" fmla="*/ 666750 w 844515"/>
                <a:gd name="connsiteY23" fmla="*/ 486880 h 486880"/>
                <a:gd name="connsiteX24" fmla="*/ 666750 w 844515"/>
                <a:gd name="connsiteY24" fmla="*/ 134455 h 486880"/>
                <a:gd name="connsiteX25" fmla="*/ 800100 w 844515"/>
                <a:gd name="connsiteY25" fmla="*/ 38862 h 486880"/>
                <a:gd name="connsiteX26" fmla="*/ 844515 w 844515"/>
                <a:gd name="connsiteY26" fmla="*/ 64513 h 486880"/>
                <a:gd name="connsiteX27" fmla="*/ 800100 w 844515"/>
                <a:gd name="connsiteY27" fmla="*/ 90154 h 486880"/>
                <a:gd name="connsiteX28" fmla="*/ 800100 w 844515"/>
                <a:gd name="connsiteY28" fmla="*/ 77305 h 486880"/>
                <a:gd name="connsiteX29" fmla="*/ 638175 w 844515"/>
                <a:gd name="connsiteY29" fmla="*/ 77305 h 486880"/>
                <a:gd name="connsiteX30" fmla="*/ 638175 w 844515"/>
                <a:gd name="connsiteY30" fmla="*/ 134455 h 486880"/>
                <a:gd name="connsiteX31" fmla="*/ 485775 w 844515"/>
                <a:gd name="connsiteY31" fmla="*/ 134455 h 486880"/>
                <a:gd name="connsiteX32" fmla="*/ 485775 w 844515"/>
                <a:gd name="connsiteY32" fmla="*/ 201130 h 486880"/>
                <a:gd name="connsiteX33" fmla="*/ 333375 w 844515"/>
                <a:gd name="connsiteY33" fmla="*/ 201130 h 486880"/>
                <a:gd name="connsiteX34" fmla="*/ 333375 w 844515"/>
                <a:gd name="connsiteY34" fmla="*/ 258280 h 486880"/>
                <a:gd name="connsiteX35" fmla="*/ 180975 w 844515"/>
                <a:gd name="connsiteY35" fmla="*/ 258280 h 486880"/>
                <a:gd name="connsiteX36" fmla="*/ 180975 w 844515"/>
                <a:gd name="connsiteY36" fmla="*/ 324955 h 486880"/>
                <a:gd name="connsiteX37" fmla="*/ 0 w 844515"/>
                <a:gd name="connsiteY37" fmla="*/ 324955 h 486880"/>
                <a:gd name="connsiteX38" fmla="*/ 0 w 844515"/>
                <a:gd name="connsiteY38" fmla="*/ 305905 h 486880"/>
                <a:gd name="connsiteX39" fmla="*/ 161925 w 844515"/>
                <a:gd name="connsiteY39" fmla="*/ 305905 h 486880"/>
                <a:gd name="connsiteX40" fmla="*/ 161925 w 844515"/>
                <a:gd name="connsiteY40" fmla="*/ 239230 h 486880"/>
                <a:gd name="connsiteX41" fmla="*/ 314325 w 844515"/>
                <a:gd name="connsiteY41" fmla="*/ 239230 h 486880"/>
                <a:gd name="connsiteX42" fmla="*/ 314325 w 844515"/>
                <a:gd name="connsiteY42" fmla="*/ 182080 h 486880"/>
                <a:gd name="connsiteX43" fmla="*/ 466725 w 844515"/>
                <a:gd name="connsiteY43" fmla="*/ 182080 h 486880"/>
                <a:gd name="connsiteX44" fmla="*/ 466725 w 844515"/>
                <a:gd name="connsiteY44" fmla="*/ 115405 h 486880"/>
                <a:gd name="connsiteX45" fmla="*/ 619125 w 844515"/>
                <a:gd name="connsiteY45" fmla="*/ 115405 h 486880"/>
                <a:gd name="connsiteX46" fmla="*/ 619125 w 844515"/>
                <a:gd name="connsiteY46" fmla="*/ 58255 h 486880"/>
                <a:gd name="connsiteX47" fmla="*/ 800100 w 844515"/>
                <a:gd name="connsiteY47" fmla="*/ 58255 h 486880"/>
                <a:gd name="connsiteX48" fmla="*/ 800100 w 844515"/>
                <a:gd name="connsiteY48" fmla="*/ 38862 h 486880"/>
                <a:gd name="connsiteX49" fmla="*/ 147638 w 844515"/>
                <a:gd name="connsiteY49" fmla="*/ 24917 h 486880"/>
                <a:gd name="connsiteX50" fmla="*/ 152400 w 844515"/>
                <a:gd name="connsiteY50" fmla="*/ 29680 h 486880"/>
                <a:gd name="connsiteX51" fmla="*/ 152400 w 844515"/>
                <a:gd name="connsiteY51" fmla="*/ 39205 h 486880"/>
                <a:gd name="connsiteX52" fmla="*/ 156458 w 844515"/>
                <a:gd name="connsiteY52" fmla="*/ 39205 h 486880"/>
                <a:gd name="connsiteX53" fmla="*/ 161925 w 844515"/>
                <a:gd name="connsiteY53" fmla="*/ 49730 h 486880"/>
                <a:gd name="connsiteX54" fmla="*/ 161925 w 844515"/>
                <a:gd name="connsiteY54" fmla="*/ 157753 h 486880"/>
                <a:gd name="connsiteX55" fmla="*/ 156458 w 844515"/>
                <a:gd name="connsiteY55" fmla="*/ 163030 h 486880"/>
                <a:gd name="connsiteX56" fmla="*/ 138113 w 844515"/>
                <a:gd name="connsiteY56" fmla="*/ 163030 h 486880"/>
                <a:gd name="connsiteX57" fmla="*/ 133350 w 844515"/>
                <a:gd name="connsiteY57" fmla="*/ 157762 h 486880"/>
                <a:gd name="connsiteX58" fmla="*/ 133350 w 844515"/>
                <a:gd name="connsiteY58" fmla="*/ 49730 h 486880"/>
                <a:gd name="connsiteX59" fmla="*/ 138113 w 844515"/>
                <a:gd name="connsiteY59" fmla="*/ 39205 h 486880"/>
                <a:gd name="connsiteX60" fmla="*/ 142875 w 844515"/>
                <a:gd name="connsiteY60" fmla="*/ 39205 h 486880"/>
                <a:gd name="connsiteX61" fmla="*/ 142875 w 844515"/>
                <a:gd name="connsiteY61" fmla="*/ 29680 h 486880"/>
                <a:gd name="connsiteX62" fmla="*/ 147638 w 844515"/>
                <a:gd name="connsiteY62" fmla="*/ 24917 h 486880"/>
                <a:gd name="connsiteX63" fmla="*/ 133893 w 844515"/>
                <a:gd name="connsiteY63" fmla="*/ 0 h 486880"/>
                <a:gd name="connsiteX64" fmla="*/ 285750 w 844515"/>
                <a:gd name="connsiteY64" fmla="*/ 201130 h 486880"/>
                <a:gd name="connsiteX65" fmla="*/ 266700 w 844515"/>
                <a:gd name="connsiteY65" fmla="*/ 220180 h 486880"/>
                <a:gd name="connsiteX66" fmla="*/ 247650 w 844515"/>
                <a:gd name="connsiteY66" fmla="*/ 201130 h 486880"/>
                <a:gd name="connsiteX67" fmla="*/ 238125 w 844515"/>
                <a:gd name="connsiteY67" fmla="*/ 201130 h 486880"/>
                <a:gd name="connsiteX68" fmla="*/ 219075 w 844515"/>
                <a:gd name="connsiteY68" fmla="*/ 220180 h 486880"/>
                <a:gd name="connsiteX69" fmla="*/ 200025 w 844515"/>
                <a:gd name="connsiteY69" fmla="*/ 201130 h 486880"/>
                <a:gd name="connsiteX70" fmla="*/ 171021 w 844515"/>
                <a:gd name="connsiteY70" fmla="*/ 9534 h 486880"/>
                <a:gd name="connsiteX71" fmla="*/ 152476 w 844515"/>
                <a:gd name="connsiteY71" fmla="*/ 24165 h 486880"/>
                <a:gd name="connsiteX72" fmla="*/ 148180 w 844515"/>
                <a:gd name="connsiteY72" fmla="*/ 23403 h 486880"/>
                <a:gd name="connsiteX73" fmla="*/ 133893 w 844515"/>
                <a:gd name="connsiteY73" fmla="*/ 0 h 486880"/>
                <a:gd name="connsiteX0" fmla="*/ 66675 w 844515"/>
                <a:gd name="connsiteY0" fmla="*/ 382105 h 486880"/>
                <a:gd name="connsiteX1" fmla="*/ 161925 w 844515"/>
                <a:gd name="connsiteY1" fmla="*/ 382105 h 486880"/>
                <a:gd name="connsiteX2" fmla="*/ 161925 w 844515"/>
                <a:gd name="connsiteY2" fmla="*/ 486880 h 486880"/>
                <a:gd name="connsiteX3" fmla="*/ 66675 w 844515"/>
                <a:gd name="connsiteY3" fmla="*/ 486880 h 486880"/>
                <a:gd name="connsiteX4" fmla="*/ 66675 w 844515"/>
                <a:gd name="connsiteY4" fmla="*/ 382105 h 486880"/>
                <a:gd name="connsiteX5" fmla="*/ 219075 w 844515"/>
                <a:gd name="connsiteY5" fmla="*/ 315430 h 486880"/>
                <a:gd name="connsiteX6" fmla="*/ 304800 w 844515"/>
                <a:gd name="connsiteY6" fmla="*/ 315430 h 486880"/>
                <a:gd name="connsiteX7" fmla="*/ 304800 w 844515"/>
                <a:gd name="connsiteY7" fmla="*/ 486880 h 486880"/>
                <a:gd name="connsiteX8" fmla="*/ 219075 w 844515"/>
                <a:gd name="connsiteY8" fmla="*/ 486880 h 486880"/>
                <a:gd name="connsiteX9" fmla="*/ 219075 w 844515"/>
                <a:gd name="connsiteY9" fmla="*/ 315430 h 486880"/>
                <a:gd name="connsiteX10" fmla="*/ 361950 w 844515"/>
                <a:gd name="connsiteY10" fmla="*/ 258280 h 486880"/>
                <a:gd name="connsiteX11" fmla="*/ 457200 w 844515"/>
                <a:gd name="connsiteY11" fmla="*/ 258280 h 486880"/>
                <a:gd name="connsiteX12" fmla="*/ 457200 w 844515"/>
                <a:gd name="connsiteY12" fmla="*/ 486880 h 486880"/>
                <a:gd name="connsiteX13" fmla="*/ 361950 w 844515"/>
                <a:gd name="connsiteY13" fmla="*/ 486880 h 486880"/>
                <a:gd name="connsiteX14" fmla="*/ 361950 w 844515"/>
                <a:gd name="connsiteY14" fmla="*/ 258280 h 486880"/>
                <a:gd name="connsiteX15" fmla="*/ 514350 w 844515"/>
                <a:gd name="connsiteY15" fmla="*/ 191605 h 486880"/>
                <a:gd name="connsiteX16" fmla="*/ 609600 w 844515"/>
                <a:gd name="connsiteY16" fmla="*/ 191605 h 486880"/>
                <a:gd name="connsiteX17" fmla="*/ 609600 w 844515"/>
                <a:gd name="connsiteY17" fmla="*/ 486880 h 486880"/>
                <a:gd name="connsiteX18" fmla="*/ 514350 w 844515"/>
                <a:gd name="connsiteY18" fmla="*/ 486880 h 486880"/>
                <a:gd name="connsiteX19" fmla="*/ 514350 w 844515"/>
                <a:gd name="connsiteY19" fmla="*/ 191605 h 486880"/>
                <a:gd name="connsiteX20" fmla="*/ 666750 w 844515"/>
                <a:gd name="connsiteY20" fmla="*/ 134455 h 486880"/>
                <a:gd name="connsiteX21" fmla="*/ 762000 w 844515"/>
                <a:gd name="connsiteY21" fmla="*/ 134455 h 486880"/>
                <a:gd name="connsiteX22" fmla="*/ 762000 w 844515"/>
                <a:gd name="connsiteY22" fmla="*/ 486880 h 486880"/>
                <a:gd name="connsiteX23" fmla="*/ 666750 w 844515"/>
                <a:gd name="connsiteY23" fmla="*/ 486880 h 486880"/>
                <a:gd name="connsiteX24" fmla="*/ 666750 w 844515"/>
                <a:gd name="connsiteY24" fmla="*/ 134455 h 486880"/>
                <a:gd name="connsiteX25" fmla="*/ 800100 w 844515"/>
                <a:gd name="connsiteY25" fmla="*/ 38862 h 486880"/>
                <a:gd name="connsiteX26" fmla="*/ 844515 w 844515"/>
                <a:gd name="connsiteY26" fmla="*/ 64513 h 486880"/>
                <a:gd name="connsiteX27" fmla="*/ 800100 w 844515"/>
                <a:gd name="connsiteY27" fmla="*/ 90154 h 486880"/>
                <a:gd name="connsiteX28" fmla="*/ 800100 w 844515"/>
                <a:gd name="connsiteY28" fmla="*/ 77305 h 486880"/>
                <a:gd name="connsiteX29" fmla="*/ 638175 w 844515"/>
                <a:gd name="connsiteY29" fmla="*/ 77305 h 486880"/>
                <a:gd name="connsiteX30" fmla="*/ 638175 w 844515"/>
                <a:gd name="connsiteY30" fmla="*/ 134455 h 486880"/>
                <a:gd name="connsiteX31" fmla="*/ 485775 w 844515"/>
                <a:gd name="connsiteY31" fmla="*/ 134455 h 486880"/>
                <a:gd name="connsiteX32" fmla="*/ 485775 w 844515"/>
                <a:gd name="connsiteY32" fmla="*/ 201130 h 486880"/>
                <a:gd name="connsiteX33" fmla="*/ 333375 w 844515"/>
                <a:gd name="connsiteY33" fmla="*/ 201130 h 486880"/>
                <a:gd name="connsiteX34" fmla="*/ 333375 w 844515"/>
                <a:gd name="connsiteY34" fmla="*/ 258280 h 486880"/>
                <a:gd name="connsiteX35" fmla="*/ 180975 w 844515"/>
                <a:gd name="connsiteY35" fmla="*/ 258280 h 486880"/>
                <a:gd name="connsiteX36" fmla="*/ 180975 w 844515"/>
                <a:gd name="connsiteY36" fmla="*/ 324955 h 486880"/>
                <a:gd name="connsiteX37" fmla="*/ 0 w 844515"/>
                <a:gd name="connsiteY37" fmla="*/ 324955 h 486880"/>
                <a:gd name="connsiteX38" fmla="*/ 0 w 844515"/>
                <a:gd name="connsiteY38" fmla="*/ 305905 h 486880"/>
                <a:gd name="connsiteX39" fmla="*/ 161925 w 844515"/>
                <a:gd name="connsiteY39" fmla="*/ 305905 h 486880"/>
                <a:gd name="connsiteX40" fmla="*/ 161925 w 844515"/>
                <a:gd name="connsiteY40" fmla="*/ 239230 h 486880"/>
                <a:gd name="connsiteX41" fmla="*/ 314325 w 844515"/>
                <a:gd name="connsiteY41" fmla="*/ 239230 h 486880"/>
                <a:gd name="connsiteX42" fmla="*/ 314325 w 844515"/>
                <a:gd name="connsiteY42" fmla="*/ 182080 h 486880"/>
                <a:gd name="connsiteX43" fmla="*/ 466725 w 844515"/>
                <a:gd name="connsiteY43" fmla="*/ 182080 h 486880"/>
                <a:gd name="connsiteX44" fmla="*/ 466725 w 844515"/>
                <a:gd name="connsiteY44" fmla="*/ 115405 h 486880"/>
                <a:gd name="connsiteX45" fmla="*/ 619125 w 844515"/>
                <a:gd name="connsiteY45" fmla="*/ 115405 h 486880"/>
                <a:gd name="connsiteX46" fmla="*/ 619125 w 844515"/>
                <a:gd name="connsiteY46" fmla="*/ 58255 h 486880"/>
                <a:gd name="connsiteX47" fmla="*/ 800100 w 844515"/>
                <a:gd name="connsiteY47" fmla="*/ 58255 h 486880"/>
                <a:gd name="connsiteX48" fmla="*/ 800100 w 844515"/>
                <a:gd name="connsiteY48" fmla="*/ 38862 h 486880"/>
                <a:gd name="connsiteX49" fmla="*/ 147638 w 844515"/>
                <a:gd name="connsiteY49" fmla="*/ 24917 h 486880"/>
                <a:gd name="connsiteX50" fmla="*/ 152400 w 844515"/>
                <a:gd name="connsiteY50" fmla="*/ 29680 h 486880"/>
                <a:gd name="connsiteX51" fmla="*/ 152400 w 844515"/>
                <a:gd name="connsiteY51" fmla="*/ 39205 h 486880"/>
                <a:gd name="connsiteX52" fmla="*/ 156458 w 844515"/>
                <a:gd name="connsiteY52" fmla="*/ 39205 h 486880"/>
                <a:gd name="connsiteX53" fmla="*/ 161925 w 844515"/>
                <a:gd name="connsiteY53" fmla="*/ 49730 h 486880"/>
                <a:gd name="connsiteX54" fmla="*/ 161925 w 844515"/>
                <a:gd name="connsiteY54" fmla="*/ 157753 h 486880"/>
                <a:gd name="connsiteX55" fmla="*/ 156458 w 844515"/>
                <a:gd name="connsiteY55" fmla="*/ 163030 h 486880"/>
                <a:gd name="connsiteX56" fmla="*/ 138113 w 844515"/>
                <a:gd name="connsiteY56" fmla="*/ 163030 h 486880"/>
                <a:gd name="connsiteX57" fmla="*/ 133350 w 844515"/>
                <a:gd name="connsiteY57" fmla="*/ 157762 h 486880"/>
                <a:gd name="connsiteX58" fmla="*/ 133350 w 844515"/>
                <a:gd name="connsiteY58" fmla="*/ 49730 h 486880"/>
                <a:gd name="connsiteX59" fmla="*/ 138113 w 844515"/>
                <a:gd name="connsiteY59" fmla="*/ 39205 h 486880"/>
                <a:gd name="connsiteX60" fmla="*/ 142875 w 844515"/>
                <a:gd name="connsiteY60" fmla="*/ 39205 h 486880"/>
                <a:gd name="connsiteX61" fmla="*/ 142875 w 844515"/>
                <a:gd name="connsiteY61" fmla="*/ 29680 h 486880"/>
                <a:gd name="connsiteX62" fmla="*/ 147638 w 844515"/>
                <a:gd name="connsiteY62" fmla="*/ 24917 h 486880"/>
                <a:gd name="connsiteX63" fmla="*/ 133893 w 844515"/>
                <a:gd name="connsiteY63" fmla="*/ 0 h 486880"/>
                <a:gd name="connsiteX64" fmla="*/ 285750 w 844515"/>
                <a:gd name="connsiteY64" fmla="*/ 201130 h 486880"/>
                <a:gd name="connsiteX65" fmla="*/ 266700 w 844515"/>
                <a:gd name="connsiteY65" fmla="*/ 220180 h 486880"/>
                <a:gd name="connsiteX66" fmla="*/ 247650 w 844515"/>
                <a:gd name="connsiteY66" fmla="*/ 201130 h 486880"/>
                <a:gd name="connsiteX67" fmla="*/ 238125 w 844515"/>
                <a:gd name="connsiteY67" fmla="*/ 201130 h 486880"/>
                <a:gd name="connsiteX68" fmla="*/ 219075 w 844515"/>
                <a:gd name="connsiteY68" fmla="*/ 220180 h 486880"/>
                <a:gd name="connsiteX69" fmla="*/ 200025 w 844515"/>
                <a:gd name="connsiteY69" fmla="*/ 201130 h 486880"/>
                <a:gd name="connsiteX70" fmla="*/ 152476 w 844515"/>
                <a:gd name="connsiteY70" fmla="*/ 24165 h 486880"/>
                <a:gd name="connsiteX71" fmla="*/ 148180 w 844515"/>
                <a:gd name="connsiteY71" fmla="*/ 23403 h 486880"/>
                <a:gd name="connsiteX72" fmla="*/ 133893 w 844515"/>
                <a:gd name="connsiteY72" fmla="*/ 0 h 486880"/>
                <a:gd name="connsiteX0" fmla="*/ 66675 w 844515"/>
                <a:gd name="connsiteY0" fmla="*/ 382105 h 486880"/>
                <a:gd name="connsiteX1" fmla="*/ 161925 w 844515"/>
                <a:gd name="connsiteY1" fmla="*/ 382105 h 486880"/>
                <a:gd name="connsiteX2" fmla="*/ 161925 w 844515"/>
                <a:gd name="connsiteY2" fmla="*/ 486880 h 486880"/>
                <a:gd name="connsiteX3" fmla="*/ 66675 w 844515"/>
                <a:gd name="connsiteY3" fmla="*/ 486880 h 486880"/>
                <a:gd name="connsiteX4" fmla="*/ 66675 w 844515"/>
                <a:gd name="connsiteY4" fmla="*/ 382105 h 486880"/>
                <a:gd name="connsiteX5" fmla="*/ 219075 w 844515"/>
                <a:gd name="connsiteY5" fmla="*/ 315430 h 486880"/>
                <a:gd name="connsiteX6" fmla="*/ 304800 w 844515"/>
                <a:gd name="connsiteY6" fmla="*/ 315430 h 486880"/>
                <a:gd name="connsiteX7" fmla="*/ 304800 w 844515"/>
                <a:gd name="connsiteY7" fmla="*/ 486880 h 486880"/>
                <a:gd name="connsiteX8" fmla="*/ 219075 w 844515"/>
                <a:gd name="connsiteY8" fmla="*/ 486880 h 486880"/>
                <a:gd name="connsiteX9" fmla="*/ 219075 w 844515"/>
                <a:gd name="connsiteY9" fmla="*/ 315430 h 486880"/>
                <a:gd name="connsiteX10" fmla="*/ 361950 w 844515"/>
                <a:gd name="connsiteY10" fmla="*/ 258280 h 486880"/>
                <a:gd name="connsiteX11" fmla="*/ 457200 w 844515"/>
                <a:gd name="connsiteY11" fmla="*/ 258280 h 486880"/>
                <a:gd name="connsiteX12" fmla="*/ 457200 w 844515"/>
                <a:gd name="connsiteY12" fmla="*/ 486880 h 486880"/>
                <a:gd name="connsiteX13" fmla="*/ 361950 w 844515"/>
                <a:gd name="connsiteY13" fmla="*/ 486880 h 486880"/>
                <a:gd name="connsiteX14" fmla="*/ 361950 w 844515"/>
                <a:gd name="connsiteY14" fmla="*/ 258280 h 486880"/>
                <a:gd name="connsiteX15" fmla="*/ 514350 w 844515"/>
                <a:gd name="connsiteY15" fmla="*/ 191605 h 486880"/>
                <a:gd name="connsiteX16" fmla="*/ 609600 w 844515"/>
                <a:gd name="connsiteY16" fmla="*/ 191605 h 486880"/>
                <a:gd name="connsiteX17" fmla="*/ 609600 w 844515"/>
                <a:gd name="connsiteY17" fmla="*/ 486880 h 486880"/>
                <a:gd name="connsiteX18" fmla="*/ 514350 w 844515"/>
                <a:gd name="connsiteY18" fmla="*/ 486880 h 486880"/>
                <a:gd name="connsiteX19" fmla="*/ 514350 w 844515"/>
                <a:gd name="connsiteY19" fmla="*/ 191605 h 486880"/>
                <a:gd name="connsiteX20" fmla="*/ 666750 w 844515"/>
                <a:gd name="connsiteY20" fmla="*/ 134455 h 486880"/>
                <a:gd name="connsiteX21" fmla="*/ 762000 w 844515"/>
                <a:gd name="connsiteY21" fmla="*/ 134455 h 486880"/>
                <a:gd name="connsiteX22" fmla="*/ 762000 w 844515"/>
                <a:gd name="connsiteY22" fmla="*/ 486880 h 486880"/>
                <a:gd name="connsiteX23" fmla="*/ 666750 w 844515"/>
                <a:gd name="connsiteY23" fmla="*/ 486880 h 486880"/>
                <a:gd name="connsiteX24" fmla="*/ 666750 w 844515"/>
                <a:gd name="connsiteY24" fmla="*/ 134455 h 486880"/>
                <a:gd name="connsiteX25" fmla="*/ 800100 w 844515"/>
                <a:gd name="connsiteY25" fmla="*/ 38862 h 486880"/>
                <a:gd name="connsiteX26" fmla="*/ 844515 w 844515"/>
                <a:gd name="connsiteY26" fmla="*/ 64513 h 486880"/>
                <a:gd name="connsiteX27" fmla="*/ 800100 w 844515"/>
                <a:gd name="connsiteY27" fmla="*/ 90154 h 486880"/>
                <a:gd name="connsiteX28" fmla="*/ 800100 w 844515"/>
                <a:gd name="connsiteY28" fmla="*/ 77305 h 486880"/>
                <a:gd name="connsiteX29" fmla="*/ 638175 w 844515"/>
                <a:gd name="connsiteY29" fmla="*/ 77305 h 486880"/>
                <a:gd name="connsiteX30" fmla="*/ 638175 w 844515"/>
                <a:gd name="connsiteY30" fmla="*/ 134455 h 486880"/>
                <a:gd name="connsiteX31" fmla="*/ 485775 w 844515"/>
                <a:gd name="connsiteY31" fmla="*/ 134455 h 486880"/>
                <a:gd name="connsiteX32" fmla="*/ 485775 w 844515"/>
                <a:gd name="connsiteY32" fmla="*/ 201130 h 486880"/>
                <a:gd name="connsiteX33" fmla="*/ 333375 w 844515"/>
                <a:gd name="connsiteY33" fmla="*/ 201130 h 486880"/>
                <a:gd name="connsiteX34" fmla="*/ 333375 w 844515"/>
                <a:gd name="connsiteY34" fmla="*/ 258280 h 486880"/>
                <a:gd name="connsiteX35" fmla="*/ 180975 w 844515"/>
                <a:gd name="connsiteY35" fmla="*/ 258280 h 486880"/>
                <a:gd name="connsiteX36" fmla="*/ 180975 w 844515"/>
                <a:gd name="connsiteY36" fmla="*/ 324955 h 486880"/>
                <a:gd name="connsiteX37" fmla="*/ 0 w 844515"/>
                <a:gd name="connsiteY37" fmla="*/ 324955 h 486880"/>
                <a:gd name="connsiteX38" fmla="*/ 0 w 844515"/>
                <a:gd name="connsiteY38" fmla="*/ 305905 h 486880"/>
                <a:gd name="connsiteX39" fmla="*/ 161925 w 844515"/>
                <a:gd name="connsiteY39" fmla="*/ 305905 h 486880"/>
                <a:gd name="connsiteX40" fmla="*/ 161925 w 844515"/>
                <a:gd name="connsiteY40" fmla="*/ 239230 h 486880"/>
                <a:gd name="connsiteX41" fmla="*/ 314325 w 844515"/>
                <a:gd name="connsiteY41" fmla="*/ 239230 h 486880"/>
                <a:gd name="connsiteX42" fmla="*/ 314325 w 844515"/>
                <a:gd name="connsiteY42" fmla="*/ 182080 h 486880"/>
                <a:gd name="connsiteX43" fmla="*/ 466725 w 844515"/>
                <a:gd name="connsiteY43" fmla="*/ 182080 h 486880"/>
                <a:gd name="connsiteX44" fmla="*/ 466725 w 844515"/>
                <a:gd name="connsiteY44" fmla="*/ 115405 h 486880"/>
                <a:gd name="connsiteX45" fmla="*/ 619125 w 844515"/>
                <a:gd name="connsiteY45" fmla="*/ 115405 h 486880"/>
                <a:gd name="connsiteX46" fmla="*/ 619125 w 844515"/>
                <a:gd name="connsiteY46" fmla="*/ 58255 h 486880"/>
                <a:gd name="connsiteX47" fmla="*/ 800100 w 844515"/>
                <a:gd name="connsiteY47" fmla="*/ 58255 h 486880"/>
                <a:gd name="connsiteX48" fmla="*/ 800100 w 844515"/>
                <a:gd name="connsiteY48" fmla="*/ 38862 h 486880"/>
                <a:gd name="connsiteX49" fmla="*/ 147638 w 844515"/>
                <a:gd name="connsiteY49" fmla="*/ 24917 h 486880"/>
                <a:gd name="connsiteX50" fmla="*/ 152400 w 844515"/>
                <a:gd name="connsiteY50" fmla="*/ 29680 h 486880"/>
                <a:gd name="connsiteX51" fmla="*/ 152400 w 844515"/>
                <a:gd name="connsiteY51" fmla="*/ 39205 h 486880"/>
                <a:gd name="connsiteX52" fmla="*/ 156458 w 844515"/>
                <a:gd name="connsiteY52" fmla="*/ 39205 h 486880"/>
                <a:gd name="connsiteX53" fmla="*/ 161925 w 844515"/>
                <a:gd name="connsiteY53" fmla="*/ 157753 h 486880"/>
                <a:gd name="connsiteX54" fmla="*/ 156458 w 844515"/>
                <a:gd name="connsiteY54" fmla="*/ 163030 h 486880"/>
                <a:gd name="connsiteX55" fmla="*/ 138113 w 844515"/>
                <a:gd name="connsiteY55" fmla="*/ 163030 h 486880"/>
                <a:gd name="connsiteX56" fmla="*/ 133350 w 844515"/>
                <a:gd name="connsiteY56" fmla="*/ 157762 h 486880"/>
                <a:gd name="connsiteX57" fmla="*/ 133350 w 844515"/>
                <a:gd name="connsiteY57" fmla="*/ 49730 h 486880"/>
                <a:gd name="connsiteX58" fmla="*/ 138113 w 844515"/>
                <a:gd name="connsiteY58" fmla="*/ 39205 h 486880"/>
                <a:gd name="connsiteX59" fmla="*/ 142875 w 844515"/>
                <a:gd name="connsiteY59" fmla="*/ 39205 h 486880"/>
                <a:gd name="connsiteX60" fmla="*/ 142875 w 844515"/>
                <a:gd name="connsiteY60" fmla="*/ 29680 h 486880"/>
                <a:gd name="connsiteX61" fmla="*/ 147638 w 844515"/>
                <a:gd name="connsiteY61" fmla="*/ 24917 h 486880"/>
                <a:gd name="connsiteX62" fmla="*/ 133893 w 844515"/>
                <a:gd name="connsiteY62" fmla="*/ 0 h 486880"/>
                <a:gd name="connsiteX63" fmla="*/ 285750 w 844515"/>
                <a:gd name="connsiteY63" fmla="*/ 201130 h 486880"/>
                <a:gd name="connsiteX64" fmla="*/ 266700 w 844515"/>
                <a:gd name="connsiteY64" fmla="*/ 220180 h 486880"/>
                <a:gd name="connsiteX65" fmla="*/ 247650 w 844515"/>
                <a:gd name="connsiteY65" fmla="*/ 201130 h 486880"/>
                <a:gd name="connsiteX66" fmla="*/ 238125 w 844515"/>
                <a:gd name="connsiteY66" fmla="*/ 201130 h 486880"/>
                <a:gd name="connsiteX67" fmla="*/ 219075 w 844515"/>
                <a:gd name="connsiteY67" fmla="*/ 220180 h 486880"/>
                <a:gd name="connsiteX68" fmla="*/ 200025 w 844515"/>
                <a:gd name="connsiteY68" fmla="*/ 201130 h 486880"/>
                <a:gd name="connsiteX69" fmla="*/ 152476 w 844515"/>
                <a:gd name="connsiteY69" fmla="*/ 24165 h 486880"/>
                <a:gd name="connsiteX70" fmla="*/ 148180 w 844515"/>
                <a:gd name="connsiteY70" fmla="*/ 23403 h 486880"/>
                <a:gd name="connsiteX71" fmla="*/ 133893 w 844515"/>
                <a:gd name="connsiteY71" fmla="*/ 0 h 486880"/>
                <a:gd name="connsiteX0" fmla="*/ 66675 w 844515"/>
                <a:gd name="connsiteY0" fmla="*/ 382105 h 486880"/>
                <a:gd name="connsiteX1" fmla="*/ 161925 w 844515"/>
                <a:gd name="connsiteY1" fmla="*/ 382105 h 486880"/>
                <a:gd name="connsiteX2" fmla="*/ 161925 w 844515"/>
                <a:gd name="connsiteY2" fmla="*/ 486880 h 486880"/>
                <a:gd name="connsiteX3" fmla="*/ 66675 w 844515"/>
                <a:gd name="connsiteY3" fmla="*/ 486880 h 486880"/>
                <a:gd name="connsiteX4" fmla="*/ 66675 w 844515"/>
                <a:gd name="connsiteY4" fmla="*/ 382105 h 486880"/>
                <a:gd name="connsiteX5" fmla="*/ 219075 w 844515"/>
                <a:gd name="connsiteY5" fmla="*/ 315430 h 486880"/>
                <a:gd name="connsiteX6" fmla="*/ 304800 w 844515"/>
                <a:gd name="connsiteY6" fmla="*/ 315430 h 486880"/>
                <a:gd name="connsiteX7" fmla="*/ 304800 w 844515"/>
                <a:gd name="connsiteY7" fmla="*/ 486880 h 486880"/>
                <a:gd name="connsiteX8" fmla="*/ 219075 w 844515"/>
                <a:gd name="connsiteY8" fmla="*/ 486880 h 486880"/>
                <a:gd name="connsiteX9" fmla="*/ 219075 w 844515"/>
                <a:gd name="connsiteY9" fmla="*/ 315430 h 486880"/>
                <a:gd name="connsiteX10" fmla="*/ 361950 w 844515"/>
                <a:gd name="connsiteY10" fmla="*/ 258280 h 486880"/>
                <a:gd name="connsiteX11" fmla="*/ 457200 w 844515"/>
                <a:gd name="connsiteY11" fmla="*/ 258280 h 486880"/>
                <a:gd name="connsiteX12" fmla="*/ 457200 w 844515"/>
                <a:gd name="connsiteY12" fmla="*/ 486880 h 486880"/>
                <a:gd name="connsiteX13" fmla="*/ 361950 w 844515"/>
                <a:gd name="connsiteY13" fmla="*/ 486880 h 486880"/>
                <a:gd name="connsiteX14" fmla="*/ 361950 w 844515"/>
                <a:gd name="connsiteY14" fmla="*/ 258280 h 486880"/>
                <a:gd name="connsiteX15" fmla="*/ 514350 w 844515"/>
                <a:gd name="connsiteY15" fmla="*/ 191605 h 486880"/>
                <a:gd name="connsiteX16" fmla="*/ 609600 w 844515"/>
                <a:gd name="connsiteY16" fmla="*/ 191605 h 486880"/>
                <a:gd name="connsiteX17" fmla="*/ 609600 w 844515"/>
                <a:gd name="connsiteY17" fmla="*/ 486880 h 486880"/>
                <a:gd name="connsiteX18" fmla="*/ 514350 w 844515"/>
                <a:gd name="connsiteY18" fmla="*/ 486880 h 486880"/>
                <a:gd name="connsiteX19" fmla="*/ 514350 w 844515"/>
                <a:gd name="connsiteY19" fmla="*/ 191605 h 486880"/>
                <a:gd name="connsiteX20" fmla="*/ 666750 w 844515"/>
                <a:gd name="connsiteY20" fmla="*/ 134455 h 486880"/>
                <a:gd name="connsiteX21" fmla="*/ 762000 w 844515"/>
                <a:gd name="connsiteY21" fmla="*/ 134455 h 486880"/>
                <a:gd name="connsiteX22" fmla="*/ 762000 w 844515"/>
                <a:gd name="connsiteY22" fmla="*/ 486880 h 486880"/>
                <a:gd name="connsiteX23" fmla="*/ 666750 w 844515"/>
                <a:gd name="connsiteY23" fmla="*/ 486880 h 486880"/>
                <a:gd name="connsiteX24" fmla="*/ 666750 w 844515"/>
                <a:gd name="connsiteY24" fmla="*/ 134455 h 486880"/>
                <a:gd name="connsiteX25" fmla="*/ 800100 w 844515"/>
                <a:gd name="connsiteY25" fmla="*/ 38862 h 486880"/>
                <a:gd name="connsiteX26" fmla="*/ 844515 w 844515"/>
                <a:gd name="connsiteY26" fmla="*/ 64513 h 486880"/>
                <a:gd name="connsiteX27" fmla="*/ 800100 w 844515"/>
                <a:gd name="connsiteY27" fmla="*/ 90154 h 486880"/>
                <a:gd name="connsiteX28" fmla="*/ 800100 w 844515"/>
                <a:gd name="connsiteY28" fmla="*/ 77305 h 486880"/>
                <a:gd name="connsiteX29" fmla="*/ 638175 w 844515"/>
                <a:gd name="connsiteY29" fmla="*/ 77305 h 486880"/>
                <a:gd name="connsiteX30" fmla="*/ 638175 w 844515"/>
                <a:gd name="connsiteY30" fmla="*/ 134455 h 486880"/>
                <a:gd name="connsiteX31" fmla="*/ 485775 w 844515"/>
                <a:gd name="connsiteY31" fmla="*/ 134455 h 486880"/>
                <a:gd name="connsiteX32" fmla="*/ 485775 w 844515"/>
                <a:gd name="connsiteY32" fmla="*/ 201130 h 486880"/>
                <a:gd name="connsiteX33" fmla="*/ 333375 w 844515"/>
                <a:gd name="connsiteY33" fmla="*/ 201130 h 486880"/>
                <a:gd name="connsiteX34" fmla="*/ 333375 w 844515"/>
                <a:gd name="connsiteY34" fmla="*/ 258280 h 486880"/>
                <a:gd name="connsiteX35" fmla="*/ 180975 w 844515"/>
                <a:gd name="connsiteY35" fmla="*/ 258280 h 486880"/>
                <a:gd name="connsiteX36" fmla="*/ 180975 w 844515"/>
                <a:gd name="connsiteY36" fmla="*/ 324955 h 486880"/>
                <a:gd name="connsiteX37" fmla="*/ 0 w 844515"/>
                <a:gd name="connsiteY37" fmla="*/ 324955 h 486880"/>
                <a:gd name="connsiteX38" fmla="*/ 0 w 844515"/>
                <a:gd name="connsiteY38" fmla="*/ 305905 h 486880"/>
                <a:gd name="connsiteX39" fmla="*/ 161925 w 844515"/>
                <a:gd name="connsiteY39" fmla="*/ 305905 h 486880"/>
                <a:gd name="connsiteX40" fmla="*/ 161925 w 844515"/>
                <a:gd name="connsiteY40" fmla="*/ 239230 h 486880"/>
                <a:gd name="connsiteX41" fmla="*/ 314325 w 844515"/>
                <a:gd name="connsiteY41" fmla="*/ 239230 h 486880"/>
                <a:gd name="connsiteX42" fmla="*/ 314325 w 844515"/>
                <a:gd name="connsiteY42" fmla="*/ 182080 h 486880"/>
                <a:gd name="connsiteX43" fmla="*/ 466725 w 844515"/>
                <a:gd name="connsiteY43" fmla="*/ 182080 h 486880"/>
                <a:gd name="connsiteX44" fmla="*/ 466725 w 844515"/>
                <a:gd name="connsiteY44" fmla="*/ 115405 h 486880"/>
                <a:gd name="connsiteX45" fmla="*/ 619125 w 844515"/>
                <a:gd name="connsiteY45" fmla="*/ 115405 h 486880"/>
                <a:gd name="connsiteX46" fmla="*/ 619125 w 844515"/>
                <a:gd name="connsiteY46" fmla="*/ 58255 h 486880"/>
                <a:gd name="connsiteX47" fmla="*/ 800100 w 844515"/>
                <a:gd name="connsiteY47" fmla="*/ 58255 h 486880"/>
                <a:gd name="connsiteX48" fmla="*/ 800100 w 844515"/>
                <a:gd name="connsiteY48" fmla="*/ 38862 h 486880"/>
                <a:gd name="connsiteX49" fmla="*/ 147638 w 844515"/>
                <a:gd name="connsiteY49" fmla="*/ 24917 h 486880"/>
                <a:gd name="connsiteX50" fmla="*/ 152400 w 844515"/>
                <a:gd name="connsiteY50" fmla="*/ 29680 h 486880"/>
                <a:gd name="connsiteX51" fmla="*/ 152400 w 844515"/>
                <a:gd name="connsiteY51" fmla="*/ 39205 h 486880"/>
                <a:gd name="connsiteX52" fmla="*/ 161925 w 844515"/>
                <a:gd name="connsiteY52" fmla="*/ 157753 h 486880"/>
                <a:gd name="connsiteX53" fmla="*/ 156458 w 844515"/>
                <a:gd name="connsiteY53" fmla="*/ 163030 h 486880"/>
                <a:gd name="connsiteX54" fmla="*/ 138113 w 844515"/>
                <a:gd name="connsiteY54" fmla="*/ 163030 h 486880"/>
                <a:gd name="connsiteX55" fmla="*/ 133350 w 844515"/>
                <a:gd name="connsiteY55" fmla="*/ 157762 h 486880"/>
                <a:gd name="connsiteX56" fmla="*/ 133350 w 844515"/>
                <a:gd name="connsiteY56" fmla="*/ 49730 h 486880"/>
                <a:gd name="connsiteX57" fmla="*/ 138113 w 844515"/>
                <a:gd name="connsiteY57" fmla="*/ 39205 h 486880"/>
                <a:gd name="connsiteX58" fmla="*/ 142875 w 844515"/>
                <a:gd name="connsiteY58" fmla="*/ 39205 h 486880"/>
                <a:gd name="connsiteX59" fmla="*/ 142875 w 844515"/>
                <a:gd name="connsiteY59" fmla="*/ 29680 h 486880"/>
                <a:gd name="connsiteX60" fmla="*/ 147638 w 844515"/>
                <a:gd name="connsiteY60" fmla="*/ 24917 h 486880"/>
                <a:gd name="connsiteX61" fmla="*/ 133893 w 844515"/>
                <a:gd name="connsiteY61" fmla="*/ 0 h 486880"/>
                <a:gd name="connsiteX62" fmla="*/ 285750 w 844515"/>
                <a:gd name="connsiteY62" fmla="*/ 201130 h 486880"/>
                <a:gd name="connsiteX63" fmla="*/ 266700 w 844515"/>
                <a:gd name="connsiteY63" fmla="*/ 220180 h 486880"/>
                <a:gd name="connsiteX64" fmla="*/ 247650 w 844515"/>
                <a:gd name="connsiteY64" fmla="*/ 201130 h 486880"/>
                <a:gd name="connsiteX65" fmla="*/ 238125 w 844515"/>
                <a:gd name="connsiteY65" fmla="*/ 201130 h 486880"/>
                <a:gd name="connsiteX66" fmla="*/ 219075 w 844515"/>
                <a:gd name="connsiteY66" fmla="*/ 220180 h 486880"/>
                <a:gd name="connsiteX67" fmla="*/ 200025 w 844515"/>
                <a:gd name="connsiteY67" fmla="*/ 201130 h 486880"/>
                <a:gd name="connsiteX68" fmla="*/ 152476 w 844515"/>
                <a:gd name="connsiteY68" fmla="*/ 24165 h 486880"/>
                <a:gd name="connsiteX69" fmla="*/ 148180 w 844515"/>
                <a:gd name="connsiteY69" fmla="*/ 23403 h 486880"/>
                <a:gd name="connsiteX70" fmla="*/ 133893 w 844515"/>
                <a:gd name="connsiteY70" fmla="*/ 0 h 486880"/>
                <a:gd name="connsiteX0" fmla="*/ 66675 w 844515"/>
                <a:gd name="connsiteY0" fmla="*/ 382105 h 486880"/>
                <a:gd name="connsiteX1" fmla="*/ 161925 w 844515"/>
                <a:gd name="connsiteY1" fmla="*/ 382105 h 486880"/>
                <a:gd name="connsiteX2" fmla="*/ 161925 w 844515"/>
                <a:gd name="connsiteY2" fmla="*/ 486880 h 486880"/>
                <a:gd name="connsiteX3" fmla="*/ 66675 w 844515"/>
                <a:gd name="connsiteY3" fmla="*/ 486880 h 486880"/>
                <a:gd name="connsiteX4" fmla="*/ 66675 w 844515"/>
                <a:gd name="connsiteY4" fmla="*/ 382105 h 486880"/>
                <a:gd name="connsiteX5" fmla="*/ 219075 w 844515"/>
                <a:gd name="connsiteY5" fmla="*/ 315430 h 486880"/>
                <a:gd name="connsiteX6" fmla="*/ 304800 w 844515"/>
                <a:gd name="connsiteY6" fmla="*/ 315430 h 486880"/>
                <a:gd name="connsiteX7" fmla="*/ 304800 w 844515"/>
                <a:gd name="connsiteY7" fmla="*/ 486880 h 486880"/>
                <a:gd name="connsiteX8" fmla="*/ 219075 w 844515"/>
                <a:gd name="connsiteY8" fmla="*/ 486880 h 486880"/>
                <a:gd name="connsiteX9" fmla="*/ 219075 w 844515"/>
                <a:gd name="connsiteY9" fmla="*/ 315430 h 486880"/>
                <a:gd name="connsiteX10" fmla="*/ 361950 w 844515"/>
                <a:gd name="connsiteY10" fmla="*/ 258280 h 486880"/>
                <a:gd name="connsiteX11" fmla="*/ 457200 w 844515"/>
                <a:gd name="connsiteY11" fmla="*/ 258280 h 486880"/>
                <a:gd name="connsiteX12" fmla="*/ 457200 w 844515"/>
                <a:gd name="connsiteY12" fmla="*/ 486880 h 486880"/>
                <a:gd name="connsiteX13" fmla="*/ 361950 w 844515"/>
                <a:gd name="connsiteY13" fmla="*/ 486880 h 486880"/>
                <a:gd name="connsiteX14" fmla="*/ 361950 w 844515"/>
                <a:gd name="connsiteY14" fmla="*/ 258280 h 486880"/>
                <a:gd name="connsiteX15" fmla="*/ 514350 w 844515"/>
                <a:gd name="connsiteY15" fmla="*/ 191605 h 486880"/>
                <a:gd name="connsiteX16" fmla="*/ 609600 w 844515"/>
                <a:gd name="connsiteY16" fmla="*/ 191605 h 486880"/>
                <a:gd name="connsiteX17" fmla="*/ 609600 w 844515"/>
                <a:gd name="connsiteY17" fmla="*/ 486880 h 486880"/>
                <a:gd name="connsiteX18" fmla="*/ 514350 w 844515"/>
                <a:gd name="connsiteY18" fmla="*/ 486880 h 486880"/>
                <a:gd name="connsiteX19" fmla="*/ 514350 w 844515"/>
                <a:gd name="connsiteY19" fmla="*/ 191605 h 486880"/>
                <a:gd name="connsiteX20" fmla="*/ 666750 w 844515"/>
                <a:gd name="connsiteY20" fmla="*/ 134455 h 486880"/>
                <a:gd name="connsiteX21" fmla="*/ 762000 w 844515"/>
                <a:gd name="connsiteY21" fmla="*/ 134455 h 486880"/>
                <a:gd name="connsiteX22" fmla="*/ 762000 w 844515"/>
                <a:gd name="connsiteY22" fmla="*/ 486880 h 486880"/>
                <a:gd name="connsiteX23" fmla="*/ 666750 w 844515"/>
                <a:gd name="connsiteY23" fmla="*/ 486880 h 486880"/>
                <a:gd name="connsiteX24" fmla="*/ 666750 w 844515"/>
                <a:gd name="connsiteY24" fmla="*/ 134455 h 486880"/>
                <a:gd name="connsiteX25" fmla="*/ 800100 w 844515"/>
                <a:gd name="connsiteY25" fmla="*/ 38862 h 486880"/>
                <a:gd name="connsiteX26" fmla="*/ 844515 w 844515"/>
                <a:gd name="connsiteY26" fmla="*/ 64513 h 486880"/>
                <a:gd name="connsiteX27" fmla="*/ 800100 w 844515"/>
                <a:gd name="connsiteY27" fmla="*/ 90154 h 486880"/>
                <a:gd name="connsiteX28" fmla="*/ 800100 w 844515"/>
                <a:gd name="connsiteY28" fmla="*/ 77305 h 486880"/>
                <a:gd name="connsiteX29" fmla="*/ 638175 w 844515"/>
                <a:gd name="connsiteY29" fmla="*/ 77305 h 486880"/>
                <a:gd name="connsiteX30" fmla="*/ 638175 w 844515"/>
                <a:gd name="connsiteY30" fmla="*/ 134455 h 486880"/>
                <a:gd name="connsiteX31" fmla="*/ 485775 w 844515"/>
                <a:gd name="connsiteY31" fmla="*/ 134455 h 486880"/>
                <a:gd name="connsiteX32" fmla="*/ 485775 w 844515"/>
                <a:gd name="connsiteY32" fmla="*/ 201130 h 486880"/>
                <a:gd name="connsiteX33" fmla="*/ 333375 w 844515"/>
                <a:gd name="connsiteY33" fmla="*/ 201130 h 486880"/>
                <a:gd name="connsiteX34" fmla="*/ 333375 w 844515"/>
                <a:gd name="connsiteY34" fmla="*/ 258280 h 486880"/>
                <a:gd name="connsiteX35" fmla="*/ 180975 w 844515"/>
                <a:gd name="connsiteY35" fmla="*/ 258280 h 486880"/>
                <a:gd name="connsiteX36" fmla="*/ 180975 w 844515"/>
                <a:gd name="connsiteY36" fmla="*/ 324955 h 486880"/>
                <a:gd name="connsiteX37" fmla="*/ 0 w 844515"/>
                <a:gd name="connsiteY37" fmla="*/ 324955 h 486880"/>
                <a:gd name="connsiteX38" fmla="*/ 0 w 844515"/>
                <a:gd name="connsiteY38" fmla="*/ 305905 h 486880"/>
                <a:gd name="connsiteX39" fmla="*/ 161925 w 844515"/>
                <a:gd name="connsiteY39" fmla="*/ 305905 h 486880"/>
                <a:gd name="connsiteX40" fmla="*/ 161925 w 844515"/>
                <a:gd name="connsiteY40" fmla="*/ 239230 h 486880"/>
                <a:gd name="connsiteX41" fmla="*/ 314325 w 844515"/>
                <a:gd name="connsiteY41" fmla="*/ 239230 h 486880"/>
                <a:gd name="connsiteX42" fmla="*/ 314325 w 844515"/>
                <a:gd name="connsiteY42" fmla="*/ 182080 h 486880"/>
                <a:gd name="connsiteX43" fmla="*/ 466725 w 844515"/>
                <a:gd name="connsiteY43" fmla="*/ 182080 h 486880"/>
                <a:gd name="connsiteX44" fmla="*/ 466725 w 844515"/>
                <a:gd name="connsiteY44" fmla="*/ 115405 h 486880"/>
                <a:gd name="connsiteX45" fmla="*/ 619125 w 844515"/>
                <a:gd name="connsiteY45" fmla="*/ 115405 h 486880"/>
                <a:gd name="connsiteX46" fmla="*/ 619125 w 844515"/>
                <a:gd name="connsiteY46" fmla="*/ 58255 h 486880"/>
                <a:gd name="connsiteX47" fmla="*/ 800100 w 844515"/>
                <a:gd name="connsiteY47" fmla="*/ 58255 h 486880"/>
                <a:gd name="connsiteX48" fmla="*/ 800100 w 844515"/>
                <a:gd name="connsiteY48" fmla="*/ 38862 h 486880"/>
                <a:gd name="connsiteX49" fmla="*/ 147638 w 844515"/>
                <a:gd name="connsiteY49" fmla="*/ 24917 h 486880"/>
                <a:gd name="connsiteX50" fmla="*/ 152400 w 844515"/>
                <a:gd name="connsiteY50" fmla="*/ 29680 h 486880"/>
                <a:gd name="connsiteX51" fmla="*/ 152400 w 844515"/>
                <a:gd name="connsiteY51" fmla="*/ 39205 h 486880"/>
                <a:gd name="connsiteX52" fmla="*/ 161925 w 844515"/>
                <a:gd name="connsiteY52" fmla="*/ 157753 h 486880"/>
                <a:gd name="connsiteX53" fmla="*/ 156458 w 844515"/>
                <a:gd name="connsiteY53" fmla="*/ 163030 h 486880"/>
                <a:gd name="connsiteX54" fmla="*/ 138113 w 844515"/>
                <a:gd name="connsiteY54" fmla="*/ 163030 h 486880"/>
                <a:gd name="connsiteX55" fmla="*/ 133350 w 844515"/>
                <a:gd name="connsiteY55" fmla="*/ 157762 h 486880"/>
                <a:gd name="connsiteX56" fmla="*/ 138113 w 844515"/>
                <a:gd name="connsiteY56" fmla="*/ 39205 h 486880"/>
                <a:gd name="connsiteX57" fmla="*/ 142875 w 844515"/>
                <a:gd name="connsiteY57" fmla="*/ 39205 h 486880"/>
                <a:gd name="connsiteX58" fmla="*/ 142875 w 844515"/>
                <a:gd name="connsiteY58" fmla="*/ 29680 h 486880"/>
                <a:gd name="connsiteX59" fmla="*/ 147638 w 844515"/>
                <a:gd name="connsiteY59" fmla="*/ 24917 h 486880"/>
                <a:gd name="connsiteX60" fmla="*/ 133893 w 844515"/>
                <a:gd name="connsiteY60" fmla="*/ 0 h 486880"/>
                <a:gd name="connsiteX61" fmla="*/ 285750 w 844515"/>
                <a:gd name="connsiteY61" fmla="*/ 201130 h 486880"/>
                <a:gd name="connsiteX62" fmla="*/ 266700 w 844515"/>
                <a:gd name="connsiteY62" fmla="*/ 220180 h 486880"/>
                <a:gd name="connsiteX63" fmla="*/ 247650 w 844515"/>
                <a:gd name="connsiteY63" fmla="*/ 201130 h 486880"/>
                <a:gd name="connsiteX64" fmla="*/ 238125 w 844515"/>
                <a:gd name="connsiteY64" fmla="*/ 201130 h 486880"/>
                <a:gd name="connsiteX65" fmla="*/ 219075 w 844515"/>
                <a:gd name="connsiteY65" fmla="*/ 220180 h 486880"/>
                <a:gd name="connsiteX66" fmla="*/ 200025 w 844515"/>
                <a:gd name="connsiteY66" fmla="*/ 201130 h 486880"/>
                <a:gd name="connsiteX67" fmla="*/ 152476 w 844515"/>
                <a:gd name="connsiteY67" fmla="*/ 24165 h 486880"/>
                <a:gd name="connsiteX68" fmla="*/ 148180 w 844515"/>
                <a:gd name="connsiteY68" fmla="*/ 23403 h 486880"/>
                <a:gd name="connsiteX69" fmla="*/ 133893 w 844515"/>
                <a:gd name="connsiteY69" fmla="*/ 0 h 486880"/>
                <a:gd name="connsiteX0" fmla="*/ 66675 w 844515"/>
                <a:gd name="connsiteY0" fmla="*/ 396401 h 501176"/>
                <a:gd name="connsiteX1" fmla="*/ 161925 w 844515"/>
                <a:gd name="connsiteY1" fmla="*/ 396401 h 501176"/>
                <a:gd name="connsiteX2" fmla="*/ 161925 w 844515"/>
                <a:gd name="connsiteY2" fmla="*/ 501176 h 501176"/>
                <a:gd name="connsiteX3" fmla="*/ 66675 w 844515"/>
                <a:gd name="connsiteY3" fmla="*/ 501176 h 501176"/>
                <a:gd name="connsiteX4" fmla="*/ 66675 w 844515"/>
                <a:gd name="connsiteY4" fmla="*/ 396401 h 501176"/>
                <a:gd name="connsiteX5" fmla="*/ 219075 w 844515"/>
                <a:gd name="connsiteY5" fmla="*/ 329726 h 501176"/>
                <a:gd name="connsiteX6" fmla="*/ 304800 w 844515"/>
                <a:gd name="connsiteY6" fmla="*/ 329726 h 501176"/>
                <a:gd name="connsiteX7" fmla="*/ 304800 w 844515"/>
                <a:gd name="connsiteY7" fmla="*/ 501176 h 501176"/>
                <a:gd name="connsiteX8" fmla="*/ 219075 w 844515"/>
                <a:gd name="connsiteY8" fmla="*/ 501176 h 501176"/>
                <a:gd name="connsiteX9" fmla="*/ 219075 w 844515"/>
                <a:gd name="connsiteY9" fmla="*/ 329726 h 501176"/>
                <a:gd name="connsiteX10" fmla="*/ 361950 w 844515"/>
                <a:gd name="connsiteY10" fmla="*/ 272576 h 501176"/>
                <a:gd name="connsiteX11" fmla="*/ 457200 w 844515"/>
                <a:gd name="connsiteY11" fmla="*/ 272576 h 501176"/>
                <a:gd name="connsiteX12" fmla="*/ 457200 w 844515"/>
                <a:gd name="connsiteY12" fmla="*/ 501176 h 501176"/>
                <a:gd name="connsiteX13" fmla="*/ 361950 w 844515"/>
                <a:gd name="connsiteY13" fmla="*/ 501176 h 501176"/>
                <a:gd name="connsiteX14" fmla="*/ 361950 w 844515"/>
                <a:gd name="connsiteY14" fmla="*/ 272576 h 501176"/>
                <a:gd name="connsiteX15" fmla="*/ 514350 w 844515"/>
                <a:gd name="connsiteY15" fmla="*/ 205901 h 501176"/>
                <a:gd name="connsiteX16" fmla="*/ 609600 w 844515"/>
                <a:gd name="connsiteY16" fmla="*/ 205901 h 501176"/>
                <a:gd name="connsiteX17" fmla="*/ 609600 w 844515"/>
                <a:gd name="connsiteY17" fmla="*/ 501176 h 501176"/>
                <a:gd name="connsiteX18" fmla="*/ 514350 w 844515"/>
                <a:gd name="connsiteY18" fmla="*/ 501176 h 501176"/>
                <a:gd name="connsiteX19" fmla="*/ 514350 w 844515"/>
                <a:gd name="connsiteY19" fmla="*/ 205901 h 501176"/>
                <a:gd name="connsiteX20" fmla="*/ 666750 w 844515"/>
                <a:gd name="connsiteY20" fmla="*/ 148751 h 501176"/>
                <a:gd name="connsiteX21" fmla="*/ 762000 w 844515"/>
                <a:gd name="connsiteY21" fmla="*/ 148751 h 501176"/>
                <a:gd name="connsiteX22" fmla="*/ 762000 w 844515"/>
                <a:gd name="connsiteY22" fmla="*/ 501176 h 501176"/>
                <a:gd name="connsiteX23" fmla="*/ 666750 w 844515"/>
                <a:gd name="connsiteY23" fmla="*/ 501176 h 501176"/>
                <a:gd name="connsiteX24" fmla="*/ 666750 w 844515"/>
                <a:gd name="connsiteY24" fmla="*/ 148751 h 501176"/>
                <a:gd name="connsiteX25" fmla="*/ 800100 w 844515"/>
                <a:gd name="connsiteY25" fmla="*/ 53158 h 501176"/>
                <a:gd name="connsiteX26" fmla="*/ 844515 w 844515"/>
                <a:gd name="connsiteY26" fmla="*/ 78809 h 501176"/>
                <a:gd name="connsiteX27" fmla="*/ 800100 w 844515"/>
                <a:gd name="connsiteY27" fmla="*/ 104450 h 501176"/>
                <a:gd name="connsiteX28" fmla="*/ 800100 w 844515"/>
                <a:gd name="connsiteY28" fmla="*/ 91601 h 501176"/>
                <a:gd name="connsiteX29" fmla="*/ 638175 w 844515"/>
                <a:gd name="connsiteY29" fmla="*/ 91601 h 501176"/>
                <a:gd name="connsiteX30" fmla="*/ 638175 w 844515"/>
                <a:gd name="connsiteY30" fmla="*/ 148751 h 501176"/>
                <a:gd name="connsiteX31" fmla="*/ 485775 w 844515"/>
                <a:gd name="connsiteY31" fmla="*/ 148751 h 501176"/>
                <a:gd name="connsiteX32" fmla="*/ 485775 w 844515"/>
                <a:gd name="connsiteY32" fmla="*/ 215426 h 501176"/>
                <a:gd name="connsiteX33" fmla="*/ 333375 w 844515"/>
                <a:gd name="connsiteY33" fmla="*/ 215426 h 501176"/>
                <a:gd name="connsiteX34" fmla="*/ 333375 w 844515"/>
                <a:gd name="connsiteY34" fmla="*/ 272576 h 501176"/>
                <a:gd name="connsiteX35" fmla="*/ 180975 w 844515"/>
                <a:gd name="connsiteY35" fmla="*/ 272576 h 501176"/>
                <a:gd name="connsiteX36" fmla="*/ 180975 w 844515"/>
                <a:gd name="connsiteY36" fmla="*/ 339251 h 501176"/>
                <a:gd name="connsiteX37" fmla="*/ 0 w 844515"/>
                <a:gd name="connsiteY37" fmla="*/ 339251 h 501176"/>
                <a:gd name="connsiteX38" fmla="*/ 0 w 844515"/>
                <a:gd name="connsiteY38" fmla="*/ 320201 h 501176"/>
                <a:gd name="connsiteX39" fmla="*/ 161925 w 844515"/>
                <a:gd name="connsiteY39" fmla="*/ 320201 h 501176"/>
                <a:gd name="connsiteX40" fmla="*/ 161925 w 844515"/>
                <a:gd name="connsiteY40" fmla="*/ 253526 h 501176"/>
                <a:gd name="connsiteX41" fmla="*/ 314325 w 844515"/>
                <a:gd name="connsiteY41" fmla="*/ 253526 h 501176"/>
                <a:gd name="connsiteX42" fmla="*/ 314325 w 844515"/>
                <a:gd name="connsiteY42" fmla="*/ 196376 h 501176"/>
                <a:gd name="connsiteX43" fmla="*/ 466725 w 844515"/>
                <a:gd name="connsiteY43" fmla="*/ 196376 h 501176"/>
                <a:gd name="connsiteX44" fmla="*/ 466725 w 844515"/>
                <a:gd name="connsiteY44" fmla="*/ 129701 h 501176"/>
                <a:gd name="connsiteX45" fmla="*/ 619125 w 844515"/>
                <a:gd name="connsiteY45" fmla="*/ 129701 h 501176"/>
                <a:gd name="connsiteX46" fmla="*/ 619125 w 844515"/>
                <a:gd name="connsiteY46" fmla="*/ 72551 h 501176"/>
                <a:gd name="connsiteX47" fmla="*/ 800100 w 844515"/>
                <a:gd name="connsiteY47" fmla="*/ 72551 h 501176"/>
                <a:gd name="connsiteX48" fmla="*/ 800100 w 844515"/>
                <a:gd name="connsiteY48" fmla="*/ 53158 h 501176"/>
                <a:gd name="connsiteX49" fmla="*/ 147638 w 844515"/>
                <a:gd name="connsiteY49" fmla="*/ 39213 h 501176"/>
                <a:gd name="connsiteX50" fmla="*/ 152400 w 844515"/>
                <a:gd name="connsiteY50" fmla="*/ 43976 h 501176"/>
                <a:gd name="connsiteX51" fmla="*/ 152400 w 844515"/>
                <a:gd name="connsiteY51" fmla="*/ 53501 h 501176"/>
                <a:gd name="connsiteX52" fmla="*/ 161925 w 844515"/>
                <a:gd name="connsiteY52" fmla="*/ 172049 h 501176"/>
                <a:gd name="connsiteX53" fmla="*/ 156458 w 844515"/>
                <a:gd name="connsiteY53" fmla="*/ 177326 h 501176"/>
                <a:gd name="connsiteX54" fmla="*/ 138113 w 844515"/>
                <a:gd name="connsiteY54" fmla="*/ 177326 h 501176"/>
                <a:gd name="connsiteX55" fmla="*/ 133350 w 844515"/>
                <a:gd name="connsiteY55" fmla="*/ 172058 h 501176"/>
                <a:gd name="connsiteX56" fmla="*/ 138113 w 844515"/>
                <a:gd name="connsiteY56" fmla="*/ 53501 h 501176"/>
                <a:gd name="connsiteX57" fmla="*/ 142875 w 844515"/>
                <a:gd name="connsiteY57" fmla="*/ 53501 h 501176"/>
                <a:gd name="connsiteX58" fmla="*/ 142875 w 844515"/>
                <a:gd name="connsiteY58" fmla="*/ 43976 h 501176"/>
                <a:gd name="connsiteX59" fmla="*/ 147638 w 844515"/>
                <a:gd name="connsiteY59" fmla="*/ 39213 h 501176"/>
                <a:gd name="connsiteX60" fmla="*/ 133893 w 844515"/>
                <a:gd name="connsiteY60" fmla="*/ 14296 h 501176"/>
                <a:gd name="connsiteX61" fmla="*/ 285750 w 844515"/>
                <a:gd name="connsiteY61" fmla="*/ 215426 h 501176"/>
                <a:gd name="connsiteX62" fmla="*/ 266700 w 844515"/>
                <a:gd name="connsiteY62" fmla="*/ 234476 h 501176"/>
                <a:gd name="connsiteX63" fmla="*/ 247650 w 844515"/>
                <a:gd name="connsiteY63" fmla="*/ 215426 h 501176"/>
                <a:gd name="connsiteX64" fmla="*/ 238125 w 844515"/>
                <a:gd name="connsiteY64" fmla="*/ 215426 h 501176"/>
                <a:gd name="connsiteX65" fmla="*/ 219075 w 844515"/>
                <a:gd name="connsiteY65" fmla="*/ 234476 h 501176"/>
                <a:gd name="connsiteX66" fmla="*/ 200025 w 844515"/>
                <a:gd name="connsiteY66" fmla="*/ 215426 h 501176"/>
                <a:gd name="connsiteX67" fmla="*/ 152476 w 844515"/>
                <a:gd name="connsiteY67" fmla="*/ 38461 h 501176"/>
                <a:gd name="connsiteX68" fmla="*/ 133893 w 844515"/>
                <a:gd name="connsiteY68" fmla="*/ 14296 h 501176"/>
                <a:gd name="connsiteX0" fmla="*/ 66675 w 844515"/>
                <a:gd name="connsiteY0" fmla="*/ 357940 h 462715"/>
                <a:gd name="connsiteX1" fmla="*/ 161925 w 844515"/>
                <a:gd name="connsiteY1" fmla="*/ 357940 h 462715"/>
                <a:gd name="connsiteX2" fmla="*/ 161925 w 844515"/>
                <a:gd name="connsiteY2" fmla="*/ 462715 h 462715"/>
                <a:gd name="connsiteX3" fmla="*/ 66675 w 844515"/>
                <a:gd name="connsiteY3" fmla="*/ 462715 h 462715"/>
                <a:gd name="connsiteX4" fmla="*/ 66675 w 844515"/>
                <a:gd name="connsiteY4" fmla="*/ 357940 h 462715"/>
                <a:gd name="connsiteX5" fmla="*/ 219075 w 844515"/>
                <a:gd name="connsiteY5" fmla="*/ 291265 h 462715"/>
                <a:gd name="connsiteX6" fmla="*/ 304800 w 844515"/>
                <a:gd name="connsiteY6" fmla="*/ 291265 h 462715"/>
                <a:gd name="connsiteX7" fmla="*/ 304800 w 844515"/>
                <a:gd name="connsiteY7" fmla="*/ 462715 h 462715"/>
                <a:gd name="connsiteX8" fmla="*/ 219075 w 844515"/>
                <a:gd name="connsiteY8" fmla="*/ 462715 h 462715"/>
                <a:gd name="connsiteX9" fmla="*/ 219075 w 844515"/>
                <a:gd name="connsiteY9" fmla="*/ 291265 h 462715"/>
                <a:gd name="connsiteX10" fmla="*/ 361950 w 844515"/>
                <a:gd name="connsiteY10" fmla="*/ 234115 h 462715"/>
                <a:gd name="connsiteX11" fmla="*/ 457200 w 844515"/>
                <a:gd name="connsiteY11" fmla="*/ 234115 h 462715"/>
                <a:gd name="connsiteX12" fmla="*/ 457200 w 844515"/>
                <a:gd name="connsiteY12" fmla="*/ 462715 h 462715"/>
                <a:gd name="connsiteX13" fmla="*/ 361950 w 844515"/>
                <a:gd name="connsiteY13" fmla="*/ 462715 h 462715"/>
                <a:gd name="connsiteX14" fmla="*/ 361950 w 844515"/>
                <a:gd name="connsiteY14" fmla="*/ 234115 h 462715"/>
                <a:gd name="connsiteX15" fmla="*/ 514350 w 844515"/>
                <a:gd name="connsiteY15" fmla="*/ 167440 h 462715"/>
                <a:gd name="connsiteX16" fmla="*/ 609600 w 844515"/>
                <a:gd name="connsiteY16" fmla="*/ 167440 h 462715"/>
                <a:gd name="connsiteX17" fmla="*/ 609600 w 844515"/>
                <a:gd name="connsiteY17" fmla="*/ 462715 h 462715"/>
                <a:gd name="connsiteX18" fmla="*/ 514350 w 844515"/>
                <a:gd name="connsiteY18" fmla="*/ 462715 h 462715"/>
                <a:gd name="connsiteX19" fmla="*/ 514350 w 844515"/>
                <a:gd name="connsiteY19" fmla="*/ 167440 h 462715"/>
                <a:gd name="connsiteX20" fmla="*/ 666750 w 844515"/>
                <a:gd name="connsiteY20" fmla="*/ 110290 h 462715"/>
                <a:gd name="connsiteX21" fmla="*/ 762000 w 844515"/>
                <a:gd name="connsiteY21" fmla="*/ 110290 h 462715"/>
                <a:gd name="connsiteX22" fmla="*/ 762000 w 844515"/>
                <a:gd name="connsiteY22" fmla="*/ 462715 h 462715"/>
                <a:gd name="connsiteX23" fmla="*/ 666750 w 844515"/>
                <a:gd name="connsiteY23" fmla="*/ 462715 h 462715"/>
                <a:gd name="connsiteX24" fmla="*/ 666750 w 844515"/>
                <a:gd name="connsiteY24" fmla="*/ 110290 h 462715"/>
                <a:gd name="connsiteX25" fmla="*/ 800100 w 844515"/>
                <a:gd name="connsiteY25" fmla="*/ 14697 h 462715"/>
                <a:gd name="connsiteX26" fmla="*/ 844515 w 844515"/>
                <a:gd name="connsiteY26" fmla="*/ 40348 h 462715"/>
                <a:gd name="connsiteX27" fmla="*/ 800100 w 844515"/>
                <a:gd name="connsiteY27" fmla="*/ 65989 h 462715"/>
                <a:gd name="connsiteX28" fmla="*/ 800100 w 844515"/>
                <a:gd name="connsiteY28" fmla="*/ 53140 h 462715"/>
                <a:gd name="connsiteX29" fmla="*/ 638175 w 844515"/>
                <a:gd name="connsiteY29" fmla="*/ 53140 h 462715"/>
                <a:gd name="connsiteX30" fmla="*/ 638175 w 844515"/>
                <a:gd name="connsiteY30" fmla="*/ 110290 h 462715"/>
                <a:gd name="connsiteX31" fmla="*/ 485775 w 844515"/>
                <a:gd name="connsiteY31" fmla="*/ 110290 h 462715"/>
                <a:gd name="connsiteX32" fmla="*/ 485775 w 844515"/>
                <a:gd name="connsiteY32" fmla="*/ 176965 h 462715"/>
                <a:gd name="connsiteX33" fmla="*/ 333375 w 844515"/>
                <a:gd name="connsiteY33" fmla="*/ 176965 h 462715"/>
                <a:gd name="connsiteX34" fmla="*/ 333375 w 844515"/>
                <a:gd name="connsiteY34" fmla="*/ 234115 h 462715"/>
                <a:gd name="connsiteX35" fmla="*/ 180975 w 844515"/>
                <a:gd name="connsiteY35" fmla="*/ 234115 h 462715"/>
                <a:gd name="connsiteX36" fmla="*/ 180975 w 844515"/>
                <a:gd name="connsiteY36" fmla="*/ 300790 h 462715"/>
                <a:gd name="connsiteX37" fmla="*/ 0 w 844515"/>
                <a:gd name="connsiteY37" fmla="*/ 300790 h 462715"/>
                <a:gd name="connsiteX38" fmla="*/ 0 w 844515"/>
                <a:gd name="connsiteY38" fmla="*/ 281740 h 462715"/>
                <a:gd name="connsiteX39" fmla="*/ 161925 w 844515"/>
                <a:gd name="connsiteY39" fmla="*/ 281740 h 462715"/>
                <a:gd name="connsiteX40" fmla="*/ 161925 w 844515"/>
                <a:gd name="connsiteY40" fmla="*/ 215065 h 462715"/>
                <a:gd name="connsiteX41" fmla="*/ 314325 w 844515"/>
                <a:gd name="connsiteY41" fmla="*/ 215065 h 462715"/>
                <a:gd name="connsiteX42" fmla="*/ 314325 w 844515"/>
                <a:gd name="connsiteY42" fmla="*/ 157915 h 462715"/>
                <a:gd name="connsiteX43" fmla="*/ 466725 w 844515"/>
                <a:gd name="connsiteY43" fmla="*/ 157915 h 462715"/>
                <a:gd name="connsiteX44" fmla="*/ 466725 w 844515"/>
                <a:gd name="connsiteY44" fmla="*/ 91240 h 462715"/>
                <a:gd name="connsiteX45" fmla="*/ 619125 w 844515"/>
                <a:gd name="connsiteY45" fmla="*/ 91240 h 462715"/>
                <a:gd name="connsiteX46" fmla="*/ 619125 w 844515"/>
                <a:gd name="connsiteY46" fmla="*/ 34090 h 462715"/>
                <a:gd name="connsiteX47" fmla="*/ 800100 w 844515"/>
                <a:gd name="connsiteY47" fmla="*/ 34090 h 462715"/>
                <a:gd name="connsiteX48" fmla="*/ 800100 w 844515"/>
                <a:gd name="connsiteY48" fmla="*/ 14697 h 462715"/>
                <a:gd name="connsiteX49" fmla="*/ 147638 w 844515"/>
                <a:gd name="connsiteY49" fmla="*/ 752 h 462715"/>
                <a:gd name="connsiteX50" fmla="*/ 152400 w 844515"/>
                <a:gd name="connsiteY50" fmla="*/ 5515 h 462715"/>
                <a:gd name="connsiteX51" fmla="*/ 152400 w 844515"/>
                <a:gd name="connsiteY51" fmla="*/ 15040 h 462715"/>
                <a:gd name="connsiteX52" fmla="*/ 161925 w 844515"/>
                <a:gd name="connsiteY52" fmla="*/ 133588 h 462715"/>
                <a:gd name="connsiteX53" fmla="*/ 156458 w 844515"/>
                <a:gd name="connsiteY53" fmla="*/ 138865 h 462715"/>
                <a:gd name="connsiteX54" fmla="*/ 138113 w 844515"/>
                <a:gd name="connsiteY54" fmla="*/ 138865 h 462715"/>
                <a:gd name="connsiteX55" fmla="*/ 133350 w 844515"/>
                <a:gd name="connsiteY55" fmla="*/ 133597 h 462715"/>
                <a:gd name="connsiteX56" fmla="*/ 138113 w 844515"/>
                <a:gd name="connsiteY56" fmla="*/ 15040 h 462715"/>
                <a:gd name="connsiteX57" fmla="*/ 142875 w 844515"/>
                <a:gd name="connsiteY57" fmla="*/ 15040 h 462715"/>
                <a:gd name="connsiteX58" fmla="*/ 142875 w 844515"/>
                <a:gd name="connsiteY58" fmla="*/ 5515 h 462715"/>
                <a:gd name="connsiteX59" fmla="*/ 147638 w 844515"/>
                <a:gd name="connsiteY59" fmla="*/ 752 h 462715"/>
                <a:gd name="connsiteX60" fmla="*/ 152476 w 844515"/>
                <a:gd name="connsiteY60" fmla="*/ 0 h 462715"/>
                <a:gd name="connsiteX61" fmla="*/ 285750 w 844515"/>
                <a:gd name="connsiteY61" fmla="*/ 176965 h 462715"/>
                <a:gd name="connsiteX62" fmla="*/ 266700 w 844515"/>
                <a:gd name="connsiteY62" fmla="*/ 196015 h 462715"/>
                <a:gd name="connsiteX63" fmla="*/ 247650 w 844515"/>
                <a:gd name="connsiteY63" fmla="*/ 176965 h 462715"/>
                <a:gd name="connsiteX64" fmla="*/ 238125 w 844515"/>
                <a:gd name="connsiteY64" fmla="*/ 176965 h 462715"/>
                <a:gd name="connsiteX65" fmla="*/ 219075 w 844515"/>
                <a:gd name="connsiteY65" fmla="*/ 196015 h 462715"/>
                <a:gd name="connsiteX66" fmla="*/ 200025 w 844515"/>
                <a:gd name="connsiteY66" fmla="*/ 176965 h 462715"/>
                <a:gd name="connsiteX67" fmla="*/ 152476 w 844515"/>
                <a:gd name="connsiteY67" fmla="*/ 0 h 462715"/>
                <a:gd name="connsiteX0" fmla="*/ 66675 w 844515"/>
                <a:gd name="connsiteY0" fmla="*/ 357188 h 461963"/>
                <a:gd name="connsiteX1" fmla="*/ 161925 w 844515"/>
                <a:gd name="connsiteY1" fmla="*/ 357188 h 461963"/>
                <a:gd name="connsiteX2" fmla="*/ 161925 w 844515"/>
                <a:gd name="connsiteY2" fmla="*/ 461963 h 461963"/>
                <a:gd name="connsiteX3" fmla="*/ 66675 w 844515"/>
                <a:gd name="connsiteY3" fmla="*/ 461963 h 461963"/>
                <a:gd name="connsiteX4" fmla="*/ 66675 w 844515"/>
                <a:gd name="connsiteY4" fmla="*/ 357188 h 461963"/>
                <a:gd name="connsiteX5" fmla="*/ 219075 w 844515"/>
                <a:gd name="connsiteY5" fmla="*/ 290513 h 461963"/>
                <a:gd name="connsiteX6" fmla="*/ 304800 w 844515"/>
                <a:gd name="connsiteY6" fmla="*/ 290513 h 461963"/>
                <a:gd name="connsiteX7" fmla="*/ 304800 w 844515"/>
                <a:gd name="connsiteY7" fmla="*/ 461963 h 461963"/>
                <a:gd name="connsiteX8" fmla="*/ 219075 w 844515"/>
                <a:gd name="connsiteY8" fmla="*/ 461963 h 461963"/>
                <a:gd name="connsiteX9" fmla="*/ 219075 w 844515"/>
                <a:gd name="connsiteY9" fmla="*/ 290513 h 461963"/>
                <a:gd name="connsiteX10" fmla="*/ 361950 w 844515"/>
                <a:gd name="connsiteY10" fmla="*/ 233363 h 461963"/>
                <a:gd name="connsiteX11" fmla="*/ 457200 w 844515"/>
                <a:gd name="connsiteY11" fmla="*/ 233363 h 461963"/>
                <a:gd name="connsiteX12" fmla="*/ 457200 w 844515"/>
                <a:gd name="connsiteY12" fmla="*/ 461963 h 461963"/>
                <a:gd name="connsiteX13" fmla="*/ 361950 w 844515"/>
                <a:gd name="connsiteY13" fmla="*/ 461963 h 461963"/>
                <a:gd name="connsiteX14" fmla="*/ 361950 w 844515"/>
                <a:gd name="connsiteY14" fmla="*/ 233363 h 461963"/>
                <a:gd name="connsiteX15" fmla="*/ 514350 w 844515"/>
                <a:gd name="connsiteY15" fmla="*/ 166688 h 461963"/>
                <a:gd name="connsiteX16" fmla="*/ 609600 w 844515"/>
                <a:gd name="connsiteY16" fmla="*/ 166688 h 461963"/>
                <a:gd name="connsiteX17" fmla="*/ 609600 w 844515"/>
                <a:gd name="connsiteY17" fmla="*/ 461963 h 461963"/>
                <a:gd name="connsiteX18" fmla="*/ 514350 w 844515"/>
                <a:gd name="connsiteY18" fmla="*/ 461963 h 461963"/>
                <a:gd name="connsiteX19" fmla="*/ 514350 w 844515"/>
                <a:gd name="connsiteY19" fmla="*/ 166688 h 461963"/>
                <a:gd name="connsiteX20" fmla="*/ 666750 w 844515"/>
                <a:gd name="connsiteY20" fmla="*/ 109538 h 461963"/>
                <a:gd name="connsiteX21" fmla="*/ 762000 w 844515"/>
                <a:gd name="connsiteY21" fmla="*/ 109538 h 461963"/>
                <a:gd name="connsiteX22" fmla="*/ 762000 w 844515"/>
                <a:gd name="connsiteY22" fmla="*/ 461963 h 461963"/>
                <a:gd name="connsiteX23" fmla="*/ 666750 w 844515"/>
                <a:gd name="connsiteY23" fmla="*/ 461963 h 461963"/>
                <a:gd name="connsiteX24" fmla="*/ 666750 w 844515"/>
                <a:gd name="connsiteY24" fmla="*/ 109538 h 461963"/>
                <a:gd name="connsiteX25" fmla="*/ 800100 w 844515"/>
                <a:gd name="connsiteY25" fmla="*/ 13945 h 461963"/>
                <a:gd name="connsiteX26" fmla="*/ 844515 w 844515"/>
                <a:gd name="connsiteY26" fmla="*/ 39596 h 461963"/>
                <a:gd name="connsiteX27" fmla="*/ 800100 w 844515"/>
                <a:gd name="connsiteY27" fmla="*/ 65237 h 461963"/>
                <a:gd name="connsiteX28" fmla="*/ 800100 w 844515"/>
                <a:gd name="connsiteY28" fmla="*/ 52388 h 461963"/>
                <a:gd name="connsiteX29" fmla="*/ 638175 w 844515"/>
                <a:gd name="connsiteY29" fmla="*/ 52388 h 461963"/>
                <a:gd name="connsiteX30" fmla="*/ 638175 w 844515"/>
                <a:gd name="connsiteY30" fmla="*/ 109538 h 461963"/>
                <a:gd name="connsiteX31" fmla="*/ 485775 w 844515"/>
                <a:gd name="connsiteY31" fmla="*/ 109538 h 461963"/>
                <a:gd name="connsiteX32" fmla="*/ 485775 w 844515"/>
                <a:gd name="connsiteY32" fmla="*/ 176213 h 461963"/>
                <a:gd name="connsiteX33" fmla="*/ 333375 w 844515"/>
                <a:gd name="connsiteY33" fmla="*/ 176213 h 461963"/>
                <a:gd name="connsiteX34" fmla="*/ 333375 w 844515"/>
                <a:gd name="connsiteY34" fmla="*/ 233363 h 461963"/>
                <a:gd name="connsiteX35" fmla="*/ 180975 w 844515"/>
                <a:gd name="connsiteY35" fmla="*/ 233363 h 461963"/>
                <a:gd name="connsiteX36" fmla="*/ 180975 w 844515"/>
                <a:gd name="connsiteY36" fmla="*/ 300038 h 461963"/>
                <a:gd name="connsiteX37" fmla="*/ 0 w 844515"/>
                <a:gd name="connsiteY37" fmla="*/ 300038 h 461963"/>
                <a:gd name="connsiteX38" fmla="*/ 0 w 844515"/>
                <a:gd name="connsiteY38" fmla="*/ 280988 h 461963"/>
                <a:gd name="connsiteX39" fmla="*/ 161925 w 844515"/>
                <a:gd name="connsiteY39" fmla="*/ 280988 h 461963"/>
                <a:gd name="connsiteX40" fmla="*/ 161925 w 844515"/>
                <a:gd name="connsiteY40" fmla="*/ 214313 h 461963"/>
                <a:gd name="connsiteX41" fmla="*/ 314325 w 844515"/>
                <a:gd name="connsiteY41" fmla="*/ 214313 h 461963"/>
                <a:gd name="connsiteX42" fmla="*/ 314325 w 844515"/>
                <a:gd name="connsiteY42" fmla="*/ 157163 h 461963"/>
                <a:gd name="connsiteX43" fmla="*/ 466725 w 844515"/>
                <a:gd name="connsiteY43" fmla="*/ 157163 h 461963"/>
                <a:gd name="connsiteX44" fmla="*/ 466725 w 844515"/>
                <a:gd name="connsiteY44" fmla="*/ 90488 h 461963"/>
                <a:gd name="connsiteX45" fmla="*/ 619125 w 844515"/>
                <a:gd name="connsiteY45" fmla="*/ 90488 h 461963"/>
                <a:gd name="connsiteX46" fmla="*/ 619125 w 844515"/>
                <a:gd name="connsiteY46" fmla="*/ 33338 h 461963"/>
                <a:gd name="connsiteX47" fmla="*/ 800100 w 844515"/>
                <a:gd name="connsiteY47" fmla="*/ 33338 h 461963"/>
                <a:gd name="connsiteX48" fmla="*/ 800100 w 844515"/>
                <a:gd name="connsiteY48" fmla="*/ 13945 h 461963"/>
                <a:gd name="connsiteX49" fmla="*/ 147638 w 844515"/>
                <a:gd name="connsiteY49" fmla="*/ 0 h 461963"/>
                <a:gd name="connsiteX50" fmla="*/ 152400 w 844515"/>
                <a:gd name="connsiteY50" fmla="*/ 4763 h 461963"/>
                <a:gd name="connsiteX51" fmla="*/ 152400 w 844515"/>
                <a:gd name="connsiteY51" fmla="*/ 14288 h 461963"/>
                <a:gd name="connsiteX52" fmla="*/ 161925 w 844515"/>
                <a:gd name="connsiteY52" fmla="*/ 132836 h 461963"/>
                <a:gd name="connsiteX53" fmla="*/ 156458 w 844515"/>
                <a:gd name="connsiteY53" fmla="*/ 138113 h 461963"/>
                <a:gd name="connsiteX54" fmla="*/ 138113 w 844515"/>
                <a:gd name="connsiteY54" fmla="*/ 138113 h 461963"/>
                <a:gd name="connsiteX55" fmla="*/ 133350 w 844515"/>
                <a:gd name="connsiteY55" fmla="*/ 132845 h 461963"/>
                <a:gd name="connsiteX56" fmla="*/ 138113 w 844515"/>
                <a:gd name="connsiteY56" fmla="*/ 14288 h 461963"/>
                <a:gd name="connsiteX57" fmla="*/ 142875 w 844515"/>
                <a:gd name="connsiteY57" fmla="*/ 14288 h 461963"/>
                <a:gd name="connsiteX58" fmla="*/ 142875 w 844515"/>
                <a:gd name="connsiteY58" fmla="*/ 4763 h 461963"/>
                <a:gd name="connsiteX59" fmla="*/ 147638 w 844515"/>
                <a:gd name="connsiteY59" fmla="*/ 0 h 461963"/>
                <a:gd name="connsiteX60" fmla="*/ 200025 w 844515"/>
                <a:gd name="connsiteY60" fmla="*/ 176213 h 461963"/>
                <a:gd name="connsiteX61" fmla="*/ 285750 w 844515"/>
                <a:gd name="connsiteY61" fmla="*/ 176213 h 461963"/>
                <a:gd name="connsiteX62" fmla="*/ 266700 w 844515"/>
                <a:gd name="connsiteY62" fmla="*/ 195263 h 461963"/>
                <a:gd name="connsiteX63" fmla="*/ 247650 w 844515"/>
                <a:gd name="connsiteY63" fmla="*/ 176213 h 461963"/>
                <a:gd name="connsiteX64" fmla="*/ 238125 w 844515"/>
                <a:gd name="connsiteY64" fmla="*/ 176213 h 461963"/>
                <a:gd name="connsiteX65" fmla="*/ 219075 w 844515"/>
                <a:gd name="connsiteY65" fmla="*/ 195263 h 461963"/>
                <a:gd name="connsiteX66" fmla="*/ 200025 w 844515"/>
                <a:gd name="connsiteY66" fmla="*/ 176213 h 461963"/>
                <a:gd name="connsiteX0" fmla="*/ 66675 w 844515"/>
                <a:gd name="connsiteY0" fmla="*/ 353616 h 458391"/>
                <a:gd name="connsiteX1" fmla="*/ 161925 w 844515"/>
                <a:gd name="connsiteY1" fmla="*/ 353616 h 458391"/>
                <a:gd name="connsiteX2" fmla="*/ 161925 w 844515"/>
                <a:gd name="connsiteY2" fmla="*/ 458391 h 458391"/>
                <a:gd name="connsiteX3" fmla="*/ 66675 w 844515"/>
                <a:gd name="connsiteY3" fmla="*/ 458391 h 458391"/>
                <a:gd name="connsiteX4" fmla="*/ 66675 w 844515"/>
                <a:gd name="connsiteY4" fmla="*/ 353616 h 458391"/>
                <a:gd name="connsiteX5" fmla="*/ 219075 w 844515"/>
                <a:gd name="connsiteY5" fmla="*/ 286941 h 458391"/>
                <a:gd name="connsiteX6" fmla="*/ 304800 w 844515"/>
                <a:gd name="connsiteY6" fmla="*/ 286941 h 458391"/>
                <a:gd name="connsiteX7" fmla="*/ 304800 w 844515"/>
                <a:gd name="connsiteY7" fmla="*/ 458391 h 458391"/>
                <a:gd name="connsiteX8" fmla="*/ 219075 w 844515"/>
                <a:gd name="connsiteY8" fmla="*/ 458391 h 458391"/>
                <a:gd name="connsiteX9" fmla="*/ 219075 w 844515"/>
                <a:gd name="connsiteY9" fmla="*/ 286941 h 458391"/>
                <a:gd name="connsiteX10" fmla="*/ 361950 w 844515"/>
                <a:gd name="connsiteY10" fmla="*/ 229791 h 458391"/>
                <a:gd name="connsiteX11" fmla="*/ 457200 w 844515"/>
                <a:gd name="connsiteY11" fmla="*/ 229791 h 458391"/>
                <a:gd name="connsiteX12" fmla="*/ 457200 w 844515"/>
                <a:gd name="connsiteY12" fmla="*/ 458391 h 458391"/>
                <a:gd name="connsiteX13" fmla="*/ 361950 w 844515"/>
                <a:gd name="connsiteY13" fmla="*/ 458391 h 458391"/>
                <a:gd name="connsiteX14" fmla="*/ 361950 w 844515"/>
                <a:gd name="connsiteY14" fmla="*/ 229791 h 458391"/>
                <a:gd name="connsiteX15" fmla="*/ 514350 w 844515"/>
                <a:gd name="connsiteY15" fmla="*/ 163116 h 458391"/>
                <a:gd name="connsiteX16" fmla="*/ 609600 w 844515"/>
                <a:gd name="connsiteY16" fmla="*/ 163116 h 458391"/>
                <a:gd name="connsiteX17" fmla="*/ 609600 w 844515"/>
                <a:gd name="connsiteY17" fmla="*/ 458391 h 458391"/>
                <a:gd name="connsiteX18" fmla="*/ 514350 w 844515"/>
                <a:gd name="connsiteY18" fmla="*/ 458391 h 458391"/>
                <a:gd name="connsiteX19" fmla="*/ 514350 w 844515"/>
                <a:gd name="connsiteY19" fmla="*/ 163116 h 458391"/>
                <a:gd name="connsiteX20" fmla="*/ 666750 w 844515"/>
                <a:gd name="connsiteY20" fmla="*/ 105966 h 458391"/>
                <a:gd name="connsiteX21" fmla="*/ 762000 w 844515"/>
                <a:gd name="connsiteY21" fmla="*/ 105966 h 458391"/>
                <a:gd name="connsiteX22" fmla="*/ 762000 w 844515"/>
                <a:gd name="connsiteY22" fmla="*/ 458391 h 458391"/>
                <a:gd name="connsiteX23" fmla="*/ 666750 w 844515"/>
                <a:gd name="connsiteY23" fmla="*/ 458391 h 458391"/>
                <a:gd name="connsiteX24" fmla="*/ 666750 w 844515"/>
                <a:gd name="connsiteY24" fmla="*/ 105966 h 458391"/>
                <a:gd name="connsiteX25" fmla="*/ 800100 w 844515"/>
                <a:gd name="connsiteY25" fmla="*/ 10373 h 458391"/>
                <a:gd name="connsiteX26" fmla="*/ 844515 w 844515"/>
                <a:gd name="connsiteY26" fmla="*/ 36024 h 458391"/>
                <a:gd name="connsiteX27" fmla="*/ 800100 w 844515"/>
                <a:gd name="connsiteY27" fmla="*/ 61665 h 458391"/>
                <a:gd name="connsiteX28" fmla="*/ 800100 w 844515"/>
                <a:gd name="connsiteY28" fmla="*/ 48816 h 458391"/>
                <a:gd name="connsiteX29" fmla="*/ 638175 w 844515"/>
                <a:gd name="connsiteY29" fmla="*/ 48816 h 458391"/>
                <a:gd name="connsiteX30" fmla="*/ 638175 w 844515"/>
                <a:gd name="connsiteY30" fmla="*/ 105966 h 458391"/>
                <a:gd name="connsiteX31" fmla="*/ 485775 w 844515"/>
                <a:gd name="connsiteY31" fmla="*/ 105966 h 458391"/>
                <a:gd name="connsiteX32" fmla="*/ 485775 w 844515"/>
                <a:gd name="connsiteY32" fmla="*/ 172641 h 458391"/>
                <a:gd name="connsiteX33" fmla="*/ 333375 w 844515"/>
                <a:gd name="connsiteY33" fmla="*/ 172641 h 458391"/>
                <a:gd name="connsiteX34" fmla="*/ 333375 w 844515"/>
                <a:gd name="connsiteY34" fmla="*/ 229791 h 458391"/>
                <a:gd name="connsiteX35" fmla="*/ 180975 w 844515"/>
                <a:gd name="connsiteY35" fmla="*/ 229791 h 458391"/>
                <a:gd name="connsiteX36" fmla="*/ 180975 w 844515"/>
                <a:gd name="connsiteY36" fmla="*/ 296466 h 458391"/>
                <a:gd name="connsiteX37" fmla="*/ 0 w 844515"/>
                <a:gd name="connsiteY37" fmla="*/ 296466 h 458391"/>
                <a:gd name="connsiteX38" fmla="*/ 0 w 844515"/>
                <a:gd name="connsiteY38" fmla="*/ 277416 h 458391"/>
                <a:gd name="connsiteX39" fmla="*/ 161925 w 844515"/>
                <a:gd name="connsiteY39" fmla="*/ 277416 h 458391"/>
                <a:gd name="connsiteX40" fmla="*/ 161925 w 844515"/>
                <a:gd name="connsiteY40" fmla="*/ 210741 h 458391"/>
                <a:gd name="connsiteX41" fmla="*/ 314325 w 844515"/>
                <a:gd name="connsiteY41" fmla="*/ 210741 h 458391"/>
                <a:gd name="connsiteX42" fmla="*/ 314325 w 844515"/>
                <a:gd name="connsiteY42" fmla="*/ 153591 h 458391"/>
                <a:gd name="connsiteX43" fmla="*/ 466725 w 844515"/>
                <a:gd name="connsiteY43" fmla="*/ 153591 h 458391"/>
                <a:gd name="connsiteX44" fmla="*/ 466725 w 844515"/>
                <a:gd name="connsiteY44" fmla="*/ 86916 h 458391"/>
                <a:gd name="connsiteX45" fmla="*/ 619125 w 844515"/>
                <a:gd name="connsiteY45" fmla="*/ 86916 h 458391"/>
                <a:gd name="connsiteX46" fmla="*/ 619125 w 844515"/>
                <a:gd name="connsiteY46" fmla="*/ 29766 h 458391"/>
                <a:gd name="connsiteX47" fmla="*/ 800100 w 844515"/>
                <a:gd name="connsiteY47" fmla="*/ 29766 h 458391"/>
                <a:gd name="connsiteX48" fmla="*/ 800100 w 844515"/>
                <a:gd name="connsiteY48" fmla="*/ 10373 h 458391"/>
                <a:gd name="connsiteX49" fmla="*/ 142875 w 844515"/>
                <a:gd name="connsiteY49" fmla="*/ 1191 h 458391"/>
                <a:gd name="connsiteX50" fmla="*/ 152400 w 844515"/>
                <a:gd name="connsiteY50" fmla="*/ 1191 h 458391"/>
                <a:gd name="connsiteX51" fmla="*/ 152400 w 844515"/>
                <a:gd name="connsiteY51" fmla="*/ 10716 h 458391"/>
                <a:gd name="connsiteX52" fmla="*/ 161925 w 844515"/>
                <a:gd name="connsiteY52" fmla="*/ 129264 h 458391"/>
                <a:gd name="connsiteX53" fmla="*/ 156458 w 844515"/>
                <a:gd name="connsiteY53" fmla="*/ 134541 h 458391"/>
                <a:gd name="connsiteX54" fmla="*/ 138113 w 844515"/>
                <a:gd name="connsiteY54" fmla="*/ 134541 h 458391"/>
                <a:gd name="connsiteX55" fmla="*/ 133350 w 844515"/>
                <a:gd name="connsiteY55" fmla="*/ 129273 h 458391"/>
                <a:gd name="connsiteX56" fmla="*/ 138113 w 844515"/>
                <a:gd name="connsiteY56" fmla="*/ 10716 h 458391"/>
                <a:gd name="connsiteX57" fmla="*/ 142875 w 844515"/>
                <a:gd name="connsiteY57" fmla="*/ 10716 h 458391"/>
                <a:gd name="connsiteX58" fmla="*/ 142875 w 844515"/>
                <a:gd name="connsiteY58" fmla="*/ 1191 h 458391"/>
                <a:gd name="connsiteX59" fmla="*/ 200025 w 844515"/>
                <a:gd name="connsiteY59" fmla="*/ 172641 h 458391"/>
                <a:gd name="connsiteX60" fmla="*/ 285750 w 844515"/>
                <a:gd name="connsiteY60" fmla="*/ 172641 h 458391"/>
                <a:gd name="connsiteX61" fmla="*/ 266700 w 844515"/>
                <a:gd name="connsiteY61" fmla="*/ 191691 h 458391"/>
                <a:gd name="connsiteX62" fmla="*/ 247650 w 844515"/>
                <a:gd name="connsiteY62" fmla="*/ 172641 h 458391"/>
                <a:gd name="connsiteX63" fmla="*/ 238125 w 844515"/>
                <a:gd name="connsiteY63" fmla="*/ 172641 h 458391"/>
                <a:gd name="connsiteX64" fmla="*/ 219075 w 844515"/>
                <a:gd name="connsiteY64" fmla="*/ 191691 h 458391"/>
                <a:gd name="connsiteX65" fmla="*/ 200025 w 844515"/>
                <a:gd name="connsiteY65" fmla="*/ 172641 h 458391"/>
                <a:gd name="connsiteX0" fmla="*/ 66675 w 844515"/>
                <a:gd name="connsiteY0" fmla="*/ 352425 h 457200"/>
                <a:gd name="connsiteX1" fmla="*/ 161925 w 844515"/>
                <a:gd name="connsiteY1" fmla="*/ 352425 h 457200"/>
                <a:gd name="connsiteX2" fmla="*/ 161925 w 844515"/>
                <a:gd name="connsiteY2" fmla="*/ 457200 h 457200"/>
                <a:gd name="connsiteX3" fmla="*/ 66675 w 844515"/>
                <a:gd name="connsiteY3" fmla="*/ 457200 h 457200"/>
                <a:gd name="connsiteX4" fmla="*/ 66675 w 844515"/>
                <a:gd name="connsiteY4" fmla="*/ 352425 h 457200"/>
                <a:gd name="connsiteX5" fmla="*/ 219075 w 844515"/>
                <a:gd name="connsiteY5" fmla="*/ 285750 h 457200"/>
                <a:gd name="connsiteX6" fmla="*/ 304800 w 844515"/>
                <a:gd name="connsiteY6" fmla="*/ 285750 h 457200"/>
                <a:gd name="connsiteX7" fmla="*/ 304800 w 844515"/>
                <a:gd name="connsiteY7" fmla="*/ 457200 h 457200"/>
                <a:gd name="connsiteX8" fmla="*/ 219075 w 844515"/>
                <a:gd name="connsiteY8" fmla="*/ 457200 h 457200"/>
                <a:gd name="connsiteX9" fmla="*/ 219075 w 844515"/>
                <a:gd name="connsiteY9" fmla="*/ 285750 h 457200"/>
                <a:gd name="connsiteX10" fmla="*/ 361950 w 844515"/>
                <a:gd name="connsiteY10" fmla="*/ 228600 h 457200"/>
                <a:gd name="connsiteX11" fmla="*/ 457200 w 844515"/>
                <a:gd name="connsiteY11" fmla="*/ 228600 h 457200"/>
                <a:gd name="connsiteX12" fmla="*/ 457200 w 844515"/>
                <a:gd name="connsiteY12" fmla="*/ 457200 h 457200"/>
                <a:gd name="connsiteX13" fmla="*/ 361950 w 844515"/>
                <a:gd name="connsiteY13" fmla="*/ 457200 h 457200"/>
                <a:gd name="connsiteX14" fmla="*/ 361950 w 844515"/>
                <a:gd name="connsiteY14" fmla="*/ 228600 h 457200"/>
                <a:gd name="connsiteX15" fmla="*/ 514350 w 844515"/>
                <a:gd name="connsiteY15" fmla="*/ 161925 h 457200"/>
                <a:gd name="connsiteX16" fmla="*/ 609600 w 844515"/>
                <a:gd name="connsiteY16" fmla="*/ 161925 h 457200"/>
                <a:gd name="connsiteX17" fmla="*/ 609600 w 844515"/>
                <a:gd name="connsiteY17" fmla="*/ 457200 h 457200"/>
                <a:gd name="connsiteX18" fmla="*/ 514350 w 844515"/>
                <a:gd name="connsiteY18" fmla="*/ 457200 h 457200"/>
                <a:gd name="connsiteX19" fmla="*/ 514350 w 844515"/>
                <a:gd name="connsiteY19" fmla="*/ 161925 h 457200"/>
                <a:gd name="connsiteX20" fmla="*/ 666750 w 844515"/>
                <a:gd name="connsiteY20" fmla="*/ 104775 h 457200"/>
                <a:gd name="connsiteX21" fmla="*/ 762000 w 844515"/>
                <a:gd name="connsiteY21" fmla="*/ 104775 h 457200"/>
                <a:gd name="connsiteX22" fmla="*/ 762000 w 844515"/>
                <a:gd name="connsiteY22" fmla="*/ 457200 h 457200"/>
                <a:gd name="connsiteX23" fmla="*/ 666750 w 844515"/>
                <a:gd name="connsiteY23" fmla="*/ 457200 h 457200"/>
                <a:gd name="connsiteX24" fmla="*/ 666750 w 844515"/>
                <a:gd name="connsiteY24" fmla="*/ 104775 h 457200"/>
                <a:gd name="connsiteX25" fmla="*/ 800100 w 844515"/>
                <a:gd name="connsiteY25" fmla="*/ 9182 h 457200"/>
                <a:gd name="connsiteX26" fmla="*/ 844515 w 844515"/>
                <a:gd name="connsiteY26" fmla="*/ 34833 h 457200"/>
                <a:gd name="connsiteX27" fmla="*/ 800100 w 844515"/>
                <a:gd name="connsiteY27" fmla="*/ 60474 h 457200"/>
                <a:gd name="connsiteX28" fmla="*/ 800100 w 844515"/>
                <a:gd name="connsiteY28" fmla="*/ 47625 h 457200"/>
                <a:gd name="connsiteX29" fmla="*/ 638175 w 844515"/>
                <a:gd name="connsiteY29" fmla="*/ 47625 h 457200"/>
                <a:gd name="connsiteX30" fmla="*/ 638175 w 844515"/>
                <a:gd name="connsiteY30" fmla="*/ 104775 h 457200"/>
                <a:gd name="connsiteX31" fmla="*/ 485775 w 844515"/>
                <a:gd name="connsiteY31" fmla="*/ 104775 h 457200"/>
                <a:gd name="connsiteX32" fmla="*/ 485775 w 844515"/>
                <a:gd name="connsiteY32" fmla="*/ 171450 h 457200"/>
                <a:gd name="connsiteX33" fmla="*/ 333375 w 844515"/>
                <a:gd name="connsiteY33" fmla="*/ 171450 h 457200"/>
                <a:gd name="connsiteX34" fmla="*/ 333375 w 844515"/>
                <a:gd name="connsiteY34" fmla="*/ 228600 h 457200"/>
                <a:gd name="connsiteX35" fmla="*/ 180975 w 844515"/>
                <a:gd name="connsiteY35" fmla="*/ 228600 h 457200"/>
                <a:gd name="connsiteX36" fmla="*/ 180975 w 844515"/>
                <a:gd name="connsiteY36" fmla="*/ 295275 h 457200"/>
                <a:gd name="connsiteX37" fmla="*/ 0 w 844515"/>
                <a:gd name="connsiteY37" fmla="*/ 295275 h 457200"/>
                <a:gd name="connsiteX38" fmla="*/ 0 w 844515"/>
                <a:gd name="connsiteY38" fmla="*/ 276225 h 457200"/>
                <a:gd name="connsiteX39" fmla="*/ 161925 w 844515"/>
                <a:gd name="connsiteY39" fmla="*/ 276225 h 457200"/>
                <a:gd name="connsiteX40" fmla="*/ 161925 w 844515"/>
                <a:gd name="connsiteY40" fmla="*/ 209550 h 457200"/>
                <a:gd name="connsiteX41" fmla="*/ 314325 w 844515"/>
                <a:gd name="connsiteY41" fmla="*/ 209550 h 457200"/>
                <a:gd name="connsiteX42" fmla="*/ 314325 w 844515"/>
                <a:gd name="connsiteY42" fmla="*/ 152400 h 457200"/>
                <a:gd name="connsiteX43" fmla="*/ 466725 w 844515"/>
                <a:gd name="connsiteY43" fmla="*/ 152400 h 457200"/>
                <a:gd name="connsiteX44" fmla="*/ 466725 w 844515"/>
                <a:gd name="connsiteY44" fmla="*/ 85725 h 457200"/>
                <a:gd name="connsiteX45" fmla="*/ 619125 w 844515"/>
                <a:gd name="connsiteY45" fmla="*/ 85725 h 457200"/>
                <a:gd name="connsiteX46" fmla="*/ 619125 w 844515"/>
                <a:gd name="connsiteY46" fmla="*/ 28575 h 457200"/>
                <a:gd name="connsiteX47" fmla="*/ 800100 w 844515"/>
                <a:gd name="connsiteY47" fmla="*/ 28575 h 457200"/>
                <a:gd name="connsiteX48" fmla="*/ 800100 w 844515"/>
                <a:gd name="connsiteY48" fmla="*/ 9182 h 457200"/>
                <a:gd name="connsiteX49" fmla="*/ 142875 w 844515"/>
                <a:gd name="connsiteY49" fmla="*/ 9525 h 457200"/>
                <a:gd name="connsiteX50" fmla="*/ 152400 w 844515"/>
                <a:gd name="connsiteY50" fmla="*/ 0 h 457200"/>
                <a:gd name="connsiteX51" fmla="*/ 152400 w 844515"/>
                <a:gd name="connsiteY51" fmla="*/ 9525 h 457200"/>
                <a:gd name="connsiteX52" fmla="*/ 161925 w 844515"/>
                <a:gd name="connsiteY52" fmla="*/ 128073 h 457200"/>
                <a:gd name="connsiteX53" fmla="*/ 156458 w 844515"/>
                <a:gd name="connsiteY53" fmla="*/ 133350 h 457200"/>
                <a:gd name="connsiteX54" fmla="*/ 138113 w 844515"/>
                <a:gd name="connsiteY54" fmla="*/ 133350 h 457200"/>
                <a:gd name="connsiteX55" fmla="*/ 133350 w 844515"/>
                <a:gd name="connsiteY55" fmla="*/ 128082 h 457200"/>
                <a:gd name="connsiteX56" fmla="*/ 138113 w 844515"/>
                <a:gd name="connsiteY56" fmla="*/ 9525 h 457200"/>
                <a:gd name="connsiteX57" fmla="*/ 142875 w 844515"/>
                <a:gd name="connsiteY57" fmla="*/ 9525 h 457200"/>
                <a:gd name="connsiteX58" fmla="*/ 200025 w 844515"/>
                <a:gd name="connsiteY58" fmla="*/ 171450 h 457200"/>
                <a:gd name="connsiteX59" fmla="*/ 285750 w 844515"/>
                <a:gd name="connsiteY59" fmla="*/ 171450 h 457200"/>
                <a:gd name="connsiteX60" fmla="*/ 266700 w 844515"/>
                <a:gd name="connsiteY60" fmla="*/ 190500 h 457200"/>
                <a:gd name="connsiteX61" fmla="*/ 247650 w 844515"/>
                <a:gd name="connsiteY61" fmla="*/ 171450 h 457200"/>
                <a:gd name="connsiteX62" fmla="*/ 238125 w 844515"/>
                <a:gd name="connsiteY62" fmla="*/ 171450 h 457200"/>
                <a:gd name="connsiteX63" fmla="*/ 219075 w 844515"/>
                <a:gd name="connsiteY63" fmla="*/ 190500 h 457200"/>
                <a:gd name="connsiteX64" fmla="*/ 200025 w 844515"/>
                <a:gd name="connsiteY64" fmla="*/ 171450 h 457200"/>
                <a:gd name="connsiteX0" fmla="*/ 66675 w 844515"/>
                <a:gd name="connsiteY0" fmla="*/ 352425 h 457200"/>
                <a:gd name="connsiteX1" fmla="*/ 161925 w 844515"/>
                <a:gd name="connsiteY1" fmla="*/ 352425 h 457200"/>
                <a:gd name="connsiteX2" fmla="*/ 161925 w 844515"/>
                <a:gd name="connsiteY2" fmla="*/ 457200 h 457200"/>
                <a:gd name="connsiteX3" fmla="*/ 66675 w 844515"/>
                <a:gd name="connsiteY3" fmla="*/ 457200 h 457200"/>
                <a:gd name="connsiteX4" fmla="*/ 66675 w 844515"/>
                <a:gd name="connsiteY4" fmla="*/ 352425 h 457200"/>
                <a:gd name="connsiteX5" fmla="*/ 219075 w 844515"/>
                <a:gd name="connsiteY5" fmla="*/ 285750 h 457200"/>
                <a:gd name="connsiteX6" fmla="*/ 304800 w 844515"/>
                <a:gd name="connsiteY6" fmla="*/ 285750 h 457200"/>
                <a:gd name="connsiteX7" fmla="*/ 304800 w 844515"/>
                <a:gd name="connsiteY7" fmla="*/ 457200 h 457200"/>
                <a:gd name="connsiteX8" fmla="*/ 219075 w 844515"/>
                <a:gd name="connsiteY8" fmla="*/ 457200 h 457200"/>
                <a:gd name="connsiteX9" fmla="*/ 219075 w 844515"/>
                <a:gd name="connsiteY9" fmla="*/ 285750 h 457200"/>
                <a:gd name="connsiteX10" fmla="*/ 361950 w 844515"/>
                <a:gd name="connsiteY10" fmla="*/ 228600 h 457200"/>
                <a:gd name="connsiteX11" fmla="*/ 457200 w 844515"/>
                <a:gd name="connsiteY11" fmla="*/ 228600 h 457200"/>
                <a:gd name="connsiteX12" fmla="*/ 457200 w 844515"/>
                <a:gd name="connsiteY12" fmla="*/ 457200 h 457200"/>
                <a:gd name="connsiteX13" fmla="*/ 361950 w 844515"/>
                <a:gd name="connsiteY13" fmla="*/ 457200 h 457200"/>
                <a:gd name="connsiteX14" fmla="*/ 361950 w 844515"/>
                <a:gd name="connsiteY14" fmla="*/ 228600 h 457200"/>
                <a:gd name="connsiteX15" fmla="*/ 514350 w 844515"/>
                <a:gd name="connsiteY15" fmla="*/ 161925 h 457200"/>
                <a:gd name="connsiteX16" fmla="*/ 609600 w 844515"/>
                <a:gd name="connsiteY16" fmla="*/ 161925 h 457200"/>
                <a:gd name="connsiteX17" fmla="*/ 609600 w 844515"/>
                <a:gd name="connsiteY17" fmla="*/ 457200 h 457200"/>
                <a:gd name="connsiteX18" fmla="*/ 514350 w 844515"/>
                <a:gd name="connsiteY18" fmla="*/ 457200 h 457200"/>
                <a:gd name="connsiteX19" fmla="*/ 514350 w 844515"/>
                <a:gd name="connsiteY19" fmla="*/ 161925 h 457200"/>
                <a:gd name="connsiteX20" fmla="*/ 666750 w 844515"/>
                <a:gd name="connsiteY20" fmla="*/ 104775 h 457200"/>
                <a:gd name="connsiteX21" fmla="*/ 762000 w 844515"/>
                <a:gd name="connsiteY21" fmla="*/ 104775 h 457200"/>
                <a:gd name="connsiteX22" fmla="*/ 762000 w 844515"/>
                <a:gd name="connsiteY22" fmla="*/ 457200 h 457200"/>
                <a:gd name="connsiteX23" fmla="*/ 666750 w 844515"/>
                <a:gd name="connsiteY23" fmla="*/ 457200 h 457200"/>
                <a:gd name="connsiteX24" fmla="*/ 666750 w 844515"/>
                <a:gd name="connsiteY24" fmla="*/ 104775 h 457200"/>
                <a:gd name="connsiteX25" fmla="*/ 800100 w 844515"/>
                <a:gd name="connsiteY25" fmla="*/ 9182 h 457200"/>
                <a:gd name="connsiteX26" fmla="*/ 844515 w 844515"/>
                <a:gd name="connsiteY26" fmla="*/ 34833 h 457200"/>
                <a:gd name="connsiteX27" fmla="*/ 800100 w 844515"/>
                <a:gd name="connsiteY27" fmla="*/ 60474 h 457200"/>
                <a:gd name="connsiteX28" fmla="*/ 800100 w 844515"/>
                <a:gd name="connsiteY28" fmla="*/ 47625 h 457200"/>
                <a:gd name="connsiteX29" fmla="*/ 638175 w 844515"/>
                <a:gd name="connsiteY29" fmla="*/ 47625 h 457200"/>
                <a:gd name="connsiteX30" fmla="*/ 638175 w 844515"/>
                <a:gd name="connsiteY30" fmla="*/ 104775 h 457200"/>
                <a:gd name="connsiteX31" fmla="*/ 485775 w 844515"/>
                <a:gd name="connsiteY31" fmla="*/ 104775 h 457200"/>
                <a:gd name="connsiteX32" fmla="*/ 485775 w 844515"/>
                <a:gd name="connsiteY32" fmla="*/ 171450 h 457200"/>
                <a:gd name="connsiteX33" fmla="*/ 333375 w 844515"/>
                <a:gd name="connsiteY33" fmla="*/ 171450 h 457200"/>
                <a:gd name="connsiteX34" fmla="*/ 333375 w 844515"/>
                <a:gd name="connsiteY34" fmla="*/ 228600 h 457200"/>
                <a:gd name="connsiteX35" fmla="*/ 180975 w 844515"/>
                <a:gd name="connsiteY35" fmla="*/ 228600 h 457200"/>
                <a:gd name="connsiteX36" fmla="*/ 180975 w 844515"/>
                <a:gd name="connsiteY36" fmla="*/ 295275 h 457200"/>
                <a:gd name="connsiteX37" fmla="*/ 0 w 844515"/>
                <a:gd name="connsiteY37" fmla="*/ 295275 h 457200"/>
                <a:gd name="connsiteX38" fmla="*/ 0 w 844515"/>
                <a:gd name="connsiteY38" fmla="*/ 276225 h 457200"/>
                <a:gd name="connsiteX39" fmla="*/ 161925 w 844515"/>
                <a:gd name="connsiteY39" fmla="*/ 276225 h 457200"/>
                <a:gd name="connsiteX40" fmla="*/ 161925 w 844515"/>
                <a:gd name="connsiteY40" fmla="*/ 209550 h 457200"/>
                <a:gd name="connsiteX41" fmla="*/ 314325 w 844515"/>
                <a:gd name="connsiteY41" fmla="*/ 209550 h 457200"/>
                <a:gd name="connsiteX42" fmla="*/ 314325 w 844515"/>
                <a:gd name="connsiteY42" fmla="*/ 152400 h 457200"/>
                <a:gd name="connsiteX43" fmla="*/ 466725 w 844515"/>
                <a:gd name="connsiteY43" fmla="*/ 152400 h 457200"/>
                <a:gd name="connsiteX44" fmla="*/ 466725 w 844515"/>
                <a:gd name="connsiteY44" fmla="*/ 85725 h 457200"/>
                <a:gd name="connsiteX45" fmla="*/ 619125 w 844515"/>
                <a:gd name="connsiteY45" fmla="*/ 85725 h 457200"/>
                <a:gd name="connsiteX46" fmla="*/ 619125 w 844515"/>
                <a:gd name="connsiteY46" fmla="*/ 28575 h 457200"/>
                <a:gd name="connsiteX47" fmla="*/ 800100 w 844515"/>
                <a:gd name="connsiteY47" fmla="*/ 28575 h 457200"/>
                <a:gd name="connsiteX48" fmla="*/ 800100 w 844515"/>
                <a:gd name="connsiteY48" fmla="*/ 9182 h 457200"/>
                <a:gd name="connsiteX49" fmla="*/ 138113 w 844515"/>
                <a:gd name="connsiteY49" fmla="*/ 9525 h 457200"/>
                <a:gd name="connsiteX50" fmla="*/ 152400 w 844515"/>
                <a:gd name="connsiteY50" fmla="*/ 0 h 457200"/>
                <a:gd name="connsiteX51" fmla="*/ 152400 w 844515"/>
                <a:gd name="connsiteY51" fmla="*/ 9525 h 457200"/>
                <a:gd name="connsiteX52" fmla="*/ 161925 w 844515"/>
                <a:gd name="connsiteY52" fmla="*/ 128073 h 457200"/>
                <a:gd name="connsiteX53" fmla="*/ 156458 w 844515"/>
                <a:gd name="connsiteY53" fmla="*/ 133350 h 457200"/>
                <a:gd name="connsiteX54" fmla="*/ 138113 w 844515"/>
                <a:gd name="connsiteY54" fmla="*/ 133350 h 457200"/>
                <a:gd name="connsiteX55" fmla="*/ 133350 w 844515"/>
                <a:gd name="connsiteY55" fmla="*/ 128082 h 457200"/>
                <a:gd name="connsiteX56" fmla="*/ 138113 w 844515"/>
                <a:gd name="connsiteY56" fmla="*/ 9525 h 457200"/>
                <a:gd name="connsiteX57" fmla="*/ 200025 w 844515"/>
                <a:gd name="connsiteY57" fmla="*/ 171450 h 457200"/>
                <a:gd name="connsiteX58" fmla="*/ 285750 w 844515"/>
                <a:gd name="connsiteY58" fmla="*/ 171450 h 457200"/>
                <a:gd name="connsiteX59" fmla="*/ 266700 w 844515"/>
                <a:gd name="connsiteY59" fmla="*/ 190500 h 457200"/>
                <a:gd name="connsiteX60" fmla="*/ 247650 w 844515"/>
                <a:gd name="connsiteY60" fmla="*/ 171450 h 457200"/>
                <a:gd name="connsiteX61" fmla="*/ 238125 w 844515"/>
                <a:gd name="connsiteY61" fmla="*/ 171450 h 457200"/>
                <a:gd name="connsiteX62" fmla="*/ 219075 w 844515"/>
                <a:gd name="connsiteY62" fmla="*/ 190500 h 457200"/>
                <a:gd name="connsiteX63" fmla="*/ 200025 w 844515"/>
                <a:gd name="connsiteY63" fmla="*/ 171450 h 457200"/>
                <a:gd name="connsiteX0" fmla="*/ 66675 w 844515"/>
                <a:gd name="connsiteY0" fmla="*/ 352425 h 457200"/>
                <a:gd name="connsiteX1" fmla="*/ 161925 w 844515"/>
                <a:gd name="connsiteY1" fmla="*/ 352425 h 457200"/>
                <a:gd name="connsiteX2" fmla="*/ 161925 w 844515"/>
                <a:gd name="connsiteY2" fmla="*/ 457200 h 457200"/>
                <a:gd name="connsiteX3" fmla="*/ 66675 w 844515"/>
                <a:gd name="connsiteY3" fmla="*/ 457200 h 457200"/>
                <a:gd name="connsiteX4" fmla="*/ 66675 w 844515"/>
                <a:gd name="connsiteY4" fmla="*/ 352425 h 457200"/>
                <a:gd name="connsiteX5" fmla="*/ 219075 w 844515"/>
                <a:gd name="connsiteY5" fmla="*/ 285750 h 457200"/>
                <a:gd name="connsiteX6" fmla="*/ 304800 w 844515"/>
                <a:gd name="connsiteY6" fmla="*/ 285750 h 457200"/>
                <a:gd name="connsiteX7" fmla="*/ 304800 w 844515"/>
                <a:gd name="connsiteY7" fmla="*/ 457200 h 457200"/>
                <a:gd name="connsiteX8" fmla="*/ 219075 w 844515"/>
                <a:gd name="connsiteY8" fmla="*/ 457200 h 457200"/>
                <a:gd name="connsiteX9" fmla="*/ 219075 w 844515"/>
                <a:gd name="connsiteY9" fmla="*/ 285750 h 457200"/>
                <a:gd name="connsiteX10" fmla="*/ 361950 w 844515"/>
                <a:gd name="connsiteY10" fmla="*/ 228600 h 457200"/>
                <a:gd name="connsiteX11" fmla="*/ 457200 w 844515"/>
                <a:gd name="connsiteY11" fmla="*/ 228600 h 457200"/>
                <a:gd name="connsiteX12" fmla="*/ 457200 w 844515"/>
                <a:gd name="connsiteY12" fmla="*/ 457200 h 457200"/>
                <a:gd name="connsiteX13" fmla="*/ 361950 w 844515"/>
                <a:gd name="connsiteY13" fmla="*/ 457200 h 457200"/>
                <a:gd name="connsiteX14" fmla="*/ 361950 w 844515"/>
                <a:gd name="connsiteY14" fmla="*/ 228600 h 457200"/>
                <a:gd name="connsiteX15" fmla="*/ 514350 w 844515"/>
                <a:gd name="connsiteY15" fmla="*/ 161925 h 457200"/>
                <a:gd name="connsiteX16" fmla="*/ 609600 w 844515"/>
                <a:gd name="connsiteY16" fmla="*/ 161925 h 457200"/>
                <a:gd name="connsiteX17" fmla="*/ 609600 w 844515"/>
                <a:gd name="connsiteY17" fmla="*/ 457200 h 457200"/>
                <a:gd name="connsiteX18" fmla="*/ 514350 w 844515"/>
                <a:gd name="connsiteY18" fmla="*/ 457200 h 457200"/>
                <a:gd name="connsiteX19" fmla="*/ 514350 w 844515"/>
                <a:gd name="connsiteY19" fmla="*/ 161925 h 457200"/>
                <a:gd name="connsiteX20" fmla="*/ 666750 w 844515"/>
                <a:gd name="connsiteY20" fmla="*/ 104775 h 457200"/>
                <a:gd name="connsiteX21" fmla="*/ 762000 w 844515"/>
                <a:gd name="connsiteY21" fmla="*/ 104775 h 457200"/>
                <a:gd name="connsiteX22" fmla="*/ 762000 w 844515"/>
                <a:gd name="connsiteY22" fmla="*/ 457200 h 457200"/>
                <a:gd name="connsiteX23" fmla="*/ 666750 w 844515"/>
                <a:gd name="connsiteY23" fmla="*/ 457200 h 457200"/>
                <a:gd name="connsiteX24" fmla="*/ 666750 w 844515"/>
                <a:gd name="connsiteY24" fmla="*/ 104775 h 457200"/>
                <a:gd name="connsiteX25" fmla="*/ 800100 w 844515"/>
                <a:gd name="connsiteY25" fmla="*/ 9182 h 457200"/>
                <a:gd name="connsiteX26" fmla="*/ 844515 w 844515"/>
                <a:gd name="connsiteY26" fmla="*/ 34833 h 457200"/>
                <a:gd name="connsiteX27" fmla="*/ 800100 w 844515"/>
                <a:gd name="connsiteY27" fmla="*/ 60474 h 457200"/>
                <a:gd name="connsiteX28" fmla="*/ 800100 w 844515"/>
                <a:gd name="connsiteY28" fmla="*/ 47625 h 457200"/>
                <a:gd name="connsiteX29" fmla="*/ 638175 w 844515"/>
                <a:gd name="connsiteY29" fmla="*/ 47625 h 457200"/>
                <a:gd name="connsiteX30" fmla="*/ 638175 w 844515"/>
                <a:gd name="connsiteY30" fmla="*/ 104775 h 457200"/>
                <a:gd name="connsiteX31" fmla="*/ 485775 w 844515"/>
                <a:gd name="connsiteY31" fmla="*/ 104775 h 457200"/>
                <a:gd name="connsiteX32" fmla="*/ 485775 w 844515"/>
                <a:gd name="connsiteY32" fmla="*/ 171450 h 457200"/>
                <a:gd name="connsiteX33" fmla="*/ 333375 w 844515"/>
                <a:gd name="connsiteY33" fmla="*/ 171450 h 457200"/>
                <a:gd name="connsiteX34" fmla="*/ 333375 w 844515"/>
                <a:gd name="connsiteY34" fmla="*/ 228600 h 457200"/>
                <a:gd name="connsiteX35" fmla="*/ 180975 w 844515"/>
                <a:gd name="connsiteY35" fmla="*/ 228600 h 457200"/>
                <a:gd name="connsiteX36" fmla="*/ 180975 w 844515"/>
                <a:gd name="connsiteY36" fmla="*/ 295275 h 457200"/>
                <a:gd name="connsiteX37" fmla="*/ 0 w 844515"/>
                <a:gd name="connsiteY37" fmla="*/ 295275 h 457200"/>
                <a:gd name="connsiteX38" fmla="*/ 0 w 844515"/>
                <a:gd name="connsiteY38" fmla="*/ 276225 h 457200"/>
                <a:gd name="connsiteX39" fmla="*/ 161925 w 844515"/>
                <a:gd name="connsiteY39" fmla="*/ 276225 h 457200"/>
                <a:gd name="connsiteX40" fmla="*/ 161925 w 844515"/>
                <a:gd name="connsiteY40" fmla="*/ 209550 h 457200"/>
                <a:gd name="connsiteX41" fmla="*/ 314325 w 844515"/>
                <a:gd name="connsiteY41" fmla="*/ 209550 h 457200"/>
                <a:gd name="connsiteX42" fmla="*/ 314325 w 844515"/>
                <a:gd name="connsiteY42" fmla="*/ 152400 h 457200"/>
                <a:gd name="connsiteX43" fmla="*/ 466725 w 844515"/>
                <a:gd name="connsiteY43" fmla="*/ 152400 h 457200"/>
                <a:gd name="connsiteX44" fmla="*/ 466725 w 844515"/>
                <a:gd name="connsiteY44" fmla="*/ 85725 h 457200"/>
                <a:gd name="connsiteX45" fmla="*/ 619125 w 844515"/>
                <a:gd name="connsiteY45" fmla="*/ 85725 h 457200"/>
                <a:gd name="connsiteX46" fmla="*/ 619125 w 844515"/>
                <a:gd name="connsiteY46" fmla="*/ 28575 h 457200"/>
                <a:gd name="connsiteX47" fmla="*/ 800100 w 844515"/>
                <a:gd name="connsiteY47" fmla="*/ 28575 h 457200"/>
                <a:gd name="connsiteX48" fmla="*/ 800100 w 844515"/>
                <a:gd name="connsiteY48" fmla="*/ 9182 h 457200"/>
                <a:gd name="connsiteX49" fmla="*/ 133350 w 844515"/>
                <a:gd name="connsiteY49" fmla="*/ 128082 h 457200"/>
                <a:gd name="connsiteX50" fmla="*/ 152400 w 844515"/>
                <a:gd name="connsiteY50" fmla="*/ 0 h 457200"/>
                <a:gd name="connsiteX51" fmla="*/ 152400 w 844515"/>
                <a:gd name="connsiteY51" fmla="*/ 9525 h 457200"/>
                <a:gd name="connsiteX52" fmla="*/ 161925 w 844515"/>
                <a:gd name="connsiteY52" fmla="*/ 128073 h 457200"/>
                <a:gd name="connsiteX53" fmla="*/ 156458 w 844515"/>
                <a:gd name="connsiteY53" fmla="*/ 133350 h 457200"/>
                <a:gd name="connsiteX54" fmla="*/ 138113 w 844515"/>
                <a:gd name="connsiteY54" fmla="*/ 133350 h 457200"/>
                <a:gd name="connsiteX55" fmla="*/ 133350 w 844515"/>
                <a:gd name="connsiteY55" fmla="*/ 128082 h 457200"/>
                <a:gd name="connsiteX56" fmla="*/ 200025 w 844515"/>
                <a:gd name="connsiteY56" fmla="*/ 171450 h 457200"/>
                <a:gd name="connsiteX57" fmla="*/ 285750 w 844515"/>
                <a:gd name="connsiteY57" fmla="*/ 171450 h 457200"/>
                <a:gd name="connsiteX58" fmla="*/ 266700 w 844515"/>
                <a:gd name="connsiteY58" fmla="*/ 190500 h 457200"/>
                <a:gd name="connsiteX59" fmla="*/ 247650 w 844515"/>
                <a:gd name="connsiteY59" fmla="*/ 171450 h 457200"/>
                <a:gd name="connsiteX60" fmla="*/ 238125 w 844515"/>
                <a:gd name="connsiteY60" fmla="*/ 171450 h 457200"/>
                <a:gd name="connsiteX61" fmla="*/ 219075 w 844515"/>
                <a:gd name="connsiteY61" fmla="*/ 190500 h 457200"/>
                <a:gd name="connsiteX62" fmla="*/ 200025 w 844515"/>
                <a:gd name="connsiteY62" fmla="*/ 171450 h 457200"/>
                <a:gd name="connsiteX0" fmla="*/ 66675 w 844515"/>
                <a:gd name="connsiteY0" fmla="*/ 352425 h 457200"/>
                <a:gd name="connsiteX1" fmla="*/ 161925 w 844515"/>
                <a:gd name="connsiteY1" fmla="*/ 352425 h 457200"/>
                <a:gd name="connsiteX2" fmla="*/ 161925 w 844515"/>
                <a:gd name="connsiteY2" fmla="*/ 457200 h 457200"/>
                <a:gd name="connsiteX3" fmla="*/ 66675 w 844515"/>
                <a:gd name="connsiteY3" fmla="*/ 457200 h 457200"/>
                <a:gd name="connsiteX4" fmla="*/ 66675 w 844515"/>
                <a:gd name="connsiteY4" fmla="*/ 352425 h 457200"/>
                <a:gd name="connsiteX5" fmla="*/ 219075 w 844515"/>
                <a:gd name="connsiteY5" fmla="*/ 285750 h 457200"/>
                <a:gd name="connsiteX6" fmla="*/ 304800 w 844515"/>
                <a:gd name="connsiteY6" fmla="*/ 285750 h 457200"/>
                <a:gd name="connsiteX7" fmla="*/ 304800 w 844515"/>
                <a:gd name="connsiteY7" fmla="*/ 457200 h 457200"/>
                <a:gd name="connsiteX8" fmla="*/ 219075 w 844515"/>
                <a:gd name="connsiteY8" fmla="*/ 457200 h 457200"/>
                <a:gd name="connsiteX9" fmla="*/ 219075 w 844515"/>
                <a:gd name="connsiteY9" fmla="*/ 285750 h 457200"/>
                <a:gd name="connsiteX10" fmla="*/ 361950 w 844515"/>
                <a:gd name="connsiteY10" fmla="*/ 228600 h 457200"/>
                <a:gd name="connsiteX11" fmla="*/ 457200 w 844515"/>
                <a:gd name="connsiteY11" fmla="*/ 228600 h 457200"/>
                <a:gd name="connsiteX12" fmla="*/ 457200 w 844515"/>
                <a:gd name="connsiteY12" fmla="*/ 457200 h 457200"/>
                <a:gd name="connsiteX13" fmla="*/ 361950 w 844515"/>
                <a:gd name="connsiteY13" fmla="*/ 457200 h 457200"/>
                <a:gd name="connsiteX14" fmla="*/ 361950 w 844515"/>
                <a:gd name="connsiteY14" fmla="*/ 228600 h 457200"/>
                <a:gd name="connsiteX15" fmla="*/ 514350 w 844515"/>
                <a:gd name="connsiteY15" fmla="*/ 161925 h 457200"/>
                <a:gd name="connsiteX16" fmla="*/ 609600 w 844515"/>
                <a:gd name="connsiteY16" fmla="*/ 161925 h 457200"/>
                <a:gd name="connsiteX17" fmla="*/ 609600 w 844515"/>
                <a:gd name="connsiteY17" fmla="*/ 457200 h 457200"/>
                <a:gd name="connsiteX18" fmla="*/ 514350 w 844515"/>
                <a:gd name="connsiteY18" fmla="*/ 457200 h 457200"/>
                <a:gd name="connsiteX19" fmla="*/ 514350 w 844515"/>
                <a:gd name="connsiteY19" fmla="*/ 161925 h 457200"/>
                <a:gd name="connsiteX20" fmla="*/ 666750 w 844515"/>
                <a:gd name="connsiteY20" fmla="*/ 104775 h 457200"/>
                <a:gd name="connsiteX21" fmla="*/ 762000 w 844515"/>
                <a:gd name="connsiteY21" fmla="*/ 104775 h 457200"/>
                <a:gd name="connsiteX22" fmla="*/ 762000 w 844515"/>
                <a:gd name="connsiteY22" fmla="*/ 457200 h 457200"/>
                <a:gd name="connsiteX23" fmla="*/ 666750 w 844515"/>
                <a:gd name="connsiteY23" fmla="*/ 457200 h 457200"/>
                <a:gd name="connsiteX24" fmla="*/ 666750 w 844515"/>
                <a:gd name="connsiteY24" fmla="*/ 104775 h 457200"/>
                <a:gd name="connsiteX25" fmla="*/ 800100 w 844515"/>
                <a:gd name="connsiteY25" fmla="*/ 9182 h 457200"/>
                <a:gd name="connsiteX26" fmla="*/ 844515 w 844515"/>
                <a:gd name="connsiteY26" fmla="*/ 34833 h 457200"/>
                <a:gd name="connsiteX27" fmla="*/ 800100 w 844515"/>
                <a:gd name="connsiteY27" fmla="*/ 60474 h 457200"/>
                <a:gd name="connsiteX28" fmla="*/ 800100 w 844515"/>
                <a:gd name="connsiteY28" fmla="*/ 47625 h 457200"/>
                <a:gd name="connsiteX29" fmla="*/ 638175 w 844515"/>
                <a:gd name="connsiteY29" fmla="*/ 47625 h 457200"/>
                <a:gd name="connsiteX30" fmla="*/ 638175 w 844515"/>
                <a:gd name="connsiteY30" fmla="*/ 104775 h 457200"/>
                <a:gd name="connsiteX31" fmla="*/ 485775 w 844515"/>
                <a:gd name="connsiteY31" fmla="*/ 104775 h 457200"/>
                <a:gd name="connsiteX32" fmla="*/ 485775 w 844515"/>
                <a:gd name="connsiteY32" fmla="*/ 171450 h 457200"/>
                <a:gd name="connsiteX33" fmla="*/ 333375 w 844515"/>
                <a:gd name="connsiteY33" fmla="*/ 171450 h 457200"/>
                <a:gd name="connsiteX34" fmla="*/ 333375 w 844515"/>
                <a:gd name="connsiteY34" fmla="*/ 228600 h 457200"/>
                <a:gd name="connsiteX35" fmla="*/ 180975 w 844515"/>
                <a:gd name="connsiteY35" fmla="*/ 228600 h 457200"/>
                <a:gd name="connsiteX36" fmla="*/ 180975 w 844515"/>
                <a:gd name="connsiteY36" fmla="*/ 295275 h 457200"/>
                <a:gd name="connsiteX37" fmla="*/ 0 w 844515"/>
                <a:gd name="connsiteY37" fmla="*/ 295275 h 457200"/>
                <a:gd name="connsiteX38" fmla="*/ 0 w 844515"/>
                <a:gd name="connsiteY38" fmla="*/ 276225 h 457200"/>
                <a:gd name="connsiteX39" fmla="*/ 161925 w 844515"/>
                <a:gd name="connsiteY39" fmla="*/ 276225 h 457200"/>
                <a:gd name="connsiteX40" fmla="*/ 161925 w 844515"/>
                <a:gd name="connsiteY40" fmla="*/ 209550 h 457200"/>
                <a:gd name="connsiteX41" fmla="*/ 314325 w 844515"/>
                <a:gd name="connsiteY41" fmla="*/ 209550 h 457200"/>
                <a:gd name="connsiteX42" fmla="*/ 314325 w 844515"/>
                <a:gd name="connsiteY42" fmla="*/ 152400 h 457200"/>
                <a:gd name="connsiteX43" fmla="*/ 466725 w 844515"/>
                <a:gd name="connsiteY43" fmla="*/ 152400 h 457200"/>
                <a:gd name="connsiteX44" fmla="*/ 466725 w 844515"/>
                <a:gd name="connsiteY44" fmla="*/ 85725 h 457200"/>
                <a:gd name="connsiteX45" fmla="*/ 619125 w 844515"/>
                <a:gd name="connsiteY45" fmla="*/ 85725 h 457200"/>
                <a:gd name="connsiteX46" fmla="*/ 619125 w 844515"/>
                <a:gd name="connsiteY46" fmla="*/ 28575 h 457200"/>
                <a:gd name="connsiteX47" fmla="*/ 800100 w 844515"/>
                <a:gd name="connsiteY47" fmla="*/ 28575 h 457200"/>
                <a:gd name="connsiteX48" fmla="*/ 800100 w 844515"/>
                <a:gd name="connsiteY48" fmla="*/ 9182 h 457200"/>
                <a:gd name="connsiteX49" fmla="*/ 133350 w 844515"/>
                <a:gd name="connsiteY49" fmla="*/ 128082 h 457200"/>
                <a:gd name="connsiteX50" fmla="*/ 152400 w 844515"/>
                <a:gd name="connsiteY50" fmla="*/ 0 h 457200"/>
                <a:gd name="connsiteX51" fmla="*/ 161925 w 844515"/>
                <a:gd name="connsiteY51" fmla="*/ 128073 h 457200"/>
                <a:gd name="connsiteX52" fmla="*/ 156458 w 844515"/>
                <a:gd name="connsiteY52" fmla="*/ 133350 h 457200"/>
                <a:gd name="connsiteX53" fmla="*/ 138113 w 844515"/>
                <a:gd name="connsiteY53" fmla="*/ 133350 h 457200"/>
                <a:gd name="connsiteX54" fmla="*/ 133350 w 844515"/>
                <a:gd name="connsiteY54" fmla="*/ 128082 h 457200"/>
                <a:gd name="connsiteX55" fmla="*/ 200025 w 844515"/>
                <a:gd name="connsiteY55" fmla="*/ 171450 h 457200"/>
                <a:gd name="connsiteX56" fmla="*/ 285750 w 844515"/>
                <a:gd name="connsiteY56" fmla="*/ 171450 h 457200"/>
                <a:gd name="connsiteX57" fmla="*/ 266700 w 844515"/>
                <a:gd name="connsiteY57" fmla="*/ 190500 h 457200"/>
                <a:gd name="connsiteX58" fmla="*/ 247650 w 844515"/>
                <a:gd name="connsiteY58" fmla="*/ 171450 h 457200"/>
                <a:gd name="connsiteX59" fmla="*/ 238125 w 844515"/>
                <a:gd name="connsiteY59" fmla="*/ 171450 h 457200"/>
                <a:gd name="connsiteX60" fmla="*/ 219075 w 844515"/>
                <a:gd name="connsiteY60" fmla="*/ 190500 h 457200"/>
                <a:gd name="connsiteX61" fmla="*/ 200025 w 844515"/>
                <a:gd name="connsiteY61" fmla="*/ 171450 h 457200"/>
                <a:gd name="connsiteX0" fmla="*/ 66675 w 844515"/>
                <a:gd name="connsiteY0" fmla="*/ 343243 h 448018"/>
                <a:gd name="connsiteX1" fmla="*/ 161925 w 844515"/>
                <a:gd name="connsiteY1" fmla="*/ 343243 h 448018"/>
                <a:gd name="connsiteX2" fmla="*/ 161925 w 844515"/>
                <a:gd name="connsiteY2" fmla="*/ 448018 h 448018"/>
                <a:gd name="connsiteX3" fmla="*/ 66675 w 844515"/>
                <a:gd name="connsiteY3" fmla="*/ 448018 h 448018"/>
                <a:gd name="connsiteX4" fmla="*/ 66675 w 844515"/>
                <a:gd name="connsiteY4" fmla="*/ 343243 h 448018"/>
                <a:gd name="connsiteX5" fmla="*/ 219075 w 844515"/>
                <a:gd name="connsiteY5" fmla="*/ 276568 h 448018"/>
                <a:gd name="connsiteX6" fmla="*/ 304800 w 844515"/>
                <a:gd name="connsiteY6" fmla="*/ 276568 h 448018"/>
                <a:gd name="connsiteX7" fmla="*/ 304800 w 844515"/>
                <a:gd name="connsiteY7" fmla="*/ 448018 h 448018"/>
                <a:gd name="connsiteX8" fmla="*/ 219075 w 844515"/>
                <a:gd name="connsiteY8" fmla="*/ 448018 h 448018"/>
                <a:gd name="connsiteX9" fmla="*/ 219075 w 844515"/>
                <a:gd name="connsiteY9" fmla="*/ 276568 h 448018"/>
                <a:gd name="connsiteX10" fmla="*/ 361950 w 844515"/>
                <a:gd name="connsiteY10" fmla="*/ 219418 h 448018"/>
                <a:gd name="connsiteX11" fmla="*/ 457200 w 844515"/>
                <a:gd name="connsiteY11" fmla="*/ 219418 h 448018"/>
                <a:gd name="connsiteX12" fmla="*/ 457200 w 844515"/>
                <a:gd name="connsiteY12" fmla="*/ 448018 h 448018"/>
                <a:gd name="connsiteX13" fmla="*/ 361950 w 844515"/>
                <a:gd name="connsiteY13" fmla="*/ 448018 h 448018"/>
                <a:gd name="connsiteX14" fmla="*/ 361950 w 844515"/>
                <a:gd name="connsiteY14" fmla="*/ 219418 h 448018"/>
                <a:gd name="connsiteX15" fmla="*/ 514350 w 844515"/>
                <a:gd name="connsiteY15" fmla="*/ 152743 h 448018"/>
                <a:gd name="connsiteX16" fmla="*/ 609600 w 844515"/>
                <a:gd name="connsiteY16" fmla="*/ 152743 h 448018"/>
                <a:gd name="connsiteX17" fmla="*/ 609600 w 844515"/>
                <a:gd name="connsiteY17" fmla="*/ 448018 h 448018"/>
                <a:gd name="connsiteX18" fmla="*/ 514350 w 844515"/>
                <a:gd name="connsiteY18" fmla="*/ 448018 h 448018"/>
                <a:gd name="connsiteX19" fmla="*/ 514350 w 844515"/>
                <a:gd name="connsiteY19" fmla="*/ 152743 h 448018"/>
                <a:gd name="connsiteX20" fmla="*/ 666750 w 844515"/>
                <a:gd name="connsiteY20" fmla="*/ 95593 h 448018"/>
                <a:gd name="connsiteX21" fmla="*/ 762000 w 844515"/>
                <a:gd name="connsiteY21" fmla="*/ 95593 h 448018"/>
                <a:gd name="connsiteX22" fmla="*/ 762000 w 844515"/>
                <a:gd name="connsiteY22" fmla="*/ 448018 h 448018"/>
                <a:gd name="connsiteX23" fmla="*/ 666750 w 844515"/>
                <a:gd name="connsiteY23" fmla="*/ 448018 h 448018"/>
                <a:gd name="connsiteX24" fmla="*/ 666750 w 844515"/>
                <a:gd name="connsiteY24" fmla="*/ 95593 h 448018"/>
                <a:gd name="connsiteX25" fmla="*/ 800100 w 844515"/>
                <a:gd name="connsiteY25" fmla="*/ 0 h 448018"/>
                <a:gd name="connsiteX26" fmla="*/ 844515 w 844515"/>
                <a:gd name="connsiteY26" fmla="*/ 25651 h 448018"/>
                <a:gd name="connsiteX27" fmla="*/ 800100 w 844515"/>
                <a:gd name="connsiteY27" fmla="*/ 51292 h 448018"/>
                <a:gd name="connsiteX28" fmla="*/ 800100 w 844515"/>
                <a:gd name="connsiteY28" fmla="*/ 38443 h 448018"/>
                <a:gd name="connsiteX29" fmla="*/ 638175 w 844515"/>
                <a:gd name="connsiteY29" fmla="*/ 38443 h 448018"/>
                <a:gd name="connsiteX30" fmla="*/ 638175 w 844515"/>
                <a:gd name="connsiteY30" fmla="*/ 95593 h 448018"/>
                <a:gd name="connsiteX31" fmla="*/ 485775 w 844515"/>
                <a:gd name="connsiteY31" fmla="*/ 95593 h 448018"/>
                <a:gd name="connsiteX32" fmla="*/ 485775 w 844515"/>
                <a:gd name="connsiteY32" fmla="*/ 162268 h 448018"/>
                <a:gd name="connsiteX33" fmla="*/ 333375 w 844515"/>
                <a:gd name="connsiteY33" fmla="*/ 162268 h 448018"/>
                <a:gd name="connsiteX34" fmla="*/ 333375 w 844515"/>
                <a:gd name="connsiteY34" fmla="*/ 219418 h 448018"/>
                <a:gd name="connsiteX35" fmla="*/ 180975 w 844515"/>
                <a:gd name="connsiteY35" fmla="*/ 219418 h 448018"/>
                <a:gd name="connsiteX36" fmla="*/ 180975 w 844515"/>
                <a:gd name="connsiteY36" fmla="*/ 286093 h 448018"/>
                <a:gd name="connsiteX37" fmla="*/ 0 w 844515"/>
                <a:gd name="connsiteY37" fmla="*/ 286093 h 448018"/>
                <a:gd name="connsiteX38" fmla="*/ 0 w 844515"/>
                <a:gd name="connsiteY38" fmla="*/ 267043 h 448018"/>
                <a:gd name="connsiteX39" fmla="*/ 161925 w 844515"/>
                <a:gd name="connsiteY39" fmla="*/ 267043 h 448018"/>
                <a:gd name="connsiteX40" fmla="*/ 161925 w 844515"/>
                <a:gd name="connsiteY40" fmla="*/ 200368 h 448018"/>
                <a:gd name="connsiteX41" fmla="*/ 314325 w 844515"/>
                <a:gd name="connsiteY41" fmla="*/ 200368 h 448018"/>
                <a:gd name="connsiteX42" fmla="*/ 314325 w 844515"/>
                <a:gd name="connsiteY42" fmla="*/ 143218 h 448018"/>
                <a:gd name="connsiteX43" fmla="*/ 466725 w 844515"/>
                <a:gd name="connsiteY43" fmla="*/ 143218 h 448018"/>
                <a:gd name="connsiteX44" fmla="*/ 466725 w 844515"/>
                <a:gd name="connsiteY44" fmla="*/ 76543 h 448018"/>
                <a:gd name="connsiteX45" fmla="*/ 619125 w 844515"/>
                <a:gd name="connsiteY45" fmla="*/ 76543 h 448018"/>
                <a:gd name="connsiteX46" fmla="*/ 619125 w 844515"/>
                <a:gd name="connsiteY46" fmla="*/ 19393 h 448018"/>
                <a:gd name="connsiteX47" fmla="*/ 800100 w 844515"/>
                <a:gd name="connsiteY47" fmla="*/ 19393 h 448018"/>
                <a:gd name="connsiteX48" fmla="*/ 800100 w 844515"/>
                <a:gd name="connsiteY48" fmla="*/ 0 h 448018"/>
                <a:gd name="connsiteX49" fmla="*/ 133350 w 844515"/>
                <a:gd name="connsiteY49" fmla="*/ 118900 h 448018"/>
                <a:gd name="connsiteX50" fmla="*/ 161925 w 844515"/>
                <a:gd name="connsiteY50" fmla="*/ 118891 h 448018"/>
                <a:gd name="connsiteX51" fmla="*/ 156458 w 844515"/>
                <a:gd name="connsiteY51" fmla="*/ 124168 h 448018"/>
                <a:gd name="connsiteX52" fmla="*/ 138113 w 844515"/>
                <a:gd name="connsiteY52" fmla="*/ 124168 h 448018"/>
                <a:gd name="connsiteX53" fmla="*/ 133350 w 844515"/>
                <a:gd name="connsiteY53" fmla="*/ 118900 h 448018"/>
                <a:gd name="connsiteX54" fmla="*/ 200025 w 844515"/>
                <a:gd name="connsiteY54" fmla="*/ 162268 h 448018"/>
                <a:gd name="connsiteX55" fmla="*/ 285750 w 844515"/>
                <a:gd name="connsiteY55" fmla="*/ 162268 h 448018"/>
                <a:gd name="connsiteX56" fmla="*/ 266700 w 844515"/>
                <a:gd name="connsiteY56" fmla="*/ 181318 h 448018"/>
                <a:gd name="connsiteX57" fmla="*/ 247650 w 844515"/>
                <a:gd name="connsiteY57" fmla="*/ 162268 h 448018"/>
                <a:gd name="connsiteX58" fmla="*/ 238125 w 844515"/>
                <a:gd name="connsiteY58" fmla="*/ 162268 h 448018"/>
                <a:gd name="connsiteX59" fmla="*/ 219075 w 844515"/>
                <a:gd name="connsiteY59" fmla="*/ 181318 h 448018"/>
                <a:gd name="connsiteX60" fmla="*/ 200025 w 844515"/>
                <a:gd name="connsiteY60" fmla="*/ 162268 h 448018"/>
                <a:gd name="connsiteX0" fmla="*/ 66675 w 844515"/>
                <a:gd name="connsiteY0" fmla="*/ 343243 h 448018"/>
                <a:gd name="connsiteX1" fmla="*/ 161925 w 844515"/>
                <a:gd name="connsiteY1" fmla="*/ 343243 h 448018"/>
                <a:gd name="connsiteX2" fmla="*/ 161925 w 844515"/>
                <a:gd name="connsiteY2" fmla="*/ 448018 h 448018"/>
                <a:gd name="connsiteX3" fmla="*/ 66675 w 844515"/>
                <a:gd name="connsiteY3" fmla="*/ 448018 h 448018"/>
                <a:gd name="connsiteX4" fmla="*/ 66675 w 844515"/>
                <a:gd name="connsiteY4" fmla="*/ 343243 h 448018"/>
                <a:gd name="connsiteX5" fmla="*/ 219075 w 844515"/>
                <a:gd name="connsiteY5" fmla="*/ 276568 h 448018"/>
                <a:gd name="connsiteX6" fmla="*/ 304800 w 844515"/>
                <a:gd name="connsiteY6" fmla="*/ 276568 h 448018"/>
                <a:gd name="connsiteX7" fmla="*/ 304800 w 844515"/>
                <a:gd name="connsiteY7" fmla="*/ 448018 h 448018"/>
                <a:gd name="connsiteX8" fmla="*/ 219075 w 844515"/>
                <a:gd name="connsiteY8" fmla="*/ 448018 h 448018"/>
                <a:gd name="connsiteX9" fmla="*/ 219075 w 844515"/>
                <a:gd name="connsiteY9" fmla="*/ 276568 h 448018"/>
                <a:gd name="connsiteX10" fmla="*/ 361950 w 844515"/>
                <a:gd name="connsiteY10" fmla="*/ 219418 h 448018"/>
                <a:gd name="connsiteX11" fmla="*/ 457200 w 844515"/>
                <a:gd name="connsiteY11" fmla="*/ 219418 h 448018"/>
                <a:gd name="connsiteX12" fmla="*/ 457200 w 844515"/>
                <a:gd name="connsiteY12" fmla="*/ 448018 h 448018"/>
                <a:gd name="connsiteX13" fmla="*/ 361950 w 844515"/>
                <a:gd name="connsiteY13" fmla="*/ 448018 h 448018"/>
                <a:gd name="connsiteX14" fmla="*/ 361950 w 844515"/>
                <a:gd name="connsiteY14" fmla="*/ 219418 h 448018"/>
                <a:gd name="connsiteX15" fmla="*/ 514350 w 844515"/>
                <a:gd name="connsiteY15" fmla="*/ 152743 h 448018"/>
                <a:gd name="connsiteX16" fmla="*/ 609600 w 844515"/>
                <a:gd name="connsiteY16" fmla="*/ 152743 h 448018"/>
                <a:gd name="connsiteX17" fmla="*/ 609600 w 844515"/>
                <a:gd name="connsiteY17" fmla="*/ 448018 h 448018"/>
                <a:gd name="connsiteX18" fmla="*/ 514350 w 844515"/>
                <a:gd name="connsiteY18" fmla="*/ 448018 h 448018"/>
                <a:gd name="connsiteX19" fmla="*/ 514350 w 844515"/>
                <a:gd name="connsiteY19" fmla="*/ 152743 h 448018"/>
                <a:gd name="connsiteX20" fmla="*/ 666750 w 844515"/>
                <a:gd name="connsiteY20" fmla="*/ 95593 h 448018"/>
                <a:gd name="connsiteX21" fmla="*/ 762000 w 844515"/>
                <a:gd name="connsiteY21" fmla="*/ 95593 h 448018"/>
                <a:gd name="connsiteX22" fmla="*/ 762000 w 844515"/>
                <a:gd name="connsiteY22" fmla="*/ 448018 h 448018"/>
                <a:gd name="connsiteX23" fmla="*/ 666750 w 844515"/>
                <a:gd name="connsiteY23" fmla="*/ 448018 h 448018"/>
                <a:gd name="connsiteX24" fmla="*/ 666750 w 844515"/>
                <a:gd name="connsiteY24" fmla="*/ 95593 h 448018"/>
                <a:gd name="connsiteX25" fmla="*/ 800100 w 844515"/>
                <a:gd name="connsiteY25" fmla="*/ 0 h 448018"/>
                <a:gd name="connsiteX26" fmla="*/ 844515 w 844515"/>
                <a:gd name="connsiteY26" fmla="*/ 25651 h 448018"/>
                <a:gd name="connsiteX27" fmla="*/ 800100 w 844515"/>
                <a:gd name="connsiteY27" fmla="*/ 51292 h 448018"/>
                <a:gd name="connsiteX28" fmla="*/ 800100 w 844515"/>
                <a:gd name="connsiteY28" fmla="*/ 38443 h 448018"/>
                <a:gd name="connsiteX29" fmla="*/ 638175 w 844515"/>
                <a:gd name="connsiteY29" fmla="*/ 38443 h 448018"/>
                <a:gd name="connsiteX30" fmla="*/ 638175 w 844515"/>
                <a:gd name="connsiteY30" fmla="*/ 95593 h 448018"/>
                <a:gd name="connsiteX31" fmla="*/ 485775 w 844515"/>
                <a:gd name="connsiteY31" fmla="*/ 95593 h 448018"/>
                <a:gd name="connsiteX32" fmla="*/ 485775 w 844515"/>
                <a:gd name="connsiteY32" fmla="*/ 162268 h 448018"/>
                <a:gd name="connsiteX33" fmla="*/ 333375 w 844515"/>
                <a:gd name="connsiteY33" fmla="*/ 162268 h 448018"/>
                <a:gd name="connsiteX34" fmla="*/ 333375 w 844515"/>
                <a:gd name="connsiteY34" fmla="*/ 219418 h 448018"/>
                <a:gd name="connsiteX35" fmla="*/ 180975 w 844515"/>
                <a:gd name="connsiteY35" fmla="*/ 219418 h 448018"/>
                <a:gd name="connsiteX36" fmla="*/ 180975 w 844515"/>
                <a:gd name="connsiteY36" fmla="*/ 286093 h 448018"/>
                <a:gd name="connsiteX37" fmla="*/ 0 w 844515"/>
                <a:gd name="connsiteY37" fmla="*/ 286093 h 448018"/>
                <a:gd name="connsiteX38" fmla="*/ 0 w 844515"/>
                <a:gd name="connsiteY38" fmla="*/ 267043 h 448018"/>
                <a:gd name="connsiteX39" fmla="*/ 161925 w 844515"/>
                <a:gd name="connsiteY39" fmla="*/ 267043 h 448018"/>
                <a:gd name="connsiteX40" fmla="*/ 161925 w 844515"/>
                <a:gd name="connsiteY40" fmla="*/ 200368 h 448018"/>
                <a:gd name="connsiteX41" fmla="*/ 314325 w 844515"/>
                <a:gd name="connsiteY41" fmla="*/ 200368 h 448018"/>
                <a:gd name="connsiteX42" fmla="*/ 314325 w 844515"/>
                <a:gd name="connsiteY42" fmla="*/ 143218 h 448018"/>
                <a:gd name="connsiteX43" fmla="*/ 466725 w 844515"/>
                <a:gd name="connsiteY43" fmla="*/ 143218 h 448018"/>
                <a:gd name="connsiteX44" fmla="*/ 466725 w 844515"/>
                <a:gd name="connsiteY44" fmla="*/ 76543 h 448018"/>
                <a:gd name="connsiteX45" fmla="*/ 619125 w 844515"/>
                <a:gd name="connsiteY45" fmla="*/ 76543 h 448018"/>
                <a:gd name="connsiteX46" fmla="*/ 619125 w 844515"/>
                <a:gd name="connsiteY46" fmla="*/ 19393 h 448018"/>
                <a:gd name="connsiteX47" fmla="*/ 800100 w 844515"/>
                <a:gd name="connsiteY47" fmla="*/ 19393 h 448018"/>
                <a:gd name="connsiteX48" fmla="*/ 800100 w 844515"/>
                <a:gd name="connsiteY48" fmla="*/ 0 h 448018"/>
                <a:gd name="connsiteX49" fmla="*/ 138113 w 844515"/>
                <a:gd name="connsiteY49" fmla="*/ 124168 h 448018"/>
                <a:gd name="connsiteX50" fmla="*/ 161925 w 844515"/>
                <a:gd name="connsiteY50" fmla="*/ 118891 h 448018"/>
                <a:gd name="connsiteX51" fmla="*/ 156458 w 844515"/>
                <a:gd name="connsiteY51" fmla="*/ 124168 h 448018"/>
                <a:gd name="connsiteX52" fmla="*/ 138113 w 844515"/>
                <a:gd name="connsiteY52" fmla="*/ 124168 h 448018"/>
                <a:gd name="connsiteX53" fmla="*/ 200025 w 844515"/>
                <a:gd name="connsiteY53" fmla="*/ 162268 h 448018"/>
                <a:gd name="connsiteX54" fmla="*/ 285750 w 844515"/>
                <a:gd name="connsiteY54" fmla="*/ 162268 h 448018"/>
                <a:gd name="connsiteX55" fmla="*/ 266700 w 844515"/>
                <a:gd name="connsiteY55" fmla="*/ 181318 h 448018"/>
                <a:gd name="connsiteX56" fmla="*/ 247650 w 844515"/>
                <a:gd name="connsiteY56" fmla="*/ 162268 h 448018"/>
                <a:gd name="connsiteX57" fmla="*/ 238125 w 844515"/>
                <a:gd name="connsiteY57" fmla="*/ 162268 h 448018"/>
                <a:gd name="connsiteX58" fmla="*/ 219075 w 844515"/>
                <a:gd name="connsiteY58" fmla="*/ 181318 h 448018"/>
                <a:gd name="connsiteX59" fmla="*/ 200025 w 844515"/>
                <a:gd name="connsiteY59" fmla="*/ 162268 h 448018"/>
                <a:gd name="connsiteX0" fmla="*/ 66675 w 844515"/>
                <a:gd name="connsiteY0" fmla="*/ 343243 h 448018"/>
                <a:gd name="connsiteX1" fmla="*/ 161925 w 844515"/>
                <a:gd name="connsiteY1" fmla="*/ 343243 h 448018"/>
                <a:gd name="connsiteX2" fmla="*/ 161925 w 844515"/>
                <a:gd name="connsiteY2" fmla="*/ 448018 h 448018"/>
                <a:gd name="connsiteX3" fmla="*/ 66675 w 844515"/>
                <a:gd name="connsiteY3" fmla="*/ 448018 h 448018"/>
                <a:gd name="connsiteX4" fmla="*/ 66675 w 844515"/>
                <a:gd name="connsiteY4" fmla="*/ 343243 h 448018"/>
                <a:gd name="connsiteX5" fmla="*/ 219075 w 844515"/>
                <a:gd name="connsiteY5" fmla="*/ 276568 h 448018"/>
                <a:gd name="connsiteX6" fmla="*/ 304800 w 844515"/>
                <a:gd name="connsiteY6" fmla="*/ 276568 h 448018"/>
                <a:gd name="connsiteX7" fmla="*/ 304800 w 844515"/>
                <a:gd name="connsiteY7" fmla="*/ 448018 h 448018"/>
                <a:gd name="connsiteX8" fmla="*/ 219075 w 844515"/>
                <a:gd name="connsiteY8" fmla="*/ 448018 h 448018"/>
                <a:gd name="connsiteX9" fmla="*/ 219075 w 844515"/>
                <a:gd name="connsiteY9" fmla="*/ 276568 h 448018"/>
                <a:gd name="connsiteX10" fmla="*/ 361950 w 844515"/>
                <a:gd name="connsiteY10" fmla="*/ 219418 h 448018"/>
                <a:gd name="connsiteX11" fmla="*/ 457200 w 844515"/>
                <a:gd name="connsiteY11" fmla="*/ 219418 h 448018"/>
                <a:gd name="connsiteX12" fmla="*/ 457200 w 844515"/>
                <a:gd name="connsiteY12" fmla="*/ 448018 h 448018"/>
                <a:gd name="connsiteX13" fmla="*/ 361950 w 844515"/>
                <a:gd name="connsiteY13" fmla="*/ 448018 h 448018"/>
                <a:gd name="connsiteX14" fmla="*/ 361950 w 844515"/>
                <a:gd name="connsiteY14" fmla="*/ 219418 h 448018"/>
                <a:gd name="connsiteX15" fmla="*/ 514350 w 844515"/>
                <a:gd name="connsiteY15" fmla="*/ 152743 h 448018"/>
                <a:gd name="connsiteX16" fmla="*/ 609600 w 844515"/>
                <a:gd name="connsiteY16" fmla="*/ 152743 h 448018"/>
                <a:gd name="connsiteX17" fmla="*/ 609600 w 844515"/>
                <a:gd name="connsiteY17" fmla="*/ 448018 h 448018"/>
                <a:gd name="connsiteX18" fmla="*/ 514350 w 844515"/>
                <a:gd name="connsiteY18" fmla="*/ 448018 h 448018"/>
                <a:gd name="connsiteX19" fmla="*/ 514350 w 844515"/>
                <a:gd name="connsiteY19" fmla="*/ 152743 h 448018"/>
                <a:gd name="connsiteX20" fmla="*/ 666750 w 844515"/>
                <a:gd name="connsiteY20" fmla="*/ 95593 h 448018"/>
                <a:gd name="connsiteX21" fmla="*/ 762000 w 844515"/>
                <a:gd name="connsiteY21" fmla="*/ 95593 h 448018"/>
                <a:gd name="connsiteX22" fmla="*/ 762000 w 844515"/>
                <a:gd name="connsiteY22" fmla="*/ 448018 h 448018"/>
                <a:gd name="connsiteX23" fmla="*/ 666750 w 844515"/>
                <a:gd name="connsiteY23" fmla="*/ 448018 h 448018"/>
                <a:gd name="connsiteX24" fmla="*/ 666750 w 844515"/>
                <a:gd name="connsiteY24" fmla="*/ 95593 h 448018"/>
                <a:gd name="connsiteX25" fmla="*/ 800100 w 844515"/>
                <a:gd name="connsiteY25" fmla="*/ 0 h 448018"/>
                <a:gd name="connsiteX26" fmla="*/ 844515 w 844515"/>
                <a:gd name="connsiteY26" fmla="*/ 25651 h 448018"/>
                <a:gd name="connsiteX27" fmla="*/ 800100 w 844515"/>
                <a:gd name="connsiteY27" fmla="*/ 51292 h 448018"/>
                <a:gd name="connsiteX28" fmla="*/ 800100 w 844515"/>
                <a:gd name="connsiteY28" fmla="*/ 38443 h 448018"/>
                <a:gd name="connsiteX29" fmla="*/ 638175 w 844515"/>
                <a:gd name="connsiteY29" fmla="*/ 38443 h 448018"/>
                <a:gd name="connsiteX30" fmla="*/ 638175 w 844515"/>
                <a:gd name="connsiteY30" fmla="*/ 95593 h 448018"/>
                <a:gd name="connsiteX31" fmla="*/ 485775 w 844515"/>
                <a:gd name="connsiteY31" fmla="*/ 95593 h 448018"/>
                <a:gd name="connsiteX32" fmla="*/ 485775 w 844515"/>
                <a:gd name="connsiteY32" fmla="*/ 162268 h 448018"/>
                <a:gd name="connsiteX33" fmla="*/ 333375 w 844515"/>
                <a:gd name="connsiteY33" fmla="*/ 162268 h 448018"/>
                <a:gd name="connsiteX34" fmla="*/ 333375 w 844515"/>
                <a:gd name="connsiteY34" fmla="*/ 219418 h 448018"/>
                <a:gd name="connsiteX35" fmla="*/ 180975 w 844515"/>
                <a:gd name="connsiteY35" fmla="*/ 219418 h 448018"/>
                <a:gd name="connsiteX36" fmla="*/ 180975 w 844515"/>
                <a:gd name="connsiteY36" fmla="*/ 286093 h 448018"/>
                <a:gd name="connsiteX37" fmla="*/ 0 w 844515"/>
                <a:gd name="connsiteY37" fmla="*/ 286093 h 448018"/>
                <a:gd name="connsiteX38" fmla="*/ 0 w 844515"/>
                <a:gd name="connsiteY38" fmla="*/ 267043 h 448018"/>
                <a:gd name="connsiteX39" fmla="*/ 161925 w 844515"/>
                <a:gd name="connsiteY39" fmla="*/ 267043 h 448018"/>
                <a:gd name="connsiteX40" fmla="*/ 161925 w 844515"/>
                <a:gd name="connsiteY40" fmla="*/ 200368 h 448018"/>
                <a:gd name="connsiteX41" fmla="*/ 314325 w 844515"/>
                <a:gd name="connsiteY41" fmla="*/ 200368 h 448018"/>
                <a:gd name="connsiteX42" fmla="*/ 314325 w 844515"/>
                <a:gd name="connsiteY42" fmla="*/ 143218 h 448018"/>
                <a:gd name="connsiteX43" fmla="*/ 466725 w 844515"/>
                <a:gd name="connsiteY43" fmla="*/ 143218 h 448018"/>
                <a:gd name="connsiteX44" fmla="*/ 466725 w 844515"/>
                <a:gd name="connsiteY44" fmla="*/ 76543 h 448018"/>
                <a:gd name="connsiteX45" fmla="*/ 619125 w 844515"/>
                <a:gd name="connsiteY45" fmla="*/ 76543 h 448018"/>
                <a:gd name="connsiteX46" fmla="*/ 619125 w 844515"/>
                <a:gd name="connsiteY46" fmla="*/ 19393 h 448018"/>
                <a:gd name="connsiteX47" fmla="*/ 800100 w 844515"/>
                <a:gd name="connsiteY47" fmla="*/ 19393 h 448018"/>
                <a:gd name="connsiteX48" fmla="*/ 800100 w 844515"/>
                <a:gd name="connsiteY48" fmla="*/ 0 h 448018"/>
                <a:gd name="connsiteX49" fmla="*/ 156458 w 844515"/>
                <a:gd name="connsiteY49" fmla="*/ 124168 h 448018"/>
                <a:gd name="connsiteX50" fmla="*/ 161925 w 844515"/>
                <a:gd name="connsiteY50" fmla="*/ 118891 h 448018"/>
                <a:gd name="connsiteX51" fmla="*/ 156458 w 844515"/>
                <a:gd name="connsiteY51" fmla="*/ 124168 h 448018"/>
                <a:gd name="connsiteX52" fmla="*/ 200025 w 844515"/>
                <a:gd name="connsiteY52" fmla="*/ 162268 h 448018"/>
                <a:gd name="connsiteX53" fmla="*/ 285750 w 844515"/>
                <a:gd name="connsiteY53" fmla="*/ 162268 h 448018"/>
                <a:gd name="connsiteX54" fmla="*/ 266700 w 844515"/>
                <a:gd name="connsiteY54" fmla="*/ 181318 h 448018"/>
                <a:gd name="connsiteX55" fmla="*/ 247650 w 844515"/>
                <a:gd name="connsiteY55" fmla="*/ 162268 h 448018"/>
                <a:gd name="connsiteX56" fmla="*/ 238125 w 844515"/>
                <a:gd name="connsiteY56" fmla="*/ 162268 h 448018"/>
                <a:gd name="connsiteX57" fmla="*/ 219075 w 844515"/>
                <a:gd name="connsiteY57" fmla="*/ 181318 h 448018"/>
                <a:gd name="connsiteX58" fmla="*/ 200025 w 844515"/>
                <a:gd name="connsiteY58" fmla="*/ 162268 h 448018"/>
                <a:gd name="connsiteX0" fmla="*/ 66675 w 844515"/>
                <a:gd name="connsiteY0" fmla="*/ 343243 h 448018"/>
                <a:gd name="connsiteX1" fmla="*/ 161925 w 844515"/>
                <a:gd name="connsiteY1" fmla="*/ 343243 h 448018"/>
                <a:gd name="connsiteX2" fmla="*/ 161925 w 844515"/>
                <a:gd name="connsiteY2" fmla="*/ 448018 h 448018"/>
                <a:gd name="connsiteX3" fmla="*/ 66675 w 844515"/>
                <a:gd name="connsiteY3" fmla="*/ 448018 h 448018"/>
                <a:gd name="connsiteX4" fmla="*/ 66675 w 844515"/>
                <a:gd name="connsiteY4" fmla="*/ 343243 h 448018"/>
                <a:gd name="connsiteX5" fmla="*/ 219075 w 844515"/>
                <a:gd name="connsiteY5" fmla="*/ 276568 h 448018"/>
                <a:gd name="connsiteX6" fmla="*/ 304800 w 844515"/>
                <a:gd name="connsiteY6" fmla="*/ 276568 h 448018"/>
                <a:gd name="connsiteX7" fmla="*/ 304800 w 844515"/>
                <a:gd name="connsiteY7" fmla="*/ 448018 h 448018"/>
                <a:gd name="connsiteX8" fmla="*/ 219075 w 844515"/>
                <a:gd name="connsiteY8" fmla="*/ 448018 h 448018"/>
                <a:gd name="connsiteX9" fmla="*/ 219075 w 844515"/>
                <a:gd name="connsiteY9" fmla="*/ 276568 h 448018"/>
                <a:gd name="connsiteX10" fmla="*/ 361950 w 844515"/>
                <a:gd name="connsiteY10" fmla="*/ 219418 h 448018"/>
                <a:gd name="connsiteX11" fmla="*/ 457200 w 844515"/>
                <a:gd name="connsiteY11" fmla="*/ 219418 h 448018"/>
                <a:gd name="connsiteX12" fmla="*/ 457200 w 844515"/>
                <a:gd name="connsiteY12" fmla="*/ 448018 h 448018"/>
                <a:gd name="connsiteX13" fmla="*/ 361950 w 844515"/>
                <a:gd name="connsiteY13" fmla="*/ 448018 h 448018"/>
                <a:gd name="connsiteX14" fmla="*/ 361950 w 844515"/>
                <a:gd name="connsiteY14" fmla="*/ 219418 h 448018"/>
                <a:gd name="connsiteX15" fmla="*/ 514350 w 844515"/>
                <a:gd name="connsiteY15" fmla="*/ 152743 h 448018"/>
                <a:gd name="connsiteX16" fmla="*/ 609600 w 844515"/>
                <a:gd name="connsiteY16" fmla="*/ 152743 h 448018"/>
                <a:gd name="connsiteX17" fmla="*/ 609600 w 844515"/>
                <a:gd name="connsiteY17" fmla="*/ 448018 h 448018"/>
                <a:gd name="connsiteX18" fmla="*/ 514350 w 844515"/>
                <a:gd name="connsiteY18" fmla="*/ 448018 h 448018"/>
                <a:gd name="connsiteX19" fmla="*/ 514350 w 844515"/>
                <a:gd name="connsiteY19" fmla="*/ 152743 h 448018"/>
                <a:gd name="connsiteX20" fmla="*/ 666750 w 844515"/>
                <a:gd name="connsiteY20" fmla="*/ 95593 h 448018"/>
                <a:gd name="connsiteX21" fmla="*/ 762000 w 844515"/>
                <a:gd name="connsiteY21" fmla="*/ 95593 h 448018"/>
                <a:gd name="connsiteX22" fmla="*/ 762000 w 844515"/>
                <a:gd name="connsiteY22" fmla="*/ 448018 h 448018"/>
                <a:gd name="connsiteX23" fmla="*/ 666750 w 844515"/>
                <a:gd name="connsiteY23" fmla="*/ 448018 h 448018"/>
                <a:gd name="connsiteX24" fmla="*/ 666750 w 844515"/>
                <a:gd name="connsiteY24" fmla="*/ 95593 h 448018"/>
                <a:gd name="connsiteX25" fmla="*/ 800100 w 844515"/>
                <a:gd name="connsiteY25" fmla="*/ 0 h 448018"/>
                <a:gd name="connsiteX26" fmla="*/ 844515 w 844515"/>
                <a:gd name="connsiteY26" fmla="*/ 25651 h 448018"/>
                <a:gd name="connsiteX27" fmla="*/ 800100 w 844515"/>
                <a:gd name="connsiteY27" fmla="*/ 51292 h 448018"/>
                <a:gd name="connsiteX28" fmla="*/ 800100 w 844515"/>
                <a:gd name="connsiteY28" fmla="*/ 38443 h 448018"/>
                <a:gd name="connsiteX29" fmla="*/ 638175 w 844515"/>
                <a:gd name="connsiteY29" fmla="*/ 38443 h 448018"/>
                <a:gd name="connsiteX30" fmla="*/ 638175 w 844515"/>
                <a:gd name="connsiteY30" fmla="*/ 95593 h 448018"/>
                <a:gd name="connsiteX31" fmla="*/ 485775 w 844515"/>
                <a:gd name="connsiteY31" fmla="*/ 95593 h 448018"/>
                <a:gd name="connsiteX32" fmla="*/ 485775 w 844515"/>
                <a:gd name="connsiteY32" fmla="*/ 162268 h 448018"/>
                <a:gd name="connsiteX33" fmla="*/ 333375 w 844515"/>
                <a:gd name="connsiteY33" fmla="*/ 162268 h 448018"/>
                <a:gd name="connsiteX34" fmla="*/ 333375 w 844515"/>
                <a:gd name="connsiteY34" fmla="*/ 219418 h 448018"/>
                <a:gd name="connsiteX35" fmla="*/ 180975 w 844515"/>
                <a:gd name="connsiteY35" fmla="*/ 219418 h 448018"/>
                <a:gd name="connsiteX36" fmla="*/ 180975 w 844515"/>
                <a:gd name="connsiteY36" fmla="*/ 286093 h 448018"/>
                <a:gd name="connsiteX37" fmla="*/ 0 w 844515"/>
                <a:gd name="connsiteY37" fmla="*/ 286093 h 448018"/>
                <a:gd name="connsiteX38" fmla="*/ 0 w 844515"/>
                <a:gd name="connsiteY38" fmla="*/ 267043 h 448018"/>
                <a:gd name="connsiteX39" fmla="*/ 161925 w 844515"/>
                <a:gd name="connsiteY39" fmla="*/ 267043 h 448018"/>
                <a:gd name="connsiteX40" fmla="*/ 161925 w 844515"/>
                <a:gd name="connsiteY40" fmla="*/ 200368 h 448018"/>
                <a:gd name="connsiteX41" fmla="*/ 314325 w 844515"/>
                <a:gd name="connsiteY41" fmla="*/ 200368 h 448018"/>
                <a:gd name="connsiteX42" fmla="*/ 314325 w 844515"/>
                <a:gd name="connsiteY42" fmla="*/ 143218 h 448018"/>
                <a:gd name="connsiteX43" fmla="*/ 466725 w 844515"/>
                <a:gd name="connsiteY43" fmla="*/ 143218 h 448018"/>
                <a:gd name="connsiteX44" fmla="*/ 466725 w 844515"/>
                <a:gd name="connsiteY44" fmla="*/ 76543 h 448018"/>
                <a:gd name="connsiteX45" fmla="*/ 619125 w 844515"/>
                <a:gd name="connsiteY45" fmla="*/ 76543 h 448018"/>
                <a:gd name="connsiteX46" fmla="*/ 619125 w 844515"/>
                <a:gd name="connsiteY46" fmla="*/ 19393 h 448018"/>
                <a:gd name="connsiteX47" fmla="*/ 800100 w 844515"/>
                <a:gd name="connsiteY47" fmla="*/ 19393 h 448018"/>
                <a:gd name="connsiteX48" fmla="*/ 800100 w 844515"/>
                <a:gd name="connsiteY48" fmla="*/ 0 h 448018"/>
                <a:gd name="connsiteX49" fmla="*/ 200025 w 844515"/>
                <a:gd name="connsiteY49" fmla="*/ 162268 h 448018"/>
                <a:gd name="connsiteX50" fmla="*/ 285750 w 844515"/>
                <a:gd name="connsiteY50" fmla="*/ 162268 h 448018"/>
                <a:gd name="connsiteX51" fmla="*/ 266700 w 844515"/>
                <a:gd name="connsiteY51" fmla="*/ 181318 h 448018"/>
                <a:gd name="connsiteX52" fmla="*/ 247650 w 844515"/>
                <a:gd name="connsiteY52" fmla="*/ 162268 h 448018"/>
                <a:gd name="connsiteX53" fmla="*/ 238125 w 844515"/>
                <a:gd name="connsiteY53" fmla="*/ 162268 h 448018"/>
                <a:gd name="connsiteX54" fmla="*/ 219075 w 844515"/>
                <a:gd name="connsiteY54" fmla="*/ 181318 h 448018"/>
                <a:gd name="connsiteX55" fmla="*/ 200025 w 844515"/>
                <a:gd name="connsiteY55" fmla="*/ 162268 h 448018"/>
                <a:gd name="connsiteX0" fmla="*/ 66675 w 844515"/>
                <a:gd name="connsiteY0" fmla="*/ 343243 h 448018"/>
                <a:gd name="connsiteX1" fmla="*/ 161925 w 844515"/>
                <a:gd name="connsiteY1" fmla="*/ 343243 h 448018"/>
                <a:gd name="connsiteX2" fmla="*/ 161925 w 844515"/>
                <a:gd name="connsiteY2" fmla="*/ 448018 h 448018"/>
                <a:gd name="connsiteX3" fmla="*/ 66675 w 844515"/>
                <a:gd name="connsiteY3" fmla="*/ 448018 h 448018"/>
                <a:gd name="connsiteX4" fmla="*/ 66675 w 844515"/>
                <a:gd name="connsiteY4" fmla="*/ 343243 h 448018"/>
                <a:gd name="connsiteX5" fmla="*/ 219075 w 844515"/>
                <a:gd name="connsiteY5" fmla="*/ 276568 h 448018"/>
                <a:gd name="connsiteX6" fmla="*/ 304800 w 844515"/>
                <a:gd name="connsiteY6" fmla="*/ 276568 h 448018"/>
                <a:gd name="connsiteX7" fmla="*/ 304800 w 844515"/>
                <a:gd name="connsiteY7" fmla="*/ 448018 h 448018"/>
                <a:gd name="connsiteX8" fmla="*/ 219075 w 844515"/>
                <a:gd name="connsiteY8" fmla="*/ 448018 h 448018"/>
                <a:gd name="connsiteX9" fmla="*/ 219075 w 844515"/>
                <a:gd name="connsiteY9" fmla="*/ 276568 h 448018"/>
                <a:gd name="connsiteX10" fmla="*/ 361950 w 844515"/>
                <a:gd name="connsiteY10" fmla="*/ 219418 h 448018"/>
                <a:gd name="connsiteX11" fmla="*/ 457200 w 844515"/>
                <a:gd name="connsiteY11" fmla="*/ 219418 h 448018"/>
                <a:gd name="connsiteX12" fmla="*/ 457200 w 844515"/>
                <a:gd name="connsiteY12" fmla="*/ 448018 h 448018"/>
                <a:gd name="connsiteX13" fmla="*/ 361950 w 844515"/>
                <a:gd name="connsiteY13" fmla="*/ 448018 h 448018"/>
                <a:gd name="connsiteX14" fmla="*/ 361950 w 844515"/>
                <a:gd name="connsiteY14" fmla="*/ 219418 h 448018"/>
                <a:gd name="connsiteX15" fmla="*/ 514350 w 844515"/>
                <a:gd name="connsiteY15" fmla="*/ 152743 h 448018"/>
                <a:gd name="connsiteX16" fmla="*/ 609600 w 844515"/>
                <a:gd name="connsiteY16" fmla="*/ 152743 h 448018"/>
                <a:gd name="connsiteX17" fmla="*/ 609600 w 844515"/>
                <a:gd name="connsiteY17" fmla="*/ 448018 h 448018"/>
                <a:gd name="connsiteX18" fmla="*/ 514350 w 844515"/>
                <a:gd name="connsiteY18" fmla="*/ 448018 h 448018"/>
                <a:gd name="connsiteX19" fmla="*/ 514350 w 844515"/>
                <a:gd name="connsiteY19" fmla="*/ 152743 h 448018"/>
                <a:gd name="connsiteX20" fmla="*/ 666750 w 844515"/>
                <a:gd name="connsiteY20" fmla="*/ 95593 h 448018"/>
                <a:gd name="connsiteX21" fmla="*/ 762000 w 844515"/>
                <a:gd name="connsiteY21" fmla="*/ 95593 h 448018"/>
                <a:gd name="connsiteX22" fmla="*/ 762000 w 844515"/>
                <a:gd name="connsiteY22" fmla="*/ 448018 h 448018"/>
                <a:gd name="connsiteX23" fmla="*/ 666750 w 844515"/>
                <a:gd name="connsiteY23" fmla="*/ 448018 h 448018"/>
                <a:gd name="connsiteX24" fmla="*/ 666750 w 844515"/>
                <a:gd name="connsiteY24" fmla="*/ 95593 h 448018"/>
                <a:gd name="connsiteX25" fmla="*/ 800100 w 844515"/>
                <a:gd name="connsiteY25" fmla="*/ 0 h 448018"/>
                <a:gd name="connsiteX26" fmla="*/ 844515 w 844515"/>
                <a:gd name="connsiteY26" fmla="*/ 25651 h 448018"/>
                <a:gd name="connsiteX27" fmla="*/ 800100 w 844515"/>
                <a:gd name="connsiteY27" fmla="*/ 51292 h 448018"/>
                <a:gd name="connsiteX28" fmla="*/ 800100 w 844515"/>
                <a:gd name="connsiteY28" fmla="*/ 38443 h 448018"/>
                <a:gd name="connsiteX29" fmla="*/ 638175 w 844515"/>
                <a:gd name="connsiteY29" fmla="*/ 38443 h 448018"/>
                <a:gd name="connsiteX30" fmla="*/ 638175 w 844515"/>
                <a:gd name="connsiteY30" fmla="*/ 95593 h 448018"/>
                <a:gd name="connsiteX31" fmla="*/ 485775 w 844515"/>
                <a:gd name="connsiteY31" fmla="*/ 95593 h 448018"/>
                <a:gd name="connsiteX32" fmla="*/ 485775 w 844515"/>
                <a:gd name="connsiteY32" fmla="*/ 162268 h 448018"/>
                <a:gd name="connsiteX33" fmla="*/ 333375 w 844515"/>
                <a:gd name="connsiteY33" fmla="*/ 162268 h 448018"/>
                <a:gd name="connsiteX34" fmla="*/ 333375 w 844515"/>
                <a:gd name="connsiteY34" fmla="*/ 219418 h 448018"/>
                <a:gd name="connsiteX35" fmla="*/ 180975 w 844515"/>
                <a:gd name="connsiteY35" fmla="*/ 219418 h 448018"/>
                <a:gd name="connsiteX36" fmla="*/ 180975 w 844515"/>
                <a:gd name="connsiteY36" fmla="*/ 286093 h 448018"/>
                <a:gd name="connsiteX37" fmla="*/ 0 w 844515"/>
                <a:gd name="connsiteY37" fmla="*/ 286093 h 448018"/>
                <a:gd name="connsiteX38" fmla="*/ 0 w 844515"/>
                <a:gd name="connsiteY38" fmla="*/ 267043 h 448018"/>
                <a:gd name="connsiteX39" fmla="*/ 161925 w 844515"/>
                <a:gd name="connsiteY39" fmla="*/ 267043 h 448018"/>
                <a:gd name="connsiteX40" fmla="*/ 161925 w 844515"/>
                <a:gd name="connsiteY40" fmla="*/ 200368 h 448018"/>
                <a:gd name="connsiteX41" fmla="*/ 314325 w 844515"/>
                <a:gd name="connsiteY41" fmla="*/ 200368 h 448018"/>
                <a:gd name="connsiteX42" fmla="*/ 314325 w 844515"/>
                <a:gd name="connsiteY42" fmla="*/ 143218 h 448018"/>
                <a:gd name="connsiteX43" fmla="*/ 466725 w 844515"/>
                <a:gd name="connsiteY43" fmla="*/ 143218 h 448018"/>
                <a:gd name="connsiteX44" fmla="*/ 466725 w 844515"/>
                <a:gd name="connsiteY44" fmla="*/ 76543 h 448018"/>
                <a:gd name="connsiteX45" fmla="*/ 619125 w 844515"/>
                <a:gd name="connsiteY45" fmla="*/ 76543 h 448018"/>
                <a:gd name="connsiteX46" fmla="*/ 619125 w 844515"/>
                <a:gd name="connsiteY46" fmla="*/ 19393 h 448018"/>
                <a:gd name="connsiteX47" fmla="*/ 800100 w 844515"/>
                <a:gd name="connsiteY47" fmla="*/ 19393 h 448018"/>
                <a:gd name="connsiteX48" fmla="*/ 800100 w 844515"/>
                <a:gd name="connsiteY48" fmla="*/ 0 h 448018"/>
                <a:gd name="connsiteX49" fmla="*/ 219075 w 844515"/>
                <a:gd name="connsiteY49" fmla="*/ 181318 h 448018"/>
                <a:gd name="connsiteX50" fmla="*/ 285750 w 844515"/>
                <a:gd name="connsiteY50" fmla="*/ 162268 h 448018"/>
                <a:gd name="connsiteX51" fmla="*/ 266700 w 844515"/>
                <a:gd name="connsiteY51" fmla="*/ 181318 h 448018"/>
                <a:gd name="connsiteX52" fmla="*/ 247650 w 844515"/>
                <a:gd name="connsiteY52" fmla="*/ 162268 h 448018"/>
                <a:gd name="connsiteX53" fmla="*/ 238125 w 844515"/>
                <a:gd name="connsiteY53" fmla="*/ 162268 h 448018"/>
                <a:gd name="connsiteX54" fmla="*/ 219075 w 844515"/>
                <a:gd name="connsiteY54" fmla="*/ 181318 h 448018"/>
                <a:gd name="connsiteX0" fmla="*/ 66675 w 844515"/>
                <a:gd name="connsiteY0" fmla="*/ 343243 h 448018"/>
                <a:gd name="connsiteX1" fmla="*/ 161925 w 844515"/>
                <a:gd name="connsiteY1" fmla="*/ 343243 h 448018"/>
                <a:gd name="connsiteX2" fmla="*/ 161925 w 844515"/>
                <a:gd name="connsiteY2" fmla="*/ 448018 h 448018"/>
                <a:gd name="connsiteX3" fmla="*/ 66675 w 844515"/>
                <a:gd name="connsiteY3" fmla="*/ 448018 h 448018"/>
                <a:gd name="connsiteX4" fmla="*/ 66675 w 844515"/>
                <a:gd name="connsiteY4" fmla="*/ 343243 h 448018"/>
                <a:gd name="connsiteX5" fmla="*/ 219075 w 844515"/>
                <a:gd name="connsiteY5" fmla="*/ 276568 h 448018"/>
                <a:gd name="connsiteX6" fmla="*/ 304800 w 844515"/>
                <a:gd name="connsiteY6" fmla="*/ 276568 h 448018"/>
                <a:gd name="connsiteX7" fmla="*/ 304800 w 844515"/>
                <a:gd name="connsiteY7" fmla="*/ 448018 h 448018"/>
                <a:gd name="connsiteX8" fmla="*/ 219075 w 844515"/>
                <a:gd name="connsiteY8" fmla="*/ 448018 h 448018"/>
                <a:gd name="connsiteX9" fmla="*/ 219075 w 844515"/>
                <a:gd name="connsiteY9" fmla="*/ 276568 h 448018"/>
                <a:gd name="connsiteX10" fmla="*/ 361950 w 844515"/>
                <a:gd name="connsiteY10" fmla="*/ 219418 h 448018"/>
                <a:gd name="connsiteX11" fmla="*/ 457200 w 844515"/>
                <a:gd name="connsiteY11" fmla="*/ 219418 h 448018"/>
                <a:gd name="connsiteX12" fmla="*/ 457200 w 844515"/>
                <a:gd name="connsiteY12" fmla="*/ 448018 h 448018"/>
                <a:gd name="connsiteX13" fmla="*/ 361950 w 844515"/>
                <a:gd name="connsiteY13" fmla="*/ 448018 h 448018"/>
                <a:gd name="connsiteX14" fmla="*/ 361950 w 844515"/>
                <a:gd name="connsiteY14" fmla="*/ 219418 h 448018"/>
                <a:gd name="connsiteX15" fmla="*/ 514350 w 844515"/>
                <a:gd name="connsiteY15" fmla="*/ 152743 h 448018"/>
                <a:gd name="connsiteX16" fmla="*/ 609600 w 844515"/>
                <a:gd name="connsiteY16" fmla="*/ 152743 h 448018"/>
                <a:gd name="connsiteX17" fmla="*/ 609600 w 844515"/>
                <a:gd name="connsiteY17" fmla="*/ 448018 h 448018"/>
                <a:gd name="connsiteX18" fmla="*/ 514350 w 844515"/>
                <a:gd name="connsiteY18" fmla="*/ 448018 h 448018"/>
                <a:gd name="connsiteX19" fmla="*/ 514350 w 844515"/>
                <a:gd name="connsiteY19" fmla="*/ 152743 h 448018"/>
                <a:gd name="connsiteX20" fmla="*/ 666750 w 844515"/>
                <a:gd name="connsiteY20" fmla="*/ 95593 h 448018"/>
                <a:gd name="connsiteX21" fmla="*/ 762000 w 844515"/>
                <a:gd name="connsiteY21" fmla="*/ 95593 h 448018"/>
                <a:gd name="connsiteX22" fmla="*/ 762000 w 844515"/>
                <a:gd name="connsiteY22" fmla="*/ 448018 h 448018"/>
                <a:gd name="connsiteX23" fmla="*/ 666750 w 844515"/>
                <a:gd name="connsiteY23" fmla="*/ 448018 h 448018"/>
                <a:gd name="connsiteX24" fmla="*/ 666750 w 844515"/>
                <a:gd name="connsiteY24" fmla="*/ 95593 h 448018"/>
                <a:gd name="connsiteX25" fmla="*/ 800100 w 844515"/>
                <a:gd name="connsiteY25" fmla="*/ 0 h 448018"/>
                <a:gd name="connsiteX26" fmla="*/ 844515 w 844515"/>
                <a:gd name="connsiteY26" fmla="*/ 25651 h 448018"/>
                <a:gd name="connsiteX27" fmla="*/ 800100 w 844515"/>
                <a:gd name="connsiteY27" fmla="*/ 51292 h 448018"/>
                <a:gd name="connsiteX28" fmla="*/ 800100 w 844515"/>
                <a:gd name="connsiteY28" fmla="*/ 38443 h 448018"/>
                <a:gd name="connsiteX29" fmla="*/ 638175 w 844515"/>
                <a:gd name="connsiteY29" fmla="*/ 38443 h 448018"/>
                <a:gd name="connsiteX30" fmla="*/ 638175 w 844515"/>
                <a:gd name="connsiteY30" fmla="*/ 95593 h 448018"/>
                <a:gd name="connsiteX31" fmla="*/ 485775 w 844515"/>
                <a:gd name="connsiteY31" fmla="*/ 95593 h 448018"/>
                <a:gd name="connsiteX32" fmla="*/ 485775 w 844515"/>
                <a:gd name="connsiteY32" fmla="*/ 162268 h 448018"/>
                <a:gd name="connsiteX33" fmla="*/ 333375 w 844515"/>
                <a:gd name="connsiteY33" fmla="*/ 162268 h 448018"/>
                <a:gd name="connsiteX34" fmla="*/ 333375 w 844515"/>
                <a:gd name="connsiteY34" fmla="*/ 219418 h 448018"/>
                <a:gd name="connsiteX35" fmla="*/ 180975 w 844515"/>
                <a:gd name="connsiteY35" fmla="*/ 219418 h 448018"/>
                <a:gd name="connsiteX36" fmla="*/ 180975 w 844515"/>
                <a:gd name="connsiteY36" fmla="*/ 286093 h 448018"/>
                <a:gd name="connsiteX37" fmla="*/ 0 w 844515"/>
                <a:gd name="connsiteY37" fmla="*/ 286093 h 448018"/>
                <a:gd name="connsiteX38" fmla="*/ 0 w 844515"/>
                <a:gd name="connsiteY38" fmla="*/ 267043 h 448018"/>
                <a:gd name="connsiteX39" fmla="*/ 161925 w 844515"/>
                <a:gd name="connsiteY39" fmla="*/ 267043 h 448018"/>
                <a:gd name="connsiteX40" fmla="*/ 161925 w 844515"/>
                <a:gd name="connsiteY40" fmla="*/ 200368 h 448018"/>
                <a:gd name="connsiteX41" fmla="*/ 314325 w 844515"/>
                <a:gd name="connsiteY41" fmla="*/ 200368 h 448018"/>
                <a:gd name="connsiteX42" fmla="*/ 314325 w 844515"/>
                <a:gd name="connsiteY42" fmla="*/ 143218 h 448018"/>
                <a:gd name="connsiteX43" fmla="*/ 466725 w 844515"/>
                <a:gd name="connsiteY43" fmla="*/ 143218 h 448018"/>
                <a:gd name="connsiteX44" fmla="*/ 466725 w 844515"/>
                <a:gd name="connsiteY44" fmla="*/ 76543 h 448018"/>
                <a:gd name="connsiteX45" fmla="*/ 619125 w 844515"/>
                <a:gd name="connsiteY45" fmla="*/ 76543 h 448018"/>
                <a:gd name="connsiteX46" fmla="*/ 619125 w 844515"/>
                <a:gd name="connsiteY46" fmla="*/ 19393 h 448018"/>
                <a:gd name="connsiteX47" fmla="*/ 800100 w 844515"/>
                <a:gd name="connsiteY47" fmla="*/ 19393 h 448018"/>
                <a:gd name="connsiteX48" fmla="*/ 800100 w 844515"/>
                <a:gd name="connsiteY48" fmla="*/ 0 h 448018"/>
                <a:gd name="connsiteX49" fmla="*/ 238125 w 844515"/>
                <a:gd name="connsiteY49" fmla="*/ 162268 h 448018"/>
                <a:gd name="connsiteX50" fmla="*/ 285750 w 844515"/>
                <a:gd name="connsiteY50" fmla="*/ 162268 h 448018"/>
                <a:gd name="connsiteX51" fmla="*/ 266700 w 844515"/>
                <a:gd name="connsiteY51" fmla="*/ 181318 h 448018"/>
                <a:gd name="connsiteX52" fmla="*/ 247650 w 844515"/>
                <a:gd name="connsiteY52" fmla="*/ 162268 h 448018"/>
                <a:gd name="connsiteX53" fmla="*/ 238125 w 844515"/>
                <a:gd name="connsiteY53" fmla="*/ 162268 h 448018"/>
                <a:gd name="connsiteX0" fmla="*/ 66675 w 844515"/>
                <a:gd name="connsiteY0" fmla="*/ 343243 h 448018"/>
                <a:gd name="connsiteX1" fmla="*/ 161925 w 844515"/>
                <a:gd name="connsiteY1" fmla="*/ 343243 h 448018"/>
                <a:gd name="connsiteX2" fmla="*/ 161925 w 844515"/>
                <a:gd name="connsiteY2" fmla="*/ 448018 h 448018"/>
                <a:gd name="connsiteX3" fmla="*/ 66675 w 844515"/>
                <a:gd name="connsiteY3" fmla="*/ 448018 h 448018"/>
                <a:gd name="connsiteX4" fmla="*/ 66675 w 844515"/>
                <a:gd name="connsiteY4" fmla="*/ 343243 h 448018"/>
                <a:gd name="connsiteX5" fmla="*/ 219075 w 844515"/>
                <a:gd name="connsiteY5" fmla="*/ 276568 h 448018"/>
                <a:gd name="connsiteX6" fmla="*/ 304800 w 844515"/>
                <a:gd name="connsiteY6" fmla="*/ 276568 h 448018"/>
                <a:gd name="connsiteX7" fmla="*/ 304800 w 844515"/>
                <a:gd name="connsiteY7" fmla="*/ 448018 h 448018"/>
                <a:gd name="connsiteX8" fmla="*/ 219075 w 844515"/>
                <a:gd name="connsiteY8" fmla="*/ 448018 h 448018"/>
                <a:gd name="connsiteX9" fmla="*/ 219075 w 844515"/>
                <a:gd name="connsiteY9" fmla="*/ 276568 h 448018"/>
                <a:gd name="connsiteX10" fmla="*/ 361950 w 844515"/>
                <a:gd name="connsiteY10" fmla="*/ 219418 h 448018"/>
                <a:gd name="connsiteX11" fmla="*/ 457200 w 844515"/>
                <a:gd name="connsiteY11" fmla="*/ 219418 h 448018"/>
                <a:gd name="connsiteX12" fmla="*/ 457200 w 844515"/>
                <a:gd name="connsiteY12" fmla="*/ 448018 h 448018"/>
                <a:gd name="connsiteX13" fmla="*/ 361950 w 844515"/>
                <a:gd name="connsiteY13" fmla="*/ 448018 h 448018"/>
                <a:gd name="connsiteX14" fmla="*/ 361950 w 844515"/>
                <a:gd name="connsiteY14" fmla="*/ 219418 h 448018"/>
                <a:gd name="connsiteX15" fmla="*/ 514350 w 844515"/>
                <a:gd name="connsiteY15" fmla="*/ 152743 h 448018"/>
                <a:gd name="connsiteX16" fmla="*/ 609600 w 844515"/>
                <a:gd name="connsiteY16" fmla="*/ 152743 h 448018"/>
                <a:gd name="connsiteX17" fmla="*/ 609600 w 844515"/>
                <a:gd name="connsiteY17" fmla="*/ 448018 h 448018"/>
                <a:gd name="connsiteX18" fmla="*/ 514350 w 844515"/>
                <a:gd name="connsiteY18" fmla="*/ 448018 h 448018"/>
                <a:gd name="connsiteX19" fmla="*/ 514350 w 844515"/>
                <a:gd name="connsiteY19" fmla="*/ 152743 h 448018"/>
                <a:gd name="connsiteX20" fmla="*/ 666750 w 844515"/>
                <a:gd name="connsiteY20" fmla="*/ 95593 h 448018"/>
                <a:gd name="connsiteX21" fmla="*/ 762000 w 844515"/>
                <a:gd name="connsiteY21" fmla="*/ 95593 h 448018"/>
                <a:gd name="connsiteX22" fmla="*/ 762000 w 844515"/>
                <a:gd name="connsiteY22" fmla="*/ 448018 h 448018"/>
                <a:gd name="connsiteX23" fmla="*/ 666750 w 844515"/>
                <a:gd name="connsiteY23" fmla="*/ 448018 h 448018"/>
                <a:gd name="connsiteX24" fmla="*/ 666750 w 844515"/>
                <a:gd name="connsiteY24" fmla="*/ 95593 h 448018"/>
                <a:gd name="connsiteX25" fmla="*/ 800100 w 844515"/>
                <a:gd name="connsiteY25" fmla="*/ 0 h 448018"/>
                <a:gd name="connsiteX26" fmla="*/ 844515 w 844515"/>
                <a:gd name="connsiteY26" fmla="*/ 25651 h 448018"/>
                <a:gd name="connsiteX27" fmla="*/ 800100 w 844515"/>
                <a:gd name="connsiteY27" fmla="*/ 51292 h 448018"/>
                <a:gd name="connsiteX28" fmla="*/ 800100 w 844515"/>
                <a:gd name="connsiteY28" fmla="*/ 38443 h 448018"/>
                <a:gd name="connsiteX29" fmla="*/ 638175 w 844515"/>
                <a:gd name="connsiteY29" fmla="*/ 38443 h 448018"/>
                <a:gd name="connsiteX30" fmla="*/ 638175 w 844515"/>
                <a:gd name="connsiteY30" fmla="*/ 95593 h 448018"/>
                <a:gd name="connsiteX31" fmla="*/ 485775 w 844515"/>
                <a:gd name="connsiteY31" fmla="*/ 95593 h 448018"/>
                <a:gd name="connsiteX32" fmla="*/ 485775 w 844515"/>
                <a:gd name="connsiteY32" fmla="*/ 162268 h 448018"/>
                <a:gd name="connsiteX33" fmla="*/ 333375 w 844515"/>
                <a:gd name="connsiteY33" fmla="*/ 162268 h 448018"/>
                <a:gd name="connsiteX34" fmla="*/ 333375 w 844515"/>
                <a:gd name="connsiteY34" fmla="*/ 219418 h 448018"/>
                <a:gd name="connsiteX35" fmla="*/ 180975 w 844515"/>
                <a:gd name="connsiteY35" fmla="*/ 219418 h 448018"/>
                <a:gd name="connsiteX36" fmla="*/ 180975 w 844515"/>
                <a:gd name="connsiteY36" fmla="*/ 286093 h 448018"/>
                <a:gd name="connsiteX37" fmla="*/ 0 w 844515"/>
                <a:gd name="connsiteY37" fmla="*/ 286093 h 448018"/>
                <a:gd name="connsiteX38" fmla="*/ 0 w 844515"/>
                <a:gd name="connsiteY38" fmla="*/ 267043 h 448018"/>
                <a:gd name="connsiteX39" fmla="*/ 161925 w 844515"/>
                <a:gd name="connsiteY39" fmla="*/ 267043 h 448018"/>
                <a:gd name="connsiteX40" fmla="*/ 161925 w 844515"/>
                <a:gd name="connsiteY40" fmla="*/ 200368 h 448018"/>
                <a:gd name="connsiteX41" fmla="*/ 314325 w 844515"/>
                <a:gd name="connsiteY41" fmla="*/ 200368 h 448018"/>
                <a:gd name="connsiteX42" fmla="*/ 314325 w 844515"/>
                <a:gd name="connsiteY42" fmla="*/ 143218 h 448018"/>
                <a:gd name="connsiteX43" fmla="*/ 466725 w 844515"/>
                <a:gd name="connsiteY43" fmla="*/ 143218 h 448018"/>
                <a:gd name="connsiteX44" fmla="*/ 466725 w 844515"/>
                <a:gd name="connsiteY44" fmla="*/ 76543 h 448018"/>
                <a:gd name="connsiteX45" fmla="*/ 619125 w 844515"/>
                <a:gd name="connsiteY45" fmla="*/ 76543 h 448018"/>
                <a:gd name="connsiteX46" fmla="*/ 619125 w 844515"/>
                <a:gd name="connsiteY46" fmla="*/ 19393 h 448018"/>
                <a:gd name="connsiteX47" fmla="*/ 800100 w 844515"/>
                <a:gd name="connsiteY47" fmla="*/ 19393 h 448018"/>
                <a:gd name="connsiteX48" fmla="*/ 800100 w 844515"/>
                <a:gd name="connsiteY48" fmla="*/ 0 h 448018"/>
                <a:gd name="connsiteX49" fmla="*/ 247650 w 844515"/>
                <a:gd name="connsiteY49" fmla="*/ 162268 h 448018"/>
                <a:gd name="connsiteX50" fmla="*/ 285750 w 844515"/>
                <a:gd name="connsiteY50" fmla="*/ 162268 h 448018"/>
                <a:gd name="connsiteX51" fmla="*/ 266700 w 844515"/>
                <a:gd name="connsiteY51" fmla="*/ 181318 h 448018"/>
                <a:gd name="connsiteX52" fmla="*/ 247650 w 844515"/>
                <a:gd name="connsiteY52" fmla="*/ 162268 h 448018"/>
                <a:gd name="connsiteX0" fmla="*/ 66675 w 844515"/>
                <a:gd name="connsiteY0" fmla="*/ 343243 h 448018"/>
                <a:gd name="connsiteX1" fmla="*/ 161925 w 844515"/>
                <a:gd name="connsiteY1" fmla="*/ 343243 h 448018"/>
                <a:gd name="connsiteX2" fmla="*/ 161925 w 844515"/>
                <a:gd name="connsiteY2" fmla="*/ 448018 h 448018"/>
                <a:gd name="connsiteX3" fmla="*/ 66675 w 844515"/>
                <a:gd name="connsiteY3" fmla="*/ 448018 h 448018"/>
                <a:gd name="connsiteX4" fmla="*/ 66675 w 844515"/>
                <a:gd name="connsiteY4" fmla="*/ 343243 h 448018"/>
                <a:gd name="connsiteX5" fmla="*/ 219075 w 844515"/>
                <a:gd name="connsiteY5" fmla="*/ 276568 h 448018"/>
                <a:gd name="connsiteX6" fmla="*/ 304800 w 844515"/>
                <a:gd name="connsiteY6" fmla="*/ 276568 h 448018"/>
                <a:gd name="connsiteX7" fmla="*/ 304800 w 844515"/>
                <a:gd name="connsiteY7" fmla="*/ 448018 h 448018"/>
                <a:gd name="connsiteX8" fmla="*/ 219075 w 844515"/>
                <a:gd name="connsiteY8" fmla="*/ 448018 h 448018"/>
                <a:gd name="connsiteX9" fmla="*/ 219075 w 844515"/>
                <a:gd name="connsiteY9" fmla="*/ 276568 h 448018"/>
                <a:gd name="connsiteX10" fmla="*/ 361950 w 844515"/>
                <a:gd name="connsiteY10" fmla="*/ 219418 h 448018"/>
                <a:gd name="connsiteX11" fmla="*/ 457200 w 844515"/>
                <a:gd name="connsiteY11" fmla="*/ 219418 h 448018"/>
                <a:gd name="connsiteX12" fmla="*/ 457200 w 844515"/>
                <a:gd name="connsiteY12" fmla="*/ 448018 h 448018"/>
                <a:gd name="connsiteX13" fmla="*/ 361950 w 844515"/>
                <a:gd name="connsiteY13" fmla="*/ 448018 h 448018"/>
                <a:gd name="connsiteX14" fmla="*/ 361950 w 844515"/>
                <a:gd name="connsiteY14" fmla="*/ 219418 h 448018"/>
                <a:gd name="connsiteX15" fmla="*/ 514350 w 844515"/>
                <a:gd name="connsiteY15" fmla="*/ 152743 h 448018"/>
                <a:gd name="connsiteX16" fmla="*/ 609600 w 844515"/>
                <a:gd name="connsiteY16" fmla="*/ 152743 h 448018"/>
                <a:gd name="connsiteX17" fmla="*/ 609600 w 844515"/>
                <a:gd name="connsiteY17" fmla="*/ 448018 h 448018"/>
                <a:gd name="connsiteX18" fmla="*/ 514350 w 844515"/>
                <a:gd name="connsiteY18" fmla="*/ 448018 h 448018"/>
                <a:gd name="connsiteX19" fmla="*/ 514350 w 844515"/>
                <a:gd name="connsiteY19" fmla="*/ 152743 h 448018"/>
                <a:gd name="connsiteX20" fmla="*/ 666750 w 844515"/>
                <a:gd name="connsiteY20" fmla="*/ 95593 h 448018"/>
                <a:gd name="connsiteX21" fmla="*/ 762000 w 844515"/>
                <a:gd name="connsiteY21" fmla="*/ 95593 h 448018"/>
                <a:gd name="connsiteX22" fmla="*/ 762000 w 844515"/>
                <a:gd name="connsiteY22" fmla="*/ 448018 h 448018"/>
                <a:gd name="connsiteX23" fmla="*/ 666750 w 844515"/>
                <a:gd name="connsiteY23" fmla="*/ 448018 h 448018"/>
                <a:gd name="connsiteX24" fmla="*/ 666750 w 844515"/>
                <a:gd name="connsiteY24" fmla="*/ 95593 h 448018"/>
                <a:gd name="connsiteX25" fmla="*/ 800100 w 844515"/>
                <a:gd name="connsiteY25" fmla="*/ 0 h 448018"/>
                <a:gd name="connsiteX26" fmla="*/ 844515 w 844515"/>
                <a:gd name="connsiteY26" fmla="*/ 25651 h 448018"/>
                <a:gd name="connsiteX27" fmla="*/ 800100 w 844515"/>
                <a:gd name="connsiteY27" fmla="*/ 51292 h 448018"/>
                <a:gd name="connsiteX28" fmla="*/ 800100 w 844515"/>
                <a:gd name="connsiteY28" fmla="*/ 38443 h 448018"/>
                <a:gd name="connsiteX29" fmla="*/ 638175 w 844515"/>
                <a:gd name="connsiteY29" fmla="*/ 38443 h 448018"/>
                <a:gd name="connsiteX30" fmla="*/ 638175 w 844515"/>
                <a:gd name="connsiteY30" fmla="*/ 95593 h 448018"/>
                <a:gd name="connsiteX31" fmla="*/ 485775 w 844515"/>
                <a:gd name="connsiteY31" fmla="*/ 95593 h 448018"/>
                <a:gd name="connsiteX32" fmla="*/ 485775 w 844515"/>
                <a:gd name="connsiteY32" fmla="*/ 162268 h 448018"/>
                <a:gd name="connsiteX33" fmla="*/ 333375 w 844515"/>
                <a:gd name="connsiteY33" fmla="*/ 162268 h 448018"/>
                <a:gd name="connsiteX34" fmla="*/ 333375 w 844515"/>
                <a:gd name="connsiteY34" fmla="*/ 219418 h 448018"/>
                <a:gd name="connsiteX35" fmla="*/ 180975 w 844515"/>
                <a:gd name="connsiteY35" fmla="*/ 219418 h 448018"/>
                <a:gd name="connsiteX36" fmla="*/ 180975 w 844515"/>
                <a:gd name="connsiteY36" fmla="*/ 286093 h 448018"/>
                <a:gd name="connsiteX37" fmla="*/ 0 w 844515"/>
                <a:gd name="connsiteY37" fmla="*/ 286093 h 448018"/>
                <a:gd name="connsiteX38" fmla="*/ 0 w 844515"/>
                <a:gd name="connsiteY38" fmla="*/ 267043 h 448018"/>
                <a:gd name="connsiteX39" fmla="*/ 161925 w 844515"/>
                <a:gd name="connsiteY39" fmla="*/ 267043 h 448018"/>
                <a:gd name="connsiteX40" fmla="*/ 161925 w 844515"/>
                <a:gd name="connsiteY40" fmla="*/ 200368 h 448018"/>
                <a:gd name="connsiteX41" fmla="*/ 314325 w 844515"/>
                <a:gd name="connsiteY41" fmla="*/ 200368 h 448018"/>
                <a:gd name="connsiteX42" fmla="*/ 314325 w 844515"/>
                <a:gd name="connsiteY42" fmla="*/ 143218 h 448018"/>
                <a:gd name="connsiteX43" fmla="*/ 466725 w 844515"/>
                <a:gd name="connsiteY43" fmla="*/ 143218 h 448018"/>
                <a:gd name="connsiteX44" fmla="*/ 466725 w 844515"/>
                <a:gd name="connsiteY44" fmla="*/ 76543 h 448018"/>
                <a:gd name="connsiteX45" fmla="*/ 619125 w 844515"/>
                <a:gd name="connsiteY45" fmla="*/ 76543 h 448018"/>
                <a:gd name="connsiteX46" fmla="*/ 619125 w 844515"/>
                <a:gd name="connsiteY46" fmla="*/ 19393 h 448018"/>
                <a:gd name="connsiteX47" fmla="*/ 800100 w 844515"/>
                <a:gd name="connsiteY47" fmla="*/ 19393 h 448018"/>
                <a:gd name="connsiteX48" fmla="*/ 800100 w 844515"/>
                <a:gd name="connsiteY48" fmla="*/ 0 h 448018"/>
                <a:gd name="connsiteX49" fmla="*/ 266700 w 844515"/>
                <a:gd name="connsiteY49" fmla="*/ 181318 h 448018"/>
                <a:gd name="connsiteX50" fmla="*/ 285750 w 844515"/>
                <a:gd name="connsiteY50" fmla="*/ 162268 h 448018"/>
                <a:gd name="connsiteX51" fmla="*/ 266700 w 844515"/>
                <a:gd name="connsiteY51" fmla="*/ 181318 h 448018"/>
                <a:gd name="connsiteX0" fmla="*/ 66675 w 844515"/>
                <a:gd name="connsiteY0" fmla="*/ 343243 h 448018"/>
                <a:gd name="connsiteX1" fmla="*/ 161925 w 844515"/>
                <a:gd name="connsiteY1" fmla="*/ 343243 h 448018"/>
                <a:gd name="connsiteX2" fmla="*/ 161925 w 844515"/>
                <a:gd name="connsiteY2" fmla="*/ 448018 h 448018"/>
                <a:gd name="connsiteX3" fmla="*/ 66675 w 844515"/>
                <a:gd name="connsiteY3" fmla="*/ 448018 h 448018"/>
                <a:gd name="connsiteX4" fmla="*/ 66675 w 844515"/>
                <a:gd name="connsiteY4" fmla="*/ 343243 h 448018"/>
                <a:gd name="connsiteX5" fmla="*/ 219075 w 844515"/>
                <a:gd name="connsiteY5" fmla="*/ 276568 h 448018"/>
                <a:gd name="connsiteX6" fmla="*/ 304800 w 844515"/>
                <a:gd name="connsiteY6" fmla="*/ 276568 h 448018"/>
                <a:gd name="connsiteX7" fmla="*/ 304800 w 844515"/>
                <a:gd name="connsiteY7" fmla="*/ 448018 h 448018"/>
                <a:gd name="connsiteX8" fmla="*/ 219075 w 844515"/>
                <a:gd name="connsiteY8" fmla="*/ 448018 h 448018"/>
                <a:gd name="connsiteX9" fmla="*/ 219075 w 844515"/>
                <a:gd name="connsiteY9" fmla="*/ 276568 h 448018"/>
                <a:gd name="connsiteX10" fmla="*/ 361950 w 844515"/>
                <a:gd name="connsiteY10" fmla="*/ 219418 h 448018"/>
                <a:gd name="connsiteX11" fmla="*/ 457200 w 844515"/>
                <a:gd name="connsiteY11" fmla="*/ 219418 h 448018"/>
                <a:gd name="connsiteX12" fmla="*/ 457200 w 844515"/>
                <a:gd name="connsiteY12" fmla="*/ 448018 h 448018"/>
                <a:gd name="connsiteX13" fmla="*/ 361950 w 844515"/>
                <a:gd name="connsiteY13" fmla="*/ 448018 h 448018"/>
                <a:gd name="connsiteX14" fmla="*/ 361950 w 844515"/>
                <a:gd name="connsiteY14" fmla="*/ 219418 h 448018"/>
                <a:gd name="connsiteX15" fmla="*/ 514350 w 844515"/>
                <a:gd name="connsiteY15" fmla="*/ 152743 h 448018"/>
                <a:gd name="connsiteX16" fmla="*/ 609600 w 844515"/>
                <a:gd name="connsiteY16" fmla="*/ 152743 h 448018"/>
                <a:gd name="connsiteX17" fmla="*/ 609600 w 844515"/>
                <a:gd name="connsiteY17" fmla="*/ 448018 h 448018"/>
                <a:gd name="connsiteX18" fmla="*/ 514350 w 844515"/>
                <a:gd name="connsiteY18" fmla="*/ 448018 h 448018"/>
                <a:gd name="connsiteX19" fmla="*/ 514350 w 844515"/>
                <a:gd name="connsiteY19" fmla="*/ 152743 h 448018"/>
                <a:gd name="connsiteX20" fmla="*/ 666750 w 844515"/>
                <a:gd name="connsiteY20" fmla="*/ 95593 h 448018"/>
                <a:gd name="connsiteX21" fmla="*/ 762000 w 844515"/>
                <a:gd name="connsiteY21" fmla="*/ 95593 h 448018"/>
                <a:gd name="connsiteX22" fmla="*/ 762000 w 844515"/>
                <a:gd name="connsiteY22" fmla="*/ 448018 h 448018"/>
                <a:gd name="connsiteX23" fmla="*/ 666750 w 844515"/>
                <a:gd name="connsiteY23" fmla="*/ 448018 h 448018"/>
                <a:gd name="connsiteX24" fmla="*/ 666750 w 844515"/>
                <a:gd name="connsiteY24" fmla="*/ 95593 h 448018"/>
                <a:gd name="connsiteX25" fmla="*/ 800100 w 844515"/>
                <a:gd name="connsiteY25" fmla="*/ 0 h 448018"/>
                <a:gd name="connsiteX26" fmla="*/ 844515 w 844515"/>
                <a:gd name="connsiteY26" fmla="*/ 25651 h 448018"/>
                <a:gd name="connsiteX27" fmla="*/ 800100 w 844515"/>
                <a:gd name="connsiteY27" fmla="*/ 51292 h 448018"/>
                <a:gd name="connsiteX28" fmla="*/ 800100 w 844515"/>
                <a:gd name="connsiteY28" fmla="*/ 38443 h 448018"/>
                <a:gd name="connsiteX29" fmla="*/ 638175 w 844515"/>
                <a:gd name="connsiteY29" fmla="*/ 38443 h 448018"/>
                <a:gd name="connsiteX30" fmla="*/ 638175 w 844515"/>
                <a:gd name="connsiteY30" fmla="*/ 95593 h 448018"/>
                <a:gd name="connsiteX31" fmla="*/ 485775 w 844515"/>
                <a:gd name="connsiteY31" fmla="*/ 95593 h 448018"/>
                <a:gd name="connsiteX32" fmla="*/ 485775 w 844515"/>
                <a:gd name="connsiteY32" fmla="*/ 162268 h 448018"/>
                <a:gd name="connsiteX33" fmla="*/ 333375 w 844515"/>
                <a:gd name="connsiteY33" fmla="*/ 162268 h 448018"/>
                <a:gd name="connsiteX34" fmla="*/ 333375 w 844515"/>
                <a:gd name="connsiteY34" fmla="*/ 219418 h 448018"/>
                <a:gd name="connsiteX35" fmla="*/ 180975 w 844515"/>
                <a:gd name="connsiteY35" fmla="*/ 219418 h 448018"/>
                <a:gd name="connsiteX36" fmla="*/ 180975 w 844515"/>
                <a:gd name="connsiteY36" fmla="*/ 286093 h 448018"/>
                <a:gd name="connsiteX37" fmla="*/ 0 w 844515"/>
                <a:gd name="connsiteY37" fmla="*/ 286093 h 448018"/>
                <a:gd name="connsiteX38" fmla="*/ 0 w 844515"/>
                <a:gd name="connsiteY38" fmla="*/ 267043 h 448018"/>
                <a:gd name="connsiteX39" fmla="*/ 161925 w 844515"/>
                <a:gd name="connsiteY39" fmla="*/ 267043 h 448018"/>
                <a:gd name="connsiteX40" fmla="*/ 161925 w 844515"/>
                <a:gd name="connsiteY40" fmla="*/ 200368 h 448018"/>
                <a:gd name="connsiteX41" fmla="*/ 314325 w 844515"/>
                <a:gd name="connsiteY41" fmla="*/ 200368 h 448018"/>
                <a:gd name="connsiteX42" fmla="*/ 314325 w 844515"/>
                <a:gd name="connsiteY42" fmla="*/ 143218 h 448018"/>
                <a:gd name="connsiteX43" fmla="*/ 466725 w 844515"/>
                <a:gd name="connsiteY43" fmla="*/ 143218 h 448018"/>
                <a:gd name="connsiteX44" fmla="*/ 466725 w 844515"/>
                <a:gd name="connsiteY44" fmla="*/ 76543 h 448018"/>
                <a:gd name="connsiteX45" fmla="*/ 619125 w 844515"/>
                <a:gd name="connsiteY45" fmla="*/ 76543 h 448018"/>
                <a:gd name="connsiteX46" fmla="*/ 619125 w 844515"/>
                <a:gd name="connsiteY46" fmla="*/ 19393 h 448018"/>
                <a:gd name="connsiteX47" fmla="*/ 800100 w 844515"/>
                <a:gd name="connsiteY47" fmla="*/ 19393 h 448018"/>
                <a:gd name="connsiteX48" fmla="*/ 800100 w 844515"/>
                <a:gd name="connsiteY48" fmla="*/ 0 h 44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44515" h="448018">
                  <a:moveTo>
                    <a:pt x="66675" y="343243"/>
                  </a:moveTo>
                  <a:lnTo>
                    <a:pt x="161925" y="343243"/>
                  </a:lnTo>
                  <a:lnTo>
                    <a:pt x="161925" y="448018"/>
                  </a:lnTo>
                  <a:lnTo>
                    <a:pt x="66675" y="448018"/>
                  </a:lnTo>
                  <a:lnTo>
                    <a:pt x="66675" y="343243"/>
                  </a:lnTo>
                  <a:close/>
                  <a:moveTo>
                    <a:pt x="219075" y="276568"/>
                  </a:moveTo>
                  <a:lnTo>
                    <a:pt x="304800" y="276568"/>
                  </a:lnTo>
                  <a:lnTo>
                    <a:pt x="304800" y="448018"/>
                  </a:lnTo>
                  <a:lnTo>
                    <a:pt x="219075" y="448018"/>
                  </a:lnTo>
                  <a:lnTo>
                    <a:pt x="219075" y="276568"/>
                  </a:lnTo>
                  <a:close/>
                  <a:moveTo>
                    <a:pt x="361950" y="219418"/>
                  </a:moveTo>
                  <a:lnTo>
                    <a:pt x="457200" y="219418"/>
                  </a:lnTo>
                  <a:lnTo>
                    <a:pt x="457200" y="448018"/>
                  </a:lnTo>
                  <a:lnTo>
                    <a:pt x="361950" y="448018"/>
                  </a:lnTo>
                  <a:lnTo>
                    <a:pt x="361950" y="219418"/>
                  </a:lnTo>
                  <a:close/>
                  <a:moveTo>
                    <a:pt x="514350" y="152743"/>
                  </a:moveTo>
                  <a:lnTo>
                    <a:pt x="609600" y="152743"/>
                  </a:lnTo>
                  <a:lnTo>
                    <a:pt x="609600" y="448018"/>
                  </a:lnTo>
                  <a:lnTo>
                    <a:pt x="514350" y="448018"/>
                  </a:lnTo>
                  <a:lnTo>
                    <a:pt x="514350" y="152743"/>
                  </a:lnTo>
                  <a:close/>
                  <a:moveTo>
                    <a:pt x="666750" y="95593"/>
                  </a:moveTo>
                  <a:lnTo>
                    <a:pt x="762000" y="95593"/>
                  </a:lnTo>
                  <a:lnTo>
                    <a:pt x="762000" y="448018"/>
                  </a:lnTo>
                  <a:lnTo>
                    <a:pt x="666750" y="448018"/>
                  </a:lnTo>
                  <a:lnTo>
                    <a:pt x="666750" y="95593"/>
                  </a:lnTo>
                  <a:close/>
                  <a:moveTo>
                    <a:pt x="800100" y="0"/>
                  </a:moveTo>
                  <a:lnTo>
                    <a:pt x="844515" y="25651"/>
                  </a:lnTo>
                  <a:lnTo>
                    <a:pt x="800100" y="51292"/>
                  </a:lnTo>
                  <a:lnTo>
                    <a:pt x="800100" y="38443"/>
                  </a:lnTo>
                  <a:lnTo>
                    <a:pt x="638175" y="38443"/>
                  </a:lnTo>
                  <a:lnTo>
                    <a:pt x="638175" y="95593"/>
                  </a:lnTo>
                  <a:lnTo>
                    <a:pt x="485775" y="95593"/>
                  </a:lnTo>
                  <a:lnTo>
                    <a:pt x="485775" y="162268"/>
                  </a:lnTo>
                  <a:lnTo>
                    <a:pt x="333375" y="162268"/>
                  </a:lnTo>
                  <a:lnTo>
                    <a:pt x="333375" y="219418"/>
                  </a:lnTo>
                  <a:lnTo>
                    <a:pt x="180975" y="219418"/>
                  </a:lnTo>
                  <a:lnTo>
                    <a:pt x="180975" y="286093"/>
                  </a:lnTo>
                  <a:lnTo>
                    <a:pt x="0" y="286093"/>
                  </a:lnTo>
                  <a:lnTo>
                    <a:pt x="0" y="267043"/>
                  </a:lnTo>
                  <a:lnTo>
                    <a:pt x="161925" y="267043"/>
                  </a:lnTo>
                  <a:lnTo>
                    <a:pt x="161925" y="200368"/>
                  </a:lnTo>
                  <a:lnTo>
                    <a:pt x="314325" y="200368"/>
                  </a:lnTo>
                  <a:lnTo>
                    <a:pt x="314325" y="143218"/>
                  </a:lnTo>
                  <a:lnTo>
                    <a:pt x="466725" y="143218"/>
                  </a:lnTo>
                  <a:lnTo>
                    <a:pt x="466725" y="76543"/>
                  </a:lnTo>
                  <a:lnTo>
                    <a:pt x="619125" y="76543"/>
                  </a:lnTo>
                  <a:lnTo>
                    <a:pt x="619125" y="19393"/>
                  </a:lnTo>
                  <a:lnTo>
                    <a:pt x="800100" y="19393"/>
                  </a:lnTo>
                  <a:lnTo>
                    <a:pt x="800100" y="0"/>
                  </a:lnTo>
                  <a:close/>
                </a:path>
              </a:pathLst>
            </a:custGeom>
            <a:solidFill>
              <a:srgbClr val="00B050"/>
            </a:solidFill>
            <a:ln w="9525" cap="flat">
              <a:noFill/>
              <a:prstDash val="solid"/>
              <a:miter/>
            </a:ln>
          </p:spPr>
          <p:txBody>
            <a:bodyPr rtlCol="0" anchor="ctr"/>
            <a:lstStyle/>
            <a:p>
              <a:pPr>
                <a:defRPr/>
              </a:pPr>
              <a:endParaRPr lang="en-IN" dirty="0">
                <a:solidFill>
                  <a:prstClr val="black"/>
                </a:solidFill>
                <a:latin typeface="Calibri" panose="020F0502020204030204"/>
              </a:endParaRPr>
            </a:p>
          </p:txBody>
        </p:sp>
        <p:sp>
          <p:nvSpPr>
            <p:cNvPr id="11" name="Freeform: Shape 10">
              <a:extLst>
                <a:ext uri="{FF2B5EF4-FFF2-40B4-BE49-F238E27FC236}">
                  <a16:creationId xmlns:a16="http://schemas.microsoft.com/office/drawing/2014/main" id="{E44FD6AA-0B39-4310-BC7E-8DDA47926387}"/>
                </a:ext>
              </a:extLst>
            </p:cNvPr>
            <p:cNvSpPr/>
            <p:nvPr/>
          </p:nvSpPr>
          <p:spPr>
            <a:xfrm>
              <a:off x="7711247" y="1559293"/>
              <a:ext cx="2316162" cy="2443048"/>
            </a:xfrm>
            <a:custGeom>
              <a:avLst/>
              <a:gdLst>
                <a:gd name="connsiteX0" fmla="*/ 282519 w 782582"/>
                <a:gd name="connsiteY0" fmla="*/ 783907 h 825817"/>
                <a:gd name="connsiteX1" fmla="*/ 513977 w 782582"/>
                <a:gd name="connsiteY1" fmla="*/ 783907 h 825817"/>
                <a:gd name="connsiteX2" fmla="*/ 522549 w 782582"/>
                <a:gd name="connsiteY2" fmla="*/ 792479 h 825817"/>
                <a:gd name="connsiteX3" fmla="*/ 522549 w 782582"/>
                <a:gd name="connsiteY3" fmla="*/ 817245 h 825817"/>
                <a:gd name="connsiteX4" fmla="*/ 513977 w 782582"/>
                <a:gd name="connsiteY4" fmla="*/ 825817 h 825817"/>
                <a:gd name="connsiteX5" fmla="*/ 282519 w 782582"/>
                <a:gd name="connsiteY5" fmla="*/ 825817 h 825817"/>
                <a:gd name="connsiteX6" fmla="*/ 273947 w 782582"/>
                <a:gd name="connsiteY6" fmla="*/ 817245 h 825817"/>
                <a:gd name="connsiteX7" fmla="*/ 273947 w 782582"/>
                <a:gd name="connsiteY7" fmla="*/ 792479 h 825817"/>
                <a:gd name="connsiteX8" fmla="*/ 282519 w 782582"/>
                <a:gd name="connsiteY8" fmla="*/ 783907 h 825817"/>
                <a:gd name="connsiteX9" fmla="*/ 412059 w 782582"/>
                <a:gd name="connsiteY9" fmla="*/ 706754 h 825817"/>
                <a:gd name="connsiteX10" fmla="*/ 643516 w 782582"/>
                <a:gd name="connsiteY10" fmla="*/ 706754 h 825817"/>
                <a:gd name="connsiteX11" fmla="*/ 652089 w 782582"/>
                <a:gd name="connsiteY11" fmla="*/ 715327 h 825817"/>
                <a:gd name="connsiteX12" fmla="*/ 652089 w 782582"/>
                <a:gd name="connsiteY12" fmla="*/ 740092 h 825817"/>
                <a:gd name="connsiteX13" fmla="*/ 643516 w 782582"/>
                <a:gd name="connsiteY13" fmla="*/ 748664 h 825817"/>
                <a:gd name="connsiteX14" fmla="*/ 412059 w 782582"/>
                <a:gd name="connsiteY14" fmla="*/ 748664 h 825817"/>
                <a:gd name="connsiteX15" fmla="*/ 403486 w 782582"/>
                <a:gd name="connsiteY15" fmla="*/ 740092 h 825817"/>
                <a:gd name="connsiteX16" fmla="*/ 403486 w 782582"/>
                <a:gd name="connsiteY16" fmla="*/ 715327 h 825817"/>
                <a:gd name="connsiteX17" fmla="*/ 412059 w 782582"/>
                <a:gd name="connsiteY17" fmla="*/ 706754 h 825817"/>
                <a:gd name="connsiteX18" fmla="*/ 541599 w 782582"/>
                <a:gd name="connsiteY18" fmla="*/ 633412 h 825817"/>
                <a:gd name="connsiteX19" fmla="*/ 773057 w 782582"/>
                <a:gd name="connsiteY19" fmla="*/ 633412 h 825817"/>
                <a:gd name="connsiteX20" fmla="*/ 782582 w 782582"/>
                <a:gd name="connsiteY20" fmla="*/ 641985 h 825817"/>
                <a:gd name="connsiteX21" fmla="*/ 782582 w 782582"/>
                <a:gd name="connsiteY21" fmla="*/ 666750 h 825817"/>
                <a:gd name="connsiteX22" fmla="*/ 774009 w 782582"/>
                <a:gd name="connsiteY22" fmla="*/ 675322 h 825817"/>
                <a:gd name="connsiteX23" fmla="*/ 541599 w 782582"/>
                <a:gd name="connsiteY23" fmla="*/ 675322 h 825817"/>
                <a:gd name="connsiteX24" fmla="*/ 533027 w 782582"/>
                <a:gd name="connsiteY24" fmla="*/ 666750 h 825817"/>
                <a:gd name="connsiteX25" fmla="*/ 533027 w 782582"/>
                <a:gd name="connsiteY25" fmla="*/ 641985 h 825817"/>
                <a:gd name="connsiteX26" fmla="*/ 541599 w 782582"/>
                <a:gd name="connsiteY26" fmla="*/ 633412 h 825817"/>
                <a:gd name="connsiteX27" fmla="*/ 352052 w 782582"/>
                <a:gd name="connsiteY27" fmla="*/ 476250 h 825817"/>
                <a:gd name="connsiteX28" fmla="*/ 437777 w 782582"/>
                <a:gd name="connsiteY28" fmla="*/ 507682 h 825817"/>
                <a:gd name="connsiteX29" fmla="*/ 413964 w 782582"/>
                <a:gd name="connsiteY29" fmla="*/ 616267 h 825817"/>
                <a:gd name="connsiteX30" fmla="*/ 412059 w 782582"/>
                <a:gd name="connsiteY30" fmla="*/ 620077 h 825817"/>
                <a:gd name="connsiteX31" fmla="*/ 412059 w 782582"/>
                <a:gd name="connsiteY31" fmla="*/ 621030 h 825817"/>
                <a:gd name="connsiteX32" fmla="*/ 411107 w 782582"/>
                <a:gd name="connsiteY32" fmla="*/ 621983 h 825817"/>
                <a:gd name="connsiteX33" fmla="*/ 329192 w 782582"/>
                <a:gd name="connsiteY33" fmla="*/ 726758 h 825817"/>
                <a:gd name="connsiteX34" fmla="*/ 312047 w 782582"/>
                <a:gd name="connsiteY34" fmla="*/ 728663 h 825817"/>
                <a:gd name="connsiteX35" fmla="*/ 272042 w 782582"/>
                <a:gd name="connsiteY35" fmla="*/ 696277 h 825817"/>
                <a:gd name="connsiteX36" fmla="*/ 270137 w 782582"/>
                <a:gd name="connsiteY36" fmla="*/ 679133 h 825817"/>
                <a:gd name="connsiteX37" fmla="*/ 323477 w 782582"/>
                <a:gd name="connsiteY37" fmla="*/ 610552 h 825817"/>
                <a:gd name="connsiteX38" fmla="*/ 61539 w 782582"/>
                <a:gd name="connsiteY38" fmla="*/ 398144 h 825817"/>
                <a:gd name="connsiteX39" fmla="*/ 294902 w 782582"/>
                <a:gd name="connsiteY39" fmla="*/ 483869 h 825817"/>
                <a:gd name="connsiteX40" fmla="*/ 302522 w 782582"/>
                <a:gd name="connsiteY40" fmla="*/ 499109 h 825817"/>
                <a:gd name="connsiteX41" fmla="*/ 256802 w 782582"/>
                <a:gd name="connsiteY41" fmla="*/ 623887 h 825817"/>
                <a:gd name="connsiteX42" fmla="*/ 241562 w 782582"/>
                <a:gd name="connsiteY42" fmla="*/ 631507 h 825817"/>
                <a:gd name="connsiteX43" fmla="*/ 8199 w 782582"/>
                <a:gd name="connsiteY43" fmla="*/ 546734 h 825817"/>
                <a:gd name="connsiteX44" fmla="*/ 579 w 782582"/>
                <a:gd name="connsiteY44" fmla="*/ 531494 h 825817"/>
                <a:gd name="connsiteX45" fmla="*/ 46299 w 782582"/>
                <a:gd name="connsiteY45" fmla="*/ 405764 h 825817"/>
                <a:gd name="connsiteX46" fmla="*/ 61539 w 782582"/>
                <a:gd name="connsiteY46" fmla="*/ 398144 h 825817"/>
                <a:gd name="connsiteX47" fmla="*/ 148216 w 782582"/>
                <a:gd name="connsiteY47" fmla="*/ 381952 h 825817"/>
                <a:gd name="connsiteX48" fmla="*/ 236799 w 782582"/>
                <a:gd name="connsiteY48" fmla="*/ 414337 h 825817"/>
                <a:gd name="connsiteX49" fmla="*/ 239656 w 782582"/>
                <a:gd name="connsiteY49" fmla="*/ 420052 h 825817"/>
                <a:gd name="connsiteX50" fmla="*/ 232036 w 782582"/>
                <a:gd name="connsiteY50" fmla="*/ 441007 h 825817"/>
                <a:gd name="connsiteX51" fmla="*/ 226321 w 782582"/>
                <a:gd name="connsiteY51" fmla="*/ 443865 h 825817"/>
                <a:gd name="connsiteX52" fmla="*/ 137739 w 782582"/>
                <a:gd name="connsiteY52" fmla="*/ 411480 h 825817"/>
                <a:gd name="connsiteX53" fmla="*/ 134881 w 782582"/>
                <a:gd name="connsiteY53" fmla="*/ 405765 h 825817"/>
                <a:gd name="connsiteX54" fmla="*/ 142501 w 782582"/>
                <a:gd name="connsiteY54" fmla="*/ 384810 h 825817"/>
                <a:gd name="connsiteX55" fmla="*/ 148216 w 782582"/>
                <a:gd name="connsiteY55" fmla="*/ 381952 h 825817"/>
                <a:gd name="connsiteX56" fmla="*/ 368244 w 782582"/>
                <a:gd name="connsiteY56" fmla="*/ 160019 h 825817"/>
                <a:gd name="connsiteX57" fmla="*/ 370149 w 782582"/>
                <a:gd name="connsiteY57" fmla="*/ 160019 h 825817"/>
                <a:gd name="connsiteX58" fmla="*/ 510166 w 782582"/>
                <a:gd name="connsiteY58" fmla="*/ 181927 h 825817"/>
                <a:gd name="connsiteX59" fmla="*/ 513024 w 782582"/>
                <a:gd name="connsiteY59" fmla="*/ 182879 h 825817"/>
                <a:gd name="connsiteX60" fmla="*/ 513976 w 782582"/>
                <a:gd name="connsiteY60" fmla="*/ 182879 h 825817"/>
                <a:gd name="connsiteX61" fmla="*/ 517786 w 782582"/>
                <a:gd name="connsiteY61" fmla="*/ 184784 h 825817"/>
                <a:gd name="connsiteX62" fmla="*/ 612084 w 782582"/>
                <a:gd name="connsiteY62" fmla="*/ 279082 h 825817"/>
                <a:gd name="connsiteX63" fmla="*/ 613036 w 782582"/>
                <a:gd name="connsiteY63" fmla="*/ 280034 h 825817"/>
                <a:gd name="connsiteX64" fmla="*/ 680664 w 782582"/>
                <a:gd name="connsiteY64" fmla="*/ 280034 h 825817"/>
                <a:gd name="connsiteX65" fmla="*/ 693046 w 782582"/>
                <a:gd name="connsiteY65" fmla="*/ 292417 h 825817"/>
                <a:gd name="connsiteX66" fmla="*/ 693046 w 782582"/>
                <a:gd name="connsiteY66" fmla="*/ 324802 h 825817"/>
                <a:gd name="connsiteX67" fmla="*/ 680664 w 782582"/>
                <a:gd name="connsiteY67" fmla="*/ 337184 h 825817"/>
                <a:gd name="connsiteX68" fmla="*/ 564459 w 782582"/>
                <a:gd name="connsiteY68" fmla="*/ 337184 h 825817"/>
                <a:gd name="connsiteX69" fmla="*/ 564459 w 782582"/>
                <a:gd name="connsiteY69" fmla="*/ 335279 h 825817"/>
                <a:gd name="connsiteX70" fmla="*/ 554934 w 782582"/>
                <a:gd name="connsiteY70" fmla="*/ 330517 h 825817"/>
                <a:gd name="connsiteX71" fmla="*/ 504451 w 782582"/>
                <a:gd name="connsiteY71" fmla="*/ 280034 h 825817"/>
                <a:gd name="connsiteX72" fmla="*/ 474924 w 782582"/>
                <a:gd name="connsiteY72" fmla="*/ 394334 h 825817"/>
                <a:gd name="connsiteX73" fmla="*/ 602559 w 782582"/>
                <a:gd name="connsiteY73" fmla="*/ 435292 h 825817"/>
                <a:gd name="connsiteX74" fmla="*/ 603511 w 782582"/>
                <a:gd name="connsiteY74" fmla="*/ 435292 h 825817"/>
                <a:gd name="connsiteX75" fmla="*/ 605416 w 782582"/>
                <a:gd name="connsiteY75" fmla="*/ 436244 h 825817"/>
                <a:gd name="connsiteX76" fmla="*/ 607321 w 782582"/>
                <a:gd name="connsiteY76" fmla="*/ 437197 h 825817"/>
                <a:gd name="connsiteX77" fmla="*/ 608274 w 782582"/>
                <a:gd name="connsiteY77" fmla="*/ 438149 h 825817"/>
                <a:gd name="connsiteX78" fmla="*/ 609226 w 782582"/>
                <a:gd name="connsiteY78" fmla="*/ 439102 h 825817"/>
                <a:gd name="connsiteX79" fmla="*/ 611131 w 782582"/>
                <a:gd name="connsiteY79" fmla="*/ 441959 h 825817"/>
                <a:gd name="connsiteX80" fmla="*/ 612084 w 782582"/>
                <a:gd name="connsiteY80" fmla="*/ 442912 h 825817"/>
                <a:gd name="connsiteX81" fmla="*/ 613036 w 782582"/>
                <a:gd name="connsiteY81" fmla="*/ 446722 h 825817"/>
                <a:gd name="connsiteX82" fmla="*/ 613036 w 782582"/>
                <a:gd name="connsiteY82" fmla="*/ 581977 h 825817"/>
                <a:gd name="connsiteX83" fmla="*/ 600654 w 782582"/>
                <a:gd name="connsiteY83" fmla="*/ 594359 h 825817"/>
                <a:gd name="connsiteX84" fmla="*/ 548266 w 782582"/>
                <a:gd name="connsiteY84" fmla="*/ 594359 h 825817"/>
                <a:gd name="connsiteX85" fmla="*/ 535884 w 782582"/>
                <a:gd name="connsiteY85" fmla="*/ 581977 h 825817"/>
                <a:gd name="connsiteX86" fmla="*/ 535884 w 782582"/>
                <a:gd name="connsiteY86" fmla="*/ 509587 h 825817"/>
                <a:gd name="connsiteX87" fmla="*/ 326334 w 782582"/>
                <a:gd name="connsiteY87" fmla="*/ 434339 h 825817"/>
                <a:gd name="connsiteX88" fmla="*/ 322524 w 782582"/>
                <a:gd name="connsiteY88" fmla="*/ 433387 h 825817"/>
                <a:gd name="connsiteX89" fmla="*/ 316809 w 782582"/>
                <a:gd name="connsiteY89" fmla="*/ 421004 h 825817"/>
                <a:gd name="connsiteX90" fmla="*/ 316809 w 782582"/>
                <a:gd name="connsiteY90" fmla="*/ 419099 h 825817"/>
                <a:gd name="connsiteX91" fmla="*/ 342526 w 782582"/>
                <a:gd name="connsiteY91" fmla="*/ 254317 h 825817"/>
                <a:gd name="connsiteX92" fmla="*/ 261564 w 782582"/>
                <a:gd name="connsiteY92" fmla="*/ 294322 h 825817"/>
                <a:gd name="connsiteX93" fmla="*/ 231084 w 782582"/>
                <a:gd name="connsiteY93" fmla="*/ 383857 h 825817"/>
                <a:gd name="connsiteX94" fmla="*/ 215844 w 782582"/>
                <a:gd name="connsiteY94" fmla="*/ 391477 h 825817"/>
                <a:gd name="connsiteX95" fmla="*/ 180601 w 782582"/>
                <a:gd name="connsiteY95" fmla="*/ 379094 h 825817"/>
                <a:gd name="connsiteX96" fmla="*/ 172981 w 782582"/>
                <a:gd name="connsiteY96" fmla="*/ 363854 h 825817"/>
                <a:gd name="connsiteX97" fmla="*/ 216796 w 782582"/>
                <a:gd name="connsiteY97" fmla="*/ 236219 h 825817"/>
                <a:gd name="connsiteX98" fmla="*/ 224416 w 782582"/>
                <a:gd name="connsiteY98" fmla="*/ 228599 h 825817"/>
                <a:gd name="connsiteX99" fmla="*/ 227274 w 782582"/>
                <a:gd name="connsiteY99" fmla="*/ 226694 h 825817"/>
                <a:gd name="connsiteX100" fmla="*/ 362529 w 782582"/>
                <a:gd name="connsiteY100" fmla="*/ 160972 h 825817"/>
                <a:gd name="connsiteX101" fmla="*/ 368244 w 782582"/>
                <a:gd name="connsiteY101" fmla="*/ 160019 h 825817"/>
                <a:gd name="connsiteX102" fmla="*/ 455874 w 782582"/>
                <a:gd name="connsiteY102" fmla="*/ 0 h 825817"/>
                <a:gd name="connsiteX103" fmla="*/ 528264 w 782582"/>
                <a:gd name="connsiteY103" fmla="*/ 72390 h 825817"/>
                <a:gd name="connsiteX104" fmla="*/ 455874 w 782582"/>
                <a:gd name="connsiteY104" fmla="*/ 144780 h 825817"/>
                <a:gd name="connsiteX105" fmla="*/ 383484 w 782582"/>
                <a:gd name="connsiteY105" fmla="*/ 72390 h 825817"/>
                <a:gd name="connsiteX106" fmla="*/ 455874 w 782582"/>
                <a:gd name="connsiteY106" fmla="*/ 0 h 825817"/>
                <a:gd name="connsiteX0" fmla="*/ 282519 w 782582"/>
                <a:gd name="connsiteY0" fmla="*/ 783907 h 825817"/>
                <a:gd name="connsiteX1" fmla="*/ 513977 w 782582"/>
                <a:gd name="connsiteY1" fmla="*/ 783907 h 825817"/>
                <a:gd name="connsiteX2" fmla="*/ 522549 w 782582"/>
                <a:gd name="connsiteY2" fmla="*/ 792479 h 825817"/>
                <a:gd name="connsiteX3" fmla="*/ 522549 w 782582"/>
                <a:gd name="connsiteY3" fmla="*/ 817245 h 825817"/>
                <a:gd name="connsiteX4" fmla="*/ 282519 w 782582"/>
                <a:gd name="connsiteY4" fmla="*/ 825817 h 825817"/>
                <a:gd name="connsiteX5" fmla="*/ 273947 w 782582"/>
                <a:gd name="connsiteY5" fmla="*/ 817245 h 825817"/>
                <a:gd name="connsiteX6" fmla="*/ 273947 w 782582"/>
                <a:gd name="connsiteY6" fmla="*/ 792479 h 825817"/>
                <a:gd name="connsiteX7" fmla="*/ 282519 w 782582"/>
                <a:gd name="connsiteY7" fmla="*/ 783907 h 825817"/>
                <a:gd name="connsiteX8" fmla="*/ 412059 w 782582"/>
                <a:gd name="connsiteY8" fmla="*/ 706754 h 825817"/>
                <a:gd name="connsiteX9" fmla="*/ 643516 w 782582"/>
                <a:gd name="connsiteY9" fmla="*/ 706754 h 825817"/>
                <a:gd name="connsiteX10" fmla="*/ 652089 w 782582"/>
                <a:gd name="connsiteY10" fmla="*/ 715327 h 825817"/>
                <a:gd name="connsiteX11" fmla="*/ 652089 w 782582"/>
                <a:gd name="connsiteY11" fmla="*/ 740092 h 825817"/>
                <a:gd name="connsiteX12" fmla="*/ 643516 w 782582"/>
                <a:gd name="connsiteY12" fmla="*/ 748664 h 825817"/>
                <a:gd name="connsiteX13" fmla="*/ 412059 w 782582"/>
                <a:gd name="connsiteY13" fmla="*/ 748664 h 825817"/>
                <a:gd name="connsiteX14" fmla="*/ 403486 w 782582"/>
                <a:gd name="connsiteY14" fmla="*/ 740092 h 825817"/>
                <a:gd name="connsiteX15" fmla="*/ 403486 w 782582"/>
                <a:gd name="connsiteY15" fmla="*/ 715327 h 825817"/>
                <a:gd name="connsiteX16" fmla="*/ 412059 w 782582"/>
                <a:gd name="connsiteY16" fmla="*/ 706754 h 825817"/>
                <a:gd name="connsiteX17" fmla="*/ 541599 w 782582"/>
                <a:gd name="connsiteY17" fmla="*/ 633412 h 825817"/>
                <a:gd name="connsiteX18" fmla="*/ 773057 w 782582"/>
                <a:gd name="connsiteY18" fmla="*/ 633412 h 825817"/>
                <a:gd name="connsiteX19" fmla="*/ 782582 w 782582"/>
                <a:gd name="connsiteY19" fmla="*/ 641985 h 825817"/>
                <a:gd name="connsiteX20" fmla="*/ 782582 w 782582"/>
                <a:gd name="connsiteY20" fmla="*/ 666750 h 825817"/>
                <a:gd name="connsiteX21" fmla="*/ 774009 w 782582"/>
                <a:gd name="connsiteY21" fmla="*/ 675322 h 825817"/>
                <a:gd name="connsiteX22" fmla="*/ 541599 w 782582"/>
                <a:gd name="connsiteY22" fmla="*/ 675322 h 825817"/>
                <a:gd name="connsiteX23" fmla="*/ 533027 w 782582"/>
                <a:gd name="connsiteY23" fmla="*/ 666750 h 825817"/>
                <a:gd name="connsiteX24" fmla="*/ 533027 w 782582"/>
                <a:gd name="connsiteY24" fmla="*/ 641985 h 825817"/>
                <a:gd name="connsiteX25" fmla="*/ 541599 w 782582"/>
                <a:gd name="connsiteY25" fmla="*/ 633412 h 825817"/>
                <a:gd name="connsiteX26" fmla="*/ 352052 w 782582"/>
                <a:gd name="connsiteY26" fmla="*/ 476250 h 825817"/>
                <a:gd name="connsiteX27" fmla="*/ 437777 w 782582"/>
                <a:gd name="connsiteY27" fmla="*/ 507682 h 825817"/>
                <a:gd name="connsiteX28" fmla="*/ 413964 w 782582"/>
                <a:gd name="connsiteY28" fmla="*/ 616267 h 825817"/>
                <a:gd name="connsiteX29" fmla="*/ 412059 w 782582"/>
                <a:gd name="connsiteY29" fmla="*/ 620077 h 825817"/>
                <a:gd name="connsiteX30" fmla="*/ 412059 w 782582"/>
                <a:gd name="connsiteY30" fmla="*/ 621030 h 825817"/>
                <a:gd name="connsiteX31" fmla="*/ 411107 w 782582"/>
                <a:gd name="connsiteY31" fmla="*/ 621983 h 825817"/>
                <a:gd name="connsiteX32" fmla="*/ 329192 w 782582"/>
                <a:gd name="connsiteY32" fmla="*/ 726758 h 825817"/>
                <a:gd name="connsiteX33" fmla="*/ 312047 w 782582"/>
                <a:gd name="connsiteY33" fmla="*/ 728663 h 825817"/>
                <a:gd name="connsiteX34" fmla="*/ 272042 w 782582"/>
                <a:gd name="connsiteY34" fmla="*/ 696277 h 825817"/>
                <a:gd name="connsiteX35" fmla="*/ 270137 w 782582"/>
                <a:gd name="connsiteY35" fmla="*/ 679133 h 825817"/>
                <a:gd name="connsiteX36" fmla="*/ 323477 w 782582"/>
                <a:gd name="connsiteY36" fmla="*/ 610552 h 825817"/>
                <a:gd name="connsiteX37" fmla="*/ 352052 w 782582"/>
                <a:gd name="connsiteY37" fmla="*/ 476250 h 825817"/>
                <a:gd name="connsiteX38" fmla="*/ 61539 w 782582"/>
                <a:gd name="connsiteY38" fmla="*/ 398144 h 825817"/>
                <a:gd name="connsiteX39" fmla="*/ 294902 w 782582"/>
                <a:gd name="connsiteY39" fmla="*/ 483869 h 825817"/>
                <a:gd name="connsiteX40" fmla="*/ 302522 w 782582"/>
                <a:gd name="connsiteY40" fmla="*/ 499109 h 825817"/>
                <a:gd name="connsiteX41" fmla="*/ 256802 w 782582"/>
                <a:gd name="connsiteY41" fmla="*/ 623887 h 825817"/>
                <a:gd name="connsiteX42" fmla="*/ 241562 w 782582"/>
                <a:gd name="connsiteY42" fmla="*/ 631507 h 825817"/>
                <a:gd name="connsiteX43" fmla="*/ 8199 w 782582"/>
                <a:gd name="connsiteY43" fmla="*/ 546734 h 825817"/>
                <a:gd name="connsiteX44" fmla="*/ 579 w 782582"/>
                <a:gd name="connsiteY44" fmla="*/ 531494 h 825817"/>
                <a:gd name="connsiteX45" fmla="*/ 46299 w 782582"/>
                <a:gd name="connsiteY45" fmla="*/ 405764 h 825817"/>
                <a:gd name="connsiteX46" fmla="*/ 61539 w 782582"/>
                <a:gd name="connsiteY46" fmla="*/ 398144 h 825817"/>
                <a:gd name="connsiteX47" fmla="*/ 148216 w 782582"/>
                <a:gd name="connsiteY47" fmla="*/ 381952 h 825817"/>
                <a:gd name="connsiteX48" fmla="*/ 236799 w 782582"/>
                <a:gd name="connsiteY48" fmla="*/ 414337 h 825817"/>
                <a:gd name="connsiteX49" fmla="*/ 239656 w 782582"/>
                <a:gd name="connsiteY49" fmla="*/ 420052 h 825817"/>
                <a:gd name="connsiteX50" fmla="*/ 232036 w 782582"/>
                <a:gd name="connsiteY50" fmla="*/ 441007 h 825817"/>
                <a:gd name="connsiteX51" fmla="*/ 226321 w 782582"/>
                <a:gd name="connsiteY51" fmla="*/ 443865 h 825817"/>
                <a:gd name="connsiteX52" fmla="*/ 137739 w 782582"/>
                <a:gd name="connsiteY52" fmla="*/ 411480 h 825817"/>
                <a:gd name="connsiteX53" fmla="*/ 134881 w 782582"/>
                <a:gd name="connsiteY53" fmla="*/ 405765 h 825817"/>
                <a:gd name="connsiteX54" fmla="*/ 142501 w 782582"/>
                <a:gd name="connsiteY54" fmla="*/ 384810 h 825817"/>
                <a:gd name="connsiteX55" fmla="*/ 148216 w 782582"/>
                <a:gd name="connsiteY55" fmla="*/ 381952 h 825817"/>
                <a:gd name="connsiteX56" fmla="*/ 368244 w 782582"/>
                <a:gd name="connsiteY56" fmla="*/ 160019 h 825817"/>
                <a:gd name="connsiteX57" fmla="*/ 370149 w 782582"/>
                <a:gd name="connsiteY57" fmla="*/ 160019 h 825817"/>
                <a:gd name="connsiteX58" fmla="*/ 510166 w 782582"/>
                <a:gd name="connsiteY58" fmla="*/ 181927 h 825817"/>
                <a:gd name="connsiteX59" fmla="*/ 513024 w 782582"/>
                <a:gd name="connsiteY59" fmla="*/ 182879 h 825817"/>
                <a:gd name="connsiteX60" fmla="*/ 513976 w 782582"/>
                <a:gd name="connsiteY60" fmla="*/ 182879 h 825817"/>
                <a:gd name="connsiteX61" fmla="*/ 517786 w 782582"/>
                <a:gd name="connsiteY61" fmla="*/ 184784 h 825817"/>
                <a:gd name="connsiteX62" fmla="*/ 612084 w 782582"/>
                <a:gd name="connsiteY62" fmla="*/ 279082 h 825817"/>
                <a:gd name="connsiteX63" fmla="*/ 613036 w 782582"/>
                <a:gd name="connsiteY63" fmla="*/ 280034 h 825817"/>
                <a:gd name="connsiteX64" fmla="*/ 680664 w 782582"/>
                <a:gd name="connsiteY64" fmla="*/ 280034 h 825817"/>
                <a:gd name="connsiteX65" fmla="*/ 693046 w 782582"/>
                <a:gd name="connsiteY65" fmla="*/ 292417 h 825817"/>
                <a:gd name="connsiteX66" fmla="*/ 693046 w 782582"/>
                <a:gd name="connsiteY66" fmla="*/ 324802 h 825817"/>
                <a:gd name="connsiteX67" fmla="*/ 680664 w 782582"/>
                <a:gd name="connsiteY67" fmla="*/ 337184 h 825817"/>
                <a:gd name="connsiteX68" fmla="*/ 564459 w 782582"/>
                <a:gd name="connsiteY68" fmla="*/ 337184 h 825817"/>
                <a:gd name="connsiteX69" fmla="*/ 564459 w 782582"/>
                <a:gd name="connsiteY69" fmla="*/ 335279 h 825817"/>
                <a:gd name="connsiteX70" fmla="*/ 554934 w 782582"/>
                <a:gd name="connsiteY70" fmla="*/ 330517 h 825817"/>
                <a:gd name="connsiteX71" fmla="*/ 504451 w 782582"/>
                <a:gd name="connsiteY71" fmla="*/ 280034 h 825817"/>
                <a:gd name="connsiteX72" fmla="*/ 474924 w 782582"/>
                <a:gd name="connsiteY72" fmla="*/ 394334 h 825817"/>
                <a:gd name="connsiteX73" fmla="*/ 602559 w 782582"/>
                <a:gd name="connsiteY73" fmla="*/ 435292 h 825817"/>
                <a:gd name="connsiteX74" fmla="*/ 603511 w 782582"/>
                <a:gd name="connsiteY74" fmla="*/ 435292 h 825817"/>
                <a:gd name="connsiteX75" fmla="*/ 605416 w 782582"/>
                <a:gd name="connsiteY75" fmla="*/ 436244 h 825817"/>
                <a:gd name="connsiteX76" fmla="*/ 607321 w 782582"/>
                <a:gd name="connsiteY76" fmla="*/ 437197 h 825817"/>
                <a:gd name="connsiteX77" fmla="*/ 608274 w 782582"/>
                <a:gd name="connsiteY77" fmla="*/ 438149 h 825817"/>
                <a:gd name="connsiteX78" fmla="*/ 609226 w 782582"/>
                <a:gd name="connsiteY78" fmla="*/ 439102 h 825817"/>
                <a:gd name="connsiteX79" fmla="*/ 611131 w 782582"/>
                <a:gd name="connsiteY79" fmla="*/ 441959 h 825817"/>
                <a:gd name="connsiteX80" fmla="*/ 612084 w 782582"/>
                <a:gd name="connsiteY80" fmla="*/ 442912 h 825817"/>
                <a:gd name="connsiteX81" fmla="*/ 613036 w 782582"/>
                <a:gd name="connsiteY81" fmla="*/ 446722 h 825817"/>
                <a:gd name="connsiteX82" fmla="*/ 613036 w 782582"/>
                <a:gd name="connsiteY82" fmla="*/ 581977 h 825817"/>
                <a:gd name="connsiteX83" fmla="*/ 600654 w 782582"/>
                <a:gd name="connsiteY83" fmla="*/ 594359 h 825817"/>
                <a:gd name="connsiteX84" fmla="*/ 548266 w 782582"/>
                <a:gd name="connsiteY84" fmla="*/ 594359 h 825817"/>
                <a:gd name="connsiteX85" fmla="*/ 535884 w 782582"/>
                <a:gd name="connsiteY85" fmla="*/ 581977 h 825817"/>
                <a:gd name="connsiteX86" fmla="*/ 535884 w 782582"/>
                <a:gd name="connsiteY86" fmla="*/ 509587 h 825817"/>
                <a:gd name="connsiteX87" fmla="*/ 326334 w 782582"/>
                <a:gd name="connsiteY87" fmla="*/ 434339 h 825817"/>
                <a:gd name="connsiteX88" fmla="*/ 322524 w 782582"/>
                <a:gd name="connsiteY88" fmla="*/ 433387 h 825817"/>
                <a:gd name="connsiteX89" fmla="*/ 316809 w 782582"/>
                <a:gd name="connsiteY89" fmla="*/ 421004 h 825817"/>
                <a:gd name="connsiteX90" fmla="*/ 316809 w 782582"/>
                <a:gd name="connsiteY90" fmla="*/ 419099 h 825817"/>
                <a:gd name="connsiteX91" fmla="*/ 342526 w 782582"/>
                <a:gd name="connsiteY91" fmla="*/ 254317 h 825817"/>
                <a:gd name="connsiteX92" fmla="*/ 261564 w 782582"/>
                <a:gd name="connsiteY92" fmla="*/ 294322 h 825817"/>
                <a:gd name="connsiteX93" fmla="*/ 231084 w 782582"/>
                <a:gd name="connsiteY93" fmla="*/ 383857 h 825817"/>
                <a:gd name="connsiteX94" fmla="*/ 215844 w 782582"/>
                <a:gd name="connsiteY94" fmla="*/ 391477 h 825817"/>
                <a:gd name="connsiteX95" fmla="*/ 180601 w 782582"/>
                <a:gd name="connsiteY95" fmla="*/ 379094 h 825817"/>
                <a:gd name="connsiteX96" fmla="*/ 172981 w 782582"/>
                <a:gd name="connsiteY96" fmla="*/ 363854 h 825817"/>
                <a:gd name="connsiteX97" fmla="*/ 216796 w 782582"/>
                <a:gd name="connsiteY97" fmla="*/ 236219 h 825817"/>
                <a:gd name="connsiteX98" fmla="*/ 224416 w 782582"/>
                <a:gd name="connsiteY98" fmla="*/ 228599 h 825817"/>
                <a:gd name="connsiteX99" fmla="*/ 227274 w 782582"/>
                <a:gd name="connsiteY99" fmla="*/ 226694 h 825817"/>
                <a:gd name="connsiteX100" fmla="*/ 362529 w 782582"/>
                <a:gd name="connsiteY100" fmla="*/ 160972 h 825817"/>
                <a:gd name="connsiteX101" fmla="*/ 368244 w 782582"/>
                <a:gd name="connsiteY101" fmla="*/ 160019 h 825817"/>
                <a:gd name="connsiteX102" fmla="*/ 455874 w 782582"/>
                <a:gd name="connsiteY102" fmla="*/ 0 h 825817"/>
                <a:gd name="connsiteX103" fmla="*/ 528264 w 782582"/>
                <a:gd name="connsiteY103" fmla="*/ 72390 h 825817"/>
                <a:gd name="connsiteX104" fmla="*/ 455874 w 782582"/>
                <a:gd name="connsiteY104" fmla="*/ 144780 h 825817"/>
                <a:gd name="connsiteX105" fmla="*/ 383484 w 782582"/>
                <a:gd name="connsiteY105" fmla="*/ 72390 h 825817"/>
                <a:gd name="connsiteX106" fmla="*/ 455874 w 782582"/>
                <a:gd name="connsiteY106" fmla="*/ 0 h 825817"/>
                <a:gd name="connsiteX0" fmla="*/ 282519 w 782582"/>
                <a:gd name="connsiteY0" fmla="*/ 783907 h 825817"/>
                <a:gd name="connsiteX1" fmla="*/ 513977 w 782582"/>
                <a:gd name="connsiteY1" fmla="*/ 783907 h 825817"/>
                <a:gd name="connsiteX2" fmla="*/ 522549 w 782582"/>
                <a:gd name="connsiteY2" fmla="*/ 792479 h 825817"/>
                <a:gd name="connsiteX3" fmla="*/ 282519 w 782582"/>
                <a:gd name="connsiteY3" fmla="*/ 825817 h 825817"/>
                <a:gd name="connsiteX4" fmla="*/ 273947 w 782582"/>
                <a:gd name="connsiteY4" fmla="*/ 817245 h 825817"/>
                <a:gd name="connsiteX5" fmla="*/ 273947 w 782582"/>
                <a:gd name="connsiteY5" fmla="*/ 792479 h 825817"/>
                <a:gd name="connsiteX6" fmla="*/ 282519 w 782582"/>
                <a:gd name="connsiteY6" fmla="*/ 783907 h 825817"/>
                <a:gd name="connsiteX7" fmla="*/ 412059 w 782582"/>
                <a:gd name="connsiteY7" fmla="*/ 706754 h 825817"/>
                <a:gd name="connsiteX8" fmla="*/ 643516 w 782582"/>
                <a:gd name="connsiteY8" fmla="*/ 706754 h 825817"/>
                <a:gd name="connsiteX9" fmla="*/ 652089 w 782582"/>
                <a:gd name="connsiteY9" fmla="*/ 715327 h 825817"/>
                <a:gd name="connsiteX10" fmla="*/ 652089 w 782582"/>
                <a:gd name="connsiteY10" fmla="*/ 740092 h 825817"/>
                <a:gd name="connsiteX11" fmla="*/ 643516 w 782582"/>
                <a:gd name="connsiteY11" fmla="*/ 748664 h 825817"/>
                <a:gd name="connsiteX12" fmla="*/ 412059 w 782582"/>
                <a:gd name="connsiteY12" fmla="*/ 748664 h 825817"/>
                <a:gd name="connsiteX13" fmla="*/ 403486 w 782582"/>
                <a:gd name="connsiteY13" fmla="*/ 740092 h 825817"/>
                <a:gd name="connsiteX14" fmla="*/ 403486 w 782582"/>
                <a:gd name="connsiteY14" fmla="*/ 715327 h 825817"/>
                <a:gd name="connsiteX15" fmla="*/ 412059 w 782582"/>
                <a:gd name="connsiteY15" fmla="*/ 706754 h 825817"/>
                <a:gd name="connsiteX16" fmla="*/ 541599 w 782582"/>
                <a:gd name="connsiteY16" fmla="*/ 633412 h 825817"/>
                <a:gd name="connsiteX17" fmla="*/ 773057 w 782582"/>
                <a:gd name="connsiteY17" fmla="*/ 633412 h 825817"/>
                <a:gd name="connsiteX18" fmla="*/ 782582 w 782582"/>
                <a:gd name="connsiteY18" fmla="*/ 641985 h 825817"/>
                <a:gd name="connsiteX19" fmla="*/ 782582 w 782582"/>
                <a:gd name="connsiteY19" fmla="*/ 666750 h 825817"/>
                <a:gd name="connsiteX20" fmla="*/ 774009 w 782582"/>
                <a:gd name="connsiteY20" fmla="*/ 675322 h 825817"/>
                <a:gd name="connsiteX21" fmla="*/ 541599 w 782582"/>
                <a:gd name="connsiteY21" fmla="*/ 675322 h 825817"/>
                <a:gd name="connsiteX22" fmla="*/ 533027 w 782582"/>
                <a:gd name="connsiteY22" fmla="*/ 666750 h 825817"/>
                <a:gd name="connsiteX23" fmla="*/ 533027 w 782582"/>
                <a:gd name="connsiteY23" fmla="*/ 641985 h 825817"/>
                <a:gd name="connsiteX24" fmla="*/ 541599 w 782582"/>
                <a:gd name="connsiteY24" fmla="*/ 633412 h 825817"/>
                <a:gd name="connsiteX25" fmla="*/ 352052 w 782582"/>
                <a:gd name="connsiteY25" fmla="*/ 476250 h 825817"/>
                <a:gd name="connsiteX26" fmla="*/ 437777 w 782582"/>
                <a:gd name="connsiteY26" fmla="*/ 507682 h 825817"/>
                <a:gd name="connsiteX27" fmla="*/ 413964 w 782582"/>
                <a:gd name="connsiteY27" fmla="*/ 616267 h 825817"/>
                <a:gd name="connsiteX28" fmla="*/ 412059 w 782582"/>
                <a:gd name="connsiteY28" fmla="*/ 620077 h 825817"/>
                <a:gd name="connsiteX29" fmla="*/ 412059 w 782582"/>
                <a:gd name="connsiteY29" fmla="*/ 621030 h 825817"/>
                <a:gd name="connsiteX30" fmla="*/ 411107 w 782582"/>
                <a:gd name="connsiteY30" fmla="*/ 621983 h 825817"/>
                <a:gd name="connsiteX31" fmla="*/ 329192 w 782582"/>
                <a:gd name="connsiteY31" fmla="*/ 726758 h 825817"/>
                <a:gd name="connsiteX32" fmla="*/ 312047 w 782582"/>
                <a:gd name="connsiteY32" fmla="*/ 728663 h 825817"/>
                <a:gd name="connsiteX33" fmla="*/ 272042 w 782582"/>
                <a:gd name="connsiteY33" fmla="*/ 696277 h 825817"/>
                <a:gd name="connsiteX34" fmla="*/ 270137 w 782582"/>
                <a:gd name="connsiteY34" fmla="*/ 679133 h 825817"/>
                <a:gd name="connsiteX35" fmla="*/ 323477 w 782582"/>
                <a:gd name="connsiteY35" fmla="*/ 610552 h 825817"/>
                <a:gd name="connsiteX36" fmla="*/ 352052 w 782582"/>
                <a:gd name="connsiteY36" fmla="*/ 476250 h 825817"/>
                <a:gd name="connsiteX37" fmla="*/ 61539 w 782582"/>
                <a:gd name="connsiteY37" fmla="*/ 398144 h 825817"/>
                <a:gd name="connsiteX38" fmla="*/ 294902 w 782582"/>
                <a:gd name="connsiteY38" fmla="*/ 483869 h 825817"/>
                <a:gd name="connsiteX39" fmla="*/ 302522 w 782582"/>
                <a:gd name="connsiteY39" fmla="*/ 499109 h 825817"/>
                <a:gd name="connsiteX40" fmla="*/ 256802 w 782582"/>
                <a:gd name="connsiteY40" fmla="*/ 623887 h 825817"/>
                <a:gd name="connsiteX41" fmla="*/ 241562 w 782582"/>
                <a:gd name="connsiteY41" fmla="*/ 631507 h 825817"/>
                <a:gd name="connsiteX42" fmla="*/ 8199 w 782582"/>
                <a:gd name="connsiteY42" fmla="*/ 546734 h 825817"/>
                <a:gd name="connsiteX43" fmla="*/ 579 w 782582"/>
                <a:gd name="connsiteY43" fmla="*/ 531494 h 825817"/>
                <a:gd name="connsiteX44" fmla="*/ 46299 w 782582"/>
                <a:gd name="connsiteY44" fmla="*/ 405764 h 825817"/>
                <a:gd name="connsiteX45" fmla="*/ 61539 w 782582"/>
                <a:gd name="connsiteY45" fmla="*/ 398144 h 825817"/>
                <a:gd name="connsiteX46" fmla="*/ 148216 w 782582"/>
                <a:gd name="connsiteY46" fmla="*/ 381952 h 825817"/>
                <a:gd name="connsiteX47" fmla="*/ 236799 w 782582"/>
                <a:gd name="connsiteY47" fmla="*/ 414337 h 825817"/>
                <a:gd name="connsiteX48" fmla="*/ 239656 w 782582"/>
                <a:gd name="connsiteY48" fmla="*/ 420052 h 825817"/>
                <a:gd name="connsiteX49" fmla="*/ 232036 w 782582"/>
                <a:gd name="connsiteY49" fmla="*/ 441007 h 825817"/>
                <a:gd name="connsiteX50" fmla="*/ 226321 w 782582"/>
                <a:gd name="connsiteY50" fmla="*/ 443865 h 825817"/>
                <a:gd name="connsiteX51" fmla="*/ 137739 w 782582"/>
                <a:gd name="connsiteY51" fmla="*/ 411480 h 825817"/>
                <a:gd name="connsiteX52" fmla="*/ 134881 w 782582"/>
                <a:gd name="connsiteY52" fmla="*/ 405765 h 825817"/>
                <a:gd name="connsiteX53" fmla="*/ 142501 w 782582"/>
                <a:gd name="connsiteY53" fmla="*/ 384810 h 825817"/>
                <a:gd name="connsiteX54" fmla="*/ 148216 w 782582"/>
                <a:gd name="connsiteY54" fmla="*/ 381952 h 825817"/>
                <a:gd name="connsiteX55" fmla="*/ 368244 w 782582"/>
                <a:gd name="connsiteY55" fmla="*/ 160019 h 825817"/>
                <a:gd name="connsiteX56" fmla="*/ 370149 w 782582"/>
                <a:gd name="connsiteY56" fmla="*/ 160019 h 825817"/>
                <a:gd name="connsiteX57" fmla="*/ 510166 w 782582"/>
                <a:gd name="connsiteY57" fmla="*/ 181927 h 825817"/>
                <a:gd name="connsiteX58" fmla="*/ 513024 w 782582"/>
                <a:gd name="connsiteY58" fmla="*/ 182879 h 825817"/>
                <a:gd name="connsiteX59" fmla="*/ 513976 w 782582"/>
                <a:gd name="connsiteY59" fmla="*/ 182879 h 825817"/>
                <a:gd name="connsiteX60" fmla="*/ 517786 w 782582"/>
                <a:gd name="connsiteY60" fmla="*/ 184784 h 825817"/>
                <a:gd name="connsiteX61" fmla="*/ 612084 w 782582"/>
                <a:gd name="connsiteY61" fmla="*/ 279082 h 825817"/>
                <a:gd name="connsiteX62" fmla="*/ 613036 w 782582"/>
                <a:gd name="connsiteY62" fmla="*/ 280034 h 825817"/>
                <a:gd name="connsiteX63" fmla="*/ 680664 w 782582"/>
                <a:gd name="connsiteY63" fmla="*/ 280034 h 825817"/>
                <a:gd name="connsiteX64" fmla="*/ 693046 w 782582"/>
                <a:gd name="connsiteY64" fmla="*/ 292417 h 825817"/>
                <a:gd name="connsiteX65" fmla="*/ 693046 w 782582"/>
                <a:gd name="connsiteY65" fmla="*/ 324802 h 825817"/>
                <a:gd name="connsiteX66" fmla="*/ 680664 w 782582"/>
                <a:gd name="connsiteY66" fmla="*/ 337184 h 825817"/>
                <a:gd name="connsiteX67" fmla="*/ 564459 w 782582"/>
                <a:gd name="connsiteY67" fmla="*/ 337184 h 825817"/>
                <a:gd name="connsiteX68" fmla="*/ 564459 w 782582"/>
                <a:gd name="connsiteY68" fmla="*/ 335279 h 825817"/>
                <a:gd name="connsiteX69" fmla="*/ 554934 w 782582"/>
                <a:gd name="connsiteY69" fmla="*/ 330517 h 825817"/>
                <a:gd name="connsiteX70" fmla="*/ 504451 w 782582"/>
                <a:gd name="connsiteY70" fmla="*/ 280034 h 825817"/>
                <a:gd name="connsiteX71" fmla="*/ 474924 w 782582"/>
                <a:gd name="connsiteY71" fmla="*/ 394334 h 825817"/>
                <a:gd name="connsiteX72" fmla="*/ 602559 w 782582"/>
                <a:gd name="connsiteY72" fmla="*/ 435292 h 825817"/>
                <a:gd name="connsiteX73" fmla="*/ 603511 w 782582"/>
                <a:gd name="connsiteY73" fmla="*/ 435292 h 825817"/>
                <a:gd name="connsiteX74" fmla="*/ 605416 w 782582"/>
                <a:gd name="connsiteY74" fmla="*/ 436244 h 825817"/>
                <a:gd name="connsiteX75" fmla="*/ 607321 w 782582"/>
                <a:gd name="connsiteY75" fmla="*/ 437197 h 825817"/>
                <a:gd name="connsiteX76" fmla="*/ 608274 w 782582"/>
                <a:gd name="connsiteY76" fmla="*/ 438149 h 825817"/>
                <a:gd name="connsiteX77" fmla="*/ 609226 w 782582"/>
                <a:gd name="connsiteY77" fmla="*/ 439102 h 825817"/>
                <a:gd name="connsiteX78" fmla="*/ 611131 w 782582"/>
                <a:gd name="connsiteY78" fmla="*/ 441959 h 825817"/>
                <a:gd name="connsiteX79" fmla="*/ 612084 w 782582"/>
                <a:gd name="connsiteY79" fmla="*/ 442912 h 825817"/>
                <a:gd name="connsiteX80" fmla="*/ 613036 w 782582"/>
                <a:gd name="connsiteY80" fmla="*/ 446722 h 825817"/>
                <a:gd name="connsiteX81" fmla="*/ 613036 w 782582"/>
                <a:gd name="connsiteY81" fmla="*/ 581977 h 825817"/>
                <a:gd name="connsiteX82" fmla="*/ 600654 w 782582"/>
                <a:gd name="connsiteY82" fmla="*/ 594359 h 825817"/>
                <a:gd name="connsiteX83" fmla="*/ 548266 w 782582"/>
                <a:gd name="connsiteY83" fmla="*/ 594359 h 825817"/>
                <a:gd name="connsiteX84" fmla="*/ 535884 w 782582"/>
                <a:gd name="connsiteY84" fmla="*/ 581977 h 825817"/>
                <a:gd name="connsiteX85" fmla="*/ 535884 w 782582"/>
                <a:gd name="connsiteY85" fmla="*/ 509587 h 825817"/>
                <a:gd name="connsiteX86" fmla="*/ 326334 w 782582"/>
                <a:gd name="connsiteY86" fmla="*/ 434339 h 825817"/>
                <a:gd name="connsiteX87" fmla="*/ 322524 w 782582"/>
                <a:gd name="connsiteY87" fmla="*/ 433387 h 825817"/>
                <a:gd name="connsiteX88" fmla="*/ 316809 w 782582"/>
                <a:gd name="connsiteY88" fmla="*/ 421004 h 825817"/>
                <a:gd name="connsiteX89" fmla="*/ 316809 w 782582"/>
                <a:gd name="connsiteY89" fmla="*/ 419099 h 825817"/>
                <a:gd name="connsiteX90" fmla="*/ 342526 w 782582"/>
                <a:gd name="connsiteY90" fmla="*/ 254317 h 825817"/>
                <a:gd name="connsiteX91" fmla="*/ 261564 w 782582"/>
                <a:gd name="connsiteY91" fmla="*/ 294322 h 825817"/>
                <a:gd name="connsiteX92" fmla="*/ 231084 w 782582"/>
                <a:gd name="connsiteY92" fmla="*/ 383857 h 825817"/>
                <a:gd name="connsiteX93" fmla="*/ 215844 w 782582"/>
                <a:gd name="connsiteY93" fmla="*/ 391477 h 825817"/>
                <a:gd name="connsiteX94" fmla="*/ 180601 w 782582"/>
                <a:gd name="connsiteY94" fmla="*/ 379094 h 825817"/>
                <a:gd name="connsiteX95" fmla="*/ 172981 w 782582"/>
                <a:gd name="connsiteY95" fmla="*/ 363854 h 825817"/>
                <a:gd name="connsiteX96" fmla="*/ 216796 w 782582"/>
                <a:gd name="connsiteY96" fmla="*/ 236219 h 825817"/>
                <a:gd name="connsiteX97" fmla="*/ 224416 w 782582"/>
                <a:gd name="connsiteY97" fmla="*/ 228599 h 825817"/>
                <a:gd name="connsiteX98" fmla="*/ 227274 w 782582"/>
                <a:gd name="connsiteY98" fmla="*/ 226694 h 825817"/>
                <a:gd name="connsiteX99" fmla="*/ 362529 w 782582"/>
                <a:gd name="connsiteY99" fmla="*/ 160972 h 825817"/>
                <a:gd name="connsiteX100" fmla="*/ 368244 w 782582"/>
                <a:gd name="connsiteY100" fmla="*/ 160019 h 825817"/>
                <a:gd name="connsiteX101" fmla="*/ 455874 w 782582"/>
                <a:gd name="connsiteY101" fmla="*/ 0 h 825817"/>
                <a:gd name="connsiteX102" fmla="*/ 528264 w 782582"/>
                <a:gd name="connsiteY102" fmla="*/ 72390 h 825817"/>
                <a:gd name="connsiteX103" fmla="*/ 455874 w 782582"/>
                <a:gd name="connsiteY103" fmla="*/ 144780 h 825817"/>
                <a:gd name="connsiteX104" fmla="*/ 383484 w 782582"/>
                <a:gd name="connsiteY104" fmla="*/ 72390 h 825817"/>
                <a:gd name="connsiteX105" fmla="*/ 455874 w 782582"/>
                <a:gd name="connsiteY105" fmla="*/ 0 h 825817"/>
                <a:gd name="connsiteX0" fmla="*/ 282519 w 782582"/>
                <a:gd name="connsiteY0" fmla="*/ 783907 h 825817"/>
                <a:gd name="connsiteX1" fmla="*/ 513977 w 782582"/>
                <a:gd name="connsiteY1" fmla="*/ 783907 h 825817"/>
                <a:gd name="connsiteX2" fmla="*/ 282519 w 782582"/>
                <a:gd name="connsiteY2" fmla="*/ 825817 h 825817"/>
                <a:gd name="connsiteX3" fmla="*/ 273947 w 782582"/>
                <a:gd name="connsiteY3" fmla="*/ 817245 h 825817"/>
                <a:gd name="connsiteX4" fmla="*/ 273947 w 782582"/>
                <a:gd name="connsiteY4" fmla="*/ 792479 h 825817"/>
                <a:gd name="connsiteX5" fmla="*/ 282519 w 782582"/>
                <a:gd name="connsiteY5" fmla="*/ 783907 h 825817"/>
                <a:gd name="connsiteX6" fmla="*/ 412059 w 782582"/>
                <a:gd name="connsiteY6" fmla="*/ 706754 h 825817"/>
                <a:gd name="connsiteX7" fmla="*/ 643516 w 782582"/>
                <a:gd name="connsiteY7" fmla="*/ 706754 h 825817"/>
                <a:gd name="connsiteX8" fmla="*/ 652089 w 782582"/>
                <a:gd name="connsiteY8" fmla="*/ 715327 h 825817"/>
                <a:gd name="connsiteX9" fmla="*/ 652089 w 782582"/>
                <a:gd name="connsiteY9" fmla="*/ 740092 h 825817"/>
                <a:gd name="connsiteX10" fmla="*/ 643516 w 782582"/>
                <a:gd name="connsiteY10" fmla="*/ 748664 h 825817"/>
                <a:gd name="connsiteX11" fmla="*/ 412059 w 782582"/>
                <a:gd name="connsiteY11" fmla="*/ 748664 h 825817"/>
                <a:gd name="connsiteX12" fmla="*/ 403486 w 782582"/>
                <a:gd name="connsiteY12" fmla="*/ 740092 h 825817"/>
                <a:gd name="connsiteX13" fmla="*/ 403486 w 782582"/>
                <a:gd name="connsiteY13" fmla="*/ 715327 h 825817"/>
                <a:gd name="connsiteX14" fmla="*/ 412059 w 782582"/>
                <a:gd name="connsiteY14" fmla="*/ 706754 h 825817"/>
                <a:gd name="connsiteX15" fmla="*/ 541599 w 782582"/>
                <a:gd name="connsiteY15" fmla="*/ 633412 h 825817"/>
                <a:gd name="connsiteX16" fmla="*/ 773057 w 782582"/>
                <a:gd name="connsiteY16" fmla="*/ 633412 h 825817"/>
                <a:gd name="connsiteX17" fmla="*/ 782582 w 782582"/>
                <a:gd name="connsiteY17" fmla="*/ 641985 h 825817"/>
                <a:gd name="connsiteX18" fmla="*/ 782582 w 782582"/>
                <a:gd name="connsiteY18" fmla="*/ 666750 h 825817"/>
                <a:gd name="connsiteX19" fmla="*/ 774009 w 782582"/>
                <a:gd name="connsiteY19" fmla="*/ 675322 h 825817"/>
                <a:gd name="connsiteX20" fmla="*/ 541599 w 782582"/>
                <a:gd name="connsiteY20" fmla="*/ 675322 h 825817"/>
                <a:gd name="connsiteX21" fmla="*/ 533027 w 782582"/>
                <a:gd name="connsiteY21" fmla="*/ 666750 h 825817"/>
                <a:gd name="connsiteX22" fmla="*/ 533027 w 782582"/>
                <a:gd name="connsiteY22" fmla="*/ 641985 h 825817"/>
                <a:gd name="connsiteX23" fmla="*/ 541599 w 782582"/>
                <a:gd name="connsiteY23" fmla="*/ 633412 h 825817"/>
                <a:gd name="connsiteX24" fmla="*/ 352052 w 782582"/>
                <a:gd name="connsiteY24" fmla="*/ 476250 h 825817"/>
                <a:gd name="connsiteX25" fmla="*/ 437777 w 782582"/>
                <a:gd name="connsiteY25" fmla="*/ 507682 h 825817"/>
                <a:gd name="connsiteX26" fmla="*/ 413964 w 782582"/>
                <a:gd name="connsiteY26" fmla="*/ 616267 h 825817"/>
                <a:gd name="connsiteX27" fmla="*/ 412059 w 782582"/>
                <a:gd name="connsiteY27" fmla="*/ 620077 h 825817"/>
                <a:gd name="connsiteX28" fmla="*/ 412059 w 782582"/>
                <a:gd name="connsiteY28" fmla="*/ 621030 h 825817"/>
                <a:gd name="connsiteX29" fmla="*/ 411107 w 782582"/>
                <a:gd name="connsiteY29" fmla="*/ 621983 h 825817"/>
                <a:gd name="connsiteX30" fmla="*/ 329192 w 782582"/>
                <a:gd name="connsiteY30" fmla="*/ 726758 h 825817"/>
                <a:gd name="connsiteX31" fmla="*/ 312047 w 782582"/>
                <a:gd name="connsiteY31" fmla="*/ 728663 h 825817"/>
                <a:gd name="connsiteX32" fmla="*/ 272042 w 782582"/>
                <a:gd name="connsiteY32" fmla="*/ 696277 h 825817"/>
                <a:gd name="connsiteX33" fmla="*/ 270137 w 782582"/>
                <a:gd name="connsiteY33" fmla="*/ 679133 h 825817"/>
                <a:gd name="connsiteX34" fmla="*/ 323477 w 782582"/>
                <a:gd name="connsiteY34" fmla="*/ 610552 h 825817"/>
                <a:gd name="connsiteX35" fmla="*/ 352052 w 782582"/>
                <a:gd name="connsiteY35" fmla="*/ 476250 h 825817"/>
                <a:gd name="connsiteX36" fmla="*/ 61539 w 782582"/>
                <a:gd name="connsiteY36" fmla="*/ 398144 h 825817"/>
                <a:gd name="connsiteX37" fmla="*/ 294902 w 782582"/>
                <a:gd name="connsiteY37" fmla="*/ 483869 h 825817"/>
                <a:gd name="connsiteX38" fmla="*/ 302522 w 782582"/>
                <a:gd name="connsiteY38" fmla="*/ 499109 h 825817"/>
                <a:gd name="connsiteX39" fmla="*/ 256802 w 782582"/>
                <a:gd name="connsiteY39" fmla="*/ 623887 h 825817"/>
                <a:gd name="connsiteX40" fmla="*/ 241562 w 782582"/>
                <a:gd name="connsiteY40" fmla="*/ 631507 h 825817"/>
                <a:gd name="connsiteX41" fmla="*/ 8199 w 782582"/>
                <a:gd name="connsiteY41" fmla="*/ 546734 h 825817"/>
                <a:gd name="connsiteX42" fmla="*/ 579 w 782582"/>
                <a:gd name="connsiteY42" fmla="*/ 531494 h 825817"/>
                <a:gd name="connsiteX43" fmla="*/ 46299 w 782582"/>
                <a:gd name="connsiteY43" fmla="*/ 405764 h 825817"/>
                <a:gd name="connsiteX44" fmla="*/ 61539 w 782582"/>
                <a:gd name="connsiteY44" fmla="*/ 398144 h 825817"/>
                <a:gd name="connsiteX45" fmla="*/ 148216 w 782582"/>
                <a:gd name="connsiteY45" fmla="*/ 381952 h 825817"/>
                <a:gd name="connsiteX46" fmla="*/ 236799 w 782582"/>
                <a:gd name="connsiteY46" fmla="*/ 414337 h 825817"/>
                <a:gd name="connsiteX47" fmla="*/ 239656 w 782582"/>
                <a:gd name="connsiteY47" fmla="*/ 420052 h 825817"/>
                <a:gd name="connsiteX48" fmla="*/ 232036 w 782582"/>
                <a:gd name="connsiteY48" fmla="*/ 441007 h 825817"/>
                <a:gd name="connsiteX49" fmla="*/ 226321 w 782582"/>
                <a:gd name="connsiteY49" fmla="*/ 443865 h 825817"/>
                <a:gd name="connsiteX50" fmla="*/ 137739 w 782582"/>
                <a:gd name="connsiteY50" fmla="*/ 411480 h 825817"/>
                <a:gd name="connsiteX51" fmla="*/ 134881 w 782582"/>
                <a:gd name="connsiteY51" fmla="*/ 405765 h 825817"/>
                <a:gd name="connsiteX52" fmla="*/ 142501 w 782582"/>
                <a:gd name="connsiteY52" fmla="*/ 384810 h 825817"/>
                <a:gd name="connsiteX53" fmla="*/ 148216 w 782582"/>
                <a:gd name="connsiteY53" fmla="*/ 381952 h 825817"/>
                <a:gd name="connsiteX54" fmla="*/ 368244 w 782582"/>
                <a:gd name="connsiteY54" fmla="*/ 160019 h 825817"/>
                <a:gd name="connsiteX55" fmla="*/ 370149 w 782582"/>
                <a:gd name="connsiteY55" fmla="*/ 160019 h 825817"/>
                <a:gd name="connsiteX56" fmla="*/ 510166 w 782582"/>
                <a:gd name="connsiteY56" fmla="*/ 181927 h 825817"/>
                <a:gd name="connsiteX57" fmla="*/ 513024 w 782582"/>
                <a:gd name="connsiteY57" fmla="*/ 182879 h 825817"/>
                <a:gd name="connsiteX58" fmla="*/ 513976 w 782582"/>
                <a:gd name="connsiteY58" fmla="*/ 182879 h 825817"/>
                <a:gd name="connsiteX59" fmla="*/ 517786 w 782582"/>
                <a:gd name="connsiteY59" fmla="*/ 184784 h 825817"/>
                <a:gd name="connsiteX60" fmla="*/ 612084 w 782582"/>
                <a:gd name="connsiteY60" fmla="*/ 279082 h 825817"/>
                <a:gd name="connsiteX61" fmla="*/ 613036 w 782582"/>
                <a:gd name="connsiteY61" fmla="*/ 280034 h 825817"/>
                <a:gd name="connsiteX62" fmla="*/ 680664 w 782582"/>
                <a:gd name="connsiteY62" fmla="*/ 280034 h 825817"/>
                <a:gd name="connsiteX63" fmla="*/ 693046 w 782582"/>
                <a:gd name="connsiteY63" fmla="*/ 292417 h 825817"/>
                <a:gd name="connsiteX64" fmla="*/ 693046 w 782582"/>
                <a:gd name="connsiteY64" fmla="*/ 324802 h 825817"/>
                <a:gd name="connsiteX65" fmla="*/ 680664 w 782582"/>
                <a:gd name="connsiteY65" fmla="*/ 337184 h 825817"/>
                <a:gd name="connsiteX66" fmla="*/ 564459 w 782582"/>
                <a:gd name="connsiteY66" fmla="*/ 337184 h 825817"/>
                <a:gd name="connsiteX67" fmla="*/ 564459 w 782582"/>
                <a:gd name="connsiteY67" fmla="*/ 335279 h 825817"/>
                <a:gd name="connsiteX68" fmla="*/ 554934 w 782582"/>
                <a:gd name="connsiteY68" fmla="*/ 330517 h 825817"/>
                <a:gd name="connsiteX69" fmla="*/ 504451 w 782582"/>
                <a:gd name="connsiteY69" fmla="*/ 280034 h 825817"/>
                <a:gd name="connsiteX70" fmla="*/ 474924 w 782582"/>
                <a:gd name="connsiteY70" fmla="*/ 394334 h 825817"/>
                <a:gd name="connsiteX71" fmla="*/ 602559 w 782582"/>
                <a:gd name="connsiteY71" fmla="*/ 435292 h 825817"/>
                <a:gd name="connsiteX72" fmla="*/ 603511 w 782582"/>
                <a:gd name="connsiteY72" fmla="*/ 435292 h 825817"/>
                <a:gd name="connsiteX73" fmla="*/ 605416 w 782582"/>
                <a:gd name="connsiteY73" fmla="*/ 436244 h 825817"/>
                <a:gd name="connsiteX74" fmla="*/ 607321 w 782582"/>
                <a:gd name="connsiteY74" fmla="*/ 437197 h 825817"/>
                <a:gd name="connsiteX75" fmla="*/ 608274 w 782582"/>
                <a:gd name="connsiteY75" fmla="*/ 438149 h 825817"/>
                <a:gd name="connsiteX76" fmla="*/ 609226 w 782582"/>
                <a:gd name="connsiteY76" fmla="*/ 439102 h 825817"/>
                <a:gd name="connsiteX77" fmla="*/ 611131 w 782582"/>
                <a:gd name="connsiteY77" fmla="*/ 441959 h 825817"/>
                <a:gd name="connsiteX78" fmla="*/ 612084 w 782582"/>
                <a:gd name="connsiteY78" fmla="*/ 442912 h 825817"/>
                <a:gd name="connsiteX79" fmla="*/ 613036 w 782582"/>
                <a:gd name="connsiteY79" fmla="*/ 446722 h 825817"/>
                <a:gd name="connsiteX80" fmla="*/ 613036 w 782582"/>
                <a:gd name="connsiteY80" fmla="*/ 581977 h 825817"/>
                <a:gd name="connsiteX81" fmla="*/ 600654 w 782582"/>
                <a:gd name="connsiteY81" fmla="*/ 594359 h 825817"/>
                <a:gd name="connsiteX82" fmla="*/ 548266 w 782582"/>
                <a:gd name="connsiteY82" fmla="*/ 594359 h 825817"/>
                <a:gd name="connsiteX83" fmla="*/ 535884 w 782582"/>
                <a:gd name="connsiteY83" fmla="*/ 581977 h 825817"/>
                <a:gd name="connsiteX84" fmla="*/ 535884 w 782582"/>
                <a:gd name="connsiteY84" fmla="*/ 509587 h 825817"/>
                <a:gd name="connsiteX85" fmla="*/ 326334 w 782582"/>
                <a:gd name="connsiteY85" fmla="*/ 434339 h 825817"/>
                <a:gd name="connsiteX86" fmla="*/ 322524 w 782582"/>
                <a:gd name="connsiteY86" fmla="*/ 433387 h 825817"/>
                <a:gd name="connsiteX87" fmla="*/ 316809 w 782582"/>
                <a:gd name="connsiteY87" fmla="*/ 421004 h 825817"/>
                <a:gd name="connsiteX88" fmla="*/ 316809 w 782582"/>
                <a:gd name="connsiteY88" fmla="*/ 419099 h 825817"/>
                <a:gd name="connsiteX89" fmla="*/ 342526 w 782582"/>
                <a:gd name="connsiteY89" fmla="*/ 254317 h 825817"/>
                <a:gd name="connsiteX90" fmla="*/ 261564 w 782582"/>
                <a:gd name="connsiteY90" fmla="*/ 294322 h 825817"/>
                <a:gd name="connsiteX91" fmla="*/ 231084 w 782582"/>
                <a:gd name="connsiteY91" fmla="*/ 383857 h 825817"/>
                <a:gd name="connsiteX92" fmla="*/ 215844 w 782582"/>
                <a:gd name="connsiteY92" fmla="*/ 391477 h 825817"/>
                <a:gd name="connsiteX93" fmla="*/ 180601 w 782582"/>
                <a:gd name="connsiteY93" fmla="*/ 379094 h 825817"/>
                <a:gd name="connsiteX94" fmla="*/ 172981 w 782582"/>
                <a:gd name="connsiteY94" fmla="*/ 363854 h 825817"/>
                <a:gd name="connsiteX95" fmla="*/ 216796 w 782582"/>
                <a:gd name="connsiteY95" fmla="*/ 236219 h 825817"/>
                <a:gd name="connsiteX96" fmla="*/ 224416 w 782582"/>
                <a:gd name="connsiteY96" fmla="*/ 228599 h 825817"/>
                <a:gd name="connsiteX97" fmla="*/ 227274 w 782582"/>
                <a:gd name="connsiteY97" fmla="*/ 226694 h 825817"/>
                <a:gd name="connsiteX98" fmla="*/ 362529 w 782582"/>
                <a:gd name="connsiteY98" fmla="*/ 160972 h 825817"/>
                <a:gd name="connsiteX99" fmla="*/ 368244 w 782582"/>
                <a:gd name="connsiteY99" fmla="*/ 160019 h 825817"/>
                <a:gd name="connsiteX100" fmla="*/ 455874 w 782582"/>
                <a:gd name="connsiteY100" fmla="*/ 0 h 825817"/>
                <a:gd name="connsiteX101" fmla="*/ 528264 w 782582"/>
                <a:gd name="connsiteY101" fmla="*/ 72390 h 825817"/>
                <a:gd name="connsiteX102" fmla="*/ 455874 w 782582"/>
                <a:gd name="connsiteY102" fmla="*/ 144780 h 825817"/>
                <a:gd name="connsiteX103" fmla="*/ 383484 w 782582"/>
                <a:gd name="connsiteY103" fmla="*/ 72390 h 825817"/>
                <a:gd name="connsiteX104" fmla="*/ 455874 w 782582"/>
                <a:gd name="connsiteY104" fmla="*/ 0 h 825817"/>
                <a:gd name="connsiteX0" fmla="*/ 282519 w 782582"/>
                <a:gd name="connsiteY0" fmla="*/ 783907 h 825817"/>
                <a:gd name="connsiteX1" fmla="*/ 282519 w 782582"/>
                <a:gd name="connsiteY1" fmla="*/ 825817 h 825817"/>
                <a:gd name="connsiteX2" fmla="*/ 273947 w 782582"/>
                <a:gd name="connsiteY2" fmla="*/ 817245 h 825817"/>
                <a:gd name="connsiteX3" fmla="*/ 273947 w 782582"/>
                <a:gd name="connsiteY3" fmla="*/ 792479 h 825817"/>
                <a:gd name="connsiteX4" fmla="*/ 282519 w 782582"/>
                <a:gd name="connsiteY4" fmla="*/ 783907 h 825817"/>
                <a:gd name="connsiteX5" fmla="*/ 412059 w 782582"/>
                <a:gd name="connsiteY5" fmla="*/ 706754 h 825817"/>
                <a:gd name="connsiteX6" fmla="*/ 643516 w 782582"/>
                <a:gd name="connsiteY6" fmla="*/ 706754 h 825817"/>
                <a:gd name="connsiteX7" fmla="*/ 652089 w 782582"/>
                <a:gd name="connsiteY7" fmla="*/ 715327 h 825817"/>
                <a:gd name="connsiteX8" fmla="*/ 652089 w 782582"/>
                <a:gd name="connsiteY8" fmla="*/ 740092 h 825817"/>
                <a:gd name="connsiteX9" fmla="*/ 643516 w 782582"/>
                <a:gd name="connsiteY9" fmla="*/ 748664 h 825817"/>
                <a:gd name="connsiteX10" fmla="*/ 412059 w 782582"/>
                <a:gd name="connsiteY10" fmla="*/ 748664 h 825817"/>
                <a:gd name="connsiteX11" fmla="*/ 403486 w 782582"/>
                <a:gd name="connsiteY11" fmla="*/ 740092 h 825817"/>
                <a:gd name="connsiteX12" fmla="*/ 403486 w 782582"/>
                <a:gd name="connsiteY12" fmla="*/ 715327 h 825817"/>
                <a:gd name="connsiteX13" fmla="*/ 412059 w 782582"/>
                <a:gd name="connsiteY13" fmla="*/ 706754 h 825817"/>
                <a:gd name="connsiteX14" fmla="*/ 541599 w 782582"/>
                <a:gd name="connsiteY14" fmla="*/ 633412 h 825817"/>
                <a:gd name="connsiteX15" fmla="*/ 773057 w 782582"/>
                <a:gd name="connsiteY15" fmla="*/ 633412 h 825817"/>
                <a:gd name="connsiteX16" fmla="*/ 782582 w 782582"/>
                <a:gd name="connsiteY16" fmla="*/ 641985 h 825817"/>
                <a:gd name="connsiteX17" fmla="*/ 782582 w 782582"/>
                <a:gd name="connsiteY17" fmla="*/ 666750 h 825817"/>
                <a:gd name="connsiteX18" fmla="*/ 774009 w 782582"/>
                <a:gd name="connsiteY18" fmla="*/ 675322 h 825817"/>
                <a:gd name="connsiteX19" fmla="*/ 541599 w 782582"/>
                <a:gd name="connsiteY19" fmla="*/ 675322 h 825817"/>
                <a:gd name="connsiteX20" fmla="*/ 533027 w 782582"/>
                <a:gd name="connsiteY20" fmla="*/ 666750 h 825817"/>
                <a:gd name="connsiteX21" fmla="*/ 533027 w 782582"/>
                <a:gd name="connsiteY21" fmla="*/ 641985 h 825817"/>
                <a:gd name="connsiteX22" fmla="*/ 541599 w 782582"/>
                <a:gd name="connsiteY22" fmla="*/ 633412 h 825817"/>
                <a:gd name="connsiteX23" fmla="*/ 352052 w 782582"/>
                <a:gd name="connsiteY23" fmla="*/ 476250 h 825817"/>
                <a:gd name="connsiteX24" fmla="*/ 437777 w 782582"/>
                <a:gd name="connsiteY24" fmla="*/ 507682 h 825817"/>
                <a:gd name="connsiteX25" fmla="*/ 413964 w 782582"/>
                <a:gd name="connsiteY25" fmla="*/ 616267 h 825817"/>
                <a:gd name="connsiteX26" fmla="*/ 412059 w 782582"/>
                <a:gd name="connsiteY26" fmla="*/ 620077 h 825817"/>
                <a:gd name="connsiteX27" fmla="*/ 412059 w 782582"/>
                <a:gd name="connsiteY27" fmla="*/ 621030 h 825817"/>
                <a:gd name="connsiteX28" fmla="*/ 411107 w 782582"/>
                <a:gd name="connsiteY28" fmla="*/ 621983 h 825817"/>
                <a:gd name="connsiteX29" fmla="*/ 329192 w 782582"/>
                <a:gd name="connsiteY29" fmla="*/ 726758 h 825817"/>
                <a:gd name="connsiteX30" fmla="*/ 312047 w 782582"/>
                <a:gd name="connsiteY30" fmla="*/ 728663 h 825817"/>
                <a:gd name="connsiteX31" fmla="*/ 272042 w 782582"/>
                <a:gd name="connsiteY31" fmla="*/ 696277 h 825817"/>
                <a:gd name="connsiteX32" fmla="*/ 270137 w 782582"/>
                <a:gd name="connsiteY32" fmla="*/ 679133 h 825817"/>
                <a:gd name="connsiteX33" fmla="*/ 323477 w 782582"/>
                <a:gd name="connsiteY33" fmla="*/ 610552 h 825817"/>
                <a:gd name="connsiteX34" fmla="*/ 352052 w 782582"/>
                <a:gd name="connsiteY34" fmla="*/ 476250 h 825817"/>
                <a:gd name="connsiteX35" fmla="*/ 61539 w 782582"/>
                <a:gd name="connsiteY35" fmla="*/ 398144 h 825817"/>
                <a:gd name="connsiteX36" fmla="*/ 294902 w 782582"/>
                <a:gd name="connsiteY36" fmla="*/ 483869 h 825817"/>
                <a:gd name="connsiteX37" fmla="*/ 302522 w 782582"/>
                <a:gd name="connsiteY37" fmla="*/ 499109 h 825817"/>
                <a:gd name="connsiteX38" fmla="*/ 256802 w 782582"/>
                <a:gd name="connsiteY38" fmla="*/ 623887 h 825817"/>
                <a:gd name="connsiteX39" fmla="*/ 241562 w 782582"/>
                <a:gd name="connsiteY39" fmla="*/ 631507 h 825817"/>
                <a:gd name="connsiteX40" fmla="*/ 8199 w 782582"/>
                <a:gd name="connsiteY40" fmla="*/ 546734 h 825817"/>
                <a:gd name="connsiteX41" fmla="*/ 579 w 782582"/>
                <a:gd name="connsiteY41" fmla="*/ 531494 h 825817"/>
                <a:gd name="connsiteX42" fmla="*/ 46299 w 782582"/>
                <a:gd name="connsiteY42" fmla="*/ 405764 h 825817"/>
                <a:gd name="connsiteX43" fmla="*/ 61539 w 782582"/>
                <a:gd name="connsiteY43" fmla="*/ 398144 h 825817"/>
                <a:gd name="connsiteX44" fmla="*/ 148216 w 782582"/>
                <a:gd name="connsiteY44" fmla="*/ 381952 h 825817"/>
                <a:gd name="connsiteX45" fmla="*/ 236799 w 782582"/>
                <a:gd name="connsiteY45" fmla="*/ 414337 h 825817"/>
                <a:gd name="connsiteX46" fmla="*/ 239656 w 782582"/>
                <a:gd name="connsiteY46" fmla="*/ 420052 h 825817"/>
                <a:gd name="connsiteX47" fmla="*/ 232036 w 782582"/>
                <a:gd name="connsiteY47" fmla="*/ 441007 h 825817"/>
                <a:gd name="connsiteX48" fmla="*/ 226321 w 782582"/>
                <a:gd name="connsiteY48" fmla="*/ 443865 h 825817"/>
                <a:gd name="connsiteX49" fmla="*/ 137739 w 782582"/>
                <a:gd name="connsiteY49" fmla="*/ 411480 h 825817"/>
                <a:gd name="connsiteX50" fmla="*/ 134881 w 782582"/>
                <a:gd name="connsiteY50" fmla="*/ 405765 h 825817"/>
                <a:gd name="connsiteX51" fmla="*/ 142501 w 782582"/>
                <a:gd name="connsiteY51" fmla="*/ 384810 h 825817"/>
                <a:gd name="connsiteX52" fmla="*/ 148216 w 782582"/>
                <a:gd name="connsiteY52" fmla="*/ 381952 h 825817"/>
                <a:gd name="connsiteX53" fmla="*/ 368244 w 782582"/>
                <a:gd name="connsiteY53" fmla="*/ 160019 h 825817"/>
                <a:gd name="connsiteX54" fmla="*/ 370149 w 782582"/>
                <a:gd name="connsiteY54" fmla="*/ 160019 h 825817"/>
                <a:gd name="connsiteX55" fmla="*/ 510166 w 782582"/>
                <a:gd name="connsiteY55" fmla="*/ 181927 h 825817"/>
                <a:gd name="connsiteX56" fmla="*/ 513024 w 782582"/>
                <a:gd name="connsiteY56" fmla="*/ 182879 h 825817"/>
                <a:gd name="connsiteX57" fmla="*/ 513976 w 782582"/>
                <a:gd name="connsiteY57" fmla="*/ 182879 h 825817"/>
                <a:gd name="connsiteX58" fmla="*/ 517786 w 782582"/>
                <a:gd name="connsiteY58" fmla="*/ 184784 h 825817"/>
                <a:gd name="connsiteX59" fmla="*/ 612084 w 782582"/>
                <a:gd name="connsiteY59" fmla="*/ 279082 h 825817"/>
                <a:gd name="connsiteX60" fmla="*/ 613036 w 782582"/>
                <a:gd name="connsiteY60" fmla="*/ 280034 h 825817"/>
                <a:gd name="connsiteX61" fmla="*/ 680664 w 782582"/>
                <a:gd name="connsiteY61" fmla="*/ 280034 h 825817"/>
                <a:gd name="connsiteX62" fmla="*/ 693046 w 782582"/>
                <a:gd name="connsiteY62" fmla="*/ 292417 h 825817"/>
                <a:gd name="connsiteX63" fmla="*/ 693046 w 782582"/>
                <a:gd name="connsiteY63" fmla="*/ 324802 h 825817"/>
                <a:gd name="connsiteX64" fmla="*/ 680664 w 782582"/>
                <a:gd name="connsiteY64" fmla="*/ 337184 h 825817"/>
                <a:gd name="connsiteX65" fmla="*/ 564459 w 782582"/>
                <a:gd name="connsiteY65" fmla="*/ 337184 h 825817"/>
                <a:gd name="connsiteX66" fmla="*/ 564459 w 782582"/>
                <a:gd name="connsiteY66" fmla="*/ 335279 h 825817"/>
                <a:gd name="connsiteX67" fmla="*/ 554934 w 782582"/>
                <a:gd name="connsiteY67" fmla="*/ 330517 h 825817"/>
                <a:gd name="connsiteX68" fmla="*/ 504451 w 782582"/>
                <a:gd name="connsiteY68" fmla="*/ 280034 h 825817"/>
                <a:gd name="connsiteX69" fmla="*/ 474924 w 782582"/>
                <a:gd name="connsiteY69" fmla="*/ 394334 h 825817"/>
                <a:gd name="connsiteX70" fmla="*/ 602559 w 782582"/>
                <a:gd name="connsiteY70" fmla="*/ 435292 h 825817"/>
                <a:gd name="connsiteX71" fmla="*/ 603511 w 782582"/>
                <a:gd name="connsiteY71" fmla="*/ 435292 h 825817"/>
                <a:gd name="connsiteX72" fmla="*/ 605416 w 782582"/>
                <a:gd name="connsiteY72" fmla="*/ 436244 h 825817"/>
                <a:gd name="connsiteX73" fmla="*/ 607321 w 782582"/>
                <a:gd name="connsiteY73" fmla="*/ 437197 h 825817"/>
                <a:gd name="connsiteX74" fmla="*/ 608274 w 782582"/>
                <a:gd name="connsiteY74" fmla="*/ 438149 h 825817"/>
                <a:gd name="connsiteX75" fmla="*/ 609226 w 782582"/>
                <a:gd name="connsiteY75" fmla="*/ 439102 h 825817"/>
                <a:gd name="connsiteX76" fmla="*/ 611131 w 782582"/>
                <a:gd name="connsiteY76" fmla="*/ 441959 h 825817"/>
                <a:gd name="connsiteX77" fmla="*/ 612084 w 782582"/>
                <a:gd name="connsiteY77" fmla="*/ 442912 h 825817"/>
                <a:gd name="connsiteX78" fmla="*/ 613036 w 782582"/>
                <a:gd name="connsiteY78" fmla="*/ 446722 h 825817"/>
                <a:gd name="connsiteX79" fmla="*/ 613036 w 782582"/>
                <a:gd name="connsiteY79" fmla="*/ 581977 h 825817"/>
                <a:gd name="connsiteX80" fmla="*/ 600654 w 782582"/>
                <a:gd name="connsiteY80" fmla="*/ 594359 h 825817"/>
                <a:gd name="connsiteX81" fmla="*/ 548266 w 782582"/>
                <a:gd name="connsiteY81" fmla="*/ 594359 h 825817"/>
                <a:gd name="connsiteX82" fmla="*/ 535884 w 782582"/>
                <a:gd name="connsiteY82" fmla="*/ 581977 h 825817"/>
                <a:gd name="connsiteX83" fmla="*/ 535884 w 782582"/>
                <a:gd name="connsiteY83" fmla="*/ 509587 h 825817"/>
                <a:gd name="connsiteX84" fmla="*/ 326334 w 782582"/>
                <a:gd name="connsiteY84" fmla="*/ 434339 h 825817"/>
                <a:gd name="connsiteX85" fmla="*/ 322524 w 782582"/>
                <a:gd name="connsiteY85" fmla="*/ 433387 h 825817"/>
                <a:gd name="connsiteX86" fmla="*/ 316809 w 782582"/>
                <a:gd name="connsiteY86" fmla="*/ 421004 h 825817"/>
                <a:gd name="connsiteX87" fmla="*/ 316809 w 782582"/>
                <a:gd name="connsiteY87" fmla="*/ 419099 h 825817"/>
                <a:gd name="connsiteX88" fmla="*/ 342526 w 782582"/>
                <a:gd name="connsiteY88" fmla="*/ 254317 h 825817"/>
                <a:gd name="connsiteX89" fmla="*/ 261564 w 782582"/>
                <a:gd name="connsiteY89" fmla="*/ 294322 h 825817"/>
                <a:gd name="connsiteX90" fmla="*/ 231084 w 782582"/>
                <a:gd name="connsiteY90" fmla="*/ 383857 h 825817"/>
                <a:gd name="connsiteX91" fmla="*/ 215844 w 782582"/>
                <a:gd name="connsiteY91" fmla="*/ 391477 h 825817"/>
                <a:gd name="connsiteX92" fmla="*/ 180601 w 782582"/>
                <a:gd name="connsiteY92" fmla="*/ 379094 h 825817"/>
                <a:gd name="connsiteX93" fmla="*/ 172981 w 782582"/>
                <a:gd name="connsiteY93" fmla="*/ 363854 h 825817"/>
                <a:gd name="connsiteX94" fmla="*/ 216796 w 782582"/>
                <a:gd name="connsiteY94" fmla="*/ 236219 h 825817"/>
                <a:gd name="connsiteX95" fmla="*/ 224416 w 782582"/>
                <a:gd name="connsiteY95" fmla="*/ 228599 h 825817"/>
                <a:gd name="connsiteX96" fmla="*/ 227274 w 782582"/>
                <a:gd name="connsiteY96" fmla="*/ 226694 h 825817"/>
                <a:gd name="connsiteX97" fmla="*/ 362529 w 782582"/>
                <a:gd name="connsiteY97" fmla="*/ 160972 h 825817"/>
                <a:gd name="connsiteX98" fmla="*/ 368244 w 782582"/>
                <a:gd name="connsiteY98" fmla="*/ 160019 h 825817"/>
                <a:gd name="connsiteX99" fmla="*/ 455874 w 782582"/>
                <a:gd name="connsiteY99" fmla="*/ 0 h 825817"/>
                <a:gd name="connsiteX100" fmla="*/ 528264 w 782582"/>
                <a:gd name="connsiteY100" fmla="*/ 72390 h 825817"/>
                <a:gd name="connsiteX101" fmla="*/ 455874 w 782582"/>
                <a:gd name="connsiteY101" fmla="*/ 144780 h 825817"/>
                <a:gd name="connsiteX102" fmla="*/ 383484 w 782582"/>
                <a:gd name="connsiteY102" fmla="*/ 72390 h 825817"/>
                <a:gd name="connsiteX103" fmla="*/ 455874 w 782582"/>
                <a:gd name="connsiteY103" fmla="*/ 0 h 825817"/>
                <a:gd name="connsiteX0" fmla="*/ 282519 w 782582"/>
                <a:gd name="connsiteY0" fmla="*/ 783907 h 817245"/>
                <a:gd name="connsiteX1" fmla="*/ 273947 w 782582"/>
                <a:gd name="connsiteY1" fmla="*/ 817245 h 817245"/>
                <a:gd name="connsiteX2" fmla="*/ 273947 w 782582"/>
                <a:gd name="connsiteY2" fmla="*/ 792479 h 817245"/>
                <a:gd name="connsiteX3" fmla="*/ 282519 w 782582"/>
                <a:gd name="connsiteY3" fmla="*/ 783907 h 817245"/>
                <a:gd name="connsiteX4" fmla="*/ 412059 w 782582"/>
                <a:gd name="connsiteY4" fmla="*/ 706754 h 817245"/>
                <a:gd name="connsiteX5" fmla="*/ 643516 w 782582"/>
                <a:gd name="connsiteY5" fmla="*/ 706754 h 817245"/>
                <a:gd name="connsiteX6" fmla="*/ 652089 w 782582"/>
                <a:gd name="connsiteY6" fmla="*/ 715327 h 817245"/>
                <a:gd name="connsiteX7" fmla="*/ 652089 w 782582"/>
                <a:gd name="connsiteY7" fmla="*/ 740092 h 817245"/>
                <a:gd name="connsiteX8" fmla="*/ 643516 w 782582"/>
                <a:gd name="connsiteY8" fmla="*/ 748664 h 817245"/>
                <a:gd name="connsiteX9" fmla="*/ 412059 w 782582"/>
                <a:gd name="connsiteY9" fmla="*/ 748664 h 817245"/>
                <a:gd name="connsiteX10" fmla="*/ 403486 w 782582"/>
                <a:gd name="connsiteY10" fmla="*/ 740092 h 817245"/>
                <a:gd name="connsiteX11" fmla="*/ 403486 w 782582"/>
                <a:gd name="connsiteY11" fmla="*/ 715327 h 817245"/>
                <a:gd name="connsiteX12" fmla="*/ 412059 w 782582"/>
                <a:gd name="connsiteY12" fmla="*/ 706754 h 817245"/>
                <a:gd name="connsiteX13" fmla="*/ 541599 w 782582"/>
                <a:gd name="connsiteY13" fmla="*/ 633412 h 817245"/>
                <a:gd name="connsiteX14" fmla="*/ 773057 w 782582"/>
                <a:gd name="connsiteY14" fmla="*/ 633412 h 817245"/>
                <a:gd name="connsiteX15" fmla="*/ 782582 w 782582"/>
                <a:gd name="connsiteY15" fmla="*/ 641985 h 817245"/>
                <a:gd name="connsiteX16" fmla="*/ 782582 w 782582"/>
                <a:gd name="connsiteY16" fmla="*/ 666750 h 817245"/>
                <a:gd name="connsiteX17" fmla="*/ 774009 w 782582"/>
                <a:gd name="connsiteY17" fmla="*/ 675322 h 817245"/>
                <a:gd name="connsiteX18" fmla="*/ 541599 w 782582"/>
                <a:gd name="connsiteY18" fmla="*/ 675322 h 817245"/>
                <a:gd name="connsiteX19" fmla="*/ 533027 w 782582"/>
                <a:gd name="connsiteY19" fmla="*/ 666750 h 817245"/>
                <a:gd name="connsiteX20" fmla="*/ 533027 w 782582"/>
                <a:gd name="connsiteY20" fmla="*/ 641985 h 817245"/>
                <a:gd name="connsiteX21" fmla="*/ 541599 w 782582"/>
                <a:gd name="connsiteY21" fmla="*/ 633412 h 817245"/>
                <a:gd name="connsiteX22" fmla="*/ 352052 w 782582"/>
                <a:gd name="connsiteY22" fmla="*/ 476250 h 817245"/>
                <a:gd name="connsiteX23" fmla="*/ 437777 w 782582"/>
                <a:gd name="connsiteY23" fmla="*/ 507682 h 817245"/>
                <a:gd name="connsiteX24" fmla="*/ 413964 w 782582"/>
                <a:gd name="connsiteY24" fmla="*/ 616267 h 817245"/>
                <a:gd name="connsiteX25" fmla="*/ 412059 w 782582"/>
                <a:gd name="connsiteY25" fmla="*/ 620077 h 817245"/>
                <a:gd name="connsiteX26" fmla="*/ 412059 w 782582"/>
                <a:gd name="connsiteY26" fmla="*/ 621030 h 817245"/>
                <a:gd name="connsiteX27" fmla="*/ 411107 w 782582"/>
                <a:gd name="connsiteY27" fmla="*/ 621983 h 817245"/>
                <a:gd name="connsiteX28" fmla="*/ 329192 w 782582"/>
                <a:gd name="connsiteY28" fmla="*/ 726758 h 817245"/>
                <a:gd name="connsiteX29" fmla="*/ 312047 w 782582"/>
                <a:gd name="connsiteY29" fmla="*/ 728663 h 817245"/>
                <a:gd name="connsiteX30" fmla="*/ 272042 w 782582"/>
                <a:gd name="connsiteY30" fmla="*/ 696277 h 817245"/>
                <a:gd name="connsiteX31" fmla="*/ 270137 w 782582"/>
                <a:gd name="connsiteY31" fmla="*/ 679133 h 817245"/>
                <a:gd name="connsiteX32" fmla="*/ 323477 w 782582"/>
                <a:gd name="connsiteY32" fmla="*/ 610552 h 817245"/>
                <a:gd name="connsiteX33" fmla="*/ 352052 w 782582"/>
                <a:gd name="connsiteY33" fmla="*/ 476250 h 817245"/>
                <a:gd name="connsiteX34" fmla="*/ 61539 w 782582"/>
                <a:gd name="connsiteY34" fmla="*/ 398144 h 817245"/>
                <a:gd name="connsiteX35" fmla="*/ 294902 w 782582"/>
                <a:gd name="connsiteY35" fmla="*/ 483869 h 817245"/>
                <a:gd name="connsiteX36" fmla="*/ 302522 w 782582"/>
                <a:gd name="connsiteY36" fmla="*/ 499109 h 817245"/>
                <a:gd name="connsiteX37" fmla="*/ 256802 w 782582"/>
                <a:gd name="connsiteY37" fmla="*/ 623887 h 817245"/>
                <a:gd name="connsiteX38" fmla="*/ 241562 w 782582"/>
                <a:gd name="connsiteY38" fmla="*/ 631507 h 817245"/>
                <a:gd name="connsiteX39" fmla="*/ 8199 w 782582"/>
                <a:gd name="connsiteY39" fmla="*/ 546734 h 817245"/>
                <a:gd name="connsiteX40" fmla="*/ 579 w 782582"/>
                <a:gd name="connsiteY40" fmla="*/ 531494 h 817245"/>
                <a:gd name="connsiteX41" fmla="*/ 46299 w 782582"/>
                <a:gd name="connsiteY41" fmla="*/ 405764 h 817245"/>
                <a:gd name="connsiteX42" fmla="*/ 61539 w 782582"/>
                <a:gd name="connsiteY42" fmla="*/ 398144 h 817245"/>
                <a:gd name="connsiteX43" fmla="*/ 148216 w 782582"/>
                <a:gd name="connsiteY43" fmla="*/ 381952 h 817245"/>
                <a:gd name="connsiteX44" fmla="*/ 236799 w 782582"/>
                <a:gd name="connsiteY44" fmla="*/ 414337 h 817245"/>
                <a:gd name="connsiteX45" fmla="*/ 239656 w 782582"/>
                <a:gd name="connsiteY45" fmla="*/ 420052 h 817245"/>
                <a:gd name="connsiteX46" fmla="*/ 232036 w 782582"/>
                <a:gd name="connsiteY46" fmla="*/ 441007 h 817245"/>
                <a:gd name="connsiteX47" fmla="*/ 226321 w 782582"/>
                <a:gd name="connsiteY47" fmla="*/ 443865 h 817245"/>
                <a:gd name="connsiteX48" fmla="*/ 137739 w 782582"/>
                <a:gd name="connsiteY48" fmla="*/ 411480 h 817245"/>
                <a:gd name="connsiteX49" fmla="*/ 134881 w 782582"/>
                <a:gd name="connsiteY49" fmla="*/ 405765 h 817245"/>
                <a:gd name="connsiteX50" fmla="*/ 142501 w 782582"/>
                <a:gd name="connsiteY50" fmla="*/ 384810 h 817245"/>
                <a:gd name="connsiteX51" fmla="*/ 148216 w 782582"/>
                <a:gd name="connsiteY51" fmla="*/ 381952 h 817245"/>
                <a:gd name="connsiteX52" fmla="*/ 368244 w 782582"/>
                <a:gd name="connsiteY52" fmla="*/ 160019 h 817245"/>
                <a:gd name="connsiteX53" fmla="*/ 370149 w 782582"/>
                <a:gd name="connsiteY53" fmla="*/ 160019 h 817245"/>
                <a:gd name="connsiteX54" fmla="*/ 510166 w 782582"/>
                <a:gd name="connsiteY54" fmla="*/ 181927 h 817245"/>
                <a:gd name="connsiteX55" fmla="*/ 513024 w 782582"/>
                <a:gd name="connsiteY55" fmla="*/ 182879 h 817245"/>
                <a:gd name="connsiteX56" fmla="*/ 513976 w 782582"/>
                <a:gd name="connsiteY56" fmla="*/ 182879 h 817245"/>
                <a:gd name="connsiteX57" fmla="*/ 517786 w 782582"/>
                <a:gd name="connsiteY57" fmla="*/ 184784 h 817245"/>
                <a:gd name="connsiteX58" fmla="*/ 612084 w 782582"/>
                <a:gd name="connsiteY58" fmla="*/ 279082 h 817245"/>
                <a:gd name="connsiteX59" fmla="*/ 613036 w 782582"/>
                <a:gd name="connsiteY59" fmla="*/ 280034 h 817245"/>
                <a:gd name="connsiteX60" fmla="*/ 680664 w 782582"/>
                <a:gd name="connsiteY60" fmla="*/ 280034 h 817245"/>
                <a:gd name="connsiteX61" fmla="*/ 693046 w 782582"/>
                <a:gd name="connsiteY61" fmla="*/ 292417 h 817245"/>
                <a:gd name="connsiteX62" fmla="*/ 693046 w 782582"/>
                <a:gd name="connsiteY62" fmla="*/ 324802 h 817245"/>
                <a:gd name="connsiteX63" fmla="*/ 680664 w 782582"/>
                <a:gd name="connsiteY63" fmla="*/ 337184 h 817245"/>
                <a:gd name="connsiteX64" fmla="*/ 564459 w 782582"/>
                <a:gd name="connsiteY64" fmla="*/ 337184 h 817245"/>
                <a:gd name="connsiteX65" fmla="*/ 564459 w 782582"/>
                <a:gd name="connsiteY65" fmla="*/ 335279 h 817245"/>
                <a:gd name="connsiteX66" fmla="*/ 554934 w 782582"/>
                <a:gd name="connsiteY66" fmla="*/ 330517 h 817245"/>
                <a:gd name="connsiteX67" fmla="*/ 504451 w 782582"/>
                <a:gd name="connsiteY67" fmla="*/ 280034 h 817245"/>
                <a:gd name="connsiteX68" fmla="*/ 474924 w 782582"/>
                <a:gd name="connsiteY68" fmla="*/ 394334 h 817245"/>
                <a:gd name="connsiteX69" fmla="*/ 602559 w 782582"/>
                <a:gd name="connsiteY69" fmla="*/ 435292 h 817245"/>
                <a:gd name="connsiteX70" fmla="*/ 603511 w 782582"/>
                <a:gd name="connsiteY70" fmla="*/ 435292 h 817245"/>
                <a:gd name="connsiteX71" fmla="*/ 605416 w 782582"/>
                <a:gd name="connsiteY71" fmla="*/ 436244 h 817245"/>
                <a:gd name="connsiteX72" fmla="*/ 607321 w 782582"/>
                <a:gd name="connsiteY72" fmla="*/ 437197 h 817245"/>
                <a:gd name="connsiteX73" fmla="*/ 608274 w 782582"/>
                <a:gd name="connsiteY73" fmla="*/ 438149 h 817245"/>
                <a:gd name="connsiteX74" fmla="*/ 609226 w 782582"/>
                <a:gd name="connsiteY74" fmla="*/ 439102 h 817245"/>
                <a:gd name="connsiteX75" fmla="*/ 611131 w 782582"/>
                <a:gd name="connsiteY75" fmla="*/ 441959 h 817245"/>
                <a:gd name="connsiteX76" fmla="*/ 612084 w 782582"/>
                <a:gd name="connsiteY76" fmla="*/ 442912 h 817245"/>
                <a:gd name="connsiteX77" fmla="*/ 613036 w 782582"/>
                <a:gd name="connsiteY77" fmla="*/ 446722 h 817245"/>
                <a:gd name="connsiteX78" fmla="*/ 613036 w 782582"/>
                <a:gd name="connsiteY78" fmla="*/ 581977 h 817245"/>
                <a:gd name="connsiteX79" fmla="*/ 600654 w 782582"/>
                <a:gd name="connsiteY79" fmla="*/ 594359 h 817245"/>
                <a:gd name="connsiteX80" fmla="*/ 548266 w 782582"/>
                <a:gd name="connsiteY80" fmla="*/ 594359 h 817245"/>
                <a:gd name="connsiteX81" fmla="*/ 535884 w 782582"/>
                <a:gd name="connsiteY81" fmla="*/ 581977 h 817245"/>
                <a:gd name="connsiteX82" fmla="*/ 535884 w 782582"/>
                <a:gd name="connsiteY82" fmla="*/ 509587 h 817245"/>
                <a:gd name="connsiteX83" fmla="*/ 326334 w 782582"/>
                <a:gd name="connsiteY83" fmla="*/ 434339 h 817245"/>
                <a:gd name="connsiteX84" fmla="*/ 322524 w 782582"/>
                <a:gd name="connsiteY84" fmla="*/ 433387 h 817245"/>
                <a:gd name="connsiteX85" fmla="*/ 316809 w 782582"/>
                <a:gd name="connsiteY85" fmla="*/ 421004 h 817245"/>
                <a:gd name="connsiteX86" fmla="*/ 316809 w 782582"/>
                <a:gd name="connsiteY86" fmla="*/ 419099 h 817245"/>
                <a:gd name="connsiteX87" fmla="*/ 342526 w 782582"/>
                <a:gd name="connsiteY87" fmla="*/ 254317 h 817245"/>
                <a:gd name="connsiteX88" fmla="*/ 261564 w 782582"/>
                <a:gd name="connsiteY88" fmla="*/ 294322 h 817245"/>
                <a:gd name="connsiteX89" fmla="*/ 231084 w 782582"/>
                <a:gd name="connsiteY89" fmla="*/ 383857 h 817245"/>
                <a:gd name="connsiteX90" fmla="*/ 215844 w 782582"/>
                <a:gd name="connsiteY90" fmla="*/ 391477 h 817245"/>
                <a:gd name="connsiteX91" fmla="*/ 180601 w 782582"/>
                <a:gd name="connsiteY91" fmla="*/ 379094 h 817245"/>
                <a:gd name="connsiteX92" fmla="*/ 172981 w 782582"/>
                <a:gd name="connsiteY92" fmla="*/ 363854 h 817245"/>
                <a:gd name="connsiteX93" fmla="*/ 216796 w 782582"/>
                <a:gd name="connsiteY93" fmla="*/ 236219 h 817245"/>
                <a:gd name="connsiteX94" fmla="*/ 224416 w 782582"/>
                <a:gd name="connsiteY94" fmla="*/ 228599 h 817245"/>
                <a:gd name="connsiteX95" fmla="*/ 227274 w 782582"/>
                <a:gd name="connsiteY95" fmla="*/ 226694 h 817245"/>
                <a:gd name="connsiteX96" fmla="*/ 362529 w 782582"/>
                <a:gd name="connsiteY96" fmla="*/ 160972 h 817245"/>
                <a:gd name="connsiteX97" fmla="*/ 368244 w 782582"/>
                <a:gd name="connsiteY97" fmla="*/ 160019 h 817245"/>
                <a:gd name="connsiteX98" fmla="*/ 455874 w 782582"/>
                <a:gd name="connsiteY98" fmla="*/ 0 h 817245"/>
                <a:gd name="connsiteX99" fmla="*/ 528264 w 782582"/>
                <a:gd name="connsiteY99" fmla="*/ 72390 h 817245"/>
                <a:gd name="connsiteX100" fmla="*/ 455874 w 782582"/>
                <a:gd name="connsiteY100" fmla="*/ 144780 h 817245"/>
                <a:gd name="connsiteX101" fmla="*/ 383484 w 782582"/>
                <a:gd name="connsiteY101" fmla="*/ 72390 h 817245"/>
                <a:gd name="connsiteX102" fmla="*/ 455874 w 782582"/>
                <a:gd name="connsiteY102" fmla="*/ 0 h 817245"/>
                <a:gd name="connsiteX0" fmla="*/ 282519 w 782582"/>
                <a:gd name="connsiteY0" fmla="*/ 783907 h 792479"/>
                <a:gd name="connsiteX1" fmla="*/ 273947 w 782582"/>
                <a:gd name="connsiteY1" fmla="*/ 792479 h 792479"/>
                <a:gd name="connsiteX2" fmla="*/ 282519 w 782582"/>
                <a:gd name="connsiteY2" fmla="*/ 783907 h 792479"/>
                <a:gd name="connsiteX3" fmla="*/ 412059 w 782582"/>
                <a:gd name="connsiteY3" fmla="*/ 706754 h 792479"/>
                <a:gd name="connsiteX4" fmla="*/ 643516 w 782582"/>
                <a:gd name="connsiteY4" fmla="*/ 706754 h 792479"/>
                <a:gd name="connsiteX5" fmla="*/ 652089 w 782582"/>
                <a:gd name="connsiteY5" fmla="*/ 715327 h 792479"/>
                <a:gd name="connsiteX6" fmla="*/ 652089 w 782582"/>
                <a:gd name="connsiteY6" fmla="*/ 740092 h 792479"/>
                <a:gd name="connsiteX7" fmla="*/ 643516 w 782582"/>
                <a:gd name="connsiteY7" fmla="*/ 748664 h 792479"/>
                <a:gd name="connsiteX8" fmla="*/ 412059 w 782582"/>
                <a:gd name="connsiteY8" fmla="*/ 748664 h 792479"/>
                <a:gd name="connsiteX9" fmla="*/ 403486 w 782582"/>
                <a:gd name="connsiteY9" fmla="*/ 740092 h 792479"/>
                <a:gd name="connsiteX10" fmla="*/ 403486 w 782582"/>
                <a:gd name="connsiteY10" fmla="*/ 715327 h 792479"/>
                <a:gd name="connsiteX11" fmla="*/ 412059 w 782582"/>
                <a:gd name="connsiteY11" fmla="*/ 706754 h 792479"/>
                <a:gd name="connsiteX12" fmla="*/ 541599 w 782582"/>
                <a:gd name="connsiteY12" fmla="*/ 633412 h 792479"/>
                <a:gd name="connsiteX13" fmla="*/ 773057 w 782582"/>
                <a:gd name="connsiteY13" fmla="*/ 633412 h 792479"/>
                <a:gd name="connsiteX14" fmla="*/ 782582 w 782582"/>
                <a:gd name="connsiteY14" fmla="*/ 641985 h 792479"/>
                <a:gd name="connsiteX15" fmla="*/ 782582 w 782582"/>
                <a:gd name="connsiteY15" fmla="*/ 666750 h 792479"/>
                <a:gd name="connsiteX16" fmla="*/ 774009 w 782582"/>
                <a:gd name="connsiteY16" fmla="*/ 675322 h 792479"/>
                <a:gd name="connsiteX17" fmla="*/ 541599 w 782582"/>
                <a:gd name="connsiteY17" fmla="*/ 675322 h 792479"/>
                <a:gd name="connsiteX18" fmla="*/ 533027 w 782582"/>
                <a:gd name="connsiteY18" fmla="*/ 666750 h 792479"/>
                <a:gd name="connsiteX19" fmla="*/ 533027 w 782582"/>
                <a:gd name="connsiteY19" fmla="*/ 641985 h 792479"/>
                <a:gd name="connsiteX20" fmla="*/ 541599 w 782582"/>
                <a:gd name="connsiteY20" fmla="*/ 633412 h 792479"/>
                <a:gd name="connsiteX21" fmla="*/ 352052 w 782582"/>
                <a:gd name="connsiteY21" fmla="*/ 476250 h 792479"/>
                <a:gd name="connsiteX22" fmla="*/ 437777 w 782582"/>
                <a:gd name="connsiteY22" fmla="*/ 507682 h 792479"/>
                <a:gd name="connsiteX23" fmla="*/ 413964 w 782582"/>
                <a:gd name="connsiteY23" fmla="*/ 616267 h 792479"/>
                <a:gd name="connsiteX24" fmla="*/ 412059 w 782582"/>
                <a:gd name="connsiteY24" fmla="*/ 620077 h 792479"/>
                <a:gd name="connsiteX25" fmla="*/ 412059 w 782582"/>
                <a:gd name="connsiteY25" fmla="*/ 621030 h 792479"/>
                <a:gd name="connsiteX26" fmla="*/ 411107 w 782582"/>
                <a:gd name="connsiteY26" fmla="*/ 621983 h 792479"/>
                <a:gd name="connsiteX27" fmla="*/ 329192 w 782582"/>
                <a:gd name="connsiteY27" fmla="*/ 726758 h 792479"/>
                <a:gd name="connsiteX28" fmla="*/ 312047 w 782582"/>
                <a:gd name="connsiteY28" fmla="*/ 728663 h 792479"/>
                <a:gd name="connsiteX29" fmla="*/ 272042 w 782582"/>
                <a:gd name="connsiteY29" fmla="*/ 696277 h 792479"/>
                <a:gd name="connsiteX30" fmla="*/ 270137 w 782582"/>
                <a:gd name="connsiteY30" fmla="*/ 679133 h 792479"/>
                <a:gd name="connsiteX31" fmla="*/ 323477 w 782582"/>
                <a:gd name="connsiteY31" fmla="*/ 610552 h 792479"/>
                <a:gd name="connsiteX32" fmla="*/ 352052 w 782582"/>
                <a:gd name="connsiteY32" fmla="*/ 476250 h 792479"/>
                <a:gd name="connsiteX33" fmla="*/ 61539 w 782582"/>
                <a:gd name="connsiteY33" fmla="*/ 398144 h 792479"/>
                <a:gd name="connsiteX34" fmla="*/ 294902 w 782582"/>
                <a:gd name="connsiteY34" fmla="*/ 483869 h 792479"/>
                <a:gd name="connsiteX35" fmla="*/ 302522 w 782582"/>
                <a:gd name="connsiteY35" fmla="*/ 499109 h 792479"/>
                <a:gd name="connsiteX36" fmla="*/ 256802 w 782582"/>
                <a:gd name="connsiteY36" fmla="*/ 623887 h 792479"/>
                <a:gd name="connsiteX37" fmla="*/ 241562 w 782582"/>
                <a:gd name="connsiteY37" fmla="*/ 631507 h 792479"/>
                <a:gd name="connsiteX38" fmla="*/ 8199 w 782582"/>
                <a:gd name="connsiteY38" fmla="*/ 546734 h 792479"/>
                <a:gd name="connsiteX39" fmla="*/ 579 w 782582"/>
                <a:gd name="connsiteY39" fmla="*/ 531494 h 792479"/>
                <a:gd name="connsiteX40" fmla="*/ 46299 w 782582"/>
                <a:gd name="connsiteY40" fmla="*/ 405764 h 792479"/>
                <a:gd name="connsiteX41" fmla="*/ 61539 w 782582"/>
                <a:gd name="connsiteY41" fmla="*/ 398144 h 792479"/>
                <a:gd name="connsiteX42" fmla="*/ 148216 w 782582"/>
                <a:gd name="connsiteY42" fmla="*/ 381952 h 792479"/>
                <a:gd name="connsiteX43" fmla="*/ 236799 w 782582"/>
                <a:gd name="connsiteY43" fmla="*/ 414337 h 792479"/>
                <a:gd name="connsiteX44" fmla="*/ 239656 w 782582"/>
                <a:gd name="connsiteY44" fmla="*/ 420052 h 792479"/>
                <a:gd name="connsiteX45" fmla="*/ 232036 w 782582"/>
                <a:gd name="connsiteY45" fmla="*/ 441007 h 792479"/>
                <a:gd name="connsiteX46" fmla="*/ 226321 w 782582"/>
                <a:gd name="connsiteY46" fmla="*/ 443865 h 792479"/>
                <a:gd name="connsiteX47" fmla="*/ 137739 w 782582"/>
                <a:gd name="connsiteY47" fmla="*/ 411480 h 792479"/>
                <a:gd name="connsiteX48" fmla="*/ 134881 w 782582"/>
                <a:gd name="connsiteY48" fmla="*/ 405765 h 792479"/>
                <a:gd name="connsiteX49" fmla="*/ 142501 w 782582"/>
                <a:gd name="connsiteY49" fmla="*/ 384810 h 792479"/>
                <a:gd name="connsiteX50" fmla="*/ 148216 w 782582"/>
                <a:gd name="connsiteY50" fmla="*/ 381952 h 792479"/>
                <a:gd name="connsiteX51" fmla="*/ 368244 w 782582"/>
                <a:gd name="connsiteY51" fmla="*/ 160019 h 792479"/>
                <a:gd name="connsiteX52" fmla="*/ 370149 w 782582"/>
                <a:gd name="connsiteY52" fmla="*/ 160019 h 792479"/>
                <a:gd name="connsiteX53" fmla="*/ 510166 w 782582"/>
                <a:gd name="connsiteY53" fmla="*/ 181927 h 792479"/>
                <a:gd name="connsiteX54" fmla="*/ 513024 w 782582"/>
                <a:gd name="connsiteY54" fmla="*/ 182879 h 792479"/>
                <a:gd name="connsiteX55" fmla="*/ 513976 w 782582"/>
                <a:gd name="connsiteY55" fmla="*/ 182879 h 792479"/>
                <a:gd name="connsiteX56" fmla="*/ 517786 w 782582"/>
                <a:gd name="connsiteY56" fmla="*/ 184784 h 792479"/>
                <a:gd name="connsiteX57" fmla="*/ 612084 w 782582"/>
                <a:gd name="connsiteY57" fmla="*/ 279082 h 792479"/>
                <a:gd name="connsiteX58" fmla="*/ 613036 w 782582"/>
                <a:gd name="connsiteY58" fmla="*/ 280034 h 792479"/>
                <a:gd name="connsiteX59" fmla="*/ 680664 w 782582"/>
                <a:gd name="connsiteY59" fmla="*/ 280034 h 792479"/>
                <a:gd name="connsiteX60" fmla="*/ 693046 w 782582"/>
                <a:gd name="connsiteY60" fmla="*/ 292417 h 792479"/>
                <a:gd name="connsiteX61" fmla="*/ 693046 w 782582"/>
                <a:gd name="connsiteY61" fmla="*/ 324802 h 792479"/>
                <a:gd name="connsiteX62" fmla="*/ 680664 w 782582"/>
                <a:gd name="connsiteY62" fmla="*/ 337184 h 792479"/>
                <a:gd name="connsiteX63" fmla="*/ 564459 w 782582"/>
                <a:gd name="connsiteY63" fmla="*/ 337184 h 792479"/>
                <a:gd name="connsiteX64" fmla="*/ 564459 w 782582"/>
                <a:gd name="connsiteY64" fmla="*/ 335279 h 792479"/>
                <a:gd name="connsiteX65" fmla="*/ 554934 w 782582"/>
                <a:gd name="connsiteY65" fmla="*/ 330517 h 792479"/>
                <a:gd name="connsiteX66" fmla="*/ 504451 w 782582"/>
                <a:gd name="connsiteY66" fmla="*/ 280034 h 792479"/>
                <a:gd name="connsiteX67" fmla="*/ 474924 w 782582"/>
                <a:gd name="connsiteY67" fmla="*/ 394334 h 792479"/>
                <a:gd name="connsiteX68" fmla="*/ 602559 w 782582"/>
                <a:gd name="connsiteY68" fmla="*/ 435292 h 792479"/>
                <a:gd name="connsiteX69" fmla="*/ 603511 w 782582"/>
                <a:gd name="connsiteY69" fmla="*/ 435292 h 792479"/>
                <a:gd name="connsiteX70" fmla="*/ 605416 w 782582"/>
                <a:gd name="connsiteY70" fmla="*/ 436244 h 792479"/>
                <a:gd name="connsiteX71" fmla="*/ 607321 w 782582"/>
                <a:gd name="connsiteY71" fmla="*/ 437197 h 792479"/>
                <a:gd name="connsiteX72" fmla="*/ 608274 w 782582"/>
                <a:gd name="connsiteY72" fmla="*/ 438149 h 792479"/>
                <a:gd name="connsiteX73" fmla="*/ 609226 w 782582"/>
                <a:gd name="connsiteY73" fmla="*/ 439102 h 792479"/>
                <a:gd name="connsiteX74" fmla="*/ 611131 w 782582"/>
                <a:gd name="connsiteY74" fmla="*/ 441959 h 792479"/>
                <a:gd name="connsiteX75" fmla="*/ 612084 w 782582"/>
                <a:gd name="connsiteY75" fmla="*/ 442912 h 792479"/>
                <a:gd name="connsiteX76" fmla="*/ 613036 w 782582"/>
                <a:gd name="connsiteY76" fmla="*/ 446722 h 792479"/>
                <a:gd name="connsiteX77" fmla="*/ 613036 w 782582"/>
                <a:gd name="connsiteY77" fmla="*/ 581977 h 792479"/>
                <a:gd name="connsiteX78" fmla="*/ 600654 w 782582"/>
                <a:gd name="connsiteY78" fmla="*/ 594359 h 792479"/>
                <a:gd name="connsiteX79" fmla="*/ 548266 w 782582"/>
                <a:gd name="connsiteY79" fmla="*/ 594359 h 792479"/>
                <a:gd name="connsiteX80" fmla="*/ 535884 w 782582"/>
                <a:gd name="connsiteY80" fmla="*/ 581977 h 792479"/>
                <a:gd name="connsiteX81" fmla="*/ 535884 w 782582"/>
                <a:gd name="connsiteY81" fmla="*/ 509587 h 792479"/>
                <a:gd name="connsiteX82" fmla="*/ 326334 w 782582"/>
                <a:gd name="connsiteY82" fmla="*/ 434339 h 792479"/>
                <a:gd name="connsiteX83" fmla="*/ 322524 w 782582"/>
                <a:gd name="connsiteY83" fmla="*/ 433387 h 792479"/>
                <a:gd name="connsiteX84" fmla="*/ 316809 w 782582"/>
                <a:gd name="connsiteY84" fmla="*/ 421004 h 792479"/>
                <a:gd name="connsiteX85" fmla="*/ 316809 w 782582"/>
                <a:gd name="connsiteY85" fmla="*/ 419099 h 792479"/>
                <a:gd name="connsiteX86" fmla="*/ 342526 w 782582"/>
                <a:gd name="connsiteY86" fmla="*/ 254317 h 792479"/>
                <a:gd name="connsiteX87" fmla="*/ 261564 w 782582"/>
                <a:gd name="connsiteY87" fmla="*/ 294322 h 792479"/>
                <a:gd name="connsiteX88" fmla="*/ 231084 w 782582"/>
                <a:gd name="connsiteY88" fmla="*/ 383857 h 792479"/>
                <a:gd name="connsiteX89" fmla="*/ 215844 w 782582"/>
                <a:gd name="connsiteY89" fmla="*/ 391477 h 792479"/>
                <a:gd name="connsiteX90" fmla="*/ 180601 w 782582"/>
                <a:gd name="connsiteY90" fmla="*/ 379094 h 792479"/>
                <a:gd name="connsiteX91" fmla="*/ 172981 w 782582"/>
                <a:gd name="connsiteY91" fmla="*/ 363854 h 792479"/>
                <a:gd name="connsiteX92" fmla="*/ 216796 w 782582"/>
                <a:gd name="connsiteY92" fmla="*/ 236219 h 792479"/>
                <a:gd name="connsiteX93" fmla="*/ 224416 w 782582"/>
                <a:gd name="connsiteY93" fmla="*/ 228599 h 792479"/>
                <a:gd name="connsiteX94" fmla="*/ 227274 w 782582"/>
                <a:gd name="connsiteY94" fmla="*/ 226694 h 792479"/>
                <a:gd name="connsiteX95" fmla="*/ 362529 w 782582"/>
                <a:gd name="connsiteY95" fmla="*/ 160972 h 792479"/>
                <a:gd name="connsiteX96" fmla="*/ 368244 w 782582"/>
                <a:gd name="connsiteY96" fmla="*/ 160019 h 792479"/>
                <a:gd name="connsiteX97" fmla="*/ 455874 w 782582"/>
                <a:gd name="connsiteY97" fmla="*/ 0 h 792479"/>
                <a:gd name="connsiteX98" fmla="*/ 528264 w 782582"/>
                <a:gd name="connsiteY98" fmla="*/ 72390 h 792479"/>
                <a:gd name="connsiteX99" fmla="*/ 455874 w 782582"/>
                <a:gd name="connsiteY99" fmla="*/ 144780 h 792479"/>
                <a:gd name="connsiteX100" fmla="*/ 383484 w 782582"/>
                <a:gd name="connsiteY100" fmla="*/ 72390 h 792479"/>
                <a:gd name="connsiteX101" fmla="*/ 455874 w 782582"/>
                <a:gd name="connsiteY101" fmla="*/ 0 h 792479"/>
                <a:gd name="connsiteX0" fmla="*/ 412059 w 782582"/>
                <a:gd name="connsiteY0" fmla="*/ 706754 h 748664"/>
                <a:gd name="connsiteX1" fmla="*/ 643516 w 782582"/>
                <a:gd name="connsiteY1" fmla="*/ 706754 h 748664"/>
                <a:gd name="connsiteX2" fmla="*/ 652089 w 782582"/>
                <a:gd name="connsiteY2" fmla="*/ 715327 h 748664"/>
                <a:gd name="connsiteX3" fmla="*/ 652089 w 782582"/>
                <a:gd name="connsiteY3" fmla="*/ 740092 h 748664"/>
                <a:gd name="connsiteX4" fmla="*/ 643516 w 782582"/>
                <a:gd name="connsiteY4" fmla="*/ 748664 h 748664"/>
                <a:gd name="connsiteX5" fmla="*/ 412059 w 782582"/>
                <a:gd name="connsiteY5" fmla="*/ 748664 h 748664"/>
                <a:gd name="connsiteX6" fmla="*/ 403486 w 782582"/>
                <a:gd name="connsiteY6" fmla="*/ 740092 h 748664"/>
                <a:gd name="connsiteX7" fmla="*/ 403486 w 782582"/>
                <a:gd name="connsiteY7" fmla="*/ 715327 h 748664"/>
                <a:gd name="connsiteX8" fmla="*/ 412059 w 782582"/>
                <a:gd name="connsiteY8" fmla="*/ 706754 h 748664"/>
                <a:gd name="connsiteX9" fmla="*/ 541599 w 782582"/>
                <a:gd name="connsiteY9" fmla="*/ 633412 h 748664"/>
                <a:gd name="connsiteX10" fmla="*/ 773057 w 782582"/>
                <a:gd name="connsiteY10" fmla="*/ 633412 h 748664"/>
                <a:gd name="connsiteX11" fmla="*/ 782582 w 782582"/>
                <a:gd name="connsiteY11" fmla="*/ 641985 h 748664"/>
                <a:gd name="connsiteX12" fmla="*/ 782582 w 782582"/>
                <a:gd name="connsiteY12" fmla="*/ 666750 h 748664"/>
                <a:gd name="connsiteX13" fmla="*/ 774009 w 782582"/>
                <a:gd name="connsiteY13" fmla="*/ 675322 h 748664"/>
                <a:gd name="connsiteX14" fmla="*/ 541599 w 782582"/>
                <a:gd name="connsiteY14" fmla="*/ 675322 h 748664"/>
                <a:gd name="connsiteX15" fmla="*/ 533027 w 782582"/>
                <a:gd name="connsiteY15" fmla="*/ 666750 h 748664"/>
                <a:gd name="connsiteX16" fmla="*/ 533027 w 782582"/>
                <a:gd name="connsiteY16" fmla="*/ 641985 h 748664"/>
                <a:gd name="connsiteX17" fmla="*/ 541599 w 782582"/>
                <a:gd name="connsiteY17" fmla="*/ 633412 h 748664"/>
                <a:gd name="connsiteX18" fmla="*/ 352052 w 782582"/>
                <a:gd name="connsiteY18" fmla="*/ 476250 h 748664"/>
                <a:gd name="connsiteX19" fmla="*/ 437777 w 782582"/>
                <a:gd name="connsiteY19" fmla="*/ 507682 h 748664"/>
                <a:gd name="connsiteX20" fmla="*/ 413964 w 782582"/>
                <a:gd name="connsiteY20" fmla="*/ 616267 h 748664"/>
                <a:gd name="connsiteX21" fmla="*/ 412059 w 782582"/>
                <a:gd name="connsiteY21" fmla="*/ 620077 h 748664"/>
                <a:gd name="connsiteX22" fmla="*/ 412059 w 782582"/>
                <a:gd name="connsiteY22" fmla="*/ 621030 h 748664"/>
                <a:gd name="connsiteX23" fmla="*/ 411107 w 782582"/>
                <a:gd name="connsiteY23" fmla="*/ 621983 h 748664"/>
                <a:gd name="connsiteX24" fmla="*/ 329192 w 782582"/>
                <a:gd name="connsiteY24" fmla="*/ 726758 h 748664"/>
                <a:gd name="connsiteX25" fmla="*/ 312047 w 782582"/>
                <a:gd name="connsiteY25" fmla="*/ 728663 h 748664"/>
                <a:gd name="connsiteX26" fmla="*/ 272042 w 782582"/>
                <a:gd name="connsiteY26" fmla="*/ 696277 h 748664"/>
                <a:gd name="connsiteX27" fmla="*/ 270137 w 782582"/>
                <a:gd name="connsiteY27" fmla="*/ 679133 h 748664"/>
                <a:gd name="connsiteX28" fmla="*/ 323477 w 782582"/>
                <a:gd name="connsiteY28" fmla="*/ 610552 h 748664"/>
                <a:gd name="connsiteX29" fmla="*/ 352052 w 782582"/>
                <a:gd name="connsiteY29" fmla="*/ 476250 h 748664"/>
                <a:gd name="connsiteX30" fmla="*/ 61539 w 782582"/>
                <a:gd name="connsiteY30" fmla="*/ 398144 h 748664"/>
                <a:gd name="connsiteX31" fmla="*/ 294902 w 782582"/>
                <a:gd name="connsiteY31" fmla="*/ 483869 h 748664"/>
                <a:gd name="connsiteX32" fmla="*/ 302522 w 782582"/>
                <a:gd name="connsiteY32" fmla="*/ 499109 h 748664"/>
                <a:gd name="connsiteX33" fmla="*/ 256802 w 782582"/>
                <a:gd name="connsiteY33" fmla="*/ 623887 h 748664"/>
                <a:gd name="connsiteX34" fmla="*/ 241562 w 782582"/>
                <a:gd name="connsiteY34" fmla="*/ 631507 h 748664"/>
                <a:gd name="connsiteX35" fmla="*/ 8199 w 782582"/>
                <a:gd name="connsiteY35" fmla="*/ 546734 h 748664"/>
                <a:gd name="connsiteX36" fmla="*/ 579 w 782582"/>
                <a:gd name="connsiteY36" fmla="*/ 531494 h 748664"/>
                <a:gd name="connsiteX37" fmla="*/ 46299 w 782582"/>
                <a:gd name="connsiteY37" fmla="*/ 405764 h 748664"/>
                <a:gd name="connsiteX38" fmla="*/ 61539 w 782582"/>
                <a:gd name="connsiteY38" fmla="*/ 398144 h 748664"/>
                <a:gd name="connsiteX39" fmla="*/ 148216 w 782582"/>
                <a:gd name="connsiteY39" fmla="*/ 381952 h 748664"/>
                <a:gd name="connsiteX40" fmla="*/ 236799 w 782582"/>
                <a:gd name="connsiteY40" fmla="*/ 414337 h 748664"/>
                <a:gd name="connsiteX41" fmla="*/ 239656 w 782582"/>
                <a:gd name="connsiteY41" fmla="*/ 420052 h 748664"/>
                <a:gd name="connsiteX42" fmla="*/ 232036 w 782582"/>
                <a:gd name="connsiteY42" fmla="*/ 441007 h 748664"/>
                <a:gd name="connsiteX43" fmla="*/ 226321 w 782582"/>
                <a:gd name="connsiteY43" fmla="*/ 443865 h 748664"/>
                <a:gd name="connsiteX44" fmla="*/ 137739 w 782582"/>
                <a:gd name="connsiteY44" fmla="*/ 411480 h 748664"/>
                <a:gd name="connsiteX45" fmla="*/ 134881 w 782582"/>
                <a:gd name="connsiteY45" fmla="*/ 405765 h 748664"/>
                <a:gd name="connsiteX46" fmla="*/ 142501 w 782582"/>
                <a:gd name="connsiteY46" fmla="*/ 384810 h 748664"/>
                <a:gd name="connsiteX47" fmla="*/ 148216 w 782582"/>
                <a:gd name="connsiteY47" fmla="*/ 381952 h 748664"/>
                <a:gd name="connsiteX48" fmla="*/ 368244 w 782582"/>
                <a:gd name="connsiteY48" fmla="*/ 160019 h 748664"/>
                <a:gd name="connsiteX49" fmla="*/ 370149 w 782582"/>
                <a:gd name="connsiteY49" fmla="*/ 160019 h 748664"/>
                <a:gd name="connsiteX50" fmla="*/ 510166 w 782582"/>
                <a:gd name="connsiteY50" fmla="*/ 181927 h 748664"/>
                <a:gd name="connsiteX51" fmla="*/ 513024 w 782582"/>
                <a:gd name="connsiteY51" fmla="*/ 182879 h 748664"/>
                <a:gd name="connsiteX52" fmla="*/ 513976 w 782582"/>
                <a:gd name="connsiteY52" fmla="*/ 182879 h 748664"/>
                <a:gd name="connsiteX53" fmla="*/ 517786 w 782582"/>
                <a:gd name="connsiteY53" fmla="*/ 184784 h 748664"/>
                <a:gd name="connsiteX54" fmla="*/ 612084 w 782582"/>
                <a:gd name="connsiteY54" fmla="*/ 279082 h 748664"/>
                <a:gd name="connsiteX55" fmla="*/ 613036 w 782582"/>
                <a:gd name="connsiteY55" fmla="*/ 280034 h 748664"/>
                <a:gd name="connsiteX56" fmla="*/ 680664 w 782582"/>
                <a:gd name="connsiteY56" fmla="*/ 280034 h 748664"/>
                <a:gd name="connsiteX57" fmla="*/ 693046 w 782582"/>
                <a:gd name="connsiteY57" fmla="*/ 292417 h 748664"/>
                <a:gd name="connsiteX58" fmla="*/ 693046 w 782582"/>
                <a:gd name="connsiteY58" fmla="*/ 324802 h 748664"/>
                <a:gd name="connsiteX59" fmla="*/ 680664 w 782582"/>
                <a:gd name="connsiteY59" fmla="*/ 337184 h 748664"/>
                <a:gd name="connsiteX60" fmla="*/ 564459 w 782582"/>
                <a:gd name="connsiteY60" fmla="*/ 337184 h 748664"/>
                <a:gd name="connsiteX61" fmla="*/ 564459 w 782582"/>
                <a:gd name="connsiteY61" fmla="*/ 335279 h 748664"/>
                <a:gd name="connsiteX62" fmla="*/ 554934 w 782582"/>
                <a:gd name="connsiteY62" fmla="*/ 330517 h 748664"/>
                <a:gd name="connsiteX63" fmla="*/ 504451 w 782582"/>
                <a:gd name="connsiteY63" fmla="*/ 280034 h 748664"/>
                <a:gd name="connsiteX64" fmla="*/ 474924 w 782582"/>
                <a:gd name="connsiteY64" fmla="*/ 394334 h 748664"/>
                <a:gd name="connsiteX65" fmla="*/ 602559 w 782582"/>
                <a:gd name="connsiteY65" fmla="*/ 435292 h 748664"/>
                <a:gd name="connsiteX66" fmla="*/ 603511 w 782582"/>
                <a:gd name="connsiteY66" fmla="*/ 435292 h 748664"/>
                <a:gd name="connsiteX67" fmla="*/ 605416 w 782582"/>
                <a:gd name="connsiteY67" fmla="*/ 436244 h 748664"/>
                <a:gd name="connsiteX68" fmla="*/ 607321 w 782582"/>
                <a:gd name="connsiteY68" fmla="*/ 437197 h 748664"/>
                <a:gd name="connsiteX69" fmla="*/ 608274 w 782582"/>
                <a:gd name="connsiteY69" fmla="*/ 438149 h 748664"/>
                <a:gd name="connsiteX70" fmla="*/ 609226 w 782582"/>
                <a:gd name="connsiteY70" fmla="*/ 439102 h 748664"/>
                <a:gd name="connsiteX71" fmla="*/ 611131 w 782582"/>
                <a:gd name="connsiteY71" fmla="*/ 441959 h 748664"/>
                <a:gd name="connsiteX72" fmla="*/ 612084 w 782582"/>
                <a:gd name="connsiteY72" fmla="*/ 442912 h 748664"/>
                <a:gd name="connsiteX73" fmla="*/ 613036 w 782582"/>
                <a:gd name="connsiteY73" fmla="*/ 446722 h 748664"/>
                <a:gd name="connsiteX74" fmla="*/ 613036 w 782582"/>
                <a:gd name="connsiteY74" fmla="*/ 581977 h 748664"/>
                <a:gd name="connsiteX75" fmla="*/ 600654 w 782582"/>
                <a:gd name="connsiteY75" fmla="*/ 594359 h 748664"/>
                <a:gd name="connsiteX76" fmla="*/ 548266 w 782582"/>
                <a:gd name="connsiteY76" fmla="*/ 594359 h 748664"/>
                <a:gd name="connsiteX77" fmla="*/ 535884 w 782582"/>
                <a:gd name="connsiteY77" fmla="*/ 581977 h 748664"/>
                <a:gd name="connsiteX78" fmla="*/ 535884 w 782582"/>
                <a:gd name="connsiteY78" fmla="*/ 509587 h 748664"/>
                <a:gd name="connsiteX79" fmla="*/ 326334 w 782582"/>
                <a:gd name="connsiteY79" fmla="*/ 434339 h 748664"/>
                <a:gd name="connsiteX80" fmla="*/ 322524 w 782582"/>
                <a:gd name="connsiteY80" fmla="*/ 433387 h 748664"/>
                <a:gd name="connsiteX81" fmla="*/ 316809 w 782582"/>
                <a:gd name="connsiteY81" fmla="*/ 421004 h 748664"/>
                <a:gd name="connsiteX82" fmla="*/ 316809 w 782582"/>
                <a:gd name="connsiteY82" fmla="*/ 419099 h 748664"/>
                <a:gd name="connsiteX83" fmla="*/ 342526 w 782582"/>
                <a:gd name="connsiteY83" fmla="*/ 254317 h 748664"/>
                <a:gd name="connsiteX84" fmla="*/ 261564 w 782582"/>
                <a:gd name="connsiteY84" fmla="*/ 294322 h 748664"/>
                <a:gd name="connsiteX85" fmla="*/ 231084 w 782582"/>
                <a:gd name="connsiteY85" fmla="*/ 383857 h 748664"/>
                <a:gd name="connsiteX86" fmla="*/ 215844 w 782582"/>
                <a:gd name="connsiteY86" fmla="*/ 391477 h 748664"/>
                <a:gd name="connsiteX87" fmla="*/ 180601 w 782582"/>
                <a:gd name="connsiteY87" fmla="*/ 379094 h 748664"/>
                <a:gd name="connsiteX88" fmla="*/ 172981 w 782582"/>
                <a:gd name="connsiteY88" fmla="*/ 363854 h 748664"/>
                <a:gd name="connsiteX89" fmla="*/ 216796 w 782582"/>
                <a:gd name="connsiteY89" fmla="*/ 236219 h 748664"/>
                <a:gd name="connsiteX90" fmla="*/ 224416 w 782582"/>
                <a:gd name="connsiteY90" fmla="*/ 228599 h 748664"/>
                <a:gd name="connsiteX91" fmla="*/ 227274 w 782582"/>
                <a:gd name="connsiteY91" fmla="*/ 226694 h 748664"/>
                <a:gd name="connsiteX92" fmla="*/ 362529 w 782582"/>
                <a:gd name="connsiteY92" fmla="*/ 160972 h 748664"/>
                <a:gd name="connsiteX93" fmla="*/ 368244 w 782582"/>
                <a:gd name="connsiteY93" fmla="*/ 160019 h 748664"/>
                <a:gd name="connsiteX94" fmla="*/ 455874 w 782582"/>
                <a:gd name="connsiteY94" fmla="*/ 0 h 748664"/>
                <a:gd name="connsiteX95" fmla="*/ 528264 w 782582"/>
                <a:gd name="connsiteY95" fmla="*/ 72390 h 748664"/>
                <a:gd name="connsiteX96" fmla="*/ 455874 w 782582"/>
                <a:gd name="connsiteY96" fmla="*/ 144780 h 748664"/>
                <a:gd name="connsiteX97" fmla="*/ 383484 w 782582"/>
                <a:gd name="connsiteY97" fmla="*/ 72390 h 748664"/>
                <a:gd name="connsiteX98" fmla="*/ 455874 w 782582"/>
                <a:gd name="connsiteY98" fmla="*/ 0 h 748664"/>
                <a:gd name="connsiteX0" fmla="*/ 412059 w 782582"/>
                <a:gd name="connsiteY0" fmla="*/ 706754 h 748664"/>
                <a:gd name="connsiteX1" fmla="*/ 643516 w 782582"/>
                <a:gd name="connsiteY1" fmla="*/ 706754 h 748664"/>
                <a:gd name="connsiteX2" fmla="*/ 652089 w 782582"/>
                <a:gd name="connsiteY2" fmla="*/ 715327 h 748664"/>
                <a:gd name="connsiteX3" fmla="*/ 652089 w 782582"/>
                <a:gd name="connsiteY3" fmla="*/ 740092 h 748664"/>
                <a:gd name="connsiteX4" fmla="*/ 643516 w 782582"/>
                <a:gd name="connsiteY4" fmla="*/ 748664 h 748664"/>
                <a:gd name="connsiteX5" fmla="*/ 403486 w 782582"/>
                <a:gd name="connsiteY5" fmla="*/ 740092 h 748664"/>
                <a:gd name="connsiteX6" fmla="*/ 403486 w 782582"/>
                <a:gd name="connsiteY6" fmla="*/ 715327 h 748664"/>
                <a:gd name="connsiteX7" fmla="*/ 412059 w 782582"/>
                <a:gd name="connsiteY7" fmla="*/ 706754 h 748664"/>
                <a:gd name="connsiteX8" fmla="*/ 541599 w 782582"/>
                <a:gd name="connsiteY8" fmla="*/ 633412 h 748664"/>
                <a:gd name="connsiteX9" fmla="*/ 773057 w 782582"/>
                <a:gd name="connsiteY9" fmla="*/ 633412 h 748664"/>
                <a:gd name="connsiteX10" fmla="*/ 782582 w 782582"/>
                <a:gd name="connsiteY10" fmla="*/ 641985 h 748664"/>
                <a:gd name="connsiteX11" fmla="*/ 782582 w 782582"/>
                <a:gd name="connsiteY11" fmla="*/ 666750 h 748664"/>
                <a:gd name="connsiteX12" fmla="*/ 774009 w 782582"/>
                <a:gd name="connsiteY12" fmla="*/ 675322 h 748664"/>
                <a:gd name="connsiteX13" fmla="*/ 541599 w 782582"/>
                <a:gd name="connsiteY13" fmla="*/ 675322 h 748664"/>
                <a:gd name="connsiteX14" fmla="*/ 533027 w 782582"/>
                <a:gd name="connsiteY14" fmla="*/ 666750 h 748664"/>
                <a:gd name="connsiteX15" fmla="*/ 533027 w 782582"/>
                <a:gd name="connsiteY15" fmla="*/ 641985 h 748664"/>
                <a:gd name="connsiteX16" fmla="*/ 541599 w 782582"/>
                <a:gd name="connsiteY16" fmla="*/ 633412 h 748664"/>
                <a:gd name="connsiteX17" fmla="*/ 352052 w 782582"/>
                <a:gd name="connsiteY17" fmla="*/ 476250 h 748664"/>
                <a:gd name="connsiteX18" fmla="*/ 437777 w 782582"/>
                <a:gd name="connsiteY18" fmla="*/ 507682 h 748664"/>
                <a:gd name="connsiteX19" fmla="*/ 413964 w 782582"/>
                <a:gd name="connsiteY19" fmla="*/ 616267 h 748664"/>
                <a:gd name="connsiteX20" fmla="*/ 412059 w 782582"/>
                <a:gd name="connsiteY20" fmla="*/ 620077 h 748664"/>
                <a:gd name="connsiteX21" fmla="*/ 412059 w 782582"/>
                <a:gd name="connsiteY21" fmla="*/ 621030 h 748664"/>
                <a:gd name="connsiteX22" fmla="*/ 411107 w 782582"/>
                <a:gd name="connsiteY22" fmla="*/ 621983 h 748664"/>
                <a:gd name="connsiteX23" fmla="*/ 329192 w 782582"/>
                <a:gd name="connsiteY23" fmla="*/ 726758 h 748664"/>
                <a:gd name="connsiteX24" fmla="*/ 312047 w 782582"/>
                <a:gd name="connsiteY24" fmla="*/ 728663 h 748664"/>
                <a:gd name="connsiteX25" fmla="*/ 272042 w 782582"/>
                <a:gd name="connsiteY25" fmla="*/ 696277 h 748664"/>
                <a:gd name="connsiteX26" fmla="*/ 270137 w 782582"/>
                <a:gd name="connsiteY26" fmla="*/ 679133 h 748664"/>
                <a:gd name="connsiteX27" fmla="*/ 323477 w 782582"/>
                <a:gd name="connsiteY27" fmla="*/ 610552 h 748664"/>
                <a:gd name="connsiteX28" fmla="*/ 352052 w 782582"/>
                <a:gd name="connsiteY28" fmla="*/ 476250 h 748664"/>
                <a:gd name="connsiteX29" fmla="*/ 61539 w 782582"/>
                <a:gd name="connsiteY29" fmla="*/ 398144 h 748664"/>
                <a:gd name="connsiteX30" fmla="*/ 294902 w 782582"/>
                <a:gd name="connsiteY30" fmla="*/ 483869 h 748664"/>
                <a:gd name="connsiteX31" fmla="*/ 302522 w 782582"/>
                <a:gd name="connsiteY31" fmla="*/ 499109 h 748664"/>
                <a:gd name="connsiteX32" fmla="*/ 256802 w 782582"/>
                <a:gd name="connsiteY32" fmla="*/ 623887 h 748664"/>
                <a:gd name="connsiteX33" fmla="*/ 241562 w 782582"/>
                <a:gd name="connsiteY33" fmla="*/ 631507 h 748664"/>
                <a:gd name="connsiteX34" fmla="*/ 8199 w 782582"/>
                <a:gd name="connsiteY34" fmla="*/ 546734 h 748664"/>
                <a:gd name="connsiteX35" fmla="*/ 579 w 782582"/>
                <a:gd name="connsiteY35" fmla="*/ 531494 h 748664"/>
                <a:gd name="connsiteX36" fmla="*/ 46299 w 782582"/>
                <a:gd name="connsiteY36" fmla="*/ 405764 h 748664"/>
                <a:gd name="connsiteX37" fmla="*/ 61539 w 782582"/>
                <a:gd name="connsiteY37" fmla="*/ 398144 h 748664"/>
                <a:gd name="connsiteX38" fmla="*/ 148216 w 782582"/>
                <a:gd name="connsiteY38" fmla="*/ 381952 h 748664"/>
                <a:gd name="connsiteX39" fmla="*/ 236799 w 782582"/>
                <a:gd name="connsiteY39" fmla="*/ 414337 h 748664"/>
                <a:gd name="connsiteX40" fmla="*/ 239656 w 782582"/>
                <a:gd name="connsiteY40" fmla="*/ 420052 h 748664"/>
                <a:gd name="connsiteX41" fmla="*/ 232036 w 782582"/>
                <a:gd name="connsiteY41" fmla="*/ 441007 h 748664"/>
                <a:gd name="connsiteX42" fmla="*/ 226321 w 782582"/>
                <a:gd name="connsiteY42" fmla="*/ 443865 h 748664"/>
                <a:gd name="connsiteX43" fmla="*/ 137739 w 782582"/>
                <a:gd name="connsiteY43" fmla="*/ 411480 h 748664"/>
                <a:gd name="connsiteX44" fmla="*/ 134881 w 782582"/>
                <a:gd name="connsiteY44" fmla="*/ 405765 h 748664"/>
                <a:gd name="connsiteX45" fmla="*/ 142501 w 782582"/>
                <a:gd name="connsiteY45" fmla="*/ 384810 h 748664"/>
                <a:gd name="connsiteX46" fmla="*/ 148216 w 782582"/>
                <a:gd name="connsiteY46" fmla="*/ 381952 h 748664"/>
                <a:gd name="connsiteX47" fmla="*/ 368244 w 782582"/>
                <a:gd name="connsiteY47" fmla="*/ 160019 h 748664"/>
                <a:gd name="connsiteX48" fmla="*/ 370149 w 782582"/>
                <a:gd name="connsiteY48" fmla="*/ 160019 h 748664"/>
                <a:gd name="connsiteX49" fmla="*/ 510166 w 782582"/>
                <a:gd name="connsiteY49" fmla="*/ 181927 h 748664"/>
                <a:gd name="connsiteX50" fmla="*/ 513024 w 782582"/>
                <a:gd name="connsiteY50" fmla="*/ 182879 h 748664"/>
                <a:gd name="connsiteX51" fmla="*/ 513976 w 782582"/>
                <a:gd name="connsiteY51" fmla="*/ 182879 h 748664"/>
                <a:gd name="connsiteX52" fmla="*/ 517786 w 782582"/>
                <a:gd name="connsiteY52" fmla="*/ 184784 h 748664"/>
                <a:gd name="connsiteX53" fmla="*/ 612084 w 782582"/>
                <a:gd name="connsiteY53" fmla="*/ 279082 h 748664"/>
                <a:gd name="connsiteX54" fmla="*/ 613036 w 782582"/>
                <a:gd name="connsiteY54" fmla="*/ 280034 h 748664"/>
                <a:gd name="connsiteX55" fmla="*/ 680664 w 782582"/>
                <a:gd name="connsiteY55" fmla="*/ 280034 h 748664"/>
                <a:gd name="connsiteX56" fmla="*/ 693046 w 782582"/>
                <a:gd name="connsiteY56" fmla="*/ 292417 h 748664"/>
                <a:gd name="connsiteX57" fmla="*/ 693046 w 782582"/>
                <a:gd name="connsiteY57" fmla="*/ 324802 h 748664"/>
                <a:gd name="connsiteX58" fmla="*/ 680664 w 782582"/>
                <a:gd name="connsiteY58" fmla="*/ 337184 h 748664"/>
                <a:gd name="connsiteX59" fmla="*/ 564459 w 782582"/>
                <a:gd name="connsiteY59" fmla="*/ 337184 h 748664"/>
                <a:gd name="connsiteX60" fmla="*/ 564459 w 782582"/>
                <a:gd name="connsiteY60" fmla="*/ 335279 h 748664"/>
                <a:gd name="connsiteX61" fmla="*/ 554934 w 782582"/>
                <a:gd name="connsiteY61" fmla="*/ 330517 h 748664"/>
                <a:gd name="connsiteX62" fmla="*/ 504451 w 782582"/>
                <a:gd name="connsiteY62" fmla="*/ 280034 h 748664"/>
                <a:gd name="connsiteX63" fmla="*/ 474924 w 782582"/>
                <a:gd name="connsiteY63" fmla="*/ 394334 h 748664"/>
                <a:gd name="connsiteX64" fmla="*/ 602559 w 782582"/>
                <a:gd name="connsiteY64" fmla="*/ 435292 h 748664"/>
                <a:gd name="connsiteX65" fmla="*/ 603511 w 782582"/>
                <a:gd name="connsiteY65" fmla="*/ 435292 h 748664"/>
                <a:gd name="connsiteX66" fmla="*/ 605416 w 782582"/>
                <a:gd name="connsiteY66" fmla="*/ 436244 h 748664"/>
                <a:gd name="connsiteX67" fmla="*/ 607321 w 782582"/>
                <a:gd name="connsiteY67" fmla="*/ 437197 h 748664"/>
                <a:gd name="connsiteX68" fmla="*/ 608274 w 782582"/>
                <a:gd name="connsiteY68" fmla="*/ 438149 h 748664"/>
                <a:gd name="connsiteX69" fmla="*/ 609226 w 782582"/>
                <a:gd name="connsiteY69" fmla="*/ 439102 h 748664"/>
                <a:gd name="connsiteX70" fmla="*/ 611131 w 782582"/>
                <a:gd name="connsiteY70" fmla="*/ 441959 h 748664"/>
                <a:gd name="connsiteX71" fmla="*/ 612084 w 782582"/>
                <a:gd name="connsiteY71" fmla="*/ 442912 h 748664"/>
                <a:gd name="connsiteX72" fmla="*/ 613036 w 782582"/>
                <a:gd name="connsiteY72" fmla="*/ 446722 h 748664"/>
                <a:gd name="connsiteX73" fmla="*/ 613036 w 782582"/>
                <a:gd name="connsiteY73" fmla="*/ 581977 h 748664"/>
                <a:gd name="connsiteX74" fmla="*/ 600654 w 782582"/>
                <a:gd name="connsiteY74" fmla="*/ 594359 h 748664"/>
                <a:gd name="connsiteX75" fmla="*/ 548266 w 782582"/>
                <a:gd name="connsiteY75" fmla="*/ 594359 h 748664"/>
                <a:gd name="connsiteX76" fmla="*/ 535884 w 782582"/>
                <a:gd name="connsiteY76" fmla="*/ 581977 h 748664"/>
                <a:gd name="connsiteX77" fmla="*/ 535884 w 782582"/>
                <a:gd name="connsiteY77" fmla="*/ 509587 h 748664"/>
                <a:gd name="connsiteX78" fmla="*/ 326334 w 782582"/>
                <a:gd name="connsiteY78" fmla="*/ 434339 h 748664"/>
                <a:gd name="connsiteX79" fmla="*/ 322524 w 782582"/>
                <a:gd name="connsiteY79" fmla="*/ 433387 h 748664"/>
                <a:gd name="connsiteX80" fmla="*/ 316809 w 782582"/>
                <a:gd name="connsiteY80" fmla="*/ 421004 h 748664"/>
                <a:gd name="connsiteX81" fmla="*/ 316809 w 782582"/>
                <a:gd name="connsiteY81" fmla="*/ 419099 h 748664"/>
                <a:gd name="connsiteX82" fmla="*/ 342526 w 782582"/>
                <a:gd name="connsiteY82" fmla="*/ 254317 h 748664"/>
                <a:gd name="connsiteX83" fmla="*/ 261564 w 782582"/>
                <a:gd name="connsiteY83" fmla="*/ 294322 h 748664"/>
                <a:gd name="connsiteX84" fmla="*/ 231084 w 782582"/>
                <a:gd name="connsiteY84" fmla="*/ 383857 h 748664"/>
                <a:gd name="connsiteX85" fmla="*/ 215844 w 782582"/>
                <a:gd name="connsiteY85" fmla="*/ 391477 h 748664"/>
                <a:gd name="connsiteX86" fmla="*/ 180601 w 782582"/>
                <a:gd name="connsiteY86" fmla="*/ 379094 h 748664"/>
                <a:gd name="connsiteX87" fmla="*/ 172981 w 782582"/>
                <a:gd name="connsiteY87" fmla="*/ 363854 h 748664"/>
                <a:gd name="connsiteX88" fmla="*/ 216796 w 782582"/>
                <a:gd name="connsiteY88" fmla="*/ 236219 h 748664"/>
                <a:gd name="connsiteX89" fmla="*/ 224416 w 782582"/>
                <a:gd name="connsiteY89" fmla="*/ 228599 h 748664"/>
                <a:gd name="connsiteX90" fmla="*/ 227274 w 782582"/>
                <a:gd name="connsiteY90" fmla="*/ 226694 h 748664"/>
                <a:gd name="connsiteX91" fmla="*/ 362529 w 782582"/>
                <a:gd name="connsiteY91" fmla="*/ 160972 h 748664"/>
                <a:gd name="connsiteX92" fmla="*/ 368244 w 782582"/>
                <a:gd name="connsiteY92" fmla="*/ 160019 h 748664"/>
                <a:gd name="connsiteX93" fmla="*/ 455874 w 782582"/>
                <a:gd name="connsiteY93" fmla="*/ 0 h 748664"/>
                <a:gd name="connsiteX94" fmla="*/ 528264 w 782582"/>
                <a:gd name="connsiteY94" fmla="*/ 72390 h 748664"/>
                <a:gd name="connsiteX95" fmla="*/ 455874 w 782582"/>
                <a:gd name="connsiteY95" fmla="*/ 144780 h 748664"/>
                <a:gd name="connsiteX96" fmla="*/ 383484 w 782582"/>
                <a:gd name="connsiteY96" fmla="*/ 72390 h 748664"/>
                <a:gd name="connsiteX97" fmla="*/ 455874 w 782582"/>
                <a:gd name="connsiteY97" fmla="*/ 0 h 748664"/>
                <a:gd name="connsiteX0" fmla="*/ 412059 w 782582"/>
                <a:gd name="connsiteY0" fmla="*/ 706754 h 748664"/>
                <a:gd name="connsiteX1" fmla="*/ 643516 w 782582"/>
                <a:gd name="connsiteY1" fmla="*/ 706754 h 748664"/>
                <a:gd name="connsiteX2" fmla="*/ 652089 w 782582"/>
                <a:gd name="connsiteY2" fmla="*/ 715327 h 748664"/>
                <a:gd name="connsiteX3" fmla="*/ 652089 w 782582"/>
                <a:gd name="connsiteY3" fmla="*/ 740092 h 748664"/>
                <a:gd name="connsiteX4" fmla="*/ 643516 w 782582"/>
                <a:gd name="connsiteY4" fmla="*/ 748664 h 748664"/>
                <a:gd name="connsiteX5" fmla="*/ 403486 w 782582"/>
                <a:gd name="connsiteY5" fmla="*/ 715327 h 748664"/>
                <a:gd name="connsiteX6" fmla="*/ 412059 w 782582"/>
                <a:gd name="connsiteY6" fmla="*/ 706754 h 748664"/>
                <a:gd name="connsiteX7" fmla="*/ 541599 w 782582"/>
                <a:gd name="connsiteY7" fmla="*/ 633412 h 748664"/>
                <a:gd name="connsiteX8" fmla="*/ 773057 w 782582"/>
                <a:gd name="connsiteY8" fmla="*/ 633412 h 748664"/>
                <a:gd name="connsiteX9" fmla="*/ 782582 w 782582"/>
                <a:gd name="connsiteY9" fmla="*/ 641985 h 748664"/>
                <a:gd name="connsiteX10" fmla="*/ 782582 w 782582"/>
                <a:gd name="connsiteY10" fmla="*/ 666750 h 748664"/>
                <a:gd name="connsiteX11" fmla="*/ 774009 w 782582"/>
                <a:gd name="connsiteY11" fmla="*/ 675322 h 748664"/>
                <a:gd name="connsiteX12" fmla="*/ 541599 w 782582"/>
                <a:gd name="connsiteY12" fmla="*/ 675322 h 748664"/>
                <a:gd name="connsiteX13" fmla="*/ 533027 w 782582"/>
                <a:gd name="connsiteY13" fmla="*/ 666750 h 748664"/>
                <a:gd name="connsiteX14" fmla="*/ 533027 w 782582"/>
                <a:gd name="connsiteY14" fmla="*/ 641985 h 748664"/>
                <a:gd name="connsiteX15" fmla="*/ 541599 w 782582"/>
                <a:gd name="connsiteY15" fmla="*/ 633412 h 748664"/>
                <a:gd name="connsiteX16" fmla="*/ 352052 w 782582"/>
                <a:gd name="connsiteY16" fmla="*/ 476250 h 748664"/>
                <a:gd name="connsiteX17" fmla="*/ 437777 w 782582"/>
                <a:gd name="connsiteY17" fmla="*/ 507682 h 748664"/>
                <a:gd name="connsiteX18" fmla="*/ 413964 w 782582"/>
                <a:gd name="connsiteY18" fmla="*/ 616267 h 748664"/>
                <a:gd name="connsiteX19" fmla="*/ 412059 w 782582"/>
                <a:gd name="connsiteY19" fmla="*/ 620077 h 748664"/>
                <a:gd name="connsiteX20" fmla="*/ 412059 w 782582"/>
                <a:gd name="connsiteY20" fmla="*/ 621030 h 748664"/>
                <a:gd name="connsiteX21" fmla="*/ 411107 w 782582"/>
                <a:gd name="connsiteY21" fmla="*/ 621983 h 748664"/>
                <a:gd name="connsiteX22" fmla="*/ 329192 w 782582"/>
                <a:gd name="connsiteY22" fmla="*/ 726758 h 748664"/>
                <a:gd name="connsiteX23" fmla="*/ 312047 w 782582"/>
                <a:gd name="connsiteY23" fmla="*/ 728663 h 748664"/>
                <a:gd name="connsiteX24" fmla="*/ 272042 w 782582"/>
                <a:gd name="connsiteY24" fmla="*/ 696277 h 748664"/>
                <a:gd name="connsiteX25" fmla="*/ 270137 w 782582"/>
                <a:gd name="connsiteY25" fmla="*/ 679133 h 748664"/>
                <a:gd name="connsiteX26" fmla="*/ 323477 w 782582"/>
                <a:gd name="connsiteY26" fmla="*/ 610552 h 748664"/>
                <a:gd name="connsiteX27" fmla="*/ 352052 w 782582"/>
                <a:gd name="connsiteY27" fmla="*/ 476250 h 748664"/>
                <a:gd name="connsiteX28" fmla="*/ 61539 w 782582"/>
                <a:gd name="connsiteY28" fmla="*/ 398144 h 748664"/>
                <a:gd name="connsiteX29" fmla="*/ 294902 w 782582"/>
                <a:gd name="connsiteY29" fmla="*/ 483869 h 748664"/>
                <a:gd name="connsiteX30" fmla="*/ 302522 w 782582"/>
                <a:gd name="connsiteY30" fmla="*/ 499109 h 748664"/>
                <a:gd name="connsiteX31" fmla="*/ 256802 w 782582"/>
                <a:gd name="connsiteY31" fmla="*/ 623887 h 748664"/>
                <a:gd name="connsiteX32" fmla="*/ 241562 w 782582"/>
                <a:gd name="connsiteY32" fmla="*/ 631507 h 748664"/>
                <a:gd name="connsiteX33" fmla="*/ 8199 w 782582"/>
                <a:gd name="connsiteY33" fmla="*/ 546734 h 748664"/>
                <a:gd name="connsiteX34" fmla="*/ 579 w 782582"/>
                <a:gd name="connsiteY34" fmla="*/ 531494 h 748664"/>
                <a:gd name="connsiteX35" fmla="*/ 46299 w 782582"/>
                <a:gd name="connsiteY35" fmla="*/ 405764 h 748664"/>
                <a:gd name="connsiteX36" fmla="*/ 61539 w 782582"/>
                <a:gd name="connsiteY36" fmla="*/ 398144 h 748664"/>
                <a:gd name="connsiteX37" fmla="*/ 148216 w 782582"/>
                <a:gd name="connsiteY37" fmla="*/ 381952 h 748664"/>
                <a:gd name="connsiteX38" fmla="*/ 236799 w 782582"/>
                <a:gd name="connsiteY38" fmla="*/ 414337 h 748664"/>
                <a:gd name="connsiteX39" fmla="*/ 239656 w 782582"/>
                <a:gd name="connsiteY39" fmla="*/ 420052 h 748664"/>
                <a:gd name="connsiteX40" fmla="*/ 232036 w 782582"/>
                <a:gd name="connsiteY40" fmla="*/ 441007 h 748664"/>
                <a:gd name="connsiteX41" fmla="*/ 226321 w 782582"/>
                <a:gd name="connsiteY41" fmla="*/ 443865 h 748664"/>
                <a:gd name="connsiteX42" fmla="*/ 137739 w 782582"/>
                <a:gd name="connsiteY42" fmla="*/ 411480 h 748664"/>
                <a:gd name="connsiteX43" fmla="*/ 134881 w 782582"/>
                <a:gd name="connsiteY43" fmla="*/ 405765 h 748664"/>
                <a:gd name="connsiteX44" fmla="*/ 142501 w 782582"/>
                <a:gd name="connsiteY44" fmla="*/ 384810 h 748664"/>
                <a:gd name="connsiteX45" fmla="*/ 148216 w 782582"/>
                <a:gd name="connsiteY45" fmla="*/ 381952 h 748664"/>
                <a:gd name="connsiteX46" fmla="*/ 368244 w 782582"/>
                <a:gd name="connsiteY46" fmla="*/ 160019 h 748664"/>
                <a:gd name="connsiteX47" fmla="*/ 370149 w 782582"/>
                <a:gd name="connsiteY47" fmla="*/ 160019 h 748664"/>
                <a:gd name="connsiteX48" fmla="*/ 510166 w 782582"/>
                <a:gd name="connsiteY48" fmla="*/ 181927 h 748664"/>
                <a:gd name="connsiteX49" fmla="*/ 513024 w 782582"/>
                <a:gd name="connsiteY49" fmla="*/ 182879 h 748664"/>
                <a:gd name="connsiteX50" fmla="*/ 513976 w 782582"/>
                <a:gd name="connsiteY50" fmla="*/ 182879 h 748664"/>
                <a:gd name="connsiteX51" fmla="*/ 517786 w 782582"/>
                <a:gd name="connsiteY51" fmla="*/ 184784 h 748664"/>
                <a:gd name="connsiteX52" fmla="*/ 612084 w 782582"/>
                <a:gd name="connsiteY52" fmla="*/ 279082 h 748664"/>
                <a:gd name="connsiteX53" fmla="*/ 613036 w 782582"/>
                <a:gd name="connsiteY53" fmla="*/ 280034 h 748664"/>
                <a:gd name="connsiteX54" fmla="*/ 680664 w 782582"/>
                <a:gd name="connsiteY54" fmla="*/ 280034 h 748664"/>
                <a:gd name="connsiteX55" fmla="*/ 693046 w 782582"/>
                <a:gd name="connsiteY55" fmla="*/ 292417 h 748664"/>
                <a:gd name="connsiteX56" fmla="*/ 693046 w 782582"/>
                <a:gd name="connsiteY56" fmla="*/ 324802 h 748664"/>
                <a:gd name="connsiteX57" fmla="*/ 680664 w 782582"/>
                <a:gd name="connsiteY57" fmla="*/ 337184 h 748664"/>
                <a:gd name="connsiteX58" fmla="*/ 564459 w 782582"/>
                <a:gd name="connsiteY58" fmla="*/ 337184 h 748664"/>
                <a:gd name="connsiteX59" fmla="*/ 564459 w 782582"/>
                <a:gd name="connsiteY59" fmla="*/ 335279 h 748664"/>
                <a:gd name="connsiteX60" fmla="*/ 554934 w 782582"/>
                <a:gd name="connsiteY60" fmla="*/ 330517 h 748664"/>
                <a:gd name="connsiteX61" fmla="*/ 504451 w 782582"/>
                <a:gd name="connsiteY61" fmla="*/ 280034 h 748664"/>
                <a:gd name="connsiteX62" fmla="*/ 474924 w 782582"/>
                <a:gd name="connsiteY62" fmla="*/ 394334 h 748664"/>
                <a:gd name="connsiteX63" fmla="*/ 602559 w 782582"/>
                <a:gd name="connsiteY63" fmla="*/ 435292 h 748664"/>
                <a:gd name="connsiteX64" fmla="*/ 603511 w 782582"/>
                <a:gd name="connsiteY64" fmla="*/ 435292 h 748664"/>
                <a:gd name="connsiteX65" fmla="*/ 605416 w 782582"/>
                <a:gd name="connsiteY65" fmla="*/ 436244 h 748664"/>
                <a:gd name="connsiteX66" fmla="*/ 607321 w 782582"/>
                <a:gd name="connsiteY66" fmla="*/ 437197 h 748664"/>
                <a:gd name="connsiteX67" fmla="*/ 608274 w 782582"/>
                <a:gd name="connsiteY67" fmla="*/ 438149 h 748664"/>
                <a:gd name="connsiteX68" fmla="*/ 609226 w 782582"/>
                <a:gd name="connsiteY68" fmla="*/ 439102 h 748664"/>
                <a:gd name="connsiteX69" fmla="*/ 611131 w 782582"/>
                <a:gd name="connsiteY69" fmla="*/ 441959 h 748664"/>
                <a:gd name="connsiteX70" fmla="*/ 612084 w 782582"/>
                <a:gd name="connsiteY70" fmla="*/ 442912 h 748664"/>
                <a:gd name="connsiteX71" fmla="*/ 613036 w 782582"/>
                <a:gd name="connsiteY71" fmla="*/ 446722 h 748664"/>
                <a:gd name="connsiteX72" fmla="*/ 613036 w 782582"/>
                <a:gd name="connsiteY72" fmla="*/ 581977 h 748664"/>
                <a:gd name="connsiteX73" fmla="*/ 600654 w 782582"/>
                <a:gd name="connsiteY73" fmla="*/ 594359 h 748664"/>
                <a:gd name="connsiteX74" fmla="*/ 548266 w 782582"/>
                <a:gd name="connsiteY74" fmla="*/ 594359 h 748664"/>
                <a:gd name="connsiteX75" fmla="*/ 535884 w 782582"/>
                <a:gd name="connsiteY75" fmla="*/ 581977 h 748664"/>
                <a:gd name="connsiteX76" fmla="*/ 535884 w 782582"/>
                <a:gd name="connsiteY76" fmla="*/ 509587 h 748664"/>
                <a:gd name="connsiteX77" fmla="*/ 326334 w 782582"/>
                <a:gd name="connsiteY77" fmla="*/ 434339 h 748664"/>
                <a:gd name="connsiteX78" fmla="*/ 322524 w 782582"/>
                <a:gd name="connsiteY78" fmla="*/ 433387 h 748664"/>
                <a:gd name="connsiteX79" fmla="*/ 316809 w 782582"/>
                <a:gd name="connsiteY79" fmla="*/ 421004 h 748664"/>
                <a:gd name="connsiteX80" fmla="*/ 316809 w 782582"/>
                <a:gd name="connsiteY80" fmla="*/ 419099 h 748664"/>
                <a:gd name="connsiteX81" fmla="*/ 342526 w 782582"/>
                <a:gd name="connsiteY81" fmla="*/ 254317 h 748664"/>
                <a:gd name="connsiteX82" fmla="*/ 261564 w 782582"/>
                <a:gd name="connsiteY82" fmla="*/ 294322 h 748664"/>
                <a:gd name="connsiteX83" fmla="*/ 231084 w 782582"/>
                <a:gd name="connsiteY83" fmla="*/ 383857 h 748664"/>
                <a:gd name="connsiteX84" fmla="*/ 215844 w 782582"/>
                <a:gd name="connsiteY84" fmla="*/ 391477 h 748664"/>
                <a:gd name="connsiteX85" fmla="*/ 180601 w 782582"/>
                <a:gd name="connsiteY85" fmla="*/ 379094 h 748664"/>
                <a:gd name="connsiteX86" fmla="*/ 172981 w 782582"/>
                <a:gd name="connsiteY86" fmla="*/ 363854 h 748664"/>
                <a:gd name="connsiteX87" fmla="*/ 216796 w 782582"/>
                <a:gd name="connsiteY87" fmla="*/ 236219 h 748664"/>
                <a:gd name="connsiteX88" fmla="*/ 224416 w 782582"/>
                <a:gd name="connsiteY88" fmla="*/ 228599 h 748664"/>
                <a:gd name="connsiteX89" fmla="*/ 227274 w 782582"/>
                <a:gd name="connsiteY89" fmla="*/ 226694 h 748664"/>
                <a:gd name="connsiteX90" fmla="*/ 362529 w 782582"/>
                <a:gd name="connsiteY90" fmla="*/ 160972 h 748664"/>
                <a:gd name="connsiteX91" fmla="*/ 368244 w 782582"/>
                <a:gd name="connsiteY91" fmla="*/ 160019 h 748664"/>
                <a:gd name="connsiteX92" fmla="*/ 455874 w 782582"/>
                <a:gd name="connsiteY92" fmla="*/ 0 h 748664"/>
                <a:gd name="connsiteX93" fmla="*/ 528264 w 782582"/>
                <a:gd name="connsiteY93" fmla="*/ 72390 h 748664"/>
                <a:gd name="connsiteX94" fmla="*/ 455874 w 782582"/>
                <a:gd name="connsiteY94" fmla="*/ 144780 h 748664"/>
                <a:gd name="connsiteX95" fmla="*/ 383484 w 782582"/>
                <a:gd name="connsiteY95" fmla="*/ 72390 h 748664"/>
                <a:gd name="connsiteX96" fmla="*/ 455874 w 782582"/>
                <a:gd name="connsiteY96" fmla="*/ 0 h 748664"/>
                <a:gd name="connsiteX0" fmla="*/ 403486 w 782582"/>
                <a:gd name="connsiteY0" fmla="*/ 715327 h 748664"/>
                <a:gd name="connsiteX1" fmla="*/ 643516 w 782582"/>
                <a:gd name="connsiteY1" fmla="*/ 706754 h 748664"/>
                <a:gd name="connsiteX2" fmla="*/ 652089 w 782582"/>
                <a:gd name="connsiteY2" fmla="*/ 715327 h 748664"/>
                <a:gd name="connsiteX3" fmla="*/ 652089 w 782582"/>
                <a:gd name="connsiteY3" fmla="*/ 740092 h 748664"/>
                <a:gd name="connsiteX4" fmla="*/ 643516 w 782582"/>
                <a:gd name="connsiteY4" fmla="*/ 748664 h 748664"/>
                <a:gd name="connsiteX5" fmla="*/ 403486 w 782582"/>
                <a:gd name="connsiteY5" fmla="*/ 715327 h 748664"/>
                <a:gd name="connsiteX6" fmla="*/ 541599 w 782582"/>
                <a:gd name="connsiteY6" fmla="*/ 633412 h 748664"/>
                <a:gd name="connsiteX7" fmla="*/ 773057 w 782582"/>
                <a:gd name="connsiteY7" fmla="*/ 633412 h 748664"/>
                <a:gd name="connsiteX8" fmla="*/ 782582 w 782582"/>
                <a:gd name="connsiteY8" fmla="*/ 641985 h 748664"/>
                <a:gd name="connsiteX9" fmla="*/ 782582 w 782582"/>
                <a:gd name="connsiteY9" fmla="*/ 666750 h 748664"/>
                <a:gd name="connsiteX10" fmla="*/ 774009 w 782582"/>
                <a:gd name="connsiteY10" fmla="*/ 675322 h 748664"/>
                <a:gd name="connsiteX11" fmla="*/ 541599 w 782582"/>
                <a:gd name="connsiteY11" fmla="*/ 675322 h 748664"/>
                <a:gd name="connsiteX12" fmla="*/ 533027 w 782582"/>
                <a:gd name="connsiteY12" fmla="*/ 666750 h 748664"/>
                <a:gd name="connsiteX13" fmla="*/ 533027 w 782582"/>
                <a:gd name="connsiteY13" fmla="*/ 641985 h 748664"/>
                <a:gd name="connsiteX14" fmla="*/ 541599 w 782582"/>
                <a:gd name="connsiteY14" fmla="*/ 633412 h 748664"/>
                <a:gd name="connsiteX15" fmla="*/ 352052 w 782582"/>
                <a:gd name="connsiteY15" fmla="*/ 476250 h 748664"/>
                <a:gd name="connsiteX16" fmla="*/ 437777 w 782582"/>
                <a:gd name="connsiteY16" fmla="*/ 507682 h 748664"/>
                <a:gd name="connsiteX17" fmla="*/ 413964 w 782582"/>
                <a:gd name="connsiteY17" fmla="*/ 616267 h 748664"/>
                <a:gd name="connsiteX18" fmla="*/ 412059 w 782582"/>
                <a:gd name="connsiteY18" fmla="*/ 620077 h 748664"/>
                <a:gd name="connsiteX19" fmla="*/ 412059 w 782582"/>
                <a:gd name="connsiteY19" fmla="*/ 621030 h 748664"/>
                <a:gd name="connsiteX20" fmla="*/ 411107 w 782582"/>
                <a:gd name="connsiteY20" fmla="*/ 621983 h 748664"/>
                <a:gd name="connsiteX21" fmla="*/ 329192 w 782582"/>
                <a:gd name="connsiteY21" fmla="*/ 726758 h 748664"/>
                <a:gd name="connsiteX22" fmla="*/ 312047 w 782582"/>
                <a:gd name="connsiteY22" fmla="*/ 728663 h 748664"/>
                <a:gd name="connsiteX23" fmla="*/ 272042 w 782582"/>
                <a:gd name="connsiteY23" fmla="*/ 696277 h 748664"/>
                <a:gd name="connsiteX24" fmla="*/ 270137 w 782582"/>
                <a:gd name="connsiteY24" fmla="*/ 679133 h 748664"/>
                <a:gd name="connsiteX25" fmla="*/ 323477 w 782582"/>
                <a:gd name="connsiteY25" fmla="*/ 610552 h 748664"/>
                <a:gd name="connsiteX26" fmla="*/ 352052 w 782582"/>
                <a:gd name="connsiteY26" fmla="*/ 476250 h 748664"/>
                <a:gd name="connsiteX27" fmla="*/ 61539 w 782582"/>
                <a:gd name="connsiteY27" fmla="*/ 398144 h 748664"/>
                <a:gd name="connsiteX28" fmla="*/ 294902 w 782582"/>
                <a:gd name="connsiteY28" fmla="*/ 483869 h 748664"/>
                <a:gd name="connsiteX29" fmla="*/ 302522 w 782582"/>
                <a:gd name="connsiteY29" fmla="*/ 499109 h 748664"/>
                <a:gd name="connsiteX30" fmla="*/ 256802 w 782582"/>
                <a:gd name="connsiteY30" fmla="*/ 623887 h 748664"/>
                <a:gd name="connsiteX31" fmla="*/ 241562 w 782582"/>
                <a:gd name="connsiteY31" fmla="*/ 631507 h 748664"/>
                <a:gd name="connsiteX32" fmla="*/ 8199 w 782582"/>
                <a:gd name="connsiteY32" fmla="*/ 546734 h 748664"/>
                <a:gd name="connsiteX33" fmla="*/ 579 w 782582"/>
                <a:gd name="connsiteY33" fmla="*/ 531494 h 748664"/>
                <a:gd name="connsiteX34" fmla="*/ 46299 w 782582"/>
                <a:gd name="connsiteY34" fmla="*/ 405764 h 748664"/>
                <a:gd name="connsiteX35" fmla="*/ 61539 w 782582"/>
                <a:gd name="connsiteY35" fmla="*/ 398144 h 748664"/>
                <a:gd name="connsiteX36" fmla="*/ 148216 w 782582"/>
                <a:gd name="connsiteY36" fmla="*/ 381952 h 748664"/>
                <a:gd name="connsiteX37" fmla="*/ 236799 w 782582"/>
                <a:gd name="connsiteY37" fmla="*/ 414337 h 748664"/>
                <a:gd name="connsiteX38" fmla="*/ 239656 w 782582"/>
                <a:gd name="connsiteY38" fmla="*/ 420052 h 748664"/>
                <a:gd name="connsiteX39" fmla="*/ 232036 w 782582"/>
                <a:gd name="connsiteY39" fmla="*/ 441007 h 748664"/>
                <a:gd name="connsiteX40" fmla="*/ 226321 w 782582"/>
                <a:gd name="connsiteY40" fmla="*/ 443865 h 748664"/>
                <a:gd name="connsiteX41" fmla="*/ 137739 w 782582"/>
                <a:gd name="connsiteY41" fmla="*/ 411480 h 748664"/>
                <a:gd name="connsiteX42" fmla="*/ 134881 w 782582"/>
                <a:gd name="connsiteY42" fmla="*/ 405765 h 748664"/>
                <a:gd name="connsiteX43" fmla="*/ 142501 w 782582"/>
                <a:gd name="connsiteY43" fmla="*/ 384810 h 748664"/>
                <a:gd name="connsiteX44" fmla="*/ 148216 w 782582"/>
                <a:gd name="connsiteY44" fmla="*/ 381952 h 748664"/>
                <a:gd name="connsiteX45" fmla="*/ 368244 w 782582"/>
                <a:gd name="connsiteY45" fmla="*/ 160019 h 748664"/>
                <a:gd name="connsiteX46" fmla="*/ 370149 w 782582"/>
                <a:gd name="connsiteY46" fmla="*/ 160019 h 748664"/>
                <a:gd name="connsiteX47" fmla="*/ 510166 w 782582"/>
                <a:gd name="connsiteY47" fmla="*/ 181927 h 748664"/>
                <a:gd name="connsiteX48" fmla="*/ 513024 w 782582"/>
                <a:gd name="connsiteY48" fmla="*/ 182879 h 748664"/>
                <a:gd name="connsiteX49" fmla="*/ 513976 w 782582"/>
                <a:gd name="connsiteY49" fmla="*/ 182879 h 748664"/>
                <a:gd name="connsiteX50" fmla="*/ 517786 w 782582"/>
                <a:gd name="connsiteY50" fmla="*/ 184784 h 748664"/>
                <a:gd name="connsiteX51" fmla="*/ 612084 w 782582"/>
                <a:gd name="connsiteY51" fmla="*/ 279082 h 748664"/>
                <a:gd name="connsiteX52" fmla="*/ 613036 w 782582"/>
                <a:gd name="connsiteY52" fmla="*/ 280034 h 748664"/>
                <a:gd name="connsiteX53" fmla="*/ 680664 w 782582"/>
                <a:gd name="connsiteY53" fmla="*/ 280034 h 748664"/>
                <a:gd name="connsiteX54" fmla="*/ 693046 w 782582"/>
                <a:gd name="connsiteY54" fmla="*/ 292417 h 748664"/>
                <a:gd name="connsiteX55" fmla="*/ 693046 w 782582"/>
                <a:gd name="connsiteY55" fmla="*/ 324802 h 748664"/>
                <a:gd name="connsiteX56" fmla="*/ 680664 w 782582"/>
                <a:gd name="connsiteY56" fmla="*/ 337184 h 748664"/>
                <a:gd name="connsiteX57" fmla="*/ 564459 w 782582"/>
                <a:gd name="connsiteY57" fmla="*/ 337184 h 748664"/>
                <a:gd name="connsiteX58" fmla="*/ 564459 w 782582"/>
                <a:gd name="connsiteY58" fmla="*/ 335279 h 748664"/>
                <a:gd name="connsiteX59" fmla="*/ 554934 w 782582"/>
                <a:gd name="connsiteY59" fmla="*/ 330517 h 748664"/>
                <a:gd name="connsiteX60" fmla="*/ 504451 w 782582"/>
                <a:gd name="connsiteY60" fmla="*/ 280034 h 748664"/>
                <a:gd name="connsiteX61" fmla="*/ 474924 w 782582"/>
                <a:gd name="connsiteY61" fmla="*/ 394334 h 748664"/>
                <a:gd name="connsiteX62" fmla="*/ 602559 w 782582"/>
                <a:gd name="connsiteY62" fmla="*/ 435292 h 748664"/>
                <a:gd name="connsiteX63" fmla="*/ 603511 w 782582"/>
                <a:gd name="connsiteY63" fmla="*/ 435292 h 748664"/>
                <a:gd name="connsiteX64" fmla="*/ 605416 w 782582"/>
                <a:gd name="connsiteY64" fmla="*/ 436244 h 748664"/>
                <a:gd name="connsiteX65" fmla="*/ 607321 w 782582"/>
                <a:gd name="connsiteY65" fmla="*/ 437197 h 748664"/>
                <a:gd name="connsiteX66" fmla="*/ 608274 w 782582"/>
                <a:gd name="connsiteY66" fmla="*/ 438149 h 748664"/>
                <a:gd name="connsiteX67" fmla="*/ 609226 w 782582"/>
                <a:gd name="connsiteY67" fmla="*/ 439102 h 748664"/>
                <a:gd name="connsiteX68" fmla="*/ 611131 w 782582"/>
                <a:gd name="connsiteY68" fmla="*/ 441959 h 748664"/>
                <a:gd name="connsiteX69" fmla="*/ 612084 w 782582"/>
                <a:gd name="connsiteY69" fmla="*/ 442912 h 748664"/>
                <a:gd name="connsiteX70" fmla="*/ 613036 w 782582"/>
                <a:gd name="connsiteY70" fmla="*/ 446722 h 748664"/>
                <a:gd name="connsiteX71" fmla="*/ 613036 w 782582"/>
                <a:gd name="connsiteY71" fmla="*/ 581977 h 748664"/>
                <a:gd name="connsiteX72" fmla="*/ 600654 w 782582"/>
                <a:gd name="connsiteY72" fmla="*/ 594359 h 748664"/>
                <a:gd name="connsiteX73" fmla="*/ 548266 w 782582"/>
                <a:gd name="connsiteY73" fmla="*/ 594359 h 748664"/>
                <a:gd name="connsiteX74" fmla="*/ 535884 w 782582"/>
                <a:gd name="connsiteY74" fmla="*/ 581977 h 748664"/>
                <a:gd name="connsiteX75" fmla="*/ 535884 w 782582"/>
                <a:gd name="connsiteY75" fmla="*/ 509587 h 748664"/>
                <a:gd name="connsiteX76" fmla="*/ 326334 w 782582"/>
                <a:gd name="connsiteY76" fmla="*/ 434339 h 748664"/>
                <a:gd name="connsiteX77" fmla="*/ 322524 w 782582"/>
                <a:gd name="connsiteY77" fmla="*/ 433387 h 748664"/>
                <a:gd name="connsiteX78" fmla="*/ 316809 w 782582"/>
                <a:gd name="connsiteY78" fmla="*/ 421004 h 748664"/>
                <a:gd name="connsiteX79" fmla="*/ 316809 w 782582"/>
                <a:gd name="connsiteY79" fmla="*/ 419099 h 748664"/>
                <a:gd name="connsiteX80" fmla="*/ 342526 w 782582"/>
                <a:gd name="connsiteY80" fmla="*/ 254317 h 748664"/>
                <a:gd name="connsiteX81" fmla="*/ 261564 w 782582"/>
                <a:gd name="connsiteY81" fmla="*/ 294322 h 748664"/>
                <a:gd name="connsiteX82" fmla="*/ 231084 w 782582"/>
                <a:gd name="connsiteY82" fmla="*/ 383857 h 748664"/>
                <a:gd name="connsiteX83" fmla="*/ 215844 w 782582"/>
                <a:gd name="connsiteY83" fmla="*/ 391477 h 748664"/>
                <a:gd name="connsiteX84" fmla="*/ 180601 w 782582"/>
                <a:gd name="connsiteY84" fmla="*/ 379094 h 748664"/>
                <a:gd name="connsiteX85" fmla="*/ 172981 w 782582"/>
                <a:gd name="connsiteY85" fmla="*/ 363854 h 748664"/>
                <a:gd name="connsiteX86" fmla="*/ 216796 w 782582"/>
                <a:gd name="connsiteY86" fmla="*/ 236219 h 748664"/>
                <a:gd name="connsiteX87" fmla="*/ 224416 w 782582"/>
                <a:gd name="connsiteY87" fmla="*/ 228599 h 748664"/>
                <a:gd name="connsiteX88" fmla="*/ 227274 w 782582"/>
                <a:gd name="connsiteY88" fmla="*/ 226694 h 748664"/>
                <a:gd name="connsiteX89" fmla="*/ 362529 w 782582"/>
                <a:gd name="connsiteY89" fmla="*/ 160972 h 748664"/>
                <a:gd name="connsiteX90" fmla="*/ 368244 w 782582"/>
                <a:gd name="connsiteY90" fmla="*/ 160019 h 748664"/>
                <a:gd name="connsiteX91" fmla="*/ 455874 w 782582"/>
                <a:gd name="connsiteY91" fmla="*/ 0 h 748664"/>
                <a:gd name="connsiteX92" fmla="*/ 528264 w 782582"/>
                <a:gd name="connsiteY92" fmla="*/ 72390 h 748664"/>
                <a:gd name="connsiteX93" fmla="*/ 455874 w 782582"/>
                <a:gd name="connsiteY93" fmla="*/ 144780 h 748664"/>
                <a:gd name="connsiteX94" fmla="*/ 383484 w 782582"/>
                <a:gd name="connsiteY94" fmla="*/ 72390 h 748664"/>
                <a:gd name="connsiteX95" fmla="*/ 455874 w 782582"/>
                <a:gd name="connsiteY95" fmla="*/ 0 h 748664"/>
                <a:gd name="connsiteX0" fmla="*/ 643516 w 782582"/>
                <a:gd name="connsiteY0" fmla="*/ 748664 h 748664"/>
                <a:gd name="connsiteX1" fmla="*/ 643516 w 782582"/>
                <a:gd name="connsiteY1" fmla="*/ 706754 h 748664"/>
                <a:gd name="connsiteX2" fmla="*/ 652089 w 782582"/>
                <a:gd name="connsiteY2" fmla="*/ 715327 h 748664"/>
                <a:gd name="connsiteX3" fmla="*/ 652089 w 782582"/>
                <a:gd name="connsiteY3" fmla="*/ 740092 h 748664"/>
                <a:gd name="connsiteX4" fmla="*/ 643516 w 782582"/>
                <a:gd name="connsiteY4" fmla="*/ 748664 h 748664"/>
                <a:gd name="connsiteX5" fmla="*/ 541599 w 782582"/>
                <a:gd name="connsiteY5" fmla="*/ 633412 h 748664"/>
                <a:gd name="connsiteX6" fmla="*/ 773057 w 782582"/>
                <a:gd name="connsiteY6" fmla="*/ 633412 h 748664"/>
                <a:gd name="connsiteX7" fmla="*/ 782582 w 782582"/>
                <a:gd name="connsiteY7" fmla="*/ 641985 h 748664"/>
                <a:gd name="connsiteX8" fmla="*/ 782582 w 782582"/>
                <a:gd name="connsiteY8" fmla="*/ 666750 h 748664"/>
                <a:gd name="connsiteX9" fmla="*/ 774009 w 782582"/>
                <a:gd name="connsiteY9" fmla="*/ 675322 h 748664"/>
                <a:gd name="connsiteX10" fmla="*/ 541599 w 782582"/>
                <a:gd name="connsiteY10" fmla="*/ 675322 h 748664"/>
                <a:gd name="connsiteX11" fmla="*/ 533027 w 782582"/>
                <a:gd name="connsiteY11" fmla="*/ 666750 h 748664"/>
                <a:gd name="connsiteX12" fmla="*/ 533027 w 782582"/>
                <a:gd name="connsiteY12" fmla="*/ 641985 h 748664"/>
                <a:gd name="connsiteX13" fmla="*/ 541599 w 782582"/>
                <a:gd name="connsiteY13" fmla="*/ 633412 h 748664"/>
                <a:gd name="connsiteX14" fmla="*/ 352052 w 782582"/>
                <a:gd name="connsiteY14" fmla="*/ 476250 h 748664"/>
                <a:gd name="connsiteX15" fmla="*/ 437777 w 782582"/>
                <a:gd name="connsiteY15" fmla="*/ 507682 h 748664"/>
                <a:gd name="connsiteX16" fmla="*/ 413964 w 782582"/>
                <a:gd name="connsiteY16" fmla="*/ 616267 h 748664"/>
                <a:gd name="connsiteX17" fmla="*/ 412059 w 782582"/>
                <a:gd name="connsiteY17" fmla="*/ 620077 h 748664"/>
                <a:gd name="connsiteX18" fmla="*/ 412059 w 782582"/>
                <a:gd name="connsiteY18" fmla="*/ 621030 h 748664"/>
                <a:gd name="connsiteX19" fmla="*/ 411107 w 782582"/>
                <a:gd name="connsiteY19" fmla="*/ 621983 h 748664"/>
                <a:gd name="connsiteX20" fmla="*/ 329192 w 782582"/>
                <a:gd name="connsiteY20" fmla="*/ 726758 h 748664"/>
                <a:gd name="connsiteX21" fmla="*/ 312047 w 782582"/>
                <a:gd name="connsiteY21" fmla="*/ 728663 h 748664"/>
                <a:gd name="connsiteX22" fmla="*/ 272042 w 782582"/>
                <a:gd name="connsiteY22" fmla="*/ 696277 h 748664"/>
                <a:gd name="connsiteX23" fmla="*/ 270137 w 782582"/>
                <a:gd name="connsiteY23" fmla="*/ 679133 h 748664"/>
                <a:gd name="connsiteX24" fmla="*/ 323477 w 782582"/>
                <a:gd name="connsiteY24" fmla="*/ 610552 h 748664"/>
                <a:gd name="connsiteX25" fmla="*/ 352052 w 782582"/>
                <a:gd name="connsiteY25" fmla="*/ 476250 h 748664"/>
                <a:gd name="connsiteX26" fmla="*/ 61539 w 782582"/>
                <a:gd name="connsiteY26" fmla="*/ 398144 h 748664"/>
                <a:gd name="connsiteX27" fmla="*/ 294902 w 782582"/>
                <a:gd name="connsiteY27" fmla="*/ 483869 h 748664"/>
                <a:gd name="connsiteX28" fmla="*/ 302522 w 782582"/>
                <a:gd name="connsiteY28" fmla="*/ 499109 h 748664"/>
                <a:gd name="connsiteX29" fmla="*/ 256802 w 782582"/>
                <a:gd name="connsiteY29" fmla="*/ 623887 h 748664"/>
                <a:gd name="connsiteX30" fmla="*/ 241562 w 782582"/>
                <a:gd name="connsiteY30" fmla="*/ 631507 h 748664"/>
                <a:gd name="connsiteX31" fmla="*/ 8199 w 782582"/>
                <a:gd name="connsiteY31" fmla="*/ 546734 h 748664"/>
                <a:gd name="connsiteX32" fmla="*/ 579 w 782582"/>
                <a:gd name="connsiteY32" fmla="*/ 531494 h 748664"/>
                <a:gd name="connsiteX33" fmla="*/ 46299 w 782582"/>
                <a:gd name="connsiteY33" fmla="*/ 405764 h 748664"/>
                <a:gd name="connsiteX34" fmla="*/ 61539 w 782582"/>
                <a:gd name="connsiteY34" fmla="*/ 398144 h 748664"/>
                <a:gd name="connsiteX35" fmla="*/ 148216 w 782582"/>
                <a:gd name="connsiteY35" fmla="*/ 381952 h 748664"/>
                <a:gd name="connsiteX36" fmla="*/ 236799 w 782582"/>
                <a:gd name="connsiteY36" fmla="*/ 414337 h 748664"/>
                <a:gd name="connsiteX37" fmla="*/ 239656 w 782582"/>
                <a:gd name="connsiteY37" fmla="*/ 420052 h 748664"/>
                <a:gd name="connsiteX38" fmla="*/ 232036 w 782582"/>
                <a:gd name="connsiteY38" fmla="*/ 441007 h 748664"/>
                <a:gd name="connsiteX39" fmla="*/ 226321 w 782582"/>
                <a:gd name="connsiteY39" fmla="*/ 443865 h 748664"/>
                <a:gd name="connsiteX40" fmla="*/ 137739 w 782582"/>
                <a:gd name="connsiteY40" fmla="*/ 411480 h 748664"/>
                <a:gd name="connsiteX41" fmla="*/ 134881 w 782582"/>
                <a:gd name="connsiteY41" fmla="*/ 405765 h 748664"/>
                <a:gd name="connsiteX42" fmla="*/ 142501 w 782582"/>
                <a:gd name="connsiteY42" fmla="*/ 384810 h 748664"/>
                <a:gd name="connsiteX43" fmla="*/ 148216 w 782582"/>
                <a:gd name="connsiteY43" fmla="*/ 381952 h 748664"/>
                <a:gd name="connsiteX44" fmla="*/ 368244 w 782582"/>
                <a:gd name="connsiteY44" fmla="*/ 160019 h 748664"/>
                <a:gd name="connsiteX45" fmla="*/ 370149 w 782582"/>
                <a:gd name="connsiteY45" fmla="*/ 160019 h 748664"/>
                <a:gd name="connsiteX46" fmla="*/ 510166 w 782582"/>
                <a:gd name="connsiteY46" fmla="*/ 181927 h 748664"/>
                <a:gd name="connsiteX47" fmla="*/ 513024 w 782582"/>
                <a:gd name="connsiteY47" fmla="*/ 182879 h 748664"/>
                <a:gd name="connsiteX48" fmla="*/ 513976 w 782582"/>
                <a:gd name="connsiteY48" fmla="*/ 182879 h 748664"/>
                <a:gd name="connsiteX49" fmla="*/ 517786 w 782582"/>
                <a:gd name="connsiteY49" fmla="*/ 184784 h 748664"/>
                <a:gd name="connsiteX50" fmla="*/ 612084 w 782582"/>
                <a:gd name="connsiteY50" fmla="*/ 279082 h 748664"/>
                <a:gd name="connsiteX51" fmla="*/ 613036 w 782582"/>
                <a:gd name="connsiteY51" fmla="*/ 280034 h 748664"/>
                <a:gd name="connsiteX52" fmla="*/ 680664 w 782582"/>
                <a:gd name="connsiteY52" fmla="*/ 280034 h 748664"/>
                <a:gd name="connsiteX53" fmla="*/ 693046 w 782582"/>
                <a:gd name="connsiteY53" fmla="*/ 292417 h 748664"/>
                <a:gd name="connsiteX54" fmla="*/ 693046 w 782582"/>
                <a:gd name="connsiteY54" fmla="*/ 324802 h 748664"/>
                <a:gd name="connsiteX55" fmla="*/ 680664 w 782582"/>
                <a:gd name="connsiteY55" fmla="*/ 337184 h 748664"/>
                <a:gd name="connsiteX56" fmla="*/ 564459 w 782582"/>
                <a:gd name="connsiteY56" fmla="*/ 337184 h 748664"/>
                <a:gd name="connsiteX57" fmla="*/ 564459 w 782582"/>
                <a:gd name="connsiteY57" fmla="*/ 335279 h 748664"/>
                <a:gd name="connsiteX58" fmla="*/ 554934 w 782582"/>
                <a:gd name="connsiteY58" fmla="*/ 330517 h 748664"/>
                <a:gd name="connsiteX59" fmla="*/ 504451 w 782582"/>
                <a:gd name="connsiteY59" fmla="*/ 280034 h 748664"/>
                <a:gd name="connsiteX60" fmla="*/ 474924 w 782582"/>
                <a:gd name="connsiteY60" fmla="*/ 394334 h 748664"/>
                <a:gd name="connsiteX61" fmla="*/ 602559 w 782582"/>
                <a:gd name="connsiteY61" fmla="*/ 435292 h 748664"/>
                <a:gd name="connsiteX62" fmla="*/ 603511 w 782582"/>
                <a:gd name="connsiteY62" fmla="*/ 435292 h 748664"/>
                <a:gd name="connsiteX63" fmla="*/ 605416 w 782582"/>
                <a:gd name="connsiteY63" fmla="*/ 436244 h 748664"/>
                <a:gd name="connsiteX64" fmla="*/ 607321 w 782582"/>
                <a:gd name="connsiteY64" fmla="*/ 437197 h 748664"/>
                <a:gd name="connsiteX65" fmla="*/ 608274 w 782582"/>
                <a:gd name="connsiteY65" fmla="*/ 438149 h 748664"/>
                <a:gd name="connsiteX66" fmla="*/ 609226 w 782582"/>
                <a:gd name="connsiteY66" fmla="*/ 439102 h 748664"/>
                <a:gd name="connsiteX67" fmla="*/ 611131 w 782582"/>
                <a:gd name="connsiteY67" fmla="*/ 441959 h 748664"/>
                <a:gd name="connsiteX68" fmla="*/ 612084 w 782582"/>
                <a:gd name="connsiteY68" fmla="*/ 442912 h 748664"/>
                <a:gd name="connsiteX69" fmla="*/ 613036 w 782582"/>
                <a:gd name="connsiteY69" fmla="*/ 446722 h 748664"/>
                <a:gd name="connsiteX70" fmla="*/ 613036 w 782582"/>
                <a:gd name="connsiteY70" fmla="*/ 581977 h 748664"/>
                <a:gd name="connsiteX71" fmla="*/ 600654 w 782582"/>
                <a:gd name="connsiteY71" fmla="*/ 594359 h 748664"/>
                <a:gd name="connsiteX72" fmla="*/ 548266 w 782582"/>
                <a:gd name="connsiteY72" fmla="*/ 594359 h 748664"/>
                <a:gd name="connsiteX73" fmla="*/ 535884 w 782582"/>
                <a:gd name="connsiteY73" fmla="*/ 581977 h 748664"/>
                <a:gd name="connsiteX74" fmla="*/ 535884 w 782582"/>
                <a:gd name="connsiteY74" fmla="*/ 509587 h 748664"/>
                <a:gd name="connsiteX75" fmla="*/ 326334 w 782582"/>
                <a:gd name="connsiteY75" fmla="*/ 434339 h 748664"/>
                <a:gd name="connsiteX76" fmla="*/ 322524 w 782582"/>
                <a:gd name="connsiteY76" fmla="*/ 433387 h 748664"/>
                <a:gd name="connsiteX77" fmla="*/ 316809 w 782582"/>
                <a:gd name="connsiteY77" fmla="*/ 421004 h 748664"/>
                <a:gd name="connsiteX78" fmla="*/ 316809 w 782582"/>
                <a:gd name="connsiteY78" fmla="*/ 419099 h 748664"/>
                <a:gd name="connsiteX79" fmla="*/ 342526 w 782582"/>
                <a:gd name="connsiteY79" fmla="*/ 254317 h 748664"/>
                <a:gd name="connsiteX80" fmla="*/ 261564 w 782582"/>
                <a:gd name="connsiteY80" fmla="*/ 294322 h 748664"/>
                <a:gd name="connsiteX81" fmla="*/ 231084 w 782582"/>
                <a:gd name="connsiteY81" fmla="*/ 383857 h 748664"/>
                <a:gd name="connsiteX82" fmla="*/ 215844 w 782582"/>
                <a:gd name="connsiteY82" fmla="*/ 391477 h 748664"/>
                <a:gd name="connsiteX83" fmla="*/ 180601 w 782582"/>
                <a:gd name="connsiteY83" fmla="*/ 379094 h 748664"/>
                <a:gd name="connsiteX84" fmla="*/ 172981 w 782582"/>
                <a:gd name="connsiteY84" fmla="*/ 363854 h 748664"/>
                <a:gd name="connsiteX85" fmla="*/ 216796 w 782582"/>
                <a:gd name="connsiteY85" fmla="*/ 236219 h 748664"/>
                <a:gd name="connsiteX86" fmla="*/ 224416 w 782582"/>
                <a:gd name="connsiteY86" fmla="*/ 228599 h 748664"/>
                <a:gd name="connsiteX87" fmla="*/ 227274 w 782582"/>
                <a:gd name="connsiteY87" fmla="*/ 226694 h 748664"/>
                <a:gd name="connsiteX88" fmla="*/ 362529 w 782582"/>
                <a:gd name="connsiteY88" fmla="*/ 160972 h 748664"/>
                <a:gd name="connsiteX89" fmla="*/ 368244 w 782582"/>
                <a:gd name="connsiteY89" fmla="*/ 160019 h 748664"/>
                <a:gd name="connsiteX90" fmla="*/ 455874 w 782582"/>
                <a:gd name="connsiteY90" fmla="*/ 0 h 748664"/>
                <a:gd name="connsiteX91" fmla="*/ 528264 w 782582"/>
                <a:gd name="connsiteY91" fmla="*/ 72390 h 748664"/>
                <a:gd name="connsiteX92" fmla="*/ 455874 w 782582"/>
                <a:gd name="connsiteY92" fmla="*/ 144780 h 748664"/>
                <a:gd name="connsiteX93" fmla="*/ 383484 w 782582"/>
                <a:gd name="connsiteY93" fmla="*/ 72390 h 748664"/>
                <a:gd name="connsiteX94" fmla="*/ 455874 w 782582"/>
                <a:gd name="connsiteY94" fmla="*/ 0 h 748664"/>
                <a:gd name="connsiteX0" fmla="*/ 652089 w 782582"/>
                <a:gd name="connsiteY0" fmla="*/ 740092 h 740092"/>
                <a:gd name="connsiteX1" fmla="*/ 643516 w 782582"/>
                <a:gd name="connsiteY1" fmla="*/ 706754 h 740092"/>
                <a:gd name="connsiteX2" fmla="*/ 652089 w 782582"/>
                <a:gd name="connsiteY2" fmla="*/ 715327 h 740092"/>
                <a:gd name="connsiteX3" fmla="*/ 652089 w 782582"/>
                <a:gd name="connsiteY3" fmla="*/ 740092 h 740092"/>
                <a:gd name="connsiteX4" fmla="*/ 541599 w 782582"/>
                <a:gd name="connsiteY4" fmla="*/ 633412 h 740092"/>
                <a:gd name="connsiteX5" fmla="*/ 773057 w 782582"/>
                <a:gd name="connsiteY5" fmla="*/ 633412 h 740092"/>
                <a:gd name="connsiteX6" fmla="*/ 782582 w 782582"/>
                <a:gd name="connsiteY6" fmla="*/ 641985 h 740092"/>
                <a:gd name="connsiteX7" fmla="*/ 782582 w 782582"/>
                <a:gd name="connsiteY7" fmla="*/ 666750 h 740092"/>
                <a:gd name="connsiteX8" fmla="*/ 774009 w 782582"/>
                <a:gd name="connsiteY8" fmla="*/ 675322 h 740092"/>
                <a:gd name="connsiteX9" fmla="*/ 541599 w 782582"/>
                <a:gd name="connsiteY9" fmla="*/ 675322 h 740092"/>
                <a:gd name="connsiteX10" fmla="*/ 533027 w 782582"/>
                <a:gd name="connsiteY10" fmla="*/ 666750 h 740092"/>
                <a:gd name="connsiteX11" fmla="*/ 533027 w 782582"/>
                <a:gd name="connsiteY11" fmla="*/ 641985 h 740092"/>
                <a:gd name="connsiteX12" fmla="*/ 541599 w 782582"/>
                <a:gd name="connsiteY12" fmla="*/ 633412 h 740092"/>
                <a:gd name="connsiteX13" fmla="*/ 352052 w 782582"/>
                <a:gd name="connsiteY13" fmla="*/ 476250 h 740092"/>
                <a:gd name="connsiteX14" fmla="*/ 437777 w 782582"/>
                <a:gd name="connsiteY14" fmla="*/ 507682 h 740092"/>
                <a:gd name="connsiteX15" fmla="*/ 413964 w 782582"/>
                <a:gd name="connsiteY15" fmla="*/ 616267 h 740092"/>
                <a:gd name="connsiteX16" fmla="*/ 412059 w 782582"/>
                <a:gd name="connsiteY16" fmla="*/ 620077 h 740092"/>
                <a:gd name="connsiteX17" fmla="*/ 412059 w 782582"/>
                <a:gd name="connsiteY17" fmla="*/ 621030 h 740092"/>
                <a:gd name="connsiteX18" fmla="*/ 411107 w 782582"/>
                <a:gd name="connsiteY18" fmla="*/ 621983 h 740092"/>
                <a:gd name="connsiteX19" fmla="*/ 329192 w 782582"/>
                <a:gd name="connsiteY19" fmla="*/ 726758 h 740092"/>
                <a:gd name="connsiteX20" fmla="*/ 312047 w 782582"/>
                <a:gd name="connsiteY20" fmla="*/ 728663 h 740092"/>
                <a:gd name="connsiteX21" fmla="*/ 272042 w 782582"/>
                <a:gd name="connsiteY21" fmla="*/ 696277 h 740092"/>
                <a:gd name="connsiteX22" fmla="*/ 270137 w 782582"/>
                <a:gd name="connsiteY22" fmla="*/ 679133 h 740092"/>
                <a:gd name="connsiteX23" fmla="*/ 323477 w 782582"/>
                <a:gd name="connsiteY23" fmla="*/ 610552 h 740092"/>
                <a:gd name="connsiteX24" fmla="*/ 352052 w 782582"/>
                <a:gd name="connsiteY24" fmla="*/ 476250 h 740092"/>
                <a:gd name="connsiteX25" fmla="*/ 61539 w 782582"/>
                <a:gd name="connsiteY25" fmla="*/ 398144 h 740092"/>
                <a:gd name="connsiteX26" fmla="*/ 294902 w 782582"/>
                <a:gd name="connsiteY26" fmla="*/ 483869 h 740092"/>
                <a:gd name="connsiteX27" fmla="*/ 302522 w 782582"/>
                <a:gd name="connsiteY27" fmla="*/ 499109 h 740092"/>
                <a:gd name="connsiteX28" fmla="*/ 256802 w 782582"/>
                <a:gd name="connsiteY28" fmla="*/ 623887 h 740092"/>
                <a:gd name="connsiteX29" fmla="*/ 241562 w 782582"/>
                <a:gd name="connsiteY29" fmla="*/ 631507 h 740092"/>
                <a:gd name="connsiteX30" fmla="*/ 8199 w 782582"/>
                <a:gd name="connsiteY30" fmla="*/ 546734 h 740092"/>
                <a:gd name="connsiteX31" fmla="*/ 579 w 782582"/>
                <a:gd name="connsiteY31" fmla="*/ 531494 h 740092"/>
                <a:gd name="connsiteX32" fmla="*/ 46299 w 782582"/>
                <a:gd name="connsiteY32" fmla="*/ 405764 h 740092"/>
                <a:gd name="connsiteX33" fmla="*/ 61539 w 782582"/>
                <a:gd name="connsiteY33" fmla="*/ 398144 h 740092"/>
                <a:gd name="connsiteX34" fmla="*/ 148216 w 782582"/>
                <a:gd name="connsiteY34" fmla="*/ 381952 h 740092"/>
                <a:gd name="connsiteX35" fmla="*/ 236799 w 782582"/>
                <a:gd name="connsiteY35" fmla="*/ 414337 h 740092"/>
                <a:gd name="connsiteX36" fmla="*/ 239656 w 782582"/>
                <a:gd name="connsiteY36" fmla="*/ 420052 h 740092"/>
                <a:gd name="connsiteX37" fmla="*/ 232036 w 782582"/>
                <a:gd name="connsiteY37" fmla="*/ 441007 h 740092"/>
                <a:gd name="connsiteX38" fmla="*/ 226321 w 782582"/>
                <a:gd name="connsiteY38" fmla="*/ 443865 h 740092"/>
                <a:gd name="connsiteX39" fmla="*/ 137739 w 782582"/>
                <a:gd name="connsiteY39" fmla="*/ 411480 h 740092"/>
                <a:gd name="connsiteX40" fmla="*/ 134881 w 782582"/>
                <a:gd name="connsiteY40" fmla="*/ 405765 h 740092"/>
                <a:gd name="connsiteX41" fmla="*/ 142501 w 782582"/>
                <a:gd name="connsiteY41" fmla="*/ 384810 h 740092"/>
                <a:gd name="connsiteX42" fmla="*/ 148216 w 782582"/>
                <a:gd name="connsiteY42" fmla="*/ 381952 h 740092"/>
                <a:gd name="connsiteX43" fmla="*/ 368244 w 782582"/>
                <a:gd name="connsiteY43" fmla="*/ 160019 h 740092"/>
                <a:gd name="connsiteX44" fmla="*/ 370149 w 782582"/>
                <a:gd name="connsiteY44" fmla="*/ 160019 h 740092"/>
                <a:gd name="connsiteX45" fmla="*/ 510166 w 782582"/>
                <a:gd name="connsiteY45" fmla="*/ 181927 h 740092"/>
                <a:gd name="connsiteX46" fmla="*/ 513024 w 782582"/>
                <a:gd name="connsiteY46" fmla="*/ 182879 h 740092"/>
                <a:gd name="connsiteX47" fmla="*/ 513976 w 782582"/>
                <a:gd name="connsiteY47" fmla="*/ 182879 h 740092"/>
                <a:gd name="connsiteX48" fmla="*/ 517786 w 782582"/>
                <a:gd name="connsiteY48" fmla="*/ 184784 h 740092"/>
                <a:gd name="connsiteX49" fmla="*/ 612084 w 782582"/>
                <a:gd name="connsiteY49" fmla="*/ 279082 h 740092"/>
                <a:gd name="connsiteX50" fmla="*/ 613036 w 782582"/>
                <a:gd name="connsiteY50" fmla="*/ 280034 h 740092"/>
                <a:gd name="connsiteX51" fmla="*/ 680664 w 782582"/>
                <a:gd name="connsiteY51" fmla="*/ 280034 h 740092"/>
                <a:gd name="connsiteX52" fmla="*/ 693046 w 782582"/>
                <a:gd name="connsiteY52" fmla="*/ 292417 h 740092"/>
                <a:gd name="connsiteX53" fmla="*/ 693046 w 782582"/>
                <a:gd name="connsiteY53" fmla="*/ 324802 h 740092"/>
                <a:gd name="connsiteX54" fmla="*/ 680664 w 782582"/>
                <a:gd name="connsiteY54" fmla="*/ 337184 h 740092"/>
                <a:gd name="connsiteX55" fmla="*/ 564459 w 782582"/>
                <a:gd name="connsiteY55" fmla="*/ 337184 h 740092"/>
                <a:gd name="connsiteX56" fmla="*/ 564459 w 782582"/>
                <a:gd name="connsiteY56" fmla="*/ 335279 h 740092"/>
                <a:gd name="connsiteX57" fmla="*/ 554934 w 782582"/>
                <a:gd name="connsiteY57" fmla="*/ 330517 h 740092"/>
                <a:gd name="connsiteX58" fmla="*/ 504451 w 782582"/>
                <a:gd name="connsiteY58" fmla="*/ 280034 h 740092"/>
                <a:gd name="connsiteX59" fmla="*/ 474924 w 782582"/>
                <a:gd name="connsiteY59" fmla="*/ 394334 h 740092"/>
                <a:gd name="connsiteX60" fmla="*/ 602559 w 782582"/>
                <a:gd name="connsiteY60" fmla="*/ 435292 h 740092"/>
                <a:gd name="connsiteX61" fmla="*/ 603511 w 782582"/>
                <a:gd name="connsiteY61" fmla="*/ 435292 h 740092"/>
                <a:gd name="connsiteX62" fmla="*/ 605416 w 782582"/>
                <a:gd name="connsiteY62" fmla="*/ 436244 h 740092"/>
                <a:gd name="connsiteX63" fmla="*/ 607321 w 782582"/>
                <a:gd name="connsiteY63" fmla="*/ 437197 h 740092"/>
                <a:gd name="connsiteX64" fmla="*/ 608274 w 782582"/>
                <a:gd name="connsiteY64" fmla="*/ 438149 h 740092"/>
                <a:gd name="connsiteX65" fmla="*/ 609226 w 782582"/>
                <a:gd name="connsiteY65" fmla="*/ 439102 h 740092"/>
                <a:gd name="connsiteX66" fmla="*/ 611131 w 782582"/>
                <a:gd name="connsiteY66" fmla="*/ 441959 h 740092"/>
                <a:gd name="connsiteX67" fmla="*/ 612084 w 782582"/>
                <a:gd name="connsiteY67" fmla="*/ 442912 h 740092"/>
                <a:gd name="connsiteX68" fmla="*/ 613036 w 782582"/>
                <a:gd name="connsiteY68" fmla="*/ 446722 h 740092"/>
                <a:gd name="connsiteX69" fmla="*/ 613036 w 782582"/>
                <a:gd name="connsiteY69" fmla="*/ 581977 h 740092"/>
                <a:gd name="connsiteX70" fmla="*/ 600654 w 782582"/>
                <a:gd name="connsiteY70" fmla="*/ 594359 h 740092"/>
                <a:gd name="connsiteX71" fmla="*/ 548266 w 782582"/>
                <a:gd name="connsiteY71" fmla="*/ 594359 h 740092"/>
                <a:gd name="connsiteX72" fmla="*/ 535884 w 782582"/>
                <a:gd name="connsiteY72" fmla="*/ 581977 h 740092"/>
                <a:gd name="connsiteX73" fmla="*/ 535884 w 782582"/>
                <a:gd name="connsiteY73" fmla="*/ 509587 h 740092"/>
                <a:gd name="connsiteX74" fmla="*/ 326334 w 782582"/>
                <a:gd name="connsiteY74" fmla="*/ 434339 h 740092"/>
                <a:gd name="connsiteX75" fmla="*/ 322524 w 782582"/>
                <a:gd name="connsiteY75" fmla="*/ 433387 h 740092"/>
                <a:gd name="connsiteX76" fmla="*/ 316809 w 782582"/>
                <a:gd name="connsiteY76" fmla="*/ 421004 h 740092"/>
                <a:gd name="connsiteX77" fmla="*/ 316809 w 782582"/>
                <a:gd name="connsiteY77" fmla="*/ 419099 h 740092"/>
                <a:gd name="connsiteX78" fmla="*/ 342526 w 782582"/>
                <a:gd name="connsiteY78" fmla="*/ 254317 h 740092"/>
                <a:gd name="connsiteX79" fmla="*/ 261564 w 782582"/>
                <a:gd name="connsiteY79" fmla="*/ 294322 h 740092"/>
                <a:gd name="connsiteX80" fmla="*/ 231084 w 782582"/>
                <a:gd name="connsiteY80" fmla="*/ 383857 h 740092"/>
                <a:gd name="connsiteX81" fmla="*/ 215844 w 782582"/>
                <a:gd name="connsiteY81" fmla="*/ 391477 h 740092"/>
                <a:gd name="connsiteX82" fmla="*/ 180601 w 782582"/>
                <a:gd name="connsiteY82" fmla="*/ 379094 h 740092"/>
                <a:gd name="connsiteX83" fmla="*/ 172981 w 782582"/>
                <a:gd name="connsiteY83" fmla="*/ 363854 h 740092"/>
                <a:gd name="connsiteX84" fmla="*/ 216796 w 782582"/>
                <a:gd name="connsiteY84" fmla="*/ 236219 h 740092"/>
                <a:gd name="connsiteX85" fmla="*/ 224416 w 782582"/>
                <a:gd name="connsiteY85" fmla="*/ 228599 h 740092"/>
                <a:gd name="connsiteX86" fmla="*/ 227274 w 782582"/>
                <a:gd name="connsiteY86" fmla="*/ 226694 h 740092"/>
                <a:gd name="connsiteX87" fmla="*/ 362529 w 782582"/>
                <a:gd name="connsiteY87" fmla="*/ 160972 h 740092"/>
                <a:gd name="connsiteX88" fmla="*/ 368244 w 782582"/>
                <a:gd name="connsiteY88" fmla="*/ 160019 h 740092"/>
                <a:gd name="connsiteX89" fmla="*/ 455874 w 782582"/>
                <a:gd name="connsiteY89" fmla="*/ 0 h 740092"/>
                <a:gd name="connsiteX90" fmla="*/ 528264 w 782582"/>
                <a:gd name="connsiteY90" fmla="*/ 72390 h 740092"/>
                <a:gd name="connsiteX91" fmla="*/ 455874 w 782582"/>
                <a:gd name="connsiteY91" fmla="*/ 144780 h 740092"/>
                <a:gd name="connsiteX92" fmla="*/ 383484 w 782582"/>
                <a:gd name="connsiteY92" fmla="*/ 72390 h 740092"/>
                <a:gd name="connsiteX93" fmla="*/ 455874 w 782582"/>
                <a:gd name="connsiteY93" fmla="*/ 0 h 740092"/>
                <a:gd name="connsiteX0" fmla="*/ 652089 w 782582"/>
                <a:gd name="connsiteY0" fmla="*/ 715327 h 731013"/>
                <a:gd name="connsiteX1" fmla="*/ 643516 w 782582"/>
                <a:gd name="connsiteY1" fmla="*/ 706754 h 731013"/>
                <a:gd name="connsiteX2" fmla="*/ 652089 w 782582"/>
                <a:gd name="connsiteY2" fmla="*/ 715327 h 731013"/>
                <a:gd name="connsiteX3" fmla="*/ 541599 w 782582"/>
                <a:gd name="connsiteY3" fmla="*/ 633412 h 731013"/>
                <a:gd name="connsiteX4" fmla="*/ 773057 w 782582"/>
                <a:gd name="connsiteY4" fmla="*/ 633412 h 731013"/>
                <a:gd name="connsiteX5" fmla="*/ 782582 w 782582"/>
                <a:gd name="connsiteY5" fmla="*/ 641985 h 731013"/>
                <a:gd name="connsiteX6" fmla="*/ 782582 w 782582"/>
                <a:gd name="connsiteY6" fmla="*/ 666750 h 731013"/>
                <a:gd name="connsiteX7" fmla="*/ 774009 w 782582"/>
                <a:gd name="connsiteY7" fmla="*/ 675322 h 731013"/>
                <a:gd name="connsiteX8" fmla="*/ 541599 w 782582"/>
                <a:gd name="connsiteY8" fmla="*/ 675322 h 731013"/>
                <a:gd name="connsiteX9" fmla="*/ 533027 w 782582"/>
                <a:gd name="connsiteY9" fmla="*/ 666750 h 731013"/>
                <a:gd name="connsiteX10" fmla="*/ 533027 w 782582"/>
                <a:gd name="connsiteY10" fmla="*/ 641985 h 731013"/>
                <a:gd name="connsiteX11" fmla="*/ 541599 w 782582"/>
                <a:gd name="connsiteY11" fmla="*/ 633412 h 731013"/>
                <a:gd name="connsiteX12" fmla="*/ 352052 w 782582"/>
                <a:gd name="connsiteY12" fmla="*/ 476250 h 731013"/>
                <a:gd name="connsiteX13" fmla="*/ 437777 w 782582"/>
                <a:gd name="connsiteY13" fmla="*/ 507682 h 731013"/>
                <a:gd name="connsiteX14" fmla="*/ 413964 w 782582"/>
                <a:gd name="connsiteY14" fmla="*/ 616267 h 731013"/>
                <a:gd name="connsiteX15" fmla="*/ 412059 w 782582"/>
                <a:gd name="connsiteY15" fmla="*/ 620077 h 731013"/>
                <a:gd name="connsiteX16" fmla="*/ 412059 w 782582"/>
                <a:gd name="connsiteY16" fmla="*/ 621030 h 731013"/>
                <a:gd name="connsiteX17" fmla="*/ 411107 w 782582"/>
                <a:gd name="connsiteY17" fmla="*/ 621983 h 731013"/>
                <a:gd name="connsiteX18" fmla="*/ 329192 w 782582"/>
                <a:gd name="connsiteY18" fmla="*/ 726758 h 731013"/>
                <a:gd name="connsiteX19" fmla="*/ 312047 w 782582"/>
                <a:gd name="connsiteY19" fmla="*/ 728663 h 731013"/>
                <a:gd name="connsiteX20" fmla="*/ 272042 w 782582"/>
                <a:gd name="connsiteY20" fmla="*/ 696277 h 731013"/>
                <a:gd name="connsiteX21" fmla="*/ 270137 w 782582"/>
                <a:gd name="connsiteY21" fmla="*/ 679133 h 731013"/>
                <a:gd name="connsiteX22" fmla="*/ 323477 w 782582"/>
                <a:gd name="connsiteY22" fmla="*/ 610552 h 731013"/>
                <a:gd name="connsiteX23" fmla="*/ 352052 w 782582"/>
                <a:gd name="connsiteY23" fmla="*/ 476250 h 731013"/>
                <a:gd name="connsiteX24" fmla="*/ 61539 w 782582"/>
                <a:gd name="connsiteY24" fmla="*/ 398144 h 731013"/>
                <a:gd name="connsiteX25" fmla="*/ 294902 w 782582"/>
                <a:gd name="connsiteY25" fmla="*/ 483869 h 731013"/>
                <a:gd name="connsiteX26" fmla="*/ 302522 w 782582"/>
                <a:gd name="connsiteY26" fmla="*/ 499109 h 731013"/>
                <a:gd name="connsiteX27" fmla="*/ 256802 w 782582"/>
                <a:gd name="connsiteY27" fmla="*/ 623887 h 731013"/>
                <a:gd name="connsiteX28" fmla="*/ 241562 w 782582"/>
                <a:gd name="connsiteY28" fmla="*/ 631507 h 731013"/>
                <a:gd name="connsiteX29" fmla="*/ 8199 w 782582"/>
                <a:gd name="connsiteY29" fmla="*/ 546734 h 731013"/>
                <a:gd name="connsiteX30" fmla="*/ 579 w 782582"/>
                <a:gd name="connsiteY30" fmla="*/ 531494 h 731013"/>
                <a:gd name="connsiteX31" fmla="*/ 46299 w 782582"/>
                <a:gd name="connsiteY31" fmla="*/ 405764 h 731013"/>
                <a:gd name="connsiteX32" fmla="*/ 61539 w 782582"/>
                <a:gd name="connsiteY32" fmla="*/ 398144 h 731013"/>
                <a:gd name="connsiteX33" fmla="*/ 148216 w 782582"/>
                <a:gd name="connsiteY33" fmla="*/ 381952 h 731013"/>
                <a:gd name="connsiteX34" fmla="*/ 236799 w 782582"/>
                <a:gd name="connsiteY34" fmla="*/ 414337 h 731013"/>
                <a:gd name="connsiteX35" fmla="*/ 239656 w 782582"/>
                <a:gd name="connsiteY35" fmla="*/ 420052 h 731013"/>
                <a:gd name="connsiteX36" fmla="*/ 232036 w 782582"/>
                <a:gd name="connsiteY36" fmla="*/ 441007 h 731013"/>
                <a:gd name="connsiteX37" fmla="*/ 226321 w 782582"/>
                <a:gd name="connsiteY37" fmla="*/ 443865 h 731013"/>
                <a:gd name="connsiteX38" fmla="*/ 137739 w 782582"/>
                <a:gd name="connsiteY38" fmla="*/ 411480 h 731013"/>
                <a:gd name="connsiteX39" fmla="*/ 134881 w 782582"/>
                <a:gd name="connsiteY39" fmla="*/ 405765 h 731013"/>
                <a:gd name="connsiteX40" fmla="*/ 142501 w 782582"/>
                <a:gd name="connsiteY40" fmla="*/ 384810 h 731013"/>
                <a:gd name="connsiteX41" fmla="*/ 148216 w 782582"/>
                <a:gd name="connsiteY41" fmla="*/ 381952 h 731013"/>
                <a:gd name="connsiteX42" fmla="*/ 368244 w 782582"/>
                <a:gd name="connsiteY42" fmla="*/ 160019 h 731013"/>
                <a:gd name="connsiteX43" fmla="*/ 370149 w 782582"/>
                <a:gd name="connsiteY43" fmla="*/ 160019 h 731013"/>
                <a:gd name="connsiteX44" fmla="*/ 510166 w 782582"/>
                <a:gd name="connsiteY44" fmla="*/ 181927 h 731013"/>
                <a:gd name="connsiteX45" fmla="*/ 513024 w 782582"/>
                <a:gd name="connsiteY45" fmla="*/ 182879 h 731013"/>
                <a:gd name="connsiteX46" fmla="*/ 513976 w 782582"/>
                <a:gd name="connsiteY46" fmla="*/ 182879 h 731013"/>
                <a:gd name="connsiteX47" fmla="*/ 517786 w 782582"/>
                <a:gd name="connsiteY47" fmla="*/ 184784 h 731013"/>
                <a:gd name="connsiteX48" fmla="*/ 612084 w 782582"/>
                <a:gd name="connsiteY48" fmla="*/ 279082 h 731013"/>
                <a:gd name="connsiteX49" fmla="*/ 613036 w 782582"/>
                <a:gd name="connsiteY49" fmla="*/ 280034 h 731013"/>
                <a:gd name="connsiteX50" fmla="*/ 680664 w 782582"/>
                <a:gd name="connsiteY50" fmla="*/ 280034 h 731013"/>
                <a:gd name="connsiteX51" fmla="*/ 693046 w 782582"/>
                <a:gd name="connsiteY51" fmla="*/ 292417 h 731013"/>
                <a:gd name="connsiteX52" fmla="*/ 693046 w 782582"/>
                <a:gd name="connsiteY52" fmla="*/ 324802 h 731013"/>
                <a:gd name="connsiteX53" fmla="*/ 680664 w 782582"/>
                <a:gd name="connsiteY53" fmla="*/ 337184 h 731013"/>
                <a:gd name="connsiteX54" fmla="*/ 564459 w 782582"/>
                <a:gd name="connsiteY54" fmla="*/ 337184 h 731013"/>
                <a:gd name="connsiteX55" fmla="*/ 564459 w 782582"/>
                <a:gd name="connsiteY55" fmla="*/ 335279 h 731013"/>
                <a:gd name="connsiteX56" fmla="*/ 554934 w 782582"/>
                <a:gd name="connsiteY56" fmla="*/ 330517 h 731013"/>
                <a:gd name="connsiteX57" fmla="*/ 504451 w 782582"/>
                <a:gd name="connsiteY57" fmla="*/ 280034 h 731013"/>
                <a:gd name="connsiteX58" fmla="*/ 474924 w 782582"/>
                <a:gd name="connsiteY58" fmla="*/ 394334 h 731013"/>
                <a:gd name="connsiteX59" fmla="*/ 602559 w 782582"/>
                <a:gd name="connsiteY59" fmla="*/ 435292 h 731013"/>
                <a:gd name="connsiteX60" fmla="*/ 603511 w 782582"/>
                <a:gd name="connsiteY60" fmla="*/ 435292 h 731013"/>
                <a:gd name="connsiteX61" fmla="*/ 605416 w 782582"/>
                <a:gd name="connsiteY61" fmla="*/ 436244 h 731013"/>
                <a:gd name="connsiteX62" fmla="*/ 607321 w 782582"/>
                <a:gd name="connsiteY62" fmla="*/ 437197 h 731013"/>
                <a:gd name="connsiteX63" fmla="*/ 608274 w 782582"/>
                <a:gd name="connsiteY63" fmla="*/ 438149 h 731013"/>
                <a:gd name="connsiteX64" fmla="*/ 609226 w 782582"/>
                <a:gd name="connsiteY64" fmla="*/ 439102 h 731013"/>
                <a:gd name="connsiteX65" fmla="*/ 611131 w 782582"/>
                <a:gd name="connsiteY65" fmla="*/ 441959 h 731013"/>
                <a:gd name="connsiteX66" fmla="*/ 612084 w 782582"/>
                <a:gd name="connsiteY66" fmla="*/ 442912 h 731013"/>
                <a:gd name="connsiteX67" fmla="*/ 613036 w 782582"/>
                <a:gd name="connsiteY67" fmla="*/ 446722 h 731013"/>
                <a:gd name="connsiteX68" fmla="*/ 613036 w 782582"/>
                <a:gd name="connsiteY68" fmla="*/ 581977 h 731013"/>
                <a:gd name="connsiteX69" fmla="*/ 600654 w 782582"/>
                <a:gd name="connsiteY69" fmla="*/ 594359 h 731013"/>
                <a:gd name="connsiteX70" fmla="*/ 548266 w 782582"/>
                <a:gd name="connsiteY70" fmla="*/ 594359 h 731013"/>
                <a:gd name="connsiteX71" fmla="*/ 535884 w 782582"/>
                <a:gd name="connsiteY71" fmla="*/ 581977 h 731013"/>
                <a:gd name="connsiteX72" fmla="*/ 535884 w 782582"/>
                <a:gd name="connsiteY72" fmla="*/ 509587 h 731013"/>
                <a:gd name="connsiteX73" fmla="*/ 326334 w 782582"/>
                <a:gd name="connsiteY73" fmla="*/ 434339 h 731013"/>
                <a:gd name="connsiteX74" fmla="*/ 322524 w 782582"/>
                <a:gd name="connsiteY74" fmla="*/ 433387 h 731013"/>
                <a:gd name="connsiteX75" fmla="*/ 316809 w 782582"/>
                <a:gd name="connsiteY75" fmla="*/ 421004 h 731013"/>
                <a:gd name="connsiteX76" fmla="*/ 316809 w 782582"/>
                <a:gd name="connsiteY76" fmla="*/ 419099 h 731013"/>
                <a:gd name="connsiteX77" fmla="*/ 342526 w 782582"/>
                <a:gd name="connsiteY77" fmla="*/ 254317 h 731013"/>
                <a:gd name="connsiteX78" fmla="*/ 261564 w 782582"/>
                <a:gd name="connsiteY78" fmla="*/ 294322 h 731013"/>
                <a:gd name="connsiteX79" fmla="*/ 231084 w 782582"/>
                <a:gd name="connsiteY79" fmla="*/ 383857 h 731013"/>
                <a:gd name="connsiteX80" fmla="*/ 215844 w 782582"/>
                <a:gd name="connsiteY80" fmla="*/ 391477 h 731013"/>
                <a:gd name="connsiteX81" fmla="*/ 180601 w 782582"/>
                <a:gd name="connsiteY81" fmla="*/ 379094 h 731013"/>
                <a:gd name="connsiteX82" fmla="*/ 172981 w 782582"/>
                <a:gd name="connsiteY82" fmla="*/ 363854 h 731013"/>
                <a:gd name="connsiteX83" fmla="*/ 216796 w 782582"/>
                <a:gd name="connsiteY83" fmla="*/ 236219 h 731013"/>
                <a:gd name="connsiteX84" fmla="*/ 224416 w 782582"/>
                <a:gd name="connsiteY84" fmla="*/ 228599 h 731013"/>
                <a:gd name="connsiteX85" fmla="*/ 227274 w 782582"/>
                <a:gd name="connsiteY85" fmla="*/ 226694 h 731013"/>
                <a:gd name="connsiteX86" fmla="*/ 362529 w 782582"/>
                <a:gd name="connsiteY86" fmla="*/ 160972 h 731013"/>
                <a:gd name="connsiteX87" fmla="*/ 368244 w 782582"/>
                <a:gd name="connsiteY87" fmla="*/ 160019 h 731013"/>
                <a:gd name="connsiteX88" fmla="*/ 455874 w 782582"/>
                <a:gd name="connsiteY88" fmla="*/ 0 h 731013"/>
                <a:gd name="connsiteX89" fmla="*/ 528264 w 782582"/>
                <a:gd name="connsiteY89" fmla="*/ 72390 h 731013"/>
                <a:gd name="connsiteX90" fmla="*/ 455874 w 782582"/>
                <a:gd name="connsiteY90" fmla="*/ 144780 h 731013"/>
                <a:gd name="connsiteX91" fmla="*/ 383484 w 782582"/>
                <a:gd name="connsiteY91" fmla="*/ 72390 h 731013"/>
                <a:gd name="connsiteX92" fmla="*/ 455874 w 782582"/>
                <a:gd name="connsiteY92" fmla="*/ 0 h 731013"/>
                <a:gd name="connsiteX0" fmla="*/ 541599 w 782582"/>
                <a:gd name="connsiteY0" fmla="*/ 633412 h 731013"/>
                <a:gd name="connsiteX1" fmla="*/ 773057 w 782582"/>
                <a:gd name="connsiteY1" fmla="*/ 633412 h 731013"/>
                <a:gd name="connsiteX2" fmla="*/ 782582 w 782582"/>
                <a:gd name="connsiteY2" fmla="*/ 641985 h 731013"/>
                <a:gd name="connsiteX3" fmla="*/ 782582 w 782582"/>
                <a:gd name="connsiteY3" fmla="*/ 666750 h 731013"/>
                <a:gd name="connsiteX4" fmla="*/ 774009 w 782582"/>
                <a:gd name="connsiteY4" fmla="*/ 675322 h 731013"/>
                <a:gd name="connsiteX5" fmla="*/ 541599 w 782582"/>
                <a:gd name="connsiteY5" fmla="*/ 675322 h 731013"/>
                <a:gd name="connsiteX6" fmla="*/ 533027 w 782582"/>
                <a:gd name="connsiteY6" fmla="*/ 666750 h 731013"/>
                <a:gd name="connsiteX7" fmla="*/ 533027 w 782582"/>
                <a:gd name="connsiteY7" fmla="*/ 641985 h 731013"/>
                <a:gd name="connsiteX8" fmla="*/ 541599 w 782582"/>
                <a:gd name="connsiteY8" fmla="*/ 633412 h 731013"/>
                <a:gd name="connsiteX9" fmla="*/ 352052 w 782582"/>
                <a:gd name="connsiteY9" fmla="*/ 476250 h 731013"/>
                <a:gd name="connsiteX10" fmla="*/ 437777 w 782582"/>
                <a:gd name="connsiteY10" fmla="*/ 507682 h 731013"/>
                <a:gd name="connsiteX11" fmla="*/ 413964 w 782582"/>
                <a:gd name="connsiteY11" fmla="*/ 616267 h 731013"/>
                <a:gd name="connsiteX12" fmla="*/ 412059 w 782582"/>
                <a:gd name="connsiteY12" fmla="*/ 620077 h 731013"/>
                <a:gd name="connsiteX13" fmla="*/ 412059 w 782582"/>
                <a:gd name="connsiteY13" fmla="*/ 621030 h 731013"/>
                <a:gd name="connsiteX14" fmla="*/ 411107 w 782582"/>
                <a:gd name="connsiteY14" fmla="*/ 621983 h 731013"/>
                <a:gd name="connsiteX15" fmla="*/ 329192 w 782582"/>
                <a:gd name="connsiteY15" fmla="*/ 726758 h 731013"/>
                <a:gd name="connsiteX16" fmla="*/ 312047 w 782582"/>
                <a:gd name="connsiteY16" fmla="*/ 728663 h 731013"/>
                <a:gd name="connsiteX17" fmla="*/ 272042 w 782582"/>
                <a:gd name="connsiteY17" fmla="*/ 696277 h 731013"/>
                <a:gd name="connsiteX18" fmla="*/ 270137 w 782582"/>
                <a:gd name="connsiteY18" fmla="*/ 679133 h 731013"/>
                <a:gd name="connsiteX19" fmla="*/ 323477 w 782582"/>
                <a:gd name="connsiteY19" fmla="*/ 610552 h 731013"/>
                <a:gd name="connsiteX20" fmla="*/ 352052 w 782582"/>
                <a:gd name="connsiteY20" fmla="*/ 476250 h 731013"/>
                <a:gd name="connsiteX21" fmla="*/ 61539 w 782582"/>
                <a:gd name="connsiteY21" fmla="*/ 398144 h 731013"/>
                <a:gd name="connsiteX22" fmla="*/ 294902 w 782582"/>
                <a:gd name="connsiteY22" fmla="*/ 483869 h 731013"/>
                <a:gd name="connsiteX23" fmla="*/ 302522 w 782582"/>
                <a:gd name="connsiteY23" fmla="*/ 499109 h 731013"/>
                <a:gd name="connsiteX24" fmla="*/ 256802 w 782582"/>
                <a:gd name="connsiteY24" fmla="*/ 623887 h 731013"/>
                <a:gd name="connsiteX25" fmla="*/ 241562 w 782582"/>
                <a:gd name="connsiteY25" fmla="*/ 631507 h 731013"/>
                <a:gd name="connsiteX26" fmla="*/ 8199 w 782582"/>
                <a:gd name="connsiteY26" fmla="*/ 546734 h 731013"/>
                <a:gd name="connsiteX27" fmla="*/ 579 w 782582"/>
                <a:gd name="connsiteY27" fmla="*/ 531494 h 731013"/>
                <a:gd name="connsiteX28" fmla="*/ 46299 w 782582"/>
                <a:gd name="connsiteY28" fmla="*/ 405764 h 731013"/>
                <a:gd name="connsiteX29" fmla="*/ 61539 w 782582"/>
                <a:gd name="connsiteY29" fmla="*/ 398144 h 731013"/>
                <a:gd name="connsiteX30" fmla="*/ 148216 w 782582"/>
                <a:gd name="connsiteY30" fmla="*/ 381952 h 731013"/>
                <a:gd name="connsiteX31" fmla="*/ 236799 w 782582"/>
                <a:gd name="connsiteY31" fmla="*/ 414337 h 731013"/>
                <a:gd name="connsiteX32" fmla="*/ 239656 w 782582"/>
                <a:gd name="connsiteY32" fmla="*/ 420052 h 731013"/>
                <a:gd name="connsiteX33" fmla="*/ 232036 w 782582"/>
                <a:gd name="connsiteY33" fmla="*/ 441007 h 731013"/>
                <a:gd name="connsiteX34" fmla="*/ 226321 w 782582"/>
                <a:gd name="connsiteY34" fmla="*/ 443865 h 731013"/>
                <a:gd name="connsiteX35" fmla="*/ 137739 w 782582"/>
                <a:gd name="connsiteY35" fmla="*/ 411480 h 731013"/>
                <a:gd name="connsiteX36" fmla="*/ 134881 w 782582"/>
                <a:gd name="connsiteY36" fmla="*/ 405765 h 731013"/>
                <a:gd name="connsiteX37" fmla="*/ 142501 w 782582"/>
                <a:gd name="connsiteY37" fmla="*/ 384810 h 731013"/>
                <a:gd name="connsiteX38" fmla="*/ 148216 w 782582"/>
                <a:gd name="connsiteY38" fmla="*/ 381952 h 731013"/>
                <a:gd name="connsiteX39" fmla="*/ 368244 w 782582"/>
                <a:gd name="connsiteY39" fmla="*/ 160019 h 731013"/>
                <a:gd name="connsiteX40" fmla="*/ 370149 w 782582"/>
                <a:gd name="connsiteY40" fmla="*/ 160019 h 731013"/>
                <a:gd name="connsiteX41" fmla="*/ 510166 w 782582"/>
                <a:gd name="connsiteY41" fmla="*/ 181927 h 731013"/>
                <a:gd name="connsiteX42" fmla="*/ 513024 w 782582"/>
                <a:gd name="connsiteY42" fmla="*/ 182879 h 731013"/>
                <a:gd name="connsiteX43" fmla="*/ 513976 w 782582"/>
                <a:gd name="connsiteY43" fmla="*/ 182879 h 731013"/>
                <a:gd name="connsiteX44" fmla="*/ 517786 w 782582"/>
                <a:gd name="connsiteY44" fmla="*/ 184784 h 731013"/>
                <a:gd name="connsiteX45" fmla="*/ 612084 w 782582"/>
                <a:gd name="connsiteY45" fmla="*/ 279082 h 731013"/>
                <a:gd name="connsiteX46" fmla="*/ 613036 w 782582"/>
                <a:gd name="connsiteY46" fmla="*/ 280034 h 731013"/>
                <a:gd name="connsiteX47" fmla="*/ 680664 w 782582"/>
                <a:gd name="connsiteY47" fmla="*/ 280034 h 731013"/>
                <a:gd name="connsiteX48" fmla="*/ 693046 w 782582"/>
                <a:gd name="connsiteY48" fmla="*/ 292417 h 731013"/>
                <a:gd name="connsiteX49" fmla="*/ 693046 w 782582"/>
                <a:gd name="connsiteY49" fmla="*/ 324802 h 731013"/>
                <a:gd name="connsiteX50" fmla="*/ 680664 w 782582"/>
                <a:gd name="connsiteY50" fmla="*/ 337184 h 731013"/>
                <a:gd name="connsiteX51" fmla="*/ 564459 w 782582"/>
                <a:gd name="connsiteY51" fmla="*/ 337184 h 731013"/>
                <a:gd name="connsiteX52" fmla="*/ 564459 w 782582"/>
                <a:gd name="connsiteY52" fmla="*/ 335279 h 731013"/>
                <a:gd name="connsiteX53" fmla="*/ 554934 w 782582"/>
                <a:gd name="connsiteY53" fmla="*/ 330517 h 731013"/>
                <a:gd name="connsiteX54" fmla="*/ 504451 w 782582"/>
                <a:gd name="connsiteY54" fmla="*/ 280034 h 731013"/>
                <a:gd name="connsiteX55" fmla="*/ 474924 w 782582"/>
                <a:gd name="connsiteY55" fmla="*/ 394334 h 731013"/>
                <a:gd name="connsiteX56" fmla="*/ 602559 w 782582"/>
                <a:gd name="connsiteY56" fmla="*/ 435292 h 731013"/>
                <a:gd name="connsiteX57" fmla="*/ 603511 w 782582"/>
                <a:gd name="connsiteY57" fmla="*/ 435292 h 731013"/>
                <a:gd name="connsiteX58" fmla="*/ 605416 w 782582"/>
                <a:gd name="connsiteY58" fmla="*/ 436244 h 731013"/>
                <a:gd name="connsiteX59" fmla="*/ 607321 w 782582"/>
                <a:gd name="connsiteY59" fmla="*/ 437197 h 731013"/>
                <a:gd name="connsiteX60" fmla="*/ 608274 w 782582"/>
                <a:gd name="connsiteY60" fmla="*/ 438149 h 731013"/>
                <a:gd name="connsiteX61" fmla="*/ 609226 w 782582"/>
                <a:gd name="connsiteY61" fmla="*/ 439102 h 731013"/>
                <a:gd name="connsiteX62" fmla="*/ 611131 w 782582"/>
                <a:gd name="connsiteY62" fmla="*/ 441959 h 731013"/>
                <a:gd name="connsiteX63" fmla="*/ 612084 w 782582"/>
                <a:gd name="connsiteY63" fmla="*/ 442912 h 731013"/>
                <a:gd name="connsiteX64" fmla="*/ 613036 w 782582"/>
                <a:gd name="connsiteY64" fmla="*/ 446722 h 731013"/>
                <a:gd name="connsiteX65" fmla="*/ 613036 w 782582"/>
                <a:gd name="connsiteY65" fmla="*/ 581977 h 731013"/>
                <a:gd name="connsiteX66" fmla="*/ 600654 w 782582"/>
                <a:gd name="connsiteY66" fmla="*/ 594359 h 731013"/>
                <a:gd name="connsiteX67" fmla="*/ 548266 w 782582"/>
                <a:gd name="connsiteY67" fmla="*/ 594359 h 731013"/>
                <a:gd name="connsiteX68" fmla="*/ 535884 w 782582"/>
                <a:gd name="connsiteY68" fmla="*/ 581977 h 731013"/>
                <a:gd name="connsiteX69" fmla="*/ 535884 w 782582"/>
                <a:gd name="connsiteY69" fmla="*/ 509587 h 731013"/>
                <a:gd name="connsiteX70" fmla="*/ 326334 w 782582"/>
                <a:gd name="connsiteY70" fmla="*/ 434339 h 731013"/>
                <a:gd name="connsiteX71" fmla="*/ 322524 w 782582"/>
                <a:gd name="connsiteY71" fmla="*/ 433387 h 731013"/>
                <a:gd name="connsiteX72" fmla="*/ 316809 w 782582"/>
                <a:gd name="connsiteY72" fmla="*/ 421004 h 731013"/>
                <a:gd name="connsiteX73" fmla="*/ 316809 w 782582"/>
                <a:gd name="connsiteY73" fmla="*/ 419099 h 731013"/>
                <a:gd name="connsiteX74" fmla="*/ 342526 w 782582"/>
                <a:gd name="connsiteY74" fmla="*/ 254317 h 731013"/>
                <a:gd name="connsiteX75" fmla="*/ 261564 w 782582"/>
                <a:gd name="connsiteY75" fmla="*/ 294322 h 731013"/>
                <a:gd name="connsiteX76" fmla="*/ 231084 w 782582"/>
                <a:gd name="connsiteY76" fmla="*/ 383857 h 731013"/>
                <a:gd name="connsiteX77" fmla="*/ 215844 w 782582"/>
                <a:gd name="connsiteY77" fmla="*/ 391477 h 731013"/>
                <a:gd name="connsiteX78" fmla="*/ 180601 w 782582"/>
                <a:gd name="connsiteY78" fmla="*/ 379094 h 731013"/>
                <a:gd name="connsiteX79" fmla="*/ 172981 w 782582"/>
                <a:gd name="connsiteY79" fmla="*/ 363854 h 731013"/>
                <a:gd name="connsiteX80" fmla="*/ 216796 w 782582"/>
                <a:gd name="connsiteY80" fmla="*/ 236219 h 731013"/>
                <a:gd name="connsiteX81" fmla="*/ 224416 w 782582"/>
                <a:gd name="connsiteY81" fmla="*/ 228599 h 731013"/>
                <a:gd name="connsiteX82" fmla="*/ 227274 w 782582"/>
                <a:gd name="connsiteY82" fmla="*/ 226694 h 731013"/>
                <a:gd name="connsiteX83" fmla="*/ 362529 w 782582"/>
                <a:gd name="connsiteY83" fmla="*/ 160972 h 731013"/>
                <a:gd name="connsiteX84" fmla="*/ 368244 w 782582"/>
                <a:gd name="connsiteY84" fmla="*/ 160019 h 731013"/>
                <a:gd name="connsiteX85" fmla="*/ 455874 w 782582"/>
                <a:gd name="connsiteY85" fmla="*/ 0 h 731013"/>
                <a:gd name="connsiteX86" fmla="*/ 528264 w 782582"/>
                <a:gd name="connsiteY86" fmla="*/ 72390 h 731013"/>
                <a:gd name="connsiteX87" fmla="*/ 455874 w 782582"/>
                <a:gd name="connsiteY87" fmla="*/ 144780 h 731013"/>
                <a:gd name="connsiteX88" fmla="*/ 383484 w 782582"/>
                <a:gd name="connsiteY88" fmla="*/ 72390 h 731013"/>
                <a:gd name="connsiteX89" fmla="*/ 455874 w 782582"/>
                <a:gd name="connsiteY89" fmla="*/ 0 h 731013"/>
                <a:gd name="connsiteX0" fmla="*/ 541599 w 782582"/>
                <a:gd name="connsiteY0" fmla="*/ 633412 h 731013"/>
                <a:gd name="connsiteX1" fmla="*/ 773057 w 782582"/>
                <a:gd name="connsiteY1" fmla="*/ 633412 h 731013"/>
                <a:gd name="connsiteX2" fmla="*/ 782582 w 782582"/>
                <a:gd name="connsiteY2" fmla="*/ 641985 h 731013"/>
                <a:gd name="connsiteX3" fmla="*/ 782582 w 782582"/>
                <a:gd name="connsiteY3" fmla="*/ 666750 h 731013"/>
                <a:gd name="connsiteX4" fmla="*/ 541599 w 782582"/>
                <a:gd name="connsiteY4" fmla="*/ 675322 h 731013"/>
                <a:gd name="connsiteX5" fmla="*/ 533027 w 782582"/>
                <a:gd name="connsiteY5" fmla="*/ 666750 h 731013"/>
                <a:gd name="connsiteX6" fmla="*/ 533027 w 782582"/>
                <a:gd name="connsiteY6" fmla="*/ 641985 h 731013"/>
                <a:gd name="connsiteX7" fmla="*/ 541599 w 782582"/>
                <a:gd name="connsiteY7" fmla="*/ 633412 h 731013"/>
                <a:gd name="connsiteX8" fmla="*/ 352052 w 782582"/>
                <a:gd name="connsiteY8" fmla="*/ 476250 h 731013"/>
                <a:gd name="connsiteX9" fmla="*/ 437777 w 782582"/>
                <a:gd name="connsiteY9" fmla="*/ 507682 h 731013"/>
                <a:gd name="connsiteX10" fmla="*/ 413964 w 782582"/>
                <a:gd name="connsiteY10" fmla="*/ 616267 h 731013"/>
                <a:gd name="connsiteX11" fmla="*/ 412059 w 782582"/>
                <a:gd name="connsiteY11" fmla="*/ 620077 h 731013"/>
                <a:gd name="connsiteX12" fmla="*/ 412059 w 782582"/>
                <a:gd name="connsiteY12" fmla="*/ 621030 h 731013"/>
                <a:gd name="connsiteX13" fmla="*/ 411107 w 782582"/>
                <a:gd name="connsiteY13" fmla="*/ 621983 h 731013"/>
                <a:gd name="connsiteX14" fmla="*/ 329192 w 782582"/>
                <a:gd name="connsiteY14" fmla="*/ 726758 h 731013"/>
                <a:gd name="connsiteX15" fmla="*/ 312047 w 782582"/>
                <a:gd name="connsiteY15" fmla="*/ 728663 h 731013"/>
                <a:gd name="connsiteX16" fmla="*/ 272042 w 782582"/>
                <a:gd name="connsiteY16" fmla="*/ 696277 h 731013"/>
                <a:gd name="connsiteX17" fmla="*/ 270137 w 782582"/>
                <a:gd name="connsiteY17" fmla="*/ 679133 h 731013"/>
                <a:gd name="connsiteX18" fmla="*/ 323477 w 782582"/>
                <a:gd name="connsiteY18" fmla="*/ 610552 h 731013"/>
                <a:gd name="connsiteX19" fmla="*/ 352052 w 782582"/>
                <a:gd name="connsiteY19" fmla="*/ 476250 h 731013"/>
                <a:gd name="connsiteX20" fmla="*/ 61539 w 782582"/>
                <a:gd name="connsiteY20" fmla="*/ 398144 h 731013"/>
                <a:gd name="connsiteX21" fmla="*/ 294902 w 782582"/>
                <a:gd name="connsiteY21" fmla="*/ 483869 h 731013"/>
                <a:gd name="connsiteX22" fmla="*/ 302522 w 782582"/>
                <a:gd name="connsiteY22" fmla="*/ 499109 h 731013"/>
                <a:gd name="connsiteX23" fmla="*/ 256802 w 782582"/>
                <a:gd name="connsiteY23" fmla="*/ 623887 h 731013"/>
                <a:gd name="connsiteX24" fmla="*/ 241562 w 782582"/>
                <a:gd name="connsiteY24" fmla="*/ 631507 h 731013"/>
                <a:gd name="connsiteX25" fmla="*/ 8199 w 782582"/>
                <a:gd name="connsiteY25" fmla="*/ 546734 h 731013"/>
                <a:gd name="connsiteX26" fmla="*/ 579 w 782582"/>
                <a:gd name="connsiteY26" fmla="*/ 531494 h 731013"/>
                <a:gd name="connsiteX27" fmla="*/ 46299 w 782582"/>
                <a:gd name="connsiteY27" fmla="*/ 405764 h 731013"/>
                <a:gd name="connsiteX28" fmla="*/ 61539 w 782582"/>
                <a:gd name="connsiteY28" fmla="*/ 398144 h 731013"/>
                <a:gd name="connsiteX29" fmla="*/ 148216 w 782582"/>
                <a:gd name="connsiteY29" fmla="*/ 381952 h 731013"/>
                <a:gd name="connsiteX30" fmla="*/ 236799 w 782582"/>
                <a:gd name="connsiteY30" fmla="*/ 414337 h 731013"/>
                <a:gd name="connsiteX31" fmla="*/ 239656 w 782582"/>
                <a:gd name="connsiteY31" fmla="*/ 420052 h 731013"/>
                <a:gd name="connsiteX32" fmla="*/ 232036 w 782582"/>
                <a:gd name="connsiteY32" fmla="*/ 441007 h 731013"/>
                <a:gd name="connsiteX33" fmla="*/ 226321 w 782582"/>
                <a:gd name="connsiteY33" fmla="*/ 443865 h 731013"/>
                <a:gd name="connsiteX34" fmla="*/ 137739 w 782582"/>
                <a:gd name="connsiteY34" fmla="*/ 411480 h 731013"/>
                <a:gd name="connsiteX35" fmla="*/ 134881 w 782582"/>
                <a:gd name="connsiteY35" fmla="*/ 405765 h 731013"/>
                <a:gd name="connsiteX36" fmla="*/ 142501 w 782582"/>
                <a:gd name="connsiteY36" fmla="*/ 384810 h 731013"/>
                <a:gd name="connsiteX37" fmla="*/ 148216 w 782582"/>
                <a:gd name="connsiteY37" fmla="*/ 381952 h 731013"/>
                <a:gd name="connsiteX38" fmla="*/ 368244 w 782582"/>
                <a:gd name="connsiteY38" fmla="*/ 160019 h 731013"/>
                <a:gd name="connsiteX39" fmla="*/ 370149 w 782582"/>
                <a:gd name="connsiteY39" fmla="*/ 160019 h 731013"/>
                <a:gd name="connsiteX40" fmla="*/ 510166 w 782582"/>
                <a:gd name="connsiteY40" fmla="*/ 181927 h 731013"/>
                <a:gd name="connsiteX41" fmla="*/ 513024 w 782582"/>
                <a:gd name="connsiteY41" fmla="*/ 182879 h 731013"/>
                <a:gd name="connsiteX42" fmla="*/ 513976 w 782582"/>
                <a:gd name="connsiteY42" fmla="*/ 182879 h 731013"/>
                <a:gd name="connsiteX43" fmla="*/ 517786 w 782582"/>
                <a:gd name="connsiteY43" fmla="*/ 184784 h 731013"/>
                <a:gd name="connsiteX44" fmla="*/ 612084 w 782582"/>
                <a:gd name="connsiteY44" fmla="*/ 279082 h 731013"/>
                <a:gd name="connsiteX45" fmla="*/ 613036 w 782582"/>
                <a:gd name="connsiteY45" fmla="*/ 280034 h 731013"/>
                <a:gd name="connsiteX46" fmla="*/ 680664 w 782582"/>
                <a:gd name="connsiteY46" fmla="*/ 280034 h 731013"/>
                <a:gd name="connsiteX47" fmla="*/ 693046 w 782582"/>
                <a:gd name="connsiteY47" fmla="*/ 292417 h 731013"/>
                <a:gd name="connsiteX48" fmla="*/ 693046 w 782582"/>
                <a:gd name="connsiteY48" fmla="*/ 324802 h 731013"/>
                <a:gd name="connsiteX49" fmla="*/ 680664 w 782582"/>
                <a:gd name="connsiteY49" fmla="*/ 337184 h 731013"/>
                <a:gd name="connsiteX50" fmla="*/ 564459 w 782582"/>
                <a:gd name="connsiteY50" fmla="*/ 337184 h 731013"/>
                <a:gd name="connsiteX51" fmla="*/ 564459 w 782582"/>
                <a:gd name="connsiteY51" fmla="*/ 335279 h 731013"/>
                <a:gd name="connsiteX52" fmla="*/ 554934 w 782582"/>
                <a:gd name="connsiteY52" fmla="*/ 330517 h 731013"/>
                <a:gd name="connsiteX53" fmla="*/ 504451 w 782582"/>
                <a:gd name="connsiteY53" fmla="*/ 280034 h 731013"/>
                <a:gd name="connsiteX54" fmla="*/ 474924 w 782582"/>
                <a:gd name="connsiteY54" fmla="*/ 394334 h 731013"/>
                <a:gd name="connsiteX55" fmla="*/ 602559 w 782582"/>
                <a:gd name="connsiteY55" fmla="*/ 435292 h 731013"/>
                <a:gd name="connsiteX56" fmla="*/ 603511 w 782582"/>
                <a:gd name="connsiteY56" fmla="*/ 435292 h 731013"/>
                <a:gd name="connsiteX57" fmla="*/ 605416 w 782582"/>
                <a:gd name="connsiteY57" fmla="*/ 436244 h 731013"/>
                <a:gd name="connsiteX58" fmla="*/ 607321 w 782582"/>
                <a:gd name="connsiteY58" fmla="*/ 437197 h 731013"/>
                <a:gd name="connsiteX59" fmla="*/ 608274 w 782582"/>
                <a:gd name="connsiteY59" fmla="*/ 438149 h 731013"/>
                <a:gd name="connsiteX60" fmla="*/ 609226 w 782582"/>
                <a:gd name="connsiteY60" fmla="*/ 439102 h 731013"/>
                <a:gd name="connsiteX61" fmla="*/ 611131 w 782582"/>
                <a:gd name="connsiteY61" fmla="*/ 441959 h 731013"/>
                <a:gd name="connsiteX62" fmla="*/ 612084 w 782582"/>
                <a:gd name="connsiteY62" fmla="*/ 442912 h 731013"/>
                <a:gd name="connsiteX63" fmla="*/ 613036 w 782582"/>
                <a:gd name="connsiteY63" fmla="*/ 446722 h 731013"/>
                <a:gd name="connsiteX64" fmla="*/ 613036 w 782582"/>
                <a:gd name="connsiteY64" fmla="*/ 581977 h 731013"/>
                <a:gd name="connsiteX65" fmla="*/ 600654 w 782582"/>
                <a:gd name="connsiteY65" fmla="*/ 594359 h 731013"/>
                <a:gd name="connsiteX66" fmla="*/ 548266 w 782582"/>
                <a:gd name="connsiteY66" fmla="*/ 594359 h 731013"/>
                <a:gd name="connsiteX67" fmla="*/ 535884 w 782582"/>
                <a:gd name="connsiteY67" fmla="*/ 581977 h 731013"/>
                <a:gd name="connsiteX68" fmla="*/ 535884 w 782582"/>
                <a:gd name="connsiteY68" fmla="*/ 509587 h 731013"/>
                <a:gd name="connsiteX69" fmla="*/ 326334 w 782582"/>
                <a:gd name="connsiteY69" fmla="*/ 434339 h 731013"/>
                <a:gd name="connsiteX70" fmla="*/ 322524 w 782582"/>
                <a:gd name="connsiteY70" fmla="*/ 433387 h 731013"/>
                <a:gd name="connsiteX71" fmla="*/ 316809 w 782582"/>
                <a:gd name="connsiteY71" fmla="*/ 421004 h 731013"/>
                <a:gd name="connsiteX72" fmla="*/ 316809 w 782582"/>
                <a:gd name="connsiteY72" fmla="*/ 419099 h 731013"/>
                <a:gd name="connsiteX73" fmla="*/ 342526 w 782582"/>
                <a:gd name="connsiteY73" fmla="*/ 254317 h 731013"/>
                <a:gd name="connsiteX74" fmla="*/ 261564 w 782582"/>
                <a:gd name="connsiteY74" fmla="*/ 294322 h 731013"/>
                <a:gd name="connsiteX75" fmla="*/ 231084 w 782582"/>
                <a:gd name="connsiteY75" fmla="*/ 383857 h 731013"/>
                <a:gd name="connsiteX76" fmla="*/ 215844 w 782582"/>
                <a:gd name="connsiteY76" fmla="*/ 391477 h 731013"/>
                <a:gd name="connsiteX77" fmla="*/ 180601 w 782582"/>
                <a:gd name="connsiteY77" fmla="*/ 379094 h 731013"/>
                <a:gd name="connsiteX78" fmla="*/ 172981 w 782582"/>
                <a:gd name="connsiteY78" fmla="*/ 363854 h 731013"/>
                <a:gd name="connsiteX79" fmla="*/ 216796 w 782582"/>
                <a:gd name="connsiteY79" fmla="*/ 236219 h 731013"/>
                <a:gd name="connsiteX80" fmla="*/ 224416 w 782582"/>
                <a:gd name="connsiteY80" fmla="*/ 228599 h 731013"/>
                <a:gd name="connsiteX81" fmla="*/ 227274 w 782582"/>
                <a:gd name="connsiteY81" fmla="*/ 226694 h 731013"/>
                <a:gd name="connsiteX82" fmla="*/ 362529 w 782582"/>
                <a:gd name="connsiteY82" fmla="*/ 160972 h 731013"/>
                <a:gd name="connsiteX83" fmla="*/ 368244 w 782582"/>
                <a:gd name="connsiteY83" fmla="*/ 160019 h 731013"/>
                <a:gd name="connsiteX84" fmla="*/ 455874 w 782582"/>
                <a:gd name="connsiteY84" fmla="*/ 0 h 731013"/>
                <a:gd name="connsiteX85" fmla="*/ 528264 w 782582"/>
                <a:gd name="connsiteY85" fmla="*/ 72390 h 731013"/>
                <a:gd name="connsiteX86" fmla="*/ 455874 w 782582"/>
                <a:gd name="connsiteY86" fmla="*/ 144780 h 731013"/>
                <a:gd name="connsiteX87" fmla="*/ 383484 w 782582"/>
                <a:gd name="connsiteY87" fmla="*/ 72390 h 731013"/>
                <a:gd name="connsiteX88" fmla="*/ 455874 w 782582"/>
                <a:gd name="connsiteY88" fmla="*/ 0 h 731013"/>
                <a:gd name="connsiteX0" fmla="*/ 541599 w 782582"/>
                <a:gd name="connsiteY0" fmla="*/ 633412 h 731013"/>
                <a:gd name="connsiteX1" fmla="*/ 773057 w 782582"/>
                <a:gd name="connsiteY1" fmla="*/ 633412 h 731013"/>
                <a:gd name="connsiteX2" fmla="*/ 782582 w 782582"/>
                <a:gd name="connsiteY2" fmla="*/ 641985 h 731013"/>
                <a:gd name="connsiteX3" fmla="*/ 541599 w 782582"/>
                <a:gd name="connsiteY3" fmla="*/ 675322 h 731013"/>
                <a:gd name="connsiteX4" fmla="*/ 533027 w 782582"/>
                <a:gd name="connsiteY4" fmla="*/ 666750 h 731013"/>
                <a:gd name="connsiteX5" fmla="*/ 533027 w 782582"/>
                <a:gd name="connsiteY5" fmla="*/ 641985 h 731013"/>
                <a:gd name="connsiteX6" fmla="*/ 541599 w 782582"/>
                <a:gd name="connsiteY6" fmla="*/ 633412 h 731013"/>
                <a:gd name="connsiteX7" fmla="*/ 352052 w 782582"/>
                <a:gd name="connsiteY7" fmla="*/ 476250 h 731013"/>
                <a:gd name="connsiteX8" fmla="*/ 437777 w 782582"/>
                <a:gd name="connsiteY8" fmla="*/ 507682 h 731013"/>
                <a:gd name="connsiteX9" fmla="*/ 413964 w 782582"/>
                <a:gd name="connsiteY9" fmla="*/ 616267 h 731013"/>
                <a:gd name="connsiteX10" fmla="*/ 412059 w 782582"/>
                <a:gd name="connsiteY10" fmla="*/ 620077 h 731013"/>
                <a:gd name="connsiteX11" fmla="*/ 412059 w 782582"/>
                <a:gd name="connsiteY11" fmla="*/ 621030 h 731013"/>
                <a:gd name="connsiteX12" fmla="*/ 411107 w 782582"/>
                <a:gd name="connsiteY12" fmla="*/ 621983 h 731013"/>
                <a:gd name="connsiteX13" fmla="*/ 329192 w 782582"/>
                <a:gd name="connsiteY13" fmla="*/ 726758 h 731013"/>
                <a:gd name="connsiteX14" fmla="*/ 312047 w 782582"/>
                <a:gd name="connsiteY14" fmla="*/ 728663 h 731013"/>
                <a:gd name="connsiteX15" fmla="*/ 272042 w 782582"/>
                <a:gd name="connsiteY15" fmla="*/ 696277 h 731013"/>
                <a:gd name="connsiteX16" fmla="*/ 270137 w 782582"/>
                <a:gd name="connsiteY16" fmla="*/ 679133 h 731013"/>
                <a:gd name="connsiteX17" fmla="*/ 323477 w 782582"/>
                <a:gd name="connsiteY17" fmla="*/ 610552 h 731013"/>
                <a:gd name="connsiteX18" fmla="*/ 352052 w 782582"/>
                <a:gd name="connsiteY18" fmla="*/ 476250 h 731013"/>
                <a:gd name="connsiteX19" fmla="*/ 61539 w 782582"/>
                <a:gd name="connsiteY19" fmla="*/ 398144 h 731013"/>
                <a:gd name="connsiteX20" fmla="*/ 294902 w 782582"/>
                <a:gd name="connsiteY20" fmla="*/ 483869 h 731013"/>
                <a:gd name="connsiteX21" fmla="*/ 302522 w 782582"/>
                <a:gd name="connsiteY21" fmla="*/ 499109 h 731013"/>
                <a:gd name="connsiteX22" fmla="*/ 256802 w 782582"/>
                <a:gd name="connsiteY22" fmla="*/ 623887 h 731013"/>
                <a:gd name="connsiteX23" fmla="*/ 241562 w 782582"/>
                <a:gd name="connsiteY23" fmla="*/ 631507 h 731013"/>
                <a:gd name="connsiteX24" fmla="*/ 8199 w 782582"/>
                <a:gd name="connsiteY24" fmla="*/ 546734 h 731013"/>
                <a:gd name="connsiteX25" fmla="*/ 579 w 782582"/>
                <a:gd name="connsiteY25" fmla="*/ 531494 h 731013"/>
                <a:gd name="connsiteX26" fmla="*/ 46299 w 782582"/>
                <a:gd name="connsiteY26" fmla="*/ 405764 h 731013"/>
                <a:gd name="connsiteX27" fmla="*/ 61539 w 782582"/>
                <a:gd name="connsiteY27" fmla="*/ 398144 h 731013"/>
                <a:gd name="connsiteX28" fmla="*/ 148216 w 782582"/>
                <a:gd name="connsiteY28" fmla="*/ 381952 h 731013"/>
                <a:gd name="connsiteX29" fmla="*/ 236799 w 782582"/>
                <a:gd name="connsiteY29" fmla="*/ 414337 h 731013"/>
                <a:gd name="connsiteX30" fmla="*/ 239656 w 782582"/>
                <a:gd name="connsiteY30" fmla="*/ 420052 h 731013"/>
                <a:gd name="connsiteX31" fmla="*/ 232036 w 782582"/>
                <a:gd name="connsiteY31" fmla="*/ 441007 h 731013"/>
                <a:gd name="connsiteX32" fmla="*/ 226321 w 782582"/>
                <a:gd name="connsiteY32" fmla="*/ 443865 h 731013"/>
                <a:gd name="connsiteX33" fmla="*/ 137739 w 782582"/>
                <a:gd name="connsiteY33" fmla="*/ 411480 h 731013"/>
                <a:gd name="connsiteX34" fmla="*/ 134881 w 782582"/>
                <a:gd name="connsiteY34" fmla="*/ 405765 h 731013"/>
                <a:gd name="connsiteX35" fmla="*/ 142501 w 782582"/>
                <a:gd name="connsiteY35" fmla="*/ 384810 h 731013"/>
                <a:gd name="connsiteX36" fmla="*/ 148216 w 782582"/>
                <a:gd name="connsiteY36" fmla="*/ 381952 h 731013"/>
                <a:gd name="connsiteX37" fmla="*/ 368244 w 782582"/>
                <a:gd name="connsiteY37" fmla="*/ 160019 h 731013"/>
                <a:gd name="connsiteX38" fmla="*/ 370149 w 782582"/>
                <a:gd name="connsiteY38" fmla="*/ 160019 h 731013"/>
                <a:gd name="connsiteX39" fmla="*/ 510166 w 782582"/>
                <a:gd name="connsiteY39" fmla="*/ 181927 h 731013"/>
                <a:gd name="connsiteX40" fmla="*/ 513024 w 782582"/>
                <a:gd name="connsiteY40" fmla="*/ 182879 h 731013"/>
                <a:gd name="connsiteX41" fmla="*/ 513976 w 782582"/>
                <a:gd name="connsiteY41" fmla="*/ 182879 h 731013"/>
                <a:gd name="connsiteX42" fmla="*/ 517786 w 782582"/>
                <a:gd name="connsiteY42" fmla="*/ 184784 h 731013"/>
                <a:gd name="connsiteX43" fmla="*/ 612084 w 782582"/>
                <a:gd name="connsiteY43" fmla="*/ 279082 h 731013"/>
                <a:gd name="connsiteX44" fmla="*/ 613036 w 782582"/>
                <a:gd name="connsiteY44" fmla="*/ 280034 h 731013"/>
                <a:gd name="connsiteX45" fmla="*/ 680664 w 782582"/>
                <a:gd name="connsiteY45" fmla="*/ 280034 h 731013"/>
                <a:gd name="connsiteX46" fmla="*/ 693046 w 782582"/>
                <a:gd name="connsiteY46" fmla="*/ 292417 h 731013"/>
                <a:gd name="connsiteX47" fmla="*/ 693046 w 782582"/>
                <a:gd name="connsiteY47" fmla="*/ 324802 h 731013"/>
                <a:gd name="connsiteX48" fmla="*/ 680664 w 782582"/>
                <a:gd name="connsiteY48" fmla="*/ 337184 h 731013"/>
                <a:gd name="connsiteX49" fmla="*/ 564459 w 782582"/>
                <a:gd name="connsiteY49" fmla="*/ 337184 h 731013"/>
                <a:gd name="connsiteX50" fmla="*/ 564459 w 782582"/>
                <a:gd name="connsiteY50" fmla="*/ 335279 h 731013"/>
                <a:gd name="connsiteX51" fmla="*/ 554934 w 782582"/>
                <a:gd name="connsiteY51" fmla="*/ 330517 h 731013"/>
                <a:gd name="connsiteX52" fmla="*/ 504451 w 782582"/>
                <a:gd name="connsiteY52" fmla="*/ 280034 h 731013"/>
                <a:gd name="connsiteX53" fmla="*/ 474924 w 782582"/>
                <a:gd name="connsiteY53" fmla="*/ 394334 h 731013"/>
                <a:gd name="connsiteX54" fmla="*/ 602559 w 782582"/>
                <a:gd name="connsiteY54" fmla="*/ 435292 h 731013"/>
                <a:gd name="connsiteX55" fmla="*/ 603511 w 782582"/>
                <a:gd name="connsiteY55" fmla="*/ 435292 h 731013"/>
                <a:gd name="connsiteX56" fmla="*/ 605416 w 782582"/>
                <a:gd name="connsiteY56" fmla="*/ 436244 h 731013"/>
                <a:gd name="connsiteX57" fmla="*/ 607321 w 782582"/>
                <a:gd name="connsiteY57" fmla="*/ 437197 h 731013"/>
                <a:gd name="connsiteX58" fmla="*/ 608274 w 782582"/>
                <a:gd name="connsiteY58" fmla="*/ 438149 h 731013"/>
                <a:gd name="connsiteX59" fmla="*/ 609226 w 782582"/>
                <a:gd name="connsiteY59" fmla="*/ 439102 h 731013"/>
                <a:gd name="connsiteX60" fmla="*/ 611131 w 782582"/>
                <a:gd name="connsiteY60" fmla="*/ 441959 h 731013"/>
                <a:gd name="connsiteX61" fmla="*/ 612084 w 782582"/>
                <a:gd name="connsiteY61" fmla="*/ 442912 h 731013"/>
                <a:gd name="connsiteX62" fmla="*/ 613036 w 782582"/>
                <a:gd name="connsiteY62" fmla="*/ 446722 h 731013"/>
                <a:gd name="connsiteX63" fmla="*/ 613036 w 782582"/>
                <a:gd name="connsiteY63" fmla="*/ 581977 h 731013"/>
                <a:gd name="connsiteX64" fmla="*/ 600654 w 782582"/>
                <a:gd name="connsiteY64" fmla="*/ 594359 h 731013"/>
                <a:gd name="connsiteX65" fmla="*/ 548266 w 782582"/>
                <a:gd name="connsiteY65" fmla="*/ 594359 h 731013"/>
                <a:gd name="connsiteX66" fmla="*/ 535884 w 782582"/>
                <a:gd name="connsiteY66" fmla="*/ 581977 h 731013"/>
                <a:gd name="connsiteX67" fmla="*/ 535884 w 782582"/>
                <a:gd name="connsiteY67" fmla="*/ 509587 h 731013"/>
                <a:gd name="connsiteX68" fmla="*/ 326334 w 782582"/>
                <a:gd name="connsiteY68" fmla="*/ 434339 h 731013"/>
                <a:gd name="connsiteX69" fmla="*/ 322524 w 782582"/>
                <a:gd name="connsiteY69" fmla="*/ 433387 h 731013"/>
                <a:gd name="connsiteX70" fmla="*/ 316809 w 782582"/>
                <a:gd name="connsiteY70" fmla="*/ 421004 h 731013"/>
                <a:gd name="connsiteX71" fmla="*/ 316809 w 782582"/>
                <a:gd name="connsiteY71" fmla="*/ 419099 h 731013"/>
                <a:gd name="connsiteX72" fmla="*/ 342526 w 782582"/>
                <a:gd name="connsiteY72" fmla="*/ 254317 h 731013"/>
                <a:gd name="connsiteX73" fmla="*/ 261564 w 782582"/>
                <a:gd name="connsiteY73" fmla="*/ 294322 h 731013"/>
                <a:gd name="connsiteX74" fmla="*/ 231084 w 782582"/>
                <a:gd name="connsiteY74" fmla="*/ 383857 h 731013"/>
                <a:gd name="connsiteX75" fmla="*/ 215844 w 782582"/>
                <a:gd name="connsiteY75" fmla="*/ 391477 h 731013"/>
                <a:gd name="connsiteX76" fmla="*/ 180601 w 782582"/>
                <a:gd name="connsiteY76" fmla="*/ 379094 h 731013"/>
                <a:gd name="connsiteX77" fmla="*/ 172981 w 782582"/>
                <a:gd name="connsiteY77" fmla="*/ 363854 h 731013"/>
                <a:gd name="connsiteX78" fmla="*/ 216796 w 782582"/>
                <a:gd name="connsiteY78" fmla="*/ 236219 h 731013"/>
                <a:gd name="connsiteX79" fmla="*/ 224416 w 782582"/>
                <a:gd name="connsiteY79" fmla="*/ 228599 h 731013"/>
                <a:gd name="connsiteX80" fmla="*/ 227274 w 782582"/>
                <a:gd name="connsiteY80" fmla="*/ 226694 h 731013"/>
                <a:gd name="connsiteX81" fmla="*/ 362529 w 782582"/>
                <a:gd name="connsiteY81" fmla="*/ 160972 h 731013"/>
                <a:gd name="connsiteX82" fmla="*/ 368244 w 782582"/>
                <a:gd name="connsiteY82" fmla="*/ 160019 h 731013"/>
                <a:gd name="connsiteX83" fmla="*/ 455874 w 782582"/>
                <a:gd name="connsiteY83" fmla="*/ 0 h 731013"/>
                <a:gd name="connsiteX84" fmla="*/ 528264 w 782582"/>
                <a:gd name="connsiteY84" fmla="*/ 72390 h 731013"/>
                <a:gd name="connsiteX85" fmla="*/ 455874 w 782582"/>
                <a:gd name="connsiteY85" fmla="*/ 144780 h 731013"/>
                <a:gd name="connsiteX86" fmla="*/ 383484 w 782582"/>
                <a:gd name="connsiteY86" fmla="*/ 72390 h 731013"/>
                <a:gd name="connsiteX87" fmla="*/ 455874 w 782582"/>
                <a:gd name="connsiteY87" fmla="*/ 0 h 731013"/>
                <a:gd name="connsiteX0" fmla="*/ 541599 w 773057"/>
                <a:gd name="connsiteY0" fmla="*/ 633412 h 731013"/>
                <a:gd name="connsiteX1" fmla="*/ 773057 w 773057"/>
                <a:gd name="connsiteY1" fmla="*/ 633412 h 731013"/>
                <a:gd name="connsiteX2" fmla="*/ 541599 w 773057"/>
                <a:gd name="connsiteY2" fmla="*/ 675322 h 731013"/>
                <a:gd name="connsiteX3" fmla="*/ 533027 w 773057"/>
                <a:gd name="connsiteY3" fmla="*/ 666750 h 731013"/>
                <a:gd name="connsiteX4" fmla="*/ 533027 w 773057"/>
                <a:gd name="connsiteY4" fmla="*/ 641985 h 731013"/>
                <a:gd name="connsiteX5" fmla="*/ 541599 w 773057"/>
                <a:gd name="connsiteY5" fmla="*/ 633412 h 731013"/>
                <a:gd name="connsiteX6" fmla="*/ 352052 w 773057"/>
                <a:gd name="connsiteY6" fmla="*/ 476250 h 731013"/>
                <a:gd name="connsiteX7" fmla="*/ 437777 w 773057"/>
                <a:gd name="connsiteY7" fmla="*/ 507682 h 731013"/>
                <a:gd name="connsiteX8" fmla="*/ 413964 w 773057"/>
                <a:gd name="connsiteY8" fmla="*/ 616267 h 731013"/>
                <a:gd name="connsiteX9" fmla="*/ 412059 w 773057"/>
                <a:gd name="connsiteY9" fmla="*/ 620077 h 731013"/>
                <a:gd name="connsiteX10" fmla="*/ 412059 w 773057"/>
                <a:gd name="connsiteY10" fmla="*/ 621030 h 731013"/>
                <a:gd name="connsiteX11" fmla="*/ 411107 w 773057"/>
                <a:gd name="connsiteY11" fmla="*/ 621983 h 731013"/>
                <a:gd name="connsiteX12" fmla="*/ 329192 w 773057"/>
                <a:gd name="connsiteY12" fmla="*/ 726758 h 731013"/>
                <a:gd name="connsiteX13" fmla="*/ 312047 w 773057"/>
                <a:gd name="connsiteY13" fmla="*/ 728663 h 731013"/>
                <a:gd name="connsiteX14" fmla="*/ 272042 w 773057"/>
                <a:gd name="connsiteY14" fmla="*/ 696277 h 731013"/>
                <a:gd name="connsiteX15" fmla="*/ 270137 w 773057"/>
                <a:gd name="connsiteY15" fmla="*/ 679133 h 731013"/>
                <a:gd name="connsiteX16" fmla="*/ 323477 w 773057"/>
                <a:gd name="connsiteY16" fmla="*/ 610552 h 731013"/>
                <a:gd name="connsiteX17" fmla="*/ 352052 w 773057"/>
                <a:gd name="connsiteY17" fmla="*/ 476250 h 731013"/>
                <a:gd name="connsiteX18" fmla="*/ 61539 w 773057"/>
                <a:gd name="connsiteY18" fmla="*/ 398144 h 731013"/>
                <a:gd name="connsiteX19" fmla="*/ 294902 w 773057"/>
                <a:gd name="connsiteY19" fmla="*/ 483869 h 731013"/>
                <a:gd name="connsiteX20" fmla="*/ 302522 w 773057"/>
                <a:gd name="connsiteY20" fmla="*/ 499109 h 731013"/>
                <a:gd name="connsiteX21" fmla="*/ 256802 w 773057"/>
                <a:gd name="connsiteY21" fmla="*/ 623887 h 731013"/>
                <a:gd name="connsiteX22" fmla="*/ 241562 w 773057"/>
                <a:gd name="connsiteY22" fmla="*/ 631507 h 731013"/>
                <a:gd name="connsiteX23" fmla="*/ 8199 w 773057"/>
                <a:gd name="connsiteY23" fmla="*/ 546734 h 731013"/>
                <a:gd name="connsiteX24" fmla="*/ 579 w 773057"/>
                <a:gd name="connsiteY24" fmla="*/ 531494 h 731013"/>
                <a:gd name="connsiteX25" fmla="*/ 46299 w 773057"/>
                <a:gd name="connsiteY25" fmla="*/ 405764 h 731013"/>
                <a:gd name="connsiteX26" fmla="*/ 61539 w 773057"/>
                <a:gd name="connsiteY26" fmla="*/ 398144 h 731013"/>
                <a:gd name="connsiteX27" fmla="*/ 148216 w 773057"/>
                <a:gd name="connsiteY27" fmla="*/ 381952 h 731013"/>
                <a:gd name="connsiteX28" fmla="*/ 236799 w 773057"/>
                <a:gd name="connsiteY28" fmla="*/ 414337 h 731013"/>
                <a:gd name="connsiteX29" fmla="*/ 239656 w 773057"/>
                <a:gd name="connsiteY29" fmla="*/ 420052 h 731013"/>
                <a:gd name="connsiteX30" fmla="*/ 232036 w 773057"/>
                <a:gd name="connsiteY30" fmla="*/ 441007 h 731013"/>
                <a:gd name="connsiteX31" fmla="*/ 226321 w 773057"/>
                <a:gd name="connsiteY31" fmla="*/ 443865 h 731013"/>
                <a:gd name="connsiteX32" fmla="*/ 137739 w 773057"/>
                <a:gd name="connsiteY32" fmla="*/ 411480 h 731013"/>
                <a:gd name="connsiteX33" fmla="*/ 134881 w 773057"/>
                <a:gd name="connsiteY33" fmla="*/ 405765 h 731013"/>
                <a:gd name="connsiteX34" fmla="*/ 142501 w 773057"/>
                <a:gd name="connsiteY34" fmla="*/ 384810 h 731013"/>
                <a:gd name="connsiteX35" fmla="*/ 148216 w 773057"/>
                <a:gd name="connsiteY35" fmla="*/ 381952 h 731013"/>
                <a:gd name="connsiteX36" fmla="*/ 368244 w 773057"/>
                <a:gd name="connsiteY36" fmla="*/ 160019 h 731013"/>
                <a:gd name="connsiteX37" fmla="*/ 370149 w 773057"/>
                <a:gd name="connsiteY37" fmla="*/ 160019 h 731013"/>
                <a:gd name="connsiteX38" fmla="*/ 510166 w 773057"/>
                <a:gd name="connsiteY38" fmla="*/ 181927 h 731013"/>
                <a:gd name="connsiteX39" fmla="*/ 513024 w 773057"/>
                <a:gd name="connsiteY39" fmla="*/ 182879 h 731013"/>
                <a:gd name="connsiteX40" fmla="*/ 513976 w 773057"/>
                <a:gd name="connsiteY40" fmla="*/ 182879 h 731013"/>
                <a:gd name="connsiteX41" fmla="*/ 517786 w 773057"/>
                <a:gd name="connsiteY41" fmla="*/ 184784 h 731013"/>
                <a:gd name="connsiteX42" fmla="*/ 612084 w 773057"/>
                <a:gd name="connsiteY42" fmla="*/ 279082 h 731013"/>
                <a:gd name="connsiteX43" fmla="*/ 613036 w 773057"/>
                <a:gd name="connsiteY43" fmla="*/ 280034 h 731013"/>
                <a:gd name="connsiteX44" fmla="*/ 680664 w 773057"/>
                <a:gd name="connsiteY44" fmla="*/ 280034 h 731013"/>
                <a:gd name="connsiteX45" fmla="*/ 693046 w 773057"/>
                <a:gd name="connsiteY45" fmla="*/ 292417 h 731013"/>
                <a:gd name="connsiteX46" fmla="*/ 693046 w 773057"/>
                <a:gd name="connsiteY46" fmla="*/ 324802 h 731013"/>
                <a:gd name="connsiteX47" fmla="*/ 680664 w 773057"/>
                <a:gd name="connsiteY47" fmla="*/ 337184 h 731013"/>
                <a:gd name="connsiteX48" fmla="*/ 564459 w 773057"/>
                <a:gd name="connsiteY48" fmla="*/ 337184 h 731013"/>
                <a:gd name="connsiteX49" fmla="*/ 564459 w 773057"/>
                <a:gd name="connsiteY49" fmla="*/ 335279 h 731013"/>
                <a:gd name="connsiteX50" fmla="*/ 554934 w 773057"/>
                <a:gd name="connsiteY50" fmla="*/ 330517 h 731013"/>
                <a:gd name="connsiteX51" fmla="*/ 504451 w 773057"/>
                <a:gd name="connsiteY51" fmla="*/ 280034 h 731013"/>
                <a:gd name="connsiteX52" fmla="*/ 474924 w 773057"/>
                <a:gd name="connsiteY52" fmla="*/ 394334 h 731013"/>
                <a:gd name="connsiteX53" fmla="*/ 602559 w 773057"/>
                <a:gd name="connsiteY53" fmla="*/ 435292 h 731013"/>
                <a:gd name="connsiteX54" fmla="*/ 603511 w 773057"/>
                <a:gd name="connsiteY54" fmla="*/ 435292 h 731013"/>
                <a:gd name="connsiteX55" fmla="*/ 605416 w 773057"/>
                <a:gd name="connsiteY55" fmla="*/ 436244 h 731013"/>
                <a:gd name="connsiteX56" fmla="*/ 607321 w 773057"/>
                <a:gd name="connsiteY56" fmla="*/ 437197 h 731013"/>
                <a:gd name="connsiteX57" fmla="*/ 608274 w 773057"/>
                <a:gd name="connsiteY57" fmla="*/ 438149 h 731013"/>
                <a:gd name="connsiteX58" fmla="*/ 609226 w 773057"/>
                <a:gd name="connsiteY58" fmla="*/ 439102 h 731013"/>
                <a:gd name="connsiteX59" fmla="*/ 611131 w 773057"/>
                <a:gd name="connsiteY59" fmla="*/ 441959 h 731013"/>
                <a:gd name="connsiteX60" fmla="*/ 612084 w 773057"/>
                <a:gd name="connsiteY60" fmla="*/ 442912 h 731013"/>
                <a:gd name="connsiteX61" fmla="*/ 613036 w 773057"/>
                <a:gd name="connsiteY61" fmla="*/ 446722 h 731013"/>
                <a:gd name="connsiteX62" fmla="*/ 613036 w 773057"/>
                <a:gd name="connsiteY62" fmla="*/ 581977 h 731013"/>
                <a:gd name="connsiteX63" fmla="*/ 600654 w 773057"/>
                <a:gd name="connsiteY63" fmla="*/ 594359 h 731013"/>
                <a:gd name="connsiteX64" fmla="*/ 548266 w 773057"/>
                <a:gd name="connsiteY64" fmla="*/ 594359 h 731013"/>
                <a:gd name="connsiteX65" fmla="*/ 535884 w 773057"/>
                <a:gd name="connsiteY65" fmla="*/ 581977 h 731013"/>
                <a:gd name="connsiteX66" fmla="*/ 535884 w 773057"/>
                <a:gd name="connsiteY66" fmla="*/ 509587 h 731013"/>
                <a:gd name="connsiteX67" fmla="*/ 326334 w 773057"/>
                <a:gd name="connsiteY67" fmla="*/ 434339 h 731013"/>
                <a:gd name="connsiteX68" fmla="*/ 322524 w 773057"/>
                <a:gd name="connsiteY68" fmla="*/ 433387 h 731013"/>
                <a:gd name="connsiteX69" fmla="*/ 316809 w 773057"/>
                <a:gd name="connsiteY69" fmla="*/ 421004 h 731013"/>
                <a:gd name="connsiteX70" fmla="*/ 316809 w 773057"/>
                <a:gd name="connsiteY70" fmla="*/ 419099 h 731013"/>
                <a:gd name="connsiteX71" fmla="*/ 342526 w 773057"/>
                <a:gd name="connsiteY71" fmla="*/ 254317 h 731013"/>
                <a:gd name="connsiteX72" fmla="*/ 261564 w 773057"/>
                <a:gd name="connsiteY72" fmla="*/ 294322 h 731013"/>
                <a:gd name="connsiteX73" fmla="*/ 231084 w 773057"/>
                <a:gd name="connsiteY73" fmla="*/ 383857 h 731013"/>
                <a:gd name="connsiteX74" fmla="*/ 215844 w 773057"/>
                <a:gd name="connsiteY74" fmla="*/ 391477 h 731013"/>
                <a:gd name="connsiteX75" fmla="*/ 180601 w 773057"/>
                <a:gd name="connsiteY75" fmla="*/ 379094 h 731013"/>
                <a:gd name="connsiteX76" fmla="*/ 172981 w 773057"/>
                <a:gd name="connsiteY76" fmla="*/ 363854 h 731013"/>
                <a:gd name="connsiteX77" fmla="*/ 216796 w 773057"/>
                <a:gd name="connsiteY77" fmla="*/ 236219 h 731013"/>
                <a:gd name="connsiteX78" fmla="*/ 224416 w 773057"/>
                <a:gd name="connsiteY78" fmla="*/ 228599 h 731013"/>
                <a:gd name="connsiteX79" fmla="*/ 227274 w 773057"/>
                <a:gd name="connsiteY79" fmla="*/ 226694 h 731013"/>
                <a:gd name="connsiteX80" fmla="*/ 362529 w 773057"/>
                <a:gd name="connsiteY80" fmla="*/ 160972 h 731013"/>
                <a:gd name="connsiteX81" fmla="*/ 368244 w 773057"/>
                <a:gd name="connsiteY81" fmla="*/ 160019 h 731013"/>
                <a:gd name="connsiteX82" fmla="*/ 455874 w 773057"/>
                <a:gd name="connsiteY82" fmla="*/ 0 h 731013"/>
                <a:gd name="connsiteX83" fmla="*/ 528264 w 773057"/>
                <a:gd name="connsiteY83" fmla="*/ 72390 h 731013"/>
                <a:gd name="connsiteX84" fmla="*/ 455874 w 773057"/>
                <a:gd name="connsiteY84" fmla="*/ 144780 h 731013"/>
                <a:gd name="connsiteX85" fmla="*/ 383484 w 773057"/>
                <a:gd name="connsiteY85" fmla="*/ 72390 h 731013"/>
                <a:gd name="connsiteX86" fmla="*/ 455874 w 773057"/>
                <a:gd name="connsiteY86" fmla="*/ 0 h 731013"/>
                <a:gd name="connsiteX0" fmla="*/ 541599 w 693046"/>
                <a:gd name="connsiteY0" fmla="*/ 633412 h 731013"/>
                <a:gd name="connsiteX1" fmla="*/ 541599 w 693046"/>
                <a:gd name="connsiteY1" fmla="*/ 675322 h 731013"/>
                <a:gd name="connsiteX2" fmla="*/ 533027 w 693046"/>
                <a:gd name="connsiteY2" fmla="*/ 666750 h 731013"/>
                <a:gd name="connsiteX3" fmla="*/ 533027 w 693046"/>
                <a:gd name="connsiteY3" fmla="*/ 641985 h 731013"/>
                <a:gd name="connsiteX4" fmla="*/ 541599 w 693046"/>
                <a:gd name="connsiteY4" fmla="*/ 633412 h 731013"/>
                <a:gd name="connsiteX5" fmla="*/ 352052 w 693046"/>
                <a:gd name="connsiteY5" fmla="*/ 476250 h 731013"/>
                <a:gd name="connsiteX6" fmla="*/ 437777 w 693046"/>
                <a:gd name="connsiteY6" fmla="*/ 507682 h 731013"/>
                <a:gd name="connsiteX7" fmla="*/ 413964 w 693046"/>
                <a:gd name="connsiteY7" fmla="*/ 616267 h 731013"/>
                <a:gd name="connsiteX8" fmla="*/ 412059 w 693046"/>
                <a:gd name="connsiteY8" fmla="*/ 620077 h 731013"/>
                <a:gd name="connsiteX9" fmla="*/ 412059 w 693046"/>
                <a:gd name="connsiteY9" fmla="*/ 621030 h 731013"/>
                <a:gd name="connsiteX10" fmla="*/ 411107 w 693046"/>
                <a:gd name="connsiteY10" fmla="*/ 621983 h 731013"/>
                <a:gd name="connsiteX11" fmla="*/ 329192 w 693046"/>
                <a:gd name="connsiteY11" fmla="*/ 726758 h 731013"/>
                <a:gd name="connsiteX12" fmla="*/ 312047 w 693046"/>
                <a:gd name="connsiteY12" fmla="*/ 728663 h 731013"/>
                <a:gd name="connsiteX13" fmla="*/ 272042 w 693046"/>
                <a:gd name="connsiteY13" fmla="*/ 696277 h 731013"/>
                <a:gd name="connsiteX14" fmla="*/ 270137 w 693046"/>
                <a:gd name="connsiteY14" fmla="*/ 679133 h 731013"/>
                <a:gd name="connsiteX15" fmla="*/ 323477 w 693046"/>
                <a:gd name="connsiteY15" fmla="*/ 610552 h 731013"/>
                <a:gd name="connsiteX16" fmla="*/ 352052 w 693046"/>
                <a:gd name="connsiteY16" fmla="*/ 476250 h 731013"/>
                <a:gd name="connsiteX17" fmla="*/ 61539 w 693046"/>
                <a:gd name="connsiteY17" fmla="*/ 398144 h 731013"/>
                <a:gd name="connsiteX18" fmla="*/ 294902 w 693046"/>
                <a:gd name="connsiteY18" fmla="*/ 483869 h 731013"/>
                <a:gd name="connsiteX19" fmla="*/ 302522 w 693046"/>
                <a:gd name="connsiteY19" fmla="*/ 499109 h 731013"/>
                <a:gd name="connsiteX20" fmla="*/ 256802 w 693046"/>
                <a:gd name="connsiteY20" fmla="*/ 623887 h 731013"/>
                <a:gd name="connsiteX21" fmla="*/ 241562 w 693046"/>
                <a:gd name="connsiteY21" fmla="*/ 631507 h 731013"/>
                <a:gd name="connsiteX22" fmla="*/ 8199 w 693046"/>
                <a:gd name="connsiteY22" fmla="*/ 546734 h 731013"/>
                <a:gd name="connsiteX23" fmla="*/ 579 w 693046"/>
                <a:gd name="connsiteY23" fmla="*/ 531494 h 731013"/>
                <a:gd name="connsiteX24" fmla="*/ 46299 w 693046"/>
                <a:gd name="connsiteY24" fmla="*/ 405764 h 731013"/>
                <a:gd name="connsiteX25" fmla="*/ 61539 w 693046"/>
                <a:gd name="connsiteY25" fmla="*/ 398144 h 731013"/>
                <a:gd name="connsiteX26" fmla="*/ 148216 w 693046"/>
                <a:gd name="connsiteY26" fmla="*/ 381952 h 731013"/>
                <a:gd name="connsiteX27" fmla="*/ 236799 w 693046"/>
                <a:gd name="connsiteY27" fmla="*/ 414337 h 731013"/>
                <a:gd name="connsiteX28" fmla="*/ 239656 w 693046"/>
                <a:gd name="connsiteY28" fmla="*/ 420052 h 731013"/>
                <a:gd name="connsiteX29" fmla="*/ 232036 w 693046"/>
                <a:gd name="connsiteY29" fmla="*/ 441007 h 731013"/>
                <a:gd name="connsiteX30" fmla="*/ 226321 w 693046"/>
                <a:gd name="connsiteY30" fmla="*/ 443865 h 731013"/>
                <a:gd name="connsiteX31" fmla="*/ 137739 w 693046"/>
                <a:gd name="connsiteY31" fmla="*/ 411480 h 731013"/>
                <a:gd name="connsiteX32" fmla="*/ 134881 w 693046"/>
                <a:gd name="connsiteY32" fmla="*/ 405765 h 731013"/>
                <a:gd name="connsiteX33" fmla="*/ 142501 w 693046"/>
                <a:gd name="connsiteY33" fmla="*/ 384810 h 731013"/>
                <a:gd name="connsiteX34" fmla="*/ 148216 w 693046"/>
                <a:gd name="connsiteY34" fmla="*/ 381952 h 731013"/>
                <a:gd name="connsiteX35" fmla="*/ 368244 w 693046"/>
                <a:gd name="connsiteY35" fmla="*/ 160019 h 731013"/>
                <a:gd name="connsiteX36" fmla="*/ 370149 w 693046"/>
                <a:gd name="connsiteY36" fmla="*/ 160019 h 731013"/>
                <a:gd name="connsiteX37" fmla="*/ 510166 w 693046"/>
                <a:gd name="connsiteY37" fmla="*/ 181927 h 731013"/>
                <a:gd name="connsiteX38" fmla="*/ 513024 w 693046"/>
                <a:gd name="connsiteY38" fmla="*/ 182879 h 731013"/>
                <a:gd name="connsiteX39" fmla="*/ 513976 w 693046"/>
                <a:gd name="connsiteY39" fmla="*/ 182879 h 731013"/>
                <a:gd name="connsiteX40" fmla="*/ 517786 w 693046"/>
                <a:gd name="connsiteY40" fmla="*/ 184784 h 731013"/>
                <a:gd name="connsiteX41" fmla="*/ 612084 w 693046"/>
                <a:gd name="connsiteY41" fmla="*/ 279082 h 731013"/>
                <a:gd name="connsiteX42" fmla="*/ 613036 w 693046"/>
                <a:gd name="connsiteY42" fmla="*/ 280034 h 731013"/>
                <a:gd name="connsiteX43" fmla="*/ 680664 w 693046"/>
                <a:gd name="connsiteY43" fmla="*/ 280034 h 731013"/>
                <a:gd name="connsiteX44" fmla="*/ 693046 w 693046"/>
                <a:gd name="connsiteY44" fmla="*/ 292417 h 731013"/>
                <a:gd name="connsiteX45" fmla="*/ 693046 w 693046"/>
                <a:gd name="connsiteY45" fmla="*/ 324802 h 731013"/>
                <a:gd name="connsiteX46" fmla="*/ 680664 w 693046"/>
                <a:gd name="connsiteY46" fmla="*/ 337184 h 731013"/>
                <a:gd name="connsiteX47" fmla="*/ 564459 w 693046"/>
                <a:gd name="connsiteY47" fmla="*/ 337184 h 731013"/>
                <a:gd name="connsiteX48" fmla="*/ 564459 w 693046"/>
                <a:gd name="connsiteY48" fmla="*/ 335279 h 731013"/>
                <a:gd name="connsiteX49" fmla="*/ 554934 w 693046"/>
                <a:gd name="connsiteY49" fmla="*/ 330517 h 731013"/>
                <a:gd name="connsiteX50" fmla="*/ 504451 w 693046"/>
                <a:gd name="connsiteY50" fmla="*/ 280034 h 731013"/>
                <a:gd name="connsiteX51" fmla="*/ 474924 w 693046"/>
                <a:gd name="connsiteY51" fmla="*/ 394334 h 731013"/>
                <a:gd name="connsiteX52" fmla="*/ 602559 w 693046"/>
                <a:gd name="connsiteY52" fmla="*/ 435292 h 731013"/>
                <a:gd name="connsiteX53" fmla="*/ 603511 w 693046"/>
                <a:gd name="connsiteY53" fmla="*/ 435292 h 731013"/>
                <a:gd name="connsiteX54" fmla="*/ 605416 w 693046"/>
                <a:gd name="connsiteY54" fmla="*/ 436244 h 731013"/>
                <a:gd name="connsiteX55" fmla="*/ 607321 w 693046"/>
                <a:gd name="connsiteY55" fmla="*/ 437197 h 731013"/>
                <a:gd name="connsiteX56" fmla="*/ 608274 w 693046"/>
                <a:gd name="connsiteY56" fmla="*/ 438149 h 731013"/>
                <a:gd name="connsiteX57" fmla="*/ 609226 w 693046"/>
                <a:gd name="connsiteY57" fmla="*/ 439102 h 731013"/>
                <a:gd name="connsiteX58" fmla="*/ 611131 w 693046"/>
                <a:gd name="connsiteY58" fmla="*/ 441959 h 731013"/>
                <a:gd name="connsiteX59" fmla="*/ 612084 w 693046"/>
                <a:gd name="connsiteY59" fmla="*/ 442912 h 731013"/>
                <a:gd name="connsiteX60" fmla="*/ 613036 w 693046"/>
                <a:gd name="connsiteY60" fmla="*/ 446722 h 731013"/>
                <a:gd name="connsiteX61" fmla="*/ 613036 w 693046"/>
                <a:gd name="connsiteY61" fmla="*/ 581977 h 731013"/>
                <a:gd name="connsiteX62" fmla="*/ 600654 w 693046"/>
                <a:gd name="connsiteY62" fmla="*/ 594359 h 731013"/>
                <a:gd name="connsiteX63" fmla="*/ 548266 w 693046"/>
                <a:gd name="connsiteY63" fmla="*/ 594359 h 731013"/>
                <a:gd name="connsiteX64" fmla="*/ 535884 w 693046"/>
                <a:gd name="connsiteY64" fmla="*/ 581977 h 731013"/>
                <a:gd name="connsiteX65" fmla="*/ 535884 w 693046"/>
                <a:gd name="connsiteY65" fmla="*/ 509587 h 731013"/>
                <a:gd name="connsiteX66" fmla="*/ 326334 w 693046"/>
                <a:gd name="connsiteY66" fmla="*/ 434339 h 731013"/>
                <a:gd name="connsiteX67" fmla="*/ 322524 w 693046"/>
                <a:gd name="connsiteY67" fmla="*/ 433387 h 731013"/>
                <a:gd name="connsiteX68" fmla="*/ 316809 w 693046"/>
                <a:gd name="connsiteY68" fmla="*/ 421004 h 731013"/>
                <a:gd name="connsiteX69" fmla="*/ 316809 w 693046"/>
                <a:gd name="connsiteY69" fmla="*/ 419099 h 731013"/>
                <a:gd name="connsiteX70" fmla="*/ 342526 w 693046"/>
                <a:gd name="connsiteY70" fmla="*/ 254317 h 731013"/>
                <a:gd name="connsiteX71" fmla="*/ 261564 w 693046"/>
                <a:gd name="connsiteY71" fmla="*/ 294322 h 731013"/>
                <a:gd name="connsiteX72" fmla="*/ 231084 w 693046"/>
                <a:gd name="connsiteY72" fmla="*/ 383857 h 731013"/>
                <a:gd name="connsiteX73" fmla="*/ 215844 w 693046"/>
                <a:gd name="connsiteY73" fmla="*/ 391477 h 731013"/>
                <a:gd name="connsiteX74" fmla="*/ 180601 w 693046"/>
                <a:gd name="connsiteY74" fmla="*/ 379094 h 731013"/>
                <a:gd name="connsiteX75" fmla="*/ 172981 w 693046"/>
                <a:gd name="connsiteY75" fmla="*/ 363854 h 731013"/>
                <a:gd name="connsiteX76" fmla="*/ 216796 w 693046"/>
                <a:gd name="connsiteY76" fmla="*/ 236219 h 731013"/>
                <a:gd name="connsiteX77" fmla="*/ 224416 w 693046"/>
                <a:gd name="connsiteY77" fmla="*/ 228599 h 731013"/>
                <a:gd name="connsiteX78" fmla="*/ 227274 w 693046"/>
                <a:gd name="connsiteY78" fmla="*/ 226694 h 731013"/>
                <a:gd name="connsiteX79" fmla="*/ 362529 w 693046"/>
                <a:gd name="connsiteY79" fmla="*/ 160972 h 731013"/>
                <a:gd name="connsiteX80" fmla="*/ 368244 w 693046"/>
                <a:gd name="connsiteY80" fmla="*/ 160019 h 731013"/>
                <a:gd name="connsiteX81" fmla="*/ 455874 w 693046"/>
                <a:gd name="connsiteY81" fmla="*/ 0 h 731013"/>
                <a:gd name="connsiteX82" fmla="*/ 528264 w 693046"/>
                <a:gd name="connsiteY82" fmla="*/ 72390 h 731013"/>
                <a:gd name="connsiteX83" fmla="*/ 455874 w 693046"/>
                <a:gd name="connsiteY83" fmla="*/ 144780 h 731013"/>
                <a:gd name="connsiteX84" fmla="*/ 383484 w 693046"/>
                <a:gd name="connsiteY84" fmla="*/ 72390 h 731013"/>
                <a:gd name="connsiteX85" fmla="*/ 455874 w 693046"/>
                <a:gd name="connsiteY85" fmla="*/ 0 h 731013"/>
                <a:gd name="connsiteX0" fmla="*/ 541599 w 693046"/>
                <a:gd name="connsiteY0" fmla="*/ 633412 h 731013"/>
                <a:gd name="connsiteX1" fmla="*/ 533027 w 693046"/>
                <a:gd name="connsiteY1" fmla="*/ 666750 h 731013"/>
                <a:gd name="connsiteX2" fmla="*/ 533027 w 693046"/>
                <a:gd name="connsiteY2" fmla="*/ 641985 h 731013"/>
                <a:gd name="connsiteX3" fmla="*/ 541599 w 693046"/>
                <a:gd name="connsiteY3" fmla="*/ 633412 h 731013"/>
                <a:gd name="connsiteX4" fmla="*/ 352052 w 693046"/>
                <a:gd name="connsiteY4" fmla="*/ 476250 h 731013"/>
                <a:gd name="connsiteX5" fmla="*/ 437777 w 693046"/>
                <a:gd name="connsiteY5" fmla="*/ 507682 h 731013"/>
                <a:gd name="connsiteX6" fmla="*/ 413964 w 693046"/>
                <a:gd name="connsiteY6" fmla="*/ 616267 h 731013"/>
                <a:gd name="connsiteX7" fmla="*/ 412059 w 693046"/>
                <a:gd name="connsiteY7" fmla="*/ 620077 h 731013"/>
                <a:gd name="connsiteX8" fmla="*/ 412059 w 693046"/>
                <a:gd name="connsiteY8" fmla="*/ 621030 h 731013"/>
                <a:gd name="connsiteX9" fmla="*/ 411107 w 693046"/>
                <a:gd name="connsiteY9" fmla="*/ 621983 h 731013"/>
                <a:gd name="connsiteX10" fmla="*/ 329192 w 693046"/>
                <a:gd name="connsiteY10" fmla="*/ 726758 h 731013"/>
                <a:gd name="connsiteX11" fmla="*/ 312047 w 693046"/>
                <a:gd name="connsiteY11" fmla="*/ 728663 h 731013"/>
                <a:gd name="connsiteX12" fmla="*/ 272042 w 693046"/>
                <a:gd name="connsiteY12" fmla="*/ 696277 h 731013"/>
                <a:gd name="connsiteX13" fmla="*/ 270137 w 693046"/>
                <a:gd name="connsiteY13" fmla="*/ 679133 h 731013"/>
                <a:gd name="connsiteX14" fmla="*/ 323477 w 693046"/>
                <a:gd name="connsiteY14" fmla="*/ 610552 h 731013"/>
                <a:gd name="connsiteX15" fmla="*/ 352052 w 693046"/>
                <a:gd name="connsiteY15" fmla="*/ 476250 h 731013"/>
                <a:gd name="connsiteX16" fmla="*/ 61539 w 693046"/>
                <a:gd name="connsiteY16" fmla="*/ 398144 h 731013"/>
                <a:gd name="connsiteX17" fmla="*/ 294902 w 693046"/>
                <a:gd name="connsiteY17" fmla="*/ 483869 h 731013"/>
                <a:gd name="connsiteX18" fmla="*/ 302522 w 693046"/>
                <a:gd name="connsiteY18" fmla="*/ 499109 h 731013"/>
                <a:gd name="connsiteX19" fmla="*/ 256802 w 693046"/>
                <a:gd name="connsiteY19" fmla="*/ 623887 h 731013"/>
                <a:gd name="connsiteX20" fmla="*/ 241562 w 693046"/>
                <a:gd name="connsiteY20" fmla="*/ 631507 h 731013"/>
                <a:gd name="connsiteX21" fmla="*/ 8199 w 693046"/>
                <a:gd name="connsiteY21" fmla="*/ 546734 h 731013"/>
                <a:gd name="connsiteX22" fmla="*/ 579 w 693046"/>
                <a:gd name="connsiteY22" fmla="*/ 531494 h 731013"/>
                <a:gd name="connsiteX23" fmla="*/ 46299 w 693046"/>
                <a:gd name="connsiteY23" fmla="*/ 405764 h 731013"/>
                <a:gd name="connsiteX24" fmla="*/ 61539 w 693046"/>
                <a:gd name="connsiteY24" fmla="*/ 398144 h 731013"/>
                <a:gd name="connsiteX25" fmla="*/ 148216 w 693046"/>
                <a:gd name="connsiteY25" fmla="*/ 381952 h 731013"/>
                <a:gd name="connsiteX26" fmla="*/ 236799 w 693046"/>
                <a:gd name="connsiteY26" fmla="*/ 414337 h 731013"/>
                <a:gd name="connsiteX27" fmla="*/ 239656 w 693046"/>
                <a:gd name="connsiteY27" fmla="*/ 420052 h 731013"/>
                <a:gd name="connsiteX28" fmla="*/ 232036 w 693046"/>
                <a:gd name="connsiteY28" fmla="*/ 441007 h 731013"/>
                <a:gd name="connsiteX29" fmla="*/ 226321 w 693046"/>
                <a:gd name="connsiteY29" fmla="*/ 443865 h 731013"/>
                <a:gd name="connsiteX30" fmla="*/ 137739 w 693046"/>
                <a:gd name="connsiteY30" fmla="*/ 411480 h 731013"/>
                <a:gd name="connsiteX31" fmla="*/ 134881 w 693046"/>
                <a:gd name="connsiteY31" fmla="*/ 405765 h 731013"/>
                <a:gd name="connsiteX32" fmla="*/ 142501 w 693046"/>
                <a:gd name="connsiteY32" fmla="*/ 384810 h 731013"/>
                <a:gd name="connsiteX33" fmla="*/ 148216 w 693046"/>
                <a:gd name="connsiteY33" fmla="*/ 381952 h 731013"/>
                <a:gd name="connsiteX34" fmla="*/ 368244 w 693046"/>
                <a:gd name="connsiteY34" fmla="*/ 160019 h 731013"/>
                <a:gd name="connsiteX35" fmla="*/ 370149 w 693046"/>
                <a:gd name="connsiteY35" fmla="*/ 160019 h 731013"/>
                <a:gd name="connsiteX36" fmla="*/ 510166 w 693046"/>
                <a:gd name="connsiteY36" fmla="*/ 181927 h 731013"/>
                <a:gd name="connsiteX37" fmla="*/ 513024 w 693046"/>
                <a:gd name="connsiteY37" fmla="*/ 182879 h 731013"/>
                <a:gd name="connsiteX38" fmla="*/ 513976 w 693046"/>
                <a:gd name="connsiteY38" fmla="*/ 182879 h 731013"/>
                <a:gd name="connsiteX39" fmla="*/ 517786 w 693046"/>
                <a:gd name="connsiteY39" fmla="*/ 184784 h 731013"/>
                <a:gd name="connsiteX40" fmla="*/ 612084 w 693046"/>
                <a:gd name="connsiteY40" fmla="*/ 279082 h 731013"/>
                <a:gd name="connsiteX41" fmla="*/ 613036 w 693046"/>
                <a:gd name="connsiteY41" fmla="*/ 280034 h 731013"/>
                <a:gd name="connsiteX42" fmla="*/ 680664 w 693046"/>
                <a:gd name="connsiteY42" fmla="*/ 280034 h 731013"/>
                <a:gd name="connsiteX43" fmla="*/ 693046 w 693046"/>
                <a:gd name="connsiteY43" fmla="*/ 292417 h 731013"/>
                <a:gd name="connsiteX44" fmla="*/ 693046 w 693046"/>
                <a:gd name="connsiteY44" fmla="*/ 324802 h 731013"/>
                <a:gd name="connsiteX45" fmla="*/ 680664 w 693046"/>
                <a:gd name="connsiteY45" fmla="*/ 337184 h 731013"/>
                <a:gd name="connsiteX46" fmla="*/ 564459 w 693046"/>
                <a:gd name="connsiteY46" fmla="*/ 337184 h 731013"/>
                <a:gd name="connsiteX47" fmla="*/ 564459 w 693046"/>
                <a:gd name="connsiteY47" fmla="*/ 335279 h 731013"/>
                <a:gd name="connsiteX48" fmla="*/ 554934 w 693046"/>
                <a:gd name="connsiteY48" fmla="*/ 330517 h 731013"/>
                <a:gd name="connsiteX49" fmla="*/ 504451 w 693046"/>
                <a:gd name="connsiteY49" fmla="*/ 280034 h 731013"/>
                <a:gd name="connsiteX50" fmla="*/ 474924 w 693046"/>
                <a:gd name="connsiteY50" fmla="*/ 394334 h 731013"/>
                <a:gd name="connsiteX51" fmla="*/ 602559 w 693046"/>
                <a:gd name="connsiteY51" fmla="*/ 435292 h 731013"/>
                <a:gd name="connsiteX52" fmla="*/ 603511 w 693046"/>
                <a:gd name="connsiteY52" fmla="*/ 435292 h 731013"/>
                <a:gd name="connsiteX53" fmla="*/ 605416 w 693046"/>
                <a:gd name="connsiteY53" fmla="*/ 436244 h 731013"/>
                <a:gd name="connsiteX54" fmla="*/ 607321 w 693046"/>
                <a:gd name="connsiteY54" fmla="*/ 437197 h 731013"/>
                <a:gd name="connsiteX55" fmla="*/ 608274 w 693046"/>
                <a:gd name="connsiteY55" fmla="*/ 438149 h 731013"/>
                <a:gd name="connsiteX56" fmla="*/ 609226 w 693046"/>
                <a:gd name="connsiteY56" fmla="*/ 439102 h 731013"/>
                <a:gd name="connsiteX57" fmla="*/ 611131 w 693046"/>
                <a:gd name="connsiteY57" fmla="*/ 441959 h 731013"/>
                <a:gd name="connsiteX58" fmla="*/ 612084 w 693046"/>
                <a:gd name="connsiteY58" fmla="*/ 442912 h 731013"/>
                <a:gd name="connsiteX59" fmla="*/ 613036 w 693046"/>
                <a:gd name="connsiteY59" fmla="*/ 446722 h 731013"/>
                <a:gd name="connsiteX60" fmla="*/ 613036 w 693046"/>
                <a:gd name="connsiteY60" fmla="*/ 581977 h 731013"/>
                <a:gd name="connsiteX61" fmla="*/ 600654 w 693046"/>
                <a:gd name="connsiteY61" fmla="*/ 594359 h 731013"/>
                <a:gd name="connsiteX62" fmla="*/ 548266 w 693046"/>
                <a:gd name="connsiteY62" fmla="*/ 594359 h 731013"/>
                <a:gd name="connsiteX63" fmla="*/ 535884 w 693046"/>
                <a:gd name="connsiteY63" fmla="*/ 581977 h 731013"/>
                <a:gd name="connsiteX64" fmla="*/ 535884 w 693046"/>
                <a:gd name="connsiteY64" fmla="*/ 509587 h 731013"/>
                <a:gd name="connsiteX65" fmla="*/ 326334 w 693046"/>
                <a:gd name="connsiteY65" fmla="*/ 434339 h 731013"/>
                <a:gd name="connsiteX66" fmla="*/ 322524 w 693046"/>
                <a:gd name="connsiteY66" fmla="*/ 433387 h 731013"/>
                <a:gd name="connsiteX67" fmla="*/ 316809 w 693046"/>
                <a:gd name="connsiteY67" fmla="*/ 421004 h 731013"/>
                <a:gd name="connsiteX68" fmla="*/ 316809 w 693046"/>
                <a:gd name="connsiteY68" fmla="*/ 419099 h 731013"/>
                <a:gd name="connsiteX69" fmla="*/ 342526 w 693046"/>
                <a:gd name="connsiteY69" fmla="*/ 254317 h 731013"/>
                <a:gd name="connsiteX70" fmla="*/ 261564 w 693046"/>
                <a:gd name="connsiteY70" fmla="*/ 294322 h 731013"/>
                <a:gd name="connsiteX71" fmla="*/ 231084 w 693046"/>
                <a:gd name="connsiteY71" fmla="*/ 383857 h 731013"/>
                <a:gd name="connsiteX72" fmla="*/ 215844 w 693046"/>
                <a:gd name="connsiteY72" fmla="*/ 391477 h 731013"/>
                <a:gd name="connsiteX73" fmla="*/ 180601 w 693046"/>
                <a:gd name="connsiteY73" fmla="*/ 379094 h 731013"/>
                <a:gd name="connsiteX74" fmla="*/ 172981 w 693046"/>
                <a:gd name="connsiteY74" fmla="*/ 363854 h 731013"/>
                <a:gd name="connsiteX75" fmla="*/ 216796 w 693046"/>
                <a:gd name="connsiteY75" fmla="*/ 236219 h 731013"/>
                <a:gd name="connsiteX76" fmla="*/ 224416 w 693046"/>
                <a:gd name="connsiteY76" fmla="*/ 228599 h 731013"/>
                <a:gd name="connsiteX77" fmla="*/ 227274 w 693046"/>
                <a:gd name="connsiteY77" fmla="*/ 226694 h 731013"/>
                <a:gd name="connsiteX78" fmla="*/ 362529 w 693046"/>
                <a:gd name="connsiteY78" fmla="*/ 160972 h 731013"/>
                <a:gd name="connsiteX79" fmla="*/ 368244 w 693046"/>
                <a:gd name="connsiteY79" fmla="*/ 160019 h 731013"/>
                <a:gd name="connsiteX80" fmla="*/ 455874 w 693046"/>
                <a:gd name="connsiteY80" fmla="*/ 0 h 731013"/>
                <a:gd name="connsiteX81" fmla="*/ 528264 w 693046"/>
                <a:gd name="connsiteY81" fmla="*/ 72390 h 731013"/>
                <a:gd name="connsiteX82" fmla="*/ 455874 w 693046"/>
                <a:gd name="connsiteY82" fmla="*/ 144780 h 731013"/>
                <a:gd name="connsiteX83" fmla="*/ 383484 w 693046"/>
                <a:gd name="connsiteY83" fmla="*/ 72390 h 731013"/>
                <a:gd name="connsiteX84" fmla="*/ 455874 w 693046"/>
                <a:gd name="connsiteY84" fmla="*/ 0 h 731013"/>
                <a:gd name="connsiteX0" fmla="*/ 541599 w 693046"/>
                <a:gd name="connsiteY0" fmla="*/ 633412 h 731013"/>
                <a:gd name="connsiteX1" fmla="*/ 533027 w 693046"/>
                <a:gd name="connsiteY1" fmla="*/ 641985 h 731013"/>
                <a:gd name="connsiteX2" fmla="*/ 541599 w 693046"/>
                <a:gd name="connsiteY2" fmla="*/ 633412 h 731013"/>
                <a:gd name="connsiteX3" fmla="*/ 352052 w 693046"/>
                <a:gd name="connsiteY3" fmla="*/ 476250 h 731013"/>
                <a:gd name="connsiteX4" fmla="*/ 437777 w 693046"/>
                <a:gd name="connsiteY4" fmla="*/ 507682 h 731013"/>
                <a:gd name="connsiteX5" fmla="*/ 413964 w 693046"/>
                <a:gd name="connsiteY5" fmla="*/ 616267 h 731013"/>
                <a:gd name="connsiteX6" fmla="*/ 412059 w 693046"/>
                <a:gd name="connsiteY6" fmla="*/ 620077 h 731013"/>
                <a:gd name="connsiteX7" fmla="*/ 412059 w 693046"/>
                <a:gd name="connsiteY7" fmla="*/ 621030 h 731013"/>
                <a:gd name="connsiteX8" fmla="*/ 411107 w 693046"/>
                <a:gd name="connsiteY8" fmla="*/ 621983 h 731013"/>
                <a:gd name="connsiteX9" fmla="*/ 329192 w 693046"/>
                <a:gd name="connsiteY9" fmla="*/ 726758 h 731013"/>
                <a:gd name="connsiteX10" fmla="*/ 312047 w 693046"/>
                <a:gd name="connsiteY10" fmla="*/ 728663 h 731013"/>
                <a:gd name="connsiteX11" fmla="*/ 272042 w 693046"/>
                <a:gd name="connsiteY11" fmla="*/ 696277 h 731013"/>
                <a:gd name="connsiteX12" fmla="*/ 270137 w 693046"/>
                <a:gd name="connsiteY12" fmla="*/ 679133 h 731013"/>
                <a:gd name="connsiteX13" fmla="*/ 323477 w 693046"/>
                <a:gd name="connsiteY13" fmla="*/ 610552 h 731013"/>
                <a:gd name="connsiteX14" fmla="*/ 352052 w 693046"/>
                <a:gd name="connsiteY14" fmla="*/ 476250 h 731013"/>
                <a:gd name="connsiteX15" fmla="*/ 61539 w 693046"/>
                <a:gd name="connsiteY15" fmla="*/ 398144 h 731013"/>
                <a:gd name="connsiteX16" fmla="*/ 294902 w 693046"/>
                <a:gd name="connsiteY16" fmla="*/ 483869 h 731013"/>
                <a:gd name="connsiteX17" fmla="*/ 302522 w 693046"/>
                <a:gd name="connsiteY17" fmla="*/ 499109 h 731013"/>
                <a:gd name="connsiteX18" fmla="*/ 256802 w 693046"/>
                <a:gd name="connsiteY18" fmla="*/ 623887 h 731013"/>
                <a:gd name="connsiteX19" fmla="*/ 241562 w 693046"/>
                <a:gd name="connsiteY19" fmla="*/ 631507 h 731013"/>
                <a:gd name="connsiteX20" fmla="*/ 8199 w 693046"/>
                <a:gd name="connsiteY20" fmla="*/ 546734 h 731013"/>
                <a:gd name="connsiteX21" fmla="*/ 579 w 693046"/>
                <a:gd name="connsiteY21" fmla="*/ 531494 h 731013"/>
                <a:gd name="connsiteX22" fmla="*/ 46299 w 693046"/>
                <a:gd name="connsiteY22" fmla="*/ 405764 h 731013"/>
                <a:gd name="connsiteX23" fmla="*/ 61539 w 693046"/>
                <a:gd name="connsiteY23" fmla="*/ 398144 h 731013"/>
                <a:gd name="connsiteX24" fmla="*/ 148216 w 693046"/>
                <a:gd name="connsiteY24" fmla="*/ 381952 h 731013"/>
                <a:gd name="connsiteX25" fmla="*/ 236799 w 693046"/>
                <a:gd name="connsiteY25" fmla="*/ 414337 h 731013"/>
                <a:gd name="connsiteX26" fmla="*/ 239656 w 693046"/>
                <a:gd name="connsiteY26" fmla="*/ 420052 h 731013"/>
                <a:gd name="connsiteX27" fmla="*/ 232036 w 693046"/>
                <a:gd name="connsiteY27" fmla="*/ 441007 h 731013"/>
                <a:gd name="connsiteX28" fmla="*/ 226321 w 693046"/>
                <a:gd name="connsiteY28" fmla="*/ 443865 h 731013"/>
                <a:gd name="connsiteX29" fmla="*/ 137739 w 693046"/>
                <a:gd name="connsiteY29" fmla="*/ 411480 h 731013"/>
                <a:gd name="connsiteX30" fmla="*/ 134881 w 693046"/>
                <a:gd name="connsiteY30" fmla="*/ 405765 h 731013"/>
                <a:gd name="connsiteX31" fmla="*/ 142501 w 693046"/>
                <a:gd name="connsiteY31" fmla="*/ 384810 h 731013"/>
                <a:gd name="connsiteX32" fmla="*/ 148216 w 693046"/>
                <a:gd name="connsiteY32" fmla="*/ 381952 h 731013"/>
                <a:gd name="connsiteX33" fmla="*/ 368244 w 693046"/>
                <a:gd name="connsiteY33" fmla="*/ 160019 h 731013"/>
                <a:gd name="connsiteX34" fmla="*/ 370149 w 693046"/>
                <a:gd name="connsiteY34" fmla="*/ 160019 h 731013"/>
                <a:gd name="connsiteX35" fmla="*/ 510166 w 693046"/>
                <a:gd name="connsiteY35" fmla="*/ 181927 h 731013"/>
                <a:gd name="connsiteX36" fmla="*/ 513024 w 693046"/>
                <a:gd name="connsiteY36" fmla="*/ 182879 h 731013"/>
                <a:gd name="connsiteX37" fmla="*/ 513976 w 693046"/>
                <a:gd name="connsiteY37" fmla="*/ 182879 h 731013"/>
                <a:gd name="connsiteX38" fmla="*/ 517786 w 693046"/>
                <a:gd name="connsiteY38" fmla="*/ 184784 h 731013"/>
                <a:gd name="connsiteX39" fmla="*/ 612084 w 693046"/>
                <a:gd name="connsiteY39" fmla="*/ 279082 h 731013"/>
                <a:gd name="connsiteX40" fmla="*/ 613036 w 693046"/>
                <a:gd name="connsiteY40" fmla="*/ 280034 h 731013"/>
                <a:gd name="connsiteX41" fmla="*/ 680664 w 693046"/>
                <a:gd name="connsiteY41" fmla="*/ 280034 h 731013"/>
                <a:gd name="connsiteX42" fmla="*/ 693046 w 693046"/>
                <a:gd name="connsiteY42" fmla="*/ 292417 h 731013"/>
                <a:gd name="connsiteX43" fmla="*/ 693046 w 693046"/>
                <a:gd name="connsiteY43" fmla="*/ 324802 h 731013"/>
                <a:gd name="connsiteX44" fmla="*/ 680664 w 693046"/>
                <a:gd name="connsiteY44" fmla="*/ 337184 h 731013"/>
                <a:gd name="connsiteX45" fmla="*/ 564459 w 693046"/>
                <a:gd name="connsiteY45" fmla="*/ 337184 h 731013"/>
                <a:gd name="connsiteX46" fmla="*/ 564459 w 693046"/>
                <a:gd name="connsiteY46" fmla="*/ 335279 h 731013"/>
                <a:gd name="connsiteX47" fmla="*/ 554934 w 693046"/>
                <a:gd name="connsiteY47" fmla="*/ 330517 h 731013"/>
                <a:gd name="connsiteX48" fmla="*/ 504451 w 693046"/>
                <a:gd name="connsiteY48" fmla="*/ 280034 h 731013"/>
                <a:gd name="connsiteX49" fmla="*/ 474924 w 693046"/>
                <a:gd name="connsiteY49" fmla="*/ 394334 h 731013"/>
                <a:gd name="connsiteX50" fmla="*/ 602559 w 693046"/>
                <a:gd name="connsiteY50" fmla="*/ 435292 h 731013"/>
                <a:gd name="connsiteX51" fmla="*/ 603511 w 693046"/>
                <a:gd name="connsiteY51" fmla="*/ 435292 h 731013"/>
                <a:gd name="connsiteX52" fmla="*/ 605416 w 693046"/>
                <a:gd name="connsiteY52" fmla="*/ 436244 h 731013"/>
                <a:gd name="connsiteX53" fmla="*/ 607321 w 693046"/>
                <a:gd name="connsiteY53" fmla="*/ 437197 h 731013"/>
                <a:gd name="connsiteX54" fmla="*/ 608274 w 693046"/>
                <a:gd name="connsiteY54" fmla="*/ 438149 h 731013"/>
                <a:gd name="connsiteX55" fmla="*/ 609226 w 693046"/>
                <a:gd name="connsiteY55" fmla="*/ 439102 h 731013"/>
                <a:gd name="connsiteX56" fmla="*/ 611131 w 693046"/>
                <a:gd name="connsiteY56" fmla="*/ 441959 h 731013"/>
                <a:gd name="connsiteX57" fmla="*/ 612084 w 693046"/>
                <a:gd name="connsiteY57" fmla="*/ 442912 h 731013"/>
                <a:gd name="connsiteX58" fmla="*/ 613036 w 693046"/>
                <a:gd name="connsiteY58" fmla="*/ 446722 h 731013"/>
                <a:gd name="connsiteX59" fmla="*/ 613036 w 693046"/>
                <a:gd name="connsiteY59" fmla="*/ 581977 h 731013"/>
                <a:gd name="connsiteX60" fmla="*/ 600654 w 693046"/>
                <a:gd name="connsiteY60" fmla="*/ 594359 h 731013"/>
                <a:gd name="connsiteX61" fmla="*/ 548266 w 693046"/>
                <a:gd name="connsiteY61" fmla="*/ 594359 h 731013"/>
                <a:gd name="connsiteX62" fmla="*/ 535884 w 693046"/>
                <a:gd name="connsiteY62" fmla="*/ 581977 h 731013"/>
                <a:gd name="connsiteX63" fmla="*/ 535884 w 693046"/>
                <a:gd name="connsiteY63" fmla="*/ 509587 h 731013"/>
                <a:gd name="connsiteX64" fmla="*/ 326334 w 693046"/>
                <a:gd name="connsiteY64" fmla="*/ 434339 h 731013"/>
                <a:gd name="connsiteX65" fmla="*/ 322524 w 693046"/>
                <a:gd name="connsiteY65" fmla="*/ 433387 h 731013"/>
                <a:gd name="connsiteX66" fmla="*/ 316809 w 693046"/>
                <a:gd name="connsiteY66" fmla="*/ 421004 h 731013"/>
                <a:gd name="connsiteX67" fmla="*/ 316809 w 693046"/>
                <a:gd name="connsiteY67" fmla="*/ 419099 h 731013"/>
                <a:gd name="connsiteX68" fmla="*/ 342526 w 693046"/>
                <a:gd name="connsiteY68" fmla="*/ 254317 h 731013"/>
                <a:gd name="connsiteX69" fmla="*/ 261564 w 693046"/>
                <a:gd name="connsiteY69" fmla="*/ 294322 h 731013"/>
                <a:gd name="connsiteX70" fmla="*/ 231084 w 693046"/>
                <a:gd name="connsiteY70" fmla="*/ 383857 h 731013"/>
                <a:gd name="connsiteX71" fmla="*/ 215844 w 693046"/>
                <a:gd name="connsiteY71" fmla="*/ 391477 h 731013"/>
                <a:gd name="connsiteX72" fmla="*/ 180601 w 693046"/>
                <a:gd name="connsiteY72" fmla="*/ 379094 h 731013"/>
                <a:gd name="connsiteX73" fmla="*/ 172981 w 693046"/>
                <a:gd name="connsiteY73" fmla="*/ 363854 h 731013"/>
                <a:gd name="connsiteX74" fmla="*/ 216796 w 693046"/>
                <a:gd name="connsiteY74" fmla="*/ 236219 h 731013"/>
                <a:gd name="connsiteX75" fmla="*/ 224416 w 693046"/>
                <a:gd name="connsiteY75" fmla="*/ 228599 h 731013"/>
                <a:gd name="connsiteX76" fmla="*/ 227274 w 693046"/>
                <a:gd name="connsiteY76" fmla="*/ 226694 h 731013"/>
                <a:gd name="connsiteX77" fmla="*/ 362529 w 693046"/>
                <a:gd name="connsiteY77" fmla="*/ 160972 h 731013"/>
                <a:gd name="connsiteX78" fmla="*/ 368244 w 693046"/>
                <a:gd name="connsiteY78" fmla="*/ 160019 h 731013"/>
                <a:gd name="connsiteX79" fmla="*/ 455874 w 693046"/>
                <a:gd name="connsiteY79" fmla="*/ 0 h 731013"/>
                <a:gd name="connsiteX80" fmla="*/ 528264 w 693046"/>
                <a:gd name="connsiteY80" fmla="*/ 72390 h 731013"/>
                <a:gd name="connsiteX81" fmla="*/ 455874 w 693046"/>
                <a:gd name="connsiteY81" fmla="*/ 144780 h 731013"/>
                <a:gd name="connsiteX82" fmla="*/ 383484 w 693046"/>
                <a:gd name="connsiteY82" fmla="*/ 72390 h 731013"/>
                <a:gd name="connsiteX83" fmla="*/ 455874 w 693046"/>
                <a:gd name="connsiteY83" fmla="*/ 0 h 731013"/>
                <a:gd name="connsiteX0" fmla="*/ 352052 w 693046"/>
                <a:gd name="connsiteY0" fmla="*/ 476250 h 731013"/>
                <a:gd name="connsiteX1" fmla="*/ 437777 w 693046"/>
                <a:gd name="connsiteY1" fmla="*/ 507682 h 731013"/>
                <a:gd name="connsiteX2" fmla="*/ 413964 w 693046"/>
                <a:gd name="connsiteY2" fmla="*/ 616267 h 731013"/>
                <a:gd name="connsiteX3" fmla="*/ 412059 w 693046"/>
                <a:gd name="connsiteY3" fmla="*/ 620077 h 731013"/>
                <a:gd name="connsiteX4" fmla="*/ 412059 w 693046"/>
                <a:gd name="connsiteY4" fmla="*/ 621030 h 731013"/>
                <a:gd name="connsiteX5" fmla="*/ 411107 w 693046"/>
                <a:gd name="connsiteY5" fmla="*/ 621983 h 731013"/>
                <a:gd name="connsiteX6" fmla="*/ 329192 w 693046"/>
                <a:gd name="connsiteY6" fmla="*/ 726758 h 731013"/>
                <a:gd name="connsiteX7" fmla="*/ 312047 w 693046"/>
                <a:gd name="connsiteY7" fmla="*/ 728663 h 731013"/>
                <a:gd name="connsiteX8" fmla="*/ 272042 w 693046"/>
                <a:gd name="connsiteY8" fmla="*/ 696277 h 731013"/>
                <a:gd name="connsiteX9" fmla="*/ 270137 w 693046"/>
                <a:gd name="connsiteY9" fmla="*/ 679133 h 731013"/>
                <a:gd name="connsiteX10" fmla="*/ 323477 w 693046"/>
                <a:gd name="connsiteY10" fmla="*/ 610552 h 731013"/>
                <a:gd name="connsiteX11" fmla="*/ 352052 w 693046"/>
                <a:gd name="connsiteY11" fmla="*/ 476250 h 731013"/>
                <a:gd name="connsiteX12" fmla="*/ 61539 w 693046"/>
                <a:gd name="connsiteY12" fmla="*/ 398144 h 731013"/>
                <a:gd name="connsiteX13" fmla="*/ 294902 w 693046"/>
                <a:gd name="connsiteY13" fmla="*/ 483869 h 731013"/>
                <a:gd name="connsiteX14" fmla="*/ 302522 w 693046"/>
                <a:gd name="connsiteY14" fmla="*/ 499109 h 731013"/>
                <a:gd name="connsiteX15" fmla="*/ 256802 w 693046"/>
                <a:gd name="connsiteY15" fmla="*/ 623887 h 731013"/>
                <a:gd name="connsiteX16" fmla="*/ 241562 w 693046"/>
                <a:gd name="connsiteY16" fmla="*/ 631507 h 731013"/>
                <a:gd name="connsiteX17" fmla="*/ 8199 w 693046"/>
                <a:gd name="connsiteY17" fmla="*/ 546734 h 731013"/>
                <a:gd name="connsiteX18" fmla="*/ 579 w 693046"/>
                <a:gd name="connsiteY18" fmla="*/ 531494 h 731013"/>
                <a:gd name="connsiteX19" fmla="*/ 46299 w 693046"/>
                <a:gd name="connsiteY19" fmla="*/ 405764 h 731013"/>
                <a:gd name="connsiteX20" fmla="*/ 61539 w 693046"/>
                <a:gd name="connsiteY20" fmla="*/ 398144 h 731013"/>
                <a:gd name="connsiteX21" fmla="*/ 148216 w 693046"/>
                <a:gd name="connsiteY21" fmla="*/ 381952 h 731013"/>
                <a:gd name="connsiteX22" fmla="*/ 236799 w 693046"/>
                <a:gd name="connsiteY22" fmla="*/ 414337 h 731013"/>
                <a:gd name="connsiteX23" fmla="*/ 239656 w 693046"/>
                <a:gd name="connsiteY23" fmla="*/ 420052 h 731013"/>
                <a:gd name="connsiteX24" fmla="*/ 232036 w 693046"/>
                <a:gd name="connsiteY24" fmla="*/ 441007 h 731013"/>
                <a:gd name="connsiteX25" fmla="*/ 226321 w 693046"/>
                <a:gd name="connsiteY25" fmla="*/ 443865 h 731013"/>
                <a:gd name="connsiteX26" fmla="*/ 137739 w 693046"/>
                <a:gd name="connsiteY26" fmla="*/ 411480 h 731013"/>
                <a:gd name="connsiteX27" fmla="*/ 134881 w 693046"/>
                <a:gd name="connsiteY27" fmla="*/ 405765 h 731013"/>
                <a:gd name="connsiteX28" fmla="*/ 142501 w 693046"/>
                <a:gd name="connsiteY28" fmla="*/ 384810 h 731013"/>
                <a:gd name="connsiteX29" fmla="*/ 148216 w 693046"/>
                <a:gd name="connsiteY29" fmla="*/ 381952 h 731013"/>
                <a:gd name="connsiteX30" fmla="*/ 368244 w 693046"/>
                <a:gd name="connsiteY30" fmla="*/ 160019 h 731013"/>
                <a:gd name="connsiteX31" fmla="*/ 370149 w 693046"/>
                <a:gd name="connsiteY31" fmla="*/ 160019 h 731013"/>
                <a:gd name="connsiteX32" fmla="*/ 510166 w 693046"/>
                <a:gd name="connsiteY32" fmla="*/ 181927 h 731013"/>
                <a:gd name="connsiteX33" fmla="*/ 513024 w 693046"/>
                <a:gd name="connsiteY33" fmla="*/ 182879 h 731013"/>
                <a:gd name="connsiteX34" fmla="*/ 513976 w 693046"/>
                <a:gd name="connsiteY34" fmla="*/ 182879 h 731013"/>
                <a:gd name="connsiteX35" fmla="*/ 517786 w 693046"/>
                <a:gd name="connsiteY35" fmla="*/ 184784 h 731013"/>
                <a:gd name="connsiteX36" fmla="*/ 612084 w 693046"/>
                <a:gd name="connsiteY36" fmla="*/ 279082 h 731013"/>
                <a:gd name="connsiteX37" fmla="*/ 613036 w 693046"/>
                <a:gd name="connsiteY37" fmla="*/ 280034 h 731013"/>
                <a:gd name="connsiteX38" fmla="*/ 680664 w 693046"/>
                <a:gd name="connsiteY38" fmla="*/ 280034 h 731013"/>
                <a:gd name="connsiteX39" fmla="*/ 693046 w 693046"/>
                <a:gd name="connsiteY39" fmla="*/ 292417 h 731013"/>
                <a:gd name="connsiteX40" fmla="*/ 693046 w 693046"/>
                <a:gd name="connsiteY40" fmla="*/ 324802 h 731013"/>
                <a:gd name="connsiteX41" fmla="*/ 680664 w 693046"/>
                <a:gd name="connsiteY41" fmla="*/ 337184 h 731013"/>
                <a:gd name="connsiteX42" fmla="*/ 564459 w 693046"/>
                <a:gd name="connsiteY42" fmla="*/ 337184 h 731013"/>
                <a:gd name="connsiteX43" fmla="*/ 564459 w 693046"/>
                <a:gd name="connsiteY43" fmla="*/ 335279 h 731013"/>
                <a:gd name="connsiteX44" fmla="*/ 554934 w 693046"/>
                <a:gd name="connsiteY44" fmla="*/ 330517 h 731013"/>
                <a:gd name="connsiteX45" fmla="*/ 504451 w 693046"/>
                <a:gd name="connsiteY45" fmla="*/ 280034 h 731013"/>
                <a:gd name="connsiteX46" fmla="*/ 474924 w 693046"/>
                <a:gd name="connsiteY46" fmla="*/ 394334 h 731013"/>
                <a:gd name="connsiteX47" fmla="*/ 602559 w 693046"/>
                <a:gd name="connsiteY47" fmla="*/ 435292 h 731013"/>
                <a:gd name="connsiteX48" fmla="*/ 603511 w 693046"/>
                <a:gd name="connsiteY48" fmla="*/ 435292 h 731013"/>
                <a:gd name="connsiteX49" fmla="*/ 605416 w 693046"/>
                <a:gd name="connsiteY49" fmla="*/ 436244 h 731013"/>
                <a:gd name="connsiteX50" fmla="*/ 607321 w 693046"/>
                <a:gd name="connsiteY50" fmla="*/ 437197 h 731013"/>
                <a:gd name="connsiteX51" fmla="*/ 608274 w 693046"/>
                <a:gd name="connsiteY51" fmla="*/ 438149 h 731013"/>
                <a:gd name="connsiteX52" fmla="*/ 609226 w 693046"/>
                <a:gd name="connsiteY52" fmla="*/ 439102 h 731013"/>
                <a:gd name="connsiteX53" fmla="*/ 611131 w 693046"/>
                <a:gd name="connsiteY53" fmla="*/ 441959 h 731013"/>
                <a:gd name="connsiteX54" fmla="*/ 612084 w 693046"/>
                <a:gd name="connsiteY54" fmla="*/ 442912 h 731013"/>
                <a:gd name="connsiteX55" fmla="*/ 613036 w 693046"/>
                <a:gd name="connsiteY55" fmla="*/ 446722 h 731013"/>
                <a:gd name="connsiteX56" fmla="*/ 613036 w 693046"/>
                <a:gd name="connsiteY56" fmla="*/ 581977 h 731013"/>
                <a:gd name="connsiteX57" fmla="*/ 600654 w 693046"/>
                <a:gd name="connsiteY57" fmla="*/ 594359 h 731013"/>
                <a:gd name="connsiteX58" fmla="*/ 548266 w 693046"/>
                <a:gd name="connsiteY58" fmla="*/ 594359 h 731013"/>
                <a:gd name="connsiteX59" fmla="*/ 535884 w 693046"/>
                <a:gd name="connsiteY59" fmla="*/ 581977 h 731013"/>
                <a:gd name="connsiteX60" fmla="*/ 535884 w 693046"/>
                <a:gd name="connsiteY60" fmla="*/ 509587 h 731013"/>
                <a:gd name="connsiteX61" fmla="*/ 326334 w 693046"/>
                <a:gd name="connsiteY61" fmla="*/ 434339 h 731013"/>
                <a:gd name="connsiteX62" fmla="*/ 322524 w 693046"/>
                <a:gd name="connsiteY62" fmla="*/ 433387 h 731013"/>
                <a:gd name="connsiteX63" fmla="*/ 316809 w 693046"/>
                <a:gd name="connsiteY63" fmla="*/ 421004 h 731013"/>
                <a:gd name="connsiteX64" fmla="*/ 316809 w 693046"/>
                <a:gd name="connsiteY64" fmla="*/ 419099 h 731013"/>
                <a:gd name="connsiteX65" fmla="*/ 342526 w 693046"/>
                <a:gd name="connsiteY65" fmla="*/ 254317 h 731013"/>
                <a:gd name="connsiteX66" fmla="*/ 261564 w 693046"/>
                <a:gd name="connsiteY66" fmla="*/ 294322 h 731013"/>
                <a:gd name="connsiteX67" fmla="*/ 231084 w 693046"/>
                <a:gd name="connsiteY67" fmla="*/ 383857 h 731013"/>
                <a:gd name="connsiteX68" fmla="*/ 215844 w 693046"/>
                <a:gd name="connsiteY68" fmla="*/ 391477 h 731013"/>
                <a:gd name="connsiteX69" fmla="*/ 180601 w 693046"/>
                <a:gd name="connsiteY69" fmla="*/ 379094 h 731013"/>
                <a:gd name="connsiteX70" fmla="*/ 172981 w 693046"/>
                <a:gd name="connsiteY70" fmla="*/ 363854 h 731013"/>
                <a:gd name="connsiteX71" fmla="*/ 216796 w 693046"/>
                <a:gd name="connsiteY71" fmla="*/ 236219 h 731013"/>
                <a:gd name="connsiteX72" fmla="*/ 224416 w 693046"/>
                <a:gd name="connsiteY72" fmla="*/ 228599 h 731013"/>
                <a:gd name="connsiteX73" fmla="*/ 227274 w 693046"/>
                <a:gd name="connsiteY73" fmla="*/ 226694 h 731013"/>
                <a:gd name="connsiteX74" fmla="*/ 362529 w 693046"/>
                <a:gd name="connsiteY74" fmla="*/ 160972 h 731013"/>
                <a:gd name="connsiteX75" fmla="*/ 368244 w 693046"/>
                <a:gd name="connsiteY75" fmla="*/ 160019 h 731013"/>
                <a:gd name="connsiteX76" fmla="*/ 455874 w 693046"/>
                <a:gd name="connsiteY76" fmla="*/ 0 h 731013"/>
                <a:gd name="connsiteX77" fmla="*/ 528264 w 693046"/>
                <a:gd name="connsiteY77" fmla="*/ 72390 h 731013"/>
                <a:gd name="connsiteX78" fmla="*/ 455874 w 693046"/>
                <a:gd name="connsiteY78" fmla="*/ 144780 h 731013"/>
                <a:gd name="connsiteX79" fmla="*/ 383484 w 693046"/>
                <a:gd name="connsiteY79" fmla="*/ 72390 h 731013"/>
                <a:gd name="connsiteX80" fmla="*/ 455874 w 693046"/>
                <a:gd name="connsiteY80" fmla="*/ 0 h 73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93046" h="731013">
                  <a:moveTo>
                    <a:pt x="352052" y="476250"/>
                  </a:moveTo>
                  <a:lnTo>
                    <a:pt x="437777" y="507682"/>
                  </a:lnTo>
                  <a:lnTo>
                    <a:pt x="413964" y="616267"/>
                  </a:lnTo>
                  <a:cubicBezTo>
                    <a:pt x="413964" y="617220"/>
                    <a:pt x="413012" y="619125"/>
                    <a:pt x="412059" y="620077"/>
                  </a:cubicBezTo>
                  <a:lnTo>
                    <a:pt x="412059" y="621030"/>
                  </a:lnTo>
                  <a:lnTo>
                    <a:pt x="411107" y="621983"/>
                  </a:lnTo>
                  <a:lnTo>
                    <a:pt x="329192" y="726758"/>
                  </a:lnTo>
                  <a:cubicBezTo>
                    <a:pt x="325382" y="731520"/>
                    <a:pt x="317762" y="732473"/>
                    <a:pt x="312047" y="728663"/>
                  </a:cubicBezTo>
                  <a:lnTo>
                    <a:pt x="272042" y="696277"/>
                  </a:lnTo>
                  <a:cubicBezTo>
                    <a:pt x="267279" y="692467"/>
                    <a:pt x="266327" y="684848"/>
                    <a:pt x="270137" y="679133"/>
                  </a:cubicBezTo>
                  <a:lnTo>
                    <a:pt x="323477" y="610552"/>
                  </a:lnTo>
                  <a:lnTo>
                    <a:pt x="352052" y="476250"/>
                  </a:lnTo>
                  <a:close/>
                  <a:moveTo>
                    <a:pt x="61539" y="398144"/>
                  </a:moveTo>
                  <a:lnTo>
                    <a:pt x="294902" y="483869"/>
                  </a:lnTo>
                  <a:cubicBezTo>
                    <a:pt x="301569" y="485774"/>
                    <a:pt x="304427" y="493394"/>
                    <a:pt x="302522" y="499109"/>
                  </a:cubicBezTo>
                  <a:lnTo>
                    <a:pt x="256802" y="623887"/>
                  </a:lnTo>
                  <a:cubicBezTo>
                    <a:pt x="254897" y="630554"/>
                    <a:pt x="247277" y="633412"/>
                    <a:pt x="241562" y="631507"/>
                  </a:cubicBezTo>
                  <a:lnTo>
                    <a:pt x="8199" y="546734"/>
                  </a:lnTo>
                  <a:cubicBezTo>
                    <a:pt x="1532" y="544829"/>
                    <a:pt x="-1326" y="537209"/>
                    <a:pt x="579" y="531494"/>
                  </a:cubicBezTo>
                  <a:lnTo>
                    <a:pt x="46299" y="405764"/>
                  </a:lnTo>
                  <a:cubicBezTo>
                    <a:pt x="48204" y="399097"/>
                    <a:pt x="55824" y="396239"/>
                    <a:pt x="61539" y="398144"/>
                  </a:cubicBezTo>
                  <a:close/>
                  <a:moveTo>
                    <a:pt x="148216" y="381952"/>
                  </a:moveTo>
                  <a:lnTo>
                    <a:pt x="236799" y="414337"/>
                  </a:lnTo>
                  <a:cubicBezTo>
                    <a:pt x="238704" y="415290"/>
                    <a:pt x="240609" y="417195"/>
                    <a:pt x="239656" y="420052"/>
                  </a:cubicBezTo>
                  <a:lnTo>
                    <a:pt x="232036" y="441007"/>
                  </a:lnTo>
                  <a:cubicBezTo>
                    <a:pt x="231084" y="442912"/>
                    <a:pt x="228226" y="444817"/>
                    <a:pt x="226321" y="443865"/>
                  </a:cubicBezTo>
                  <a:lnTo>
                    <a:pt x="137739" y="411480"/>
                  </a:lnTo>
                  <a:cubicBezTo>
                    <a:pt x="135834" y="410527"/>
                    <a:pt x="133929" y="408622"/>
                    <a:pt x="134881" y="405765"/>
                  </a:cubicBezTo>
                  <a:lnTo>
                    <a:pt x="142501" y="384810"/>
                  </a:lnTo>
                  <a:cubicBezTo>
                    <a:pt x="144406" y="381952"/>
                    <a:pt x="146311" y="381000"/>
                    <a:pt x="148216" y="381952"/>
                  </a:cubicBezTo>
                  <a:close/>
                  <a:moveTo>
                    <a:pt x="368244" y="160019"/>
                  </a:moveTo>
                  <a:lnTo>
                    <a:pt x="370149" y="160019"/>
                  </a:lnTo>
                  <a:lnTo>
                    <a:pt x="510166" y="181927"/>
                  </a:lnTo>
                  <a:cubicBezTo>
                    <a:pt x="511119" y="181927"/>
                    <a:pt x="512071" y="181927"/>
                    <a:pt x="513024" y="182879"/>
                  </a:cubicBezTo>
                  <a:lnTo>
                    <a:pt x="513976" y="182879"/>
                  </a:lnTo>
                  <a:cubicBezTo>
                    <a:pt x="514929" y="183832"/>
                    <a:pt x="516834" y="183832"/>
                    <a:pt x="517786" y="184784"/>
                  </a:cubicBezTo>
                  <a:lnTo>
                    <a:pt x="612084" y="279082"/>
                  </a:lnTo>
                  <a:lnTo>
                    <a:pt x="613036" y="280034"/>
                  </a:lnTo>
                  <a:lnTo>
                    <a:pt x="680664" y="280034"/>
                  </a:lnTo>
                  <a:cubicBezTo>
                    <a:pt x="687331" y="280034"/>
                    <a:pt x="693046" y="285749"/>
                    <a:pt x="693046" y="292417"/>
                  </a:cubicBezTo>
                  <a:lnTo>
                    <a:pt x="693046" y="324802"/>
                  </a:lnTo>
                  <a:cubicBezTo>
                    <a:pt x="693046" y="331469"/>
                    <a:pt x="687331" y="337184"/>
                    <a:pt x="680664" y="337184"/>
                  </a:cubicBezTo>
                  <a:lnTo>
                    <a:pt x="564459" y="337184"/>
                  </a:lnTo>
                  <a:lnTo>
                    <a:pt x="564459" y="335279"/>
                  </a:lnTo>
                  <a:cubicBezTo>
                    <a:pt x="560649" y="335279"/>
                    <a:pt x="556839" y="333374"/>
                    <a:pt x="554934" y="330517"/>
                  </a:cubicBezTo>
                  <a:lnTo>
                    <a:pt x="504451" y="280034"/>
                  </a:lnTo>
                  <a:lnTo>
                    <a:pt x="474924" y="394334"/>
                  </a:lnTo>
                  <a:lnTo>
                    <a:pt x="602559" y="435292"/>
                  </a:lnTo>
                  <a:lnTo>
                    <a:pt x="603511" y="435292"/>
                  </a:lnTo>
                  <a:cubicBezTo>
                    <a:pt x="604464" y="435292"/>
                    <a:pt x="604464" y="435292"/>
                    <a:pt x="605416" y="436244"/>
                  </a:cubicBezTo>
                  <a:cubicBezTo>
                    <a:pt x="606369" y="436244"/>
                    <a:pt x="606369" y="437197"/>
                    <a:pt x="607321" y="437197"/>
                  </a:cubicBezTo>
                  <a:lnTo>
                    <a:pt x="608274" y="438149"/>
                  </a:lnTo>
                  <a:lnTo>
                    <a:pt x="609226" y="439102"/>
                  </a:lnTo>
                  <a:lnTo>
                    <a:pt x="611131" y="441959"/>
                  </a:lnTo>
                  <a:lnTo>
                    <a:pt x="612084" y="442912"/>
                  </a:lnTo>
                  <a:lnTo>
                    <a:pt x="613036" y="446722"/>
                  </a:lnTo>
                  <a:lnTo>
                    <a:pt x="613036" y="581977"/>
                  </a:lnTo>
                  <a:cubicBezTo>
                    <a:pt x="613036" y="588644"/>
                    <a:pt x="607321" y="594359"/>
                    <a:pt x="600654" y="594359"/>
                  </a:cubicBezTo>
                  <a:lnTo>
                    <a:pt x="548266" y="594359"/>
                  </a:lnTo>
                  <a:cubicBezTo>
                    <a:pt x="541599" y="594359"/>
                    <a:pt x="535884" y="588644"/>
                    <a:pt x="535884" y="581977"/>
                  </a:cubicBezTo>
                  <a:lnTo>
                    <a:pt x="535884" y="509587"/>
                  </a:lnTo>
                  <a:lnTo>
                    <a:pt x="326334" y="434339"/>
                  </a:lnTo>
                  <a:lnTo>
                    <a:pt x="322524" y="433387"/>
                  </a:lnTo>
                  <a:cubicBezTo>
                    <a:pt x="318714" y="430529"/>
                    <a:pt x="315856" y="425767"/>
                    <a:pt x="316809" y="421004"/>
                  </a:cubicBezTo>
                  <a:lnTo>
                    <a:pt x="316809" y="419099"/>
                  </a:lnTo>
                  <a:lnTo>
                    <a:pt x="342526" y="254317"/>
                  </a:lnTo>
                  <a:lnTo>
                    <a:pt x="261564" y="294322"/>
                  </a:lnTo>
                  <a:lnTo>
                    <a:pt x="231084" y="383857"/>
                  </a:lnTo>
                  <a:cubicBezTo>
                    <a:pt x="229179" y="390524"/>
                    <a:pt x="222511" y="393382"/>
                    <a:pt x="215844" y="391477"/>
                  </a:cubicBezTo>
                  <a:lnTo>
                    <a:pt x="180601" y="379094"/>
                  </a:lnTo>
                  <a:cubicBezTo>
                    <a:pt x="173934" y="377189"/>
                    <a:pt x="171076" y="370522"/>
                    <a:pt x="172981" y="363854"/>
                  </a:cubicBezTo>
                  <a:lnTo>
                    <a:pt x="216796" y="236219"/>
                  </a:lnTo>
                  <a:cubicBezTo>
                    <a:pt x="217749" y="232409"/>
                    <a:pt x="220606" y="229552"/>
                    <a:pt x="224416" y="228599"/>
                  </a:cubicBezTo>
                  <a:cubicBezTo>
                    <a:pt x="225369" y="227647"/>
                    <a:pt x="226321" y="227647"/>
                    <a:pt x="227274" y="226694"/>
                  </a:cubicBezTo>
                  <a:lnTo>
                    <a:pt x="362529" y="160972"/>
                  </a:lnTo>
                  <a:cubicBezTo>
                    <a:pt x="364434" y="160019"/>
                    <a:pt x="366339" y="160019"/>
                    <a:pt x="368244" y="160019"/>
                  </a:cubicBezTo>
                  <a:close/>
                  <a:moveTo>
                    <a:pt x="455874" y="0"/>
                  </a:moveTo>
                  <a:cubicBezTo>
                    <a:pt x="495879" y="0"/>
                    <a:pt x="528264" y="32385"/>
                    <a:pt x="528264" y="72390"/>
                  </a:cubicBezTo>
                  <a:cubicBezTo>
                    <a:pt x="528264" y="112395"/>
                    <a:pt x="495879" y="144780"/>
                    <a:pt x="455874" y="144780"/>
                  </a:cubicBezTo>
                  <a:cubicBezTo>
                    <a:pt x="415869" y="144780"/>
                    <a:pt x="383484" y="112395"/>
                    <a:pt x="383484" y="72390"/>
                  </a:cubicBezTo>
                  <a:cubicBezTo>
                    <a:pt x="383484" y="33338"/>
                    <a:pt x="415869" y="0"/>
                    <a:pt x="455874" y="0"/>
                  </a:cubicBezTo>
                  <a:close/>
                </a:path>
              </a:pathLst>
            </a:custGeom>
            <a:solidFill>
              <a:schemeClr val="accent2">
                <a:lumMod val="60000"/>
                <a:lumOff val="40000"/>
              </a:schemeClr>
            </a:solidFill>
            <a:ln w="9525" cap="flat">
              <a:noFill/>
              <a:prstDash val="solid"/>
              <a:miter/>
            </a:ln>
          </p:spPr>
          <p:txBody>
            <a:bodyPr rtlCol="0" anchor="ctr"/>
            <a:lstStyle/>
            <a:p>
              <a:endParaRPr lang="en-IN" dirty="0"/>
            </a:p>
          </p:txBody>
        </p:sp>
      </p:grpSp>
      <p:sp>
        <p:nvSpPr>
          <p:cNvPr id="3" name="TextBox 2"/>
          <p:cNvSpPr txBox="1"/>
          <p:nvPr/>
        </p:nvSpPr>
        <p:spPr>
          <a:xfrm>
            <a:off x="1890594" y="2408059"/>
            <a:ext cx="7278805" cy="2554545"/>
          </a:xfrm>
          <a:prstGeom prst="rect">
            <a:avLst/>
          </a:prstGeom>
          <a:noFill/>
        </p:spPr>
        <p:txBody>
          <a:bodyPr wrap="square" rtlCol="0">
            <a:spAutoFit/>
          </a:bodyPr>
          <a:lstStyle/>
          <a:p>
            <a:pPr marL="285750" indent="-285750">
              <a:buFont typeface="Wingdings" panose="05000000000000000000" pitchFamily="2" charset="2"/>
              <a:buChar char="Ø"/>
            </a:pPr>
            <a:r>
              <a:rPr lang="en-US" sz="3200" dirty="0"/>
              <a:t>Staff </a:t>
            </a:r>
          </a:p>
          <a:p>
            <a:pPr marL="285750" indent="-285750">
              <a:buFont typeface="Wingdings" panose="05000000000000000000" pitchFamily="2" charset="2"/>
              <a:buChar char="Ø"/>
            </a:pPr>
            <a:r>
              <a:rPr lang="en-US" sz="3200" dirty="0"/>
              <a:t>Supervisory</a:t>
            </a:r>
          </a:p>
          <a:p>
            <a:pPr marL="285750" indent="-285750">
              <a:buFont typeface="Wingdings" panose="05000000000000000000" pitchFamily="2" charset="2"/>
              <a:buChar char="Ø"/>
            </a:pPr>
            <a:r>
              <a:rPr lang="en-US" sz="3200" dirty="0"/>
              <a:t>Entry-level Management </a:t>
            </a:r>
          </a:p>
          <a:p>
            <a:pPr marL="285750" indent="-285750">
              <a:buFont typeface="Wingdings" panose="05000000000000000000" pitchFamily="2" charset="2"/>
              <a:buChar char="Ø"/>
            </a:pPr>
            <a:r>
              <a:rPr lang="en-US" sz="3200" dirty="0"/>
              <a:t>Mid-level Management </a:t>
            </a:r>
          </a:p>
          <a:p>
            <a:pPr marL="285750" indent="-285750">
              <a:buFont typeface="Wingdings" panose="05000000000000000000" pitchFamily="2" charset="2"/>
              <a:buChar char="Ø"/>
            </a:pPr>
            <a:r>
              <a:rPr lang="en-US" sz="3200" dirty="0"/>
              <a:t>Senior-Executive Management</a:t>
            </a:r>
          </a:p>
        </p:txBody>
      </p:sp>
      <p:sp>
        <p:nvSpPr>
          <p:cNvPr id="23" name="TextBox 22"/>
          <p:cNvSpPr txBox="1"/>
          <p:nvPr/>
        </p:nvSpPr>
        <p:spPr>
          <a:xfrm>
            <a:off x="1347730" y="503482"/>
            <a:ext cx="9496540" cy="830997"/>
          </a:xfrm>
          <a:prstGeom prst="rect">
            <a:avLst/>
          </a:prstGeom>
          <a:noFill/>
        </p:spPr>
        <p:txBody>
          <a:bodyPr wrap="square" rtlCol="0">
            <a:spAutoFit/>
          </a:bodyPr>
          <a:lstStyle/>
          <a:p>
            <a:pPr algn="ctr"/>
            <a:r>
              <a:rPr lang="en-US" sz="4800" spc="-150" dirty="0">
                <a:solidFill>
                  <a:schemeClr val="accent6"/>
                </a:solidFill>
                <a:latin typeface="Arial" panose="020B0604020202020204" pitchFamily="34" charset="0"/>
                <a:cs typeface="Arial" panose="020B0604020202020204" pitchFamily="34" charset="0"/>
              </a:rPr>
              <a:t>What is the road ahead for you?</a:t>
            </a:r>
          </a:p>
        </p:txBody>
      </p:sp>
    </p:spTree>
    <p:extLst>
      <p:ext uri="{BB962C8B-B14F-4D97-AF65-F5344CB8AC3E}">
        <p14:creationId xmlns:p14="http://schemas.microsoft.com/office/powerpoint/2010/main" val="2905788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1837025" y="4763"/>
            <a:ext cx="8815394" cy="523220"/>
          </a:xfrm>
          <a:prstGeom prst="rect">
            <a:avLst/>
          </a:prstGeom>
          <a:noFill/>
        </p:spPr>
        <p:txBody>
          <a:bodyPr wrap="square" rtlCol="0">
            <a:spAutoFit/>
          </a:bodyPr>
          <a:lstStyle/>
          <a:p>
            <a:r>
              <a:rPr lang="en-US" sz="2800" b="1" dirty="0">
                <a:solidFill>
                  <a:schemeClr val="bg1"/>
                </a:solidFill>
                <a:latin typeface="Andalus" panose="02020603050405020304" pitchFamily="18" charset="-78"/>
                <a:ea typeface="Adobe Fan Heiti Std B" panose="020B0700000000000000" pitchFamily="34" charset="-128"/>
                <a:cs typeface="Andalus" panose="02020603050405020304" pitchFamily="18" charset="-78"/>
              </a:rPr>
              <a:t>Who are you and where have you been? </a:t>
            </a:r>
          </a:p>
        </p:txBody>
      </p:sp>
      <p:grpSp>
        <p:nvGrpSpPr>
          <p:cNvPr id="2" name="Group 1"/>
          <p:cNvGrpSpPr/>
          <p:nvPr/>
        </p:nvGrpSpPr>
        <p:grpSpPr>
          <a:xfrm>
            <a:off x="3309998" y="1430884"/>
            <a:ext cx="5869447" cy="4992907"/>
            <a:chOff x="1356853" y="1346200"/>
            <a:chExt cx="5869447" cy="4992907"/>
          </a:xfrm>
        </p:grpSpPr>
        <p:grpSp>
          <p:nvGrpSpPr>
            <p:cNvPr id="21" name="Group 20"/>
            <p:cNvGrpSpPr/>
            <p:nvPr/>
          </p:nvGrpSpPr>
          <p:grpSpPr>
            <a:xfrm>
              <a:off x="1356853" y="1346200"/>
              <a:ext cx="5869447" cy="4992907"/>
              <a:chOff x="0" y="476520"/>
              <a:chExt cx="9141503" cy="6368603"/>
            </a:xfrm>
            <a:solidFill>
              <a:schemeClr val="accent6">
                <a:lumMod val="75000"/>
              </a:schemeClr>
            </a:solidFill>
          </p:grpSpPr>
          <p:sp>
            <p:nvSpPr>
              <p:cNvPr id="22" name="Rectangle 21"/>
              <p:cNvSpPr/>
              <p:nvPr/>
            </p:nvSpPr>
            <p:spPr>
              <a:xfrm>
                <a:off x="0" y="476520"/>
                <a:ext cx="9141503" cy="4018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4365938"/>
                <a:ext cx="9141503" cy="24791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477" t="6561" r="11135" b="1376"/>
            <a:stretch/>
          </p:blipFill>
          <p:spPr>
            <a:xfrm>
              <a:off x="1524000" y="1833197"/>
              <a:ext cx="4586350" cy="4443343"/>
            </a:xfrm>
            <a:prstGeom prst="rect">
              <a:avLst/>
            </a:prstGeom>
            <a:effectLst>
              <a:outerShdw blurRad="50800" dist="38100" dir="8100000" algn="tr" rotWithShape="0">
                <a:prstClr val="black">
                  <a:alpha val="40000"/>
                </a:prstClr>
              </a:outerShdw>
            </a:effectLst>
          </p:spPr>
        </p:pic>
      </p:grpSp>
      <p:grpSp>
        <p:nvGrpSpPr>
          <p:cNvPr id="127" name="Group 126"/>
          <p:cNvGrpSpPr/>
          <p:nvPr/>
        </p:nvGrpSpPr>
        <p:grpSpPr>
          <a:xfrm>
            <a:off x="6872139" y="1702853"/>
            <a:ext cx="3795861" cy="628908"/>
            <a:chOff x="412559" y="5712518"/>
            <a:chExt cx="3795861" cy="628908"/>
          </a:xfrm>
        </p:grpSpPr>
        <p:sp>
          <p:nvSpPr>
            <p:cNvPr id="131" name="Rectangle 130"/>
            <p:cNvSpPr/>
            <p:nvPr/>
          </p:nvSpPr>
          <p:spPr>
            <a:xfrm>
              <a:off x="1169643" y="6002872"/>
              <a:ext cx="1684215" cy="338554"/>
            </a:xfrm>
            <a:prstGeom prst="rect">
              <a:avLst/>
            </a:prstGeom>
          </p:spPr>
          <p:txBody>
            <a:bodyPr wrap="square">
              <a:spAutoFit/>
            </a:bodyPr>
            <a:lstStyle/>
            <a:p>
              <a:endParaRPr lang="en-US" sz="1600" b="1" dirty="0">
                <a:latin typeface="Aharoni" panose="02010803020104030203" pitchFamily="2" charset="-79"/>
                <a:cs typeface="Aharoni" panose="02010803020104030203" pitchFamily="2" charset="-79"/>
              </a:endParaRPr>
            </a:p>
          </p:txBody>
        </p:sp>
        <p:sp>
          <p:nvSpPr>
            <p:cNvPr id="132" name="Rectangle 131"/>
            <p:cNvSpPr/>
            <p:nvPr/>
          </p:nvSpPr>
          <p:spPr>
            <a:xfrm flipH="1">
              <a:off x="412559" y="5712518"/>
              <a:ext cx="3795861" cy="338554"/>
            </a:xfrm>
            <a:prstGeom prst="rect">
              <a:avLst/>
            </a:prstGeom>
          </p:spPr>
          <p:txBody>
            <a:bodyPr wrap="square">
              <a:spAutoFit/>
            </a:bodyPr>
            <a:lstStyle/>
            <a:p>
              <a:endParaRPr lang="en-US" sz="1600" dirty="0">
                <a:latin typeface="Gabriola" pitchFamily="82" charset="0"/>
              </a:endParaRPr>
            </a:p>
          </p:txBody>
        </p:sp>
      </p:grpSp>
      <p:grpSp>
        <p:nvGrpSpPr>
          <p:cNvPr id="134" name="Group 133"/>
          <p:cNvGrpSpPr/>
          <p:nvPr/>
        </p:nvGrpSpPr>
        <p:grpSpPr>
          <a:xfrm>
            <a:off x="7629223" y="3758061"/>
            <a:ext cx="3795861" cy="608557"/>
            <a:chOff x="412559" y="5442515"/>
            <a:chExt cx="3795861" cy="608557"/>
          </a:xfrm>
        </p:grpSpPr>
        <p:sp>
          <p:nvSpPr>
            <p:cNvPr id="138" name="Rectangle 137"/>
            <p:cNvSpPr/>
            <p:nvPr/>
          </p:nvSpPr>
          <p:spPr>
            <a:xfrm>
              <a:off x="412560" y="5442515"/>
              <a:ext cx="1684215" cy="338554"/>
            </a:xfrm>
            <a:prstGeom prst="rect">
              <a:avLst/>
            </a:prstGeom>
          </p:spPr>
          <p:txBody>
            <a:bodyPr wrap="square">
              <a:spAutoFit/>
            </a:bodyPr>
            <a:lstStyle/>
            <a:p>
              <a:endParaRPr lang="en-US" sz="1600" b="1" dirty="0">
                <a:latin typeface="Aharoni" panose="02010803020104030203" pitchFamily="2" charset="-79"/>
                <a:cs typeface="Aharoni" panose="02010803020104030203" pitchFamily="2" charset="-79"/>
              </a:endParaRPr>
            </a:p>
          </p:txBody>
        </p:sp>
        <p:sp>
          <p:nvSpPr>
            <p:cNvPr id="139" name="Rectangle 138"/>
            <p:cNvSpPr/>
            <p:nvPr/>
          </p:nvSpPr>
          <p:spPr>
            <a:xfrm flipH="1">
              <a:off x="412559" y="5712518"/>
              <a:ext cx="3795861" cy="338554"/>
            </a:xfrm>
            <a:prstGeom prst="rect">
              <a:avLst/>
            </a:prstGeom>
          </p:spPr>
          <p:txBody>
            <a:bodyPr wrap="square">
              <a:spAutoFit/>
            </a:bodyPr>
            <a:lstStyle/>
            <a:p>
              <a:endParaRPr lang="en-US" sz="1600" dirty="0">
                <a:latin typeface="Gabriola" pitchFamily="82" charset="0"/>
              </a:endParaRPr>
            </a:p>
          </p:txBody>
        </p:sp>
      </p:grpSp>
      <p:sp>
        <p:nvSpPr>
          <p:cNvPr id="17" name="TextBox 16"/>
          <p:cNvSpPr txBox="1"/>
          <p:nvPr/>
        </p:nvSpPr>
        <p:spPr>
          <a:xfrm>
            <a:off x="508000" y="503482"/>
            <a:ext cx="10917084" cy="830997"/>
          </a:xfrm>
          <a:prstGeom prst="rect">
            <a:avLst/>
          </a:prstGeom>
          <a:noFill/>
        </p:spPr>
        <p:txBody>
          <a:bodyPr wrap="square" rtlCol="0">
            <a:spAutoFit/>
          </a:bodyPr>
          <a:lstStyle/>
          <a:p>
            <a:pPr algn="ctr"/>
            <a:r>
              <a:rPr lang="en-US" sz="4800" spc="-150" dirty="0">
                <a:solidFill>
                  <a:schemeClr val="accent6"/>
                </a:solidFill>
                <a:latin typeface="Arial" panose="020B0604020202020204" pitchFamily="34" charset="0"/>
                <a:cs typeface="Arial" panose="020B0604020202020204" pitchFamily="34" charset="0"/>
              </a:rPr>
              <a:t>Who Are You and Where Have You Been?</a:t>
            </a:r>
          </a:p>
        </p:txBody>
      </p:sp>
    </p:spTree>
    <p:extLst>
      <p:ext uri="{BB962C8B-B14F-4D97-AF65-F5344CB8AC3E}">
        <p14:creationId xmlns:p14="http://schemas.microsoft.com/office/powerpoint/2010/main" val="2196525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3965" y="794948"/>
            <a:ext cx="9496540" cy="707886"/>
          </a:xfrm>
          <a:prstGeom prst="rect">
            <a:avLst/>
          </a:prstGeom>
          <a:noFill/>
        </p:spPr>
        <p:txBody>
          <a:bodyPr wrap="square" rtlCol="0">
            <a:spAutoFit/>
          </a:bodyPr>
          <a:lstStyle/>
          <a:p>
            <a:r>
              <a:rPr lang="en-US" sz="4000" spc="-150" dirty="0">
                <a:solidFill>
                  <a:schemeClr val="accent6"/>
                </a:solidFill>
                <a:latin typeface="Arial" panose="020B0604020202020204" pitchFamily="34" charset="0"/>
                <a:cs typeface="Arial" panose="020B0604020202020204" pitchFamily="34" charset="0"/>
              </a:rPr>
              <a:t>The Road to Success</a:t>
            </a:r>
          </a:p>
        </p:txBody>
      </p:sp>
      <p:sp>
        <p:nvSpPr>
          <p:cNvPr id="4" name="Oval 3"/>
          <p:cNvSpPr/>
          <p:nvPr/>
        </p:nvSpPr>
        <p:spPr>
          <a:xfrm>
            <a:off x="789592" y="2422566"/>
            <a:ext cx="914400" cy="914400"/>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150" dirty="0">
                <a:latin typeface="Arial" panose="020B0604020202020204" pitchFamily="34" charset="0"/>
                <a:cs typeface="Arial" panose="020B0604020202020204" pitchFamily="34" charset="0"/>
              </a:rPr>
              <a:t>01</a:t>
            </a:r>
          </a:p>
        </p:txBody>
      </p:sp>
      <p:sp>
        <p:nvSpPr>
          <p:cNvPr id="7" name="TextBox 6"/>
          <p:cNvSpPr txBox="1"/>
          <p:nvPr/>
        </p:nvSpPr>
        <p:spPr>
          <a:xfrm>
            <a:off x="1834618" y="2556601"/>
            <a:ext cx="4132613" cy="646331"/>
          </a:xfrm>
          <a:prstGeom prst="rect">
            <a:avLst/>
          </a:prstGeom>
          <a:noFill/>
        </p:spPr>
        <p:txBody>
          <a:bodyPr wrap="square" rtlCol="0">
            <a:spAutoFit/>
          </a:bodyPr>
          <a:lstStyle/>
          <a:p>
            <a:r>
              <a:rPr lang="en-US" kern="0" dirty="0">
                <a:solidFill>
                  <a:schemeClr val="tx1">
                    <a:lumMod val="75000"/>
                    <a:lumOff val="25000"/>
                  </a:schemeClr>
                </a:solidFill>
                <a:latin typeface="Arial" pitchFamily="34" charset="0"/>
                <a:cs typeface="Arial" pitchFamily="34" charset="0"/>
              </a:rPr>
              <a:t>What has your career roadmap looked like? Think about all of your past jobs. </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Oval 4"/>
          <p:cNvSpPr/>
          <p:nvPr/>
        </p:nvSpPr>
        <p:spPr>
          <a:xfrm>
            <a:off x="753965" y="3722553"/>
            <a:ext cx="914400" cy="914400"/>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150" dirty="0">
                <a:latin typeface="Arial" panose="020B0604020202020204" pitchFamily="34" charset="0"/>
                <a:cs typeface="Arial" panose="020B0604020202020204" pitchFamily="34" charset="0"/>
              </a:rPr>
              <a:t>02</a:t>
            </a:r>
          </a:p>
        </p:txBody>
      </p:sp>
      <p:sp>
        <p:nvSpPr>
          <p:cNvPr id="8" name="TextBox 7"/>
          <p:cNvSpPr txBox="1"/>
          <p:nvPr/>
        </p:nvSpPr>
        <p:spPr>
          <a:xfrm>
            <a:off x="1834618" y="3679247"/>
            <a:ext cx="4132613" cy="1477328"/>
          </a:xfrm>
          <a:prstGeom prst="rect">
            <a:avLst/>
          </a:prstGeom>
          <a:noFill/>
        </p:spPr>
        <p:txBody>
          <a:bodyPr wrap="square" rtlCol="0">
            <a:spAutoFit/>
          </a:bodyPr>
          <a:lstStyle/>
          <a:p>
            <a:r>
              <a:rPr lang="en-US" kern="0" dirty="0">
                <a:solidFill>
                  <a:schemeClr val="tx1">
                    <a:lumMod val="75000"/>
                    <a:lumOff val="25000"/>
                  </a:schemeClr>
                </a:solidFill>
                <a:latin typeface="Arial" pitchFamily="34" charset="0"/>
                <a:cs typeface="Arial" pitchFamily="34" charset="0"/>
              </a:rPr>
              <a:t>What skills have you obtained from this job? Note both hard and soft skills.</a:t>
            </a:r>
          </a:p>
          <a:p>
            <a:r>
              <a:rPr lang="en-US" kern="0" dirty="0">
                <a:solidFill>
                  <a:schemeClr val="tx1">
                    <a:lumMod val="75000"/>
                    <a:lumOff val="25000"/>
                  </a:schemeClr>
                </a:solidFill>
                <a:latin typeface="Arial" pitchFamily="34" charset="0"/>
                <a:cs typeface="Arial" pitchFamily="34" charset="0"/>
              </a:rPr>
              <a:t>Hard: programs you know how to use</a:t>
            </a:r>
          </a:p>
          <a:p>
            <a:r>
              <a:rPr lang="en-US" kern="0" dirty="0">
                <a:solidFill>
                  <a:schemeClr val="tx1">
                    <a:lumMod val="75000"/>
                    <a:lumOff val="25000"/>
                  </a:schemeClr>
                </a:solidFill>
                <a:latin typeface="Arial" pitchFamily="34" charset="0"/>
                <a:cs typeface="Arial" pitchFamily="34" charset="0"/>
              </a:rPr>
              <a:t>Soft: abilities to deal with varying things like negotiating conflict</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Oval 5"/>
          <p:cNvSpPr/>
          <p:nvPr/>
        </p:nvSpPr>
        <p:spPr>
          <a:xfrm>
            <a:off x="753965" y="5022541"/>
            <a:ext cx="914400" cy="914400"/>
          </a:xfrm>
          <a:prstGeom prst="ellipse">
            <a:avLst/>
          </a:prstGeom>
          <a:solidFill>
            <a:schemeClr val="accent6"/>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spc="-150" dirty="0">
                <a:latin typeface="Arial" panose="020B0604020202020204" pitchFamily="34" charset="0"/>
                <a:cs typeface="Arial" panose="020B0604020202020204" pitchFamily="34" charset="0"/>
              </a:rPr>
              <a:t>03</a:t>
            </a:r>
          </a:p>
        </p:txBody>
      </p:sp>
      <p:sp>
        <p:nvSpPr>
          <p:cNvPr id="9" name="TextBox 8"/>
          <p:cNvSpPr txBox="1"/>
          <p:nvPr/>
        </p:nvSpPr>
        <p:spPr>
          <a:xfrm>
            <a:off x="1834617" y="5200376"/>
            <a:ext cx="4132613" cy="646331"/>
          </a:xfrm>
          <a:prstGeom prst="rect">
            <a:avLst/>
          </a:prstGeom>
          <a:noFill/>
        </p:spPr>
        <p:txBody>
          <a:bodyPr wrap="square" rtlCol="0">
            <a:spAutoFit/>
          </a:bodyPr>
          <a:lstStyle/>
          <a:p>
            <a:r>
              <a:rPr lang="en-US" kern="0" dirty="0">
                <a:solidFill>
                  <a:schemeClr val="tx1">
                    <a:lumMod val="75000"/>
                    <a:lumOff val="25000"/>
                  </a:schemeClr>
                </a:solidFill>
                <a:latin typeface="Arial" pitchFamily="34" charset="0"/>
                <a:cs typeface="Arial" pitchFamily="34" charset="0"/>
              </a:rPr>
              <a:t>What are your goals for education going forward? </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3" name="Snip Diagonal Corner Rectangle 22"/>
          <p:cNvSpPr/>
          <p:nvPr/>
        </p:nvSpPr>
        <p:spPr>
          <a:xfrm>
            <a:off x="6662057" y="4495352"/>
            <a:ext cx="4892634" cy="988545"/>
          </a:xfrm>
          <a:prstGeom prst="snip2DiagRect">
            <a:avLst>
              <a:gd name="adj1" fmla="val 0"/>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kern="0" dirty="0">
                <a:solidFill>
                  <a:schemeClr val="bg1"/>
                </a:solidFill>
                <a:latin typeface="Arial" pitchFamily="34" charset="0"/>
                <a:cs typeface="Arial" pitchFamily="34" charset="0"/>
              </a:rPr>
              <a:t>You will complete the worksheet Envisioning My Career</a:t>
            </a:r>
          </a:p>
        </p:txBody>
      </p:sp>
      <p:sp>
        <p:nvSpPr>
          <p:cNvPr id="24" name="Snip Diagonal Corner Rectangle 23"/>
          <p:cNvSpPr/>
          <p:nvPr/>
        </p:nvSpPr>
        <p:spPr>
          <a:xfrm flipH="1">
            <a:off x="6662057" y="3074006"/>
            <a:ext cx="4892634" cy="988545"/>
          </a:xfrm>
          <a:prstGeom prst="snip2DiagRect">
            <a:avLst>
              <a:gd name="adj1" fmla="val 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kern="0" dirty="0">
                <a:solidFill>
                  <a:schemeClr val="bg1"/>
                </a:solidFill>
                <a:latin typeface="Arial" pitchFamily="34" charset="0"/>
                <a:cs typeface="Arial" pitchFamily="34" charset="0"/>
              </a:rPr>
              <a:t>You will think about the 3 items to the left</a:t>
            </a:r>
            <a:endParaRPr lang="en-US" dirty="0">
              <a:solidFill>
                <a:schemeClr val="bg1"/>
              </a:solidFill>
              <a:latin typeface="Arial" panose="020B0604020202020204" pitchFamily="34" charset="0"/>
              <a:cs typeface="Arial" panose="020B0604020202020204" pitchFamily="34" charset="0"/>
            </a:endParaRPr>
          </a:p>
        </p:txBody>
      </p:sp>
      <p:sp>
        <p:nvSpPr>
          <p:cNvPr id="25" name="Snip Diagonal Corner Rectangle 24"/>
          <p:cNvSpPr/>
          <p:nvPr/>
        </p:nvSpPr>
        <p:spPr>
          <a:xfrm>
            <a:off x="6662057" y="1652659"/>
            <a:ext cx="4892634" cy="988545"/>
          </a:xfrm>
          <a:prstGeom prst="snip2DiagRect">
            <a:avLst>
              <a:gd name="adj1" fmla="val 0"/>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kern="0" dirty="0">
                <a:solidFill>
                  <a:schemeClr val="bg1"/>
                </a:solidFill>
                <a:latin typeface="Arial" pitchFamily="34" charset="0"/>
                <a:cs typeface="Arial" pitchFamily="34" charset="0"/>
              </a:rPr>
              <a:t>Here we will begin to envision your career</a:t>
            </a:r>
            <a:endParaRPr lang="en-US" dirty="0">
              <a:solidFill>
                <a:schemeClr val="bg1"/>
              </a:solidFill>
              <a:latin typeface="Arial" panose="020B0604020202020204" pitchFamily="34" charset="0"/>
              <a:cs typeface="Arial" panose="020B0604020202020204" pitchFamily="34" charset="0"/>
            </a:endParaRPr>
          </a:p>
        </p:txBody>
      </p:sp>
      <p:sp>
        <p:nvSpPr>
          <p:cNvPr id="27" name="Rectangle 26"/>
          <p:cNvSpPr/>
          <p:nvPr/>
        </p:nvSpPr>
        <p:spPr>
          <a:xfrm>
            <a:off x="6662057" y="0"/>
            <a:ext cx="855024" cy="16526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0699667" y="5483897"/>
            <a:ext cx="855024" cy="137410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662056" y="4062551"/>
            <a:ext cx="855024" cy="4403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0699667" y="2637421"/>
            <a:ext cx="855024" cy="4403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2695" y="2632808"/>
            <a:ext cx="4381995" cy="219673"/>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2056" y="4058645"/>
            <a:ext cx="4381995" cy="215182"/>
          </a:xfrm>
          <a:prstGeom prst="rect">
            <a:avLst/>
          </a:prstGeom>
        </p:spPr>
      </p:pic>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2696" y="5487025"/>
            <a:ext cx="4381995" cy="460639"/>
          </a:xfrm>
          <a:prstGeom prst="rect">
            <a:avLst/>
          </a:prstGeom>
        </p:spPr>
      </p:pic>
      <p:sp>
        <p:nvSpPr>
          <p:cNvPr id="3" name="Slide Number Placeholder 2">
            <a:extLst>
              <a:ext uri="{FF2B5EF4-FFF2-40B4-BE49-F238E27FC236}">
                <a16:creationId xmlns:a16="http://schemas.microsoft.com/office/drawing/2014/main" id="{EBF0FC70-3A75-44AF-B511-98052C807F6F}"/>
              </a:ext>
            </a:extLst>
          </p:cNvPr>
          <p:cNvSpPr>
            <a:spLocks noGrp="1"/>
          </p:cNvSpPr>
          <p:nvPr>
            <p:ph type="sldNum" sz="quarter" idx="12"/>
          </p:nvPr>
        </p:nvSpPr>
        <p:spPr/>
        <p:txBody>
          <a:bodyPr/>
          <a:lstStyle/>
          <a:p>
            <a:fld id="{B2936822-2815-4A98-B8E1-2BBE0B69F322}" type="slidenum">
              <a:rPr lang="en-US" smtClean="0"/>
              <a:t>9</a:t>
            </a:fld>
            <a:endParaRPr lang="en-US"/>
          </a:p>
        </p:txBody>
      </p:sp>
      <p:sp>
        <p:nvSpPr>
          <p:cNvPr id="22" name="Rectangle 21">
            <a:extLst>
              <a:ext uri="{FF2B5EF4-FFF2-40B4-BE49-F238E27FC236}">
                <a16:creationId xmlns:a16="http://schemas.microsoft.com/office/drawing/2014/main" id="{13DCB730-5A90-4D64-82A7-67086FED8A9D}"/>
              </a:ext>
            </a:extLst>
          </p:cNvPr>
          <p:cNvSpPr/>
          <p:nvPr/>
        </p:nvSpPr>
        <p:spPr>
          <a:xfrm>
            <a:off x="2679852" y="5726719"/>
            <a:ext cx="6256329"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Let’s Try an Exercise! </a:t>
            </a:r>
          </a:p>
        </p:txBody>
      </p:sp>
    </p:spTree>
    <p:extLst>
      <p:ext uri="{BB962C8B-B14F-4D97-AF65-F5344CB8AC3E}">
        <p14:creationId xmlns:p14="http://schemas.microsoft.com/office/powerpoint/2010/main" val="5035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Office Theme">
  <a:themeElements>
    <a:clrScheme name="slidemarket-colors-1">
      <a:dk1>
        <a:sysClr val="windowText" lastClr="000000"/>
      </a:dk1>
      <a:lt1>
        <a:sysClr val="window" lastClr="FFFFFF"/>
      </a:lt1>
      <a:dk2>
        <a:srgbClr val="1F497D"/>
      </a:dk2>
      <a:lt2>
        <a:srgbClr val="EEECE1"/>
      </a:lt2>
      <a:accent1>
        <a:srgbClr val="034265"/>
      </a:accent1>
      <a:accent2>
        <a:srgbClr val="C02230"/>
      </a:accent2>
      <a:accent3>
        <a:srgbClr val="2DBCCA"/>
      </a:accent3>
      <a:accent4>
        <a:srgbClr val="791038"/>
      </a:accent4>
      <a:accent5>
        <a:srgbClr val="EF8F21"/>
      </a:accent5>
      <a:accent6>
        <a:srgbClr val="0090C4"/>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2024</Words>
  <Application>Microsoft Office PowerPoint</Application>
  <PresentationFormat>Widescreen</PresentationFormat>
  <Paragraphs>243</Paragraphs>
  <Slides>19</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Agency FB</vt:lpstr>
      <vt:lpstr>Aharoni</vt:lpstr>
      <vt:lpstr>Andalus</vt:lpstr>
      <vt:lpstr>Arial</vt:lpstr>
      <vt:lpstr>Calibri</vt:lpstr>
      <vt:lpstr>Calibri Light</vt:lpstr>
      <vt:lpstr>Gabriola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Aleasa Word</dc:creator>
  <cp:lastModifiedBy>SLHackett</cp:lastModifiedBy>
  <cp:revision>36</cp:revision>
  <cp:lastPrinted>2019-09-16T15:25:36Z</cp:lastPrinted>
  <dcterms:created xsi:type="dcterms:W3CDTF">2019-09-14T00:38:09Z</dcterms:created>
  <dcterms:modified xsi:type="dcterms:W3CDTF">2022-09-19T15:33:05Z</dcterms:modified>
</cp:coreProperties>
</file>