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 id="2147483965" r:id="rId5"/>
    <p:sldMasterId id="2147483977" r:id="rId6"/>
  </p:sldMasterIdLst>
  <p:notesMasterIdLst>
    <p:notesMasterId r:id="rId26"/>
  </p:notesMasterIdLst>
  <p:handoutMasterIdLst>
    <p:handoutMasterId r:id="rId27"/>
  </p:handoutMasterIdLst>
  <p:sldIdLst>
    <p:sldId id="281" r:id="rId7"/>
    <p:sldId id="352" r:id="rId8"/>
    <p:sldId id="326" r:id="rId9"/>
    <p:sldId id="357" r:id="rId10"/>
    <p:sldId id="356" r:id="rId11"/>
    <p:sldId id="775" r:id="rId12"/>
    <p:sldId id="344" r:id="rId13"/>
    <p:sldId id="324" r:id="rId14"/>
    <p:sldId id="337" r:id="rId15"/>
    <p:sldId id="354" r:id="rId16"/>
    <p:sldId id="778" r:id="rId17"/>
    <p:sldId id="774" r:id="rId18"/>
    <p:sldId id="346" r:id="rId19"/>
    <p:sldId id="777" r:id="rId20"/>
    <p:sldId id="322" r:id="rId21"/>
    <p:sldId id="314" r:id="rId22"/>
    <p:sldId id="341" r:id="rId23"/>
    <p:sldId id="766" r:id="rId24"/>
    <p:sldId id="274" r:id="rId25"/>
  </p:sldIdLst>
  <p:sldSz cx="9144000" cy="6858000" type="screen4x3"/>
  <p:notesSz cx="6858000" cy="9313863"/>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173"/>
    <a:srgbClr val="6A862F"/>
    <a:srgbClr val="53682A"/>
    <a:srgbClr val="7C9450"/>
    <a:srgbClr val="3B23CB"/>
    <a:srgbClr val="523BDD"/>
    <a:srgbClr val="2A198F"/>
    <a:srgbClr val="1D1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8051B-9A93-4B5F-831A-AE74CBF02632}" v="492" dt="2022-09-13T13:21:23.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5" autoAdjust="0"/>
    <p:restoredTop sz="67531" autoAdjust="0"/>
  </p:normalViewPr>
  <p:slideViewPr>
    <p:cSldViewPr>
      <p:cViewPr varScale="1">
        <p:scale>
          <a:sx n="75" d="100"/>
          <a:sy n="75" d="100"/>
        </p:scale>
        <p:origin x="1452" y="5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p:scale>
          <a:sx n="100" d="100"/>
          <a:sy n="100" d="100"/>
        </p:scale>
        <p:origin x="-1806" y="143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Scarbath Berger" userId="b83b14b2-50a6-4968-8109-80c9abd2e56c" providerId="ADAL" clId="{A068051B-9A93-4B5F-831A-AE74CBF02632}"/>
    <pc:docChg chg="undo custSel addSld delSld modSld sldOrd modMainMaster">
      <pc:chgData name="Lynn Scarbath Berger" userId="b83b14b2-50a6-4968-8109-80c9abd2e56c" providerId="ADAL" clId="{A068051B-9A93-4B5F-831A-AE74CBF02632}" dt="2022-09-13T13:21:23.571" v="3039"/>
      <pc:docMkLst>
        <pc:docMk/>
      </pc:docMkLst>
      <pc:sldChg chg="del">
        <pc:chgData name="Lynn Scarbath Berger" userId="b83b14b2-50a6-4968-8109-80c9abd2e56c" providerId="ADAL" clId="{A068051B-9A93-4B5F-831A-AE74CBF02632}" dt="2022-09-12T20:56:31.113" v="1072" actId="47"/>
        <pc:sldMkLst>
          <pc:docMk/>
          <pc:sldMk cId="0" sldId="258"/>
        </pc:sldMkLst>
      </pc:sldChg>
      <pc:sldChg chg="modSp mod">
        <pc:chgData name="Lynn Scarbath Berger" userId="b83b14b2-50a6-4968-8109-80c9abd2e56c" providerId="ADAL" clId="{A068051B-9A93-4B5F-831A-AE74CBF02632}" dt="2022-09-11T15:03:13.875" v="46" actId="255"/>
        <pc:sldMkLst>
          <pc:docMk/>
          <pc:sldMk cId="0" sldId="281"/>
        </pc:sldMkLst>
        <pc:spChg chg="mod">
          <ac:chgData name="Lynn Scarbath Berger" userId="b83b14b2-50a6-4968-8109-80c9abd2e56c" providerId="ADAL" clId="{A068051B-9A93-4B5F-831A-AE74CBF02632}" dt="2022-09-11T15:03:13.875" v="46" actId="255"/>
          <ac:spMkLst>
            <pc:docMk/>
            <pc:sldMk cId="0" sldId="281"/>
            <ac:spMk id="19458" creationId="{4684D480-A002-2941-A3F5-9E644D98362D}"/>
          </ac:spMkLst>
        </pc:spChg>
        <pc:picChg chg="mod">
          <ac:chgData name="Lynn Scarbath Berger" userId="b83b14b2-50a6-4968-8109-80c9abd2e56c" providerId="ADAL" clId="{A068051B-9A93-4B5F-831A-AE74CBF02632}" dt="2022-09-11T15:03:04.603" v="44" actId="1076"/>
          <ac:picMkLst>
            <pc:docMk/>
            <pc:sldMk cId="0" sldId="281"/>
            <ac:picMk id="44035" creationId="{2C2CA40A-CF52-B986-DD10-9DB4C4F4F282}"/>
          </ac:picMkLst>
        </pc:picChg>
      </pc:sldChg>
      <pc:sldChg chg="del">
        <pc:chgData name="Lynn Scarbath Berger" userId="b83b14b2-50a6-4968-8109-80c9abd2e56c" providerId="ADAL" clId="{A068051B-9A93-4B5F-831A-AE74CBF02632}" dt="2022-09-13T01:38:48.010" v="1817" actId="2696"/>
        <pc:sldMkLst>
          <pc:docMk/>
          <pc:sldMk cId="1864535259" sldId="284"/>
        </pc:sldMkLst>
      </pc:sldChg>
      <pc:sldChg chg="del">
        <pc:chgData name="Lynn Scarbath Berger" userId="b83b14b2-50a6-4968-8109-80c9abd2e56c" providerId="ADAL" clId="{A068051B-9A93-4B5F-831A-AE74CBF02632}" dt="2022-09-12T20:56:31.113" v="1072" actId="47"/>
        <pc:sldMkLst>
          <pc:docMk/>
          <pc:sldMk cId="0" sldId="292"/>
        </pc:sldMkLst>
      </pc:sldChg>
      <pc:sldChg chg="del">
        <pc:chgData name="Lynn Scarbath Berger" userId="b83b14b2-50a6-4968-8109-80c9abd2e56c" providerId="ADAL" clId="{A068051B-9A93-4B5F-831A-AE74CBF02632}" dt="2022-09-12T20:56:31.113" v="1072" actId="47"/>
        <pc:sldMkLst>
          <pc:docMk/>
          <pc:sldMk cId="1159943030" sldId="307"/>
        </pc:sldMkLst>
      </pc:sldChg>
      <pc:sldChg chg="del">
        <pc:chgData name="Lynn Scarbath Berger" userId="b83b14b2-50a6-4968-8109-80c9abd2e56c" providerId="ADAL" clId="{A068051B-9A93-4B5F-831A-AE74CBF02632}" dt="2022-09-12T20:56:31.113" v="1072" actId="47"/>
        <pc:sldMkLst>
          <pc:docMk/>
          <pc:sldMk cId="0" sldId="312"/>
        </pc:sldMkLst>
      </pc:sldChg>
      <pc:sldChg chg="modSp mod modNotesTx">
        <pc:chgData name="Lynn Scarbath Berger" userId="b83b14b2-50a6-4968-8109-80c9abd2e56c" providerId="ADAL" clId="{A068051B-9A93-4B5F-831A-AE74CBF02632}" dt="2022-09-13T13:20:53.165" v="3034"/>
        <pc:sldMkLst>
          <pc:docMk/>
          <pc:sldMk cId="540651698" sldId="314"/>
        </pc:sldMkLst>
        <pc:spChg chg="mod">
          <ac:chgData name="Lynn Scarbath Berger" userId="b83b14b2-50a6-4968-8109-80c9abd2e56c" providerId="ADAL" clId="{A068051B-9A93-4B5F-831A-AE74CBF02632}" dt="2022-09-13T01:36:52.242" v="1790"/>
          <ac:spMkLst>
            <pc:docMk/>
            <pc:sldMk cId="540651698" sldId="314"/>
            <ac:spMk id="2" creationId="{00000000-0000-0000-0000-000000000000}"/>
          </ac:spMkLst>
        </pc:spChg>
        <pc:spChg chg="mod">
          <ac:chgData name="Lynn Scarbath Berger" userId="b83b14b2-50a6-4968-8109-80c9abd2e56c" providerId="ADAL" clId="{A068051B-9A93-4B5F-831A-AE74CBF02632}" dt="2022-09-13T13:20:53.165" v="3034"/>
          <ac:spMkLst>
            <pc:docMk/>
            <pc:sldMk cId="540651698" sldId="314"/>
            <ac:spMk id="8" creationId="{29259571-4238-4308-A52B-0D3AC47238AA}"/>
          </ac:spMkLst>
        </pc:spChg>
        <pc:spChg chg="mod">
          <ac:chgData name="Lynn Scarbath Berger" userId="b83b14b2-50a6-4968-8109-80c9abd2e56c" providerId="ADAL" clId="{A068051B-9A93-4B5F-831A-AE74CBF02632}" dt="2022-09-13T13:20:48.725" v="3031"/>
          <ac:spMkLst>
            <pc:docMk/>
            <pc:sldMk cId="540651698" sldId="314"/>
            <ac:spMk id="32770" creationId="{00000000-0000-0000-0000-000000000000}"/>
          </ac:spMkLst>
        </pc:spChg>
      </pc:sldChg>
      <pc:sldChg chg="addSp delSp modSp mod ord">
        <pc:chgData name="Lynn Scarbath Berger" userId="b83b14b2-50a6-4968-8109-80c9abd2e56c" providerId="ADAL" clId="{A068051B-9A93-4B5F-831A-AE74CBF02632}" dt="2022-09-13T13:09:23.114" v="2641"/>
        <pc:sldMkLst>
          <pc:docMk/>
          <pc:sldMk cId="10440255" sldId="322"/>
        </pc:sldMkLst>
        <pc:spChg chg="mod">
          <ac:chgData name="Lynn Scarbath Berger" userId="b83b14b2-50a6-4968-8109-80c9abd2e56c" providerId="ADAL" clId="{A068051B-9A93-4B5F-831A-AE74CBF02632}" dt="2022-09-12T20:50:36.805" v="1041" actId="207"/>
          <ac:spMkLst>
            <pc:docMk/>
            <pc:sldMk cId="10440255" sldId="322"/>
            <ac:spMk id="2" creationId="{00000000-0000-0000-0000-000000000000}"/>
          </ac:spMkLst>
        </pc:spChg>
        <pc:spChg chg="mod">
          <ac:chgData name="Lynn Scarbath Berger" userId="b83b14b2-50a6-4968-8109-80c9abd2e56c" providerId="ADAL" clId="{A068051B-9A93-4B5F-831A-AE74CBF02632}" dt="2022-09-13T12:47:00.396" v="1834" actId="14100"/>
          <ac:spMkLst>
            <pc:docMk/>
            <pc:sldMk cId="10440255" sldId="322"/>
            <ac:spMk id="3" creationId="{00000000-0000-0000-0000-000000000000}"/>
          </ac:spMkLst>
        </pc:spChg>
        <pc:spChg chg="add del mod">
          <ac:chgData name="Lynn Scarbath Berger" userId="b83b14b2-50a6-4968-8109-80c9abd2e56c" providerId="ADAL" clId="{A068051B-9A93-4B5F-831A-AE74CBF02632}" dt="2022-09-13T12:47:30.025" v="1842"/>
          <ac:spMkLst>
            <pc:docMk/>
            <pc:sldMk cId="10440255" sldId="322"/>
            <ac:spMk id="4" creationId="{258D4BCC-DF44-6190-A91A-897EE4BBE268}"/>
          </ac:spMkLst>
        </pc:spChg>
        <pc:spChg chg="mod">
          <ac:chgData name="Lynn Scarbath Berger" userId="b83b14b2-50a6-4968-8109-80c9abd2e56c" providerId="ADAL" clId="{A068051B-9A93-4B5F-831A-AE74CBF02632}" dt="2022-09-13T12:47:16.211" v="1839" actId="20577"/>
          <ac:spMkLst>
            <pc:docMk/>
            <pc:sldMk cId="10440255" sldId="322"/>
            <ac:spMk id="10" creationId="{F882F76A-28D8-44BE-9A2C-62FFCD930163}"/>
          </ac:spMkLst>
        </pc:spChg>
      </pc:sldChg>
      <pc:sldChg chg="modSp mod ord modClrScheme chgLayout modNotesTx">
        <pc:chgData name="Lynn Scarbath Berger" userId="b83b14b2-50a6-4968-8109-80c9abd2e56c" providerId="ADAL" clId="{A068051B-9A93-4B5F-831A-AE74CBF02632}" dt="2022-09-13T13:07:33.135" v="2592" actId="20577"/>
        <pc:sldMkLst>
          <pc:docMk/>
          <pc:sldMk cId="1383132731" sldId="324"/>
        </pc:sldMkLst>
        <pc:spChg chg="mod ord">
          <ac:chgData name="Lynn Scarbath Berger" userId="b83b14b2-50a6-4968-8109-80c9abd2e56c" providerId="ADAL" clId="{A068051B-9A93-4B5F-831A-AE74CBF02632}" dt="2022-09-13T01:27:27.365" v="1300" actId="700"/>
          <ac:spMkLst>
            <pc:docMk/>
            <pc:sldMk cId="1383132731" sldId="324"/>
            <ac:spMk id="2" creationId="{00000000-0000-0000-0000-000000000000}"/>
          </ac:spMkLst>
        </pc:spChg>
        <pc:spChg chg="mod ord">
          <ac:chgData name="Lynn Scarbath Berger" userId="b83b14b2-50a6-4968-8109-80c9abd2e56c" providerId="ADAL" clId="{A068051B-9A93-4B5F-831A-AE74CBF02632}" dt="2022-09-13T01:28:09.884" v="1311" actId="113"/>
          <ac:spMkLst>
            <pc:docMk/>
            <pc:sldMk cId="1383132731" sldId="324"/>
            <ac:spMk id="6" creationId="{506BB6D9-C5D7-4407-8AE7-A49094ECDDCC}"/>
          </ac:spMkLst>
        </pc:spChg>
        <pc:spChg chg="mod ord">
          <ac:chgData name="Lynn Scarbath Berger" userId="b83b14b2-50a6-4968-8109-80c9abd2e56c" providerId="ADAL" clId="{A068051B-9A93-4B5F-831A-AE74CBF02632}" dt="2022-09-13T01:27:56.370" v="1308" actId="1076"/>
          <ac:spMkLst>
            <pc:docMk/>
            <pc:sldMk cId="1383132731" sldId="324"/>
            <ac:spMk id="18434" creationId="{00000000-0000-0000-0000-000000000000}"/>
          </ac:spMkLst>
        </pc:spChg>
      </pc:sldChg>
      <pc:sldChg chg="addSp delSp modSp mod modAnim modNotesTx">
        <pc:chgData name="Lynn Scarbath Berger" userId="b83b14b2-50a6-4968-8109-80c9abd2e56c" providerId="ADAL" clId="{A068051B-9A93-4B5F-831A-AE74CBF02632}" dt="2022-09-13T12:54:15.864" v="1882" actId="20577"/>
        <pc:sldMkLst>
          <pc:docMk/>
          <pc:sldMk cId="3530176764" sldId="326"/>
        </pc:sldMkLst>
        <pc:spChg chg="mod">
          <ac:chgData name="Lynn Scarbath Berger" userId="b83b14b2-50a6-4968-8109-80c9abd2e56c" providerId="ADAL" clId="{A068051B-9A93-4B5F-831A-AE74CBF02632}" dt="2022-09-11T15:07:41.311" v="97" actId="1076"/>
          <ac:spMkLst>
            <pc:docMk/>
            <pc:sldMk cId="3530176764" sldId="326"/>
            <ac:spMk id="3" creationId="{00000000-0000-0000-0000-000000000000}"/>
          </ac:spMkLst>
        </pc:spChg>
        <pc:spChg chg="mod">
          <ac:chgData name="Lynn Scarbath Berger" userId="b83b14b2-50a6-4968-8109-80c9abd2e56c" providerId="ADAL" clId="{A068051B-9A93-4B5F-831A-AE74CBF02632}" dt="2022-09-13T12:54:15.864" v="1882" actId="20577"/>
          <ac:spMkLst>
            <pc:docMk/>
            <pc:sldMk cId="3530176764" sldId="326"/>
            <ac:spMk id="9" creationId="{4ABD9CBF-378A-41F4-9E2E-B554FC7AC30C}"/>
          </ac:spMkLst>
        </pc:spChg>
        <pc:picChg chg="del mod ord">
          <ac:chgData name="Lynn Scarbath Berger" userId="b83b14b2-50a6-4968-8109-80c9abd2e56c" providerId="ADAL" clId="{A068051B-9A93-4B5F-831A-AE74CBF02632}" dt="2022-09-12T20:33:58.575" v="756" actId="21"/>
          <ac:picMkLst>
            <pc:docMk/>
            <pc:sldMk cId="3530176764" sldId="326"/>
            <ac:picMk id="4" creationId="{C5D497A3-789C-445D-A884-A966047F9936}"/>
          </ac:picMkLst>
        </pc:picChg>
        <pc:picChg chg="add mod modCrop">
          <ac:chgData name="Lynn Scarbath Berger" userId="b83b14b2-50a6-4968-8109-80c9abd2e56c" providerId="ADAL" clId="{A068051B-9A93-4B5F-831A-AE74CBF02632}" dt="2022-09-12T20:34:53.452" v="769" actId="14100"/>
          <ac:picMkLst>
            <pc:docMk/>
            <pc:sldMk cId="3530176764" sldId="326"/>
            <ac:picMk id="6" creationId="{CF77ED53-542E-13B4-33FC-F2137CA4F66D}"/>
          </ac:picMkLst>
        </pc:picChg>
      </pc:sldChg>
      <pc:sldChg chg="addSp delSp modSp mod ord modClrScheme chgLayout modNotesTx">
        <pc:chgData name="Lynn Scarbath Berger" userId="b83b14b2-50a6-4968-8109-80c9abd2e56c" providerId="ADAL" clId="{A068051B-9A93-4B5F-831A-AE74CBF02632}" dt="2022-09-13T13:07:01.326" v="2590" actId="20577"/>
        <pc:sldMkLst>
          <pc:docMk/>
          <pc:sldMk cId="4113273435" sldId="337"/>
        </pc:sldMkLst>
        <pc:spChg chg="add del mod ord">
          <ac:chgData name="Lynn Scarbath Berger" userId="b83b14b2-50a6-4968-8109-80c9abd2e56c" providerId="ADAL" clId="{A068051B-9A93-4B5F-831A-AE74CBF02632}" dt="2022-09-12T20:38:31.019" v="784" actId="700"/>
          <ac:spMkLst>
            <pc:docMk/>
            <pc:sldMk cId="4113273435" sldId="337"/>
            <ac:spMk id="2" creationId="{51025E8D-76B4-5D60-36FE-89768BAC215C}"/>
          </ac:spMkLst>
        </pc:spChg>
        <pc:spChg chg="add del mod ord">
          <ac:chgData name="Lynn Scarbath Berger" userId="b83b14b2-50a6-4968-8109-80c9abd2e56c" providerId="ADAL" clId="{A068051B-9A93-4B5F-831A-AE74CBF02632}" dt="2022-09-12T20:38:31.019" v="784" actId="700"/>
          <ac:spMkLst>
            <pc:docMk/>
            <pc:sldMk cId="4113273435" sldId="337"/>
            <ac:spMk id="3" creationId="{4025236E-3384-8EF4-160D-2DD70A3C64A3}"/>
          </ac:spMkLst>
        </pc:spChg>
        <pc:spChg chg="add del mod ord">
          <ac:chgData name="Lynn Scarbath Berger" userId="b83b14b2-50a6-4968-8109-80c9abd2e56c" providerId="ADAL" clId="{A068051B-9A93-4B5F-831A-AE74CBF02632}" dt="2022-09-12T20:38:31.019" v="784" actId="700"/>
          <ac:spMkLst>
            <pc:docMk/>
            <pc:sldMk cId="4113273435" sldId="337"/>
            <ac:spMk id="4" creationId="{6A519626-001A-B430-5F20-D3BB6A736314}"/>
          </ac:spMkLst>
        </pc:spChg>
        <pc:spChg chg="add del mod">
          <ac:chgData name="Lynn Scarbath Berger" userId="b83b14b2-50a6-4968-8109-80c9abd2e56c" providerId="ADAL" clId="{A068051B-9A93-4B5F-831A-AE74CBF02632}" dt="2022-09-12T20:44:20.310" v="860" actId="26606"/>
          <ac:spMkLst>
            <pc:docMk/>
            <pc:sldMk cId="4113273435" sldId="337"/>
            <ac:spMk id="5" creationId="{B9AF45C5-5F02-EE36-BAF0-1534AB54B7EE}"/>
          </ac:spMkLst>
        </pc:spChg>
        <pc:spChg chg="del mod ord">
          <ac:chgData name="Lynn Scarbath Berger" userId="b83b14b2-50a6-4968-8109-80c9abd2e56c" providerId="ADAL" clId="{A068051B-9A93-4B5F-831A-AE74CBF02632}" dt="2022-09-12T20:48:52.261" v="989" actId="21"/>
          <ac:spMkLst>
            <pc:docMk/>
            <pc:sldMk cId="4113273435" sldId="337"/>
            <ac:spMk id="8" creationId="{00000000-0000-0000-0000-000000000000}"/>
          </ac:spMkLst>
        </pc:spChg>
        <pc:spChg chg="add del mod ord">
          <ac:chgData name="Lynn Scarbath Berger" userId="b83b14b2-50a6-4968-8109-80c9abd2e56c" providerId="ADAL" clId="{A068051B-9A93-4B5F-831A-AE74CBF02632}" dt="2022-09-12T20:49:19.815" v="990" actId="700"/>
          <ac:spMkLst>
            <pc:docMk/>
            <pc:sldMk cId="4113273435" sldId="337"/>
            <ac:spMk id="13" creationId="{C40228DC-C018-30A3-809C-6DA9A8089E7A}"/>
          </ac:spMkLst>
        </pc:spChg>
        <pc:spChg chg="add mod ord">
          <ac:chgData name="Lynn Scarbath Berger" userId="b83b14b2-50a6-4968-8109-80c9abd2e56c" providerId="ADAL" clId="{A068051B-9A93-4B5F-831A-AE74CBF02632}" dt="2022-09-13T01:29:10.187" v="1328" actId="27636"/>
          <ac:spMkLst>
            <pc:docMk/>
            <pc:sldMk cId="4113273435" sldId="337"/>
            <ac:spMk id="14" creationId="{B8853532-06A0-EBE7-18F5-E8D1E6D2AB99}"/>
          </ac:spMkLst>
        </pc:spChg>
        <pc:spChg chg="add del mod ord">
          <ac:chgData name="Lynn Scarbath Berger" userId="b83b14b2-50a6-4968-8109-80c9abd2e56c" providerId="ADAL" clId="{A068051B-9A93-4B5F-831A-AE74CBF02632}" dt="2022-09-12T20:49:23.869" v="991" actId="21"/>
          <ac:spMkLst>
            <pc:docMk/>
            <pc:sldMk cId="4113273435" sldId="337"/>
            <ac:spMk id="15" creationId="{891DC8F7-612E-B0E8-722F-46473F1D571B}"/>
          </ac:spMkLst>
        </pc:spChg>
        <pc:spChg chg="add del mod ord">
          <ac:chgData name="Lynn Scarbath Berger" userId="b83b14b2-50a6-4968-8109-80c9abd2e56c" providerId="ADAL" clId="{A068051B-9A93-4B5F-831A-AE74CBF02632}" dt="2022-09-12T20:49:37.118" v="995" actId="21"/>
          <ac:spMkLst>
            <pc:docMk/>
            <pc:sldMk cId="4113273435" sldId="337"/>
            <ac:spMk id="16" creationId="{D62762A4-DBCF-2E33-1AED-6794AE24AEA6}"/>
          </ac:spMkLst>
        </pc:spChg>
        <pc:spChg chg="del mod ord">
          <ac:chgData name="Lynn Scarbath Berger" userId="b83b14b2-50a6-4968-8109-80c9abd2e56c" providerId="ADAL" clId="{A068051B-9A93-4B5F-831A-AE74CBF02632}" dt="2022-09-12T20:40:53.386" v="806" actId="21"/>
          <ac:spMkLst>
            <pc:docMk/>
            <pc:sldMk cId="4113273435" sldId="337"/>
            <ac:spMk id="21" creationId="{00000000-0000-0000-0000-000000000000}"/>
          </ac:spMkLst>
        </pc:spChg>
        <pc:spChg chg="del mod ord">
          <ac:chgData name="Lynn Scarbath Berger" userId="b83b14b2-50a6-4968-8109-80c9abd2e56c" providerId="ADAL" clId="{A068051B-9A93-4B5F-831A-AE74CBF02632}" dt="2022-09-12T20:40:55.222" v="807" actId="21"/>
          <ac:spMkLst>
            <pc:docMk/>
            <pc:sldMk cId="4113273435" sldId="337"/>
            <ac:spMk id="22" creationId="{00000000-0000-0000-0000-000000000000}"/>
          </ac:spMkLst>
        </pc:spChg>
        <pc:spChg chg="del mod ord">
          <ac:chgData name="Lynn Scarbath Berger" userId="b83b14b2-50a6-4968-8109-80c9abd2e56c" providerId="ADAL" clId="{A068051B-9A93-4B5F-831A-AE74CBF02632}" dt="2022-09-12T20:40:58.268" v="808" actId="21"/>
          <ac:spMkLst>
            <pc:docMk/>
            <pc:sldMk cId="4113273435" sldId="337"/>
            <ac:spMk id="23" creationId="{00000000-0000-0000-0000-000000000000}"/>
          </ac:spMkLst>
        </pc:spChg>
        <pc:picChg chg="add del mod">
          <ac:chgData name="Lynn Scarbath Berger" userId="b83b14b2-50a6-4968-8109-80c9abd2e56c" providerId="ADAL" clId="{A068051B-9A93-4B5F-831A-AE74CBF02632}" dt="2022-09-12T20:43:53.306" v="856" actId="21"/>
          <ac:picMkLst>
            <pc:docMk/>
            <pc:sldMk cId="4113273435" sldId="337"/>
            <ac:picMk id="7" creationId="{0DDD6658-4390-801F-D368-AE9C39503748}"/>
          </ac:picMkLst>
        </pc:picChg>
        <pc:picChg chg="add del mod">
          <ac:chgData name="Lynn Scarbath Berger" userId="b83b14b2-50a6-4968-8109-80c9abd2e56c" providerId="ADAL" clId="{A068051B-9A93-4B5F-831A-AE74CBF02632}" dt="2022-09-12T20:43:53.306" v="856" actId="21"/>
          <ac:picMkLst>
            <pc:docMk/>
            <pc:sldMk cId="4113273435" sldId="337"/>
            <ac:picMk id="10" creationId="{6BF8023E-CD7E-89EB-99E5-5327B3911F8B}"/>
          </ac:picMkLst>
        </pc:picChg>
        <pc:picChg chg="add del mod ord">
          <ac:chgData name="Lynn Scarbath Berger" userId="b83b14b2-50a6-4968-8109-80c9abd2e56c" providerId="ADAL" clId="{A068051B-9A93-4B5F-831A-AE74CBF02632}" dt="2022-09-12T20:50:11.838" v="1036" actId="1076"/>
          <ac:picMkLst>
            <pc:docMk/>
            <pc:sldMk cId="4113273435" sldId="337"/>
            <ac:picMk id="12" creationId="{EF73669A-D562-3B08-2675-49CC6C2B7F91}"/>
          </ac:picMkLst>
        </pc:picChg>
      </pc:sldChg>
      <pc:sldChg chg="delSp modSp del mod modNotesTx">
        <pc:chgData name="Lynn Scarbath Berger" userId="b83b14b2-50a6-4968-8109-80c9abd2e56c" providerId="ADAL" clId="{A068051B-9A93-4B5F-831A-AE74CBF02632}" dt="2022-09-13T13:14:38.531" v="2919" actId="2696"/>
        <pc:sldMkLst>
          <pc:docMk/>
          <pc:sldMk cId="2009731383" sldId="340"/>
        </pc:sldMkLst>
        <pc:spChg chg="del">
          <ac:chgData name="Lynn Scarbath Berger" userId="b83b14b2-50a6-4968-8109-80c9abd2e56c" providerId="ADAL" clId="{A068051B-9A93-4B5F-831A-AE74CBF02632}" dt="2022-09-13T01:38:30.687" v="1814" actId="21"/>
          <ac:spMkLst>
            <pc:docMk/>
            <pc:sldMk cId="2009731383" sldId="340"/>
            <ac:spMk id="5" creationId="{00000000-0000-0000-0000-000000000000}"/>
          </ac:spMkLst>
        </pc:spChg>
        <pc:spChg chg="mod">
          <ac:chgData name="Lynn Scarbath Berger" userId="b83b14b2-50a6-4968-8109-80c9abd2e56c" providerId="ADAL" clId="{A068051B-9A93-4B5F-831A-AE74CBF02632}" dt="2022-09-13T01:38:24.260" v="1813" actId="255"/>
          <ac:spMkLst>
            <pc:docMk/>
            <pc:sldMk cId="2009731383" sldId="340"/>
            <ac:spMk id="6" creationId="{1999B117-D0D7-474A-BF94-E8BBA1906F73}"/>
          </ac:spMkLst>
        </pc:spChg>
        <pc:graphicFrameChg chg="mod">
          <ac:chgData name="Lynn Scarbath Berger" userId="b83b14b2-50a6-4968-8109-80c9abd2e56c" providerId="ADAL" clId="{A068051B-9A93-4B5F-831A-AE74CBF02632}" dt="2022-09-13T01:38:02.240" v="1807"/>
          <ac:graphicFrameMkLst>
            <pc:docMk/>
            <pc:sldMk cId="2009731383" sldId="340"/>
            <ac:graphicFrameMk id="10" creationId="{00000000-0000-0000-0000-000000000000}"/>
          </ac:graphicFrameMkLst>
        </pc:graphicFrameChg>
      </pc:sldChg>
      <pc:sldChg chg="modSp mod modNotesTx">
        <pc:chgData name="Lynn Scarbath Berger" userId="b83b14b2-50a6-4968-8109-80c9abd2e56c" providerId="ADAL" clId="{A068051B-9A93-4B5F-831A-AE74CBF02632}" dt="2022-09-13T13:15:07.610" v="2924" actId="20577"/>
        <pc:sldMkLst>
          <pc:docMk/>
          <pc:sldMk cId="2357958967" sldId="341"/>
        </pc:sldMkLst>
        <pc:spChg chg="mod">
          <ac:chgData name="Lynn Scarbath Berger" userId="b83b14b2-50a6-4968-8109-80c9abd2e56c" providerId="ADAL" clId="{A068051B-9A93-4B5F-831A-AE74CBF02632}" dt="2022-09-12T20:55:43.221" v="1071" actId="207"/>
          <ac:spMkLst>
            <pc:docMk/>
            <pc:sldMk cId="2357958967" sldId="341"/>
            <ac:spMk id="2" creationId="{00000000-0000-0000-0000-000000000000}"/>
          </ac:spMkLst>
        </pc:spChg>
        <pc:spChg chg="mod">
          <ac:chgData name="Lynn Scarbath Berger" userId="b83b14b2-50a6-4968-8109-80c9abd2e56c" providerId="ADAL" clId="{A068051B-9A93-4B5F-831A-AE74CBF02632}" dt="2022-09-13T13:14:52.928" v="2923"/>
          <ac:spMkLst>
            <pc:docMk/>
            <pc:sldMk cId="2357958967" sldId="341"/>
            <ac:spMk id="3" creationId="{78E3E803-8B55-4C59-A6DC-27894FDF7610}"/>
          </ac:spMkLst>
        </pc:spChg>
        <pc:spChg chg="mod">
          <ac:chgData name="Lynn Scarbath Berger" userId="b83b14b2-50a6-4968-8109-80c9abd2e56c" providerId="ADAL" clId="{A068051B-9A93-4B5F-831A-AE74CBF02632}" dt="2022-09-12T20:55:32.477" v="1067" actId="1076"/>
          <ac:spMkLst>
            <pc:docMk/>
            <pc:sldMk cId="2357958967" sldId="341"/>
            <ac:spMk id="28674" creationId="{00000000-0000-0000-0000-000000000000}"/>
          </ac:spMkLst>
        </pc:spChg>
      </pc:sldChg>
      <pc:sldChg chg="addSp delSp modSp mod ord modTransition modClrScheme chgLayout modNotes modNotesTx">
        <pc:chgData name="Lynn Scarbath Berger" userId="b83b14b2-50a6-4968-8109-80c9abd2e56c" providerId="ADAL" clId="{A068051B-9A93-4B5F-831A-AE74CBF02632}" dt="2022-09-13T13:06:39.838" v="2583"/>
        <pc:sldMkLst>
          <pc:docMk/>
          <pc:sldMk cId="1723565198" sldId="344"/>
        </pc:sldMkLst>
        <pc:spChg chg="mod ord">
          <ac:chgData name="Lynn Scarbath Berger" userId="b83b14b2-50a6-4968-8109-80c9abd2e56c" providerId="ADAL" clId="{A068051B-9A93-4B5F-831A-AE74CBF02632}" dt="2022-09-12T00:14:41.146" v="420" actId="14100"/>
          <ac:spMkLst>
            <pc:docMk/>
            <pc:sldMk cId="1723565198" sldId="344"/>
            <ac:spMk id="2" creationId="{00000000-0000-0000-0000-000000000000}"/>
          </ac:spMkLst>
        </pc:spChg>
        <pc:spChg chg="mod ord">
          <ac:chgData name="Lynn Scarbath Berger" userId="b83b14b2-50a6-4968-8109-80c9abd2e56c" providerId="ADAL" clId="{A068051B-9A93-4B5F-831A-AE74CBF02632}" dt="2022-09-12T00:14:34.990" v="418"/>
          <ac:spMkLst>
            <pc:docMk/>
            <pc:sldMk cId="1723565198" sldId="344"/>
            <ac:spMk id="3" creationId="{278EE79B-A831-4AC8-9174-BA35998DC90D}"/>
          </ac:spMkLst>
        </pc:spChg>
        <pc:spChg chg="del mod ord">
          <ac:chgData name="Lynn Scarbath Berger" userId="b83b14b2-50a6-4968-8109-80c9abd2e56c" providerId="ADAL" clId="{A068051B-9A93-4B5F-831A-AE74CBF02632}" dt="2022-09-12T00:13:35.132" v="405" actId="26606"/>
          <ac:spMkLst>
            <pc:docMk/>
            <pc:sldMk cId="1723565198" sldId="344"/>
            <ac:spMk id="16386" creationId="{00000000-0000-0000-0000-000000000000}"/>
          </ac:spMkLst>
        </pc:spChg>
        <pc:spChg chg="add del mod">
          <ac:chgData name="Lynn Scarbath Berger" userId="b83b14b2-50a6-4968-8109-80c9abd2e56c" providerId="ADAL" clId="{A068051B-9A93-4B5F-831A-AE74CBF02632}" dt="2022-09-12T00:14:01.634" v="409" actId="21"/>
          <ac:spMkLst>
            <pc:docMk/>
            <pc:sldMk cId="1723565198" sldId="344"/>
            <ac:spMk id="16392" creationId="{312CA6E7-9E29-16A7-4080-CB1D0135DA07}"/>
          </ac:spMkLst>
        </pc:spChg>
        <pc:graphicFrameChg chg="add mod">
          <ac:chgData name="Lynn Scarbath Berger" userId="b83b14b2-50a6-4968-8109-80c9abd2e56c" providerId="ADAL" clId="{A068051B-9A93-4B5F-831A-AE74CBF02632}" dt="2022-09-13T13:06:39.838" v="2583"/>
          <ac:graphicFrameMkLst>
            <pc:docMk/>
            <pc:sldMk cId="1723565198" sldId="344"/>
            <ac:graphicFrameMk id="16388" creationId="{AFD41A49-22D1-4CD2-56F3-F94EEE738A16}"/>
          </ac:graphicFrameMkLst>
        </pc:graphicFrameChg>
      </pc:sldChg>
      <pc:sldChg chg="addSp delSp modSp mod ord modClrScheme chgLayout modNotesTx">
        <pc:chgData name="Lynn Scarbath Berger" userId="b83b14b2-50a6-4968-8109-80c9abd2e56c" providerId="ADAL" clId="{A068051B-9A93-4B5F-831A-AE74CBF02632}" dt="2022-09-13T13:21:23.571" v="3039"/>
        <pc:sldMkLst>
          <pc:docMk/>
          <pc:sldMk cId="1511213683" sldId="346"/>
        </pc:sldMkLst>
        <pc:spChg chg="mod ord">
          <ac:chgData name="Lynn Scarbath Berger" userId="b83b14b2-50a6-4968-8109-80c9abd2e56c" providerId="ADAL" clId="{A068051B-9A93-4B5F-831A-AE74CBF02632}" dt="2022-09-13T01:11:53.691" v="1161" actId="1076"/>
          <ac:spMkLst>
            <pc:docMk/>
            <pc:sldMk cId="1511213683" sldId="346"/>
            <ac:spMk id="4" creationId="{00000000-0000-0000-0000-000000000000}"/>
          </ac:spMkLst>
        </pc:spChg>
        <pc:spChg chg="mod ord">
          <ac:chgData name="Lynn Scarbath Berger" userId="b83b14b2-50a6-4968-8109-80c9abd2e56c" providerId="ADAL" clId="{A068051B-9A93-4B5F-831A-AE74CBF02632}" dt="2022-09-13T13:21:23.571" v="3039"/>
          <ac:spMkLst>
            <pc:docMk/>
            <pc:sldMk cId="1511213683" sldId="346"/>
            <ac:spMk id="6" creationId="{00000000-0000-0000-0000-000000000000}"/>
          </ac:spMkLst>
        </pc:spChg>
        <pc:picChg chg="add del mod">
          <ac:chgData name="Lynn Scarbath Berger" userId="b83b14b2-50a6-4968-8109-80c9abd2e56c" providerId="ADAL" clId="{A068051B-9A93-4B5F-831A-AE74CBF02632}" dt="2022-09-13T01:11:12.668" v="1150" actId="21"/>
          <ac:picMkLst>
            <pc:docMk/>
            <pc:sldMk cId="1511213683" sldId="346"/>
            <ac:picMk id="3" creationId="{FA0CA5CD-1848-3EDE-548F-7A4AA4DD904C}"/>
          </ac:picMkLst>
        </pc:picChg>
        <pc:picChg chg="add del mod">
          <ac:chgData name="Lynn Scarbath Berger" userId="b83b14b2-50a6-4968-8109-80c9abd2e56c" providerId="ADAL" clId="{A068051B-9A93-4B5F-831A-AE74CBF02632}" dt="2022-09-13T01:11:12.668" v="1150" actId="21"/>
          <ac:picMkLst>
            <pc:docMk/>
            <pc:sldMk cId="1511213683" sldId="346"/>
            <ac:picMk id="7" creationId="{72DA2AAF-5362-26F7-6C90-8144CC8D8211}"/>
          </ac:picMkLst>
        </pc:picChg>
        <pc:picChg chg="add del mod modCrop">
          <ac:chgData name="Lynn Scarbath Berger" userId="b83b14b2-50a6-4968-8109-80c9abd2e56c" providerId="ADAL" clId="{A068051B-9A93-4B5F-831A-AE74CBF02632}" dt="2022-09-13T01:16:21.490" v="1173" actId="478"/>
          <ac:picMkLst>
            <pc:docMk/>
            <pc:sldMk cId="1511213683" sldId="346"/>
            <ac:picMk id="9" creationId="{4E72907F-6EF1-FAA9-1F37-F44E33E22E4D}"/>
          </ac:picMkLst>
        </pc:picChg>
        <pc:picChg chg="add del mod">
          <ac:chgData name="Lynn Scarbath Berger" userId="b83b14b2-50a6-4968-8109-80c9abd2e56c" providerId="ADAL" clId="{A068051B-9A93-4B5F-831A-AE74CBF02632}" dt="2022-09-13T01:11:43.881" v="1158" actId="21"/>
          <ac:picMkLst>
            <pc:docMk/>
            <pc:sldMk cId="1511213683" sldId="346"/>
            <ac:picMk id="11" creationId="{1A276D06-8511-CB27-C4B1-CCE58A2542E6}"/>
          </ac:picMkLst>
        </pc:picChg>
        <pc:picChg chg="add del mod">
          <ac:chgData name="Lynn Scarbath Berger" userId="b83b14b2-50a6-4968-8109-80c9abd2e56c" providerId="ADAL" clId="{A068051B-9A93-4B5F-831A-AE74CBF02632}" dt="2022-09-13T01:16:36.305" v="1177" actId="21"/>
          <ac:picMkLst>
            <pc:docMk/>
            <pc:sldMk cId="1511213683" sldId="346"/>
            <ac:picMk id="13" creationId="{F9587850-AEE1-4EB2-9831-6A5740F40977}"/>
          </ac:picMkLst>
        </pc:picChg>
        <pc:picChg chg="add mod modCrop">
          <ac:chgData name="Lynn Scarbath Berger" userId="b83b14b2-50a6-4968-8109-80c9abd2e56c" providerId="ADAL" clId="{A068051B-9A93-4B5F-831A-AE74CBF02632}" dt="2022-09-13T01:17:45.546" v="1196" actId="14861"/>
          <ac:picMkLst>
            <pc:docMk/>
            <pc:sldMk cId="1511213683" sldId="346"/>
            <ac:picMk id="15" creationId="{7806E95F-611C-B948-4D22-98EA5C896BAE}"/>
          </ac:picMkLst>
        </pc:picChg>
      </pc:sldChg>
      <pc:sldChg chg="del">
        <pc:chgData name="Lynn Scarbath Berger" userId="b83b14b2-50a6-4968-8109-80c9abd2e56c" providerId="ADAL" clId="{A068051B-9A93-4B5F-831A-AE74CBF02632}" dt="2022-09-11T15:02:21.753" v="7" actId="2696"/>
        <pc:sldMkLst>
          <pc:docMk/>
          <pc:sldMk cId="3340681402" sldId="348"/>
        </pc:sldMkLst>
      </pc:sldChg>
      <pc:sldChg chg="del">
        <pc:chgData name="Lynn Scarbath Berger" userId="b83b14b2-50a6-4968-8109-80c9abd2e56c" providerId="ADAL" clId="{A068051B-9A93-4B5F-831A-AE74CBF02632}" dt="2022-09-11T15:02:14.446" v="5" actId="2696"/>
        <pc:sldMkLst>
          <pc:docMk/>
          <pc:sldMk cId="1596936581" sldId="349"/>
        </pc:sldMkLst>
      </pc:sldChg>
      <pc:sldChg chg="modSp mod modNotesTx">
        <pc:chgData name="Lynn Scarbath Berger" userId="b83b14b2-50a6-4968-8109-80c9abd2e56c" providerId="ADAL" clId="{A068051B-9A93-4B5F-831A-AE74CBF02632}" dt="2022-09-13T13:17:12.335" v="2992" actId="20577"/>
        <pc:sldMkLst>
          <pc:docMk/>
          <pc:sldMk cId="2048678712" sldId="352"/>
        </pc:sldMkLst>
        <pc:spChg chg="mod">
          <ac:chgData name="Lynn Scarbath Berger" userId="b83b14b2-50a6-4968-8109-80c9abd2e56c" providerId="ADAL" clId="{A068051B-9A93-4B5F-831A-AE74CBF02632}" dt="2022-09-13T13:17:12.335" v="2992" actId="20577"/>
          <ac:spMkLst>
            <pc:docMk/>
            <pc:sldMk cId="2048678712" sldId="352"/>
            <ac:spMk id="2" creationId="{00000000-0000-0000-0000-000000000000}"/>
          </ac:spMkLst>
        </pc:spChg>
        <pc:spChg chg="mod">
          <ac:chgData name="Lynn Scarbath Berger" userId="b83b14b2-50a6-4968-8109-80c9abd2e56c" providerId="ADAL" clId="{A068051B-9A93-4B5F-831A-AE74CBF02632}" dt="2022-09-11T15:03:40.307" v="48"/>
          <ac:spMkLst>
            <pc:docMk/>
            <pc:sldMk cId="2048678712" sldId="352"/>
            <ac:spMk id="3" creationId="{00000000-0000-0000-0000-000000000000}"/>
          </ac:spMkLst>
        </pc:spChg>
      </pc:sldChg>
      <pc:sldChg chg="addSp delSp modSp del mod modNotesTx">
        <pc:chgData name="Lynn Scarbath Berger" userId="b83b14b2-50a6-4968-8109-80c9abd2e56c" providerId="ADAL" clId="{A068051B-9A93-4B5F-831A-AE74CBF02632}" dt="2022-09-13T12:52:57.192" v="1855" actId="2696"/>
        <pc:sldMkLst>
          <pc:docMk/>
          <pc:sldMk cId="3567895260" sldId="353"/>
        </pc:sldMkLst>
        <pc:spChg chg="del mod">
          <ac:chgData name="Lynn Scarbath Berger" userId="b83b14b2-50a6-4968-8109-80c9abd2e56c" providerId="ADAL" clId="{A068051B-9A93-4B5F-831A-AE74CBF02632}" dt="2022-09-13T01:29:52.709" v="1333" actId="21"/>
          <ac:spMkLst>
            <pc:docMk/>
            <pc:sldMk cId="3567895260" sldId="353"/>
            <ac:spMk id="3" creationId="{64DE771A-77A5-42DD-8263-51B4244D837B}"/>
          </ac:spMkLst>
        </pc:spChg>
        <pc:spChg chg="add del mod">
          <ac:chgData name="Lynn Scarbath Berger" userId="b83b14b2-50a6-4968-8109-80c9abd2e56c" providerId="ADAL" clId="{A068051B-9A93-4B5F-831A-AE74CBF02632}" dt="2022-09-13T01:30:09.005" v="1335" actId="21"/>
          <ac:spMkLst>
            <pc:docMk/>
            <pc:sldMk cId="3567895260" sldId="353"/>
            <ac:spMk id="4" creationId="{4034E97B-BBDA-E5D0-91C6-6648DC4254CF}"/>
          </ac:spMkLst>
        </pc:spChg>
        <pc:spChg chg="add mod">
          <ac:chgData name="Lynn Scarbath Berger" userId="b83b14b2-50a6-4968-8109-80c9abd2e56c" providerId="ADAL" clId="{A068051B-9A93-4B5F-831A-AE74CBF02632}" dt="2022-09-13T01:32:44.704" v="1728" actId="255"/>
          <ac:spMkLst>
            <pc:docMk/>
            <pc:sldMk cId="3567895260" sldId="353"/>
            <ac:spMk id="5" creationId="{58CF2C53-73FC-F152-9F44-34E29D4BC622}"/>
          </ac:spMkLst>
        </pc:spChg>
        <pc:spChg chg="mod">
          <ac:chgData name="Lynn Scarbath Berger" userId="b83b14b2-50a6-4968-8109-80c9abd2e56c" providerId="ADAL" clId="{A068051B-9A93-4B5F-831A-AE74CBF02632}" dt="2022-09-13T01:31:44.954" v="1612" actId="207"/>
          <ac:spMkLst>
            <pc:docMk/>
            <pc:sldMk cId="3567895260" sldId="353"/>
            <ac:spMk id="28674" creationId="{00000000-0000-0000-0000-000000000000}"/>
          </ac:spMkLst>
        </pc:spChg>
      </pc:sldChg>
      <pc:sldChg chg="addSp delSp modSp mod ord modClrScheme chgLayout modNotes modNotesTx">
        <pc:chgData name="Lynn Scarbath Berger" userId="b83b14b2-50a6-4968-8109-80c9abd2e56c" providerId="ADAL" clId="{A068051B-9A93-4B5F-831A-AE74CBF02632}" dt="2022-09-13T12:45:11.197" v="1830"/>
        <pc:sldMkLst>
          <pc:docMk/>
          <pc:sldMk cId="3916500101" sldId="354"/>
        </pc:sldMkLst>
        <pc:spChg chg="add del mod">
          <ac:chgData name="Lynn Scarbath Berger" userId="b83b14b2-50a6-4968-8109-80c9abd2e56c" providerId="ADAL" clId="{A068051B-9A93-4B5F-831A-AE74CBF02632}" dt="2022-09-12T20:46:51.644" v="895" actId="21"/>
          <ac:spMkLst>
            <pc:docMk/>
            <pc:sldMk cId="3916500101" sldId="354"/>
            <ac:spMk id="2" creationId="{985404D5-EDC2-7B20-5F92-35ED77934BCB}"/>
          </ac:spMkLst>
        </pc:spChg>
        <pc:spChg chg="mod ord">
          <ac:chgData name="Lynn Scarbath Berger" userId="b83b14b2-50a6-4968-8109-80c9abd2e56c" providerId="ADAL" clId="{A068051B-9A93-4B5F-831A-AE74CBF02632}" dt="2022-09-12T20:46:12.984" v="887" actId="1076"/>
          <ac:spMkLst>
            <pc:docMk/>
            <pc:sldMk cId="3916500101" sldId="354"/>
            <ac:spMk id="8" creationId="{00000000-0000-0000-0000-000000000000}"/>
          </ac:spMkLst>
        </pc:spChg>
        <pc:spChg chg="del mod">
          <ac:chgData name="Lynn Scarbath Berger" userId="b83b14b2-50a6-4968-8109-80c9abd2e56c" providerId="ADAL" clId="{A068051B-9A93-4B5F-831A-AE74CBF02632}" dt="2022-09-12T20:50:21.643" v="1037" actId="21"/>
          <ac:spMkLst>
            <pc:docMk/>
            <pc:sldMk cId="3916500101" sldId="354"/>
            <ac:spMk id="12" creationId="{B36B3AF4-6896-4D3A-BDE8-299DA8675669}"/>
          </ac:spMkLst>
        </pc:spChg>
        <pc:spChg chg="del mod ord">
          <ac:chgData name="Lynn Scarbath Berger" userId="b83b14b2-50a6-4968-8109-80c9abd2e56c" providerId="ADAL" clId="{A068051B-9A93-4B5F-831A-AE74CBF02632}" dt="2022-09-12T20:45:30.983" v="875" actId="21"/>
          <ac:spMkLst>
            <pc:docMk/>
            <pc:sldMk cId="3916500101" sldId="354"/>
            <ac:spMk id="19" creationId="{00000000-0000-0000-0000-000000000000}"/>
          </ac:spMkLst>
        </pc:spChg>
        <pc:spChg chg="del mod ord">
          <ac:chgData name="Lynn Scarbath Berger" userId="b83b14b2-50a6-4968-8109-80c9abd2e56c" providerId="ADAL" clId="{A068051B-9A93-4B5F-831A-AE74CBF02632}" dt="2022-09-12T20:45:26.990" v="873" actId="21"/>
          <ac:spMkLst>
            <pc:docMk/>
            <pc:sldMk cId="3916500101" sldId="354"/>
            <ac:spMk id="20" creationId="{00000000-0000-0000-0000-000000000000}"/>
          </ac:spMkLst>
        </pc:spChg>
        <pc:spChg chg="del mod ord">
          <ac:chgData name="Lynn Scarbath Berger" userId="b83b14b2-50a6-4968-8109-80c9abd2e56c" providerId="ADAL" clId="{A068051B-9A93-4B5F-831A-AE74CBF02632}" dt="2022-09-12T20:45:38.008" v="878" actId="21"/>
          <ac:spMkLst>
            <pc:docMk/>
            <pc:sldMk cId="3916500101" sldId="354"/>
            <ac:spMk id="21" creationId="{00000000-0000-0000-0000-000000000000}"/>
          </ac:spMkLst>
        </pc:spChg>
        <pc:spChg chg="del mod ord">
          <ac:chgData name="Lynn Scarbath Berger" userId="b83b14b2-50a6-4968-8109-80c9abd2e56c" providerId="ADAL" clId="{A068051B-9A93-4B5F-831A-AE74CBF02632}" dt="2022-09-12T20:45:29.211" v="874" actId="21"/>
          <ac:spMkLst>
            <pc:docMk/>
            <pc:sldMk cId="3916500101" sldId="354"/>
            <ac:spMk id="22" creationId="{00000000-0000-0000-0000-000000000000}"/>
          </ac:spMkLst>
        </pc:spChg>
        <pc:spChg chg="del mod ord">
          <ac:chgData name="Lynn Scarbath Berger" userId="b83b14b2-50a6-4968-8109-80c9abd2e56c" providerId="ADAL" clId="{A068051B-9A93-4B5F-831A-AE74CBF02632}" dt="2022-09-12T20:45:33.161" v="876" actId="21"/>
          <ac:spMkLst>
            <pc:docMk/>
            <pc:sldMk cId="3916500101" sldId="354"/>
            <ac:spMk id="23" creationId="{00000000-0000-0000-0000-000000000000}"/>
          </ac:spMkLst>
        </pc:spChg>
        <pc:spChg chg="mod">
          <ac:chgData name="Lynn Scarbath Berger" userId="b83b14b2-50a6-4968-8109-80c9abd2e56c" providerId="ADAL" clId="{A068051B-9A93-4B5F-831A-AE74CBF02632}" dt="2022-09-12T20:46:32.382" v="890" actId="1076"/>
          <ac:spMkLst>
            <pc:docMk/>
            <pc:sldMk cId="3916500101" sldId="354"/>
            <ac:spMk id="34" creationId="{00000000-0000-0000-0000-000000000000}"/>
          </ac:spMkLst>
        </pc:spChg>
        <pc:spChg chg="del mod ord">
          <ac:chgData name="Lynn Scarbath Berger" userId="b83b14b2-50a6-4968-8109-80c9abd2e56c" providerId="ADAL" clId="{A068051B-9A93-4B5F-831A-AE74CBF02632}" dt="2022-09-12T20:45:35.472" v="877" actId="21"/>
          <ac:spMkLst>
            <pc:docMk/>
            <pc:sldMk cId="3916500101" sldId="354"/>
            <ac:spMk id="35" creationId="{00000000-0000-0000-0000-000000000000}"/>
          </ac:spMkLst>
        </pc:spChg>
        <pc:picChg chg="add mod">
          <ac:chgData name="Lynn Scarbath Berger" userId="b83b14b2-50a6-4968-8109-80c9abd2e56c" providerId="ADAL" clId="{A068051B-9A93-4B5F-831A-AE74CBF02632}" dt="2022-09-12T20:46:24.670" v="889" actId="14861"/>
          <ac:picMkLst>
            <pc:docMk/>
            <pc:sldMk cId="3916500101" sldId="354"/>
            <ac:picMk id="4" creationId="{F40D3D27-47BD-818E-DF9F-3C737627ABD0}"/>
          </ac:picMkLst>
        </pc:picChg>
      </pc:sldChg>
      <pc:sldChg chg="del">
        <pc:chgData name="Lynn Scarbath Berger" userId="b83b14b2-50a6-4968-8109-80c9abd2e56c" providerId="ADAL" clId="{A068051B-9A93-4B5F-831A-AE74CBF02632}" dt="2022-09-11T15:02:17.665" v="6" actId="2696"/>
        <pc:sldMkLst>
          <pc:docMk/>
          <pc:sldMk cId="4018652997" sldId="355"/>
        </pc:sldMkLst>
      </pc:sldChg>
      <pc:sldChg chg="addSp delSp modSp mod ord modClrScheme chgLayout modNotesTx">
        <pc:chgData name="Lynn Scarbath Berger" userId="b83b14b2-50a6-4968-8109-80c9abd2e56c" providerId="ADAL" clId="{A068051B-9A93-4B5F-831A-AE74CBF02632}" dt="2022-09-13T13:07:18.167" v="2591" actId="20577"/>
        <pc:sldMkLst>
          <pc:docMk/>
          <pc:sldMk cId="732420858" sldId="356"/>
        </pc:sldMkLst>
        <pc:spChg chg="mod">
          <ac:chgData name="Lynn Scarbath Berger" userId="b83b14b2-50a6-4968-8109-80c9abd2e56c" providerId="ADAL" clId="{A068051B-9A93-4B5F-831A-AE74CBF02632}" dt="2022-09-13T01:18:27.842" v="1198" actId="1076"/>
          <ac:spMkLst>
            <pc:docMk/>
            <pc:sldMk cId="732420858" sldId="356"/>
            <ac:spMk id="2" creationId="{64527E46-F274-4D12-B476-70544D2EEA77}"/>
          </ac:spMkLst>
        </pc:spChg>
        <pc:spChg chg="add del mod">
          <ac:chgData name="Lynn Scarbath Berger" userId="b83b14b2-50a6-4968-8109-80c9abd2e56c" providerId="ADAL" clId="{A068051B-9A93-4B5F-831A-AE74CBF02632}" dt="2022-09-12T00:17:59.925" v="539"/>
          <ac:spMkLst>
            <pc:docMk/>
            <pc:sldMk cId="732420858" sldId="356"/>
            <ac:spMk id="3" creationId="{7C8629A0-A3E7-D9B5-8729-CCF338AAA583}"/>
          </ac:spMkLst>
        </pc:spChg>
        <pc:spChg chg="add mod ord">
          <ac:chgData name="Lynn Scarbath Berger" userId="b83b14b2-50a6-4968-8109-80c9abd2e56c" providerId="ADAL" clId="{A068051B-9A93-4B5F-831A-AE74CBF02632}" dt="2022-09-12T00:19:19.113" v="557" actId="207"/>
          <ac:spMkLst>
            <pc:docMk/>
            <pc:sldMk cId="732420858" sldId="356"/>
            <ac:spMk id="4" creationId="{A8B634F2-3276-46D5-B12B-576B6B214F51}"/>
          </ac:spMkLst>
        </pc:spChg>
        <pc:spChg chg="del">
          <ac:chgData name="Lynn Scarbath Berger" userId="b83b14b2-50a6-4968-8109-80c9abd2e56c" providerId="ADAL" clId="{A068051B-9A93-4B5F-831A-AE74CBF02632}" dt="2022-09-12T00:17:39.671" v="533" actId="21"/>
          <ac:spMkLst>
            <pc:docMk/>
            <pc:sldMk cId="732420858" sldId="356"/>
            <ac:spMk id="5" creationId="{3C52E4EF-757F-4C69-BFEC-94693E07EB7F}"/>
          </ac:spMkLst>
        </pc:spChg>
        <pc:spChg chg="add del mod">
          <ac:chgData name="Lynn Scarbath Berger" userId="b83b14b2-50a6-4968-8109-80c9abd2e56c" providerId="ADAL" clId="{A068051B-9A93-4B5F-831A-AE74CBF02632}" dt="2022-09-12T00:19:37.276" v="560" actId="255"/>
          <ac:spMkLst>
            <pc:docMk/>
            <pc:sldMk cId="732420858" sldId="356"/>
            <ac:spMk id="7" creationId="{0D7D8EB3-C7DB-4EFA-AD5D-BBB786FFADC3}"/>
          </ac:spMkLst>
        </pc:spChg>
        <pc:spChg chg="del mod ord">
          <ac:chgData name="Lynn Scarbath Berger" userId="b83b14b2-50a6-4968-8109-80c9abd2e56c" providerId="ADAL" clId="{A068051B-9A93-4B5F-831A-AE74CBF02632}" dt="2022-09-12T00:18:57.369" v="549" actId="21"/>
          <ac:spMkLst>
            <pc:docMk/>
            <pc:sldMk cId="732420858" sldId="356"/>
            <ac:spMk id="8" creationId="{00000000-0000-0000-0000-000000000000}"/>
          </ac:spMkLst>
        </pc:spChg>
        <pc:spChg chg="add del mod ord">
          <ac:chgData name="Lynn Scarbath Berger" userId="b83b14b2-50a6-4968-8109-80c9abd2e56c" providerId="ADAL" clId="{A068051B-9A93-4B5F-831A-AE74CBF02632}" dt="2022-09-12T00:18:45.351" v="546" actId="21"/>
          <ac:spMkLst>
            <pc:docMk/>
            <pc:sldMk cId="732420858" sldId="356"/>
            <ac:spMk id="9" creationId="{145B69B9-37CF-49A2-3FEA-0BF807CA9E90}"/>
          </ac:spMkLst>
        </pc:spChg>
        <pc:spChg chg="add del mod">
          <ac:chgData name="Lynn Scarbath Berger" userId="b83b14b2-50a6-4968-8109-80c9abd2e56c" providerId="ADAL" clId="{A068051B-9A93-4B5F-831A-AE74CBF02632}" dt="2022-09-12T00:22:13.044" v="583" actId="21"/>
          <ac:spMkLst>
            <pc:docMk/>
            <pc:sldMk cId="732420858" sldId="356"/>
            <ac:spMk id="10" creationId="{6E3FB762-D7F9-9A65-C527-94BFC38BBC16}"/>
          </ac:spMkLst>
        </pc:spChg>
        <pc:graphicFrameChg chg="mod modGraphic">
          <ac:chgData name="Lynn Scarbath Berger" userId="b83b14b2-50a6-4968-8109-80c9abd2e56c" providerId="ADAL" clId="{A068051B-9A93-4B5F-831A-AE74CBF02632}" dt="2022-09-13T01:18:48.570" v="1201" actId="207"/>
          <ac:graphicFrameMkLst>
            <pc:docMk/>
            <pc:sldMk cId="732420858" sldId="356"/>
            <ac:graphicFrameMk id="6" creationId="{693F3CC3-E55A-48E8-A624-B761D60D93AC}"/>
          </ac:graphicFrameMkLst>
        </pc:graphicFrameChg>
      </pc:sldChg>
      <pc:sldChg chg="addSp delSp modSp mod ord modClrScheme chgLayout modNotesTx">
        <pc:chgData name="Lynn Scarbath Berger" userId="b83b14b2-50a6-4968-8109-80c9abd2e56c" providerId="ADAL" clId="{A068051B-9A93-4B5F-831A-AE74CBF02632}" dt="2022-09-13T12:54:25.440" v="1883" actId="20577"/>
        <pc:sldMkLst>
          <pc:docMk/>
          <pc:sldMk cId="4075707960" sldId="357"/>
        </pc:sldMkLst>
        <pc:spChg chg="add del mod ord">
          <ac:chgData name="Lynn Scarbath Berger" userId="b83b14b2-50a6-4968-8109-80c9abd2e56c" providerId="ADAL" clId="{A068051B-9A93-4B5F-831A-AE74CBF02632}" dt="2022-09-12T00:21:23.562" v="574" actId="21"/>
          <ac:spMkLst>
            <pc:docMk/>
            <pc:sldMk cId="4075707960" sldId="357"/>
            <ac:spMk id="2" creationId="{16010B0B-CD1F-673E-D415-793DF1648B1A}"/>
          </ac:spMkLst>
        </pc:spChg>
        <pc:spChg chg="add del mod ord">
          <ac:chgData name="Lynn Scarbath Berger" userId="b83b14b2-50a6-4968-8109-80c9abd2e56c" providerId="ADAL" clId="{A068051B-9A93-4B5F-831A-AE74CBF02632}" dt="2022-09-12T00:20:28.758" v="572" actId="21"/>
          <ac:spMkLst>
            <pc:docMk/>
            <pc:sldMk cId="4075707960" sldId="357"/>
            <ac:spMk id="3" creationId="{34CB9D7D-5B8B-0A29-BA66-EFF407EE4B12}"/>
          </ac:spMkLst>
        </pc:spChg>
        <pc:spChg chg="del">
          <ac:chgData name="Lynn Scarbath Berger" userId="b83b14b2-50a6-4968-8109-80c9abd2e56c" providerId="ADAL" clId="{A068051B-9A93-4B5F-831A-AE74CBF02632}" dt="2022-09-12T00:17:15.574" v="532" actId="21"/>
          <ac:spMkLst>
            <pc:docMk/>
            <pc:sldMk cId="4075707960" sldId="357"/>
            <ac:spMk id="5" creationId="{3C52E4EF-757F-4C69-BFEC-94693E07EB7F}"/>
          </ac:spMkLst>
        </pc:spChg>
        <pc:spChg chg="mod ord">
          <ac:chgData name="Lynn Scarbath Berger" userId="b83b14b2-50a6-4968-8109-80c9abd2e56c" providerId="ADAL" clId="{A068051B-9A93-4B5F-831A-AE74CBF02632}" dt="2022-09-13T01:20:34.409" v="1205" actId="1076"/>
          <ac:spMkLst>
            <pc:docMk/>
            <pc:sldMk cId="4075707960" sldId="357"/>
            <ac:spMk id="8" creationId="{00000000-0000-0000-0000-000000000000}"/>
          </ac:spMkLst>
        </pc:spChg>
        <pc:picChg chg="add mod">
          <ac:chgData name="Lynn Scarbath Berger" userId="b83b14b2-50a6-4968-8109-80c9abd2e56c" providerId="ADAL" clId="{A068051B-9A93-4B5F-831A-AE74CBF02632}" dt="2022-09-13T01:20:36.813" v="1206" actId="1076"/>
          <ac:picMkLst>
            <pc:docMk/>
            <pc:sldMk cId="4075707960" sldId="357"/>
            <ac:picMk id="2" creationId="{14A4580E-823B-494F-6671-197A4F4657B2}"/>
          </ac:picMkLst>
        </pc:picChg>
        <pc:cxnChg chg="add mod">
          <ac:chgData name="Lynn Scarbath Berger" userId="b83b14b2-50a6-4968-8109-80c9abd2e56c" providerId="ADAL" clId="{A068051B-9A93-4B5F-831A-AE74CBF02632}" dt="2022-09-13T01:21:07.864" v="1212" actId="1582"/>
          <ac:cxnSpMkLst>
            <pc:docMk/>
            <pc:sldMk cId="4075707960" sldId="357"/>
            <ac:cxnSpMk id="4" creationId="{25F5CDC0-A4EA-401A-2EFA-D0CD83F93784}"/>
          </ac:cxnSpMkLst>
        </pc:cxnChg>
      </pc:sldChg>
      <pc:sldChg chg="delSp del mod">
        <pc:chgData name="Lynn Scarbath Berger" userId="b83b14b2-50a6-4968-8109-80c9abd2e56c" providerId="ADAL" clId="{A068051B-9A93-4B5F-831A-AE74CBF02632}" dt="2022-09-12T20:52:59.286" v="1043" actId="2696"/>
        <pc:sldMkLst>
          <pc:docMk/>
          <pc:sldMk cId="3021572434" sldId="358"/>
        </pc:sldMkLst>
        <pc:picChg chg="del">
          <ac:chgData name="Lynn Scarbath Berger" userId="b83b14b2-50a6-4968-8109-80c9abd2e56c" providerId="ADAL" clId="{A068051B-9A93-4B5F-831A-AE74CBF02632}" dt="2022-09-12T20:52:55.262" v="1042" actId="21"/>
          <ac:picMkLst>
            <pc:docMk/>
            <pc:sldMk cId="3021572434" sldId="358"/>
            <ac:picMk id="4" creationId="{5F70F10E-2AC6-4E79-8863-EB44F1D66950}"/>
          </ac:picMkLst>
        </pc:picChg>
      </pc:sldChg>
      <pc:sldChg chg="del modNotes">
        <pc:chgData name="Lynn Scarbath Berger" userId="b83b14b2-50a6-4968-8109-80c9abd2e56c" providerId="ADAL" clId="{A068051B-9A93-4B5F-831A-AE74CBF02632}" dt="2022-09-12T20:55:13.502" v="1065" actId="2696"/>
        <pc:sldMkLst>
          <pc:docMk/>
          <pc:sldMk cId="1177142154" sldId="359"/>
        </pc:sldMkLst>
      </pc:sldChg>
      <pc:sldChg chg="delSp modSp del mod ord modNotesTx">
        <pc:chgData name="Lynn Scarbath Berger" userId="b83b14b2-50a6-4968-8109-80c9abd2e56c" providerId="ADAL" clId="{A068051B-9A93-4B5F-831A-AE74CBF02632}" dt="2022-09-13T01:28:18.120" v="1312" actId="2696"/>
        <pc:sldMkLst>
          <pc:docMk/>
          <pc:sldMk cId="2078261403" sldId="360"/>
        </pc:sldMkLst>
        <pc:spChg chg="mod">
          <ac:chgData name="Lynn Scarbath Berger" userId="b83b14b2-50a6-4968-8109-80c9abd2e56c" providerId="ADAL" clId="{A068051B-9A93-4B5F-831A-AE74CBF02632}" dt="2022-09-12T00:06:36.295" v="121" actId="14100"/>
          <ac:spMkLst>
            <pc:docMk/>
            <pc:sldMk cId="2078261403" sldId="360"/>
            <ac:spMk id="2" creationId="{51C899C4-E4C0-4F20-A9A1-891C768E9906}"/>
          </ac:spMkLst>
        </pc:spChg>
        <pc:spChg chg="mod">
          <ac:chgData name="Lynn Scarbath Berger" userId="b83b14b2-50a6-4968-8109-80c9abd2e56c" providerId="ADAL" clId="{A068051B-9A93-4B5F-831A-AE74CBF02632}" dt="2022-09-12T00:06:49.934" v="124" actId="27636"/>
          <ac:spMkLst>
            <pc:docMk/>
            <pc:sldMk cId="2078261403" sldId="360"/>
            <ac:spMk id="4" creationId="{06ED41ED-CD25-4E95-8D9A-5564425A6B59}"/>
          </ac:spMkLst>
        </pc:spChg>
        <pc:spChg chg="mod">
          <ac:chgData name="Lynn Scarbath Berger" userId="b83b14b2-50a6-4968-8109-80c9abd2e56c" providerId="ADAL" clId="{A068051B-9A93-4B5F-831A-AE74CBF02632}" dt="2022-09-13T01:27:23.005" v="1299" actId="21"/>
          <ac:spMkLst>
            <pc:docMk/>
            <pc:sldMk cId="2078261403" sldId="360"/>
            <ac:spMk id="10" creationId="{F9391E50-3CC4-4720-AEBE-B78E13B5D5BC}"/>
          </ac:spMkLst>
        </pc:spChg>
        <pc:spChg chg="del">
          <ac:chgData name="Lynn Scarbath Berger" userId="b83b14b2-50a6-4968-8109-80c9abd2e56c" providerId="ADAL" clId="{A068051B-9A93-4B5F-831A-AE74CBF02632}" dt="2022-09-12T00:03:55.078" v="114" actId="21"/>
          <ac:spMkLst>
            <pc:docMk/>
            <pc:sldMk cId="2078261403" sldId="360"/>
            <ac:spMk id="12" creationId="{E8044D0B-4ECC-4128-85D9-4357E50882B4}"/>
          </ac:spMkLst>
        </pc:spChg>
      </pc:sldChg>
      <pc:sldChg chg="del">
        <pc:chgData name="Lynn Scarbath Berger" userId="b83b14b2-50a6-4968-8109-80c9abd2e56c" providerId="ADAL" clId="{A068051B-9A93-4B5F-831A-AE74CBF02632}" dt="2022-09-12T20:56:31.113" v="1072" actId="47"/>
        <pc:sldMkLst>
          <pc:docMk/>
          <pc:sldMk cId="1982563105" sldId="424"/>
        </pc:sldMkLst>
      </pc:sldChg>
      <pc:sldChg chg="del">
        <pc:chgData name="Lynn Scarbath Berger" userId="b83b14b2-50a6-4968-8109-80c9abd2e56c" providerId="ADAL" clId="{A068051B-9A93-4B5F-831A-AE74CBF02632}" dt="2022-09-12T20:56:31.113" v="1072" actId="47"/>
        <pc:sldMkLst>
          <pc:docMk/>
          <pc:sldMk cId="0" sldId="468"/>
        </pc:sldMkLst>
      </pc:sldChg>
      <pc:sldChg chg="del">
        <pc:chgData name="Lynn Scarbath Berger" userId="b83b14b2-50a6-4968-8109-80c9abd2e56c" providerId="ADAL" clId="{A068051B-9A93-4B5F-831A-AE74CBF02632}" dt="2022-09-12T20:56:31.113" v="1072" actId="47"/>
        <pc:sldMkLst>
          <pc:docMk/>
          <pc:sldMk cId="638609083" sldId="507"/>
        </pc:sldMkLst>
      </pc:sldChg>
      <pc:sldChg chg="del">
        <pc:chgData name="Lynn Scarbath Berger" userId="b83b14b2-50a6-4968-8109-80c9abd2e56c" providerId="ADAL" clId="{A068051B-9A93-4B5F-831A-AE74CBF02632}" dt="2022-09-12T20:56:31.113" v="1072" actId="47"/>
        <pc:sldMkLst>
          <pc:docMk/>
          <pc:sldMk cId="2079617302" sldId="510"/>
        </pc:sldMkLst>
      </pc:sldChg>
      <pc:sldChg chg="del">
        <pc:chgData name="Lynn Scarbath Berger" userId="b83b14b2-50a6-4968-8109-80c9abd2e56c" providerId="ADAL" clId="{A068051B-9A93-4B5F-831A-AE74CBF02632}" dt="2022-09-12T20:56:31.113" v="1072" actId="47"/>
        <pc:sldMkLst>
          <pc:docMk/>
          <pc:sldMk cId="0" sldId="658"/>
        </pc:sldMkLst>
      </pc:sldChg>
      <pc:sldChg chg="del">
        <pc:chgData name="Lynn Scarbath Berger" userId="b83b14b2-50a6-4968-8109-80c9abd2e56c" providerId="ADAL" clId="{A068051B-9A93-4B5F-831A-AE74CBF02632}" dt="2022-09-12T20:56:31.113" v="1072" actId="47"/>
        <pc:sldMkLst>
          <pc:docMk/>
          <pc:sldMk cId="0" sldId="685"/>
        </pc:sldMkLst>
      </pc:sldChg>
      <pc:sldChg chg="del">
        <pc:chgData name="Lynn Scarbath Berger" userId="b83b14b2-50a6-4968-8109-80c9abd2e56c" providerId="ADAL" clId="{A068051B-9A93-4B5F-831A-AE74CBF02632}" dt="2022-09-12T20:56:31.113" v="1072" actId="47"/>
        <pc:sldMkLst>
          <pc:docMk/>
          <pc:sldMk cId="0" sldId="687"/>
        </pc:sldMkLst>
      </pc:sldChg>
      <pc:sldChg chg="del">
        <pc:chgData name="Lynn Scarbath Berger" userId="b83b14b2-50a6-4968-8109-80c9abd2e56c" providerId="ADAL" clId="{A068051B-9A93-4B5F-831A-AE74CBF02632}" dt="2022-09-12T20:56:31.113" v="1072" actId="47"/>
        <pc:sldMkLst>
          <pc:docMk/>
          <pc:sldMk cId="0" sldId="692"/>
        </pc:sldMkLst>
      </pc:sldChg>
      <pc:sldChg chg="del">
        <pc:chgData name="Lynn Scarbath Berger" userId="b83b14b2-50a6-4968-8109-80c9abd2e56c" providerId="ADAL" clId="{A068051B-9A93-4B5F-831A-AE74CBF02632}" dt="2022-09-12T20:56:31.113" v="1072" actId="47"/>
        <pc:sldMkLst>
          <pc:docMk/>
          <pc:sldMk cId="0" sldId="708"/>
        </pc:sldMkLst>
      </pc:sldChg>
      <pc:sldChg chg="del">
        <pc:chgData name="Lynn Scarbath Berger" userId="b83b14b2-50a6-4968-8109-80c9abd2e56c" providerId="ADAL" clId="{A068051B-9A93-4B5F-831A-AE74CBF02632}" dt="2022-09-12T20:56:31.113" v="1072" actId="47"/>
        <pc:sldMkLst>
          <pc:docMk/>
          <pc:sldMk cId="0" sldId="709"/>
        </pc:sldMkLst>
      </pc:sldChg>
      <pc:sldChg chg="del">
        <pc:chgData name="Lynn Scarbath Berger" userId="b83b14b2-50a6-4968-8109-80c9abd2e56c" providerId="ADAL" clId="{A068051B-9A93-4B5F-831A-AE74CBF02632}" dt="2022-09-12T20:56:31.113" v="1072" actId="47"/>
        <pc:sldMkLst>
          <pc:docMk/>
          <pc:sldMk cId="0" sldId="712"/>
        </pc:sldMkLst>
      </pc:sldChg>
      <pc:sldChg chg="del">
        <pc:chgData name="Lynn Scarbath Berger" userId="b83b14b2-50a6-4968-8109-80c9abd2e56c" providerId="ADAL" clId="{A068051B-9A93-4B5F-831A-AE74CBF02632}" dt="2022-09-12T20:56:31.113" v="1072" actId="47"/>
        <pc:sldMkLst>
          <pc:docMk/>
          <pc:sldMk cId="2739100463" sldId="726"/>
        </pc:sldMkLst>
      </pc:sldChg>
      <pc:sldChg chg="del">
        <pc:chgData name="Lynn Scarbath Berger" userId="b83b14b2-50a6-4968-8109-80c9abd2e56c" providerId="ADAL" clId="{A068051B-9A93-4B5F-831A-AE74CBF02632}" dt="2022-09-12T20:56:31.113" v="1072" actId="47"/>
        <pc:sldMkLst>
          <pc:docMk/>
          <pc:sldMk cId="1208960984" sldId="727"/>
        </pc:sldMkLst>
      </pc:sldChg>
      <pc:sldChg chg="del">
        <pc:chgData name="Lynn Scarbath Berger" userId="b83b14b2-50a6-4968-8109-80c9abd2e56c" providerId="ADAL" clId="{A068051B-9A93-4B5F-831A-AE74CBF02632}" dt="2022-09-12T20:56:31.113" v="1072" actId="47"/>
        <pc:sldMkLst>
          <pc:docMk/>
          <pc:sldMk cId="0" sldId="753"/>
        </pc:sldMkLst>
      </pc:sldChg>
      <pc:sldChg chg="del">
        <pc:chgData name="Lynn Scarbath Berger" userId="b83b14b2-50a6-4968-8109-80c9abd2e56c" providerId="ADAL" clId="{A068051B-9A93-4B5F-831A-AE74CBF02632}" dt="2022-09-12T20:56:31.113" v="1072" actId="47"/>
        <pc:sldMkLst>
          <pc:docMk/>
          <pc:sldMk cId="0" sldId="755"/>
        </pc:sldMkLst>
      </pc:sldChg>
      <pc:sldChg chg="del">
        <pc:chgData name="Lynn Scarbath Berger" userId="b83b14b2-50a6-4968-8109-80c9abd2e56c" providerId="ADAL" clId="{A068051B-9A93-4B5F-831A-AE74CBF02632}" dt="2022-09-12T20:56:31.113" v="1072" actId="47"/>
        <pc:sldMkLst>
          <pc:docMk/>
          <pc:sldMk cId="0" sldId="756"/>
        </pc:sldMkLst>
      </pc:sldChg>
      <pc:sldChg chg="del">
        <pc:chgData name="Lynn Scarbath Berger" userId="b83b14b2-50a6-4968-8109-80c9abd2e56c" providerId="ADAL" clId="{A068051B-9A93-4B5F-831A-AE74CBF02632}" dt="2022-09-12T20:56:31.113" v="1072" actId="47"/>
        <pc:sldMkLst>
          <pc:docMk/>
          <pc:sldMk cId="0" sldId="759"/>
        </pc:sldMkLst>
      </pc:sldChg>
      <pc:sldChg chg="del">
        <pc:chgData name="Lynn Scarbath Berger" userId="b83b14b2-50a6-4968-8109-80c9abd2e56c" providerId="ADAL" clId="{A068051B-9A93-4B5F-831A-AE74CBF02632}" dt="2022-09-12T20:56:31.113" v="1072" actId="47"/>
        <pc:sldMkLst>
          <pc:docMk/>
          <pc:sldMk cId="0" sldId="760"/>
        </pc:sldMkLst>
      </pc:sldChg>
      <pc:sldChg chg="del">
        <pc:chgData name="Lynn Scarbath Berger" userId="b83b14b2-50a6-4968-8109-80c9abd2e56c" providerId="ADAL" clId="{A068051B-9A93-4B5F-831A-AE74CBF02632}" dt="2022-09-12T20:56:31.113" v="1072" actId="47"/>
        <pc:sldMkLst>
          <pc:docMk/>
          <pc:sldMk cId="0" sldId="761"/>
        </pc:sldMkLst>
      </pc:sldChg>
      <pc:sldChg chg="del">
        <pc:chgData name="Lynn Scarbath Berger" userId="b83b14b2-50a6-4968-8109-80c9abd2e56c" providerId="ADAL" clId="{A068051B-9A93-4B5F-831A-AE74CBF02632}" dt="2022-09-12T20:56:31.113" v="1072" actId="47"/>
        <pc:sldMkLst>
          <pc:docMk/>
          <pc:sldMk cId="3146534244" sldId="763"/>
        </pc:sldMkLst>
      </pc:sldChg>
      <pc:sldChg chg="del">
        <pc:chgData name="Lynn Scarbath Berger" userId="b83b14b2-50a6-4968-8109-80c9abd2e56c" providerId="ADAL" clId="{A068051B-9A93-4B5F-831A-AE74CBF02632}" dt="2022-09-12T20:56:31.113" v="1072" actId="47"/>
        <pc:sldMkLst>
          <pc:docMk/>
          <pc:sldMk cId="1118995986" sldId="764"/>
        </pc:sldMkLst>
      </pc:sldChg>
      <pc:sldChg chg="del">
        <pc:chgData name="Lynn Scarbath Berger" userId="b83b14b2-50a6-4968-8109-80c9abd2e56c" providerId="ADAL" clId="{A068051B-9A93-4B5F-831A-AE74CBF02632}" dt="2022-09-12T20:56:31.113" v="1072" actId="47"/>
        <pc:sldMkLst>
          <pc:docMk/>
          <pc:sldMk cId="3936632778" sldId="765"/>
        </pc:sldMkLst>
      </pc:sldChg>
      <pc:sldChg chg="addSp delSp modSp mod modClrScheme delAnim chgLayout">
        <pc:chgData name="Lynn Scarbath Berger" userId="b83b14b2-50a6-4968-8109-80c9abd2e56c" providerId="ADAL" clId="{A068051B-9A93-4B5F-831A-AE74CBF02632}" dt="2022-09-13T13:16:48.446" v="2985" actId="20577"/>
        <pc:sldMkLst>
          <pc:docMk/>
          <pc:sldMk cId="3094476233" sldId="766"/>
        </pc:sldMkLst>
        <pc:spChg chg="mod">
          <ac:chgData name="Lynn Scarbath Berger" userId="b83b14b2-50a6-4968-8109-80c9abd2e56c" providerId="ADAL" clId="{A068051B-9A93-4B5F-831A-AE74CBF02632}" dt="2022-09-13T12:58:49.449" v="2314" actId="26606"/>
          <ac:spMkLst>
            <pc:docMk/>
            <pc:sldMk cId="3094476233" sldId="766"/>
            <ac:spMk id="2" creationId="{AEDA6495-7F34-F694-1928-B1EC2C44ED66}"/>
          </ac:spMkLst>
        </pc:spChg>
        <pc:spChg chg="mod">
          <ac:chgData name="Lynn Scarbath Berger" userId="b83b14b2-50a6-4968-8109-80c9abd2e56c" providerId="ADAL" clId="{A068051B-9A93-4B5F-831A-AE74CBF02632}" dt="2022-09-13T13:16:48.446" v="2985" actId="20577"/>
          <ac:spMkLst>
            <pc:docMk/>
            <pc:sldMk cId="3094476233" sldId="766"/>
            <ac:spMk id="10" creationId="{4CD69C10-D5C7-9CD9-02D2-CC8A512BC90F}"/>
          </ac:spMkLst>
        </pc:spChg>
        <pc:picChg chg="add mod">
          <ac:chgData name="Lynn Scarbath Berger" userId="b83b14b2-50a6-4968-8109-80c9abd2e56c" providerId="ADAL" clId="{A068051B-9A93-4B5F-831A-AE74CBF02632}" dt="2022-09-13T13:16:18.094" v="2930" actId="1076"/>
          <ac:picMkLst>
            <pc:docMk/>
            <pc:sldMk cId="3094476233" sldId="766"/>
            <ac:picMk id="4" creationId="{52420967-4ED9-663F-3D48-D6EFEABCECDC}"/>
          </ac:picMkLst>
        </pc:picChg>
        <pc:picChg chg="del">
          <ac:chgData name="Lynn Scarbath Berger" userId="b83b14b2-50a6-4968-8109-80c9abd2e56c" providerId="ADAL" clId="{A068051B-9A93-4B5F-831A-AE74CBF02632}" dt="2022-09-13T12:53:31.048" v="1856" actId="21"/>
          <ac:picMkLst>
            <pc:docMk/>
            <pc:sldMk cId="3094476233" sldId="766"/>
            <ac:picMk id="6" creationId="{1833814B-7142-9D8D-4990-7CEA70F42F71}"/>
          </ac:picMkLst>
        </pc:picChg>
      </pc:sldChg>
      <pc:sldChg chg="del">
        <pc:chgData name="Lynn Scarbath Berger" userId="b83b14b2-50a6-4968-8109-80c9abd2e56c" providerId="ADAL" clId="{A068051B-9A93-4B5F-831A-AE74CBF02632}" dt="2022-09-12T20:56:31.113" v="1072" actId="47"/>
        <pc:sldMkLst>
          <pc:docMk/>
          <pc:sldMk cId="2886543892" sldId="767"/>
        </pc:sldMkLst>
      </pc:sldChg>
      <pc:sldChg chg="del">
        <pc:chgData name="Lynn Scarbath Berger" userId="b83b14b2-50a6-4968-8109-80c9abd2e56c" providerId="ADAL" clId="{A068051B-9A93-4B5F-831A-AE74CBF02632}" dt="2022-09-12T20:56:31.113" v="1072" actId="47"/>
        <pc:sldMkLst>
          <pc:docMk/>
          <pc:sldMk cId="3000285993" sldId="770"/>
        </pc:sldMkLst>
      </pc:sldChg>
      <pc:sldChg chg="del">
        <pc:chgData name="Lynn Scarbath Berger" userId="b83b14b2-50a6-4968-8109-80c9abd2e56c" providerId="ADAL" clId="{A068051B-9A93-4B5F-831A-AE74CBF02632}" dt="2022-09-12T20:56:31.113" v="1072" actId="47"/>
        <pc:sldMkLst>
          <pc:docMk/>
          <pc:sldMk cId="4057250567" sldId="772"/>
        </pc:sldMkLst>
      </pc:sldChg>
      <pc:sldChg chg="del">
        <pc:chgData name="Lynn Scarbath Berger" userId="b83b14b2-50a6-4968-8109-80c9abd2e56c" providerId="ADAL" clId="{A068051B-9A93-4B5F-831A-AE74CBF02632}" dt="2022-09-12T20:56:31.113" v="1072" actId="47"/>
        <pc:sldMkLst>
          <pc:docMk/>
          <pc:sldMk cId="3206985226" sldId="773"/>
        </pc:sldMkLst>
      </pc:sldChg>
      <pc:sldChg chg="addSp delSp modSp new mod ord modTransition modClrScheme chgLayout">
        <pc:chgData name="Lynn Scarbath Berger" userId="b83b14b2-50a6-4968-8109-80c9abd2e56c" providerId="ADAL" clId="{A068051B-9A93-4B5F-831A-AE74CBF02632}" dt="2022-09-13T13:09:01.679" v="2639" actId="27636"/>
        <pc:sldMkLst>
          <pc:docMk/>
          <pc:sldMk cId="2334579387" sldId="774"/>
        </pc:sldMkLst>
        <pc:spChg chg="mod">
          <ac:chgData name="Lynn Scarbath Berger" userId="b83b14b2-50a6-4968-8109-80c9abd2e56c" providerId="ADAL" clId="{A068051B-9A93-4B5F-831A-AE74CBF02632}" dt="2022-09-12T00:09:29.434" v="243" actId="26606"/>
          <ac:spMkLst>
            <pc:docMk/>
            <pc:sldMk cId="2334579387" sldId="774"/>
            <ac:spMk id="2" creationId="{F4A6EFEE-0553-A9EB-E4DC-3A3A7586D5A7}"/>
          </ac:spMkLst>
        </pc:spChg>
        <pc:spChg chg="del">
          <ac:chgData name="Lynn Scarbath Berger" userId="b83b14b2-50a6-4968-8109-80c9abd2e56c" providerId="ADAL" clId="{A068051B-9A93-4B5F-831A-AE74CBF02632}" dt="2022-09-12T00:07:34.121" v="140" actId="21"/>
          <ac:spMkLst>
            <pc:docMk/>
            <pc:sldMk cId="2334579387" sldId="774"/>
            <ac:spMk id="3" creationId="{BC558D3C-DB88-CDB9-2391-680EB3549F9F}"/>
          </ac:spMkLst>
        </pc:spChg>
        <pc:spChg chg="mod">
          <ac:chgData name="Lynn Scarbath Berger" userId="b83b14b2-50a6-4968-8109-80c9abd2e56c" providerId="ADAL" clId="{A068051B-9A93-4B5F-831A-AE74CBF02632}" dt="2022-09-13T13:09:01.679" v="2639" actId="27636"/>
          <ac:spMkLst>
            <pc:docMk/>
            <pc:sldMk cId="2334579387" sldId="774"/>
            <ac:spMk id="4" creationId="{03C85248-AA9A-4EC2-2E1E-54D5A3583A36}"/>
          </ac:spMkLst>
        </pc:spChg>
        <pc:picChg chg="add mod">
          <ac:chgData name="Lynn Scarbath Berger" userId="b83b14b2-50a6-4968-8109-80c9abd2e56c" providerId="ADAL" clId="{A068051B-9A93-4B5F-831A-AE74CBF02632}" dt="2022-09-12T00:09:34.659" v="244" actId="1076"/>
          <ac:picMkLst>
            <pc:docMk/>
            <pc:sldMk cId="2334579387" sldId="774"/>
            <ac:picMk id="6" creationId="{78E792F2-62B6-D4E5-204E-A468AE068B98}"/>
          </ac:picMkLst>
        </pc:picChg>
      </pc:sldChg>
      <pc:sldChg chg="addSp delSp modSp new mod ord">
        <pc:chgData name="Lynn Scarbath Berger" userId="b83b14b2-50a6-4968-8109-80c9abd2e56c" providerId="ADAL" clId="{A068051B-9A93-4B5F-831A-AE74CBF02632}" dt="2022-09-13T13:06:08.453" v="2582" actId="20577"/>
        <pc:sldMkLst>
          <pc:docMk/>
          <pc:sldMk cId="2816427455" sldId="775"/>
        </pc:sldMkLst>
        <pc:spChg chg="mod">
          <ac:chgData name="Lynn Scarbath Berger" userId="b83b14b2-50a6-4968-8109-80c9abd2e56c" providerId="ADAL" clId="{A068051B-9A93-4B5F-831A-AE74CBF02632}" dt="2022-09-12T00:22:41.048" v="599" actId="1076"/>
          <ac:spMkLst>
            <pc:docMk/>
            <pc:sldMk cId="2816427455" sldId="775"/>
            <ac:spMk id="2" creationId="{6B5CD657-27A7-9373-2BC2-808BD09A10C3}"/>
          </ac:spMkLst>
        </pc:spChg>
        <pc:spChg chg="mod">
          <ac:chgData name="Lynn Scarbath Berger" userId="b83b14b2-50a6-4968-8109-80c9abd2e56c" providerId="ADAL" clId="{A068051B-9A93-4B5F-831A-AE74CBF02632}" dt="2022-09-13T13:06:08.453" v="2582" actId="20577"/>
          <ac:spMkLst>
            <pc:docMk/>
            <pc:sldMk cId="2816427455" sldId="775"/>
            <ac:spMk id="3" creationId="{0DC80A23-93CC-BA54-B498-85089F443C94}"/>
          </ac:spMkLst>
        </pc:spChg>
        <pc:spChg chg="del">
          <ac:chgData name="Lynn Scarbath Berger" userId="b83b14b2-50a6-4968-8109-80c9abd2e56c" providerId="ADAL" clId="{A068051B-9A93-4B5F-831A-AE74CBF02632}" dt="2022-09-12T00:24:22.552" v="615" actId="931"/>
          <ac:spMkLst>
            <pc:docMk/>
            <pc:sldMk cId="2816427455" sldId="775"/>
            <ac:spMk id="4" creationId="{5989457D-ED1F-0BD0-AB05-7A9C6D90C340}"/>
          </ac:spMkLst>
        </pc:spChg>
        <pc:spChg chg="add del mod">
          <ac:chgData name="Lynn Scarbath Berger" userId="b83b14b2-50a6-4968-8109-80c9abd2e56c" providerId="ADAL" clId="{A068051B-9A93-4B5F-831A-AE74CBF02632}" dt="2022-09-12T00:26:33.494" v="619" actId="931"/>
          <ac:spMkLst>
            <pc:docMk/>
            <pc:sldMk cId="2816427455" sldId="775"/>
            <ac:spMk id="7" creationId="{C24D2B23-19FC-D085-9C95-DAED261BFAE1}"/>
          </ac:spMkLst>
        </pc:spChg>
        <pc:spChg chg="add del mod">
          <ac:chgData name="Lynn Scarbath Berger" userId="b83b14b2-50a6-4968-8109-80c9abd2e56c" providerId="ADAL" clId="{A068051B-9A93-4B5F-831A-AE74CBF02632}" dt="2022-09-12T00:27:15.416" v="627" actId="931"/>
          <ac:spMkLst>
            <pc:docMk/>
            <pc:sldMk cId="2816427455" sldId="775"/>
            <ac:spMk id="10" creationId="{E67FFB73-A649-8CF2-4C1E-6BE84341B5C4}"/>
          </ac:spMkLst>
        </pc:spChg>
        <pc:spChg chg="add del mod">
          <ac:chgData name="Lynn Scarbath Berger" userId="b83b14b2-50a6-4968-8109-80c9abd2e56c" providerId="ADAL" clId="{A068051B-9A93-4B5F-831A-AE74CBF02632}" dt="2022-09-12T00:28:17.233" v="647" actId="931"/>
          <ac:spMkLst>
            <pc:docMk/>
            <pc:sldMk cId="2816427455" sldId="775"/>
            <ac:spMk id="13" creationId="{95DBF37C-5F4F-BB06-35AB-0E0517AC941E}"/>
          </ac:spMkLst>
        </pc:spChg>
        <pc:picChg chg="add del mod">
          <ac:chgData name="Lynn Scarbath Berger" userId="b83b14b2-50a6-4968-8109-80c9abd2e56c" providerId="ADAL" clId="{A068051B-9A93-4B5F-831A-AE74CBF02632}" dt="2022-09-12T00:24:30.512" v="618" actId="21"/>
          <ac:picMkLst>
            <pc:docMk/>
            <pc:sldMk cId="2816427455" sldId="775"/>
            <ac:picMk id="6" creationId="{C8E49B37-367A-0C47-FBAF-D73E251DDF6A}"/>
          </ac:picMkLst>
        </pc:picChg>
        <pc:picChg chg="add del mod">
          <ac:chgData name="Lynn Scarbath Berger" userId="b83b14b2-50a6-4968-8109-80c9abd2e56c" providerId="ADAL" clId="{A068051B-9A93-4B5F-831A-AE74CBF02632}" dt="2022-09-12T00:27:00.044" v="626" actId="21"/>
          <ac:picMkLst>
            <pc:docMk/>
            <pc:sldMk cId="2816427455" sldId="775"/>
            <ac:picMk id="9" creationId="{55D6AE11-DC61-FFD2-0CFA-E5194C544AD2}"/>
          </ac:picMkLst>
        </pc:picChg>
        <pc:picChg chg="add del mod">
          <ac:chgData name="Lynn Scarbath Berger" userId="b83b14b2-50a6-4968-8109-80c9abd2e56c" providerId="ADAL" clId="{A068051B-9A93-4B5F-831A-AE74CBF02632}" dt="2022-09-12T00:27:49.498" v="646" actId="21"/>
          <ac:picMkLst>
            <pc:docMk/>
            <pc:sldMk cId="2816427455" sldId="775"/>
            <ac:picMk id="12" creationId="{6041ECEE-EE06-53BE-3498-7ACBACBB511A}"/>
          </ac:picMkLst>
        </pc:picChg>
        <pc:picChg chg="add mod">
          <ac:chgData name="Lynn Scarbath Berger" userId="b83b14b2-50a6-4968-8109-80c9abd2e56c" providerId="ADAL" clId="{A068051B-9A93-4B5F-831A-AE74CBF02632}" dt="2022-09-12T00:28:21.957" v="650" actId="14100"/>
          <ac:picMkLst>
            <pc:docMk/>
            <pc:sldMk cId="2816427455" sldId="775"/>
            <ac:picMk id="15" creationId="{E121F6F2-27E5-719D-513D-4CA30CFD55A6}"/>
          </ac:picMkLst>
        </pc:picChg>
      </pc:sldChg>
      <pc:sldChg chg="modSp new del mod">
        <pc:chgData name="Lynn Scarbath Berger" userId="b83b14b2-50a6-4968-8109-80c9abd2e56c" providerId="ADAL" clId="{A068051B-9A93-4B5F-831A-AE74CBF02632}" dt="2022-09-13T01:38:37.366" v="1816" actId="2696"/>
        <pc:sldMkLst>
          <pc:docMk/>
          <pc:sldMk cId="3757557262" sldId="776"/>
        </pc:sldMkLst>
        <pc:spChg chg="mod">
          <ac:chgData name="Lynn Scarbath Berger" userId="b83b14b2-50a6-4968-8109-80c9abd2e56c" providerId="ADAL" clId="{A068051B-9A93-4B5F-831A-AE74CBF02632}" dt="2022-09-13T01:37:06.225" v="1792" actId="21"/>
          <ac:spMkLst>
            <pc:docMk/>
            <pc:sldMk cId="3757557262" sldId="776"/>
            <ac:spMk id="2" creationId="{6D8B1280-6106-BABB-5BB0-CAAA5C9E802E}"/>
          </ac:spMkLst>
        </pc:spChg>
      </pc:sldChg>
      <pc:sldChg chg="addSp delSp modSp new mod modTransition modClrScheme chgLayout">
        <pc:chgData name="Lynn Scarbath Berger" userId="b83b14b2-50a6-4968-8109-80c9abd2e56c" providerId="ADAL" clId="{A068051B-9A93-4B5F-831A-AE74CBF02632}" dt="2022-09-13T13:19:07" v="3028" actId="5793"/>
        <pc:sldMkLst>
          <pc:docMk/>
          <pc:sldMk cId="1655903758" sldId="777"/>
        </pc:sldMkLst>
        <pc:spChg chg="del mod ord">
          <ac:chgData name="Lynn Scarbath Berger" userId="b83b14b2-50a6-4968-8109-80c9abd2e56c" providerId="ADAL" clId="{A068051B-9A93-4B5F-831A-AE74CBF02632}" dt="2022-09-12T20:53:08.403" v="1045" actId="700"/>
          <ac:spMkLst>
            <pc:docMk/>
            <pc:sldMk cId="1655903758" sldId="777"/>
            <ac:spMk id="2" creationId="{84201044-98B3-FD8C-D181-050D96789880}"/>
          </ac:spMkLst>
        </pc:spChg>
        <pc:spChg chg="del">
          <ac:chgData name="Lynn Scarbath Berger" userId="b83b14b2-50a6-4968-8109-80c9abd2e56c" providerId="ADAL" clId="{A068051B-9A93-4B5F-831A-AE74CBF02632}" dt="2022-09-12T20:53:08.403" v="1045" actId="700"/>
          <ac:spMkLst>
            <pc:docMk/>
            <pc:sldMk cId="1655903758" sldId="777"/>
            <ac:spMk id="3" creationId="{60373D22-F216-8258-FFE4-8FE868B73E74}"/>
          </ac:spMkLst>
        </pc:spChg>
        <pc:spChg chg="add mod ord">
          <ac:chgData name="Lynn Scarbath Berger" userId="b83b14b2-50a6-4968-8109-80c9abd2e56c" providerId="ADAL" clId="{A068051B-9A93-4B5F-831A-AE74CBF02632}" dt="2022-09-13T13:12:57.960" v="2900" actId="1076"/>
          <ac:spMkLst>
            <pc:docMk/>
            <pc:sldMk cId="1655903758" sldId="777"/>
            <ac:spMk id="4" creationId="{CA7C004F-E835-6EA8-337E-3779FBD730CE}"/>
          </ac:spMkLst>
        </pc:spChg>
        <pc:spChg chg="add del mod ord">
          <ac:chgData name="Lynn Scarbath Berger" userId="b83b14b2-50a6-4968-8109-80c9abd2e56c" providerId="ADAL" clId="{A068051B-9A93-4B5F-831A-AE74CBF02632}" dt="2022-09-13T13:01:05.552" v="2474"/>
          <ac:spMkLst>
            <pc:docMk/>
            <pc:sldMk cId="1655903758" sldId="777"/>
            <ac:spMk id="5" creationId="{8CCBC64E-759D-C4CF-1DB2-818388ED25F3}"/>
          </ac:spMkLst>
        </pc:spChg>
        <pc:spChg chg="add mod ord">
          <ac:chgData name="Lynn Scarbath Berger" userId="b83b14b2-50a6-4968-8109-80c9abd2e56c" providerId="ADAL" clId="{A068051B-9A93-4B5F-831A-AE74CBF02632}" dt="2022-09-13T13:19:07" v="3028" actId="5793"/>
          <ac:spMkLst>
            <pc:docMk/>
            <pc:sldMk cId="1655903758" sldId="777"/>
            <ac:spMk id="6" creationId="{485C20C5-1DDC-EDDE-D669-541BC2FF7B9E}"/>
          </ac:spMkLst>
        </pc:spChg>
        <pc:spChg chg="add del mod">
          <ac:chgData name="Lynn Scarbath Berger" userId="b83b14b2-50a6-4968-8109-80c9abd2e56c" providerId="ADAL" clId="{A068051B-9A93-4B5F-831A-AE74CBF02632}" dt="2022-09-13T13:02:10.468" v="2488" actId="931"/>
          <ac:spMkLst>
            <pc:docMk/>
            <pc:sldMk cId="1655903758" sldId="777"/>
            <ac:spMk id="7" creationId="{E8F39EBF-7CEE-EBA9-B4BE-7351C5FE4974}"/>
          </ac:spMkLst>
        </pc:spChg>
        <pc:spChg chg="add del mod">
          <ac:chgData name="Lynn Scarbath Berger" userId="b83b14b2-50a6-4968-8109-80c9abd2e56c" providerId="ADAL" clId="{A068051B-9A93-4B5F-831A-AE74CBF02632}" dt="2022-09-13T13:01:56.372" v="2485" actId="26606"/>
          <ac:spMkLst>
            <pc:docMk/>
            <pc:sldMk cId="1655903758" sldId="777"/>
            <ac:spMk id="11" creationId="{5A311C5F-7A2D-7125-030E-1D09701F0F86}"/>
          </ac:spMkLst>
        </pc:spChg>
        <pc:picChg chg="add del mod ord modCrop">
          <ac:chgData name="Lynn Scarbath Berger" userId="b83b14b2-50a6-4968-8109-80c9abd2e56c" providerId="ADAL" clId="{A068051B-9A93-4B5F-831A-AE74CBF02632}" dt="2022-09-13T13:02:01.509" v="2487" actId="21"/>
          <ac:picMkLst>
            <pc:docMk/>
            <pc:sldMk cId="1655903758" sldId="777"/>
            <ac:picMk id="3" creationId="{6BABC860-9F79-DB6C-DE4A-2C9515AF6105}"/>
          </ac:picMkLst>
        </pc:picChg>
        <pc:picChg chg="add mod">
          <ac:chgData name="Lynn Scarbath Berger" userId="b83b14b2-50a6-4968-8109-80c9abd2e56c" providerId="ADAL" clId="{A068051B-9A93-4B5F-831A-AE74CBF02632}" dt="2022-09-13T13:12:42.031" v="2895" actId="1076"/>
          <ac:picMkLst>
            <pc:docMk/>
            <pc:sldMk cId="1655903758" sldId="777"/>
            <ac:picMk id="9" creationId="{DABAEC2E-58E1-D39F-66E1-EDEFF5FE16AA}"/>
          </ac:picMkLst>
        </pc:picChg>
      </pc:sldChg>
      <pc:sldChg chg="addSp delSp modSp new mod ord modClrScheme chgLayout">
        <pc:chgData name="Lynn Scarbath Berger" userId="b83b14b2-50a6-4968-8109-80c9abd2e56c" providerId="ADAL" clId="{A068051B-9A93-4B5F-831A-AE74CBF02632}" dt="2022-09-13T12:45:08.436" v="1828" actId="20577"/>
        <pc:sldMkLst>
          <pc:docMk/>
          <pc:sldMk cId="3722384153" sldId="778"/>
        </pc:sldMkLst>
        <pc:spChg chg="mod ord">
          <ac:chgData name="Lynn Scarbath Berger" userId="b83b14b2-50a6-4968-8109-80c9abd2e56c" providerId="ADAL" clId="{A068051B-9A93-4B5F-831A-AE74CBF02632}" dt="2022-09-13T12:45:08.436" v="1828" actId="20577"/>
          <ac:spMkLst>
            <pc:docMk/>
            <pc:sldMk cId="3722384153" sldId="778"/>
            <ac:spMk id="2" creationId="{B65AB568-FF36-EC09-5C4A-6B7C8779D6C9}"/>
          </ac:spMkLst>
        </pc:spChg>
        <pc:spChg chg="del">
          <ac:chgData name="Lynn Scarbath Berger" userId="b83b14b2-50a6-4968-8109-80c9abd2e56c" providerId="ADAL" clId="{A068051B-9A93-4B5F-831A-AE74CBF02632}" dt="2022-09-13T01:01:58.260" v="1099" actId="21"/>
          <ac:spMkLst>
            <pc:docMk/>
            <pc:sldMk cId="3722384153" sldId="778"/>
            <ac:spMk id="3" creationId="{910F69C2-E71A-D03A-6AC2-6649D6A51483}"/>
          </ac:spMkLst>
        </pc:spChg>
        <pc:spChg chg="mod ord">
          <ac:chgData name="Lynn Scarbath Berger" userId="b83b14b2-50a6-4968-8109-80c9abd2e56c" providerId="ADAL" clId="{A068051B-9A93-4B5F-831A-AE74CBF02632}" dt="2022-09-13T01:25:24.604" v="1288" actId="1076"/>
          <ac:spMkLst>
            <pc:docMk/>
            <pc:sldMk cId="3722384153" sldId="778"/>
            <ac:spMk id="4" creationId="{2A55AD61-5890-A077-CC66-2EE31E24AFBF}"/>
          </ac:spMkLst>
        </pc:spChg>
        <pc:spChg chg="del mod ord">
          <ac:chgData name="Lynn Scarbath Berger" userId="b83b14b2-50a6-4968-8109-80c9abd2e56c" providerId="ADAL" clId="{A068051B-9A93-4B5F-831A-AE74CBF02632}" dt="2022-09-13T01:02:13.736" v="1103" actId="700"/>
          <ac:spMkLst>
            <pc:docMk/>
            <pc:sldMk cId="3722384153" sldId="778"/>
            <ac:spMk id="5" creationId="{0598D025-52CE-DB2C-861C-D8D006B682EB}"/>
          </ac:spMkLst>
        </pc:spChg>
        <pc:spChg chg="add mod ord">
          <ac:chgData name="Lynn Scarbath Berger" userId="b83b14b2-50a6-4968-8109-80c9abd2e56c" providerId="ADAL" clId="{A068051B-9A93-4B5F-831A-AE74CBF02632}" dt="2022-09-13T01:25:21.330" v="1287" actId="1076"/>
          <ac:spMkLst>
            <pc:docMk/>
            <pc:sldMk cId="3722384153" sldId="778"/>
            <ac:spMk id="6" creationId="{A96DE7A3-EC13-B3C2-6EAC-1AAF416E7287}"/>
          </ac:spMkLst>
        </pc:spChg>
      </pc:sldChg>
      <pc:sldChg chg="modSp new del mod">
        <pc:chgData name="Lynn Scarbath Berger" userId="b83b14b2-50a6-4968-8109-80c9abd2e56c" providerId="ADAL" clId="{A068051B-9A93-4B5F-831A-AE74CBF02632}" dt="2022-09-13T13:14:05.428" v="2917" actId="2696"/>
        <pc:sldMkLst>
          <pc:docMk/>
          <pc:sldMk cId="4256534766" sldId="779"/>
        </pc:sldMkLst>
        <pc:spChg chg="mod">
          <ac:chgData name="Lynn Scarbath Berger" userId="b83b14b2-50a6-4968-8109-80c9abd2e56c" providerId="ADAL" clId="{A068051B-9A93-4B5F-831A-AE74CBF02632}" dt="2022-09-13T13:10:24.175" v="2700" actId="21"/>
          <ac:spMkLst>
            <pc:docMk/>
            <pc:sldMk cId="4256534766" sldId="779"/>
            <ac:spMk id="3" creationId="{48DDE6F7-A6E8-E93D-45E7-209B8BD15FEF}"/>
          </ac:spMkLst>
        </pc:spChg>
      </pc:sldChg>
      <pc:sldMasterChg chg="delSldLayout modSldLayout">
        <pc:chgData name="Lynn Scarbath Berger" userId="b83b14b2-50a6-4968-8109-80c9abd2e56c" providerId="ADAL" clId="{A068051B-9A93-4B5F-831A-AE74CBF02632}" dt="2022-09-13T01:38:48.010" v="1817" actId="2696"/>
        <pc:sldMasterMkLst>
          <pc:docMk/>
          <pc:sldMasterMk cId="0" sldId="2147483863"/>
        </pc:sldMasterMkLst>
        <pc:sldLayoutChg chg="del">
          <pc:chgData name="Lynn Scarbath Berger" userId="b83b14b2-50a6-4968-8109-80c9abd2e56c" providerId="ADAL" clId="{A068051B-9A93-4B5F-831A-AE74CBF02632}" dt="2022-09-12T20:56:31.113" v="1072" actId="47"/>
          <pc:sldLayoutMkLst>
            <pc:docMk/>
            <pc:sldMasterMk cId="0" sldId="2147483863"/>
            <pc:sldLayoutMk cId="1027768371" sldId="2147485474"/>
          </pc:sldLayoutMkLst>
        </pc:sldLayoutChg>
        <pc:sldLayoutChg chg="del">
          <pc:chgData name="Lynn Scarbath Berger" userId="b83b14b2-50a6-4968-8109-80c9abd2e56c" providerId="ADAL" clId="{A068051B-9A93-4B5F-831A-AE74CBF02632}" dt="2022-09-12T20:56:31.113" v="1072" actId="47"/>
          <pc:sldLayoutMkLst>
            <pc:docMk/>
            <pc:sldMasterMk cId="0" sldId="2147483863"/>
            <pc:sldLayoutMk cId="3443209707" sldId="2147485476"/>
          </pc:sldLayoutMkLst>
        </pc:sldLayoutChg>
        <pc:sldLayoutChg chg="del">
          <pc:chgData name="Lynn Scarbath Berger" userId="b83b14b2-50a6-4968-8109-80c9abd2e56c" providerId="ADAL" clId="{A068051B-9A93-4B5F-831A-AE74CBF02632}" dt="2022-09-12T20:56:31.113" v="1072" actId="47"/>
          <pc:sldLayoutMkLst>
            <pc:docMk/>
            <pc:sldMasterMk cId="0" sldId="2147483863"/>
            <pc:sldLayoutMk cId="2182729166" sldId="2147485483"/>
          </pc:sldLayoutMkLst>
        </pc:sldLayoutChg>
        <pc:sldLayoutChg chg="del">
          <pc:chgData name="Lynn Scarbath Berger" userId="b83b14b2-50a6-4968-8109-80c9abd2e56c" providerId="ADAL" clId="{A068051B-9A93-4B5F-831A-AE74CBF02632}" dt="2022-09-12T20:56:31.113" v="1072" actId="47"/>
          <pc:sldLayoutMkLst>
            <pc:docMk/>
            <pc:sldMasterMk cId="0" sldId="2147483863"/>
            <pc:sldLayoutMk cId="1121114615" sldId="2147485484"/>
          </pc:sldLayoutMkLst>
        </pc:sldLayoutChg>
        <pc:sldLayoutChg chg="del">
          <pc:chgData name="Lynn Scarbath Berger" userId="b83b14b2-50a6-4968-8109-80c9abd2e56c" providerId="ADAL" clId="{A068051B-9A93-4B5F-831A-AE74CBF02632}" dt="2022-09-12T20:56:31.113" v="1072" actId="47"/>
          <pc:sldLayoutMkLst>
            <pc:docMk/>
            <pc:sldMasterMk cId="0" sldId="2147483863"/>
            <pc:sldLayoutMk cId="4069820676" sldId="2147485494"/>
          </pc:sldLayoutMkLst>
        </pc:sldLayoutChg>
        <pc:sldLayoutChg chg="del">
          <pc:chgData name="Lynn Scarbath Berger" userId="b83b14b2-50a6-4968-8109-80c9abd2e56c" providerId="ADAL" clId="{A068051B-9A93-4B5F-831A-AE74CBF02632}" dt="2022-09-12T20:56:31.113" v="1072" actId="47"/>
          <pc:sldLayoutMkLst>
            <pc:docMk/>
            <pc:sldMasterMk cId="0" sldId="2147483863"/>
            <pc:sldLayoutMk cId="33255801" sldId="2147485499"/>
          </pc:sldLayoutMkLst>
        </pc:sldLayoutChg>
        <pc:sldLayoutChg chg="del">
          <pc:chgData name="Lynn Scarbath Berger" userId="b83b14b2-50a6-4968-8109-80c9abd2e56c" providerId="ADAL" clId="{A068051B-9A93-4B5F-831A-AE74CBF02632}" dt="2022-09-13T01:38:48.010" v="1817" actId="2696"/>
          <pc:sldLayoutMkLst>
            <pc:docMk/>
            <pc:sldMasterMk cId="0" sldId="2147483863"/>
            <pc:sldLayoutMk cId="1687334284" sldId="2147485509"/>
          </pc:sldLayoutMkLst>
        </pc:sldLayoutChg>
        <pc:sldLayoutChg chg="del">
          <pc:chgData name="Lynn Scarbath Berger" userId="b83b14b2-50a6-4968-8109-80c9abd2e56c" providerId="ADAL" clId="{A068051B-9A93-4B5F-831A-AE74CBF02632}" dt="2022-09-11T15:02:14.446" v="5" actId="2696"/>
          <pc:sldLayoutMkLst>
            <pc:docMk/>
            <pc:sldMasterMk cId="0" sldId="2147483863"/>
            <pc:sldLayoutMk cId="2145060419" sldId="2147485510"/>
          </pc:sldLayoutMkLst>
        </pc:sldLayoutChg>
        <pc:sldLayoutChg chg="modSp del mod">
          <pc:chgData name="Lynn Scarbath Berger" userId="b83b14b2-50a6-4968-8109-80c9abd2e56c" providerId="ADAL" clId="{A068051B-9A93-4B5F-831A-AE74CBF02632}" dt="2022-09-11T15:02:21.753" v="7" actId="2696"/>
          <pc:sldLayoutMkLst>
            <pc:docMk/>
            <pc:sldMasterMk cId="0" sldId="2147483863"/>
            <pc:sldLayoutMk cId="2744959486" sldId="2147485511"/>
          </pc:sldLayoutMkLst>
          <pc:spChg chg="mod">
            <ac:chgData name="Lynn Scarbath Berger" userId="b83b14b2-50a6-4968-8109-80c9abd2e56c" providerId="ADAL" clId="{A068051B-9A93-4B5F-831A-AE74CBF02632}" dt="2022-09-11T15:01:54.935" v="4" actId="27636"/>
            <ac:spMkLst>
              <pc:docMk/>
              <pc:sldMasterMk cId="0" sldId="2147483863"/>
              <pc:sldLayoutMk cId="2744959486" sldId="2147485511"/>
              <ac:spMk id="12" creationId="{4AAEC974-733A-437B-A8D1-18B6E031DA73}"/>
            </ac:spMkLst>
          </pc:sp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2FD81-22A2-48DF-8962-4A6DB7DE2AE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8B686A7-3D64-4D22-BC45-25A0E36A3ABD}">
      <dgm:prSet phldrT="[Text]"/>
      <dgm:spPr/>
      <dgm:t>
        <a:bodyPr/>
        <a:lstStyle/>
        <a:p>
          <a:r>
            <a:rPr lang="en-US" dirty="0">
              <a:latin typeface="Franklin Gothic Book" panose="020B0503020102020204" pitchFamily="34" charset="0"/>
            </a:rPr>
            <a:t>Triggering Event</a:t>
          </a:r>
        </a:p>
      </dgm:t>
    </dgm:pt>
    <dgm:pt modelId="{27E8C05A-ADBF-4F48-8CC4-C9E1E52AB852}" type="parTrans" cxnId="{ACC4EDDD-6CE2-4BA5-AB31-CE4DD023DC73}">
      <dgm:prSet/>
      <dgm:spPr/>
      <dgm:t>
        <a:bodyPr/>
        <a:lstStyle/>
        <a:p>
          <a:endParaRPr lang="en-US"/>
        </a:p>
      </dgm:t>
    </dgm:pt>
    <dgm:pt modelId="{7ADA816A-882A-4AD6-8C12-A8A3F1405401}" type="sibTrans" cxnId="{ACC4EDDD-6CE2-4BA5-AB31-CE4DD023DC73}">
      <dgm:prSet/>
      <dgm:spPr/>
      <dgm:t>
        <a:bodyPr/>
        <a:lstStyle/>
        <a:p>
          <a:endParaRPr lang="en-US"/>
        </a:p>
      </dgm:t>
    </dgm:pt>
    <dgm:pt modelId="{80C08772-F7EA-401B-A37F-75933FC4C875}">
      <dgm:prSet phldrT="[Text]"/>
      <dgm:spPr/>
      <dgm:t>
        <a:bodyPr/>
        <a:lstStyle/>
        <a:p>
          <a:r>
            <a:rPr lang="en-US" dirty="0">
              <a:latin typeface="Franklin Gothic Book" panose="020B0503020102020204" pitchFamily="34" charset="0"/>
            </a:rPr>
            <a:t>Negative Thoughts</a:t>
          </a:r>
        </a:p>
      </dgm:t>
    </dgm:pt>
    <dgm:pt modelId="{540643FE-312E-4419-9079-B3FEC9CB9652}" type="parTrans" cxnId="{0F811D5E-C4A2-4C76-904C-414441664916}">
      <dgm:prSet/>
      <dgm:spPr/>
      <dgm:t>
        <a:bodyPr/>
        <a:lstStyle/>
        <a:p>
          <a:endParaRPr lang="en-US"/>
        </a:p>
      </dgm:t>
    </dgm:pt>
    <dgm:pt modelId="{B97B7E43-871C-4EA4-9CFB-A6E1EA5451AD}" type="sibTrans" cxnId="{0F811D5E-C4A2-4C76-904C-414441664916}">
      <dgm:prSet/>
      <dgm:spPr/>
      <dgm:t>
        <a:bodyPr/>
        <a:lstStyle/>
        <a:p>
          <a:endParaRPr lang="en-US"/>
        </a:p>
      </dgm:t>
    </dgm:pt>
    <dgm:pt modelId="{9C36A2B2-E1F0-489F-9582-32453DAA1371}">
      <dgm:prSet phldrT="[Text]"/>
      <dgm:spPr/>
      <dgm:t>
        <a:bodyPr/>
        <a:lstStyle/>
        <a:p>
          <a:r>
            <a:rPr lang="en-US" dirty="0">
              <a:latin typeface="Franklin Gothic Book" panose="020B0503020102020204" pitchFamily="34" charset="0"/>
            </a:rPr>
            <a:t>Emotional Response</a:t>
          </a:r>
        </a:p>
      </dgm:t>
    </dgm:pt>
    <dgm:pt modelId="{CFF2FF54-FF6D-47B8-A9E9-AD9D834DE981}" type="parTrans" cxnId="{510FD316-7D4D-4869-AE0E-8ADB45FDBEAA}">
      <dgm:prSet/>
      <dgm:spPr/>
      <dgm:t>
        <a:bodyPr/>
        <a:lstStyle/>
        <a:p>
          <a:endParaRPr lang="en-US"/>
        </a:p>
      </dgm:t>
    </dgm:pt>
    <dgm:pt modelId="{E428D0D5-D167-4B02-A22B-1B1F12DAD177}" type="sibTrans" cxnId="{510FD316-7D4D-4869-AE0E-8ADB45FDBEAA}">
      <dgm:prSet/>
      <dgm:spPr/>
      <dgm:t>
        <a:bodyPr/>
        <a:lstStyle/>
        <a:p>
          <a:endParaRPr lang="en-US"/>
        </a:p>
      </dgm:t>
    </dgm:pt>
    <dgm:pt modelId="{D64976C0-F0FE-490D-BED3-4A1135451DA7}">
      <dgm:prSet phldrT="[Text]"/>
      <dgm:spPr/>
      <dgm:t>
        <a:bodyPr/>
        <a:lstStyle/>
        <a:p>
          <a:r>
            <a:rPr lang="en-US" dirty="0">
              <a:latin typeface="Franklin Gothic Book" panose="020B0503020102020204" pitchFamily="34" charset="0"/>
            </a:rPr>
            <a:t>Physical Symptoms</a:t>
          </a:r>
        </a:p>
      </dgm:t>
    </dgm:pt>
    <dgm:pt modelId="{11E0C95A-0537-45EB-9A5A-EDAF0EA3D10D}" type="parTrans" cxnId="{A8B34B9F-6754-4207-8548-A9C24E7968D5}">
      <dgm:prSet/>
      <dgm:spPr/>
      <dgm:t>
        <a:bodyPr/>
        <a:lstStyle/>
        <a:p>
          <a:endParaRPr lang="en-US"/>
        </a:p>
      </dgm:t>
    </dgm:pt>
    <dgm:pt modelId="{93AE5C3D-69FD-41DE-9167-E024A671E9B2}" type="sibTrans" cxnId="{A8B34B9F-6754-4207-8548-A9C24E7968D5}">
      <dgm:prSet/>
      <dgm:spPr/>
      <dgm:t>
        <a:bodyPr/>
        <a:lstStyle/>
        <a:p>
          <a:endParaRPr lang="en-US"/>
        </a:p>
      </dgm:t>
    </dgm:pt>
    <dgm:pt modelId="{505B5415-AE88-484F-9022-874F32739A24}">
      <dgm:prSet phldrT="[Text]"/>
      <dgm:spPr/>
      <dgm:t>
        <a:bodyPr/>
        <a:lstStyle/>
        <a:p>
          <a:r>
            <a:rPr lang="en-US" dirty="0">
              <a:latin typeface="Franklin Gothic Book" panose="020B0503020102020204" pitchFamily="34" charset="0"/>
            </a:rPr>
            <a:t>Behavioral Response</a:t>
          </a:r>
        </a:p>
      </dgm:t>
    </dgm:pt>
    <dgm:pt modelId="{E863FA96-1857-4E3C-B1F7-A3C98441F348}" type="parTrans" cxnId="{2BFA78B8-60BA-452B-AC3A-601F6A81C42D}">
      <dgm:prSet/>
      <dgm:spPr/>
      <dgm:t>
        <a:bodyPr/>
        <a:lstStyle/>
        <a:p>
          <a:endParaRPr lang="en-US"/>
        </a:p>
      </dgm:t>
    </dgm:pt>
    <dgm:pt modelId="{362014A8-3BA3-4E0D-A3A4-6D4AA07D6050}" type="sibTrans" cxnId="{2BFA78B8-60BA-452B-AC3A-601F6A81C42D}">
      <dgm:prSet/>
      <dgm:spPr/>
      <dgm:t>
        <a:bodyPr/>
        <a:lstStyle/>
        <a:p>
          <a:endParaRPr lang="en-US"/>
        </a:p>
      </dgm:t>
    </dgm:pt>
    <dgm:pt modelId="{0A581AF4-B32B-492B-B39B-AB7586F98216}" type="pres">
      <dgm:prSet presAssocID="{DE32FD81-22A2-48DF-8962-4A6DB7DE2AED}" presName="cycle" presStyleCnt="0">
        <dgm:presLayoutVars>
          <dgm:dir/>
          <dgm:resizeHandles val="exact"/>
        </dgm:presLayoutVars>
      </dgm:prSet>
      <dgm:spPr/>
    </dgm:pt>
    <dgm:pt modelId="{CAA9BF28-5EB5-46A0-9532-EECCD0A04463}" type="pres">
      <dgm:prSet presAssocID="{68B686A7-3D64-4D22-BC45-25A0E36A3ABD}" presName="node" presStyleLbl="node1" presStyleIdx="0" presStyleCnt="5">
        <dgm:presLayoutVars>
          <dgm:bulletEnabled val="1"/>
        </dgm:presLayoutVars>
      </dgm:prSet>
      <dgm:spPr/>
    </dgm:pt>
    <dgm:pt modelId="{2040AE57-1BCA-469F-ACBA-EF8319566516}" type="pres">
      <dgm:prSet presAssocID="{68B686A7-3D64-4D22-BC45-25A0E36A3ABD}" presName="spNode" presStyleCnt="0"/>
      <dgm:spPr/>
    </dgm:pt>
    <dgm:pt modelId="{E8B8352F-94A3-404C-BEF9-A13D30D35877}" type="pres">
      <dgm:prSet presAssocID="{7ADA816A-882A-4AD6-8C12-A8A3F1405401}" presName="sibTrans" presStyleLbl="sibTrans1D1" presStyleIdx="0" presStyleCnt="5"/>
      <dgm:spPr/>
    </dgm:pt>
    <dgm:pt modelId="{F83B61E1-E3F3-4DEF-B755-7AFF7D29C654}" type="pres">
      <dgm:prSet presAssocID="{80C08772-F7EA-401B-A37F-75933FC4C875}" presName="node" presStyleLbl="node1" presStyleIdx="1" presStyleCnt="5">
        <dgm:presLayoutVars>
          <dgm:bulletEnabled val="1"/>
        </dgm:presLayoutVars>
      </dgm:prSet>
      <dgm:spPr/>
    </dgm:pt>
    <dgm:pt modelId="{6EA9BB14-DE20-4196-90DE-B19FCC51831F}" type="pres">
      <dgm:prSet presAssocID="{80C08772-F7EA-401B-A37F-75933FC4C875}" presName="spNode" presStyleCnt="0"/>
      <dgm:spPr/>
    </dgm:pt>
    <dgm:pt modelId="{E816327B-7A8D-41AA-8672-6A607E51A331}" type="pres">
      <dgm:prSet presAssocID="{B97B7E43-871C-4EA4-9CFB-A6E1EA5451AD}" presName="sibTrans" presStyleLbl="sibTrans1D1" presStyleIdx="1" presStyleCnt="5"/>
      <dgm:spPr/>
    </dgm:pt>
    <dgm:pt modelId="{D42D0DCF-E4AD-47AA-BEC7-55CB1F2CCFBE}" type="pres">
      <dgm:prSet presAssocID="{9C36A2B2-E1F0-489F-9582-32453DAA1371}" presName="node" presStyleLbl="node1" presStyleIdx="2" presStyleCnt="5">
        <dgm:presLayoutVars>
          <dgm:bulletEnabled val="1"/>
        </dgm:presLayoutVars>
      </dgm:prSet>
      <dgm:spPr/>
    </dgm:pt>
    <dgm:pt modelId="{1922B4E1-E274-459A-86DE-C0E8F93F48E7}" type="pres">
      <dgm:prSet presAssocID="{9C36A2B2-E1F0-489F-9582-32453DAA1371}" presName="spNode" presStyleCnt="0"/>
      <dgm:spPr/>
    </dgm:pt>
    <dgm:pt modelId="{B5BF69E1-B032-4DA6-A306-F8C4AA46450B}" type="pres">
      <dgm:prSet presAssocID="{E428D0D5-D167-4B02-A22B-1B1F12DAD177}" presName="sibTrans" presStyleLbl="sibTrans1D1" presStyleIdx="2" presStyleCnt="5"/>
      <dgm:spPr/>
    </dgm:pt>
    <dgm:pt modelId="{C4F0503B-0CE9-400D-A874-EEFF6FD8CBBD}" type="pres">
      <dgm:prSet presAssocID="{D64976C0-F0FE-490D-BED3-4A1135451DA7}" presName="node" presStyleLbl="node1" presStyleIdx="3" presStyleCnt="5">
        <dgm:presLayoutVars>
          <dgm:bulletEnabled val="1"/>
        </dgm:presLayoutVars>
      </dgm:prSet>
      <dgm:spPr/>
    </dgm:pt>
    <dgm:pt modelId="{DF42FC24-B420-4183-ADDD-6EDB9F9335E9}" type="pres">
      <dgm:prSet presAssocID="{D64976C0-F0FE-490D-BED3-4A1135451DA7}" presName="spNode" presStyleCnt="0"/>
      <dgm:spPr/>
    </dgm:pt>
    <dgm:pt modelId="{6F86F4CE-8EFB-4041-AB07-E26C5EA13D9A}" type="pres">
      <dgm:prSet presAssocID="{93AE5C3D-69FD-41DE-9167-E024A671E9B2}" presName="sibTrans" presStyleLbl="sibTrans1D1" presStyleIdx="3" presStyleCnt="5"/>
      <dgm:spPr/>
    </dgm:pt>
    <dgm:pt modelId="{CDED1AC0-8D9E-4E57-9D4C-5D5CB1AA59F6}" type="pres">
      <dgm:prSet presAssocID="{505B5415-AE88-484F-9022-874F32739A24}" presName="node" presStyleLbl="node1" presStyleIdx="4" presStyleCnt="5">
        <dgm:presLayoutVars>
          <dgm:bulletEnabled val="1"/>
        </dgm:presLayoutVars>
      </dgm:prSet>
      <dgm:spPr/>
    </dgm:pt>
    <dgm:pt modelId="{F09A11B8-DDFA-4386-BD97-BD0A91955AB9}" type="pres">
      <dgm:prSet presAssocID="{505B5415-AE88-484F-9022-874F32739A24}" presName="spNode" presStyleCnt="0"/>
      <dgm:spPr/>
    </dgm:pt>
    <dgm:pt modelId="{0A7B96CA-E7BA-456A-8077-29AE742D6599}" type="pres">
      <dgm:prSet presAssocID="{362014A8-3BA3-4E0D-A3A4-6D4AA07D6050}" presName="sibTrans" presStyleLbl="sibTrans1D1" presStyleIdx="4" presStyleCnt="5"/>
      <dgm:spPr/>
    </dgm:pt>
  </dgm:ptLst>
  <dgm:cxnLst>
    <dgm:cxn modelId="{49F46C12-D566-4283-B3CD-3F0364A9D05D}" type="presOf" srcId="{505B5415-AE88-484F-9022-874F32739A24}" destId="{CDED1AC0-8D9E-4E57-9D4C-5D5CB1AA59F6}" srcOrd="0" destOrd="0" presId="urn:microsoft.com/office/officeart/2005/8/layout/cycle6"/>
    <dgm:cxn modelId="{510FD316-7D4D-4869-AE0E-8ADB45FDBEAA}" srcId="{DE32FD81-22A2-48DF-8962-4A6DB7DE2AED}" destId="{9C36A2B2-E1F0-489F-9582-32453DAA1371}" srcOrd="2" destOrd="0" parTransId="{CFF2FF54-FF6D-47B8-A9E9-AD9D834DE981}" sibTransId="{E428D0D5-D167-4B02-A22B-1B1F12DAD177}"/>
    <dgm:cxn modelId="{055BC734-EC52-4FAC-85D0-9F078B943849}" type="presOf" srcId="{362014A8-3BA3-4E0D-A3A4-6D4AA07D6050}" destId="{0A7B96CA-E7BA-456A-8077-29AE742D6599}" srcOrd="0" destOrd="0" presId="urn:microsoft.com/office/officeart/2005/8/layout/cycle6"/>
    <dgm:cxn modelId="{EFC26A37-27EA-46BB-99A0-6A5E0E48354C}" type="presOf" srcId="{80C08772-F7EA-401B-A37F-75933FC4C875}" destId="{F83B61E1-E3F3-4DEF-B755-7AFF7D29C654}" srcOrd="0" destOrd="0" presId="urn:microsoft.com/office/officeart/2005/8/layout/cycle6"/>
    <dgm:cxn modelId="{7994AC40-9F04-4EBA-A18A-DBBFB10C2F87}" type="presOf" srcId="{93AE5C3D-69FD-41DE-9167-E024A671E9B2}" destId="{6F86F4CE-8EFB-4041-AB07-E26C5EA13D9A}" srcOrd="0" destOrd="0" presId="urn:microsoft.com/office/officeart/2005/8/layout/cycle6"/>
    <dgm:cxn modelId="{0F811D5E-C4A2-4C76-904C-414441664916}" srcId="{DE32FD81-22A2-48DF-8962-4A6DB7DE2AED}" destId="{80C08772-F7EA-401B-A37F-75933FC4C875}" srcOrd="1" destOrd="0" parTransId="{540643FE-312E-4419-9079-B3FEC9CB9652}" sibTransId="{B97B7E43-871C-4EA4-9CFB-A6E1EA5451AD}"/>
    <dgm:cxn modelId="{76DBAA7B-37EE-400C-A7AF-30D80D24909E}" type="presOf" srcId="{DE32FD81-22A2-48DF-8962-4A6DB7DE2AED}" destId="{0A581AF4-B32B-492B-B39B-AB7586F98216}" srcOrd="0" destOrd="0" presId="urn:microsoft.com/office/officeart/2005/8/layout/cycle6"/>
    <dgm:cxn modelId="{3C13F78F-433A-47A6-87B5-5C6A57889863}" type="presOf" srcId="{D64976C0-F0FE-490D-BED3-4A1135451DA7}" destId="{C4F0503B-0CE9-400D-A874-EEFF6FD8CBBD}" srcOrd="0" destOrd="0" presId="urn:microsoft.com/office/officeart/2005/8/layout/cycle6"/>
    <dgm:cxn modelId="{F04F8E9D-FF50-44C6-8DCA-7A84924374E2}" type="presOf" srcId="{E428D0D5-D167-4B02-A22B-1B1F12DAD177}" destId="{B5BF69E1-B032-4DA6-A306-F8C4AA46450B}" srcOrd="0" destOrd="0" presId="urn:microsoft.com/office/officeart/2005/8/layout/cycle6"/>
    <dgm:cxn modelId="{A8B34B9F-6754-4207-8548-A9C24E7968D5}" srcId="{DE32FD81-22A2-48DF-8962-4A6DB7DE2AED}" destId="{D64976C0-F0FE-490D-BED3-4A1135451DA7}" srcOrd="3" destOrd="0" parTransId="{11E0C95A-0537-45EB-9A5A-EDAF0EA3D10D}" sibTransId="{93AE5C3D-69FD-41DE-9167-E024A671E9B2}"/>
    <dgm:cxn modelId="{2BFA78B8-60BA-452B-AC3A-601F6A81C42D}" srcId="{DE32FD81-22A2-48DF-8962-4A6DB7DE2AED}" destId="{505B5415-AE88-484F-9022-874F32739A24}" srcOrd="4" destOrd="0" parTransId="{E863FA96-1857-4E3C-B1F7-A3C98441F348}" sibTransId="{362014A8-3BA3-4E0D-A3A4-6D4AA07D6050}"/>
    <dgm:cxn modelId="{DAFC02C7-0B60-4B3C-AC27-B5CE8681860A}" type="presOf" srcId="{7ADA816A-882A-4AD6-8C12-A8A3F1405401}" destId="{E8B8352F-94A3-404C-BEF9-A13D30D35877}" srcOrd="0" destOrd="0" presId="urn:microsoft.com/office/officeart/2005/8/layout/cycle6"/>
    <dgm:cxn modelId="{EA2C6DD8-B607-417B-BBE5-DA0BCF93F0CB}" type="presOf" srcId="{B97B7E43-871C-4EA4-9CFB-A6E1EA5451AD}" destId="{E816327B-7A8D-41AA-8672-6A607E51A331}" srcOrd="0" destOrd="0" presId="urn:microsoft.com/office/officeart/2005/8/layout/cycle6"/>
    <dgm:cxn modelId="{ACC4EDDD-6CE2-4BA5-AB31-CE4DD023DC73}" srcId="{DE32FD81-22A2-48DF-8962-4A6DB7DE2AED}" destId="{68B686A7-3D64-4D22-BC45-25A0E36A3ABD}" srcOrd="0" destOrd="0" parTransId="{27E8C05A-ADBF-4F48-8CC4-C9E1E52AB852}" sibTransId="{7ADA816A-882A-4AD6-8C12-A8A3F1405401}"/>
    <dgm:cxn modelId="{E3BD96EE-0FF1-400C-9E25-DF29440957F2}" type="presOf" srcId="{9C36A2B2-E1F0-489F-9582-32453DAA1371}" destId="{D42D0DCF-E4AD-47AA-BEC7-55CB1F2CCFBE}" srcOrd="0" destOrd="0" presId="urn:microsoft.com/office/officeart/2005/8/layout/cycle6"/>
    <dgm:cxn modelId="{E55790F8-ED88-4574-9DB3-7C6C039E8B29}" type="presOf" srcId="{68B686A7-3D64-4D22-BC45-25A0E36A3ABD}" destId="{CAA9BF28-5EB5-46A0-9532-EECCD0A04463}" srcOrd="0" destOrd="0" presId="urn:microsoft.com/office/officeart/2005/8/layout/cycle6"/>
    <dgm:cxn modelId="{59661DEE-8635-485A-ACD0-4E14ADD4222A}" type="presParOf" srcId="{0A581AF4-B32B-492B-B39B-AB7586F98216}" destId="{CAA9BF28-5EB5-46A0-9532-EECCD0A04463}" srcOrd="0" destOrd="0" presId="urn:microsoft.com/office/officeart/2005/8/layout/cycle6"/>
    <dgm:cxn modelId="{EB068D9A-A8D5-423C-952C-7645EBC3BFB5}" type="presParOf" srcId="{0A581AF4-B32B-492B-B39B-AB7586F98216}" destId="{2040AE57-1BCA-469F-ACBA-EF8319566516}" srcOrd="1" destOrd="0" presId="urn:microsoft.com/office/officeart/2005/8/layout/cycle6"/>
    <dgm:cxn modelId="{849B4B6E-3753-4798-A589-63FFE275F420}" type="presParOf" srcId="{0A581AF4-B32B-492B-B39B-AB7586F98216}" destId="{E8B8352F-94A3-404C-BEF9-A13D30D35877}" srcOrd="2" destOrd="0" presId="urn:microsoft.com/office/officeart/2005/8/layout/cycle6"/>
    <dgm:cxn modelId="{A7457DAF-49E1-415A-B272-2EF1EAC04450}" type="presParOf" srcId="{0A581AF4-B32B-492B-B39B-AB7586F98216}" destId="{F83B61E1-E3F3-4DEF-B755-7AFF7D29C654}" srcOrd="3" destOrd="0" presId="urn:microsoft.com/office/officeart/2005/8/layout/cycle6"/>
    <dgm:cxn modelId="{BC8FEABD-55C6-4A64-8D42-D18F8BF859FC}" type="presParOf" srcId="{0A581AF4-B32B-492B-B39B-AB7586F98216}" destId="{6EA9BB14-DE20-4196-90DE-B19FCC51831F}" srcOrd="4" destOrd="0" presId="urn:microsoft.com/office/officeart/2005/8/layout/cycle6"/>
    <dgm:cxn modelId="{DD2F1515-A354-4F37-BBDF-8727654A1E27}" type="presParOf" srcId="{0A581AF4-B32B-492B-B39B-AB7586F98216}" destId="{E816327B-7A8D-41AA-8672-6A607E51A331}" srcOrd="5" destOrd="0" presId="urn:microsoft.com/office/officeart/2005/8/layout/cycle6"/>
    <dgm:cxn modelId="{00827071-973E-4B29-828E-1517FC58263A}" type="presParOf" srcId="{0A581AF4-B32B-492B-B39B-AB7586F98216}" destId="{D42D0DCF-E4AD-47AA-BEC7-55CB1F2CCFBE}" srcOrd="6" destOrd="0" presId="urn:microsoft.com/office/officeart/2005/8/layout/cycle6"/>
    <dgm:cxn modelId="{B8FB91F8-47A9-4BB9-9710-51BAA609806E}" type="presParOf" srcId="{0A581AF4-B32B-492B-B39B-AB7586F98216}" destId="{1922B4E1-E274-459A-86DE-C0E8F93F48E7}" srcOrd="7" destOrd="0" presId="urn:microsoft.com/office/officeart/2005/8/layout/cycle6"/>
    <dgm:cxn modelId="{ECE5C11A-EEDF-4463-8D10-256CF94E98F9}" type="presParOf" srcId="{0A581AF4-B32B-492B-B39B-AB7586F98216}" destId="{B5BF69E1-B032-4DA6-A306-F8C4AA46450B}" srcOrd="8" destOrd="0" presId="urn:microsoft.com/office/officeart/2005/8/layout/cycle6"/>
    <dgm:cxn modelId="{31A018CA-4F96-4D60-9B8E-DA6725219522}" type="presParOf" srcId="{0A581AF4-B32B-492B-B39B-AB7586F98216}" destId="{C4F0503B-0CE9-400D-A874-EEFF6FD8CBBD}" srcOrd="9" destOrd="0" presId="urn:microsoft.com/office/officeart/2005/8/layout/cycle6"/>
    <dgm:cxn modelId="{73BB783C-F367-4972-B090-228A97C3B1DB}" type="presParOf" srcId="{0A581AF4-B32B-492B-B39B-AB7586F98216}" destId="{DF42FC24-B420-4183-ADDD-6EDB9F9335E9}" srcOrd="10" destOrd="0" presId="urn:microsoft.com/office/officeart/2005/8/layout/cycle6"/>
    <dgm:cxn modelId="{DF001CBA-DEDB-40DC-9842-4FAF6EDBEB98}" type="presParOf" srcId="{0A581AF4-B32B-492B-B39B-AB7586F98216}" destId="{6F86F4CE-8EFB-4041-AB07-E26C5EA13D9A}" srcOrd="11" destOrd="0" presId="urn:microsoft.com/office/officeart/2005/8/layout/cycle6"/>
    <dgm:cxn modelId="{49D883FA-5A06-4BEC-8641-ACEBDB706286}" type="presParOf" srcId="{0A581AF4-B32B-492B-B39B-AB7586F98216}" destId="{CDED1AC0-8D9E-4E57-9D4C-5D5CB1AA59F6}" srcOrd="12" destOrd="0" presId="urn:microsoft.com/office/officeart/2005/8/layout/cycle6"/>
    <dgm:cxn modelId="{B9654004-E653-47FD-91CD-AEA5A4F69C0F}" type="presParOf" srcId="{0A581AF4-B32B-492B-B39B-AB7586F98216}" destId="{F09A11B8-DDFA-4386-BD97-BD0A91955AB9}" srcOrd="13" destOrd="0" presId="urn:microsoft.com/office/officeart/2005/8/layout/cycle6"/>
    <dgm:cxn modelId="{BD8B4EF6-89FC-45AA-BE71-897808651E98}" type="presParOf" srcId="{0A581AF4-B32B-492B-B39B-AB7586F98216}" destId="{0A7B96CA-E7BA-456A-8077-29AE742D659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D687B-3E4D-48B2-9CF8-00DE7D1AB140}"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4C4F18EC-46B3-48E4-A5B7-284778E28A17}">
      <dgm:prSet/>
      <dgm:spPr/>
      <dgm:t>
        <a:bodyPr/>
        <a:lstStyle/>
        <a:p>
          <a:pPr>
            <a:defRPr b="1"/>
          </a:pPr>
          <a:r>
            <a:rPr lang="en-US" dirty="0"/>
            <a:t>What’s happening when a person shows signs of escalation? </a:t>
          </a:r>
        </a:p>
      </dgm:t>
    </dgm:pt>
    <dgm:pt modelId="{43D28BCE-4BBA-4FB9-81E6-B7873E921B05}" type="parTrans" cxnId="{036B218E-9B26-40DE-9084-2E172F1B9734}">
      <dgm:prSet/>
      <dgm:spPr/>
      <dgm:t>
        <a:bodyPr/>
        <a:lstStyle/>
        <a:p>
          <a:endParaRPr lang="en-US"/>
        </a:p>
      </dgm:t>
    </dgm:pt>
    <dgm:pt modelId="{BE01F97B-93CB-46CF-B868-BA8486E06DB5}" type="sibTrans" cxnId="{036B218E-9B26-40DE-9084-2E172F1B9734}">
      <dgm:prSet/>
      <dgm:spPr/>
      <dgm:t>
        <a:bodyPr/>
        <a:lstStyle/>
        <a:p>
          <a:endParaRPr lang="en-US"/>
        </a:p>
      </dgm:t>
    </dgm:pt>
    <dgm:pt modelId="{D20B1E6E-D45E-4DF6-A693-11963256F879}">
      <dgm:prSet/>
      <dgm:spPr/>
      <dgm:t>
        <a:bodyPr/>
        <a:lstStyle/>
        <a:p>
          <a:pPr>
            <a:defRPr b="1"/>
          </a:pPr>
          <a:r>
            <a:rPr lang="en-US" dirty="0"/>
            <a:t>What are visual signs?</a:t>
          </a:r>
        </a:p>
        <a:p>
          <a:pPr>
            <a:defRPr b="1"/>
          </a:pPr>
          <a:r>
            <a:rPr lang="en-US" b="0" dirty="0"/>
            <a:t>Rapid Breathing</a:t>
          </a:r>
        </a:p>
        <a:p>
          <a:pPr>
            <a:defRPr b="1"/>
          </a:pPr>
          <a:r>
            <a:rPr lang="en-US" b="0" dirty="0"/>
            <a:t>Wide Eyes</a:t>
          </a:r>
        </a:p>
        <a:p>
          <a:pPr>
            <a:defRPr b="1"/>
          </a:pPr>
          <a:r>
            <a:rPr lang="en-US" b="0" dirty="0"/>
            <a:t>Rapidly Shifting Mood</a:t>
          </a:r>
        </a:p>
        <a:p>
          <a:pPr>
            <a:defRPr b="1"/>
          </a:pPr>
          <a:r>
            <a:rPr lang="en-US" b="0" dirty="0"/>
            <a:t>Restlessness </a:t>
          </a:r>
        </a:p>
      </dgm:t>
    </dgm:pt>
    <dgm:pt modelId="{1E5C42FB-5A37-4459-89C6-84AAC9A9D023}" type="parTrans" cxnId="{61297BD7-AA45-48FF-91D9-26635DA6EF67}">
      <dgm:prSet/>
      <dgm:spPr/>
      <dgm:t>
        <a:bodyPr/>
        <a:lstStyle/>
        <a:p>
          <a:endParaRPr lang="en-US"/>
        </a:p>
      </dgm:t>
    </dgm:pt>
    <dgm:pt modelId="{4054646D-8A66-497E-B94C-67586CFB2A74}" type="sibTrans" cxnId="{61297BD7-AA45-48FF-91D9-26635DA6EF67}">
      <dgm:prSet/>
      <dgm:spPr/>
      <dgm:t>
        <a:bodyPr/>
        <a:lstStyle/>
        <a:p>
          <a:endParaRPr lang="en-US"/>
        </a:p>
      </dgm:t>
    </dgm:pt>
    <dgm:pt modelId="{3B95E795-CCDB-4FA3-ADFE-779472B4CEF5}">
      <dgm:prSet/>
      <dgm:spPr/>
      <dgm:t>
        <a:bodyPr/>
        <a:lstStyle/>
        <a:p>
          <a:pPr>
            <a:defRPr b="1"/>
          </a:pPr>
          <a:r>
            <a:rPr lang="en-US" dirty="0"/>
            <a:t>Response to feeling threatened, scared, or hurt</a:t>
          </a:r>
        </a:p>
      </dgm:t>
    </dgm:pt>
    <dgm:pt modelId="{9E5C575E-4133-45BF-85BA-5DE31BECCCD5}" type="parTrans" cxnId="{DCE15CEE-CC22-4996-A6A8-3B435539B4E1}">
      <dgm:prSet/>
      <dgm:spPr/>
      <dgm:t>
        <a:bodyPr/>
        <a:lstStyle/>
        <a:p>
          <a:endParaRPr lang="en-US"/>
        </a:p>
      </dgm:t>
    </dgm:pt>
    <dgm:pt modelId="{7323C420-A2E4-4B7F-95BB-BA8F24D8BB8D}" type="sibTrans" cxnId="{DCE15CEE-CC22-4996-A6A8-3B435539B4E1}">
      <dgm:prSet/>
      <dgm:spPr/>
      <dgm:t>
        <a:bodyPr/>
        <a:lstStyle/>
        <a:p>
          <a:endParaRPr lang="en-US"/>
        </a:p>
      </dgm:t>
    </dgm:pt>
    <dgm:pt modelId="{BF5B2A90-E96C-49EB-A942-88DF41084790}">
      <dgm:prSet/>
      <dgm:spPr/>
      <dgm:t>
        <a:bodyPr/>
        <a:lstStyle/>
        <a:p>
          <a:pPr>
            <a:defRPr b="1"/>
          </a:pPr>
          <a:r>
            <a:rPr lang="en-US" dirty="0"/>
            <a:t>Displaced anger</a:t>
          </a:r>
        </a:p>
      </dgm:t>
    </dgm:pt>
    <dgm:pt modelId="{3A68C63B-204C-4CA1-A35D-3D00576910A5}" type="parTrans" cxnId="{A4DCDE51-7E51-4F0B-BA66-7C0398B5B36C}">
      <dgm:prSet/>
      <dgm:spPr/>
      <dgm:t>
        <a:bodyPr/>
        <a:lstStyle/>
        <a:p>
          <a:endParaRPr lang="en-US"/>
        </a:p>
      </dgm:t>
    </dgm:pt>
    <dgm:pt modelId="{C7B20E43-0DA8-4192-8485-F81F2BAD23D9}" type="sibTrans" cxnId="{A4DCDE51-7E51-4F0B-BA66-7C0398B5B36C}">
      <dgm:prSet/>
      <dgm:spPr/>
      <dgm:t>
        <a:bodyPr/>
        <a:lstStyle/>
        <a:p>
          <a:endParaRPr lang="en-US"/>
        </a:p>
      </dgm:t>
    </dgm:pt>
    <dgm:pt modelId="{35ABD9B2-89D6-435D-B40C-ABA1D0F30715}">
      <dgm:prSet custT="1"/>
      <dgm:spPr/>
      <dgm:t>
        <a:bodyPr/>
        <a:lstStyle/>
        <a:p>
          <a:r>
            <a:rPr lang="en-US" sz="1400" dirty="0"/>
            <a:t>Anger is a feeling or response to a </a:t>
          </a:r>
          <a:r>
            <a:rPr lang="en-US" sz="1400" u="sng" dirty="0"/>
            <a:t>perceived</a:t>
          </a:r>
          <a:r>
            <a:rPr lang="en-US" sz="1400" dirty="0"/>
            <a:t> negative situation</a:t>
          </a:r>
        </a:p>
      </dgm:t>
    </dgm:pt>
    <dgm:pt modelId="{C925FF63-DAD1-4C9E-A6B7-2C0B5052A3A8}" type="parTrans" cxnId="{9B7A5E14-BB48-4D32-A055-04DB7F385CA9}">
      <dgm:prSet/>
      <dgm:spPr/>
      <dgm:t>
        <a:bodyPr/>
        <a:lstStyle/>
        <a:p>
          <a:endParaRPr lang="en-US"/>
        </a:p>
      </dgm:t>
    </dgm:pt>
    <dgm:pt modelId="{F0D1BADB-D325-4191-B0F2-FDF013268EC1}" type="sibTrans" cxnId="{9B7A5E14-BB48-4D32-A055-04DB7F385CA9}">
      <dgm:prSet/>
      <dgm:spPr/>
      <dgm:t>
        <a:bodyPr/>
        <a:lstStyle/>
        <a:p>
          <a:endParaRPr lang="en-US"/>
        </a:p>
      </dgm:t>
    </dgm:pt>
    <dgm:pt modelId="{877AD752-9D9E-409C-8A48-E7B98170DA1A}">
      <dgm:prSet custT="1"/>
      <dgm:spPr/>
      <dgm:t>
        <a:bodyPr/>
        <a:lstStyle/>
        <a:p>
          <a:r>
            <a:rPr lang="en-US" sz="1400" dirty="0"/>
            <a:t>Contributors can be:   frustration and fear</a:t>
          </a:r>
        </a:p>
      </dgm:t>
    </dgm:pt>
    <dgm:pt modelId="{8B7380A2-18B0-4FB8-B3A2-A9333778B967}" type="parTrans" cxnId="{A2C13EBD-4282-4437-BE91-10A1EAA2EEDD}">
      <dgm:prSet/>
      <dgm:spPr/>
      <dgm:t>
        <a:bodyPr/>
        <a:lstStyle/>
        <a:p>
          <a:endParaRPr lang="en-US"/>
        </a:p>
      </dgm:t>
    </dgm:pt>
    <dgm:pt modelId="{746553D0-C60A-4436-A2B2-29D0989629FD}" type="sibTrans" cxnId="{A2C13EBD-4282-4437-BE91-10A1EAA2EEDD}">
      <dgm:prSet/>
      <dgm:spPr/>
      <dgm:t>
        <a:bodyPr/>
        <a:lstStyle/>
        <a:p>
          <a:endParaRPr lang="en-US"/>
        </a:p>
      </dgm:t>
    </dgm:pt>
    <dgm:pt modelId="{6A056881-576E-4719-AD86-2DAF9ADE0A7E}" type="pres">
      <dgm:prSet presAssocID="{006D687B-3E4D-48B2-9CF8-00DE7D1AB140}" presName="root" presStyleCnt="0">
        <dgm:presLayoutVars>
          <dgm:dir/>
          <dgm:resizeHandles val="exact"/>
        </dgm:presLayoutVars>
      </dgm:prSet>
      <dgm:spPr/>
    </dgm:pt>
    <dgm:pt modelId="{3BB8542B-8BC9-4B31-9E2E-1A26528CF354}" type="pres">
      <dgm:prSet presAssocID="{4C4F18EC-46B3-48E4-A5B7-284778E28A17}" presName="compNode" presStyleCnt="0"/>
      <dgm:spPr/>
    </dgm:pt>
    <dgm:pt modelId="{C0A46CAF-31A6-41C0-B531-06D907DFB74B}" type="pres">
      <dgm:prSet presAssocID="{4C4F18EC-46B3-48E4-A5B7-284778E28A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B73797F7-D8D5-478B-B0B5-C5DA4CEBDCA2}" type="pres">
      <dgm:prSet presAssocID="{4C4F18EC-46B3-48E4-A5B7-284778E28A17}" presName="iconSpace" presStyleCnt="0"/>
      <dgm:spPr/>
    </dgm:pt>
    <dgm:pt modelId="{BD9F1281-A79E-4611-AE3F-D937A2306667}" type="pres">
      <dgm:prSet presAssocID="{4C4F18EC-46B3-48E4-A5B7-284778E28A17}" presName="parTx" presStyleLbl="revTx" presStyleIdx="0" presStyleCnt="8">
        <dgm:presLayoutVars>
          <dgm:chMax val="0"/>
          <dgm:chPref val="0"/>
        </dgm:presLayoutVars>
      </dgm:prSet>
      <dgm:spPr/>
    </dgm:pt>
    <dgm:pt modelId="{33BB6138-3E5F-49A8-8DA8-CD3A34A7B373}" type="pres">
      <dgm:prSet presAssocID="{4C4F18EC-46B3-48E4-A5B7-284778E28A17}" presName="txSpace" presStyleCnt="0"/>
      <dgm:spPr/>
    </dgm:pt>
    <dgm:pt modelId="{15E5A563-2115-4104-AA5B-EA18895765C2}" type="pres">
      <dgm:prSet presAssocID="{4C4F18EC-46B3-48E4-A5B7-284778E28A17}" presName="desTx" presStyleLbl="revTx" presStyleIdx="1" presStyleCnt="8">
        <dgm:presLayoutVars/>
      </dgm:prSet>
      <dgm:spPr/>
    </dgm:pt>
    <dgm:pt modelId="{0085E73F-7506-4A81-9B4C-8C0D910FF0E5}" type="pres">
      <dgm:prSet presAssocID="{BE01F97B-93CB-46CF-B868-BA8486E06DB5}" presName="sibTrans" presStyleCnt="0"/>
      <dgm:spPr/>
    </dgm:pt>
    <dgm:pt modelId="{36AE6426-A8F6-4690-B3CA-8F67241EF748}" type="pres">
      <dgm:prSet presAssocID="{D20B1E6E-D45E-4DF6-A693-11963256F879}" presName="compNode" presStyleCnt="0"/>
      <dgm:spPr/>
    </dgm:pt>
    <dgm:pt modelId="{352565D0-4464-4DC8-B716-30C730689F9B}" type="pres">
      <dgm:prSet presAssocID="{D20B1E6E-D45E-4DF6-A693-11963256F8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2E950A82-7E91-4FD3-86C0-2B26E15A3755}" type="pres">
      <dgm:prSet presAssocID="{D20B1E6E-D45E-4DF6-A693-11963256F879}" presName="iconSpace" presStyleCnt="0"/>
      <dgm:spPr/>
    </dgm:pt>
    <dgm:pt modelId="{9BACAD74-ADE6-4455-B5F6-9AA2BD6E7C29}" type="pres">
      <dgm:prSet presAssocID="{D20B1E6E-D45E-4DF6-A693-11963256F879}" presName="parTx" presStyleLbl="revTx" presStyleIdx="2" presStyleCnt="8" custScaleY="124553">
        <dgm:presLayoutVars>
          <dgm:chMax val="0"/>
          <dgm:chPref val="0"/>
        </dgm:presLayoutVars>
      </dgm:prSet>
      <dgm:spPr/>
    </dgm:pt>
    <dgm:pt modelId="{1265549E-5FD1-4B5D-A87F-4B108C9CC85A}" type="pres">
      <dgm:prSet presAssocID="{D20B1E6E-D45E-4DF6-A693-11963256F879}" presName="txSpace" presStyleCnt="0"/>
      <dgm:spPr/>
    </dgm:pt>
    <dgm:pt modelId="{30B05BEF-07A1-4320-B8F4-A0982BC51840}" type="pres">
      <dgm:prSet presAssocID="{D20B1E6E-D45E-4DF6-A693-11963256F879}" presName="desTx" presStyleLbl="revTx" presStyleIdx="3" presStyleCnt="8">
        <dgm:presLayoutVars/>
      </dgm:prSet>
      <dgm:spPr/>
    </dgm:pt>
    <dgm:pt modelId="{CBDBF794-6074-4A9C-84D5-143FE9491507}" type="pres">
      <dgm:prSet presAssocID="{4054646D-8A66-497E-B94C-67586CFB2A74}" presName="sibTrans" presStyleCnt="0"/>
      <dgm:spPr/>
    </dgm:pt>
    <dgm:pt modelId="{6C59A12C-2D9D-4B5A-8D65-EAA312D9D082}" type="pres">
      <dgm:prSet presAssocID="{3B95E795-CCDB-4FA3-ADFE-779472B4CEF5}" presName="compNode" presStyleCnt="0"/>
      <dgm:spPr/>
    </dgm:pt>
    <dgm:pt modelId="{7F6E1950-D55D-4892-BE80-51F21F7C67F5}" type="pres">
      <dgm:prSet presAssocID="{3B95E795-CCDB-4FA3-ADFE-779472B4CE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C7BE08E6-6E41-4817-BA6F-4FA9712D423A}" type="pres">
      <dgm:prSet presAssocID="{3B95E795-CCDB-4FA3-ADFE-779472B4CEF5}" presName="iconSpace" presStyleCnt="0"/>
      <dgm:spPr/>
    </dgm:pt>
    <dgm:pt modelId="{0838120F-9BCE-4A04-B655-250B99968B20}" type="pres">
      <dgm:prSet presAssocID="{3B95E795-CCDB-4FA3-ADFE-779472B4CEF5}" presName="parTx" presStyleLbl="revTx" presStyleIdx="4" presStyleCnt="8">
        <dgm:presLayoutVars>
          <dgm:chMax val="0"/>
          <dgm:chPref val="0"/>
        </dgm:presLayoutVars>
      </dgm:prSet>
      <dgm:spPr/>
    </dgm:pt>
    <dgm:pt modelId="{04CAE955-C056-404C-9166-D93FA7B9E1A3}" type="pres">
      <dgm:prSet presAssocID="{3B95E795-CCDB-4FA3-ADFE-779472B4CEF5}" presName="txSpace" presStyleCnt="0"/>
      <dgm:spPr/>
    </dgm:pt>
    <dgm:pt modelId="{63DB62CB-9D82-4B29-9BDF-1411CB324FFD}" type="pres">
      <dgm:prSet presAssocID="{3B95E795-CCDB-4FA3-ADFE-779472B4CEF5}" presName="desTx" presStyleLbl="revTx" presStyleIdx="5" presStyleCnt="8">
        <dgm:presLayoutVars/>
      </dgm:prSet>
      <dgm:spPr/>
    </dgm:pt>
    <dgm:pt modelId="{7EEC2EC4-9D39-4301-8147-031F529DD5F0}" type="pres">
      <dgm:prSet presAssocID="{7323C420-A2E4-4B7F-95BB-BA8F24D8BB8D}" presName="sibTrans" presStyleCnt="0"/>
      <dgm:spPr/>
    </dgm:pt>
    <dgm:pt modelId="{E3D40F34-1682-4C72-ACA4-E39CFEF2CC16}" type="pres">
      <dgm:prSet presAssocID="{BF5B2A90-E96C-49EB-A942-88DF41084790}" presName="compNode" presStyleCnt="0"/>
      <dgm:spPr/>
    </dgm:pt>
    <dgm:pt modelId="{A12446B8-931B-41A6-AC01-BB5481F30386}" type="pres">
      <dgm:prSet presAssocID="{BF5B2A90-E96C-49EB-A942-88DF410847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No Fill"/>
        </a:ext>
      </dgm:extLst>
    </dgm:pt>
    <dgm:pt modelId="{721DD515-7367-40F9-AD9B-F76DAF14DE58}" type="pres">
      <dgm:prSet presAssocID="{BF5B2A90-E96C-49EB-A942-88DF41084790}" presName="iconSpace" presStyleCnt="0"/>
      <dgm:spPr/>
    </dgm:pt>
    <dgm:pt modelId="{DC11BD4F-EF3B-4E42-8B41-6B3621395CE9}" type="pres">
      <dgm:prSet presAssocID="{BF5B2A90-E96C-49EB-A942-88DF41084790}" presName="parTx" presStyleLbl="revTx" presStyleIdx="6" presStyleCnt="8">
        <dgm:presLayoutVars>
          <dgm:chMax val="0"/>
          <dgm:chPref val="0"/>
        </dgm:presLayoutVars>
      </dgm:prSet>
      <dgm:spPr/>
    </dgm:pt>
    <dgm:pt modelId="{76751E85-F83D-4300-B3DB-CF90F009712A}" type="pres">
      <dgm:prSet presAssocID="{BF5B2A90-E96C-49EB-A942-88DF41084790}" presName="txSpace" presStyleCnt="0"/>
      <dgm:spPr/>
    </dgm:pt>
    <dgm:pt modelId="{CB9A17E9-8B7F-487E-85C3-282C4BBEA1DE}" type="pres">
      <dgm:prSet presAssocID="{BF5B2A90-E96C-49EB-A942-88DF41084790}" presName="desTx" presStyleLbl="revTx" presStyleIdx="7" presStyleCnt="8" custLinFactNeighborX="-4394" custLinFactNeighborY="-82205">
        <dgm:presLayoutVars/>
      </dgm:prSet>
      <dgm:spPr/>
    </dgm:pt>
  </dgm:ptLst>
  <dgm:cxnLst>
    <dgm:cxn modelId="{1C29F310-DEE5-4CBB-98D7-7C934E780E11}" type="presOf" srcId="{D20B1E6E-D45E-4DF6-A693-11963256F879}" destId="{9BACAD74-ADE6-4455-B5F6-9AA2BD6E7C29}" srcOrd="0" destOrd="0" presId="urn:microsoft.com/office/officeart/2018/5/layout/CenteredIconLabelDescriptionList"/>
    <dgm:cxn modelId="{9B7A5E14-BB48-4D32-A055-04DB7F385CA9}" srcId="{BF5B2A90-E96C-49EB-A942-88DF41084790}" destId="{35ABD9B2-89D6-435D-B40C-ABA1D0F30715}" srcOrd="0" destOrd="0" parTransId="{C925FF63-DAD1-4C9E-A6B7-2C0B5052A3A8}" sibTransId="{F0D1BADB-D325-4191-B0F2-FDF013268EC1}"/>
    <dgm:cxn modelId="{BB7F4214-7AF3-409A-AEE5-CD41E92369A2}" type="presOf" srcId="{3B95E795-CCDB-4FA3-ADFE-779472B4CEF5}" destId="{0838120F-9BCE-4A04-B655-250B99968B20}" srcOrd="0" destOrd="0" presId="urn:microsoft.com/office/officeart/2018/5/layout/CenteredIconLabelDescriptionList"/>
    <dgm:cxn modelId="{DF4D3F32-935F-452F-B821-AB06A5CA06AA}" type="presOf" srcId="{877AD752-9D9E-409C-8A48-E7B98170DA1A}" destId="{CB9A17E9-8B7F-487E-85C3-282C4BBEA1DE}" srcOrd="0" destOrd="1" presId="urn:microsoft.com/office/officeart/2018/5/layout/CenteredIconLabelDescriptionList"/>
    <dgm:cxn modelId="{A4DCDE51-7E51-4F0B-BA66-7C0398B5B36C}" srcId="{006D687B-3E4D-48B2-9CF8-00DE7D1AB140}" destId="{BF5B2A90-E96C-49EB-A942-88DF41084790}" srcOrd="3" destOrd="0" parTransId="{3A68C63B-204C-4CA1-A35D-3D00576910A5}" sibTransId="{C7B20E43-0DA8-4192-8485-F81F2BAD23D9}"/>
    <dgm:cxn modelId="{95E45073-254B-43CD-8D46-737FD13B0B23}" type="presOf" srcId="{BF5B2A90-E96C-49EB-A942-88DF41084790}" destId="{DC11BD4F-EF3B-4E42-8B41-6B3621395CE9}" srcOrd="0" destOrd="0" presId="urn:microsoft.com/office/officeart/2018/5/layout/CenteredIconLabelDescriptionList"/>
    <dgm:cxn modelId="{01588180-A6F9-4406-AE05-E518CBFD8565}" type="presOf" srcId="{006D687B-3E4D-48B2-9CF8-00DE7D1AB140}" destId="{6A056881-576E-4719-AD86-2DAF9ADE0A7E}" srcOrd="0" destOrd="0" presId="urn:microsoft.com/office/officeart/2018/5/layout/CenteredIconLabelDescriptionList"/>
    <dgm:cxn modelId="{01EEA880-9AD7-405D-8B8B-D944D0F6860B}" type="presOf" srcId="{4C4F18EC-46B3-48E4-A5B7-284778E28A17}" destId="{BD9F1281-A79E-4611-AE3F-D937A2306667}" srcOrd="0" destOrd="0" presId="urn:microsoft.com/office/officeart/2018/5/layout/CenteredIconLabelDescriptionList"/>
    <dgm:cxn modelId="{0D610389-6AEE-48F6-90B7-68793DD6997C}" type="presOf" srcId="{35ABD9B2-89D6-435D-B40C-ABA1D0F30715}" destId="{CB9A17E9-8B7F-487E-85C3-282C4BBEA1DE}" srcOrd="0" destOrd="0" presId="urn:microsoft.com/office/officeart/2018/5/layout/CenteredIconLabelDescriptionList"/>
    <dgm:cxn modelId="{036B218E-9B26-40DE-9084-2E172F1B9734}" srcId="{006D687B-3E4D-48B2-9CF8-00DE7D1AB140}" destId="{4C4F18EC-46B3-48E4-A5B7-284778E28A17}" srcOrd="0" destOrd="0" parTransId="{43D28BCE-4BBA-4FB9-81E6-B7873E921B05}" sibTransId="{BE01F97B-93CB-46CF-B868-BA8486E06DB5}"/>
    <dgm:cxn modelId="{A2C13EBD-4282-4437-BE91-10A1EAA2EEDD}" srcId="{BF5B2A90-E96C-49EB-A942-88DF41084790}" destId="{877AD752-9D9E-409C-8A48-E7B98170DA1A}" srcOrd="1" destOrd="0" parTransId="{8B7380A2-18B0-4FB8-B3A2-A9333778B967}" sibTransId="{746553D0-C60A-4436-A2B2-29D0989629FD}"/>
    <dgm:cxn modelId="{61297BD7-AA45-48FF-91D9-26635DA6EF67}" srcId="{006D687B-3E4D-48B2-9CF8-00DE7D1AB140}" destId="{D20B1E6E-D45E-4DF6-A693-11963256F879}" srcOrd="1" destOrd="0" parTransId="{1E5C42FB-5A37-4459-89C6-84AAC9A9D023}" sibTransId="{4054646D-8A66-497E-B94C-67586CFB2A74}"/>
    <dgm:cxn modelId="{DCE15CEE-CC22-4996-A6A8-3B435539B4E1}" srcId="{006D687B-3E4D-48B2-9CF8-00DE7D1AB140}" destId="{3B95E795-CCDB-4FA3-ADFE-779472B4CEF5}" srcOrd="2" destOrd="0" parTransId="{9E5C575E-4133-45BF-85BA-5DE31BECCCD5}" sibTransId="{7323C420-A2E4-4B7F-95BB-BA8F24D8BB8D}"/>
    <dgm:cxn modelId="{0BDEE691-5507-488C-85E5-8BE3D2959919}" type="presParOf" srcId="{6A056881-576E-4719-AD86-2DAF9ADE0A7E}" destId="{3BB8542B-8BC9-4B31-9E2E-1A26528CF354}" srcOrd="0" destOrd="0" presId="urn:microsoft.com/office/officeart/2018/5/layout/CenteredIconLabelDescriptionList"/>
    <dgm:cxn modelId="{3BB98D6F-023C-4963-9D9E-A0977A9DF7F4}" type="presParOf" srcId="{3BB8542B-8BC9-4B31-9E2E-1A26528CF354}" destId="{C0A46CAF-31A6-41C0-B531-06D907DFB74B}" srcOrd="0" destOrd="0" presId="urn:microsoft.com/office/officeart/2018/5/layout/CenteredIconLabelDescriptionList"/>
    <dgm:cxn modelId="{EB20DF33-7BD8-4554-B733-79A6E94326F2}" type="presParOf" srcId="{3BB8542B-8BC9-4B31-9E2E-1A26528CF354}" destId="{B73797F7-D8D5-478B-B0B5-C5DA4CEBDCA2}" srcOrd="1" destOrd="0" presId="urn:microsoft.com/office/officeart/2018/5/layout/CenteredIconLabelDescriptionList"/>
    <dgm:cxn modelId="{0EC134CF-5A8D-49F1-A498-F72A643C6FCC}" type="presParOf" srcId="{3BB8542B-8BC9-4B31-9E2E-1A26528CF354}" destId="{BD9F1281-A79E-4611-AE3F-D937A2306667}" srcOrd="2" destOrd="0" presId="urn:microsoft.com/office/officeart/2018/5/layout/CenteredIconLabelDescriptionList"/>
    <dgm:cxn modelId="{83E50AEF-D46E-4CA2-B529-E133CE70B321}" type="presParOf" srcId="{3BB8542B-8BC9-4B31-9E2E-1A26528CF354}" destId="{33BB6138-3E5F-49A8-8DA8-CD3A34A7B373}" srcOrd="3" destOrd="0" presId="urn:microsoft.com/office/officeart/2018/5/layout/CenteredIconLabelDescriptionList"/>
    <dgm:cxn modelId="{4AD9B649-6F09-434A-AFDB-0C85D8C33040}" type="presParOf" srcId="{3BB8542B-8BC9-4B31-9E2E-1A26528CF354}" destId="{15E5A563-2115-4104-AA5B-EA18895765C2}" srcOrd="4" destOrd="0" presId="urn:microsoft.com/office/officeart/2018/5/layout/CenteredIconLabelDescriptionList"/>
    <dgm:cxn modelId="{CBE92E26-4A0C-4258-9F86-50A72F039880}" type="presParOf" srcId="{6A056881-576E-4719-AD86-2DAF9ADE0A7E}" destId="{0085E73F-7506-4A81-9B4C-8C0D910FF0E5}" srcOrd="1" destOrd="0" presId="urn:microsoft.com/office/officeart/2018/5/layout/CenteredIconLabelDescriptionList"/>
    <dgm:cxn modelId="{A91C6BDC-EEEF-4D34-993C-223D6201E663}" type="presParOf" srcId="{6A056881-576E-4719-AD86-2DAF9ADE0A7E}" destId="{36AE6426-A8F6-4690-B3CA-8F67241EF748}" srcOrd="2" destOrd="0" presId="urn:microsoft.com/office/officeart/2018/5/layout/CenteredIconLabelDescriptionList"/>
    <dgm:cxn modelId="{AD9EF489-87E5-42D0-8FB6-C9314FE7A969}" type="presParOf" srcId="{36AE6426-A8F6-4690-B3CA-8F67241EF748}" destId="{352565D0-4464-4DC8-B716-30C730689F9B}" srcOrd="0" destOrd="0" presId="urn:microsoft.com/office/officeart/2018/5/layout/CenteredIconLabelDescriptionList"/>
    <dgm:cxn modelId="{C10A14DD-9E0A-4A49-ACFD-36557B4FD9C1}" type="presParOf" srcId="{36AE6426-A8F6-4690-B3CA-8F67241EF748}" destId="{2E950A82-7E91-4FD3-86C0-2B26E15A3755}" srcOrd="1" destOrd="0" presId="urn:microsoft.com/office/officeart/2018/5/layout/CenteredIconLabelDescriptionList"/>
    <dgm:cxn modelId="{79DC399C-DED2-48DC-922E-7035480D3015}" type="presParOf" srcId="{36AE6426-A8F6-4690-B3CA-8F67241EF748}" destId="{9BACAD74-ADE6-4455-B5F6-9AA2BD6E7C29}" srcOrd="2" destOrd="0" presId="urn:microsoft.com/office/officeart/2018/5/layout/CenteredIconLabelDescriptionList"/>
    <dgm:cxn modelId="{4354227E-1F53-4A06-9FC8-C1DEA69A4C63}" type="presParOf" srcId="{36AE6426-A8F6-4690-B3CA-8F67241EF748}" destId="{1265549E-5FD1-4B5D-A87F-4B108C9CC85A}" srcOrd="3" destOrd="0" presId="urn:microsoft.com/office/officeart/2018/5/layout/CenteredIconLabelDescriptionList"/>
    <dgm:cxn modelId="{F7A8C978-62E1-4F47-8BBF-0A684A9E5E46}" type="presParOf" srcId="{36AE6426-A8F6-4690-B3CA-8F67241EF748}" destId="{30B05BEF-07A1-4320-B8F4-A0982BC51840}" srcOrd="4" destOrd="0" presId="urn:microsoft.com/office/officeart/2018/5/layout/CenteredIconLabelDescriptionList"/>
    <dgm:cxn modelId="{C756687E-2B3A-45D5-BF17-7519E6060B75}" type="presParOf" srcId="{6A056881-576E-4719-AD86-2DAF9ADE0A7E}" destId="{CBDBF794-6074-4A9C-84D5-143FE9491507}" srcOrd="3" destOrd="0" presId="urn:microsoft.com/office/officeart/2018/5/layout/CenteredIconLabelDescriptionList"/>
    <dgm:cxn modelId="{9E4C283A-BAF0-4BEC-88CB-5EC2152D8583}" type="presParOf" srcId="{6A056881-576E-4719-AD86-2DAF9ADE0A7E}" destId="{6C59A12C-2D9D-4B5A-8D65-EAA312D9D082}" srcOrd="4" destOrd="0" presId="urn:microsoft.com/office/officeart/2018/5/layout/CenteredIconLabelDescriptionList"/>
    <dgm:cxn modelId="{943F6FE8-6193-4E61-A7E2-3315808B603F}" type="presParOf" srcId="{6C59A12C-2D9D-4B5A-8D65-EAA312D9D082}" destId="{7F6E1950-D55D-4892-BE80-51F21F7C67F5}" srcOrd="0" destOrd="0" presId="urn:microsoft.com/office/officeart/2018/5/layout/CenteredIconLabelDescriptionList"/>
    <dgm:cxn modelId="{DF6B0590-A3DF-4805-977B-5BCFDC991458}" type="presParOf" srcId="{6C59A12C-2D9D-4B5A-8D65-EAA312D9D082}" destId="{C7BE08E6-6E41-4817-BA6F-4FA9712D423A}" srcOrd="1" destOrd="0" presId="urn:microsoft.com/office/officeart/2018/5/layout/CenteredIconLabelDescriptionList"/>
    <dgm:cxn modelId="{72426673-1DE8-4E71-BAD0-B3516D30AA8C}" type="presParOf" srcId="{6C59A12C-2D9D-4B5A-8D65-EAA312D9D082}" destId="{0838120F-9BCE-4A04-B655-250B99968B20}" srcOrd="2" destOrd="0" presId="urn:microsoft.com/office/officeart/2018/5/layout/CenteredIconLabelDescriptionList"/>
    <dgm:cxn modelId="{75D6E22C-E002-4617-A500-5C83B8CA25ED}" type="presParOf" srcId="{6C59A12C-2D9D-4B5A-8D65-EAA312D9D082}" destId="{04CAE955-C056-404C-9166-D93FA7B9E1A3}" srcOrd="3" destOrd="0" presId="urn:microsoft.com/office/officeart/2018/5/layout/CenteredIconLabelDescriptionList"/>
    <dgm:cxn modelId="{8CC1B766-B11A-406A-87BA-AB844F212B9C}" type="presParOf" srcId="{6C59A12C-2D9D-4B5A-8D65-EAA312D9D082}" destId="{63DB62CB-9D82-4B29-9BDF-1411CB324FFD}" srcOrd="4" destOrd="0" presId="urn:microsoft.com/office/officeart/2018/5/layout/CenteredIconLabelDescriptionList"/>
    <dgm:cxn modelId="{F1D833ED-DB7F-4CCE-947F-5993A0D0D7BF}" type="presParOf" srcId="{6A056881-576E-4719-AD86-2DAF9ADE0A7E}" destId="{7EEC2EC4-9D39-4301-8147-031F529DD5F0}" srcOrd="5" destOrd="0" presId="urn:microsoft.com/office/officeart/2018/5/layout/CenteredIconLabelDescriptionList"/>
    <dgm:cxn modelId="{A1CFD89D-888F-4E47-B6DA-D5E42049BBDF}" type="presParOf" srcId="{6A056881-576E-4719-AD86-2DAF9ADE0A7E}" destId="{E3D40F34-1682-4C72-ACA4-E39CFEF2CC16}" srcOrd="6" destOrd="0" presId="urn:microsoft.com/office/officeart/2018/5/layout/CenteredIconLabelDescriptionList"/>
    <dgm:cxn modelId="{0D8649AC-7814-44E9-BF10-31C0C56AC177}" type="presParOf" srcId="{E3D40F34-1682-4C72-ACA4-E39CFEF2CC16}" destId="{A12446B8-931B-41A6-AC01-BB5481F30386}" srcOrd="0" destOrd="0" presId="urn:microsoft.com/office/officeart/2018/5/layout/CenteredIconLabelDescriptionList"/>
    <dgm:cxn modelId="{7F13E998-A2C4-4551-A685-CC465B5C0700}" type="presParOf" srcId="{E3D40F34-1682-4C72-ACA4-E39CFEF2CC16}" destId="{721DD515-7367-40F9-AD9B-F76DAF14DE58}" srcOrd="1" destOrd="0" presId="urn:microsoft.com/office/officeart/2018/5/layout/CenteredIconLabelDescriptionList"/>
    <dgm:cxn modelId="{EF57F239-88E5-41BF-9273-C6B86CEC5BEC}" type="presParOf" srcId="{E3D40F34-1682-4C72-ACA4-E39CFEF2CC16}" destId="{DC11BD4F-EF3B-4E42-8B41-6B3621395CE9}" srcOrd="2" destOrd="0" presId="urn:microsoft.com/office/officeart/2018/5/layout/CenteredIconLabelDescriptionList"/>
    <dgm:cxn modelId="{F4DA95D6-7324-4818-85D3-B825390E6472}" type="presParOf" srcId="{E3D40F34-1682-4C72-ACA4-E39CFEF2CC16}" destId="{76751E85-F83D-4300-B3DB-CF90F009712A}" srcOrd="3" destOrd="0" presId="urn:microsoft.com/office/officeart/2018/5/layout/CenteredIconLabelDescriptionList"/>
    <dgm:cxn modelId="{1AA90B43-FD84-4157-9574-59C184B413AF}" type="presParOf" srcId="{E3D40F34-1682-4C72-ACA4-E39CFEF2CC16}" destId="{CB9A17E9-8B7F-487E-85C3-282C4BBEA1D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9BF28-5EB5-46A0-9532-EECCD0A04463}">
      <dsp:nvSpPr>
        <dsp:cNvPr id="0" name=""/>
        <dsp:cNvSpPr/>
      </dsp:nvSpPr>
      <dsp:spPr>
        <a:xfrm>
          <a:off x="1428650" y="262124"/>
          <a:ext cx="1156246" cy="751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ranklin Gothic Book" panose="020B0503020102020204" pitchFamily="34" charset="0"/>
            </a:rPr>
            <a:t>Triggering Event</a:t>
          </a:r>
        </a:p>
      </dsp:txBody>
      <dsp:txXfrm>
        <a:off x="1465338" y="298812"/>
        <a:ext cx="1082870" cy="678184"/>
      </dsp:txXfrm>
    </dsp:sp>
    <dsp:sp modelId="{E8B8352F-94A3-404C-BEF9-A13D30D35877}">
      <dsp:nvSpPr>
        <dsp:cNvPr id="0" name=""/>
        <dsp:cNvSpPr/>
      </dsp:nvSpPr>
      <dsp:spPr>
        <a:xfrm>
          <a:off x="504957" y="637904"/>
          <a:ext cx="3003631" cy="3003631"/>
        </a:xfrm>
        <a:custGeom>
          <a:avLst/>
          <a:gdLst/>
          <a:ahLst/>
          <a:cxnLst/>
          <a:rect l="0" t="0" r="0" b="0"/>
          <a:pathLst>
            <a:path>
              <a:moveTo>
                <a:pt x="2087885" y="119074"/>
              </a:moveTo>
              <a:arcTo wR="1501815" hR="1501815" stAng="17578169"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3B61E1-E3F3-4DEF-B755-7AFF7D29C654}">
      <dsp:nvSpPr>
        <dsp:cNvPr id="0" name=""/>
        <dsp:cNvSpPr/>
      </dsp:nvSpPr>
      <dsp:spPr>
        <a:xfrm>
          <a:off x="2856962" y="1299853"/>
          <a:ext cx="1156246" cy="751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ranklin Gothic Book" panose="020B0503020102020204" pitchFamily="34" charset="0"/>
            </a:rPr>
            <a:t>Negative Thoughts</a:t>
          </a:r>
        </a:p>
      </dsp:txBody>
      <dsp:txXfrm>
        <a:off x="2893650" y="1336541"/>
        <a:ext cx="1082870" cy="678184"/>
      </dsp:txXfrm>
    </dsp:sp>
    <dsp:sp modelId="{E816327B-7A8D-41AA-8672-6A607E51A331}">
      <dsp:nvSpPr>
        <dsp:cNvPr id="0" name=""/>
        <dsp:cNvSpPr/>
      </dsp:nvSpPr>
      <dsp:spPr>
        <a:xfrm>
          <a:off x="504957" y="637904"/>
          <a:ext cx="3003631" cy="3003631"/>
        </a:xfrm>
        <a:custGeom>
          <a:avLst/>
          <a:gdLst/>
          <a:ahLst/>
          <a:cxnLst/>
          <a:rect l="0" t="0" r="0" b="0"/>
          <a:pathLst>
            <a:path>
              <a:moveTo>
                <a:pt x="3001567" y="1423110"/>
              </a:moveTo>
              <a:arcTo wR="1501815" hR="1501815" stAng="21419756"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2D0DCF-E4AD-47AA-BEC7-55CB1F2CCFBE}">
      <dsp:nvSpPr>
        <dsp:cNvPr id="0" name=""/>
        <dsp:cNvSpPr/>
      </dsp:nvSpPr>
      <dsp:spPr>
        <a:xfrm>
          <a:off x="2311395" y="2978934"/>
          <a:ext cx="1156246" cy="751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ranklin Gothic Book" panose="020B0503020102020204" pitchFamily="34" charset="0"/>
            </a:rPr>
            <a:t>Emotional Response</a:t>
          </a:r>
        </a:p>
      </dsp:txBody>
      <dsp:txXfrm>
        <a:off x="2348083" y="3015622"/>
        <a:ext cx="1082870" cy="678184"/>
      </dsp:txXfrm>
    </dsp:sp>
    <dsp:sp modelId="{B5BF69E1-B032-4DA6-A306-F8C4AA46450B}">
      <dsp:nvSpPr>
        <dsp:cNvPr id="0" name=""/>
        <dsp:cNvSpPr/>
      </dsp:nvSpPr>
      <dsp:spPr>
        <a:xfrm>
          <a:off x="504957" y="637904"/>
          <a:ext cx="3003631" cy="3003631"/>
        </a:xfrm>
        <a:custGeom>
          <a:avLst/>
          <a:gdLst/>
          <a:ahLst/>
          <a:cxnLst/>
          <a:rect l="0" t="0" r="0" b="0"/>
          <a:pathLst>
            <a:path>
              <a:moveTo>
                <a:pt x="1800469" y="2973636"/>
              </a:moveTo>
              <a:arcTo wR="1501815" hR="1501815" stAng="4711776" swAng="13764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F0503B-0CE9-400D-A874-EEFF6FD8CBBD}">
      <dsp:nvSpPr>
        <dsp:cNvPr id="0" name=""/>
        <dsp:cNvSpPr/>
      </dsp:nvSpPr>
      <dsp:spPr>
        <a:xfrm>
          <a:off x="545905" y="2978934"/>
          <a:ext cx="1156246" cy="751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ranklin Gothic Book" panose="020B0503020102020204" pitchFamily="34" charset="0"/>
            </a:rPr>
            <a:t>Physical Symptoms</a:t>
          </a:r>
        </a:p>
      </dsp:txBody>
      <dsp:txXfrm>
        <a:off x="582593" y="3015622"/>
        <a:ext cx="1082870" cy="678184"/>
      </dsp:txXfrm>
    </dsp:sp>
    <dsp:sp modelId="{6F86F4CE-8EFB-4041-AB07-E26C5EA13D9A}">
      <dsp:nvSpPr>
        <dsp:cNvPr id="0" name=""/>
        <dsp:cNvSpPr/>
      </dsp:nvSpPr>
      <dsp:spPr>
        <a:xfrm>
          <a:off x="504957" y="637904"/>
          <a:ext cx="3003631" cy="3003631"/>
        </a:xfrm>
        <a:custGeom>
          <a:avLst/>
          <a:gdLst/>
          <a:ahLst/>
          <a:cxnLst/>
          <a:rect l="0" t="0" r="0" b="0"/>
          <a:pathLst>
            <a:path>
              <a:moveTo>
                <a:pt x="251008" y="2333038"/>
              </a:moveTo>
              <a:arcTo wR="1501815" hR="1501815" stAng="8783641"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ED1AC0-8D9E-4E57-9D4C-5D5CB1AA59F6}">
      <dsp:nvSpPr>
        <dsp:cNvPr id="0" name=""/>
        <dsp:cNvSpPr/>
      </dsp:nvSpPr>
      <dsp:spPr>
        <a:xfrm>
          <a:off x="338" y="1299853"/>
          <a:ext cx="1156246" cy="751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ranklin Gothic Book" panose="020B0503020102020204" pitchFamily="34" charset="0"/>
            </a:rPr>
            <a:t>Behavioral Response</a:t>
          </a:r>
        </a:p>
      </dsp:txBody>
      <dsp:txXfrm>
        <a:off x="37026" y="1336541"/>
        <a:ext cx="1082870" cy="678184"/>
      </dsp:txXfrm>
    </dsp:sp>
    <dsp:sp modelId="{0A7B96CA-E7BA-456A-8077-29AE742D6599}">
      <dsp:nvSpPr>
        <dsp:cNvPr id="0" name=""/>
        <dsp:cNvSpPr/>
      </dsp:nvSpPr>
      <dsp:spPr>
        <a:xfrm>
          <a:off x="504957" y="637904"/>
          <a:ext cx="3003631" cy="3003631"/>
        </a:xfrm>
        <a:custGeom>
          <a:avLst/>
          <a:gdLst/>
          <a:ahLst/>
          <a:cxnLst/>
          <a:rect l="0" t="0" r="0" b="0"/>
          <a:pathLst>
            <a:path>
              <a:moveTo>
                <a:pt x="261637" y="654816"/>
              </a:moveTo>
              <a:arcTo wR="1501815" hR="1501815" stAng="12859904"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46CAF-31A6-41C0-B531-06D907DFB74B}">
      <dsp:nvSpPr>
        <dsp:cNvPr id="0" name=""/>
        <dsp:cNvSpPr/>
      </dsp:nvSpPr>
      <dsp:spPr>
        <a:xfrm>
          <a:off x="567558" y="205484"/>
          <a:ext cx="609820" cy="609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9F1281-A79E-4611-AE3F-D937A2306667}">
      <dsp:nvSpPr>
        <dsp:cNvPr id="0" name=""/>
        <dsp:cNvSpPr/>
      </dsp:nvSpPr>
      <dsp:spPr>
        <a:xfrm>
          <a:off x="1297" y="960160"/>
          <a:ext cx="1742343"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What’s happening when a person shows signs of escalation? </a:t>
          </a:r>
        </a:p>
      </dsp:txBody>
      <dsp:txXfrm>
        <a:off x="1297" y="960160"/>
        <a:ext cx="1742343" cy="1296000"/>
      </dsp:txXfrm>
    </dsp:sp>
    <dsp:sp modelId="{15E5A563-2115-4104-AA5B-EA18895765C2}">
      <dsp:nvSpPr>
        <dsp:cNvPr id="0" name=""/>
        <dsp:cNvSpPr/>
      </dsp:nvSpPr>
      <dsp:spPr>
        <a:xfrm>
          <a:off x="1297" y="2323535"/>
          <a:ext cx="1742343" cy="1250690"/>
        </a:xfrm>
        <a:prstGeom prst="rect">
          <a:avLst/>
        </a:prstGeom>
        <a:noFill/>
        <a:ln>
          <a:noFill/>
        </a:ln>
        <a:effectLst/>
      </dsp:spPr>
      <dsp:style>
        <a:lnRef idx="0">
          <a:scrgbClr r="0" g="0" b="0"/>
        </a:lnRef>
        <a:fillRef idx="0">
          <a:scrgbClr r="0" g="0" b="0"/>
        </a:fillRef>
        <a:effectRef idx="0">
          <a:scrgbClr r="0" g="0" b="0"/>
        </a:effectRef>
        <a:fontRef idx="minor"/>
      </dsp:style>
    </dsp:sp>
    <dsp:sp modelId="{352565D0-4464-4DC8-B716-30C730689F9B}">
      <dsp:nvSpPr>
        <dsp:cNvPr id="0" name=""/>
        <dsp:cNvSpPr/>
      </dsp:nvSpPr>
      <dsp:spPr>
        <a:xfrm>
          <a:off x="2614812" y="205484"/>
          <a:ext cx="609820" cy="609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CAD74-ADE6-4455-B5F6-9AA2BD6E7C29}">
      <dsp:nvSpPr>
        <dsp:cNvPr id="0" name=""/>
        <dsp:cNvSpPr/>
      </dsp:nvSpPr>
      <dsp:spPr>
        <a:xfrm>
          <a:off x="2048551" y="801057"/>
          <a:ext cx="1742343" cy="161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What are visual signs?</a:t>
          </a:r>
        </a:p>
        <a:p>
          <a:pPr marL="0" lvl="0" indent="0" algn="ctr" defTabSz="622300">
            <a:lnSpc>
              <a:spcPct val="90000"/>
            </a:lnSpc>
            <a:spcBef>
              <a:spcPct val="0"/>
            </a:spcBef>
            <a:spcAft>
              <a:spcPct val="35000"/>
            </a:spcAft>
            <a:buNone/>
            <a:defRPr b="1"/>
          </a:pPr>
          <a:r>
            <a:rPr lang="en-US" sz="1400" b="0" kern="1200" dirty="0"/>
            <a:t>Rapid Breathing</a:t>
          </a:r>
        </a:p>
        <a:p>
          <a:pPr marL="0" lvl="0" indent="0" algn="ctr" defTabSz="622300">
            <a:lnSpc>
              <a:spcPct val="90000"/>
            </a:lnSpc>
            <a:spcBef>
              <a:spcPct val="0"/>
            </a:spcBef>
            <a:spcAft>
              <a:spcPct val="35000"/>
            </a:spcAft>
            <a:buNone/>
            <a:defRPr b="1"/>
          </a:pPr>
          <a:r>
            <a:rPr lang="en-US" sz="1400" b="0" kern="1200" dirty="0"/>
            <a:t>Wide Eyes</a:t>
          </a:r>
        </a:p>
        <a:p>
          <a:pPr marL="0" lvl="0" indent="0" algn="ctr" defTabSz="622300">
            <a:lnSpc>
              <a:spcPct val="90000"/>
            </a:lnSpc>
            <a:spcBef>
              <a:spcPct val="0"/>
            </a:spcBef>
            <a:spcAft>
              <a:spcPct val="35000"/>
            </a:spcAft>
            <a:buNone/>
            <a:defRPr b="1"/>
          </a:pPr>
          <a:r>
            <a:rPr lang="en-US" sz="1400" b="0" kern="1200" dirty="0"/>
            <a:t>Rapidly Shifting Mood</a:t>
          </a:r>
        </a:p>
        <a:p>
          <a:pPr marL="0" lvl="0" indent="0" algn="ctr" defTabSz="622300">
            <a:lnSpc>
              <a:spcPct val="90000"/>
            </a:lnSpc>
            <a:spcBef>
              <a:spcPct val="0"/>
            </a:spcBef>
            <a:spcAft>
              <a:spcPct val="35000"/>
            </a:spcAft>
            <a:buNone/>
            <a:defRPr b="1"/>
          </a:pPr>
          <a:r>
            <a:rPr lang="en-US" sz="1400" b="0" kern="1200" dirty="0"/>
            <a:t>Restlessness </a:t>
          </a:r>
        </a:p>
      </dsp:txBody>
      <dsp:txXfrm>
        <a:off x="2048551" y="801057"/>
        <a:ext cx="1742343" cy="1614206"/>
      </dsp:txXfrm>
    </dsp:sp>
    <dsp:sp modelId="{30B05BEF-07A1-4320-B8F4-A0982BC51840}">
      <dsp:nvSpPr>
        <dsp:cNvPr id="0" name=""/>
        <dsp:cNvSpPr/>
      </dsp:nvSpPr>
      <dsp:spPr>
        <a:xfrm>
          <a:off x="2048551" y="2323535"/>
          <a:ext cx="1742343" cy="1250690"/>
        </a:xfrm>
        <a:prstGeom prst="rect">
          <a:avLst/>
        </a:prstGeom>
        <a:noFill/>
        <a:ln>
          <a:noFill/>
        </a:ln>
        <a:effectLst/>
      </dsp:spPr>
      <dsp:style>
        <a:lnRef idx="0">
          <a:scrgbClr r="0" g="0" b="0"/>
        </a:lnRef>
        <a:fillRef idx="0">
          <a:scrgbClr r="0" g="0" b="0"/>
        </a:fillRef>
        <a:effectRef idx="0">
          <a:scrgbClr r="0" g="0" b="0"/>
        </a:effectRef>
        <a:fontRef idx="minor"/>
      </dsp:style>
    </dsp:sp>
    <dsp:sp modelId="{7F6E1950-D55D-4892-BE80-51F21F7C67F5}">
      <dsp:nvSpPr>
        <dsp:cNvPr id="0" name=""/>
        <dsp:cNvSpPr/>
      </dsp:nvSpPr>
      <dsp:spPr>
        <a:xfrm>
          <a:off x="4662066" y="205484"/>
          <a:ext cx="609820" cy="609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8120F-9BCE-4A04-B655-250B99968B20}">
      <dsp:nvSpPr>
        <dsp:cNvPr id="0" name=""/>
        <dsp:cNvSpPr/>
      </dsp:nvSpPr>
      <dsp:spPr>
        <a:xfrm>
          <a:off x="4095805" y="960160"/>
          <a:ext cx="1742343"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Response to feeling threatened, scared, or hurt</a:t>
          </a:r>
        </a:p>
      </dsp:txBody>
      <dsp:txXfrm>
        <a:off x="4095805" y="960160"/>
        <a:ext cx="1742343" cy="1296000"/>
      </dsp:txXfrm>
    </dsp:sp>
    <dsp:sp modelId="{63DB62CB-9D82-4B29-9BDF-1411CB324FFD}">
      <dsp:nvSpPr>
        <dsp:cNvPr id="0" name=""/>
        <dsp:cNvSpPr/>
      </dsp:nvSpPr>
      <dsp:spPr>
        <a:xfrm>
          <a:off x="4095805" y="2323535"/>
          <a:ext cx="1742343" cy="1250690"/>
        </a:xfrm>
        <a:prstGeom prst="rect">
          <a:avLst/>
        </a:prstGeom>
        <a:noFill/>
        <a:ln>
          <a:noFill/>
        </a:ln>
        <a:effectLst/>
      </dsp:spPr>
      <dsp:style>
        <a:lnRef idx="0">
          <a:scrgbClr r="0" g="0" b="0"/>
        </a:lnRef>
        <a:fillRef idx="0">
          <a:scrgbClr r="0" g="0" b="0"/>
        </a:fillRef>
        <a:effectRef idx="0">
          <a:scrgbClr r="0" g="0" b="0"/>
        </a:effectRef>
        <a:fontRef idx="minor"/>
      </dsp:style>
    </dsp:sp>
    <dsp:sp modelId="{A12446B8-931B-41A6-AC01-BB5481F30386}">
      <dsp:nvSpPr>
        <dsp:cNvPr id="0" name=""/>
        <dsp:cNvSpPr/>
      </dsp:nvSpPr>
      <dsp:spPr>
        <a:xfrm>
          <a:off x="6709320" y="205484"/>
          <a:ext cx="609820" cy="609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1BD4F-EF3B-4E42-8B41-6B3621395CE9}">
      <dsp:nvSpPr>
        <dsp:cNvPr id="0" name=""/>
        <dsp:cNvSpPr/>
      </dsp:nvSpPr>
      <dsp:spPr>
        <a:xfrm>
          <a:off x="6143058" y="960160"/>
          <a:ext cx="1742343"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Displaced anger</a:t>
          </a:r>
        </a:p>
      </dsp:txBody>
      <dsp:txXfrm>
        <a:off x="6143058" y="960160"/>
        <a:ext cx="1742343" cy="1296000"/>
      </dsp:txXfrm>
    </dsp:sp>
    <dsp:sp modelId="{CB9A17E9-8B7F-487E-85C3-282C4BBEA1DE}">
      <dsp:nvSpPr>
        <dsp:cNvPr id="0" name=""/>
        <dsp:cNvSpPr/>
      </dsp:nvSpPr>
      <dsp:spPr>
        <a:xfrm>
          <a:off x="6066500" y="1295405"/>
          <a:ext cx="1742343" cy="125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Anger is a feeling or response to a </a:t>
          </a:r>
          <a:r>
            <a:rPr lang="en-US" sz="1400" u="sng" kern="1200" dirty="0"/>
            <a:t>perceived</a:t>
          </a:r>
          <a:r>
            <a:rPr lang="en-US" sz="1400" kern="1200" dirty="0"/>
            <a:t> negative situation</a:t>
          </a:r>
        </a:p>
        <a:p>
          <a:pPr marL="0" lvl="0" indent="0" algn="ctr" defTabSz="622300">
            <a:lnSpc>
              <a:spcPct val="90000"/>
            </a:lnSpc>
            <a:spcBef>
              <a:spcPct val="0"/>
            </a:spcBef>
            <a:spcAft>
              <a:spcPct val="35000"/>
            </a:spcAft>
            <a:buNone/>
          </a:pPr>
          <a:r>
            <a:rPr lang="en-US" sz="1400" kern="1200" dirty="0"/>
            <a:t>Contributors can be:   frustration and fear</a:t>
          </a:r>
        </a:p>
      </dsp:txBody>
      <dsp:txXfrm>
        <a:off x="6066500" y="1295405"/>
        <a:ext cx="1742343" cy="125069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409AE1-D3DE-A97F-2E33-2A1E96AF469E}"/>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ED259228-7B5D-B937-E8F9-C89FFDBD83AE}"/>
              </a:ext>
            </a:extLst>
          </p:cNvPr>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4D82F38C-12CC-4E76-8AB9-16F9F5B47E5A}" type="datetimeFigureOut">
              <a:rPr lang="en-US"/>
              <a:pPr>
                <a:defRPr/>
              </a:pPr>
              <a:t>9/13/2022</a:t>
            </a:fld>
            <a:endParaRPr lang="en-US" dirty="0"/>
          </a:p>
        </p:txBody>
      </p:sp>
      <p:sp>
        <p:nvSpPr>
          <p:cNvPr id="4" name="Footer Placeholder 3">
            <a:extLst>
              <a:ext uri="{FF2B5EF4-FFF2-40B4-BE49-F238E27FC236}">
                <a16:creationId xmlns:a16="http://schemas.microsoft.com/office/drawing/2014/main" id="{BEC71338-615E-BD98-3D10-38341A4E7622}"/>
              </a:ext>
            </a:extLst>
          </p:cNvPr>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B41AC71-F965-8D6F-183D-AE2D833BF789}"/>
              </a:ext>
            </a:extLst>
          </p:cNvPr>
          <p:cNvSpPr>
            <a:spLocks noGrp="1"/>
          </p:cNvSpPr>
          <p:nvPr>
            <p:ph type="sldNum" sz="quarter" idx="3"/>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F005E25-89EA-44A9-911D-E2C78BDF7B2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7AEDBD-1016-EB32-EF21-5BF22B9E401B}"/>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D29FF5EC-09C7-8C91-1312-A4206C082319}"/>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0536131D-66CF-4E25-989A-B0C06013D522}" type="datetimeFigureOut">
              <a:rPr lang="en-US"/>
              <a:pPr>
                <a:defRPr/>
              </a:pPr>
              <a:t>9/13/2022</a:t>
            </a:fld>
            <a:endParaRPr lang="en-US" dirty="0"/>
          </a:p>
        </p:txBody>
      </p:sp>
      <p:sp>
        <p:nvSpPr>
          <p:cNvPr id="4" name="Slide Image Placeholder 3">
            <a:extLst>
              <a:ext uri="{FF2B5EF4-FFF2-40B4-BE49-F238E27FC236}">
                <a16:creationId xmlns:a16="http://schemas.microsoft.com/office/drawing/2014/main" id="{58B671D9-381B-8921-0D53-A92332EB9D2A}"/>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E163059-7B67-FA62-D0E0-9A0D200C9E2F}"/>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ACEFAE2-86C8-0DE6-528B-38E30C4424A2}"/>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CD01850F-01E7-7B3F-35EC-41EDE94F1B1E}"/>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2CCDBA-683F-4FC0-95D1-CA056930C3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BFB6BBA-12E5-6E9A-17E4-406D84D8A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75A3620-9787-D462-2521-A4E1C86964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p>
        </p:txBody>
      </p:sp>
      <p:sp>
        <p:nvSpPr>
          <p:cNvPr id="45060" name="Slide Number Placeholder 3">
            <a:extLst>
              <a:ext uri="{FF2B5EF4-FFF2-40B4-BE49-F238E27FC236}">
                <a16:creationId xmlns:a16="http://schemas.microsoft.com/office/drawing/2014/main" id="{142C693E-0466-B18E-0B61-F75FC03F66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F80461-8315-41B5-9254-4EDC9FF7FBB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12</a:t>
            </a:fld>
            <a:endParaRPr lang="en-US" altLang="en-US"/>
          </a:p>
        </p:txBody>
      </p:sp>
    </p:spTree>
    <p:extLst>
      <p:ext uri="{BB962C8B-B14F-4D97-AF65-F5344CB8AC3E}">
        <p14:creationId xmlns:p14="http://schemas.microsoft.com/office/powerpoint/2010/main" val="114454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What do you notice about the Response side? What stands out to you? </a:t>
            </a:r>
          </a:p>
          <a:p>
            <a:r>
              <a:rPr lang="en-US" b="0" dirty="0"/>
              <a:t>Listen for here to help, “we”, l care and want to her you, this sounds like, I can see, or I can imagine”  </a:t>
            </a:r>
          </a:p>
          <a:p>
            <a:endParaRPr lang="en-US" dirty="0"/>
          </a:p>
          <a:p>
            <a:r>
              <a:rPr lang="en-US" dirty="0"/>
              <a:t>Appropriate de-escalation interventions seek to understand the individual, his or her unique circumstances and how that individual’s personal preferences and goals can be maximally incorporated in the crisis response. </a:t>
            </a:r>
          </a:p>
          <a:p>
            <a:endParaRPr lang="en-US" dirty="0"/>
          </a:p>
          <a:p>
            <a:r>
              <a:rPr lang="en-US" dirty="0"/>
              <a:t>Let’s practice more in the next discussion section.</a:t>
            </a:r>
          </a:p>
          <a:p>
            <a:endParaRPr lang="en-US" dirty="0">
              <a:latin typeface="Calibri"/>
            </a:endParaRPr>
          </a:p>
          <a:p>
            <a:endParaRPr lang="en-US" sz="1000" dirty="0">
              <a:latin typeface="Calibri"/>
            </a:endParaRPr>
          </a:p>
        </p:txBody>
      </p:sp>
      <p:sp>
        <p:nvSpPr>
          <p:cNvPr id="4" name="Slide Number Placeholder 3"/>
          <p:cNvSpPr>
            <a:spLocks noGrp="1"/>
          </p:cNvSpPr>
          <p:nvPr>
            <p:ph type="sldNum" sz="quarter" idx="10"/>
          </p:nvPr>
        </p:nvSpPr>
        <p:spPr/>
        <p:txBody>
          <a:bodyPr/>
          <a:lstStyle/>
          <a:p>
            <a:fld id="{9ABA7B9F-E4E8-8941-9B47-8793A8F7A103}" type="slidenum">
              <a:rPr lang="en-US" smtClean="0"/>
              <a:t>13</a:t>
            </a:fld>
            <a:endParaRPr lang="en-US"/>
          </a:p>
        </p:txBody>
      </p:sp>
      <p:sp>
        <p:nvSpPr>
          <p:cNvPr id="5" name="Date Placeholder 4">
            <a:extLst>
              <a:ext uri="{FF2B5EF4-FFF2-40B4-BE49-F238E27FC236}">
                <a16:creationId xmlns:a16="http://schemas.microsoft.com/office/drawing/2014/main" id="{ACD56840-8222-4BF6-91A3-574AB96103B3}"/>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C7F89C6F-0180-49D7-9A50-537460542E96}"/>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7024240F-7371-4C33-B0B7-B212B2322388}"/>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64757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14</a:t>
            </a:fld>
            <a:endParaRPr lang="en-US" altLang="en-US"/>
          </a:p>
        </p:txBody>
      </p:sp>
    </p:spTree>
    <p:extLst>
      <p:ext uri="{BB962C8B-B14F-4D97-AF65-F5344CB8AC3E}">
        <p14:creationId xmlns:p14="http://schemas.microsoft.com/office/powerpoint/2010/main" val="163009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81000" y="4343400"/>
            <a:ext cx="6172200" cy="4495800"/>
          </a:xfrm>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dirty="0"/>
              <a:t>Trainer Notes:</a:t>
            </a:r>
          </a:p>
          <a:p>
            <a:r>
              <a:rPr lang="en-US" i="0" dirty="0"/>
              <a:t>Whenever organizations can have a proactive plan versus a reactive plan – the outcomes are generally better.</a:t>
            </a:r>
          </a:p>
          <a:p>
            <a:endParaRPr lang="en-US" i="0" dirty="0"/>
          </a:p>
          <a:p>
            <a:r>
              <a:rPr lang="en-US" i="0" dirty="0"/>
              <a:t>Imagine you are in a situation where a Customer is very frustrated with you, their annoyance level is increasing, and the volume of their voice is getting louder.  Have participants take a few seconds to read the bulleted points and ask:</a:t>
            </a:r>
          </a:p>
          <a:p>
            <a:endParaRPr lang="en-US" i="0" dirty="0"/>
          </a:p>
          <a:p>
            <a:pPr marL="171450" indent="-171450">
              <a:buFont typeface="Arial" panose="020B0604020202020204" pitchFamily="34" charset="0"/>
              <a:buChar char="•"/>
            </a:pPr>
            <a:r>
              <a:rPr lang="en-US" i="0" dirty="0"/>
              <a:t>What on this list resonates?</a:t>
            </a:r>
          </a:p>
          <a:p>
            <a:pPr marL="171450" indent="-171450">
              <a:buFont typeface="Arial" panose="020B0604020202020204" pitchFamily="34" charset="0"/>
              <a:buChar char="•"/>
            </a:pPr>
            <a:r>
              <a:rPr lang="en-US" i="0" dirty="0"/>
              <a:t>What has worked that someone can share an example of?</a:t>
            </a:r>
          </a:p>
          <a:p>
            <a:pPr marL="171450" indent="-171450">
              <a:buFont typeface="Arial" panose="020B0604020202020204" pitchFamily="34" charset="0"/>
              <a:buChar char="•"/>
            </a:pPr>
            <a:r>
              <a:rPr lang="en-US" i="0" dirty="0"/>
              <a:t>What didn’t work despite efforts?</a:t>
            </a:r>
          </a:p>
          <a:p>
            <a:endParaRPr lang="en-US" i="0"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40EDE4-3546-4E6A-A5E3-CED1346A8ADD}" type="slidenum">
              <a:rPr lang="en-US" smtClean="0"/>
              <a:pPr/>
              <a:t>15</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4" name="Header Placeholder 3"/>
          <p:cNvSpPr>
            <a:spLocks noGrp="1"/>
          </p:cNvSpPr>
          <p:nvPr>
            <p:ph type="hdr" sz="quarter" idx="11"/>
          </p:nvPr>
        </p:nvSpPr>
        <p:spPr/>
        <p:txBody>
          <a:bodyPr/>
          <a:lstStyle/>
          <a:p>
            <a:pPr>
              <a:defRPr/>
            </a:pPr>
            <a:r>
              <a:rPr lang="en-US"/>
              <a:t>Basic De-escalation</a:t>
            </a:r>
            <a:endParaRPr lang="en-US" dirty="0"/>
          </a:p>
        </p:txBody>
      </p:sp>
      <p:sp>
        <p:nvSpPr>
          <p:cNvPr id="5" name="Date Placeholder 4">
            <a:extLst>
              <a:ext uri="{FF2B5EF4-FFF2-40B4-BE49-F238E27FC236}">
                <a16:creationId xmlns:a16="http://schemas.microsoft.com/office/drawing/2014/main" id="{9EB0B7C5-CE1C-4BBE-A229-28A24FDCC35C}"/>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280389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09600" y="4343400"/>
            <a:ext cx="5867400" cy="4191000"/>
          </a:xfrm>
        </p:spPr>
        <p:txBody>
          <a:bodyPr wrap="square" numCol="1" anchor="t" anchorCtr="0" compatLnSpc="1">
            <a:prstTxWarp prst="textNoShape">
              <a:avLst/>
            </a:prstTxWarp>
          </a:bodyPr>
          <a:lstStyle/>
          <a:p>
            <a:pPr marL="0" marR="0" lvl="0" indent="0" algn="l" defTabSz="914400" rtl="0" eaLnBrk="0" fontAlgn="base" latinLnBrk="0" hangingPunct="0">
              <a:lnSpc>
                <a:spcPct val="80000"/>
              </a:lnSpc>
              <a:spcBef>
                <a:spcPct val="30000"/>
              </a:spcBef>
              <a:spcAft>
                <a:spcPct val="0"/>
              </a:spcAft>
              <a:buClrTx/>
              <a:buSzTx/>
              <a:buFontTx/>
              <a:buNone/>
              <a:tabLst/>
              <a:defRPr/>
            </a:pPr>
            <a:r>
              <a:rPr lang="en-US" dirty="0"/>
              <a:t>If you have time, have a different person read each of the D0’s and Don’ts outload.</a:t>
            </a:r>
          </a:p>
          <a:p>
            <a:pPr marL="0" marR="0" lvl="0" indent="0" algn="l" defTabSz="914400" rtl="0" eaLnBrk="0" fontAlgn="base" latinLnBrk="0" hangingPunct="0">
              <a:lnSpc>
                <a:spcPct val="80000"/>
              </a:lnSpc>
              <a:spcBef>
                <a:spcPct val="30000"/>
              </a:spcBef>
              <a:spcAft>
                <a:spcPct val="0"/>
              </a:spcAft>
              <a:buClrTx/>
              <a:buSzTx/>
              <a:buFontTx/>
              <a:buNone/>
              <a:tabLst/>
              <a:defRPr/>
            </a:pPr>
            <a:r>
              <a:rPr lang="en-US" dirty="0"/>
              <a:t>Interesting note – did their tone or body language change as they read them? </a:t>
            </a:r>
          </a:p>
          <a:p>
            <a:pPr marL="0" marR="0" lvl="0" indent="0" algn="l" defTabSz="914400" rtl="0" eaLnBrk="0" fontAlgn="base" latinLnBrk="0" hangingPunct="0">
              <a:lnSpc>
                <a:spcPct val="8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80000"/>
              </a:lnSpc>
              <a:spcBef>
                <a:spcPct val="30000"/>
              </a:spcBef>
              <a:spcAft>
                <a:spcPct val="0"/>
              </a:spcAft>
              <a:buClrTx/>
              <a:buSzTx/>
              <a:buFontTx/>
              <a:buNone/>
              <a:tabLst/>
              <a:defRPr/>
            </a:pPr>
            <a:r>
              <a:rPr lang="en-US" b="1" dirty="0"/>
              <a:t>Special note:  if you are in person with de-escalation: </a:t>
            </a:r>
          </a:p>
          <a:p>
            <a:pPr marL="171450" marR="0" lvl="0" indent="-171450" algn="l" defTabSz="914400" rtl="0" eaLnBrk="0" fontAlgn="base" latinLnBrk="0" hangingPunct="0">
              <a:lnSpc>
                <a:spcPct val="80000"/>
              </a:lnSpc>
              <a:spcBef>
                <a:spcPct val="30000"/>
              </a:spcBef>
              <a:spcAft>
                <a:spcPct val="0"/>
              </a:spcAft>
              <a:buClrTx/>
              <a:buSzTx/>
              <a:buFont typeface="Arial" panose="020B0604020202020204" pitchFamily="34" charset="0"/>
              <a:buChar char="•"/>
              <a:tabLst/>
              <a:defRPr/>
            </a:pPr>
            <a:r>
              <a:rPr lang="en-US" sz="1200" b="1" dirty="0"/>
              <a:t>Ensure a safe (personal space) distance is maintained</a:t>
            </a:r>
          </a:p>
          <a:p>
            <a:pPr marL="171450" marR="0" lvl="0" indent="-171450" algn="l" defTabSz="914400" rtl="0" eaLnBrk="0" fontAlgn="base" latinLnBrk="0" hangingPunct="0">
              <a:lnSpc>
                <a:spcPct val="80000"/>
              </a:lnSpc>
              <a:spcBef>
                <a:spcPct val="30000"/>
              </a:spcBef>
              <a:spcAft>
                <a:spcPct val="0"/>
              </a:spcAft>
              <a:buClrTx/>
              <a:buSzTx/>
              <a:buFont typeface="Arial" panose="020B0604020202020204" pitchFamily="34" charset="0"/>
              <a:buChar char="•"/>
              <a:tabLst/>
              <a:defRPr/>
            </a:pPr>
            <a:r>
              <a:rPr lang="en-US" altLang="en-US" sz="1200" b="1" dirty="0"/>
              <a:t>Adopt an open body posture</a:t>
            </a:r>
          </a:p>
          <a:p>
            <a:pPr marL="0" marR="0" lvl="0" indent="0" algn="l" defTabSz="914400" rtl="0" eaLnBrk="0" fontAlgn="base" latinLnBrk="0" hangingPunct="0">
              <a:lnSpc>
                <a:spcPct val="80000"/>
              </a:lnSpc>
              <a:spcBef>
                <a:spcPct val="30000"/>
              </a:spcBef>
              <a:spcAft>
                <a:spcPct val="0"/>
              </a:spcAft>
              <a:buClrTx/>
              <a:buSzTx/>
              <a:buFont typeface="Arial" panose="020B0604020202020204" pitchFamily="34" charset="0"/>
              <a:buNone/>
              <a:tabLst/>
              <a:defRPr/>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4533E-5D5C-4052-B628-A57313A9D5EA}" type="slidenum">
              <a:rPr lang="en-US" smtClean="0"/>
              <a:pPr/>
              <a:t>16</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4" name="Header Placeholder 3"/>
          <p:cNvSpPr>
            <a:spLocks noGrp="1"/>
          </p:cNvSpPr>
          <p:nvPr>
            <p:ph type="hdr" sz="quarter" idx="11"/>
          </p:nvPr>
        </p:nvSpPr>
        <p:spPr/>
        <p:txBody>
          <a:bodyPr/>
          <a:lstStyle/>
          <a:p>
            <a:pPr>
              <a:defRPr/>
            </a:pPr>
            <a:r>
              <a:rPr lang="en-US"/>
              <a:t>Basic De-escalation</a:t>
            </a:r>
            <a:endParaRPr lang="en-US" dirty="0"/>
          </a:p>
        </p:txBody>
      </p:sp>
      <p:sp>
        <p:nvSpPr>
          <p:cNvPr id="5" name="Date Placeholder 4">
            <a:extLst>
              <a:ext uri="{FF2B5EF4-FFF2-40B4-BE49-F238E27FC236}">
                <a16:creationId xmlns:a16="http://schemas.microsoft.com/office/drawing/2014/main" id="{AE00DF35-C8A5-4B31-ADBA-3D982833E393}"/>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368532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90500" indent="-190500">
              <a:lnSpc>
                <a:spcPct val="90000"/>
              </a:lnSpc>
            </a:pPr>
            <a:r>
              <a:rPr lang="en-US" dirty="0"/>
              <a:t>An escalated situation is not easy.  Remember to lean on team members/leadership for support/feedback.</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0C5F7F-902C-45B3-9623-C82748D3000C}" type="slidenum">
              <a:rPr lang="en-US" smtClean="0"/>
              <a:pPr/>
              <a:t>17</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4" name="Header Placeholder 3"/>
          <p:cNvSpPr>
            <a:spLocks noGrp="1"/>
          </p:cNvSpPr>
          <p:nvPr>
            <p:ph type="hdr" sz="quarter" idx="11"/>
          </p:nvPr>
        </p:nvSpPr>
        <p:spPr/>
        <p:txBody>
          <a:bodyPr/>
          <a:lstStyle/>
          <a:p>
            <a:pPr>
              <a:defRPr/>
            </a:pPr>
            <a:r>
              <a:rPr lang="en-US"/>
              <a:t>Basic De-escalation</a:t>
            </a:r>
            <a:endParaRPr lang="en-US" dirty="0"/>
          </a:p>
        </p:txBody>
      </p:sp>
      <p:sp>
        <p:nvSpPr>
          <p:cNvPr id="5" name="Date Placeholder 4">
            <a:extLst>
              <a:ext uri="{FF2B5EF4-FFF2-40B4-BE49-F238E27FC236}">
                <a16:creationId xmlns:a16="http://schemas.microsoft.com/office/drawing/2014/main" id="{F6397CB4-90E6-40FC-91BE-72636E035416}"/>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300727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CCDBA-683F-4FC0-95D1-CA056930C351}" type="slidenum">
              <a:rPr lang="en-US" altLang="en-US" smtClean="0"/>
              <a:pPr>
                <a:defRPr/>
              </a:pPr>
              <a:t>18</a:t>
            </a:fld>
            <a:endParaRPr lang="en-US" altLang="en-US"/>
          </a:p>
        </p:txBody>
      </p:sp>
    </p:spTree>
    <p:extLst>
      <p:ext uri="{BB962C8B-B14F-4D97-AF65-F5344CB8AC3E}">
        <p14:creationId xmlns:p14="http://schemas.microsoft.com/office/powerpoint/2010/main" val="37393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B0EC8FFA-5332-E889-BF4E-1EF439D7C7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59ACF404-B407-2A40-9DBB-915462557E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9988" name="Slide Number Placeholder 3">
            <a:extLst>
              <a:ext uri="{FF2B5EF4-FFF2-40B4-BE49-F238E27FC236}">
                <a16:creationId xmlns:a16="http://schemas.microsoft.com/office/drawing/2014/main" id="{88410990-F7F9-284E-CD85-F5B336724A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6C7DC-5D98-4556-A232-C34C1AD2BB2A}"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5476-2C15-47AF-8E8E-FFAE9B4DF2EF}" type="slidenum">
              <a:rPr lang="en-US" smtClean="0"/>
              <a:pPr/>
              <a:t>2</a:t>
            </a:fld>
            <a:endParaRPr lang="en-US" dirty="0"/>
          </a:p>
        </p:txBody>
      </p:sp>
      <p:sp>
        <p:nvSpPr>
          <p:cNvPr id="5" name="Header Placeholder 4"/>
          <p:cNvSpPr>
            <a:spLocks noGrp="1"/>
          </p:cNvSpPr>
          <p:nvPr>
            <p:ph type="hdr" sz="quarter" idx="11"/>
          </p:nvPr>
        </p:nvSpPr>
        <p:spPr/>
        <p:txBody>
          <a:bodyPr/>
          <a:lstStyle/>
          <a:p>
            <a:r>
              <a:rPr lang="en-US"/>
              <a:t>Basic De-escalation</a:t>
            </a:r>
            <a:endParaRPr lang="en-US" dirty="0"/>
          </a:p>
        </p:txBody>
      </p:sp>
      <p:sp>
        <p:nvSpPr>
          <p:cNvPr id="6" name="Date Placeholder 5">
            <a:extLst>
              <a:ext uri="{FF2B5EF4-FFF2-40B4-BE49-F238E27FC236}">
                <a16:creationId xmlns:a16="http://schemas.microsoft.com/office/drawing/2014/main" id="{2D322EC6-7424-4016-83A2-92062899479A}"/>
              </a:ext>
            </a:extLst>
          </p:cNvPr>
          <p:cNvSpPr>
            <a:spLocks noGrp="1"/>
          </p:cNvSpPr>
          <p:nvPr>
            <p:ph type="dt" idx="12"/>
          </p:nvPr>
        </p:nvSpPr>
        <p:spPr/>
        <p:txBody>
          <a:bodyPr/>
          <a:lstStyle/>
          <a:p>
            <a:pPr>
              <a:defRPr/>
            </a:pPr>
            <a:endParaRPr lang="en-US" dirty="0"/>
          </a:p>
        </p:txBody>
      </p:sp>
      <p:sp>
        <p:nvSpPr>
          <p:cNvPr id="7" name="Footer Placeholder 6">
            <a:extLst>
              <a:ext uri="{FF2B5EF4-FFF2-40B4-BE49-F238E27FC236}">
                <a16:creationId xmlns:a16="http://schemas.microsoft.com/office/drawing/2014/main" id="{4008A79D-8083-4FFB-A711-EC285B2F5921}"/>
              </a:ext>
            </a:extLst>
          </p:cNvPr>
          <p:cNvSpPr>
            <a:spLocks noGrp="1"/>
          </p:cNvSpPr>
          <p:nvPr>
            <p:ph type="ftr" sz="quarter" idx="13"/>
          </p:nvPr>
        </p:nvSpPr>
        <p:spPr/>
        <p:txBody>
          <a:bodyPr/>
          <a:lstStyle/>
          <a:p>
            <a:pPr>
              <a:defRPr/>
            </a:pPr>
            <a:r>
              <a:rPr lang="en-US"/>
              <a:t>©2017 BHS, All rights reserved.</a:t>
            </a:r>
            <a:endParaRPr lang="en-US" dirty="0"/>
          </a:p>
        </p:txBody>
      </p:sp>
    </p:spTree>
    <p:extLst>
      <p:ext uri="{BB962C8B-B14F-4D97-AF65-F5344CB8AC3E}">
        <p14:creationId xmlns:p14="http://schemas.microsoft.com/office/powerpoint/2010/main" val="388558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50" b="1" i="0" dirty="0">
                <a:solidFill>
                  <a:srgbClr val="202124"/>
                </a:solidFill>
                <a:effectLst/>
                <a:latin typeface="Roboto" panose="02000000000000000000" pitchFamily="2" charset="0"/>
              </a:rPr>
              <a:t>A phase of physical exhaustion and/or confusion</a:t>
            </a:r>
            <a:r>
              <a:rPr lang="en-US" sz="1050" b="0" i="0" dirty="0">
                <a:solidFill>
                  <a:srgbClr val="202124"/>
                </a:solidFill>
                <a:effectLst/>
                <a:latin typeface="Roboto" panose="02000000000000000000" pitchFamily="2" charset="0"/>
              </a:rPr>
              <a:t>. Not all students go through this phase, especially if the crisis episode was short and low to moderate. Some students return to their specific level of baseline.</a:t>
            </a:r>
            <a:endParaRPr lang="en-US" sz="800" dirty="0"/>
          </a:p>
          <a:p>
            <a:r>
              <a:rPr lang="en-US" sz="800" dirty="0"/>
              <a:t>It’s important to be able to verbalize definitions clearly and  set the understanding of what is happening with an individual or individuals and the overall goal to effectively manage that situation.</a:t>
            </a:r>
          </a:p>
          <a:p>
            <a:endParaRPr lang="en-US" sz="800" dirty="0"/>
          </a:p>
          <a:p>
            <a:r>
              <a:rPr lang="en-US" sz="800" baseline="0" dirty="0"/>
              <a:t>Facilitator to share:  </a:t>
            </a:r>
            <a:r>
              <a:rPr lang="en-US" sz="800" b="1" baseline="0" dirty="0"/>
              <a:t>“De-escalation provides the best results when implemented EARLY in the escalation phase, ideally, we try to practice prevention and avoid triggers.  The higher the intensity, the more challenging to de-escalate.”</a:t>
            </a:r>
            <a:endParaRPr lang="en-US" sz="800" b="1" dirty="0"/>
          </a:p>
          <a:p>
            <a:endParaRPr lang="en-US" sz="800" i="1" dirty="0"/>
          </a:p>
          <a:p>
            <a:r>
              <a:rPr lang="en-US" sz="800" i="1" dirty="0"/>
              <a:t>https://www.google.com/url?sa=i&amp;url=https%3A%2F%2Fconfidentcounselors.com%2F2018%2F01%2F11%2Fde-escalation-strategies%2F&amp;psig=AOvVaw2uoRz0O0YSWEujDmQYZEc5&amp;ust=1610746871428000&amp;source=images&amp;cd=vfe&amp;ved=0CA0QjhxqFwoTCNj8leuxnO4CFQAAAAAdAAAAABAU</a:t>
            </a:r>
          </a:p>
          <a:p>
            <a:endParaRPr lang="en-US" i="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4D68B-1974-4840-A3BB-4D4D566FCF77}" type="slidenum">
              <a:rPr lang="en-US" smtClean="0"/>
              <a:pPr/>
              <a:t>3</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3" name="Header Placeholder 2"/>
          <p:cNvSpPr>
            <a:spLocks noGrp="1"/>
          </p:cNvSpPr>
          <p:nvPr>
            <p:ph type="hdr" sz="quarter" idx="11"/>
          </p:nvPr>
        </p:nvSpPr>
        <p:spPr/>
        <p:txBody>
          <a:bodyPr/>
          <a:lstStyle/>
          <a:p>
            <a:pPr>
              <a:defRPr/>
            </a:pPr>
            <a:r>
              <a:rPr lang="en-US"/>
              <a:t>Basic De-escalation</a:t>
            </a:r>
            <a:endParaRPr lang="en-US" dirty="0"/>
          </a:p>
        </p:txBody>
      </p:sp>
      <p:sp>
        <p:nvSpPr>
          <p:cNvPr id="4" name="Date Placeholder 3">
            <a:extLst>
              <a:ext uri="{FF2B5EF4-FFF2-40B4-BE49-F238E27FC236}">
                <a16:creationId xmlns:a16="http://schemas.microsoft.com/office/drawing/2014/main" id="{126383D0-A4CA-407D-8218-1998143FA8C7}"/>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402151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“What is a trigger?”</a:t>
            </a:r>
          </a:p>
          <a:p>
            <a:pPr fontAlgn="base"/>
            <a:r>
              <a:rPr lang="en-US" dirty="0"/>
              <a:t>After a few responses from the audience, click on the screen. </a:t>
            </a:r>
          </a:p>
          <a:p>
            <a:pPr fontAlgn="base"/>
            <a:r>
              <a:rPr lang="en-US" dirty="0"/>
              <a:t>Next slide appears with cycle and definition. </a:t>
            </a:r>
          </a:p>
        </p:txBody>
      </p:sp>
      <p:sp>
        <p:nvSpPr>
          <p:cNvPr id="4" name="Slide Number Placeholder 3"/>
          <p:cNvSpPr>
            <a:spLocks noGrp="1"/>
          </p:cNvSpPr>
          <p:nvPr>
            <p:ph type="sldNum" sz="quarter" idx="10"/>
          </p:nvPr>
        </p:nvSpPr>
        <p:spPr/>
        <p:txBody>
          <a:bodyPr/>
          <a:lstStyle/>
          <a:p>
            <a:fld id="{24D0E338-FE71-574C-9CC7-A91BE1570A91}" type="slidenum">
              <a:rPr lang="en-US" smtClean="0"/>
              <a:pPr/>
              <a:t>4</a:t>
            </a:fld>
            <a:endParaRPr lang="en-US"/>
          </a:p>
        </p:txBody>
      </p:sp>
      <p:sp>
        <p:nvSpPr>
          <p:cNvPr id="5" name="Date Placeholder 4">
            <a:extLst>
              <a:ext uri="{FF2B5EF4-FFF2-40B4-BE49-F238E27FC236}">
                <a16:creationId xmlns:a16="http://schemas.microsoft.com/office/drawing/2014/main" id="{49590467-74B4-49EF-9EE3-70913478AB5D}"/>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5C31991D-3C53-4E8E-BA42-2BA2D5B65F24}"/>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FC43154E-E2BA-4639-ABED-F6FC7CBD9FA5}"/>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309106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0000"/>
              </a:lnSpc>
              <a:spcBef>
                <a:spcPts val="0"/>
              </a:spcBef>
            </a:pPr>
            <a:r>
              <a:rPr lang="en-US" sz="800" dirty="0">
                <a:latin typeface="Arial" panose="020B0604020202020204" pitchFamily="34" charset="0"/>
                <a:cs typeface="Arial" panose="020B0604020202020204" pitchFamily="34" charset="0"/>
              </a:rPr>
              <a:t>Triggers are very personal; different things trigger different people. </a:t>
            </a:r>
          </a:p>
          <a:p>
            <a:pPr fontAlgn="base">
              <a:lnSpc>
                <a:spcPct val="100000"/>
              </a:lnSpc>
              <a:spcBef>
                <a:spcPts val="0"/>
              </a:spcBef>
            </a:pPr>
            <a:r>
              <a:rPr lang="en-US" sz="800" dirty="0">
                <a:latin typeface="Arial" panose="020B0604020202020204" pitchFamily="34" charset="0"/>
                <a:cs typeface="Arial" panose="020B0604020202020204" pitchFamily="34" charset="0"/>
              </a:rPr>
              <a:t>A person’s triggers are activated through one or more of the five senses: sight, sound, touch, smell and taste. We all have them.  </a:t>
            </a:r>
          </a:p>
          <a:p>
            <a:pPr fontAlgn="base">
              <a:lnSpc>
                <a:spcPct val="100000"/>
              </a:lnSpc>
              <a:spcBef>
                <a:spcPts val="0"/>
              </a:spcBef>
            </a:pPr>
            <a:endParaRPr lang="en-US" sz="800" dirty="0">
              <a:latin typeface="Arial" panose="020B0604020202020204" pitchFamily="34" charset="0"/>
              <a:cs typeface="Arial" panose="020B0604020202020204" pitchFamily="34" charset="0"/>
            </a:endParaRPr>
          </a:p>
          <a:p>
            <a:pPr fontAlgn="base">
              <a:lnSpc>
                <a:spcPct val="100000"/>
              </a:lnSpc>
              <a:spcBef>
                <a:spcPts val="0"/>
              </a:spcBef>
            </a:pPr>
            <a:r>
              <a:rPr lang="en-US" sz="800" b="1" dirty="0">
                <a:latin typeface="Arial" panose="020B0604020202020204" pitchFamily="34" charset="0"/>
                <a:cs typeface="Arial" panose="020B0604020202020204" pitchFamily="34" charset="0"/>
              </a:rPr>
              <a:t>Discussion</a:t>
            </a:r>
          </a:p>
          <a:p>
            <a:pPr fontAlgn="base">
              <a:lnSpc>
                <a:spcPct val="100000"/>
              </a:lnSpc>
              <a:spcBef>
                <a:spcPts val="0"/>
              </a:spcBef>
            </a:pPr>
            <a:r>
              <a:rPr lang="en-US" sz="800" dirty="0">
                <a:latin typeface="Arial" panose="020B0604020202020204" pitchFamily="34" charset="0"/>
                <a:cs typeface="Arial" panose="020B0604020202020204" pitchFamily="34" charset="0"/>
              </a:rPr>
              <a:t>Have you ever been somewhere</a:t>
            </a:r>
            <a:r>
              <a:rPr lang="en-US" sz="800" baseline="0" dirty="0">
                <a:latin typeface="Arial" panose="020B0604020202020204" pitchFamily="34" charset="0"/>
                <a:cs typeface="Arial" panose="020B0604020202020204" pitchFamily="34" charset="0"/>
              </a:rPr>
              <a:t> and had a strong smell of buttery popcorn? Just a smell – do you have an automatic response? Mouth water? Maybe feel a bit hungry?   What is it?  What did you think about? Where did that smell take you? This, for many, would be a positive trigger.  </a:t>
            </a:r>
          </a:p>
          <a:p>
            <a:pPr fontAlgn="base">
              <a:lnSpc>
                <a:spcPct val="100000"/>
              </a:lnSpc>
              <a:spcBef>
                <a:spcPts val="0"/>
              </a:spcBef>
            </a:pPr>
            <a:endParaRPr lang="en-US" sz="800" baseline="0" dirty="0">
              <a:latin typeface="Arial" panose="020B0604020202020204" pitchFamily="34" charset="0"/>
              <a:cs typeface="Arial" panose="020B0604020202020204" pitchFamily="34" charset="0"/>
            </a:endParaRPr>
          </a:p>
          <a:p>
            <a:pPr fontAlgn="base">
              <a:lnSpc>
                <a:spcPct val="100000"/>
              </a:lnSpc>
              <a:spcBef>
                <a:spcPts val="0"/>
              </a:spcBef>
            </a:pPr>
            <a:r>
              <a:rPr lang="en-US" sz="800" baseline="0" dirty="0">
                <a:latin typeface="Arial" panose="020B0604020202020204" pitchFamily="34" charset="0"/>
                <a:cs typeface="Arial" panose="020B0604020202020204" pitchFamily="34" charset="0"/>
              </a:rPr>
              <a:t>There are some who do not like buttery popcorn and that automatic response may be negative.   This is one way to describe triggers/responses and automation.</a:t>
            </a:r>
            <a:endParaRPr lang="en-US" sz="800" dirty="0">
              <a:latin typeface="Arial" panose="020B0604020202020204" pitchFamily="34" charset="0"/>
              <a:cs typeface="Arial" panose="020B0604020202020204" pitchFamily="34" charset="0"/>
            </a:endParaRPr>
          </a:p>
          <a:p>
            <a:pPr fontAlgn="base">
              <a:lnSpc>
                <a:spcPct val="100000"/>
              </a:lnSpc>
              <a:spcBef>
                <a:spcPts val="0"/>
              </a:spcBef>
            </a:pPr>
            <a:br>
              <a:rPr lang="en-US" sz="800" dirty="0">
                <a:latin typeface="Arial" panose="020B0604020202020204" pitchFamily="34" charset="0"/>
                <a:cs typeface="Arial" panose="020B0604020202020204" pitchFamily="34" charset="0"/>
              </a:rPr>
            </a:br>
            <a:r>
              <a:rPr lang="en-US" sz="800" b="1" dirty="0">
                <a:latin typeface="Arial" panose="020B0604020202020204" pitchFamily="34" charset="0"/>
                <a:cs typeface="Arial" panose="020B0604020202020204" pitchFamily="34" charset="0"/>
              </a:rPr>
              <a:t>Emotional triggers such as shame, depression, inadequacy, fear, irritation, loneliness, hate, guilt or anxiety can come about quickly (automatically), just like the popcorn smell/response.  </a:t>
            </a:r>
          </a:p>
          <a:p>
            <a:pPr>
              <a:lnSpc>
                <a:spcPct val="100000"/>
              </a:lnSpc>
              <a:spcBef>
                <a:spcPts val="0"/>
              </a:spcBef>
            </a:pPr>
            <a:br>
              <a:rPr lang="en-US" sz="800" i="1" baseline="0" dirty="0">
                <a:latin typeface="Arial" panose="020B0604020202020204" pitchFamily="34" charset="0"/>
                <a:cs typeface="Arial" panose="020B0604020202020204" pitchFamily="34" charset="0"/>
              </a:rPr>
            </a:br>
            <a:r>
              <a:rPr lang="en-US" sz="800" i="0" baseline="0" dirty="0">
                <a:latin typeface="Arial" panose="020B0604020202020204" pitchFamily="34" charset="0"/>
                <a:cs typeface="Arial" panose="020B0604020202020204" pitchFamily="34" charset="0"/>
              </a:rPr>
              <a:t>It’s, important for </a:t>
            </a:r>
            <a:r>
              <a:rPr lang="en-US" sz="800" i="0" u="sng" baseline="0" dirty="0">
                <a:latin typeface="Arial" panose="020B0604020202020204" pitchFamily="34" charset="0"/>
                <a:cs typeface="Arial" panose="020B0604020202020204" pitchFamily="34" charset="0"/>
              </a:rPr>
              <a:t>all of us </a:t>
            </a:r>
            <a:r>
              <a:rPr lang="en-US" sz="800" i="0" baseline="0" dirty="0">
                <a:latin typeface="Arial" panose="020B0604020202020204" pitchFamily="34" charset="0"/>
                <a:cs typeface="Arial" panose="020B0604020202020204" pitchFamily="34" charset="0"/>
              </a:rPr>
              <a:t>to understand our own triggers.  From an employee standpoint this can show up how?</a:t>
            </a:r>
          </a:p>
          <a:p>
            <a:pPr>
              <a:lnSpc>
                <a:spcPct val="100000"/>
              </a:lnSpc>
              <a:spcBef>
                <a:spcPts val="0"/>
              </a:spcBef>
            </a:pPr>
            <a:endParaRPr lang="en-US" sz="800" i="0" baseline="0" dirty="0">
              <a:latin typeface="Arial" panose="020B0604020202020204" pitchFamily="34" charset="0"/>
              <a:cs typeface="Arial" panose="020B0604020202020204" pitchFamily="34" charset="0"/>
            </a:endParaRPr>
          </a:p>
          <a:p>
            <a:pPr>
              <a:lnSpc>
                <a:spcPct val="100000"/>
              </a:lnSpc>
              <a:spcBef>
                <a:spcPts val="0"/>
              </a:spcBef>
            </a:pPr>
            <a:r>
              <a:rPr lang="en-US" sz="800" i="0" baseline="0" dirty="0">
                <a:latin typeface="Arial" panose="020B0604020202020204" pitchFamily="34" charset="0"/>
                <a:cs typeface="Arial" panose="020B0604020202020204" pitchFamily="34" charset="0"/>
              </a:rPr>
              <a:t>Listen for:</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Withdrawing</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Passive aggressive behavior</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Inability to communicate face to face</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Gossiping</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Criticism</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Uncertainty of how to approach someone</a:t>
            </a:r>
          </a:p>
          <a:p>
            <a:pPr marL="171450" indent="-171450">
              <a:lnSpc>
                <a:spcPct val="100000"/>
              </a:lnSpc>
              <a:spcBef>
                <a:spcPts val="0"/>
              </a:spcBef>
              <a:buFont typeface="Arial" panose="020B0604020202020204" pitchFamily="34" charset="0"/>
              <a:buChar char="•"/>
            </a:pPr>
            <a:r>
              <a:rPr lang="en-US" sz="800" i="0" baseline="0" dirty="0">
                <a:latin typeface="Arial" panose="020B0604020202020204" pitchFamily="34" charset="0"/>
                <a:cs typeface="Arial" panose="020B0604020202020204" pitchFamily="34" charset="0"/>
              </a:rPr>
              <a:t>Sarcasm</a:t>
            </a:r>
            <a:br>
              <a:rPr lang="en-US" sz="800" i="1" dirty="0">
                <a:latin typeface="Arial" panose="020B0604020202020204" pitchFamily="34" charset="0"/>
                <a:cs typeface="Arial" panose="020B0604020202020204" pitchFamily="34" charset="0"/>
              </a:rPr>
            </a:br>
            <a:endParaRPr lang="en-US" sz="800" i="1" dirty="0">
              <a:latin typeface="Arial" panose="020B0604020202020204" pitchFamily="34" charset="0"/>
              <a:cs typeface="Arial" panose="020B0604020202020204" pitchFamily="34" charset="0"/>
            </a:endParaRPr>
          </a:p>
          <a:p>
            <a:pPr>
              <a:lnSpc>
                <a:spcPct val="100000"/>
              </a:lnSpc>
              <a:spcBef>
                <a:spcPts val="0"/>
              </a:spcBef>
            </a:pPr>
            <a:r>
              <a:rPr lang="en-US" sz="800" dirty="0">
                <a:latin typeface="Arial" panose="020B0604020202020204" pitchFamily="34" charset="0"/>
                <a:cs typeface="Arial" panose="020B0604020202020204" pitchFamily="34" charset="0"/>
              </a:rPr>
              <a:t>“please share a few examples of triggers you may have or have encountered in others(without names).”    </a:t>
            </a:r>
          </a:p>
          <a:p>
            <a:pPr>
              <a:lnSpc>
                <a:spcPct val="100000"/>
              </a:lnSpc>
              <a:spcBef>
                <a:spcPts val="0"/>
              </a:spcBef>
            </a:pPr>
            <a:endParaRPr lang="en-US" sz="800" dirty="0">
              <a:latin typeface="Arial" panose="020B0604020202020204" pitchFamily="34" charset="0"/>
              <a:cs typeface="Arial" panose="020B0604020202020204" pitchFamily="34" charset="0"/>
            </a:endParaRPr>
          </a:p>
          <a:p>
            <a:pPr>
              <a:lnSpc>
                <a:spcPct val="100000"/>
              </a:lnSpc>
              <a:spcBef>
                <a:spcPts val="0"/>
              </a:spcBef>
            </a:pPr>
            <a:r>
              <a:rPr lang="en-US" sz="800" dirty="0">
                <a:latin typeface="Arial" panose="020B0604020202020204" pitchFamily="34" charset="0"/>
                <a:cs typeface="Arial" panose="020B0604020202020204" pitchFamily="34" charset="0"/>
              </a:rPr>
              <a:t>If needed to share: Example:  Calling a phone company to get information regarding your bill.  You are placed on hold for several minutes and then the phone disconnects?  Trigger anyone?  We all have triggers.</a:t>
            </a:r>
          </a:p>
        </p:txBody>
      </p:sp>
      <p:sp>
        <p:nvSpPr>
          <p:cNvPr id="4" name="Slide Number Placeholder 3"/>
          <p:cNvSpPr>
            <a:spLocks noGrp="1"/>
          </p:cNvSpPr>
          <p:nvPr>
            <p:ph type="sldNum" sz="quarter" idx="10"/>
          </p:nvPr>
        </p:nvSpPr>
        <p:spPr/>
        <p:txBody>
          <a:bodyPr/>
          <a:lstStyle/>
          <a:p>
            <a:fld id="{24D0E338-FE71-574C-9CC7-A91BE1570A91}" type="slidenum">
              <a:rPr lang="en-US" smtClean="0"/>
              <a:pPr/>
              <a:t>5</a:t>
            </a:fld>
            <a:endParaRPr lang="en-US"/>
          </a:p>
        </p:txBody>
      </p:sp>
      <p:sp>
        <p:nvSpPr>
          <p:cNvPr id="5" name="Date Placeholder 4">
            <a:extLst>
              <a:ext uri="{FF2B5EF4-FFF2-40B4-BE49-F238E27FC236}">
                <a16:creationId xmlns:a16="http://schemas.microsoft.com/office/drawing/2014/main" id="{FEE637DA-748D-40FD-9F78-31BA625B341C}"/>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09B46132-6E4F-4D08-AB25-4583CBD07E79}"/>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E5FFDFBB-7909-459C-AC2C-170435F721A9}"/>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297137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800" i="0" u="none" dirty="0"/>
              <a:t>To discuss these techniques, first we need to learn and address </a:t>
            </a:r>
            <a:r>
              <a:rPr lang="en-US" sz="800" i="0" u="none" dirty="0">
                <a:solidFill>
                  <a:schemeClr val="bg2">
                    <a:lumMod val="25000"/>
                    <a:lumOff val="75000"/>
                  </a:schemeClr>
                </a:solidFill>
              </a:rPr>
              <a:t>the WHY?  </a:t>
            </a:r>
          </a:p>
          <a:p>
            <a:r>
              <a:rPr lang="en-US" sz="800" i="0" u="none" dirty="0">
                <a:solidFill>
                  <a:schemeClr val="bg2">
                    <a:lumMod val="25000"/>
                    <a:lumOff val="75000"/>
                  </a:schemeClr>
                </a:solidFill>
              </a:rPr>
              <a:t>* </a:t>
            </a:r>
            <a:r>
              <a:rPr lang="en-US" sz="800" i="0" u="none" dirty="0"/>
              <a:t>what’s happening when a person is showing signs of escalating</a:t>
            </a:r>
          </a:p>
          <a:p>
            <a:r>
              <a:rPr lang="en-US" sz="800" i="0" u="none" dirty="0"/>
              <a:t>* why is the person escalating? </a:t>
            </a:r>
          </a:p>
          <a:p>
            <a:endParaRPr lang="en-US" sz="800" i="0" u="none" dirty="0"/>
          </a:p>
          <a:p>
            <a:r>
              <a:rPr lang="en-US" sz="800" b="1" i="0" u="none" dirty="0"/>
              <a:t>Discussion – facilitator ask: “Why do people escalate?” </a:t>
            </a:r>
          </a:p>
          <a:p>
            <a:r>
              <a:rPr lang="en-US" sz="800" i="0" u="none" dirty="0"/>
              <a:t>What could be contributing to aggression/anger?</a:t>
            </a:r>
          </a:p>
          <a:p>
            <a:r>
              <a:rPr lang="en-US" sz="800" i="0" u="none" dirty="0"/>
              <a:t>Have participants list some of the events that may contribute to the aggression.  Capture on 3M or chat box or note pad online </a:t>
            </a:r>
          </a:p>
          <a:p>
            <a:endParaRPr lang="en-US" sz="800" i="0" u="none" dirty="0"/>
          </a:p>
          <a:p>
            <a:r>
              <a:rPr lang="en-US" sz="800" i="0" u="none" dirty="0"/>
              <a:t>Listen for:</a:t>
            </a:r>
          </a:p>
          <a:p>
            <a:r>
              <a:rPr lang="en-US" sz="800" i="0" u="none" dirty="0"/>
              <a:t>Family issues</a:t>
            </a:r>
          </a:p>
          <a:p>
            <a:r>
              <a:rPr lang="en-US" sz="800" i="0" u="none" dirty="0"/>
              <a:t>Physical pain</a:t>
            </a:r>
          </a:p>
          <a:p>
            <a:r>
              <a:rPr lang="en-US" sz="800" i="0" u="none" dirty="0"/>
              <a:t>Personal unresolved issues</a:t>
            </a:r>
          </a:p>
          <a:p>
            <a:r>
              <a:rPr lang="en-US" sz="800" i="0" u="none" dirty="0"/>
              <a:t>Interpersonal conflict</a:t>
            </a:r>
          </a:p>
          <a:p>
            <a:r>
              <a:rPr lang="en-US" sz="800" i="0" u="none" dirty="0"/>
              <a:t>Irrational thoughts/behaviors</a:t>
            </a:r>
          </a:p>
          <a:p>
            <a:r>
              <a:rPr lang="en-US" sz="800" i="0" u="none" dirty="0"/>
              <a:t>Personality</a:t>
            </a:r>
          </a:p>
          <a:p>
            <a:r>
              <a:rPr lang="en-US" sz="800" i="0" u="none" dirty="0"/>
              <a:t>Loss</a:t>
            </a:r>
          </a:p>
          <a:p>
            <a:r>
              <a:rPr lang="en-US" sz="800" i="0" u="none" dirty="0"/>
              <a:t> </a:t>
            </a:r>
          </a:p>
          <a:p>
            <a:r>
              <a:rPr lang="en-US" sz="800" b="1" i="0" u="none" dirty="0"/>
              <a:t>Facilitator ask: How can we see the escalation?  What are visual signs? </a:t>
            </a:r>
          </a:p>
          <a:p>
            <a:r>
              <a:rPr lang="en-US" sz="800" i="0" u="none" dirty="0"/>
              <a:t>Rapid breathing </a:t>
            </a:r>
          </a:p>
          <a:p>
            <a:r>
              <a:rPr lang="en-US" sz="800" i="0" u="none" dirty="0"/>
              <a:t>Wide eyed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i="0" u="none" dirty="0"/>
              <a:t>Rapidly shifting mood</a:t>
            </a:r>
          </a:p>
          <a:p>
            <a:r>
              <a:rPr lang="en-US" sz="800" i="0" u="none" dirty="0"/>
              <a:t>Staring into eyes in a challenging way</a:t>
            </a:r>
          </a:p>
          <a:p>
            <a:r>
              <a:rPr lang="en-US" sz="800" i="0" u="none" dirty="0"/>
              <a:t>Frustrated or angry facial expressions</a:t>
            </a:r>
          </a:p>
          <a:p>
            <a:r>
              <a:rPr lang="en-US" sz="800" i="0" u="none" dirty="0"/>
              <a:t>Restlessness, inability to sit still</a:t>
            </a:r>
          </a:p>
          <a:p>
            <a:r>
              <a:rPr lang="en-US" sz="800" i="0" u="none" dirty="0"/>
              <a:t>Running hands through hair, tapping fingers, banging on walls</a:t>
            </a:r>
          </a:p>
          <a:p>
            <a:endParaRPr lang="en-US" sz="800" i="0" u="none" dirty="0"/>
          </a:p>
          <a:p>
            <a:r>
              <a:rPr lang="en-US" sz="800" b="1" i="0" u="none" dirty="0"/>
              <a:t>Facilitator ask:  Do you feel yourself ‘escalating a bit or getting anxious’ thinking about situations and answering these questions? </a:t>
            </a:r>
            <a:r>
              <a:rPr lang="en-US" sz="800" b="0" i="0" u="none" dirty="0"/>
              <a:t>One key is to realize how you are impacted by these situations as well.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4D68B-1974-4840-A3BB-4D4D566FCF77}" type="slidenum">
              <a:rPr lang="en-US" smtClean="0"/>
              <a:pPr/>
              <a:t>7</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3" name="Header Placeholder 2"/>
          <p:cNvSpPr>
            <a:spLocks noGrp="1"/>
          </p:cNvSpPr>
          <p:nvPr>
            <p:ph type="hdr" sz="quarter" idx="11"/>
          </p:nvPr>
        </p:nvSpPr>
        <p:spPr/>
        <p:txBody>
          <a:bodyPr/>
          <a:lstStyle/>
          <a:p>
            <a:pPr>
              <a:defRPr/>
            </a:pPr>
            <a:r>
              <a:rPr lang="en-US"/>
              <a:t>Basic De-escalation</a:t>
            </a:r>
            <a:endParaRPr lang="en-US" dirty="0"/>
          </a:p>
        </p:txBody>
      </p:sp>
      <p:sp>
        <p:nvSpPr>
          <p:cNvPr id="4" name="Date Placeholder 3">
            <a:extLst>
              <a:ext uri="{FF2B5EF4-FFF2-40B4-BE49-F238E27FC236}">
                <a16:creationId xmlns:a16="http://schemas.microsoft.com/office/drawing/2014/main" id="{44D88D1B-0B41-4EB3-BB87-6FD894C2F8B3}"/>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271136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Communication is key and de-escalation techniques should be viewed from the individual, team and organizational level.  It goes beyond the  individual level.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Supporting one another through effective communication practices is critical.  Remember effective communication starts with Listening for verbal cues,  looking for visual and nonverbal cues, as well as what's in writing (texts, </a:t>
            </a:r>
            <a:r>
              <a:rPr lang="en-US" dirty="0" err="1"/>
              <a:t>slac</a:t>
            </a:r>
            <a:r>
              <a:rPr lang="en-US" dirty="0"/>
              <a:t>, emails).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applies to both internal and external customers.</a:t>
            </a:r>
          </a:p>
          <a:p>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4A2653-059A-4317-AE0E-11479D0AD4E4}" type="slidenum">
              <a:rPr lang="en-US" smtClean="0"/>
              <a:pPr/>
              <a:t>8</a:t>
            </a:fld>
            <a:endParaRPr lang="en-US"/>
          </a:p>
        </p:txBody>
      </p:sp>
      <p:sp>
        <p:nvSpPr>
          <p:cNvPr id="2" name="Footer Placeholder 1"/>
          <p:cNvSpPr>
            <a:spLocks noGrp="1"/>
          </p:cNvSpPr>
          <p:nvPr>
            <p:ph type="ftr" sz="quarter" idx="10"/>
          </p:nvPr>
        </p:nvSpPr>
        <p:spPr/>
        <p:txBody>
          <a:bodyPr/>
          <a:lstStyle/>
          <a:p>
            <a:pPr>
              <a:defRPr/>
            </a:pPr>
            <a:r>
              <a:rPr lang="en-US"/>
              <a:t>©2017 BHS, All rights reserved.</a:t>
            </a:r>
            <a:endParaRPr lang="en-US" dirty="0"/>
          </a:p>
        </p:txBody>
      </p:sp>
      <p:sp>
        <p:nvSpPr>
          <p:cNvPr id="3" name="Header Placeholder 2"/>
          <p:cNvSpPr>
            <a:spLocks noGrp="1"/>
          </p:cNvSpPr>
          <p:nvPr>
            <p:ph type="hdr" sz="quarter" idx="11"/>
          </p:nvPr>
        </p:nvSpPr>
        <p:spPr/>
        <p:txBody>
          <a:bodyPr/>
          <a:lstStyle/>
          <a:p>
            <a:pPr>
              <a:defRPr/>
            </a:pPr>
            <a:r>
              <a:rPr lang="en-US"/>
              <a:t>Basic De-escalation</a:t>
            </a:r>
            <a:endParaRPr lang="en-US" dirty="0"/>
          </a:p>
        </p:txBody>
      </p:sp>
      <p:sp>
        <p:nvSpPr>
          <p:cNvPr id="4" name="Date Placeholder 3">
            <a:extLst>
              <a:ext uri="{FF2B5EF4-FFF2-40B4-BE49-F238E27FC236}">
                <a16:creationId xmlns:a16="http://schemas.microsoft.com/office/drawing/2014/main" id="{C1027B33-F884-4C27-A37E-712D0385C6A9}"/>
              </a:ext>
            </a:extLst>
          </p:cNvPr>
          <p:cNvSpPr>
            <a:spLocks noGrp="1"/>
          </p:cNvSpPr>
          <p:nvPr>
            <p:ph type="dt" idx="12"/>
          </p:nvPr>
        </p:nvSpPr>
        <p:spPr/>
        <p:txBody>
          <a:bodyPr/>
          <a:lstStyle/>
          <a:p>
            <a:pPr>
              <a:defRPr/>
            </a:pPr>
            <a:endParaRPr lang="en-US" dirty="0"/>
          </a:p>
        </p:txBody>
      </p:sp>
    </p:spTree>
    <p:extLst>
      <p:ext uri="{BB962C8B-B14F-4D97-AF65-F5344CB8AC3E}">
        <p14:creationId xmlns:p14="http://schemas.microsoft.com/office/powerpoint/2010/main" val="42980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700088"/>
            <a:ext cx="4657725" cy="34925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a:solidFill>
                  <a:srgbClr val="010100"/>
                </a:solidFill>
              </a:rPr>
              <a:t>7-38-55 </a:t>
            </a:r>
            <a:r>
              <a:rPr lang="en-US" sz="1200" b="1" i="0" u="none" dirty="0">
                <a:solidFill>
                  <a:srgbClr val="010100"/>
                </a:solidFill>
              </a:rPr>
              <a:t>rule of negotiation and communication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dirty="0">
              <a:solidFill>
                <a:srgbClr val="0101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dirty="0">
                <a:solidFill>
                  <a:srgbClr val="010100"/>
                </a:solidFill>
              </a:rPr>
              <a:t>Share with the group that this is a guide of %’s  on “how we may most likely hear or receive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dirty="0">
              <a:solidFill>
                <a:srgbClr val="0101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dirty="0">
                <a:solidFill>
                  <a:srgbClr val="010100"/>
                </a:solidFill>
              </a:rPr>
              <a:t>One of these #’s represent tone of voice,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dirty="0">
                <a:solidFill>
                  <a:srgbClr val="010100"/>
                </a:solidFill>
              </a:rPr>
              <a:t>one represents body language,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dirty="0">
                <a:solidFill>
                  <a:srgbClr val="010100"/>
                </a:solidFill>
              </a:rPr>
              <a:t>and one represents words.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dirty="0">
              <a:solidFill>
                <a:srgbClr val="0101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dirty="0">
                <a:solidFill>
                  <a:srgbClr val="010100"/>
                </a:solidFill>
              </a:rPr>
              <a:t>Can you share which you think is which and </a:t>
            </a:r>
            <a:r>
              <a:rPr lang="en-US" sz="1200" b="1" baseline="0" dirty="0">
                <a:solidFill>
                  <a:srgbClr val="010100"/>
                </a:solidFill>
              </a:rPr>
              <a:t>Why?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dirty="0">
              <a:solidFill>
                <a:srgbClr val="010100"/>
              </a:solidFill>
            </a:endParaRPr>
          </a:p>
          <a:p>
            <a:endParaRPr lang="en-US" sz="1200" baseline="0" dirty="0">
              <a:solidFill>
                <a:srgbClr val="010100"/>
              </a:solidFill>
            </a:endParaRPr>
          </a:p>
        </p:txBody>
      </p:sp>
      <p:sp>
        <p:nvSpPr>
          <p:cNvPr id="4" name="Slide Number Placeholder 3"/>
          <p:cNvSpPr>
            <a:spLocks noGrp="1"/>
          </p:cNvSpPr>
          <p:nvPr>
            <p:ph type="sldNum" sz="quarter" idx="10"/>
          </p:nvPr>
        </p:nvSpPr>
        <p:spPr/>
        <p:txBody>
          <a:bodyPr/>
          <a:lstStyle/>
          <a:p>
            <a:fld id="{1B6A5476-2C15-47AF-8E8E-FFAE9B4DF2EF}" type="slidenum">
              <a:rPr lang="en-US" smtClean="0"/>
              <a:pPr/>
              <a:t>9</a:t>
            </a:fld>
            <a:endParaRPr lang="en-US"/>
          </a:p>
        </p:txBody>
      </p:sp>
      <p:sp>
        <p:nvSpPr>
          <p:cNvPr id="5" name="Date Placeholder 4">
            <a:extLst>
              <a:ext uri="{FF2B5EF4-FFF2-40B4-BE49-F238E27FC236}">
                <a16:creationId xmlns:a16="http://schemas.microsoft.com/office/drawing/2014/main" id="{9C6B5CEF-AE86-4202-95CA-121A56E26C9F}"/>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8D729E9A-8D41-4FA6-8130-7B2880BD9FC2}"/>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0BC33EE6-E051-4E00-9855-7A09AFC84E19}"/>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166812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700088"/>
            <a:ext cx="4657725" cy="349250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dirty="0">
                <a:solidFill>
                  <a:srgbClr val="000000"/>
                </a:solidFill>
                <a:effectLst/>
                <a:latin typeface="Sohne"/>
              </a:rPr>
              <a:t>The rule states that 55 percent of meaning is communicated through body language, 38 percent through tone of voice, and 7 percent spoken word.</a:t>
            </a:r>
          </a:p>
          <a:p>
            <a:endParaRPr lang="en-US" sz="1000" baseline="0" dirty="0"/>
          </a:p>
          <a:p>
            <a:r>
              <a:rPr lang="en-US" sz="1000" baseline="0" dirty="0"/>
              <a:t>Onsite event: Look around the room right now – what do you see? What are the non-</a:t>
            </a:r>
            <a:r>
              <a:rPr lang="en-US" sz="1000" baseline="0" dirty="0" err="1"/>
              <a:t>verbals</a:t>
            </a:r>
            <a:r>
              <a:rPr lang="en-US" sz="1000" baseline="0" dirty="0"/>
              <a:t>?</a:t>
            </a:r>
          </a:p>
          <a:p>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Online event: Look at those cameras, – what do you see? What are the non-</a:t>
            </a:r>
            <a:r>
              <a:rPr lang="en-US" sz="1000" baseline="0" dirty="0" err="1"/>
              <a:t>verbals</a:t>
            </a:r>
            <a:r>
              <a:rPr lang="en-US" sz="1000" baseline="0" dirty="0"/>
              <a:t>?  If folk don't have their cameras on – now is a great time to do so. We are missing all of your body language. </a:t>
            </a:r>
          </a:p>
          <a:p>
            <a:endParaRPr lang="en-US" sz="1000" baseline="0" dirty="0"/>
          </a:p>
          <a:p>
            <a:r>
              <a:rPr lang="en-US" sz="1000" baseline="0" dirty="0"/>
              <a:t>Body language is so strong - </a:t>
            </a:r>
            <a:r>
              <a:rPr lang="en-US" sz="1000" i="1" baseline="0" dirty="0"/>
              <a:t>It’s not what you Say, It’s How you say it</a:t>
            </a:r>
            <a:r>
              <a:rPr lang="en-US" sz="1000" baseline="0" dirty="0"/>
              <a:t>. </a:t>
            </a:r>
          </a:p>
          <a:p>
            <a:r>
              <a:rPr lang="en-US" sz="1000" baseline="0" dirty="0"/>
              <a:t>And only 7% are the actual words you are using – important, but tone of voice and body language are focal points.</a:t>
            </a:r>
          </a:p>
          <a:p>
            <a:endParaRPr lang="en-US" sz="1000" baseline="0" dirty="0"/>
          </a:p>
          <a:p>
            <a:r>
              <a:rPr lang="en-US" sz="1000" baseline="0" dirty="0"/>
              <a:t>All three categories on this slide impact overall health and can impact the health of your organization as you impart de-escalation techniques.</a:t>
            </a:r>
          </a:p>
          <a:p>
            <a:endParaRPr lang="en-US" sz="1000" baseline="0" dirty="0"/>
          </a:p>
          <a:p>
            <a:r>
              <a:rPr lang="en-US" sz="1000" b="1" baseline="0" dirty="0"/>
              <a:t>Facilitator Asks</a:t>
            </a:r>
            <a:r>
              <a:rPr lang="en-US" sz="1000" b="0" baseline="0" dirty="0"/>
              <a:t>: </a:t>
            </a:r>
            <a:r>
              <a:rPr lang="en-US" sz="1000" b="1" baseline="0" dirty="0"/>
              <a:t>If 7% comes from actual words – do you need to re-think how effective emails, texts are?  How about phone calls?  </a:t>
            </a:r>
            <a:r>
              <a:rPr lang="en-US" sz="1000" baseline="0" dirty="0"/>
              <a:t>If its’ important face to face (either in person or through technology) with Body Language, Tone, and Words may be the most successful opportunity.  </a:t>
            </a:r>
          </a:p>
          <a:p>
            <a:endParaRPr lang="en-US" sz="1000" baseline="0" dirty="0"/>
          </a:p>
          <a:p>
            <a:r>
              <a:rPr lang="en-US" sz="1000" baseline="0" dirty="0"/>
              <a:t>All three categories on this slide impact overall health and can impact the health of your organization as you impart de-escalation techniques.</a:t>
            </a:r>
          </a:p>
          <a:p>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solidFill>
                  <a:srgbClr val="010100"/>
                </a:solidFill>
              </a:rPr>
              <a:t>https://www.masterclass.com/articles/how-to-use-the-7-38-55-rule-to-negotiate-effectively#what-is-the-73855-rule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solidFill>
                <a:srgbClr val="0101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solidFill>
                  <a:srgbClr val="010100"/>
                </a:solidFill>
              </a:rPr>
              <a:t>https://www.eiagroup.com/communication-formula/</a:t>
            </a:r>
          </a:p>
          <a:p>
            <a:endParaRPr lang="en-US" sz="1000" dirty="0"/>
          </a:p>
          <a:p>
            <a:r>
              <a:rPr lang="en-US" sz="1000" dirty="0"/>
              <a:t>Data from Dr. Mehrabian study (1967) </a:t>
            </a:r>
          </a:p>
          <a:p>
            <a:r>
              <a:rPr lang="en-US" sz="1000" dirty="0"/>
              <a:t>Van Vliet, V. (2012). </a:t>
            </a:r>
            <a:r>
              <a:rPr lang="en-US" sz="1000" i="1" dirty="0"/>
              <a:t>Communication Model by Albert Mehrabian</a:t>
            </a:r>
            <a:r>
              <a:rPr lang="en-US" sz="1000" dirty="0"/>
              <a:t>. Retrieved February 2016 from </a:t>
            </a:r>
            <a:r>
              <a:rPr lang="en-US" sz="1000" dirty="0" err="1"/>
              <a:t>ToolsHero</a:t>
            </a:r>
            <a:r>
              <a:rPr lang="en-US" sz="1000" dirty="0"/>
              <a:t>: http://www.toolshero.com/communication-management/communication-model-mehrabian/</a:t>
            </a:r>
          </a:p>
          <a:p>
            <a:endParaRPr lang="en-US" baseline="0" dirty="0"/>
          </a:p>
        </p:txBody>
      </p:sp>
      <p:sp>
        <p:nvSpPr>
          <p:cNvPr id="4" name="Slide Number Placeholder 3"/>
          <p:cNvSpPr>
            <a:spLocks noGrp="1"/>
          </p:cNvSpPr>
          <p:nvPr>
            <p:ph type="sldNum" sz="quarter" idx="10"/>
          </p:nvPr>
        </p:nvSpPr>
        <p:spPr/>
        <p:txBody>
          <a:bodyPr/>
          <a:lstStyle/>
          <a:p>
            <a:fld id="{1B6A5476-2C15-47AF-8E8E-FFAE9B4DF2EF}" type="slidenum">
              <a:rPr lang="en-US" smtClean="0"/>
              <a:pPr/>
              <a:t>10</a:t>
            </a:fld>
            <a:endParaRPr lang="en-US"/>
          </a:p>
        </p:txBody>
      </p:sp>
      <p:sp>
        <p:nvSpPr>
          <p:cNvPr id="5" name="Date Placeholder 4">
            <a:extLst>
              <a:ext uri="{FF2B5EF4-FFF2-40B4-BE49-F238E27FC236}">
                <a16:creationId xmlns:a16="http://schemas.microsoft.com/office/drawing/2014/main" id="{1003EB48-FD77-475B-96E8-0907C0CAC9E9}"/>
              </a:ext>
            </a:extLst>
          </p:cNvPr>
          <p:cNvSpPr>
            <a:spLocks noGrp="1"/>
          </p:cNvSpPr>
          <p:nvPr>
            <p:ph type="dt"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2FE13CE5-DA5C-4F66-B6B0-9C202684F8D4}"/>
              </a:ext>
            </a:extLst>
          </p:cNvPr>
          <p:cNvSpPr>
            <a:spLocks noGrp="1"/>
          </p:cNvSpPr>
          <p:nvPr>
            <p:ph type="ftr" sz="quarter" idx="12"/>
          </p:nvPr>
        </p:nvSpPr>
        <p:spPr/>
        <p:txBody>
          <a:bodyPr/>
          <a:lstStyle/>
          <a:p>
            <a:pPr>
              <a:defRPr/>
            </a:pPr>
            <a:r>
              <a:rPr lang="en-US"/>
              <a:t>©2017 BHS, All rights reserved.</a:t>
            </a:r>
            <a:endParaRPr lang="en-US" dirty="0"/>
          </a:p>
        </p:txBody>
      </p:sp>
      <p:sp>
        <p:nvSpPr>
          <p:cNvPr id="7" name="Header Placeholder 6">
            <a:extLst>
              <a:ext uri="{FF2B5EF4-FFF2-40B4-BE49-F238E27FC236}">
                <a16:creationId xmlns:a16="http://schemas.microsoft.com/office/drawing/2014/main" id="{B974BFBE-8878-4967-BB25-23385BA94BDF}"/>
              </a:ext>
            </a:extLst>
          </p:cNvPr>
          <p:cNvSpPr>
            <a:spLocks noGrp="1"/>
          </p:cNvSpPr>
          <p:nvPr>
            <p:ph type="hdr" sz="quarter" idx="13"/>
          </p:nvPr>
        </p:nvSpPr>
        <p:spPr/>
        <p:txBody>
          <a:bodyPr/>
          <a:lstStyle/>
          <a:p>
            <a:pPr>
              <a:defRPr/>
            </a:pPr>
            <a:r>
              <a:rPr lang="en-US"/>
              <a:t>Basic De-escalation</a:t>
            </a:r>
            <a:endParaRPr lang="en-US" dirty="0"/>
          </a:p>
        </p:txBody>
      </p:sp>
    </p:spTree>
    <p:extLst>
      <p:ext uri="{BB962C8B-B14F-4D97-AF65-F5344CB8AC3E}">
        <p14:creationId xmlns:p14="http://schemas.microsoft.com/office/powerpoint/2010/main" val="349338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61675811-888F-EC1E-7DDD-151D3841FE40}"/>
              </a:ext>
            </a:extLst>
          </p:cNvPr>
          <p:cNvSpPr/>
          <p:nvPr/>
        </p:nvSpPr>
        <p:spPr>
          <a:xfrm rot="10800000">
            <a:off x="219075" y="152400"/>
            <a:ext cx="8696325" cy="66294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2296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AB2CD5F-495B-52F3-456A-268CC05875D6}"/>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6" name="Group 15">
            <a:extLst>
              <a:ext uri="{FF2B5EF4-FFF2-40B4-BE49-F238E27FC236}">
                <a16:creationId xmlns:a16="http://schemas.microsoft.com/office/drawing/2014/main" id="{52631098-6D10-8FB0-6200-B1D774FC170A}"/>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BE0DE723-0592-EA6F-A527-76A24E29AEBF}"/>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38101235-14DD-8164-DF0B-677B13506CB5}"/>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CE46AFB-298E-7F69-6FDD-5AF623702D75}"/>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BB092B-C503-716B-26F7-D0DD1AA2B44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B75D9A69-7F9A-2656-9B58-1E93870E8532}"/>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Footer Placeholder 5">
            <a:extLst>
              <a:ext uri="{FF2B5EF4-FFF2-40B4-BE49-F238E27FC236}">
                <a16:creationId xmlns:a16="http://schemas.microsoft.com/office/drawing/2014/main" id="{EC3A1560-C4E0-8806-624B-0D7E1A45E5F0}"/>
              </a:ext>
            </a:extLst>
          </p:cNvPr>
          <p:cNvSpPr>
            <a:spLocks noGrp="1"/>
          </p:cNvSpPr>
          <p:nvPr>
            <p:ph type="ftr" sz="quarter" idx="10"/>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DC174985-E85C-56FB-AC65-23BACD9E562C}"/>
              </a:ext>
            </a:extLst>
          </p:cNvPr>
          <p:cNvSpPr>
            <a:spLocks noGrp="1"/>
          </p:cNvSpPr>
          <p:nvPr>
            <p:ph type="sldNum" sz="quarter" idx="11"/>
          </p:nvPr>
        </p:nvSpPr>
        <p:spPr/>
        <p:txBody>
          <a:bodyPr/>
          <a:lstStyle>
            <a:lvl1pPr>
              <a:defRPr/>
            </a:lvl1pPr>
          </a:lstStyle>
          <a:p>
            <a:pPr>
              <a:defRPr/>
            </a:pPr>
            <a:fld id="{DEA1D139-2C20-469B-BEBC-618987984E3D}" type="slidenum">
              <a:rPr lang="en-US" altLang="en-US"/>
              <a:pPr>
                <a:defRPr/>
              </a:pPr>
              <a:t>‹#›</a:t>
            </a:fld>
            <a:endParaRPr lang="en-US" altLang="en-US"/>
          </a:p>
        </p:txBody>
      </p:sp>
    </p:spTree>
    <p:extLst>
      <p:ext uri="{BB962C8B-B14F-4D97-AF65-F5344CB8AC3E}">
        <p14:creationId xmlns:p14="http://schemas.microsoft.com/office/powerpoint/2010/main" val="35918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C166582D-331E-59EB-D96C-546E8ED0E732}"/>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DFC8B0-1065-75C8-90C0-E46CB454FBD3}"/>
              </a:ext>
            </a:extLst>
          </p:cNvPr>
          <p:cNvSpPr>
            <a:spLocks noGrp="1"/>
          </p:cNvSpPr>
          <p:nvPr>
            <p:ph type="sldNum" sz="quarter" idx="11"/>
          </p:nvPr>
        </p:nvSpPr>
        <p:spPr/>
        <p:txBody>
          <a:bodyPr/>
          <a:lstStyle>
            <a:lvl1pPr>
              <a:defRPr/>
            </a:lvl1pPr>
          </a:lstStyle>
          <a:p>
            <a:pPr>
              <a:defRPr/>
            </a:pPr>
            <a:fld id="{0CF1999B-1E9F-4DA4-B523-C6A031FFCC24}" type="slidenum">
              <a:rPr lang="en-US" altLang="en-US"/>
              <a:pPr>
                <a:defRPr/>
              </a:pPr>
              <a:t>‹#›</a:t>
            </a:fld>
            <a:endParaRPr lang="en-US" altLang="en-US"/>
          </a:p>
        </p:txBody>
      </p:sp>
    </p:spTree>
    <p:extLst>
      <p:ext uri="{BB962C8B-B14F-4D97-AF65-F5344CB8AC3E}">
        <p14:creationId xmlns:p14="http://schemas.microsoft.com/office/powerpoint/2010/main" val="312802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15B61B05-C8CB-5F5C-DA5D-C27E101DC4B8}"/>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15">
            <a:extLst>
              <a:ext uri="{FF2B5EF4-FFF2-40B4-BE49-F238E27FC236}">
                <a16:creationId xmlns:a16="http://schemas.microsoft.com/office/drawing/2014/main" id="{5423AD60-E4E3-4806-5CC3-D16A378FEA59}"/>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5392E48-95CA-F27B-D5BF-7D80DB5A7973}"/>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FE033091-EE8E-6961-B7AC-EAE8E5702B1C}"/>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81DB3541-3F59-DF5E-2276-4F02D6D377FE}"/>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A116EE2-49EF-D98F-34CC-5734482BF3ED}"/>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9460D6ED-D295-EFAD-AB80-0A2E8ADE3BF7}"/>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B8E39DCE-9196-2B23-109C-05BFFC9F62E6}"/>
              </a:ext>
            </a:extLst>
          </p:cNvPr>
          <p:cNvSpPr>
            <a:spLocks noGrp="1"/>
          </p:cNvSpPr>
          <p:nvPr>
            <p:ph type="ftr" sz="quarter" idx="10"/>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1C1AE5DC-0A68-58F0-9C9C-E0993DB85B7D}"/>
              </a:ext>
            </a:extLst>
          </p:cNvPr>
          <p:cNvSpPr>
            <a:spLocks noGrp="1"/>
          </p:cNvSpPr>
          <p:nvPr>
            <p:ph type="sldNum" sz="quarter" idx="11"/>
          </p:nvPr>
        </p:nvSpPr>
        <p:spPr/>
        <p:txBody>
          <a:bodyPr/>
          <a:lstStyle>
            <a:lvl1pPr>
              <a:defRPr/>
            </a:lvl1pPr>
          </a:lstStyle>
          <a:p>
            <a:pPr>
              <a:defRPr/>
            </a:pPr>
            <a:fld id="{004C7836-AFEE-4211-B564-D97A4E85ADDD}" type="slidenum">
              <a:rPr lang="en-US" altLang="en-US"/>
              <a:pPr>
                <a:defRPr/>
              </a:pPr>
              <a:t>‹#›</a:t>
            </a:fld>
            <a:endParaRPr lang="en-US" altLang="en-US"/>
          </a:p>
        </p:txBody>
      </p:sp>
    </p:spTree>
    <p:extLst>
      <p:ext uri="{BB962C8B-B14F-4D97-AF65-F5344CB8AC3E}">
        <p14:creationId xmlns:p14="http://schemas.microsoft.com/office/powerpoint/2010/main" val="259780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76DFB4CD-4A42-1CA7-1CE4-1367803BE21E}"/>
              </a:ext>
            </a:extLst>
          </p:cNvPr>
          <p:cNvSpPr/>
          <p:nvPr userDrawn="1"/>
        </p:nvSpPr>
        <p:spPr>
          <a:xfrm>
            <a:off x="0" y="5638800"/>
            <a:ext cx="9144000" cy="12192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17">
            <a:extLst>
              <a:ext uri="{FF2B5EF4-FFF2-40B4-BE49-F238E27FC236}">
                <a16:creationId xmlns:a16="http://schemas.microsoft.com/office/drawing/2014/main" id="{620CB8CA-4B1D-F0B2-9A2A-2BD1403E5C08}"/>
              </a:ext>
            </a:extLst>
          </p:cNvPr>
          <p:cNvSpPr>
            <a:spLocks noChangeArrowheads="1"/>
          </p:cNvSpPr>
          <p:nvPr userDrawn="1"/>
        </p:nvSpPr>
        <p:spPr bwMode="auto">
          <a:xfrm>
            <a:off x="6858000" y="5675313"/>
            <a:ext cx="3390900" cy="1482725"/>
          </a:xfrm>
          <a:prstGeom prst="rect">
            <a:avLst/>
          </a:prstGeom>
          <a:noFill/>
          <a:ln>
            <a:noFill/>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1600">
                <a:solidFill>
                  <a:schemeClr val="bg1"/>
                </a:solidFill>
                <a:latin typeface="Franklin Gothic Book" panose="020B0503020102020204" pitchFamily="34" charset="0"/>
              </a:rPr>
              <a:t>Presented By:</a:t>
            </a:r>
          </a:p>
          <a:p>
            <a:pPr>
              <a:spcBef>
                <a:spcPct val="50000"/>
              </a:spcBef>
              <a:defRPr/>
            </a:pPr>
            <a:endParaRPr lang="en-US" altLang="en-US" sz="600">
              <a:solidFill>
                <a:schemeClr val="bg1"/>
              </a:solidFill>
              <a:latin typeface="Franklin Gothic Book" panose="020B0503020102020204" pitchFamily="34" charset="0"/>
            </a:endParaRPr>
          </a:p>
          <a:p>
            <a:pPr>
              <a:spcBef>
                <a:spcPct val="50000"/>
              </a:spcBef>
              <a:defRPr/>
            </a:pPr>
            <a:endParaRPr lang="en-US" altLang="en-US" sz="1600">
              <a:solidFill>
                <a:schemeClr val="bg1"/>
              </a:solidFill>
              <a:latin typeface="Franklin Gothic Book" panose="020B0503020102020204" pitchFamily="34" charset="0"/>
            </a:endParaRPr>
          </a:p>
          <a:p>
            <a:pPr>
              <a:spcBef>
                <a:spcPct val="50000"/>
              </a:spcBef>
              <a:defRPr/>
            </a:pPr>
            <a:r>
              <a:rPr lang="en-US" altLang="en-US" sz="1600">
                <a:solidFill>
                  <a:schemeClr val="bg1"/>
                </a:solidFill>
                <a:latin typeface="Franklin Gothic Book" panose="020B0503020102020204" pitchFamily="34" charset="0"/>
              </a:rPr>
              <a:t>StrategicEvolutionllc.com</a:t>
            </a:r>
            <a:endParaRPr lang="en-US" altLang="en-US" sz="1000">
              <a:solidFill>
                <a:schemeClr val="bg1"/>
              </a:solidFill>
            </a:endParaRPr>
          </a:p>
          <a:p>
            <a:pPr>
              <a:defRPr/>
            </a:pPr>
            <a:endParaRPr lang="en-US" altLang="en-US">
              <a:solidFill>
                <a:schemeClr val="bg1"/>
              </a:solidFill>
            </a:endParaRPr>
          </a:p>
        </p:txBody>
      </p:sp>
      <p:pic>
        <p:nvPicPr>
          <p:cNvPr id="5" name="Picture 1" descr="BHS web lines _straight half.jpg">
            <a:extLst>
              <a:ext uri="{FF2B5EF4-FFF2-40B4-BE49-F238E27FC236}">
                <a16:creationId xmlns:a16="http://schemas.microsoft.com/office/drawing/2014/main" id="{AFD18D6A-289E-46AD-9FBC-C3C3145640D7}"/>
              </a:ext>
            </a:extLst>
          </p:cNvPr>
          <p:cNvPicPr>
            <a:picLocks noChangeAspect="1"/>
          </p:cNvPicPr>
          <p:nvPr/>
        </p:nvPicPr>
        <p:blipFill>
          <a:blip r:embed="rId2" cstate="print">
            <a:duotone>
              <a:schemeClr val="accent3">
                <a:shade val="45000"/>
                <a:satMod val="135000"/>
              </a:schemeClr>
              <a:prstClr val="white"/>
            </a:duotone>
          </a:blip>
          <a:stretch>
            <a:fillRect/>
          </a:stretch>
        </p:blipFill>
        <p:spPr bwMode="auto">
          <a:xfrm>
            <a:off x="0" y="0"/>
            <a:ext cx="7802880" cy="2212848"/>
          </a:xfrm>
          <a:prstGeom prst="rect">
            <a:avLst/>
          </a:prstGeom>
          <a:noFill/>
          <a:ln>
            <a:noFill/>
          </a:ln>
        </p:spPr>
      </p:pic>
      <p:sp>
        <p:nvSpPr>
          <p:cNvPr id="6" name="Rectangle 5">
            <a:extLst>
              <a:ext uri="{FF2B5EF4-FFF2-40B4-BE49-F238E27FC236}">
                <a16:creationId xmlns:a16="http://schemas.microsoft.com/office/drawing/2014/main" id="{7D2B0D54-4BF8-A848-0135-6CC0F4F4AB24}"/>
              </a:ext>
            </a:extLst>
          </p:cNvPr>
          <p:cNvSpPr/>
          <p:nvPr userDrawn="1"/>
        </p:nvSpPr>
        <p:spPr>
          <a:xfrm>
            <a:off x="0" y="0"/>
            <a:ext cx="9144000" cy="2057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285C3847-653F-B56C-BE9B-F79CFAA0FF00}"/>
              </a:ext>
            </a:extLst>
          </p:cNvPr>
          <p:cNvSpPr>
            <a:spLocks noChangeArrowheads="1"/>
          </p:cNvSpPr>
          <p:nvPr userDrawn="1"/>
        </p:nvSpPr>
        <p:spPr bwMode="auto">
          <a:xfrm>
            <a:off x="76200" y="6416675"/>
            <a:ext cx="4838700" cy="614363"/>
          </a:xfrm>
          <a:prstGeom prst="rect">
            <a:avLst/>
          </a:prstGeom>
          <a:noFill/>
          <a:ln>
            <a:noFill/>
          </a:ln>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1600">
                <a:solidFill>
                  <a:schemeClr val="bg1"/>
                </a:solidFill>
                <a:latin typeface="Franklin Gothic Book" panose="020B0503020102020204" pitchFamily="34" charset="0"/>
              </a:rPr>
              <a:t>Strategic Evolution LLC, 2015 ALL RIGHTS RESERVED</a:t>
            </a:r>
            <a:r>
              <a:rPr lang="en-US" altLang="en-US" sz="1000">
                <a:solidFill>
                  <a:schemeClr val="bg1"/>
                </a:solidFill>
              </a:rPr>
              <a:t>.</a:t>
            </a:r>
          </a:p>
          <a:p>
            <a:pPr>
              <a:defRPr/>
            </a:pPr>
            <a:endParaRPr lang="en-US" altLang="en-US"/>
          </a:p>
        </p:txBody>
      </p:sp>
      <p:pic>
        <p:nvPicPr>
          <p:cNvPr id="8" name="Picture 2" descr="C:\Users\Erik\Desktop\Lynn's work\logos\associates.png">
            <a:extLst>
              <a:ext uri="{FF2B5EF4-FFF2-40B4-BE49-F238E27FC236}">
                <a16:creationId xmlns:a16="http://schemas.microsoft.com/office/drawing/2014/main" id="{569F0D3B-003D-3926-9744-75CE0E9363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6019800"/>
            <a:ext cx="1905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28600"/>
            <a:ext cx="7772400" cy="1470025"/>
          </a:xfrm>
        </p:spPr>
        <p:txBody>
          <a:bodyPr/>
          <a:lstStyle>
            <a:lvl1pPr algn="l">
              <a:defRPr>
                <a:solidFill>
                  <a:schemeClr val="bg1"/>
                </a:solidFill>
              </a:defRPr>
            </a:lvl1pPr>
          </a:lstStyle>
          <a:p>
            <a:r>
              <a:rPr lang="en-US"/>
              <a:t>Click to edit Master title style</a:t>
            </a:r>
            <a:endParaRPr lang="en-US" dirty="0"/>
          </a:p>
        </p:txBody>
      </p:sp>
      <p:sp>
        <p:nvSpPr>
          <p:cNvPr id="12" name="Content Placeholder 2"/>
          <p:cNvSpPr>
            <a:spLocks noGrp="1"/>
          </p:cNvSpPr>
          <p:nvPr>
            <p:ph idx="1"/>
          </p:nvPr>
        </p:nvSpPr>
        <p:spPr>
          <a:xfrm>
            <a:off x="0" y="2057401"/>
            <a:ext cx="9144000" cy="3581400"/>
          </a:xfrm>
        </p:spPr>
        <p:txBody>
          <a:bodyPr/>
          <a:lstStyle>
            <a:lvl1pPr>
              <a:buNone/>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p:txBody>
      </p:sp>
    </p:spTree>
    <p:extLst>
      <p:ext uri="{BB962C8B-B14F-4D97-AF65-F5344CB8AC3E}">
        <p14:creationId xmlns:p14="http://schemas.microsoft.com/office/powerpoint/2010/main" val="353164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F4563-0AF7-4216-83BB-EBB383C6138A}"/>
              </a:ext>
            </a:extLst>
          </p:cNvPr>
          <p:cNvSpPr/>
          <p:nvPr userDrawn="1"/>
        </p:nvSpPr>
        <p:spPr>
          <a:xfrm>
            <a:off x="628650" y="330200"/>
            <a:ext cx="7915275" cy="619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4765F550-98FE-1580-5095-88D399BBC01E}"/>
              </a:ext>
            </a:extLst>
          </p:cNvPr>
          <p:cNvSpPr/>
          <p:nvPr userDrawn="1"/>
        </p:nvSpPr>
        <p:spPr>
          <a:xfrm>
            <a:off x="293688" y="1111250"/>
            <a:ext cx="8558212" cy="95250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 Placeholder 6"/>
          <p:cNvSpPr>
            <a:spLocks noGrp="1"/>
          </p:cNvSpPr>
          <p:nvPr>
            <p:ph type="body" sz="quarter" idx="10"/>
          </p:nvPr>
        </p:nvSpPr>
        <p:spPr>
          <a:xfrm>
            <a:off x="628651" y="1123950"/>
            <a:ext cx="7915275" cy="914400"/>
          </a:xfrm>
        </p:spPr>
        <p:txBody>
          <a:bodyPr anchor="ctr">
            <a:noAutofit/>
          </a:bodyPr>
          <a:lstStyle>
            <a:lvl1pPr marL="0" indent="0" algn="ctr">
              <a:buNone/>
              <a:defRPr sz="3300" cap="all" spc="75" baseline="0">
                <a:solidFill>
                  <a:schemeClr val="bg1"/>
                </a:solidFill>
              </a:defRPr>
            </a:lvl1pPr>
          </a:lstStyle>
          <a:p>
            <a:pPr lvl="0"/>
            <a:r>
              <a:rPr lang="en-US"/>
              <a:t>Click to edit Master</a:t>
            </a:r>
          </a:p>
        </p:txBody>
      </p:sp>
      <p:sp>
        <p:nvSpPr>
          <p:cNvPr id="5" name="Content Placeholder 4"/>
          <p:cNvSpPr>
            <a:spLocks noGrp="1"/>
          </p:cNvSpPr>
          <p:nvPr>
            <p:ph sz="quarter" idx="11"/>
          </p:nvPr>
        </p:nvSpPr>
        <p:spPr>
          <a:xfrm>
            <a:off x="800100" y="2246398"/>
            <a:ext cx="7543800" cy="411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8806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457200" y="6018362"/>
            <a:ext cx="7543800" cy="306238"/>
          </a:xfrm>
        </p:spPr>
        <p:txBody>
          <a:bodyPr>
            <a:noAutofit/>
          </a:bodyPr>
          <a:lstStyle>
            <a:lvl1pPr marL="0" indent="0">
              <a:buNone/>
              <a:defRPr sz="675">
                <a:solidFill>
                  <a:srgbClr val="004153"/>
                </a:solidFill>
                <a:latin typeface="Franklin Gothic Book" panose="020B0503020102020204" pitchFamily="34" charset="0"/>
              </a:defRPr>
            </a:lvl1pPr>
          </a:lstStyle>
          <a:p>
            <a:pPr lvl="0"/>
            <a:r>
              <a:rPr lang="en-US"/>
              <a:t>Edit Master text styles</a:t>
            </a:r>
          </a:p>
        </p:txBody>
      </p:sp>
      <p:sp>
        <p:nvSpPr>
          <p:cNvPr id="4" name="Content Placeholder 3"/>
          <p:cNvSpPr>
            <a:spLocks noGrp="1"/>
          </p:cNvSpPr>
          <p:nvPr>
            <p:ph sz="quarter" idx="12"/>
          </p:nvPr>
        </p:nvSpPr>
        <p:spPr>
          <a:xfrm>
            <a:off x="457200" y="1066801"/>
            <a:ext cx="75438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431251"/>
      </p:ext>
    </p:extLst>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73669-0AA0-BE57-A1E8-B0715741F9A6}"/>
              </a:ext>
            </a:extLst>
          </p:cNvPr>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0"/>
          </p:nvPr>
        </p:nvSpPr>
        <p:spPr>
          <a:xfrm>
            <a:off x="0" y="0"/>
            <a:ext cx="3406379" cy="6858000"/>
          </a:xfrm>
        </p:spPr>
        <p:txBody>
          <a:bodyPr/>
          <a:lstStyle/>
          <a:p>
            <a:pPr lvl="0"/>
            <a:endParaRPr lang="en-US" noProof="0" dirty="0"/>
          </a:p>
        </p:txBody>
      </p:sp>
      <p:sp>
        <p:nvSpPr>
          <p:cNvPr id="13" name="Text Placeholder 12"/>
          <p:cNvSpPr>
            <a:spLocks noGrp="1"/>
          </p:cNvSpPr>
          <p:nvPr>
            <p:ph type="body" sz="quarter" idx="11"/>
          </p:nvPr>
        </p:nvSpPr>
        <p:spPr>
          <a:xfrm>
            <a:off x="285750" y="914400"/>
            <a:ext cx="2857501" cy="1295400"/>
          </a:xfrm>
        </p:spPr>
        <p:txBody>
          <a:bodyPr>
            <a:normAutofit/>
          </a:bodyPr>
          <a:lstStyle>
            <a:lvl1pPr>
              <a:defRPr sz="2700">
                <a:latin typeface="+mj-lt"/>
              </a:defRPr>
            </a:lvl1pPr>
          </a:lstStyle>
          <a:p>
            <a:pPr lvl="0"/>
            <a:r>
              <a:rPr lang="en-US" dirty="0"/>
              <a:t>Edit Master text styles</a:t>
            </a:r>
          </a:p>
        </p:txBody>
      </p:sp>
      <p:sp>
        <p:nvSpPr>
          <p:cNvPr id="14" name="Text Placeholder 12"/>
          <p:cNvSpPr>
            <a:spLocks noGrp="1"/>
          </p:cNvSpPr>
          <p:nvPr>
            <p:ph type="body" sz="quarter" idx="12"/>
          </p:nvPr>
        </p:nvSpPr>
        <p:spPr>
          <a:xfrm>
            <a:off x="285750" y="2438400"/>
            <a:ext cx="2857501" cy="3276600"/>
          </a:xfrm>
        </p:spPr>
        <p:txBody>
          <a:bodyPr/>
          <a:lstStyle/>
          <a:p>
            <a:pPr lvl="0"/>
            <a:r>
              <a:rPr lang="en-US" dirty="0"/>
              <a:t>Edit Master text styles</a:t>
            </a:r>
          </a:p>
        </p:txBody>
      </p:sp>
    </p:spTree>
    <p:extLst>
      <p:ext uri="{BB962C8B-B14F-4D97-AF65-F5344CB8AC3E}">
        <p14:creationId xmlns:p14="http://schemas.microsoft.com/office/powerpoint/2010/main" val="367852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7" name="Content Placeholder 6"/>
          <p:cNvSpPr>
            <a:spLocks noGrp="1"/>
          </p:cNvSpPr>
          <p:nvPr>
            <p:ph sz="quarter" idx="10"/>
          </p:nvPr>
        </p:nvSpPr>
        <p:spPr>
          <a:xfrm>
            <a:off x="457200" y="1143000"/>
            <a:ext cx="754380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08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header,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6" name="Content Placeholder 3"/>
          <p:cNvSpPr>
            <a:spLocks noGrp="1"/>
          </p:cNvSpPr>
          <p:nvPr>
            <p:ph sz="quarter" idx="10"/>
          </p:nvPr>
        </p:nvSpPr>
        <p:spPr>
          <a:xfrm>
            <a:off x="467590" y="1182688"/>
            <a:ext cx="3771900" cy="4684712"/>
          </a:xfrm>
        </p:spPr>
        <p:txBody>
          <a:bodyPr/>
          <a:lstStyle>
            <a:lvl1pPr>
              <a:spcAft>
                <a:spcPts val="900"/>
              </a:spcAft>
              <a:defRPr sz="1800"/>
            </a:lvl1pPr>
            <a:lvl2pPr>
              <a:spcAft>
                <a:spcPts val="900"/>
              </a:spcAft>
              <a:defRPr sz="1800"/>
            </a:lvl2pPr>
            <a:lvl3pPr>
              <a:spcAft>
                <a:spcPts val="900"/>
              </a:spcAft>
              <a:defRPr sz="1800"/>
            </a:lvl3pPr>
          </a:lstStyle>
          <a:p>
            <a:pPr lvl="0"/>
            <a:r>
              <a:rPr lang="en-US"/>
              <a:t>Click to edit Master text styles</a:t>
            </a:r>
          </a:p>
          <a:p>
            <a:pPr lvl="1"/>
            <a:r>
              <a:rPr lang="en-US"/>
              <a:t>Second level</a:t>
            </a:r>
          </a:p>
          <a:p>
            <a:pPr lvl="2"/>
            <a:r>
              <a:rPr lang="en-US"/>
              <a:t>Third level</a:t>
            </a:r>
          </a:p>
        </p:txBody>
      </p:sp>
      <p:sp>
        <p:nvSpPr>
          <p:cNvPr id="7" name="Content Placeholder 4"/>
          <p:cNvSpPr>
            <a:spLocks noGrp="1"/>
          </p:cNvSpPr>
          <p:nvPr>
            <p:ph sz="quarter" idx="11"/>
          </p:nvPr>
        </p:nvSpPr>
        <p:spPr>
          <a:xfrm>
            <a:off x="4917909" y="1182688"/>
            <a:ext cx="3768892" cy="4684712"/>
          </a:xfrm>
        </p:spPr>
        <p:txBody>
          <a:bodyPr/>
          <a:lstStyle>
            <a:lvl1pPr>
              <a:spcAft>
                <a:spcPts val="900"/>
              </a:spcAft>
              <a:defRPr sz="1800"/>
            </a:lvl1pPr>
            <a:lvl2pPr>
              <a:spcAft>
                <a:spcPts val="900"/>
              </a:spcAft>
              <a:defRPr sz="1800"/>
            </a:lvl2pPr>
            <a:lvl3pPr>
              <a:spcAft>
                <a:spcPts val="900"/>
              </a:spcAft>
              <a:defRPr sz="1800"/>
            </a:lvl3pPr>
          </a:lstStyle>
          <a:p>
            <a:pPr lvl="0"/>
            <a:r>
              <a:rPr lang="en-US"/>
              <a:t>Click to edit Master text styles</a:t>
            </a:r>
          </a:p>
          <a:p>
            <a:pPr lvl="1"/>
            <a:r>
              <a:rPr lang="en-US"/>
              <a:t>Second level</a:t>
            </a:r>
          </a:p>
          <a:p>
            <a:pPr lvl="2"/>
            <a:r>
              <a:rPr lang="en-US"/>
              <a:t>Third level</a:t>
            </a:r>
          </a:p>
        </p:txBody>
      </p:sp>
      <p:sp>
        <p:nvSpPr>
          <p:cNvPr id="8" name="Text Placeholder 4"/>
          <p:cNvSpPr>
            <a:spLocks noGrp="1"/>
          </p:cNvSpPr>
          <p:nvPr>
            <p:ph type="body" sz="quarter" idx="12"/>
          </p:nvPr>
        </p:nvSpPr>
        <p:spPr>
          <a:xfrm>
            <a:off x="457200" y="6018362"/>
            <a:ext cx="7543800" cy="306238"/>
          </a:xfrm>
        </p:spPr>
        <p:txBody>
          <a:bodyPr>
            <a:noAutofit/>
          </a:bodyPr>
          <a:lstStyle>
            <a:lvl1pPr marL="0" indent="0">
              <a:buNone/>
              <a:defRPr sz="675">
                <a:solidFill>
                  <a:schemeClr val="bg2"/>
                </a:solidFill>
                <a:latin typeface="Franklin Gothic Book" panose="020B05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3700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er, sub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1002872"/>
            <a:ext cx="7543800" cy="445783"/>
          </a:xfrm>
        </p:spPr>
        <p:txBody>
          <a:bodyPr/>
          <a:lstStyle>
            <a:lvl1pPr marL="0" indent="0">
              <a:buFontTx/>
              <a:buNone/>
              <a:defRPr sz="1950">
                <a:solidFill>
                  <a:schemeClr val="accent3"/>
                </a:solidFill>
                <a:latin typeface="Georgia" panose="02040502050405020303" pitchFamily="18" charset="0"/>
              </a:defRPr>
            </a:lvl1pPr>
          </a:lstStyle>
          <a:p>
            <a:pPr lvl="0"/>
            <a:r>
              <a:rPr lang="en-US" dirty="0"/>
              <a:t>Click to edit Master text styles</a:t>
            </a:r>
          </a:p>
        </p:txBody>
      </p:sp>
      <p:sp>
        <p:nvSpPr>
          <p:cNvPr id="4" name="Content Placeholder 3"/>
          <p:cNvSpPr>
            <a:spLocks noGrp="1"/>
          </p:cNvSpPr>
          <p:nvPr>
            <p:ph sz="quarter" idx="13"/>
          </p:nvPr>
        </p:nvSpPr>
        <p:spPr>
          <a:xfrm>
            <a:off x="457200" y="1600200"/>
            <a:ext cx="7543800" cy="4343400"/>
          </a:xfrm>
        </p:spPr>
        <p:txBody>
          <a:bodyPr/>
          <a:lstStyle>
            <a:lvl1pPr>
              <a:defRPr>
                <a:solidFill>
                  <a:srgbClr val="565A5C"/>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1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D0701491-F066-C695-40CA-B8D6FC2BD11D}"/>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EB5A303-A965-2D1D-EB80-B7679F436135}"/>
              </a:ext>
            </a:extLst>
          </p:cNvPr>
          <p:cNvSpPr>
            <a:spLocks noGrp="1"/>
          </p:cNvSpPr>
          <p:nvPr>
            <p:ph type="sldNum" sz="quarter" idx="11"/>
          </p:nvPr>
        </p:nvSpPr>
        <p:spPr/>
        <p:txBody>
          <a:bodyPr/>
          <a:lstStyle>
            <a:lvl1pPr>
              <a:defRPr/>
            </a:lvl1pPr>
          </a:lstStyle>
          <a:p>
            <a:pPr>
              <a:defRPr/>
            </a:pPr>
            <a:fld id="{3C55210A-3529-45DD-9564-55AF2AD74ABF}" type="slidenum">
              <a:rPr lang="en-US" altLang="en-US"/>
              <a:pPr>
                <a:defRPr/>
              </a:pPr>
              <a:t>‹#›</a:t>
            </a:fld>
            <a:endParaRPr lang="en-US" altLang="en-US"/>
          </a:p>
        </p:txBody>
      </p:sp>
    </p:spTree>
    <p:extLst>
      <p:ext uri="{BB962C8B-B14F-4D97-AF65-F5344CB8AC3E}">
        <p14:creationId xmlns:p14="http://schemas.microsoft.com/office/powerpoint/2010/main" val="168346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
    <p:spTree>
      <p:nvGrpSpPr>
        <p:cNvPr id="1" name=""/>
        <p:cNvGrpSpPr/>
        <p:nvPr/>
      </p:nvGrpSpPr>
      <p:grpSpPr>
        <a:xfrm>
          <a:off x="0" y="0"/>
          <a:ext cx="0" cy="0"/>
          <a:chOff x="0" y="0"/>
          <a:chExt cx="0" cy="0"/>
        </a:xfrm>
      </p:grpSpPr>
      <p:sp>
        <p:nvSpPr>
          <p:cNvPr id="8" name="Rectangle 7"/>
          <p:cNvSpPr/>
          <p:nvPr/>
        </p:nvSpPr>
        <p:spPr>
          <a:xfrm>
            <a:off x="5531519" y="0"/>
            <a:ext cx="3612482" cy="6324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135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userDrawn="1"/>
        </p:nvSpPr>
        <p:spPr>
          <a:xfrm>
            <a:off x="5531520" y="2971801"/>
            <a:ext cx="3612481" cy="3355811"/>
          </a:xfrm>
          <a:prstGeom prst="rect">
            <a:avLst/>
          </a:prstGeom>
          <a:solidFill>
            <a:schemeClr val="accent2">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b="0" dirty="0">
              <a:solidFill>
                <a:schemeClr val="bg1"/>
              </a:solidFill>
              <a:latin typeface="Franklin Gothic Book" panose="020B0503020102020204" pitchFamily="34" charset="0"/>
            </a:endParaRPr>
          </a:p>
        </p:txBody>
      </p:sp>
      <p:cxnSp>
        <p:nvCxnSpPr>
          <p:cNvPr id="12" name="Straight Connector 11"/>
          <p:cNvCxnSpPr>
            <a:cxnSpLocks/>
          </p:cNvCxnSpPr>
          <p:nvPr/>
        </p:nvCxnSpPr>
        <p:spPr>
          <a:xfrm>
            <a:off x="5531520" y="2971800"/>
            <a:ext cx="361248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quarter" idx="13" hasCustomPrompt="1"/>
          </p:nvPr>
        </p:nvSpPr>
        <p:spPr>
          <a:xfrm>
            <a:off x="5858301" y="342901"/>
            <a:ext cx="2927446" cy="3383344"/>
          </a:xfrm>
          <a:prstGeom prst="rect">
            <a:avLst/>
          </a:prstGeom>
        </p:spPr>
        <p:txBody>
          <a:bodyPr anchor="t">
            <a:normAutofit/>
          </a:bodyPr>
          <a:lstStyle>
            <a:lvl1pPr marL="0" indent="0" algn="l">
              <a:buFont typeface="Arial" panose="020B0604020202020204" pitchFamily="34" charset="0"/>
              <a:buNone/>
              <a:defRPr sz="4050" b="0" cap="none" baseline="0">
                <a:solidFill>
                  <a:schemeClr val="bg1"/>
                </a:solidFill>
                <a:latin typeface="Georgia" panose="02040502050405020303" pitchFamily="18" charset="0"/>
              </a:defRPr>
            </a:lvl1pPr>
            <a:lvl2pPr>
              <a:defRPr sz="1350">
                <a:solidFill>
                  <a:schemeClr val="bg1"/>
                </a:solidFill>
                <a:latin typeface="Ideal Sans Book"/>
              </a:defRPr>
            </a:lvl2pPr>
            <a:lvl3pPr>
              <a:defRPr sz="1350">
                <a:solidFill>
                  <a:schemeClr val="bg1"/>
                </a:solidFill>
                <a:latin typeface="Ideal Sans Book"/>
              </a:defRPr>
            </a:lvl3pPr>
            <a:lvl4pPr>
              <a:defRPr sz="1350">
                <a:solidFill>
                  <a:schemeClr val="bg1"/>
                </a:solidFill>
                <a:latin typeface="Ideal Sans Book"/>
              </a:defRPr>
            </a:lvl4pPr>
            <a:lvl5pPr>
              <a:defRPr sz="1350">
                <a:solidFill>
                  <a:schemeClr val="bg1"/>
                </a:solidFill>
                <a:latin typeface="Ideal Sans Book"/>
              </a:defRPr>
            </a:lvl5pPr>
          </a:lstStyle>
          <a:p>
            <a:pPr lvl="0"/>
            <a:r>
              <a:rPr lang="en-US" dirty="0"/>
              <a:t>DID YOU KNOW?</a:t>
            </a:r>
          </a:p>
        </p:txBody>
      </p:sp>
      <p:sp>
        <p:nvSpPr>
          <p:cNvPr id="9" name="Rectangle 8"/>
          <p:cNvSpPr/>
          <p:nvPr userDrawn="1"/>
        </p:nvSpPr>
        <p:spPr>
          <a:xfrm>
            <a:off x="1" y="591129"/>
            <a:ext cx="69273" cy="803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61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342900"/>
            <a:ext cx="7543800" cy="560742"/>
          </a:xfrm>
          <a:prstGeom prst="rect">
            <a:avLst/>
          </a:prstGeom>
        </p:spPr>
        <p:txBody>
          <a:bodyPr/>
          <a:lstStyle/>
          <a:p>
            <a:r>
              <a:rPr lang="en-US"/>
              <a:t>Click to edit Master title style</a:t>
            </a:r>
          </a:p>
        </p:txBody>
      </p:sp>
      <p:sp>
        <p:nvSpPr>
          <p:cNvPr id="3" name="Rectangle 2"/>
          <p:cNvSpPr/>
          <p:nvPr/>
        </p:nvSpPr>
        <p:spPr>
          <a:xfrm>
            <a:off x="457201" y="1610555"/>
            <a:ext cx="2333624" cy="2690846"/>
          </a:xfrm>
          <a:prstGeom prst="rect">
            <a:avLst/>
          </a:prstGeom>
          <a:solidFill>
            <a:srgbClr val="0A2C3A"/>
          </a:solidFill>
          <a:ln>
            <a:solidFill>
              <a:srgbClr val="0A2C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solidFill>
                <a:schemeClr val="accent1"/>
              </a:solidFill>
              <a:latin typeface="+mj-lt"/>
            </a:endParaRPr>
          </a:p>
        </p:txBody>
      </p:sp>
      <p:sp>
        <p:nvSpPr>
          <p:cNvPr id="4" name="Content Placeholder 13"/>
          <p:cNvSpPr>
            <a:spLocks noGrp="1"/>
          </p:cNvSpPr>
          <p:nvPr>
            <p:ph sz="quarter" idx="19" hasCustomPrompt="1"/>
          </p:nvPr>
        </p:nvSpPr>
        <p:spPr>
          <a:xfrm>
            <a:off x="774833" y="1971675"/>
            <a:ext cx="1698096" cy="1968500"/>
          </a:xfrm>
        </p:spPr>
        <p:txBody>
          <a:bodyPr anchor="ctr"/>
          <a:lstStyle>
            <a:lvl1pPr marL="0" indent="0" algn="ctr">
              <a:buFontTx/>
              <a:buNone/>
              <a:defRPr sz="6000">
                <a:solidFill>
                  <a:schemeClr val="accent1"/>
                </a:solidFill>
                <a:latin typeface="+mj-lt"/>
              </a:defRPr>
            </a:lvl1pPr>
          </a:lstStyle>
          <a:p>
            <a:pPr lvl="0"/>
            <a:r>
              <a:rPr lang="en-US"/>
              <a:t>99%</a:t>
            </a:r>
          </a:p>
        </p:txBody>
      </p:sp>
      <p:sp>
        <p:nvSpPr>
          <p:cNvPr id="5" name="Rectangle 4"/>
          <p:cNvSpPr/>
          <p:nvPr/>
        </p:nvSpPr>
        <p:spPr>
          <a:xfrm>
            <a:off x="3405190" y="1610555"/>
            <a:ext cx="2333624" cy="2690846"/>
          </a:xfrm>
          <a:prstGeom prst="rect">
            <a:avLst/>
          </a:prstGeom>
          <a:solidFill>
            <a:srgbClr val="618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solidFill>
                <a:schemeClr val="accent1"/>
              </a:solidFill>
              <a:latin typeface="+mj-lt"/>
            </a:endParaRPr>
          </a:p>
        </p:txBody>
      </p:sp>
      <p:sp>
        <p:nvSpPr>
          <p:cNvPr id="7" name="Rectangle 6"/>
          <p:cNvSpPr/>
          <p:nvPr/>
        </p:nvSpPr>
        <p:spPr>
          <a:xfrm>
            <a:off x="6349231" y="1610555"/>
            <a:ext cx="2333624" cy="2690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solidFill>
                <a:schemeClr val="accent1"/>
              </a:solidFill>
              <a:latin typeface="+mj-lt"/>
            </a:endParaRPr>
          </a:p>
        </p:txBody>
      </p:sp>
      <p:sp>
        <p:nvSpPr>
          <p:cNvPr id="8" name="Text Placeholder 20"/>
          <p:cNvSpPr>
            <a:spLocks noGrp="1"/>
          </p:cNvSpPr>
          <p:nvPr>
            <p:ph type="body" sz="quarter" idx="16"/>
          </p:nvPr>
        </p:nvSpPr>
        <p:spPr>
          <a:xfrm>
            <a:off x="457200" y="4433051"/>
            <a:ext cx="2333624" cy="1784832"/>
          </a:xfrm>
          <a:prstGeom prst="rect">
            <a:avLst/>
          </a:prstGeom>
        </p:spPr>
        <p:txBody>
          <a:bodyPr/>
          <a:lstStyle>
            <a:lvl1pPr marL="0" indent="0" algn="ctr">
              <a:buNone/>
              <a:defRPr sz="1800">
                <a:solidFill>
                  <a:schemeClr val="accent4"/>
                </a:solidFill>
                <a:latin typeface="+mn-lt"/>
                <a:ea typeface="Segoe UI" panose="020B0502040204020203" pitchFamily="34" charset="0"/>
                <a:cs typeface="Segoe UI" panose="020B0502040204020203" pitchFamily="34" charset="0"/>
              </a:defRPr>
            </a:lvl1pPr>
          </a:lstStyle>
          <a:p>
            <a:pPr lvl="0"/>
            <a:r>
              <a:rPr lang="en-US"/>
              <a:t>Click to edit Master text styles</a:t>
            </a:r>
          </a:p>
        </p:txBody>
      </p:sp>
      <p:sp>
        <p:nvSpPr>
          <p:cNvPr id="9" name="Text Placeholder 20"/>
          <p:cNvSpPr>
            <a:spLocks noGrp="1"/>
          </p:cNvSpPr>
          <p:nvPr>
            <p:ph type="body" sz="quarter" idx="17"/>
          </p:nvPr>
        </p:nvSpPr>
        <p:spPr>
          <a:xfrm>
            <a:off x="3405190" y="4433049"/>
            <a:ext cx="2333624" cy="1784834"/>
          </a:xfrm>
          <a:prstGeom prst="rect">
            <a:avLst/>
          </a:prstGeom>
        </p:spPr>
        <p:txBody>
          <a:bodyPr/>
          <a:lstStyle>
            <a:lvl1pPr marL="0" indent="0" algn="ctr">
              <a:buNone/>
              <a:defRPr sz="1800">
                <a:solidFill>
                  <a:schemeClr val="accent4"/>
                </a:solidFill>
                <a:latin typeface="+mn-lt"/>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20"/>
          <p:cNvSpPr>
            <a:spLocks noGrp="1"/>
          </p:cNvSpPr>
          <p:nvPr>
            <p:ph type="body" sz="quarter" idx="18"/>
          </p:nvPr>
        </p:nvSpPr>
        <p:spPr>
          <a:xfrm>
            <a:off x="6349228" y="4433049"/>
            <a:ext cx="2333624" cy="1784834"/>
          </a:xfrm>
          <a:prstGeom prst="rect">
            <a:avLst/>
          </a:prstGeom>
        </p:spPr>
        <p:txBody>
          <a:bodyPr/>
          <a:lstStyle>
            <a:lvl1pPr marL="0" indent="0" algn="ctr">
              <a:buNone/>
              <a:defRPr sz="1800">
                <a:solidFill>
                  <a:schemeClr val="accent4"/>
                </a:solidFill>
                <a:latin typeface="+mn-lt"/>
                <a:ea typeface="Segoe UI" panose="020B0502040204020203" pitchFamily="34" charset="0"/>
                <a:cs typeface="Segoe UI" panose="020B0502040204020203" pitchFamily="34" charset="0"/>
              </a:defRPr>
            </a:lvl1pPr>
          </a:lstStyle>
          <a:p>
            <a:pPr lvl="0"/>
            <a:r>
              <a:rPr lang="en-US"/>
              <a:t>Click to edit Master text styles</a:t>
            </a:r>
          </a:p>
        </p:txBody>
      </p:sp>
      <p:sp>
        <p:nvSpPr>
          <p:cNvPr id="11" name="Content Placeholder 13"/>
          <p:cNvSpPr>
            <a:spLocks noGrp="1"/>
          </p:cNvSpPr>
          <p:nvPr>
            <p:ph sz="quarter" idx="20" hasCustomPrompt="1"/>
          </p:nvPr>
        </p:nvSpPr>
        <p:spPr>
          <a:xfrm>
            <a:off x="3722952" y="1971675"/>
            <a:ext cx="1698096" cy="1968500"/>
          </a:xfrm>
        </p:spPr>
        <p:txBody>
          <a:bodyPr anchor="ctr"/>
          <a:lstStyle>
            <a:lvl1pPr marL="0" indent="0" algn="ctr">
              <a:buFontTx/>
              <a:buNone/>
              <a:defRPr sz="6000">
                <a:solidFill>
                  <a:schemeClr val="accent1"/>
                </a:solidFill>
                <a:latin typeface="+mj-lt"/>
              </a:defRPr>
            </a:lvl1pPr>
          </a:lstStyle>
          <a:p>
            <a:pPr lvl="0"/>
            <a:r>
              <a:rPr lang="en-US"/>
              <a:t>99%</a:t>
            </a:r>
          </a:p>
        </p:txBody>
      </p:sp>
      <p:sp>
        <p:nvSpPr>
          <p:cNvPr id="12" name="Content Placeholder 13"/>
          <p:cNvSpPr>
            <a:spLocks noGrp="1"/>
          </p:cNvSpPr>
          <p:nvPr>
            <p:ph sz="quarter" idx="21" hasCustomPrompt="1"/>
          </p:nvPr>
        </p:nvSpPr>
        <p:spPr>
          <a:xfrm>
            <a:off x="6666992" y="1971675"/>
            <a:ext cx="1698096" cy="1968500"/>
          </a:xfrm>
        </p:spPr>
        <p:txBody>
          <a:bodyPr anchor="ctr"/>
          <a:lstStyle>
            <a:lvl1pPr marL="0" indent="0" algn="ctr">
              <a:buFontTx/>
              <a:buNone/>
              <a:defRPr sz="6000">
                <a:solidFill>
                  <a:schemeClr val="accent1"/>
                </a:solidFill>
                <a:latin typeface="+mj-lt"/>
              </a:defRPr>
            </a:lvl1pPr>
          </a:lstStyle>
          <a:p>
            <a:pPr lvl="0"/>
            <a:r>
              <a:rPr lang="en-US"/>
              <a:t>99%</a:t>
            </a:r>
          </a:p>
        </p:txBody>
      </p:sp>
    </p:spTree>
    <p:extLst>
      <p:ext uri="{BB962C8B-B14F-4D97-AF65-F5344CB8AC3E}">
        <p14:creationId xmlns:p14="http://schemas.microsoft.com/office/powerpoint/2010/main" val="3640108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12" name="Rectangle 11"/>
          <p:cNvSpPr/>
          <p:nvPr/>
        </p:nvSpPr>
        <p:spPr>
          <a:xfrm>
            <a:off x="4572000" y="3"/>
            <a:ext cx="4572000" cy="633306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p:cNvSpPr/>
          <p:nvPr/>
        </p:nvSpPr>
        <p:spPr>
          <a:xfrm>
            <a:off x="0" y="1"/>
            <a:ext cx="4572000" cy="63330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ext Placeholder 2"/>
          <p:cNvSpPr>
            <a:spLocks noGrp="1"/>
          </p:cNvSpPr>
          <p:nvPr>
            <p:ph type="body" sz="quarter" idx="14"/>
          </p:nvPr>
        </p:nvSpPr>
        <p:spPr>
          <a:xfrm>
            <a:off x="465175" y="1058092"/>
            <a:ext cx="3710925" cy="4611189"/>
          </a:xfrm>
          <a:prstGeom prst="rect">
            <a:avLst/>
          </a:prstGeom>
        </p:spPr>
        <p:txBody>
          <a:bodyPr>
            <a:noAutofit/>
          </a:bodyPr>
          <a:lstStyle>
            <a:lvl1pPr marL="0" indent="0">
              <a:buNone/>
              <a:defRPr sz="2100">
                <a:solidFill>
                  <a:schemeClr val="bg1"/>
                </a:solidFill>
                <a:latin typeface="Franklin Gothic Book" panose="020B0503020102020204" pitchFamily="34" charset="0"/>
                <a:cs typeface="Ideal Sans Book" pitchFamily="50" charset="0"/>
              </a:defRPr>
            </a:lvl1pPr>
            <a:lvl2pPr marL="342900" indent="0">
              <a:buNone/>
              <a:defRPr sz="1950">
                <a:solidFill>
                  <a:schemeClr val="bg1"/>
                </a:solidFill>
                <a:latin typeface="Franklin Gothic Book" panose="020B0503020102020204" pitchFamily="34" charset="0"/>
                <a:cs typeface="Ideal Sans Book" pitchFamily="50" charset="0"/>
              </a:defRPr>
            </a:lvl2pPr>
            <a:lvl3pPr marL="685800" indent="0">
              <a:buNone/>
              <a:defRPr sz="1800">
                <a:solidFill>
                  <a:schemeClr val="bg1"/>
                </a:solidFill>
                <a:latin typeface="Franklin Gothic Book" panose="020B0503020102020204" pitchFamily="34" charset="0"/>
                <a:cs typeface="Ideal Sans Book" pitchFamily="50" charset="0"/>
              </a:defRPr>
            </a:lvl3pPr>
            <a:lvl4pPr marL="1028700" indent="0">
              <a:buNone/>
              <a:defRPr sz="1500">
                <a:solidFill>
                  <a:schemeClr val="bg1"/>
                </a:solidFill>
                <a:latin typeface="Franklin Gothic Book" panose="020B0503020102020204" pitchFamily="34" charset="0"/>
                <a:cs typeface="Ideal Sans Book" pitchFamily="50" charset="0"/>
              </a:defRPr>
            </a:lvl4pPr>
            <a:lvl5pPr marL="1371600" indent="0">
              <a:buNone/>
              <a:defRPr sz="1350">
                <a:solidFill>
                  <a:schemeClr val="bg1"/>
                </a:solidFill>
                <a:latin typeface="Franklin Gothic Book" panose="020B0503020102020204" pitchFamily="34" charset="0"/>
                <a:cs typeface="Ideal Sans Book" pitchFamily="50" charset="0"/>
              </a:defRPr>
            </a:lvl5pPr>
          </a:lstStyle>
          <a:p>
            <a:pPr lvl="0"/>
            <a:r>
              <a:rPr lang="en-US" dirty="0"/>
              <a:t>Edit Master text styles</a:t>
            </a:r>
          </a:p>
        </p:txBody>
      </p:sp>
      <p:sp>
        <p:nvSpPr>
          <p:cNvPr id="11" name="Text Placeholder 2"/>
          <p:cNvSpPr>
            <a:spLocks noGrp="1"/>
          </p:cNvSpPr>
          <p:nvPr>
            <p:ph type="body" sz="quarter" idx="15"/>
          </p:nvPr>
        </p:nvSpPr>
        <p:spPr>
          <a:xfrm>
            <a:off x="4967901" y="1058093"/>
            <a:ext cx="3710924" cy="4611189"/>
          </a:xfrm>
          <a:prstGeom prst="rect">
            <a:avLst/>
          </a:prstGeom>
        </p:spPr>
        <p:txBody>
          <a:bodyPr>
            <a:noAutofit/>
          </a:bodyPr>
          <a:lstStyle>
            <a:lvl1pPr marL="0" indent="0">
              <a:buNone/>
              <a:defRPr sz="2100">
                <a:solidFill>
                  <a:schemeClr val="bg1"/>
                </a:solidFill>
                <a:latin typeface="Franklin Gothic Book" panose="020B0503020102020204" pitchFamily="34" charset="0"/>
                <a:cs typeface="Ideal Sans Book" pitchFamily="50" charset="0"/>
              </a:defRPr>
            </a:lvl1pPr>
            <a:lvl2pPr marL="342900" indent="0">
              <a:buNone/>
              <a:defRPr sz="1950">
                <a:solidFill>
                  <a:schemeClr val="bg1"/>
                </a:solidFill>
                <a:latin typeface="Franklin Gothic Book" panose="020B0503020102020204" pitchFamily="34" charset="0"/>
                <a:cs typeface="Ideal Sans Book" pitchFamily="50" charset="0"/>
              </a:defRPr>
            </a:lvl2pPr>
            <a:lvl3pPr marL="685800" indent="0">
              <a:buNone/>
              <a:defRPr sz="1800">
                <a:solidFill>
                  <a:schemeClr val="bg1"/>
                </a:solidFill>
                <a:latin typeface="Franklin Gothic Book" panose="020B0503020102020204" pitchFamily="34" charset="0"/>
                <a:cs typeface="Ideal Sans Book" pitchFamily="50" charset="0"/>
              </a:defRPr>
            </a:lvl3pPr>
            <a:lvl4pPr marL="1028700" indent="0">
              <a:buNone/>
              <a:defRPr sz="1500">
                <a:solidFill>
                  <a:schemeClr val="bg1"/>
                </a:solidFill>
                <a:latin typeface="Franklin Gothic Book" panose="020B0503020102020204" pitchFamily="34" charset="0"/>
                <a:cs typeface="Ideal Sans Book" pitchFamily="50" charset="0"/>
              </a:defRPr>
            </a:lvl4pPr>
            <a:lvl5pPr marL="1371600" indent="0">
              <a:buNone/>
              <a:defRPr sz="1350">
                <a:solidFill>
                  <a:schemeClr val="bg1"/>
                </a:solidFill>
                <a:latin typeface="Franklin Gothic Book" panose="020B0503020102020204" pitchFamily="34" charset="0"/>
                <a:cs typeface="Ideal Sans Book" pitchFamily="50" charset="0"/>
              </a:defRPr>
            </a:lvl5pPr>
          </a:lstStyle>
          <a:p>
            <a:pPr lvl="0"/>
            <a:r>
              <a:rPr lang="en-US" dirty="0"/>
              <a:t>Edit Master text styles</a:t>
            </a:r>
          </a:p>
        </p:txBody>
      </p:sp>
      <p:sp>
        <p:nvSpPr>
          <p:cNvPr id="8" name="Rectangle 7"/>
          <p:cNvSpPr/>
          <p:nvPr/>
        </p:nvSpPr>
        <p:spPr>
          <a:xfrm>
            <a:off x="1" y="591129"/>
            <a:ext cx="69273" cy="803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92E072F-6F3C-41E5-A003-0350C07E59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0116" y="265502"/>
            <a:ext cx="355169" cy="716455"/>
          </a:xfrm>
          <a:prstGeom prst="rect">
            <a:avLst/>
          </a:prstGeom>
        </p:spPr>
      </p:pic>
    </p:spTree>
    <p:extLst>
      <p:ext uri="{BB962C8B-B14F-4D97-AF65-F5344CB8AC3E}">
        <p14:creationId xmlns:p14="http://schemas.microsoft.com/office/powerpoint/2010/main" val="2782316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er, subheader,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560742"/>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57200" y="1002872"/>
            <a:ext cx="7543800" cy="445783"/>
          </a:xfrm>
        </p:spPr>
        <p:txBody>
          <a:bodyPr/>
          <a:lstStyle>
            <a:lvl1pPr marL="0" indent="0">
              <a:buFontTx/>
              <a:buNone/>
              <a:defRPr sz="1950">
                <a:solidFill>
                  <a:schemeClr val="accent3"/>
                </a:solidFill>
                <a:latin typeface="Georgia" panose="02040502050405020303" pitchFamily="18" charset="0"/>
              </a:defRPr>
            </a:lvl1pPr>
          </a:lstStyle>
          <a:p>
            <a:pPr lvl="0"/>
            <a:r>
              <a:rPr lang="en-US" dirty="0"/>
              <a:t>Click to edit Master text styles</a:t>
            </a:r>
          </a:p>
        </p:txBody>
      </p:sp>
      <p:sp>
        <p:nvSpPr>
          <p:cNvPr id="4" name="Content Placeholder 3"/>
          <p:cNvSpPr>
            <a:spLocks noGrp="1"/>
          </p:cNvSpPr>
          <p:nvPr>
            <p:ph sz="quarter" idx="13"/>
          </p:nvPr>
        </p:nvSpPr>
        <p:spPr>
          <a:xfrm>
            <a:off x="457200" y="1600200"/>
            <a:ext cx="7543800" cy="4343400"/>
          </a:xfrm>
        </p:spPr>
        <p:txBody>
          <a:bodyPr/>
          <a:lstStyle>
            <a:lvl1pPr>
              <a:defRPr>
                <a:solidFill>
                  <a:srgbClr val="565A5C"/>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6018362"/>
            <a:ext cx="7543800" cy="306238"/>
          </a:xfrm>
        </p:spPr>
        <p:txBody>
          <a:bodyPr>
            <a:noAutofit/>
          </a:bodyPr>
          <a:lstStyle>
            <a:lvl1pPr marL="0" indent="0">
              <a:buNone/>
              <a:defRPr sz="675">
                <a:solidFill>
                  <a:schemeClr val="bg2"/>
                </a:solidFill>
                <a:latin typeface="Franklin Gothic Book" panose="020B05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4807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BE4F264-BCFC-B12F-1D84-982A125876D9}"/>
              </a:ext>
            </a:extLst>
          </p:cNvPr>
          <p:cNvSpPr>
            <a:spLocks noGrp="1"/>
          </p:cNvSpPr>
          <p:nvPr>
            <p:ph type="dt" sz="half" idx="10"/>
          </p:nvPr>
        </p:nvSpPr>
        <p:spPr/>
        <p:txBody>
          <a:bodyPr/>
          <a:lstStyle>
            <a:lvl1pPr>
              <a:defRPr/>
            </a:lvl1pPr>
          </a:lstStyle>
          <a:p>
            <a:pPr>
              <a:defRPr/>
            </a:pPr>
            <a:fld id="{A733AD00-F7F6-4C82-8082-DD48FCA087E7}" type="datetimeFigureOut">
              <a:rPr lang="en-US"/>
              <a:pPr>
                <a:defRPr/>
              </a:pPr>
              <a:t>9/13/2022</a:t>
            </a:fld>
            <a:endParaRPr lang="en-US"/>
          </a:p>
        </p:txBody>
      </p:sp>
      <p:sp>
        <p:nvSpPr>
          <p:cNvPr id="5" name="Footer Placeholder 4">
            <a:extLst>
              <a:ext uri="{FF2B5EF4-FFF2-40B4-BE49-F238E27FC236}">
                <a16:creationId xmlns:a16="http://schemas.microsoft.com/office/drawing/2014/main" id="{C44DD85E-A33B-CB33-7009-FB9E62A576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54124F-AAED-6469-A881-14763954EDDC}"/>
              </a:ext>
            </a:extLst>
          </p:cNvPr>
          <p:cNvSpPr>
            <a:spLocks noGrp="1"/>
          </p:cNvSpPr>
          <p:nvPr>
            <p:ph type="sldNum" sz="quarter" idx="12"/>
          </p:nvPr>
        </p:nvSpPr>
        <p:spPr/>
        <p:txBody>
          <a:bodyPr/>
          <a:lstStyle>
            <a:lvl1pPr>
              <a:defRPr/>
            </a:lvl1pPr>
          </a:lstStyle>
          <a:p>
            <a:pPr>
              <a:defRPr/>
            </a:pPr>
            <a:fld id="{AFAA83EC-7BDF-49F6-9F67-DDFF9839E8AB}" type="slidenum">
              <a:rPr lang="en-US" altLang="en-US"/>
              <a:pPr>
                <a:defRPr/>
              </a:pPr>
              <a:t>‹#›</a:t>
            </a:fld>
            <a:endParaRPr lang="en-US" altLang="en-US"/>
          </a:p>
        </p:txBody>
      </p:sp>
    </p:spTree>
    <p:extLst>
      <p:ext uri="{BB962C8B-B14F-4D97-AF65-F5344CB8AC3E}">
        <p14:creationId xmlns:p14="http://schemas.microsoft.com/office/powerpoint/2010/main" val="1422702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22F7-52D2-9EC5-2A99-431FAF6F14A2}"/>
              </a:ext>
            </a:extLst>
          </p:cNvPr>
          <p:cNvSpPr>
            <a:spLocks noGrp="1"/>
          </p:cNvSpPr>
          <p:nvPr>
            <p:ph type="dt" sz="half" idx="10"/>
          </p:nvPr>
        </p:nvSpPr>
        <p:spPr/>
        <p:txBody>
          <a:bodyPr/>
          <a:lstStyle>
            <a:lvl1pPr>
              <a:defRPr/>
            </a:lvl1pPr>
          </a:lstStyle>
          <a:p>
            <a:pPr>
              <a:defRPr/>
            </a:pPr>
            <a:fld id="{7300008E-A54B-4B6D-801E-0E3CF380BAC4}" type="datetimeFigureOut">
              <a:rPr lang="en-US"/>
              <a:pPr>
                <a:defRPr/>
              </a:pPr>
              <a:t>9/13/2022</a:t>
            </a:fld>
            <a:endParaRPr lang="en-US"/>
          </a:p>
        </p:txBody>
      </p:sp>
      <p:sp>
        <p:nvSpPr>
          <p:cNvPr id="5" name="Footer Placeholder 4">
            <a:extLst>
              <a:ext uri="{FF2B5EF4-FFF2-40B4-BE49-F238E27FC236}">
                <a16:creationId xmlns:a16="http://schemas.microsoft.com/office/drawing/2014/main" id="{B31A082A-7DF7-416F-5554-4DEEAE16AE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2EBB33-D72C-C879-1599-D1F3F189C987}"/>
              </a:ext>
            </a:extLst>
          </p:cNvPr>
          <p:cNvSpPr>
            <a:spLocks noGrp="1"/>
          </p:cNvSpPr>
          <p:nvPr>
            <p:ph type="sldNum" sz="quarter" idx="12"/>
          </p:nvPr>
        </p:nvSpPr>
        <p:spPr/>
        <p:txBody>
          <a:bodyPr/>
          <a:lstStyle>
            <a:lvl1pPr>
              <a:defRPr/>
            </a:lvl1pPr>
          </a:lstStyle>
          <a:p>
            <a:pPr>
              <a:defRPr/>
            </a:pPr>
            <a:fld id="{9CD51EAB-D61A-4B6D-A807-F4A14E3DA3DD}" type="slidenum">
              <a:rPr lang="en-US" altLang="en-US"/>
              <a:pPr>
                <a:defRPr/>
              </a:pPr>
              <a:t>‹#›</a:t>
            </a:fld>
            <a:endParaRPr lang="en-US" altLang="en-US"/>
          </a:p>
        </p:txBody>
      </p:sp>
    </p:spTree>
    <p:extLst>
      <p:ext uri="{BB962C8B-B14F-4D97-AF65-F5344CB8AC3E}">
        <p14:creationId xmlns:p14="http://schemas.microsoft.com/office/powerpoint/2010/main" val="1181854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B9F2F-205A-EB4C-AB10-83C904A19D63}"/>
              </a:ext>
            </a:extLst>
          </p:cNvPr>
          <p:cNvSpPr>
            <a:spLocks noGrp="1"/>
          </p:cNvSpPr>
          <p:nvPr>
            <p:ph type="dt" sz="half" idx="10"/>
          </p:nvPr>
        </p:nvSpPr>
        <p:spPr/>
        <p:txBody>
          <a:bodyPr/>
          <a:lstStyle>
            <a:lvl1pPr>
              <a:defRPr/>
            </a:lvl1pPr>
          </a:lstStyle>
          <a:p>
            <a:pPr>
              <a:defRPr/>
            </a:pPr>
            <a:fld id="{F4AABF52-8347-4FB5-8EDB-508061679E22}" type="datetimeFigureOut">
              <a:rPr lang="en-US"/>
              <a:pPr>
                <a:defRPr/>
              </a:pPr>
              <a:t>9/13/2022</a:t>
            </a:fld>
            <a:endParaRPr lang="en-US"/>
          </a:p>
        </p:txBody>
      </p:sp>
      <p:sp>
        <p:nvSpPr>
          <p:cNvPr id="5" name="Footer Placeholder 4">
            <a:extLst>
              <a:ext uri="{FF2B5EF4-FFF2-40B4-BE49-F238E27FC236}">
                <a16:creationId xmlns:a16="http://schemas.microsoft.com/office/drawing/2014/main" id="{51326FF8-1408-8E42-A5AA-77F133E1A2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168DAF-661F-2717-8773-4B0EB5EBA321}"/>
              </a:ext>
            </a:extLst>
          </p:cNvPr>
          <p:cNvSpPr>
            <a:spLocks noGrp="1"/>
          </p:cNvSpPr>
          <p:nvPr>
            <p:ph type="sldNum" sz="quarter" idx="12"/>
          </p:nvPr>
        </p:nvSpPr>
        <p:spPr/>
        <p:txBody>
          <a:bodyPr/>
          <a:lstStyle>
            <a:lvl1pPr>
              <a:defRPr/>
            </a:lvl1pPr>
          </a:lstStyle>
          <a:p>
            <a:pPr>
              <a:defRPr/>
            </a:pPr>
            <a:fld id="{7E04362A-472B-4D7A-9C51-45A28C3C77A2}" type="slidenum">
              <a:rPr lang="en-US" altLang="en-US"/>
              <a:pPr>
                <a:defRPr/>
              </a:pPr>
              <a:t>‹#›</a:t>
            </a:fld>
            <a:endParaRPr lang="en-US" altLang="en-US"/>
          </a:p>
        </p:txBody>
      </p:sp>
    </p:spTree>
    <p:extLst>
      <p:ext uri="{BB962C8B-B14F-4D97-AF65-F5344CB8AC3E}">
        <p14:creationId xmlns:p14="http://schemas.microsoft.com/office/powerpoint/2010/main" val="318279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96853B3-BB0A-03A1-5DAB-A6F0DF7479C6}"/>
              </a:ext>
            </a:extLst>
          </p:cNvPr>
          <p:cNvSpPr>
            <a:spLocks noGrp="1"/>
          </p:cNvSpPr>
          <p:nvPr>
            <p:ph type="dt" sz="half" idx="10"/>
          </p:nvPr>
        </p:nvSpPr>
        <p:spPr/>
        <p:txBody>
          <a:bodyPr/>
          <a:lstStyle>
            <a:lvl1pPr>
              <a:defRPr/>
            </a:lvl1pPr>
          </a:lstStyle>
          <a:p>
            <a:pPr>
              <a:defRPr/>
            </a:pPr>
            <a:fld id="{ED7F3187-89BB-42BB-83EB-ED4BFDF6F6F2}" type="datetimeFigureOut">
              <a:rPr lang="en-US"/>
              <a:pPr>
                <a:defRPr/>
              </a:pPr>
              <a:t>9/13/2022</a:t>
            </a:fld>
            <a:endParaRPr lang="en-US"/>
          </a:p>
        </p:txBody>
      </p:sp>
      <p:sp>
        <p:nvSpPr>
          <p:cNvPr id="6" name="Footer Placeholder 4">
            <a:extLst>
              <a:ext uri="{FF2B5EF4-FFF2-40B4-BE49-F238E27FC236}">
                <a16:creationId xmlns:a16="http://schemas.microsoft.com/office/drawing/2014/main" id="{DF0F1B9E-F95E-8CAF-538C-C2230497FA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1E72D3-E7DD-78D8-D5D6-973838B60C07}"/>
              </a:ext>
            </a:extLst>
          </p:cNvPr>
          <p:cNvSpPr>
            <a:spLocks noGrp="1"/>
          </p:cNvSpPr>
          <p:nvPr>
            <p:ph type="sldNum" sz="quarter" idx="12"/>
          </p:nvPr>
        </p:nvSpPr>
        <p:spPr/>
        <p:txBody>
          <a:bodyPr/>
          <a:lstStyle>
            <a:lvl1pPr>
              <a:defRPr/>
            </a:lvl1pPr>
          </a:lstStyle>
          <a:p>
            <a:pPr>
              <a:defRPr/>
            </a:pPr>
            <a:fld id="{74313F13-3F5A-4F8B-816B-823475ECFD7B}" type="slidenum">
              <a:rPr lang="en-US" altLang="en-US"/>
              <a:pPr>
                <a:defRPr/>
              </a:pPr>
              <a:t>‹#›</a:t>
            </a:fld>
            <a:endParaRPr lang="en-US" altLang="en-US"/>
          </a:p>
        </p:txBody>
      </p:sp>
    </p:spTree>
    <p:extLst>
      <p:ext uri="{BB962C8B-B14F-4D97-AF65-F5344CB8AC3E}">
        <p14:creationId xmlns:p14="http://schemas.microsoft.com/office/powerpoint/2010/main" val="3503230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0386C0-095D-E2C3-34BF-3D6DF454A11F}"/>
              </a:ext>
            </a:extLst>
          </p:cNvPr>
          <p:cNvSpPr>
            <a:spLocks noGrp="1"/>
          </p:cNvSpPr>
          <p:nvPr>
            <p:ph type="dt" sz="half" idx="10"/>
          </p:nvPr>
        </p:nvSpPr>
        <p:spPr/>
        <p:txBody>
          <a:bodyPr/>
          <a:lstStyle>
            <a:lvl1pPr>
              <a:defRPr/>
            </a:lvl1pPr>
          </a:lstStyle>
          <a:p>
            <a:pPr>
              <a:defRPr/>
            </a:pPr>
            <a:fld id="{97F49280-30A7-4B5F-A176-E3E5472CAF22}" type="datetimeFigureOut">
              <a:rPr lang="en-US"/>
              <a:pPr>
                <a:defRPr/>
              </a:pPr>
              <a:t>9/13/2022</a:t>
            </a:fld>
            <a:endParaRPr lang="en-US"/>
          </a:p>
        </p:txBody>
      </p:sp>
      <p:sp>
        <p:nvSpPr>
          <p:cNvPr id="8" name="Footer Placeholder 4">
            <a:extLst>
              <a:ext uri="{FF2B5EF4-FFF2-40B4-BE49-F238E27FC236}">
                <a16:creationId xmlns:a16="http://schemas.microsoft.com/office/drawing/2014/main" id="{F2C783F7-A9BD-929E-3DB4-40393D4672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63B990-2EA7-9502-7068-04A8BF0AA73D}"/>
              </a:ext>
            </a:extLst>
          </p:cNvPr>
          <p:cNvSpPr>
            <a:spLocks noGrp="1"/>
          </p:cNvSpPr>
          <p:nvPr>
            <p:ph type="sldNum" sz="quarter" idx="12"/>
          </p:nvPr>
        </p:nvSpPr>
        <p:spPr/>
        <p:txBody>
          <a:bodyPr/>
          <a:lstStyle>
            <a:lvl1pPr>
              <a:defRPr/>
            </a:lvl1pPr>
          </a:lstStyle>
          <a:p>
            <a:pPr>
              <a:defRPr/>
            </a:pPr>
            <a:fld id="{4AFCB936-044F-4C3B-8D0A-7CFBB2B2380D}" type="slidenum">
              <a:rPr lang="en-US" altLang="en-US"/>
              <a:pPr>
                <a:defRPr/>
              </a:pPr>
              <a:t>‹#›</a:t>
            </a:fld>
            <a:endParaRPr lang="en-US" altLang="en-US"/>
          </a:p>
        </p:txBody>
      </p:sp>
    </p:spTree>
    <p:extLst>
      <p:ext uri="{BB962C8B-B14F-4D97-AF65-F5344CB8AC3E}">
        <p14:creationId xmlns:p14="http://schemas.microsoft.com/office/powerpoint/2010/main" val="1099902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A303EBF-62A8-1BA2-0D14-C92A10C43ECE}"/>
              </a:ext>
            </a:extLst>
          </p:cNvPr>
          <p:cNvSpPr>
            <a:spLocks noGrp="1"/>
          </p:cNvSpPr>
          <p:nvPr>
            <p:ph type="dt" sz="half" idx="10"/>
          </p:nvPr>
        </p:nvSpPr>
        <p:spPr/>
        <p:txBody>
          <a:bodyPr/>
          <a:lstStyle>
            <a:lvl1pPr>
              <a:defRPr/>
            </a:lvl1pPr>
          </a:lstStyle>
          <a:p>
            <a:pPr>
              <a:defRPr/>
            </a:pPr>
            <a:fld id="{F190FD1C-7821-4883-BDEE-28EB54EA3DFB}" type="datetimeFigureOut">
              <a:rPr lang="en-US"/>
              <a:pPr>
                <a:defRPr/>
              </a:pPr>
              <a:t>9/13/2022</a:t>
            </a:fld>
            <a:endParaRPr lang="en-US"/>
          </a:p>
        </p:txBody>
      </p:sp>
      <p:sp>
        <p:nvSpPr>
          <p:cNvPr id="4" name="Footer Placeholder 4">
            <a:extLst>
              <a:ext uri="{FF2B5EF4-FFF2-40B4-BE49-F238E27FC236}">
                <a16:creationId xmlns:a16="http://schemas.microsoft.com/office/drawing/2014/main" id="{5AC5A996-EADC-DCF3-DB7D-31307ABF2C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A332942-3EDA-B9AC-F796-39CE5D2FBCE2}"/>
              </a:ext>
            </a:extLst>
          </p:cNvPr>
          <p:cNvSpPr>
            <a:spLocks noGrp="1"/>
          </p:cNvSpPr>
          <p:nvPr>
            <p:ph type="sldNum" sz="quarter" idx="12"/>
          </p:nvPr>
        </p:nvSpPr>
        <p:spPr/>
        <p:txBody>
          <a:bodyPr/>
          <a:lstStyle>
            <a:lvl1pPr>
              <a:defRPr/>
            </a:lvl1pPr>
          </a:lstStyle>
          <a:p>
            <a:pPr>
              <a:defRPr/>
            </a:pPr>
            <a:fld id="{57F9DD34-B180-4586-816F-F623F5FF37A0}" type="slidenum">
              <a:rPr lang="en-US" altLang="en-US"/>
              <a:pPr>
                <a:defRPr/>
              </a:pPr>
              <a:t>‹#›</a:t>
            </a:fld>
            <a:endParaRPr lang="en-US" altLang="en-US"/>
          </a:p>
        </p:txBody>
      </p:sp>
    </p:spTree>
    <p:extLst>
      <p:ext uri="{BB962C8B-B14F-4D97-AF65-F5344CB8AC3E}">
        <p14:creationId xmlns:p14="http://schemas.microsoft.com/office/powerpoint/2010/main" val="71770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B2F5160A-F36B-7DA2-1265-3354EDEF6520}"/>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Freeform 14">
            <a:extLst>
              <a:ext uri="{FF2B5EF4-FFF2-40B4-BE49-F238E27FC236}">
                <a16:creationId xmlns:a16="http://schemas.microsoft.com/office/drawing/2014/main" id="{C7317107-EE51-B843-1E0D-AF698AF19BDB}"/>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891E9931-B27B-371C-6A4B-7AB34B940073}"/>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B303B2E4-A2CA-D531-BA03-A447C86F19D2}"/>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77BE1E63-AC4D-00F2-A899-1E12ECAD545D}"/>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9627FB1F-F570-593C-4CE6-C27981E7AA10}"/>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a:extLst>
              <a:ext uri="{FF2B5EF4-FFF2-40B4-BE49-F238E27FC236}">
                <a16:creationId xmlns:a16="http://schemas.microsoft.com/office/drawing/2014/main" id="{20BB6CB7-96E0-99FB-06BD-088F7E99E266}"/>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248806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63A550-36F9-13BD-BB08-5BB62147086B}"/>
              </a:ext>
            </a:extLst>
          </p:cNvPr>
          <p:cNvSpPr>
            <a:spLocks noGrp="1"/>
          </p:cNvSpPr>
          <p:nvPr>
            <p:ph type="dt" sz="half" idx="10"/>
          </p:nvPr>
        </p:nvSpPr>
        <p:spPr/>
        <p:txBody>
          <a:bodyPr/>
          <a:lstStyle>
            <a:lvl1pPr>
              <a:defRPr/>
            </a:lvl1pPr>
          </a:lstStyle>
          <a:p>
            <a:pPr>
              <a:defRPr/>
            </a:pPr>
            <a:fld id="{F509704E-9C29-45F0-BFD8-F69BA8C38BCD}" type="datetimeFigureOut">
              <a:rPr lang="en-US"/>
              <a:pPr>
                <a:defRPr/>
              </a:pPr>
              <a:t>9/13/2022</a:t>
            </a:fld>
            <a:endParaRPr lang="en-US"/>
          </a:p>
        </p:txBody>
      </p:sp>
      <p:sp>
        <p:nvSpPr>
          <p:cNvPr id="3" name="Footer Placeholder 4">
            <a:extLst>
              <a:ext uri="{FF2B5EF4-FFF2-40B4-BE49-F238E27FC236}">
                <a16:creationId xmlns:a16="http://schemas.microsoft.com/office/drawing/2014/main" id="{C6F1326D-3277-ED74-B563-E37523E03B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F373AF-B5D1-839F-4BD2-354EE4CA52F0}"/>
              </a:ext>
            </a:extLst>
          </p:cNvPr>
          <p:cNvSpPr>
            <a:spLocks noGrp="1"/>
          </p:cNvSpPr>
          <p:nvPr>
            <p:ph type="sldNum" sz="quarter" idx="12"/>
          </p:nvPr>
        </p:nvSpPr>
        <p:spPr/>
        <p:txBody>
          <a:bodyPr/>
          <a:lstStyle>
            <a:lvl1pPr>
              <a:defRPr/>
            </a:lvl1pPr>
          </a:lstStyle>
          <a:p>
            <a:pPr>
              <a:defRPr/>
            </a:pPr>
            <a:fld id="{CAC431B5-9BF5-45B9-95B5-396A9D0BAA8E}" type="slidenum">
              <a:rPr lang="en-US" altLang="en-US"/>
              <a:pPr>
                <a:defRPr/>
              </a:pPr>
              <a:t>‹#›</a:t>
            </a:fld>
            <a:endParaRPr lang="en-US" altLang="en-US"/>
          </a:p>
        </p:txBody>
      </p:sp>
    </p:spTree>
    <p:extLst>
      <p:ext uri="{BB962C8B-B14F-4D97-AF65-F5344CB8AC3E}">
        <p14:creationId xmlns:p14="http://schemas.microsoft.com/office/powerpoint/2010/main" val="1069235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E2FA3F-056D-8BEA-83AF-D924E8137617}"/>
              </a:ext>
            </a:extLst>
          </p:cNvPr>
          <p:cNvSpPr>
            <a:spLocks noGrp="1"/>
          </p:cNvSpPr>
          <p:nvPr>
            <p:ph type="dt" sz="half" idx="10"/>
          </p:nvPr>
        </p:nvSpPr>
        <p:spPr/>
        <p:txBody>
          <a:bodyPr/>
          <a:lstStyle>
            <a:lvl1pPr>
              <a:defRPr/>
            </a:lvl1pPr>
          </a:lstStyle>
          <a:p>
            <a:pPr>
              <a:defRPr/>
            </a:pPr>
            <a:fld id="{8DA445AE-4700-404A-ABA6-D773C9E48BC9}" type="datetimeFigureOut">
              <a:rPr lang="en-US"/>
              <a:pPr>
                <a:defRPr/>
              </a:pPr>
              <a:t>9/13/2022</a:t>
            </a:fld>
            <a:endParaRPr lang="en-US"/>
          </a:p>
        </p:txBody>
      </p:sp>
      <p:sp>
        <p:nvSpPr>
          <p:cNvPr id="6" name="Footer Placeholder 4">
            <a:extLst>
              <a:ext uri="{FF2B5EF4-FFF2-40B4-BE49-F238E27FC236}">
                <a16:creationId xmlns:a16="http://schemas.microsoft.com/office/drawing/2014/main" id="{F2F0A90E-9E59-1C81-754B-1AA5E8E7A8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A9FF5D-CF89-8781-9D93-E6239F648D94}"/>
              </a:ext>
            </a:extLst>
          </p:cNvPr>
          <p:cNvSpPr>
            <a:spLocks noGrp="1"/>
          </p:cNvSpPr>
          <p:nvPr>
            <p:ph type="sldNum" sz="quarter" idx="12"/>
          </p:nvPr>
        </p:nvSpPr>
        <p:spPr/>
        <p:txBody>
          <a:bodyPr/>
          <a:lstStyle>
            <a:lvl1pPr>
              <a:defRPr/>
            </a:lvl1pPr>
          </a:lstStyle>
          <a:p>
            <a:pPr>
              <a:defRPr/>
            </a:pPr>
            <a:fld id="{D6558169-E055-453C-B27E-E41CDAC3BC4E}" type="slidenum">
              <a:rPr lang="en-US" altLang="en-US"/>
              <a:pPr>
                <a:defRPr/>
              </a:pPr>
              <a:t>‹#›</a:t>
            </a:fld>
            <a:endParaRPr lang="en-US" altLang="en-US"/>
          </a:p>
        </p:txBody>
      </p:sp>
    </p:spTree>
    <p:extLst>
      <p:ext uri="{BB962C8B-B14F-4D97-AF65-F5344CB8AC3E}">
        <p14:creationId xmlns:p14="http://schemas.microsoft.com/office/powerpoint/2010/main" val="923438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D3DB10-6CC5-1BE5-D7C1-E3D8E5E6EE18}"/>
              </a:ext>
            </a:extLst>
          </p:cNvPr>
          <p:cNvSpPr>
            <a:spLocks noGrp="1"/>
          </p:cNvSpPr>
          <p:nvPr>
            <p:ph type="dt" sz="half" idx="10"/>
          </p:nvPr>
        </p:nvSpPr>
        <p:spPr/>
        <p:txBody>
          <a:bodyPr/>
          <a:lstStyle>
            <a:lvl1pPr>
              <a:defRPr/>
            </a:lvl1pPr>
          </a:lstStyle>
          <a:p>
            <a:pPr>
              <a:defRPr/>
            </a:pPr>
            <a:fld id="{FA873BB7-D403-4A38-8C52-3E1FD4AFC309}" type="datetimeFigureOut">
              <a:rPr lang="en-US"/>
              <a:pPr>
                <a:defRPr/>
              </a:pPr>
              <a:t>9/13/2022</a:t>
            </a:fld>
            <a:endParaRPr lang="en-US"/>
          </a:p>
        </p:txBody>
      </p:sp>
      <p:sp>
        <p:nvSpPr>
          <p:cNvPr id="6" name="Footer Placeholder 4">
            <a:extLst>
              <a:ext uri="{FF2B5EF4-FFF2-40B4-BE49-F238E27FC236}">
                <a16:creationId xmlns:a16="http://schemas.microsoft.com/office/drawing/2014/main" id="{2A1D5E6C-80D9-56CF-27C5-71411AD6B4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05BC-7E61-E60C-4AC7-9EC160189F4A}"/>
              </a:ext>
            </a:extLst>
          </p:cNvPr>
          <p:cNvSpPr>
            <a:spLocks noGrp="1"/>
          </p:cNvSpPr>
          <p:nvPr>
            <p:ph type="sldNum" sz="quarter" idx="12"/>
          </p:nvPr>
        </p:nvSpPr>
        <p:spPr/>
        <p:txBody>
          <a:bodyPr/>
          <a:lstStyle>
            <a:lvl1pPr>
              <a:defRPr/>
            </a:lvl1pPr>
          </a:lstStyle>
          <a:p>
            <a:pPr>
              <a:defRPr/>
            </a:pPr>
            <a:fld id="{3A4CFABD-0994-41A1-970B-7C77A115F22F}" type="slidenum">
              <a:rPr lang="en-US" altLang="en-US"/>
              <a:pPr>
                <a:defRPr/>
              </a:pPr>
              <a:t>‹#›</a:t>
            </a:fld>
            <a:endParaRPr lang="en-US" altLang="en-US"/>
          </a:p>
        </p:txBody>
      </p:sp>
    </p:spTree>
    <p:extLst>
      <p:ext uri="{BB962C8B-B14F-4D97-AF65-F5344CB8AC3E}">
        <p14:creationId xmlns:p14="http://schemas.microsoft.com/office/powerpoint/2010/main" val="3259115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ACC75-8C69-3CC8-ADA4-C36CCB67FF62}"/>
              </a:ext>
            </a:extLst>
          </p:cNvPr>
          <p:cNvSpPr>
            <a:spLocks noGrp="1"/>
          </p:cNvSpPr>
          <p:nvPr>
            <p:ph type="dt" sz="half" idx="10"/>
          </p:nvPr>
        </p:nvSpPr>
        <p:spPr/>
        <p:txBody>
          <a:bodyPr/>
          <a:lstStyle>
            <a:lvl1pPr>
              <a:defRPr/>
            </a:lvl1pPr>
          </a:lstStyle>
          <a:p>
            <a:pPr>
              <a:defRPr/>
            </a:pPr>
            <a:fld id="{78627B84-467D-4768-B5CA-0A5A5BA448E5}" type="datetimeFigureOut">
              <a:rPr lang="en-US"/>
              <a:pPr>
                <a:defRPr/>
              </a:pPr>
              <a:t>9/13/2022</a:t>
            </a:fld>
            <a:endParaRPr lang="en-US"/>
          </a:p>
        </p:txBody>
      </p:sp>
      <p:sp>
        <p:nvSpPr>
          <p:cNvPr id="5" name="Footer Placeholder 4">
            <a:extLst>
              <a:ext uri="{FF2B5EF4-FFF2-40B4-BE49-F238E27FC236}">
                <a16:creationId xmlns:a16="http://schemas.microsoft.com/office/drawing/2014/main" id="{C40BB7A6-3358-EDFA-5073-6CF8E46CFF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28184F-7265-35A9-98B5-165D17A87953}"/>
              </a:ext>
            </a:extLst>
          </p:cNvPr>
          <p:cNvSpPr>
            <a:spLocks noGrp="1"/>
          </p:cNvSpPr>
          <p:nvPr>
            <p:ph type="sldNum" sz="quarter" idx="12"/>
          </p:nvPr>
        </p:nvSpPr>
        <p:spPr/>
        <p:txBody>
          <a:bodyPr/>
          <a:lstStyle>
            <a:lvl1pPr>
              <a:defRPr/>
            </a:lvl1pPr>
          </a:lstStyle>
          <a:p>
            <a:pPr>
              <a:defRPr/>
            </a:pPr>
            <a:fld id="{B4DE83EC-32F3-4102-8F4F-74EE3B5EB464}" type="slidenum">
              <a:rPr lang="en-US" altLang="en-US"/>
              <a:pPr>
                <a:defRPr/>
              </a:pPr>
              <a:t>‹#›</a:t>
            </a:fld>
            <a:endParaRPr lang="en-US" altLang="en-US"/>
          </a:p>
        </p:txBody>
      </p:sp>
    </p:spTree>
    <p:extLst>
      <p:ext uri="{BB962C8B-B14F-4D97-AF65-F5344CB8AC3E}">
        <p14:creationId xmlns:p14="http://schemas.microsoft.com/office/powerpoint/2010/main" val="65282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B5DA-FBDA-F040-1D6E-680B42513F01}"/>
              </a:ext>
            </a:extLst>
          </p:cNvPr>
          <p:cNvSpPr>
            <a:spLocks noGrp="1"/>
          </p:cNvSpPr>
          <p:nvPr>
            <p:ph type="dt" sz="half" idx="10"/>
          </p:nvPr>
        </p:nvSpPr>
        <p:spPr/>
        <p:txBody>
          <a:bodyPr/>
          <a:lstStyle>
            <a:lvl1pPr>
              <a:defRPr/>
            </a:lvl1pPr>
          </a:lstStyle>
          <a:p>
            <a:pPr>
              <a:defRPr/>
            </a:pPr>
            <a:fld id="{6EF335B8-39EA-4598-92FE-37A2922E20CB}" type="datetimeFigureOut">
              <a:rPr lang="en-US"/>
              <a:pPr>
                <a:defRPr/>
              </a:pPr>
              <a:t>9/13/2022</a:t>
            </a:fld>
            <a:endParaRPr lang="en-US"/>
          </a:p>
        </p:txBody>
      </p:sp>
      <p:sp>
        <p:nvSpPr>
          <p:cNvPr id="5" name="Footer Placeholder 4">
            <a:extLst>
              <a:ext uri="{FF2B5EF4-FFF2-40B4-BE49-F238E27FC236}">
                <a16:creationId xmlns:a16="http://schemas.microsoft.com/office/drawing/2014/main" id="{62D83F73-35CF-364D-E4C7-34CCE45733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B45AB6-9BFA-A391-2970-F9677A971A8A}"/>
              </a:ext>
            </a:extLst>
          </p:cNvPr>
          <p:cNvSpPr>
            <a:spLocks noGrp="1"/>
          </p:cNvSpPr>
          <p:nvPr>
            <p:ph type="sldNum" sz="quarter" idx="12"/>
          </p:nvPr>
        </p:nvSpPr>
        <p:spPr/>
        <p:txBody>
          <a:bodyPr/>
          <a:lstStyle>
            <a:lvl1pPr>
              <a:defRPr/>
            </a:lvl1pPr>
          </a:lstStyle>
          <a:p>
            <a:pPr>
              <a:defRPr/>
            </a:pPr>
            <a:fld id="{FED5D907-D383-494A-834B-1122AF9669B8}" type="slidenum">
              <a:rPr lang="en-US" altLang="en-US"/>
              <a:pPr>
                <a:defRPr/>
              </a:pPr>
              <a:t>‹#›</a:t>
            </a:fld>
            <a:endParaRPr lang="en-US" altLang="en-US"/>
          </a:p>
        </p:txBody>
      </p:sp>
    </p:spTree>
    <p:extLst>
      <p:ext uri="{BB962C8B-B14F-4D97-AF65-F5344CB8AC3E}">
        <p14:creationId xmlns:p14="http://schemas.microsoft.com/office/powerpoint/2010/main" val="2458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D613AD7-9C7F-204C-C752-860019C86DF3}"/>
              </a:ext>
            </a:extLst>
          </p:cNvPr>
          <p:cNvSpPr>
            <a:spLocks noGrp="1"/>
          </p:cNvSpPr>
          <p:nvPr>
            <p:ph type="dt" sz="half" idx="10"/>
          </p:nvPr>
        </p:nvSpPr>
        <p:spPr/>
        <p:txBody>
          <a:bodyPr/>
          <a:lstStyle>
            <a:lvl1pPr>
              <a:defRPr/>
            </a:lvl1pPr>
          </a:lstStyle>
          <a:p>
            <a:pPr>
              <a:defRPr/>
            </a:pPr>
            <a:fld id="{1AD84E93-E974-4A6F-8A08-64EEFBD877AC}" type="datetimeFigureOut">
              <a:rPr lang="en-US"/>
              <a:pPr>
                <a:defRPr/>
              </a:pPr>
              <a:t>9/13/2022</a:t>
            </a:fld>
            <a:endParaRPr lang="en-US"/>
          </a:p>
        </p:txBody>
      </p:sp>
      <p:sp>
        <p:nvSpPr>
          <p:cNvPr id="5" name="Footer Placeholder 4">
            <a:extLst>
              <a:ext uri="{FF2B5EF4-FFF2-40B4-BE49-F238E27FC236}">
                <a16:creationId xmlns:a16="http://schemas.microsoft.com/office/drawing/2014/main" id="{732906D0-0326-5C3A-32BF-1015F1857C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F35D28-16FF-35A5-F524-E5EBB450614C}"/>
              </a:ext>
            </a:extLst>
          </p:cNvPr>
          <p:cNvSpPr>
            <a:spLocks noGrp="1"/>
          </p:cNvSpPr>
          <p:nvPr>
            <p:ph type="sldNum" sz="quarter" idx="12"/>
          </p:nvPr>
        </p:nvSpPr>
        <p:spPr/>
        <p:txBody>
          <a:bodyPr/>
          <a:lstStyle>
            <a:lvl1pPr>
              <a:defRPr/>
            </a:lvl1pPr>
          </a:lstStyle>
          <a:p>
            <a:pPr>
              <a:defRPr/>
            </a:pPr>
            <a:fld id="{389BC2D6-F864-47C1-A59D-DA0660B12B6D}" type="slidenum">
              <a:rPr lang="en-US" altLang="en-US"/>
              <a:pPr>
                <a:defRPr/>
              </a:pPr>
              <a:t>‹#›</a:t>
            </a:fld>
            <a:endParaRPr lang="en-US" altLang="en-US"/>
          </a:p>
        </p:txBody>
      </p:sp>
    </p:spTree>
    <p:extLst>
      <p:ext uri="{BB962C8B-B14F-4D97-AF65-F5344CB8AC3E}">
        <p14:creationId xmlns:p14="http://schemas.microsoft.com/office/powerpoint/2010/main" val="1406873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8569C-95F4-98DD-D7A2-C1CF25538538}"/>
              </a:ext>
            </a:extLst>
          </p:cNvPr>
          <p:cNvSpPr>
            <a:spLocks noGrp="1"/>
          </p:cNvSpPr>
          <p:nvPr>
            <p:ph type="dt" sz="half" idx="10"/>
          </p:nvPr>
        </p:nvSpPr>
        <p:spPr/>
        <p:txBody>
          <a:bodyPr/>
          <a:lstStyle>
            <a:lvl1pPr>
              <a:defRPr/>
            </a:lvl1pPr>
          </a:lstStyle>
          <a:p>
            <a:pPr>
              <a:defRPr/>
            </a:pPr>
            <a:fld id="{C7930070-9CF6-44EC-9218-0B1D7D948898}" type="datetimeFigureOut">
              <a:rPr lang="en-US"/>
              <a:pPr>
                <a:defRPr/>
              </a:pPr>
              <a:t>9/13/2022</a:t>
            </a:fld>
            <a:endParaRPr lang="en-US"/>
          </a:p>
        </p:txBody>
      </p:sp>
      <p:sp>
        <p:nvSpPr>
          <p:cNvPr id="5" name="Footer Placeholder 4">
            <a:extLst>
              <a:ext uri="{FF2B5EF4-FFF2-40B4-BE49-F238E27FC236}">
                <a16:creationId xmlns:a16="http://schemas.microsoft.com/office/drawing/2014/main" id="{1D781BCD-2DAB-F4D4-422A-58B6BC0962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54DCE7-A888-EE72-A6E4-A9A3B6E8AA68}"/>
              </a:ext>
            </a:extLst>
          </p:cNvPr>
          <p:cNvSpPr>
            <a:spLocks noGrp="1"/>
          </p:cNvSpPr>
          <p:nvPr>
            <p:ph type="sldNum" sz="quarter" idx="12"/>
          </p:nvPr>
        </p:nvSpPr>
        <p:spPr/>
        <p:txBody>
          <a:bodyPr/>
          <a:lstStyle>
            <a:lvl1pPr>
              <a:defRPr/>
            </a:lvl1pPr>
          </a:lstStyle>
          <a:p>
            <a:pPr>
              <a:defRPr/>
            </a:pPr>
            <a:fld id="{77BE1E72-DCAA-4180-8408-952FBEFB4419}" type="slidenum">
              <a:rPr lang="en-US" altLang="en-US"/>
              <a:pPr>
                <a:defRPr/>
              </a:pPr>
              <a:t>‹#›</a:t>
            </a:fld>
            <a:endParaRPr lang="en-US" altLang="en-US"/>
          </a:p>
        </p:txBody>
      </p:sp>
    </p:spTree>
    <p:extLst>
      <p:ext uri="{BB962C8B-B14F-4D97-AF65-F5344CB8AC3E}">
        <p14:creationId xmlns:p14="http://schemas.microsoft.com/office/powerpoint/2010/main" val="138258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D5C2C-FC8B-1CD3-8695-D1E096E390BB}"/>
              </a:ext>
            </a:extLst>
          </p:cNvPr>
          <p:cNvSpPr>
            <a:spLocks noGrp="1"/>
          </p:cNvSpPr>
          <p:nvPr>
            <p:ph type="dt" sz="half" idx="10"/>
          </p:nvPr>
        </p:nvSpPr>
        <p:spPr/>
        <p:txBody>
          <a:bodyPr/>
          <a:lstStyle>
            <a:lvl1pPr>
              <a:defRPr/>
            </a:lvl1pPr>
          </a:lstStyle>
          <a:p>
            <a:pPr>
              <a:defRPr/>
            </a:pPr>
            <a:fld id="{D07408BB-E797-4849-BEEA-F7E1FF681186}" type="datetimeFigureOut">
              <a:rPr lang="en-US"/>
              <a:pPr>
                <a:defRPr/>
              </a:pPr>
              <a:t>9/13/2022</a:t>
            </a:fld>
            <a:endParaRPr lang="en-US"/>
          </a:p>
        </p:txBody>
      </p:sp>
      <p:sp>
        <p:nvSpPr>
          <p:cNvPr id="5" name="Footer Placeholder 4">
            <a:extLst>
              <a:ext uri="{FF2B5EF4-FFF2-40B4-BE49-F238E27FC236}">
                <a16:creationId xmlns:a16="http://schemas.microsoft.com/office/drawing/2014/main" id="{FC95B517-CD70-2E94-4AD6-EB54DA273D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7045F6-9FFF-53B2-E855-516943A7402D}"/>
              </a:ext>
            </a:extLst>
          </p:cNvPr>
          <p:cNvSpPr>
            <a:spLocks noGrp="1"/>
          </p:cNvSpPr>
          <p:nvPr>
            <p:ph type="sldNum" sz="quarter" idx="12"/>
          </p:nvPr>
        </p:nvSpPr>
        <p:spPr/>
        <p:txBody>
          <a:bodyPr/>
          <a:lstStyle>
            <a:lvl1pPr>
              <a:defRPr/>
            </a:lvl1pPr>
          </a:lstStyle>
          <a:p>
            <a:pPr>
              <a:defRPr/>
            </a:pPr>
            <a:fld id="{659A0CA2-54B5-4FFC-8C2B-657A018630F8}" type="slidenum">
              <a:rPr lang="en-US" altLang="en-US"/>
              <a:pPr>
                <a:defRPr/>
              </a:pPr>
              <a:t>‹#›</a:t>
            </a:fld>
            <a:endParaRPr lang="en-US" altLang="en-US"/>
          </a:p>
        </p:txBody>
      </p:sp>
    </p:spTree>
    <p:extLst>
      <p:ext uri="{BB962C8B-B14F-4D97-AF65-F5344CB8AC3E}">
        <p14:creationId xmlns:p14="http://schemas.microsoft.com/office/powerpoint/2010/main" val="3199258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FF5485-3B56-A5C9-7998-75E2666573A6}"/>
              </a:ext>
            </a:extLst>
          </p:cNvPr>
          <p:cNvSpPr>
            <a:spLocks noGrp="1"/>
          </p:cNvSpPr>
          <p:nvPr>
            <p:ph type="dt" sz="half" idx="10"/>
          </p:nvPr>
        </p:nvSpPr>
        <p:spPr/>
        <p:txBody>
          <a:bodyPr/>
          <a:lstStyle>
            <a:lvl1pPr>
              <a:defRPr/>
            </a:lvl1pPr>
          </a:lstStyle>
          <a:p>
            <a:pPr>
              <a:defRPr/>
            </a:pPr>
            <a:fld id="{5BDB902A-BDB0-4AD3-AA8D-63ABBC531D10}" type="datetimeFigureOut">
              <a:rPr lang="en-US"/>
              <a:pPr>
                <a:defRPr/>
              </a:pPr>
              <a:t>9/13/2022</a:t>
            </a:fld>
            <a:endParaRPr lang="en-US"/>
          </a:p>
        </p:txBody>
      </p:sp>
      <p:sp>
        <p:nvSpPr>
          <p:cNvPr id="6" name="Footer Placeholder 4">
            <a:extLst>
              <a:ext uri="{FF2B5EF4-FFF2-40B4-BE49-F238E27FC236}">
                <a16:creationId xmlns:a16="http://schemas.microsoft.com/office/drawing/2014/main" id="{36FC6E89-C72D-FBA3-052D-2C6B6CC57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2B534B-BC50-DC33-B244-89222D0BE78B}"/>
              </a:ext>
            </a:extLst>
          </p:cNvPr>
          <p:cNvSpPr>
            <a:spLocks noGrp="1"/>
          </p:cNvSpPr>
          <p:nvPr>
            <p:ph type="sldNum" sz="quarter" idx="12"/>
          </p:nvPr>
        </p:nvSpPr>
        <p:spPr/>
        <p:txBody>
          <a:bodyPr/>
          <a:lstStyle>
            <a:lvl1pPr>
              <a:defRPr/>
            </a:lvl1pPr>
          </a:lstStyle>
          <a:p>
            <a:pPr>
              <a:defRPr/>
            </a:pPr>
            <a:fld id="{71A8CE1F-6F6F-4A61-80C2-CEAA417108EF}" type="slidenum">
              <a:rPr lang="en-US" altLang="en-US"/>
              <a:pPr>
                <a:defRPr/>
              </a:pPr>
              <a:t>‹#›</a:t>
            </a:fld>
            <a:endParaRPr lang="en-US" altLang="en-US"/>
          </a:p>
        </p:txBody>
      </p:sp>
    </p:spTree>
    <p:extLst>
      <p:ext uri="{BB962C8B-B14F-4D97-AF65-F5344CB8AC3E}">
        <p14:creationId xmlns:p14="http://schemas.microsoft.com/office/powerpoint/2010/main" val="3491275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999BDD-EE50-558F-E665-8D40B160F16F}"/>
              </a:ext>
            </a:extLst>
          </p:cNvPr>
          <p:cNvSpPr>
            <a:spLocks noGrp="1"/>
          </p:cNvSpPr>
          <p:nvPr>
            <p:ph type="dt" sz="half" idx="10"/>
          </p:nvPr>
        </p:nvSpPr>
        <p:spPr/>
        <p:txBody>
          <a:bodyPr/>
          <a:lstStyle>
            <a:lvl1pPr>
              <a:defRPr/>
            </a:lvl1pPr>
          </a:lstStyle>
          <a:p>
            <a:pPr>
              <a:defRPr/>
            </a:pPr>
            <a:fld id="{9511D2C1-8D3E-46B7-A530-CEB72EC54CAC}" type="datetimeFigureOut">
              <a:rPr lang="en-US"/>
              <a:pPr>
                <a:defRPr/>
              </a:pPr>
              <a:t>9/13/2022</a:t>
            </a:fld>
            <a:endParaRPr lang="en-US"/>
          </a:p>
        </p:txBody>
      </p:sp>
      <p:sp>
        <p:nvSpPr>
          <p:cNvPr id="8" name="Footer Placeholder 4">
            <a:extLst>
              <a:ext uri="{FF2B5EF4-FFF2-40B4-BE49-F238E27FC236}">
                <a16:creationId xmlns:a16="http://schemas.microsoft.com/office/drawing/2014/main" id="{BC754098-FBE8-B5FE-7998-77CCE1C7A5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5CAAF9-B2AA-832A-FE3A-32C085A37A2A}"/>
              </a:ext>
            </a:extLst>
          </p:cNvPr>
          <p:cNvSpPr>
            <a:spLocks noGrp="1"/>
          </p:cNvSpPr>
          <p:nvPr>
            <p:ph type="sldNum" sz="quarter" idx="12"/>
          </p:nvPr>
        </p:nvSpPr>
        <p:spPr/>
        <p:txBody>
          <a:bodyPr/>
          <a:lstStyle>
            <a:lvl1pPr>
              <a:defRPr/>
            </a:lvl1pPr>
          </a:lstStyle>
          <a:p>
            <a:pPr>
              <a:defRPr/>
            </a:pPr>
            <a:fld id="{606B6F77-3493-444B-8208-AEC7E352DB70}" type="slidenum">
              <a:rPr lang="en-US" altLang="en-US"/>
              <a:pPr>
                <a:defRPr/>
              </a:pPr>
              <a:t>‹#›</a:t>
            </a:fld>
            <a:endParaRPr lang="en-US" altLang="en-US"/>
          </a:p>
        </p:txBody>
      </p:sp>
    </p:spTree>
    <p:extLst>
      <p:ext uri="{BB962C8B-B14F-4D97-AF65-F5344CB8AC3E}">
        <p14:creationId xmlns:p14="http://schemas.microsoft.com/office/powerpoint/2010/main" val="337891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79A1D8C3-8456-27DD-3B3D-03288E3A900A}"/>
              </a:ext>
            </a:extLst>
          </p:cNvPr>
          <p:cNvSpPr>
            <a:spLocks noGrp="1"/>
          </p:cNvSpPr>
          <p:nvPr>
            <p:ph type="dt" sz="half" idx="15"/>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Footer Placeholder 4">
            <a:extLst>
              <a:ext uri="{FF2B5EF4-FFF2-40B4-BE49-F238E27FC236}">
                <a16:creationId xmlns:a16="http://schemas.microsoft.com/office/drawing/2014/main" id="{CD4FD19B-717E-BA76-BD70-22AE4DD182AF}"/>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DDF08D-6027-714F-4B0D-78C46BE45729}"/>
              </a:ext>
            </a:extLst>
          </p:cNvPr>
          <p:cNvSpPr>
            <a:spLocks noGrp="1"/>
          </p:cNvSpPr>
          <p:nvPr>
            <p:ph type="sldNum" sz="quarter" idx="17"/>
          </p:nvPr>
        </p:nvSpPr>
        <p:spPr/>
        <p:txBody>
          <a:bodyPr/>
          <a:lstStyle>
            <a:lvl1pPr>
              <a:defRPr/>
            </a:lvl1pPr>
          </a:lstStyle>
          <a:p>
            <a:pPr>
              <a:defRPr/>
            </a:pPr>
            <a:fld id="{AEEDB5F4-C8A1-4390-B61F-8E56F9B156FF}" type="slidenum">
              <a:rPr lang="en-US" altLang="en-US"/>
              <a:pPr>
                <a:defRPr/>
              </a:pPr>
              <a:t>‹#›</a:t>
            </a:fld>
            <a:endParaRPr lang="en-US" altLang="en-US"/>
          </a:p>
        </p:txBody>
      </p:sp>
    </p:spTree>
    <p:extLst>
      <p:ext uri="{BB962C8B-B14F-4D97-AF65-F5344CB8AC3E}">
        <p14:creationId xmlns:p14="http://schemas.microsoft.com/office/powerpoint/2010/main" val="241549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67C570-7C7B-0753-35FB-1BC9966AD014}"/>
              </a:ext>
            </a:extLst>
          </p:cNvPr>
          <p:cNvSpPr>
            <a:spLocks noGrp="1"/>
          </p:cNvSpPr>
          <p:nvPr>
            <p:ph type="dt" sz="half" idx="10"/>
          </p:nvPr>
        </p:nvSpPr>
        <p:spPr/>
        <p:txBody>
          <a:bodyPr/>
          <a:lstStyle>
            <a:lvl1pPr>
              <a:defRPr/>
            </a:lvl1pPr>
          </a:lstStyle>
          <a:p>
            <a:pPr>
              <a:defRPr/>
            </a:pPr>
            <a:fld id="{D7C2DCA3-017B-4A7D-908E-9809E7593450}" type="datetimeFigureOut">
              <a:rPr lang="en-US"/>
              <a:pPr>
                <a:defRPr/>
              </a:pPr>
              <a:t>9/13/2022</a:t>
            </a:fld>
            <a:endParaRPr lang="en-US"/>
          </a:p>
        </p:txBody>
      </p:sp>
      <p:sp>
        <p:nvSpPr>
          <p:cNvPr id="4" name="Footer Placeholder 4">
            <a:extLst>
              <a:ext uri="{FF2B5EF4-FFF2-40B4-BE49-F238E27FC236}">
                <a16:creationId xmlns:a16="http://schemas.microsoft.com/office/drawing/2014/main" id="{828DDAE6-7436-F487-17D8-66A341E2B6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F2968B-4CE0-40A7-55A6-8139E88AB275}"/>
              </a:ext>
            </a:extLst>
          </p:cNvPr>
          <p:cNvSpPr>
            <a:spLocks noGrp="1"/>
          </p:cNvSpPr>
          <p:nvPr>
            <p:ph type="sldNum" sz="quarter" idx="12"/>
          </p:nvPr>
        </p:nvSpPr>
        <p:spPr/>
        <p:txBody>
          <a:bodyPr/>
          <a:lstStyle>
            <a:lvl1pPr>
              <a:defRPr/>
            </a:lvl1pPr>
          </a:lstStyle>
          <a:p>
            <a:pPr>
              <a:defRPr/>
            </a:pPr>
            <a:fld id="{C02A8727-BAEA-4A24-BA2F-B6D413FA5CEC}" type="slidenum">
              <a:rPr lang="en-US" altLang="en-US"/>
              <a:pPr>
                <a:defRPr/>
              </a:pPr>
              <a:t>‹#›</a:t>
            </a:fld>
            <a:endParaRPr lang="en-US" altLang="en-US"/>
          </a:p>
        </p:txBody>
      </p:sp>
    </p:spTree>
    <p:extLst>
      <p:ext uri="{BB962C8B-B14F-4D97-AF65-F5344CB8AC3E}">
        <p14:creationId xmlns:p14="http://schemas.microsoft.com/office/powerpoint/2010/main" val="3472637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0FC396-6914-775D-A6A1-651BDFB4D308}"/>
              </a:ext>
            </a:extLst>
          </p:cNvPr>
          <p:cNvSpPr>
            <a:spLocks noGrp="1"/>
          </p:cNvSpPr>
          <p:nvPr>
            <p:ph type="dt" sz="half" idx="10"/>
          </p:nvPr>
        </p:nvSpPr>
        <p:spPr/>
        <p:txBody>
          <a:bodyPr/>
          <a:lstStyle>
            <a:lvl1pPr>
              <a:defRPr/>
            </a:lvl1pPr>
          </a:lstStyle>
          <a:p>
            <a:pPr>
              <a:defRPr/>
            </a:pPr>
            <a:fld id="{F0DA8680-72CE-4E4D-962E-C49C03765A36}" type="datetimeFigureOut">
              <a:rPr lang="en-US"/>
              <a:pPr>
                <a:defRPr/>
              </a:pPr>
              <a:t>9/13/2022</a:t>
            </a:fld>
            <a:endParaRPr lang="en-US"/>
          </a:p>
        </p:txBody>
      </p:sp>
      <p:sp>
        <p:nvSpPr>
          <p:cNvPr id="3" name="Footer Placeholder 4">
            <a:extLst>
              <a:ext uri="{FF2B5EF4-FFF2-40B4-BE49-F238E27FC236}">
                <a16:creationId xmlns:a16="http://schemas.microsoft.com/office/drawing/2014/main" id="{8CC87F03-CA75-2F40-1D7C-8CF418E6FF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F9AC01-6070-5B77-9DB5-AEADA32ECB88}"/>
              </a:ext>
            </a:extLst>
          </p:cNvPr>
          <p:cNvSpPr>
            <a:spLocks noGrp="1"/>
          </p:cNvSpPr>
          <p:nvPr>
            <p:ph type="sldNum" sz="quarter" idx="12"/>
          </p:nvPr>
        </p:nvSpPr>
        <p:spPr/>
        <p:txBody>
          <a:bodyPr/>
          <a:lstStyle>
            <a:lvl1pPr>
              <a:defRPr/>
            </a:lvl1pPr>
          </a:lstStyle>
          <a:p>
            <a:pPr>
              <a:defRPr/>
            </a:pPr>
            <a:fld id="{C33772EE-5753-4E9D-A1D0-8DA84A1C0741}" type="slidenum">
              <a:rPr lang="en-US" altLang="en-US"/>
              <a:pPr>
                <a:defRPr/>
              </a:pPr>
              <a:t>‹#›</a:t>
            </a:fld>
            <a:endParaRPr lang="en-US" altLang="en-US"/>
          </a:p>
        </p:txBody>
      </p:sp>
    </p:spTree>
    <p:extLst>
      <p:ext uri="{BB962C8B-B14F-4D97-AF65-F5344CB8AC3E}">
        <p14:creationId xmlns:p14="http://schemas.microsoft.com/office/powerpoint/2010/main" val="1194431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D5049A-55C7-2E0F-4D98-319B8CF1C570}"/>
              </a:ext>
            </a:extLst>
          </p:cNvPr>
          <p:cNvSpPr>
            <a:spLocks noGrp="1"/>
          </p:cNvSpPr>
          <p:nvPr>
            <p:ph type="dt" sz="half" idx="10"/>
          </p:nvPr>
        </p:nvSpPr>
        <p:spPr/>
        <p:txBody>
          <a:bodyPr/>
          <a:lstStyle>
            <a:lvl1pPr>
              <a:defRPr/>
            </a:lvl1pPr>
          </a:lstStyle>
          <a:p>
            <a:pPr>
              <a:defRPr/>
            </a:pPr>
            <a:fld id="{B7538F7F-5810-4293-B8BE-1AED64786681}" type="datetimeFigureOut">
              <a:rPr lang="en-US"/>
              <a:pPr>
                <a:defRPr/>
              </a:pPr>
              <a:t>9/13/2022</a:t>
            </a:fld>
            <a:endParaRPr lang="en-US"/>
          </a:p>
        </p:txBody>
      </p:sp>
      <p:sp>
        <p:nvSpPr>
          <p:cNvPr id="6" name="Footer Placeholder 4">
            <a:extLst>
              <a:ext uri="{FF2B5EF4-FFF2-40B4-BE49-F238E27FC236}">
                <a16:creationId xmlns:a16="http://schemas.microsoft.com/office/drawing/2014/main" id="{C2FB61B9-F028-F31E-0822-76EF298849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FAC5EB-1BF7-A371-484A-E6C262CC3578}"/>
              </a:ext>
            </a:extLst>
          </p:cNvPr>
          <p:cNvSpPr>
            <a:spLocks noGrp="1"/>
          </p:cNvSpPr>
          <p:nvPr>
            <p:ph type="sldNum" sz="quarter" idx="12"/>
          </p:nvPr>
        </p:nvSpPr>
        <p:spPr/>
        <p:txBody>
          <a:bodyPr/>
          <a:lstStyle>
            <a:lvl1pPr>
              <a:defRPr/>
            </a:lvl1pPr>
          </a:lstStyle>
          <a:p>
            <a:pPr>
              <a:defRPr/>
            </a:pPr>
            <a:fld id="{4542191C-6548-466E-AC7C-54FAA556627C}" type="slidenum">
              <a:rPr lang="en-US" altLang="en-US"/>
              <a:pPr>
                <a:defRPr/>
              </a:pPr>
              <a:t>‹#›</a:t>
            </a:fld>
            <a:endParaRPr lang="en-US" altLang="en-US"/>
          </a:p>
        </p:txBody>
      </p:sp>
    </p:spTree>
    <p:extLst>
      <p:ext uri="{BB962C8B-B14F-4D97-AF65-F5344CB8AC3E}">
        <p14:creationId xmlns:p14="http://schemas.microsoft.com/office/powerpoint/2010/main" val="2056848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9832FC-46AD-1CE6-36BF-E0A45BE05506}"/>
              </a:ext>
            </a:extLst>
          </p:cNvPr>
          <p:cNvSpPr>
            <a:spLocks noGrp="1"/>
          </p:cNvSpPr>
          <p:nvPr>
            <p:ph type="dt" sz="half" idx="10"/>
          </p:nvPr>
        </p:nvSpPr>
        <p:spPr/>
        <p:txBody>
          <a:bodyPr/>
          <a:lstStyle>
            <a:lvl1pPr>
              <a:defRPr/>
            </a:lvl1pPr>
          </a:lstStyle>
          <a:p>
            <a:pPr>
              <a:defRPr/>
            </a:pPr>
            <a:fld id="{C0B6EC5A-8A8A-4FC6-AE00-DBA01A770013}" type="datetimeFigureOut">
              <a:rPr lang="en-US"/>
              <a:pPr>
                <a:defRPr/>
              </a:pPr>
              <a:t>9/13/2022</a:t>
            </a:fld>
            <a:endParaRPr lang="en-US"/>
          </a:p>
        </p:txBody>
      </p:sp>
      <p:sp>
        <p:nvSpPr>
          <p:cNvPr id="6" name="Footer Placeholder 4">
            <a:extLst>
              <a:ext uri="{FF2B5EF4-FFF2-40B4-BE49-F238E27FC236}">
                <a16:creationId xmlns:a16="http://schemas.microsoft.com/office/drawing/2014/main" id="{16015D94-8D34-D5C6-4A2E-1D6BCD5C07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5A9A37-2CE5-CE00-FF07-893A09D8B82B}"/>
              </a:ext>
            </a:extLst>
          </p:cNvPr>
          <p:cNvSpPr>
            <a:spLocks noGrp="1"/>
          </p:cNvSpPr>
          <p:nvPr>
            <p:ph type="sldNum" sz="quarter" idx="12"/>
          </p:nvPr>
        </p:nvSpPr>
        <p:spPr/>
        <p:txBody>
          <a:bodyPr/>
          <a:lstStyle>
            <a:lvl1pPr>
              <a:defRPr/>
            </a:lvl1pPr>
          </a:lstStyle>
          <a:p>
            <a:pPr>
              <a:defRPr/>
            </a:pPr>
            <a:fld id="{8F1C81C4-4CA9-4403-A7AF-9170C886DFB4}" type="slidenum">
              <a:rPr lang="en-US" altLang="en-US"/>
              <a:pPr>
                <a:defRPr/>
              </a:pPr>
              <a:t>‹#›</a:t>
            </a:fld>
            <a:endParaRPr lang="en-US" altLang="en-US"/>
          </a:p>
        </p:txBody>
      </p:sp>
    </p:spTree>
    <p:extLst>
      <p:ext uri="{BB962C8B-B14F-4D97-AF65-F5344CB8AC3E}">
        <p14:creationId xmlns:p14="http://schemas.microsoft.com/office/powerpoint/2010/main" val="2333610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19AB5-B206-2B51-2656-66781D1DD3F1}"/>
              </a:ext>
            </a:extLst>
          </p:cNvPr>
          <p:cNvSpPr>
            <a:spLocks noGrp="1"/>
          </p:cNvSpPr>
          <p:nvPr>
            <p:ph type="dt" sz="half" idx="10"/>
          </p:nvPr>
        </p:nvSpPr>
        <p:spPr/>
        <p:txBody>
          <a:bodyPr/>
          <a:lstStyle>
            <a:lvl1pPr>
              <a:defRPr/>
            </a:lvl1pPr>
          </a:lstStyle>
          <a:p>
            <a:pPr>
              <a:defRPr/>
            </a:pPr>
            <a:fld id="{3C9F92D3-41BC-4C7A-B52F-16FCE0DB7396}" type="datetimeFigureOut">
              <a:rPr lang="en-US"/>
              <a:pPr>
                <a:defRPr/>
              </a:pPr>
              <a:t>9/13/2022</a:t>
            </a:fld>
            <a:endParaRPr lang="en-US"/>
          </a:p>
        </p:txBody>
      </p:sp>
      <p:sp>
        <p:nvSpPr>
          <p:cNvPr id="5" name="Footer Placeholder 4">
            <a:extLst>
              <a:ext uri="{FF2B5EF4-FFF2-40B4-BE49-F238E27FC236}">
                <a16:creationId xmlns:a16="http://schemas.microsoft.com/office/drawing/2014/main" id="{1F7D89BA-7CCD-F52E-1112-187F6ADBF8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E9EAC9-C618-3985-90DA-C260E443D298}"/>
              </a:ext>
            </a:extLst>
          </p:cNvPr>
          <p:cNvSpPr>
            <a:spLocks noGrp="1"/>
          </p:cNvSpPr>
          <p:nvPr>
            <p:ph type="sldNum" sz="quarter" idx="12"/>
          </p:nvPr>
        </p:nvSpPr>
        <p:spPr/>
        <p:txBody>
          <a:bodyPr/>
          <a:lstStyle>
            <a:lvl1pPr>
              <a:defRPr/>
            </a:lvl1pPr>
          </a:lstStyle>
          <a:p>
            <a:pPr>
              <a:defRPr/>
            </a:pPr>
            <a:fld id="{92C99A50-4B7A-4EFA-B691-ABBA8367B4F5}" type="slidenum">
              <a:rPr lang="en-US" altLang="en-US"/>
              <a:pPr>
                <a:defRPr/>
              </a:pPr>
              <a:t>‹#›</a:t>
            </a:fld>
            <a:endParaRPr lang="en-US" altLang="en-US"/>
          </a:p>
        </p:txBody>
      </p:sp>
    </p:spTree>
    <p:extLst>
      <p:ext uri="{BB962C8B-B14F-4D97-AF65-F5344CB8AC3E}">
        <p14:creationId xmlns:p14="http://schemas.microsoft.com/office/powerpoint/2010/main" val="798476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89FD4-FF85-4F8E-75DE-ECCF7F3DFB3C}"/>
              </a:ext>
            </a:extLst>
          </p:cNvPr>
          <p:cNvSpPr>
            <a:spLocks noGrp="1"/>
          </p:cNvSpPr>
          <p:nvPr>
            <p:ph type="dt" sz="half" idx="10"/>
          </p:nvPr>
        </p:nvSpPr>
        <p:spPr/>
        <p:txBody>
          <a:bodyPr/>
          <a:lstStyle>
            <a:lvl1pPr>
              <a:defRPr/>
            </a:lvl1pPr>
          </a:lstStyle>
          <a:p>
            <a:pPr>
              <a:defRPr/>
            </a:pPr>
            <a:fld id="{2FC8AB07-55CA-49D0-9A70-50D8AA70E547}" type="datetimeFigureOut">
              <a:rPr lang="en-US"/>
              <a:pPr>
                <a:defRPr/>
              </a:pPr>
              <a:t>9/13/2022</a:t>
            </a:fld>
            <a:endParaRPr lang="en-US"/>
          </a:p>
        </p:txBody>
      </p:sp>
      <p:sp>
        <p:nvSpPr>
          <p:cNvPr id="5" name="Footer Placeholder 4">
            <a:extLst>
              <a:ext uri="{FF2B5EF4-FFF2-40B4-BE49-F238E27FC236}">
                <a16:creationId xmlns:a16="http://schemas.microsoft.com/office/drawing/2014/main" id="{7A61335D-B48B-6C72-EA86-F9718BEB0E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8C0242-EC26-EAB1-42C1-862EEE273851}"/>
              </a:ext>
            </a:extLst>
          </p:cNvPr>
          <p:cNvSpPr>
            <a:spLocks noGrp="1"/>
          </p:cNvSpPr>
          <p:nvPr>
            <p:ph type="sldNum" sz="quarter" idx="12"/>
          </p:nvPr>
        </p:nvSpPr>
        <p:spPr/>
        <p:txBody>
          <a:bodyPr/>
          <a:lstStyle>
            <a:lvl1pPr>
              <a:defRPr/>
            </a:lvl1pPr>
          </a:lstStyle>
          <a:p>
            <a:pPr>
              <a:defRPr/>
            </a:pPr>
            <a:fld id="{EAFDF0D6-BD46-4096-84ED-015959D32A11}" type="slidenum">
              <a:rPr lang="en-US" altLang="en-US"/>
              <a:pPr>
                <a:defRPr/>
              </a:pPr>
              <a:t>‹#›</a:t>
            </a:fld>
            <a:endParaRPr lang="en-US" altLang="en-US"/>
          </a:p>
        </p:txBody>
      </p:sp>
    </p:spTree>
    <p:extLst>
      <p:ext uri="{BB962C8B-B14F-4D97-AF65-F5344CB8AC3E}">
        <p14:creationId xmlns:p14="http://schemas.microsoft.com/office/powerpoint/2010/main" val="233621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B4749DC-579F-5D96-C830-31006E8CDE70}"/>
              </a:ext>
            </a:extLst>
          </p:cNvPr>
          <p:cNvSpPr>
            <a:spLocks noGrp="1"/>
          </p:cNvSpPr>
          <p:nvPr>
            <p:ph type="dt" sz="half" idx="10"/>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8" name="Footer Placeholder 4">
            <a:extLst>
              <a:ext uri="{FF2B5EF4-FFF2-40B4-BE49-F238E27FC236}">
                <a16:creationId xmlns:a16="http://schemas.microsoft.com/office/drawing/2014/main" id="{F2475148-2AD4-08FE-BED8-1A9457D0D2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07A560-5497-B102-3670-064F7C87A742}"/>
              </a:ext>
            </a:extLst>
          </p:cNvPr>
          <p:cNvSpPr>
            <a:spLocks noGrp="1"/>
          </p:cNvSpPr>
          <p:nvPr>
            <p:ph type="sldNum" sz="quarter" idx="12"/>
          </p:nvPr>
        </p:nvSpPr>
        <p:spPr/>
        <p:txBody>
          <a:bodyPr/>
          <a:lstStyle>
            <a:lvl1pPr>
              <a:defRPr/>
            </a:lvl1pPr>
          </a:lstStyle>
          <a:p>
            <a:pPr>
              <a:defRPr/>
            </a:pPr>
            <a:fld id="{325A9B4C-63B1-4F55-B743-7CCF70B4F6B6}" type="slidenum">
              <a:rPr lang="en-US" altLang="en-US"/>
              <a:pPr>
                <a:defRPr/>
              </a:pPr>
              <a:t>‹#›</a:t>
            </a:fld>
            <a:endParaRPr lang="en-US" altLang="en-US"/>
          </a:p>
        </p:txBody>
      </p:sp>
    </p:spTree>
    <p:extLst>
      <p:ext uri="{BB962C8B-B14F-4D97-AF65-F5344CB8AC3E}">
        <p14:creationId xmlns:p14="http://schemas.microsoft.com/office/powerpoint/2010/main" val="156983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20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9963968-C176-BAE2-AFD8-89A880C1627E}"/>
              </a:ext>
            </a:extLst>
          </p:cNvPr>
          <p:cNvSpPr>
            <a:spLocks noGrp="1"/>
          </p:cNvSpPr>
          <p:nvPr>
            <p:ph type="ftr" sz="quarter" idx="10"/>
          </p:nvPr>
        </p:nvSpPr>
        <p:spPr/>
        <p:txBody>
          <a:bodyPr/>
          <a:lstStyle>
            <a:lvl1pPr>
              <a:defRPr/>
            </a:lvl1pPr>
          </a:lstStyle>
          <a:p>
            <a:pPr>
              <a:defRPr/>
            </a:pPr>
            <a:r>
              <a:rPr lang="en-US"/>
              <a:t>Strategic Evolution LLC </a:t>
            </a:r>
          </a:p>
        </p:txBody>
      </p:sp>
      <p:sp>
        <p:nvSpPr>
          <p:cNvPr id="4" name="Slide Number Placeholder 5">
            <a:extLst>
              <a:ext uri="{FF2B5EF4-FFF2-40B4-BE49-F238E27FC236}">
                <a16:creationId xmlns:a16="http://schemas.microsoft.com/office/drawing/2014/main" id="{15234E78-1DE1-5E94-C4AE-A71C96A546E4}"/>
              </a:ext>
            </a:extLst>
          </p:cNvPr>
          <p:cNvSpPr>
            <a:spLocks noGrp="1"/>
          </p:cNvSpPr>
          <p:nvPr>
            <p:ph type="sldNum" sz="quarter" idx="11"/>
          </p:nvPr>
        </p:nvSpPr>
        <p:spPr/>
        <p:txBody>
          <a:bodyPr/>
          <a:lstStyle>
            <a:lvl1pPr>
              <a:defRPr/>
            </a:lvl1pPr>
          </a:lstStyle>
          <a:p>
            <a:pPr>
              <a:defRPr/>
            </a:pPr>
            <a:fld id="{B3F9125A-8532-44F8-85A8-CB7229D59176}" type="slidenum">
              <a:rPr lang="en-US" altLang="en-US"/>
              <a:pPr>
                <a:defRPr/>
              </a:pPr>
              <a:t>‹#›</a:t>
            </a:fld>
            <a:endParaRPr lang="en-US" altLang="en-US"/>
          </a:p>
        </p:txBody>
      </p:sp>
    </p:spTree>
    <p:extLst>
      <p:ext uri="{BB962C8B-B14F-4D97-AF65-F5344CB8AC3E}">
        <p14:creationId xmlns:p14="http://schemas.microsoft.com/office/powerpoint/2010/main" val="27033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63223679-24FF-4C59-C9BE-DCA505FC4187}"/>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3" name="Group 15">
            <a:extLst>
              <a:ext uri="{FF2B5EF4-FFF2-40B4-BE49-F238E27FC236}">
                <a16:creationId xmlns:a16="http://schemas.microsoft.com/office/drawing/2014/main" id="{ED946ADE-BA16-79E6-E975-5453A9A1403C}"/>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1FD7A231-EB6D-2B79-8729-3F8AD414F9D2}"/>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F6128F91-66E0-8A6A-BE3F-A2E796AB93DA}"/>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9F4E6AD4-9C44-86F4-B23E-5007325A0BB3}"/>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1A45AB95-DD39-DD67-3AC6-7CD48A7AFA6D}"/>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75E1E9E6-665E-CCBD-A889-44B2A3CAC4EA}"/>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8" descr="purple radial gradient.jpg">
            <a:extLst>
              <a:ext uri="{FF2B5EF4-FFF2-40B4-BE49-F238E27FC236}">
                <a16:creationId xmlns:a16="http://schemas.microsoft.com/office/drawing/2014/main" id="{57D54BA5-ADAD-ED5A-59B0-558191A4E992}"/>
              </a:ext>
            </a:extLst>
          </p:cNvPr>
          <p:cNvPicPr>
            <a:picLocks noChangeAspect="1"/>
          </p:cNvPicPr>
          <p:nvPr userDrawn="1"/>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10" name="Date Placeholder 1">
            <a:extLst>
              <a:ext uri="{FF2B5EF4-FFF2-40B4-BE49-F238E27FC236}">
                <a16:creationId xmlns:a16="http://schemas.microsoft.com/office/drawing/2014/main" id="{3BEC6BCD-6D63-55AC-8B38-BC45F0B5175D}"/>
              </a:ext>
            </a:extLst>
          </p:cNvPr>
          <p:cNvSpPr>
            <a:spLocks noGrp="1"/>
          </p:cNvSpPr>
          <p:nvPr>
            <p:ph type="dt" sz="half" idx="10"/>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11" name="Slide Number Placeholder 3">
            <a:extLst>
              <a:ext uri="{FF2B5EF4-FFF2-40B4-BE49-F238E27FC236}">
                <a16:creationId xmlns:a16="http://schemas.microsoft.com/office/drawing/2014/main" id="{1AC16E4F-39AE-C695-755D-4B5EE8984E46}"/>
              </a:ext>
            </a:extLst>
          </p:cNvPr>
          <p:cNvSpPr>
            <a:spLocks noGrp="1"/>
          </p:cNvSpPr>
          <p:nvPr>
            <p:ph type="sldNum" sz="quarter" idx="11"/>
          </p:nvPr>
        </p:nvSpPr>
        <p:spPr/>
        <p:txBody>
          <a:bodyPr/>
          <a:lstStyle>
            <a:lvl1pPr>
              <a:defRPr/>
            </a:lvl1pPr>
          </a:lstStyle>
          <a:p>
            <a:pPr>
              <a:defRPr/>
            </a:pPr>
            <a:fld id="{650191A6-2682-4F6D-8833-D4D77B3E5547}" type="slidenum">
              <a:rPr lang="en-US" altLang="en-US"/>
              <a:pPr>
                <a:defRPr/>
              </a:pPr>
              <a:t>‹#›</a:t>
            </a:fld>
            <a:endParaRPr lang="en-US" altLang="en-US"/>
          </a:p>
        </p:txBody>
      </p:sp>
    </p:spTree>
    <p:extLst>
      <p:ext uri="{BB962C8B-B14F-4D97-AF65-F5344CB8AC3E}">
        <p14:creationId xmlns:p14="http://schemas.microsoft.com/office/powerpoint/2010/main" val="213236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56AB945-44EE-C9C3-2042-A929C5D1E578}"/>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23">
            <a:extLst>
              <a:ext uri="{FF2B5EF4-FFF2-40B4-BE49-F238E27FC236}">
                <a16:creationId xmlns:a16="http://schemas.microsoft.com/office/drawing/2014/main" id="{D2E0D830-271E-71E1-66B9-80A7E6355B6B}"/>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B9AEECBA-84DD-529C-8DB5-18855A064227}"/>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ACDC7C8E-E31E-9579-9814-A514AF0E7164}"/>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9EBDEFDF-EE1F-64C8-9C0D-11E1C19B1B2B}"/>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DA316C47-C1D9-D1A3-C23E-FD8D94D49AE8}"/>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2E12DBCD-7357-C2E1-E53A-28185D7B0B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a:extLst>
              <a:ext uri="{FF2B5EF4-FFF2-40B4-BE49-F238E27FC236}">
                <a16:creationId xmlns:a16="http://schemas.microsoft.com/office/drawing/2014/main" id="{05CCE02D-B133-8B2D-9C71-82C7AE06AA47}"/>
              </a:ext>
            </a:extLst>
          </p:cNvPr>
          <p:cNvSpPr>
            <a:spLocks noGrp="1"/>
          </p:cNvSpPr>
          <p:nvPr>
            <p:ph type="sldNum" sz="quarter" idx="10"/>
          </p:nvPr>
        </p:nvSpPr>
        <p:spPr/>
        <p:txBody>
          <a:bodyPr/>
          <a:lstStyle>
            <a:lvl1pPr>
              <a:defRPr/>
            </a:lvl1pPr>
          </a:lstStyle>
          <a:p>
            <a:pPr>
              <a:defRPr/>
            </a:pPr>
            <a:fld id="{CF91C67A-B101-4997-A7E3-7F1BA74D94C6}" type="slidenum">
              <a:rPr lang="en-US" altLang="en-US"/>
              <a:pPr>
                <a:defRPr/>
              </a:pPr>
              <a:t>‹#›</a:t>
            </a:fld>
            <a:endParaRPr lang="en-US" altLang="en-US"/>
          </a:p>
        </p:txBody>
      </p:sp>
    </p:spTree>
    <p:extLst>
      <p:ext uri="{BB962C8B-B14F-4D97-AF65-F5344CB8AC3E}">
        <p14:creationId xmlns:p14="http://schemas.microsoft.com/office/powerpoint/2010/main" val="352376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1F55A58-E1CA-FE76-03CA-F47732FEDB87}"/>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1027" name="Group 15">
            <a:extLst>
              <a:ext uri="{FF2B5EF4-FFF2-40B4-BE49-F238E27FC236}">
                <a16:creationId xmlns:a16="http://schemas.microsoft.com/office/drawing/2014/main" id="{61636692-770D-D0E5-91C2-57EB8AF97EBF}"/>
              </a:ext>
            </a:extLst>
          </p:cNvPr>
          <p:cNvGrpSpPr>
            <a:grpSpLocks noChangeAspect="1"/>
          </p:cNvGrpSpPr>
          <p:nvPr/>
        </p:nvGrpSpPr>
        <p:grpSpPr bwMode="auto">
          <a:xfrm>
            <a:off x="211138" y="1679575"/>
            <a:ext cx="8723312" cy="1330325"/>
            <a:chOff x="-3905251" y="4294188"/>
            <a:chExt cx="13027839" cy="1892300"/>
          </a:xfrm>
        </p:grpSpPr>
        <p:sp>
          <p:nvSpPr>
            <p:cNvPr id="1032" name="Freeform 14">
              <a:extLst>
                <a:ext uri="{FF2B5EF4-FFF2-40B4-BE49-F238E27FC236}">
                  <a16:creationId xmlns:a16="http://schemas.microsoft.com/office/drawing/2014/main" id="{0E4D4CF0-1528-D824-A40A-5D20FC58B906}"/>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18">
              <a:extLst>
                <a:ext uri="{FF2B5EF4-FFF2-40B4-BE49-F238E27FC236}">
                  <a16:creationId xmlns:a16="http://schemas.microsoft.com/office/drawing/2014/main" id="{DB3E8125-D16E-B161-B3DD-9DB50C814E17}"/>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22">
              <a:extLst>
                <a:ext uri="{FF2B5EF4-FFF2-40B4-BE49-F238E27FC236}">
                  <a16:creationId xmlns:a16="http://schemas.microsoft.com/office/drawing/2014/main" id="{7E9CCEAC-7ADE-B923-AAC1-DE4E6EB6596A}"/>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 name="Freeform 26">
              <a:extLst>
                <a:ext uri="{FF2B5EF4-FFF2-40B4-BE49-F238E27FC236}">
                  <a16:creationId xmlns:a16="http://schemas.microsoft.com/office/drawing/2014/main" id="{B84AEA45-94C5-60B5-B196-34656738436E}"/>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6" name="Freeform 10">
              <a:extLst>
                <a:ext uri="{FF2B5EF4-FFF2-40B4-BE49-F238E27FC236}">
                  <a16:creationId xmlns:a16="http://schemas.microsoft.com/office/drawing/2014/main" id="{542C03DF-4FDE-9C00-FDBB-E2CA1DE193F3}"/>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id="{690049A2-C21D-5E78-7D92-D507951F0498}"/>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Footer Placeholder 4">
            <a:extLst>
              <a:ext uri="{FF2B5EF4-FFF2-40B4-BE49-F238E27FC236}">
                <a16:creationId xmlns:a16="http://schemas.microsoft.com/office/drawing/2014/main" id="{5DB39307-F7DD-173A-7CA3-07D7E02BA231}"/>
              </a:ext>
            </a:extLst>
          </p:cNvPr>
          <p:cNvSpPr>
            <a:spLocks noGrp="1"/>
          </p:cNvSpPr>
          <p:nvPr>
            <p:ph type="ftr" sz="quarter" idx="3"/>
          </p:nvPr>
        </p:nvSpPr>
        <p:spPr>
          <a:xfrm>
            <a:off x="990600" y="6324600"/>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pitchFamily="34" charset="0"/>
                <a:cs typeface="Arial" pitchFamily="34" charset="0"/>
              </a:defRPr>
            </a:lvl1pPr>
          </a:lstStyle>
          <a:p>
            <a:pPr>
              <a:defRPr/>
            </a:pPr>
            <a:r>
              <a:rPr lang="en-US"/>
              <a:t>Strategic Evolution LLC </a:t>
            </a:r>
          </a:p>
        </p:txBody>
      </p:sp>
      <p:sp>
        <p:nvSpPr>
          <p:cNvPr id="6" name="Slide Number Placeholder 5">
            <a:extLst>
              <a:ext uri="{FF2B5EF4-FFF2-40B4-BE49-F238E27FC236}">
                <a16:creationId xmlns:a16="http://schemas.microsoft.com/office/drawing/2014/main" id="{70BBDCEC-790A-4F07-A130-2EA8DA496841}"/>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3CC1D62D-C5F7-4DE2-8077-16F0579AF95D}" type="slidenum">
              <a:rPr lang="en-US" altLang="en-US"/>
              <a:pPr>
                <a:defRPr/>
              </a:pPr>
              <a:t>‹#›</a:t>
            </a:fld>
            <a:endParaRPr lang="en-US" altLang="en-US"/>
          </a:p>
        </p:txBody>
      </p:sp>
      <p:sp>
        <p:nvSpPr>
          <p:cNvPr id="1031" name="Text Placeholder 2">
            <a:extLst>
              <a:ext uri="{FF2B5EF4-FFF2-40B4-BE49-F238E27FC236}">
                <a16:creationId xmlns:a16="http://schemas.microsoft.com/office/drawing/2014/main" id="{C1E0D7AA-7638-41C5-D614-15E22F5A66FA}"/>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40" r:id="rId7"/>
    <p:sldLayoutId id="2147485469" r:id="rId8"/>
    <p:sldLayoutId id="2147485470" r:id="rId9"/>
    <p:sldLayoutId id="2147485471" r:id="rId10"/>
    <p:sldLayoutId id="2147485472" r:id="rId11"/>
    <p:sldLayoutId id="2147485473" r:id="rId12"/>
    <p:sldLayoutId id="2147485475" r:id="rId13"/>
    <p:sldLayoutId id="2147485497" r:id="rId14"/>
    <p:sldLayoutId id="2147485500" r:id="rId15"/>
    <p:sldLayoutId id="2147485501" r:id="rId16"/>
    <p:sldLayoutId id="2147485502" r:id="rId17"/>
    <p:sldLayoutId id="2147485503" r:id="rId18"/>
    <p:sldLayoutId id="2147485504" r:id="rId19"/>
    <p:sldLayoutId id="2147485505" r:id="rId20"/>
    <p:sldLayoutId id="2147485506" r:id="rId21"/>
    <p:sldLayoutId id="2147485507" r:id="rId22"/>
    <p:sldLayoutId id="2147485508" r:id="rId23"/>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5791343-0505-C37B-11B2-742D27CC1D5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CD252E0-7D22-B9D9-6B3E-14AF477D10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E9907F-6C00-6A5D-F014-387F0FAA8D7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C57F22C5-FD52-4E19-9200-282CF205BF6A}" type="datetimeFigureOut">
              <a:rPr lang="en-US"/>
              <a:pPr>
                <a:defRPr/>
              </a:pPr>
              <a:t>9/13/2022</a:t>
            </a:fld>
            <a:endParaRPr lang="en-US"/>
          </a:p>
        </p:txBody>
      </p:sp>
      <p:sp>
        <p:nvSpPr>
          <p:cNvPr id="5" name="Footer Placeholder 4">
            <a:extLst>
              <a:ext uri="{FF2B5EF4-FFF2-40B4-BE49-F238E27FC236}">
                <a16:creationId xmlns:a16="http://schemas.microsoft.com/office/drawing/2014/main" id="{DAE6EB4F-277B-55DA-BDF0-475A627A50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DB81224-253E-D0B5-6A93-0236E06455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87DCD10-C589-4028-9E94-3D44180A8C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C6AAF9-FC88-5E57-D855-0CBC0CD0AA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D5DEA6A-2260-1A83-F9F7-161D2F56A2B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C91C94-EB41-FAA2-2FA3-DF54741490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99E762EF-CFEA-4AE1-A2DF-BA1E4179EEEF}" type="datetimeFigureOut">
              <a:rPr lang="en-US"/>
              <a:pPr>
                <a:defRPr/>
              </a:pPr>
              <a:t>9/13/2022</a:t>
            </a:fld>
            <a:endParaRPr lang="en-US"/>
          </a:p>
        </p:txBody>
      </p:sp>
      <p:sp>
        <p:nvSpPr>
          <p:cNvPr id="5" name="Footer Placeholder 4">
            <a:extLst>
              <a:ext uri="{FF2B5EF4-FFF2-40B4-BE49-F238E27FC236}">
                <a16:creationId xmlns:a16="http://schemas.microsoft.com/office/drawing/2014/main" id="{2DD17767-76DD-4E96-8D52-EEFDF37A3F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CF58193-4B1C-B812-9E74-0F6078583F0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8AF779F-C312-4B47-B06B-75981504AF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ixabay.com/en/options-directory-many-selection-3962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eacherspayteachers.com/Product/Anger-Triggers-Anger-Management-Activity-and-Craft-3032160" TargetMode="External"/><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684D480-A002-2941-A3F5-9E644D98362D}"/>
              </a:ext>
            </a:extLst>
          </p:cNvPr>
          <p:cNvSpPr>
            <a:spLocks noGrp="1"/>
          </p:cNvSpPr>
          <p:nvPr>
            <p:ph type="ctrTitle"/>
          </p:nvPr>
        </p:nvSpPr>
        <p:spPr>
          <a:xfrm>
            <a:off x="914400" y="2539206"/>
            <a:ext cx="7772400" cy="1779588"/>
          </a:xfrm>
        </p:spPr>
        <p:txBody>
          <a:bodyPr/>
          <a:lstStyle/>
          <a:p>
            <a:pPr eaLnBrk="1" hangingPunct="1">
              <a:defRPr/>
            </a:pPr>
            <a:r>
              <a:rPr lang="en-US" sz="6000" b="1" dirty="0">
                <a:solidFill>
                  <a:schemeClr val="bg1"/>
                </a:solidFill>
                <a:effectLst>
                  <a:outerShdw blurRad="38100" dist="38100" dir="2700000" algn="tl">
                    <a:srgbClr val="000000">
                      <a:alpha val="43137"/>
                    </a:srgbClr>
                  </a:outerShdw>
                </a:effectLst>
              </a:rPr>
              <a:t>Conflict De-Escalation </a:t>
            </a:r>
            <a:br>
              <a:rPr lang="en-US" b="1" dirty="0">
                <a:solidFill>
                  <a:schemeClr val="bg1"/>
                </a:solidFill>
                <a:effectLst>
                  <a:outerShdw blurRad="38100" dist="38100" dir="2700000" algn="tl">
                    <a:srgbClr val="000000">
                      <a:alpha val="43137"/>
                    </a:srgbClr>
                  </a:outerShdw>
                </a:effectLst>
              </a:rPr>
            </a:br>
            <a:endParaRPr lang="en-US" sz="1600" b="1" dirty="0">
              <a:solidFill>
                <a:schemeClr val="bg1"/>
              </a:solidFill>
              <a:effectLst>
                <a:outerShdw blurRad="38100" dist="38100" dir="2700000" algn="tl">
                  <a:srgbClr val="000000">
                    <a:alpha val="43137"/>
                  </a:srgbClr>
                </a:outerShdw>
              </a:effectLst>
            </a:endParaRPr>
          </a:p>
        </p:txBody>
      </p:sp>
      <p:pic>
        <p:nvPicPr>
          <p:cNvPr id="44035" name="Picture 1">
            <a:extLst>
              <a:ext uri="{FF2B5EF4-FFF2-40B4-BE49-F238E27FC236}">
                <a16:creationId xmlns:a16="http://schemas.microsoft.com/office/drawing/2014/main" id="{2C2CA40A-CF52-B986-DD10-9DB4C4F4F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24"/>
          <a:stretch>
            <a:fillRect/>
          </a:stretch>
        </p:blipFill>
        <p:spPr bwMode="auto">
          <a:xfrm>
            <a:off x="533400" y="684212"/>
            <a:ext cx="75311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55050"/>
            <a:ext cx="7772400" cy="1473200"/>
          </a:xfrm>
        </p:spPr>
        <p:txBody>
          <a:bodyPr/>
          <a:lstStyle/>
          <a:p>
            <a:r>
              <a:rPr lang="en-US" b="1" dirty="0">
                <a:effectLst>
                  <a:outerShdw blurRad="38100" dist="38100" dir="2700000" algn="tl">
                    <a:srgbClr val="000000">
                      <a:alpha val="43137"/>
                    </a:srgbClr>
                  </a:outerShdw>
                </a:effectLst>
              </a:rPr>
              <a:t>It’s Not Only What You Say, It’s How You Say it</a:t>
            </a:r>
          </a:p>
        </p:txBody>
      </p:sp>
      <p:sp>
        <p:nvSpPr>
          <p:cNvPr id="34" name="Text Placeholder 16"/>
          <p:cNvSpPr txBox="1">
            <a:spLocks/>
          </p:cNvSpPr>
          <p:nvPr/>
        </p:nvSpPr>
        <p:spPr>
          <a:xfrm>
            <a:off x="1437055" y="5837942"/>
            <a:ext cx="6269887" cy="648750"/>
          </a:xfrm>
          <a:prstGeom prst="rect">
            <a:avLst/>
          </a:prstGeom>
          <a:solidFill>
            <a:schemeClr val="accent3"/>
          </a:solidFill>
        </p:spPr>
        <p:txBody>
          <a:bodyPr/>
          <a:lstStyle>
            <a:lvl1pPr marL="257175" indent="-257175" algn="l" defTabSz="342900" rtl="0" eaLnBrk="1" latinLnBrk="0" hangingPunct="1">
              <a:spcBef>
                <a:spcPts val="0"/>
              </a:spcBef>
              <a:spcAft>
                <a:spcPts val="1350"/>
              </a:spcAft>
              <a:buClr>
                <a:schemeClr val="accent1"/>
              </a:buClr>
              <a:buFont typeface="Arial"/>
              <a:buChar char="•"/>
              <a:defRPr sz="2800" kern="1200">
                <a:solidFill>
                  <a:schemeClr val="accent5"/>
                </a:solidFill>
                <a:latin typeface="+mn-lt"/>
                <a:ea typeface="+mn-ea"/>
                <a:cs typeface="+mn-cs"/>
              </a:defRPr>
            </a:lvl1pPr>
            <a:lvl2pPr marL="557213" indent="-214313" algn="l" defTabSz="342900" rtl="0" eaLnBrk="1" latinLnBrk="0" hangingPunct="1">
              <a:spcBef>
                <a:spcPts val="0"/>
              </a:spcBef>
              <a:spcAft>
                <a:spcPts val="900"/>
              </a:spcAft>
              <a:buClr>
                <a:schemeClr val="accent3"/>
              </a:buClr>
              <a:buFont typeface="Arial"/>
              <a:buChar char="•"/>
              <a:defRPr sz="2600" kern="1200">
                <a:solidFill>
                  <a:schemeClr val="accent5"/>
                </a:solidFill>
                <a:latin typeface="+mn-lt"/>
                <a:ea typeface="+mn-ea"/>
                <a:cs typeface="+mn-cs"/>
              </a:defRPr>
            </a:lvl2pPr>
            <a:lvl3pPr marL="857250" indent="-171450" algn="l" defTabSz="342900" rtl="0" eaLnBrk="1" latinLnBrk="0" hangingPunct="1">
              <a:spcBef>
                <a:spcPts val="0"/>
              </a:spcBef>
              <a:spcAft>
                <a:spcPts val="450"/>
              </a:spcAft>
              <a:buClr>
                <a:schemeClr val="accent4"/>
              </a:buClr>
              <a:buFont typeface="Arial"/>
              <a:buChar char="•"/>
              <a:defRPr sz="2400" kern="1200">
                <a:solidFill>
                  <a:schemeClr val="accent5"/>
                </a:solidFill>
                <a:latin typeface="+mn-lt"/>
                <a:ea typeface="+mn-ea"/>
                <a:cs typeface="+mn-cs"/>
              </a:defRPr>
            </a:lvl3pPr>
            <a:lvl4pPr marL="1200150" indent="-171450" algn="l" defTabSz="342900" rtl="0" eaLnBrk="1" latinLnBrk="0" hangingPunct="1">
              <a:spcBef>
                <a:spcPts val="0"/>
              </a:spcBef>
              <a:spcAft>
                <a:spcPts val="450"/>
              </a:spcAft>
              <a:buFont typeface="Arial"/>
              <a:buChar char="•"/>
              <a:defRPr sz="1200" kern="1200">
                <a:solidFill>
                  <a:schemeClr val="accent5"/>
                </a:solidFill>
                <a:latin typeface="+mn-lt"/>
                <a:ea typeface="+mn-ea"/>
                <a:cs typeface="+mn-cs"/>
              </a:defRPr>
            </a:lvl4pPr>
            <a:lvl5pPr marL="1543050" indent="-171450" algn="l" defTabSz="342900" rtl="0" eaLnBrk="1" latinLnBrk="0" hangingPunct="1">
              <a:spcBef>
                <a:spcPts val="0"/>
              </a:spcBef>
              <a:spcAft>
                <a:spcPts val="450"/>
              </a:spcAft>
              <a:buClr>
                <a:schemeClr val="tx1"/>
              </a:buClr>
              <a:buFont typeface="Arial"/>
              <a:buChar char="•"/>
              <a:defRPr sz="1050" kern="1200" baseline="0">
                <a:solidFill>
                  <a:schemeClr val="accent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800" dirty="0">
                <a:solidFill>
                  <a:schemeClr val="bg1"/>
                </a:solidFill>
                <a:latin typeface="Franklin Gothic Book" panose="020B0503020102020204" pitchFamily="34" charset="0"/>
                <a:ea typeface="Segoe UI" panose="020B0502040204020203" pitchFamily="34" charset="0"/>
                <a:cs typeface="Segoe UI" panose="020B0502040204020203" pitchFamily="34" charset="0"/>
              </a:rPr>
              <a:t>How you frame and deliver your message means more than the words you choose.</a:t>
            </a:r>
          </a:p>
        </p:txBody>
      </p:sp>
      <p:pic>
        <p:nvPicPr>
          <p:cNvPr id="4" name="Picture 3" descr="Diagram&#10;&#10;Description automatically generated">
            <a:extLst>
              <a:ext uri="{FF2B5EF4-FFF2-40B4-BE49-F238E27FC236}">
                <a16:creationId xmlns:a16="http://schemas.microsoft.com/office/drawing/2014/main" id="{F40D3D27-47BD-818E-DF9F-3C737627A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187" y="1753650"/>
            <a:ext cx="6143625" cy="3941584"/>
          </a:xfrm>
          <a:prstGeom prst="rect">
            <a:avLst/>
          </a:prstGeom>
          <a:effectLst>
            <a:softEdge rad="31750"/>
          </a:effectLst>
        </p:spPr>
      </p:pic>
    </p:spTree>
    <p:custDataLst>
      <p:tags r:id="rId1"/>
    </p:custDataLst>
    <p:extLst>
      <p:ext uri="{BB962C8B-B14F-4D97-AF65-F5344CB8AC3E}">
        <p14:creationId xmlns:p14="http://schemas.microsoft.com/office/powerpoint/2010/main" val="39165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B568-FF36-EC09-5C4A-6B7C8779D6C9}"/>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De-Escalation </a:t>
            </a:r>
          </a:p>
        </p:txBody>
      </p:sp>
      <p:sp>
        <p:nvSpPr>
          <p:cNvPr id="4" name="Content Placeholder 3">
            <a:extLst>
              <a:ext uri="{FF2B5EF4-FFF2-40B4-BE49-F238E27FC236}">
                <a16:creationId xmlns:a16="http://schemas.microsoft.com/office/drawing/2014/main" id="{2A55AD61-5890-A077-CC66-2EE31E24AFBF}"/>
              </a:ext>
            </a:extLst>
          </p:cNvPr>
          <p:cNvSpPr>
            <a:spLocks noGrp="1"/>
          </p:cNvSpPr>
          <p:nvPr>
            <p:ph sz="quarter" idx="13"/>
          </p:nvPr>
        </p:nvSpPr>
        <p:spPr>
          <a:xfrm>
            <a:off x="685800" y="2057400"/>
            <a:ext cx="4117849" cy="4297680"/>
          </a:xfrm>
        </p:spPr>
        <p:txBody>
          <a:bodyPr/>
          <a:lstStyle/>
          <a:p>
            <a:pPr marL="0" indent="0" algn="l" fontAlgn="base">
              <a:buNone/>
            </a:pPr>
            <a:r>
              <a:rPr lang="en-US" sz="1800" b="1" i="0" dirty="0">
                <a:solidFill>
                  <a:srgbClr val="363636"/>
                </a:solidFill>
                <a:effectLst/>
              </a:rPr>
              <a:t>1. Move to a private area.</a:t>
            </a:r>
            <a:endParaRPr lang="en-US" sz="1800" b="1" i="0" dirty="0">
              <a:solidFill>
                <a:srgbClr val="4A4A4A"/>
              </a:solidFill>
              <a:effectLst/>
            </a:endParaRPr>
          </a:p>
          <a:p>
            <a:pPr marL="0" indent="0" algn="l" fontAlgn="base">
              <a:buNone/>
            </a:pPr>
            <a:r>
              <a:rPr lang="en-US" sz="1800" b="1" i="0" dirty="0">
                <a:solidFill>
                  <a:srgbClr val="363636"/>
                </a:solidFill>
                <a:effectLst/>
              </a:rPr>
              <a:t>2. Be empathetic and nonjudgmental.  </a:t>
            </a:r>
            <a:endParaRPr lang="en-US" sz="1800" b="1" i="0" dirty="0">
              <a:solidFill>
                <a:srgbClr val="4A4A4A"/>
              </a:solidFill>
              <a:effectLst/>
            </a:endParaRPr>
          </a:p>
          <a:p>
            <a:pPr marL="0" indent="0" algn="l" fontAlgn="base">
              <a:buNone/>
            </a:pPr>
            <a:r>
              <a:rPr lang="en-US" sz="1800" b="0" i="0" dirty="0">
                <a:solidFill>
                  <a:srgbClr val="4A4A4A"/>
                </a:solidFill>
                <a:effectLst/>
              </a:rPr>
              <a:t>“Focus on understanding the person’s feelings. Whether or not you think those feelings are justified, they’re real to the other person.”</a:t>
            </a:r>
            <a:br>
              <a:rPr lang="en-US" sz="1800" b="0" i="0" dirty="0">
                <a:solidFill>
                  <a:srgbClr val="4A4A4A"/>
                </a:solidFill>
                <a:effectLst/>
              </a:rPr>
            </a:br>
            <a:r>
              <a:rPr lang="en-US" sz="1800" b="0" i="0" dirty="0">
                <a:solidFill>
                  <a:srgbClr val="4A4A4A"/>
                </a:solidFill>
                <a:effectLst/>
              </a:rPr>
              <a:t> </a:t>
            </a:r>
            <a:r>
              <a:rPr lang="en-US" sz="1800" b="1" i="0" dirty="0">
                <a:solidFill>
                  <a:srgbClr val="363636"/>
                </a:solidFill>
                <a:effectLst/>
              </a:rPr>
              <a:t>3. Respect personal space.</a:t>
            </a:r>
            <a:endParaRPr lang="en-US" sz="1800" b="1" i="0" dirty="0">
              <a:solidFill>
                <a:srgbClr val="4A4A4A"/>
              </a:solidFill>
              <a:effectLst/>
            </a:endParaRPr>
          </a:p>
          <a:p>
            <a:pPr marL="0" indent="0" algn="l" fontAlgn="base">
              <a:buNone/>
            </a:pPr>
            <a:r>
              <a:rPr lang="en-US" sz="1800" b="0" i="0" dirty="0">
                <a:solidFill>
                  <a:srgbClr val="4A4A4A"/>
                </a:solidFill>
                <a:effectLst/>
              </a:rPr>
              <a:t>“If possible, stand 1.5 to three feet away from the person . . . “</a:t>
            </a:r>
            <a:br>
              <a:rPr lang="en-US" sz="1800" b="1" i="0" dirty="0">
                <a:solidFill>
                  <a:srgbClr val="4A4A4A"/>
                </a:solidFill>
                <a:effectLst/>
              </a:rPr>
            </a:br>
            <a:r>
              <a:rPr lang="en-US" sz="1800" b="1" i="0" dirty="0">
                <a:solidFill>
                  <a:srgbClr val="363636"/>
                </a:solidFill>
                <a:effectLst/>
              </a:rPr>
              <a:t>4. Keep your tone and body language neutral.</a:t>
            </a:r>
            <a:endParaRPr lang="en-US" sz="1800" b="1" i="0" dirty="0">
              <a:solidFill>
                <a:srgbClr val="4A4A4A"/>
              </a:solidFill>
              <a:effectLst/>
            </a:endParaRPr>
          </a:p>
          <a:p>
            <a:pPr marL="0" indent="0" algn="l" fontAlgn="base">
              <a:buNone/>
            </a:pPr>
            <a:r>
              <a:rPr lang="en-US" sz="1800" b="1" i="0" dirty="0">
                <a:solidFill>
                  <a:srgbClr val="363636"/>
                </a:solidFill>
                <a:effectLst/>
              </a:rPr>
              <a:t>5.  Avoid over-reacting.</a:t>
            </a:r>
            <a:endParaRPr lang="en-US" sz="1800" b="1" i="0" dirty="0">
              <a:solidFill>
                <a:srgbClr val="4A4A4A"/>
              </a:solidFill>
              <a:effectLst/>
            </a:endParaRPr>
          </a:p>
          <a:p>
            <a:pPr marL="0" indent="0" algn="l" fontAlgn="base">
              <a:buNone/>
            </a:pPr>
            <a:r>
              <a:rPr lang="en-US" sz="1800" b="0" i="0" dirty="0">
                <a:solidFill>
                  <a:srgbClr val="4A4A4A"/>
                </a:solidFill>
                <a:effectLst/>
              </a:rPr>
              <a:t>“Remain calm, rational, and professional.”</a:t>
            </a:r>
            <a:br>
              <a:rPr lang="en-US" sz="1800" b="1" i="0" dirty="0">
                <a:solidFill>
                  <a:srgbClr val="4A4A4A"/>
                </a:solidFill>
                <a:effectLst/>
              </a:rPr>
            </a:br>
            <a:endParaRPr lang="en-US" dirty="0"/>
          </a:p>
        </p:txBody>
      </p:sp>
      <p:sp>
        <p:nvSpPr>
          <p:cNvPr id="6" name="Content Placeholder 5">
            <a:extLst>
              <a:ext uri="{FF2B5EF4-FFF2-40B4-BE49-F238E27FC236}">
                <a16:creationId xmlns:a16="http://schemas.microsoft.com/office/drawing/2014/main" id="{A96DE7A3-EC13-B3C2-6EAC-1AAF416E7287}"/>
              </a:ext>
            </a:extLst>
          </p:cNvPr>
          <p:cNvSpPr>
            <a:spLocks noGrp="1"/>
          </p:cNvSpPr>
          <p:nvPr>
            <p:ph sz="quarter" idx="14"/>
          </p:nvPr>
        </p:nvSpPr>
        <p:spPr>
          <a:xfrm>
            <a:off x="5029200" y="3200400"/>
            <a:ext cx="3822192" cy="2667000"/>
          </a:xfrm>
        </p:spPr>
        <p:txBody>
          <a:bodyPr/>
          <a:lstStyle/>
          <a:p>
            <a:pPr marL="0" indent="0" algn="l" fontAlgn="base">
              <a:buNone/>
            </a:pPr>
            <a:r>
              <a:rPr lang="en-US" sz="1800" b="1" i="0" dirty="0">
                <a:solidFill>
                  <a:srgbClr val="363636"/>
                </a:solidFill>
                <a:effectLst/>
              </a:rPr>
              <a:t>6. Focus on the thoughts behind the feelings. </a:t>
            </a:r>
          </a:p>
          <a:p>
            <a:pPr marL="0" indent="0" algn="l" fontAlgn="base">
              <a:buNone/>
            </a:pPr>
            <a:r>
              <a:rPr lang="en-US" sz="1800" b="1" i="0" dirty="0">
                <a:solidFill>
                  <a:srgbClr val="363636"/>
                </a:solidFill>
                <a:effectLst/>
              </a:rPr>
              <a:t>7. Ignore challenging questions.</a:t>
            </a:r>
            <a:endParaRPr lang="en-US" sz="1800" b="1" i="0" dirty="0">
              <a:solidFill>
                <a:srgbClr val="4A4A4A"/>
              </a:solidFill>
              <a:effectLst/>
            </a:endParaRPr>
          </a:p>
          <a:p>
            <a:pPr marL="0" indent="0" algn="l" fontAlgn="base">
              <a:buNone/>
            </a:pPr>
            <a:r>
              <a:rPr lang="en-US" sz="1800" b="1" i="0" dirty="0">
                <a:solidFill>
                  <a:srgbClr val="363636"/>
                </a:solidFill>
                <a:effectLst/>
              </a:rPr>
              <a:t>8. Set boundaries.</a:t>
            </a:r>
            <a:endParaRPr lang="en-US" sz="1800" b="1" i="0" dirty="0">
              <a:solidFill>
                <a:srgbClr val="4A4A4A"/>
              </a:solidFill>
              <a:effectLst/>
            </a:endParaRPr>
          </a:p>
          <a:p>
            <a:pPr marL="0" indent="0" algn="l" fontAlgn="base">
              <a:buNone/>
            </a:pPr>
            <a:r>
              <a:rPr lang="en-US" sz="1800" b="1" i="0" dirty="0">
                <a:solidFill>
                  <a:srgbClr val="363636"/>
                </a:solidFill>
                <a:effectLst/>
              </a:rPr>
              <a:t>9. Choose boundaries wisely.</a:t>
            </a:r>
            <a:endParaRPr lang="en-US" sz="1800" b="1" i="0" dirty="0">
              <a:solidFill>
                <a:srgbClr val="4A4A4A"/>
              </a:solidFill>
              <a:effectLst/>
            </a:endParaRPr>
          </a:p>
          <a:p>
            <a:pPr marL="0" indent="0" algn="l" fontAlgn="base">
              <a:buNone/>
            </a:pPr>
            <a:r>
              <a:rPr lang="en-US" sz="1800" b="1" i="0" dirty="0">
                <a:solidFill>
                  <a:srgbClr val="363636"/>
                </a:solidFill>
                <a:effectLst/>
              </a:rPr>
              <a:t>10. Allow silence.</a:t>
            </a:r>
            <a:endParaRPr lang="en-US" sz="1800" b="1" i="0" dirty="0">
              <a:solidFill>
                <a:srgbClr val="4A4A4A"/>
              </a:solidFill>
              <a:effectLst/>
            </a:endParaRPr>
          </a:p>
          <a:p>
            <a:pPr marL="0" indent="0" algn="l" fontAlgn="base">
              <a:buNone/>
            </a:pPr>
            <a:r>
              <a:rPr lang="en-US" sz="1800" b="1" i="0" dirty="0">
                <a:solidFill>
                  <a:srgbClr val="363636"/>
                </a:solidFill>
                <a:effectLst/>
              </a:rPr>
              <a:t>11. Allow time for decisions.</a:t>
            </a:r>
            <a:endParaRPr lang="en-US" sz="1800" b="1" i="0" dirty="0">
              <a:solidFill>
                <a:srgbClr val="4A4A4A"/>
              </a:solidFill>
              <a:effectLst/>
            </a:endParaRPr>
          </a:p>
          <a:p>
            <a:endParaRPr lang="en-US" dirty="0"/>
          </a:p>
        </p:txBody>
      </p:sp>
    </p:spTree>
    <p:extLst>
      <p:ext uri="{BB962C8B-B14F-4D97-AF65-F5344CB8AC3E}">
        <p14:creationId xmlns:p14="http://schemas.microsoft.com/office/powerpoint/2010/main" val="372238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EFEE-0553-A9EB-E4DC-3A3A7586D5A7}"/>
              </a:ext>
            </a:extLst>
          </p:cNvPr>
          <p:cNvSpPr>
            <a:spLocks noGrp="1"/>
          </p:cNvSpPr>
          <p:nvPr>
            <p:ph type="title"/>
          </p:nvPr>
        </p:nvSpPr>
        <p:spPr>
          <a:xfrm>
            <a:off x="457200" y="338138"/>
            <a:ext cx="8229600" cy="1252537"/>
          </a:xfrm>
        </p:spPr>
        <p:txBody>
          <a:bodyPr wrap="square" anchor="ctr">
            <a:normAutofit/>
          </a:bodyPr>
          <a:lstStyle/>
          <a:p>
            <a:r>
              <a:rPr lang="en-US" dirty="0"/>
              <a:t>Exercise </a:t>
            </a:r>
          </a:p>
        </p:txBody>
      </p:sp>
      <p:sp>
        <p:nvSpPr>
          <p:cNvPr id="4" name="Content Placeholder 3">
            <a:extLst>
              <a:ext uri="{FF2B5EF4-FFF2-40B4-BE49-F238E27FC236}">
                <a16:creationId xmlns:a16="http://schemas.microsoft.com/office/drawing/2014/main" id="{03C85248-AA9A-4EC2-2E1E-54D5A3583A36}"/>
              </a:ext>
            </a:extLst>
          </p:cNvPr>
          <p:cNvSpPr>
            <a:spLocks noGrp="1"/>
          </p:cNvSpPr>
          <p:nvPr>
            <p:ph sz="quarter" idx="13"/>
          </p:nvPr>
        </p:nvSpPr>
        <p:spPr>
          <a:xfrm>
            <a:off x="676655" y="2679192"/>
            <a:ext cx="3822192" cy="3447288"/>
          </a:xfrm>
        </p:spPr>
        <p:txBody>
          <a:bodyPr wrap="square" anchor="t">
            <a:normAutofit/>
          </a:bodyPr>
          <a:lstStyle/>
          <a:p>
            <a:r>
              <a:rPr lang="en-US" sz="2200" dirty="0"/>
              <a:t>Work with 2 or 3 around you</a:t>
            </a:r>
          </a:p>
          <a:p>
            <a:pPr marL="760413" lvl="1" indent="-457200">
              <a:buFont typeface="+mj-lt"/>
              <a:buAutoNum type="arabicParenR"/>
            </a:pPr>
            <a:r>
              <a:rPr lang="en-US" dirty="0"/>
              <a:t>Identify areas that may cause passenger frustrations</a:t>
            </a:r>
          </a:p>
          <a:p>
            <a:pPr marL="760413" lvl="1" indent="-457200">
              <a:buFont typeface="+mj-lt"/>
              <a:buAutoNum type="arabicParenR"/>
            </a:pPr>
            <a:r>
              <a:rPr lang="en-US" dirty="0"/>
              <a:t>Identify ways to reduce these frustrations </a:t>
            </a:r>
          </a:p>
          <a:p>
            <a:pPr marL="925513" lvl="2" indent="-342900">
              <a:buFont typeface="Arial" panose="020B0604020202020204" pitchFamily="34" charset="0"/>
              <a:buChar char="•"/>
            </a:pPr>
            <a:r>
              <a:rPr lang="en-US" sz="2200" dirty="0"/>
              <a:t>are they reactions or responses?</a:t>
            </a:r>
          </a:p>
          <a:p>
            <a:pPr lvl="1"/>
            <a:endParaRPr lang="en-US" sz="2400" dirty="0"/>
          </a:p>
        </p:txBody>
      </p:sp>
      <p:pic>
        <p:nvPicPr>
          <p:cNvPr id="6" name="Picture 5" descr="A green sign with white text&#10;&#10;Description automatically generated with medium confidence">
            <a:extLst>
              <a:ext uri="{FF2B5EF4-FFF2-40B4-BE49-F238E27FC236}">
                <a16:creationId xmlns:a16="http://schemas.microsoft.com/office/drawing/2014/main" id="{78E792F2-62B6-D4E5-204E-A468AE068B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64608" y="2514600"/>
            <a:ext cx="3822192" cy="2866644"/>
          </a:xfrm>
          <a:prstGeom prst="rect">
            <a:avLst/>
          </a:prstGeom>
          <a:noFill/>
        </p:spPr>
      </p:pic>
    </p:spTree>
    <p:extLst>
      <p:ext uri="{BB962C8B-B14F-4D97-AF65-F5344CB8AC3E}">
        <p14:creationId xmlns:p14="http://schemas.microsoft.com/office/powerpoint/2010/main" val="233457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22287" y="685800"/>
            <a:ext cx="3711575" cy="2393950"/>
          </a:xfrm>
          <a:ln w="76200">
            <a:solidFill>
              <a:schemeClr val="accent4">
                <a:lumMod val="75000"/>
              </a:schemeClr>
            </a:solidFill>
          </a:ln>
        </p:spPr>
        <p:txBody>
          <a:bodyPr vert="horz" wrap="square" lIns="68580" tIns="34290" rIns="68580" bIns="34290" numCol="1" rtlCol="0" anchor="t" anchorCtr="0" compatLnSpc="1">
            <a:prstTxWarp prst="textNoShape">
              <a:avLst/>
            </a:prstTxWarp>
            <a:noAutofit/>
          </a:bodyPr>
          <a:lstStyle/>
          <a:p>
            <a:r>
              <a:rPr lang="en-US" sz="2800" dirty="0"/>
              <a:t>Reaction: </a:t>
            </a:r>
          </a:p>
          <a:p>
            <a:pPr marL="646113" lvl="1" indent="-342900">
              <a:buFont typeface="Arial" panose="020B0604020202020204" pitchFamily="34" charset="0"/>
              <a:buChar char="•"/>
            </a:pPr>
            <a:r>
              <a:rPr lang="en-US" sz="2000" dirty="0"/>
              <a:t>Louder, defensive</a:t>
            </a:r>
          </a:p>
          <a:p>
            <a:pPr marL="646113" lvl="1" indent="-342900">
              <a:buFont typeface="Arial" panose="020B0604020202020204" pitchFamily="34" charset="0"/>
              <a:buChar char="•"/>
            </a:pPr>
            <a:r>
              <a:rPr lang="en-US" sz="2000" dirty="0"/>
              <a:t>Emotions increase </a:t>
            </a:r>
            <a:br>
              <a:rPr lang="en-US" sz="2000" dirty="0"/>
            </a:br>
            <a:r>
              <a:rPr lang="en-US" sz="2000" dirty="0"/>
              <a:t>(e.g., yelling, crying, agitation)</a:t>
            </a:r>
          </a:p>
          <a:p>
            <a:pPr marL="646113" lvl="1" indent="-342900">
              <a:buFont typeface="Arial" panose="020B0604020202020204" pitchFamily="34" charset="0"/>
              <a:buChar char="•"/>
            </a:pPr>
            <a:r>
              <a:rPr lang="en-US" sz="2000" dirty="0"/>
              <a:t>Pacing, not settled</a:t>
            </a:r>
          </a:p>
          <a:p>
            <a:pPr>
              <a:buClrTx/>
            </a:pPr>
            <a:endParaRPr lang="en-US" sz="1800" dirty="0">
              <a:solidFill>
                <a:srgbClr val="010100"/>
              </a:solidFill>
            </a:endParaRPr>
          </a:p>
          <a:p>
            <a:pPr>
              <a:buClrTx/>
            </a:pPr>
            <a:endParaRPr lang="en-US" sz="1800" dirty="0">
              <a:solidFill>
                <a:srgbClr val="010100"/>
              </a:solidFill>
            </a:endParaRPr>
          </a:p>
          <a:p>
            <a:endParaRPr lang="en-US" sz="1800" dirty="0">
              <a:solidFill>
                <a:schemeClr val="tx1"/>
              </a:solidFill>
            </a:endParaRPr>
          </a:p>
        </p:txBody>
      </p:sp>
      <p:sp>
        <p:nvSpPr>
          <p:cNvPr id="6" name="Text Placeholder 5"/>
          <p:cNvSpPr>
            <a:spLocks noGrp="1"/>
          </p:cNvSpPr>
          <p:nvPr>
            <p:ph type="body" sz="quarter" idx="4294967295"/>
          </p:nvPr>
        </p:nvSpPr>
        <p:spPr>
          <a:xfrm>
            <a:off x="5105400" y="936625"/>
            <a:ext cx="3684587" cy="4984750"/>
          </a:xfrm>
          <a:noFill/>
          <a:ln w="76200">
            <a:solidFill>
              <a:schemeClr val="accent4">
                <a:lumMod val="75000"/>
              </a:schemeClr>
            </a:solidFill>
          </a:ln>
        </p:spPr>
        <p:txBody>
          <a:bodyPr vert="horz" wrap="square" lIns="68580" tIns="34290" rIns="68580" bIns="34290" numCol="1" rtlCol="0" anchor="t" anchorCtr="0" compatLnSpc="1">
            <a:prstTxWarp prst="textNoShape">
              <a:avLst/>
            </a:prstTxWarp>
            <a:noAutofit/>
          </a:bodyPr>
          <a:lstStyle/>
          <a:p>
            <a:r>
              <a:rPr lang="en-US" sz="2800" dirty="0"/>
              <a:t>Response: </a:t>
            </a:r>
          </a:p>
          <a:p>
            <a:pPr marL="646113" lvl="1" indent="-342900">
              <a:buFont typeface="Arial" panose="020B0604020202020204" pitchFamily="34" charset="0"/>
              <a:buChar char="•"/>
            </a:pPr>
            <a:r>
              <a:rPr lang="en-US" sz="2000" dirty="0"/>
              <a:t>Hi Sam.  My name is Kelly and I’m </a:t>
            </a:r>
            <a:r>
              <a:rPr lang="en-US" sz="2000" b="1" dirty="0">
                <a:solidFill>
                  <a:schemeClr val="accent4">
                    <a:lumMod val="50000"/>
                  </a:schemeClr>
                </a:solidFill>
                <a:effectLst>
                  <a:outerShdw blurRad="38100" dist="38100" dir="2700000" algn="tl">
                    <a:srgbClr val="000000">
                      <a:alpha val="43137"/>
                    </a:srgbClr>
                  </a:outerShdw>
                </a:effectLst>
              </a:rPr>
              <a:t>here to help.</a:t>
            </a:r>
          </a:p>
          <a:p>
            <a:pPr marL="646113" lvl="1" indent="-342900">
              <a:buFont typeface="Arial" panose="020B0604020202020204" pitchFamily="34" charset="0"/>
              <a:buChar char="•"/>
            </a:pPr>
            <a:r>
              <a:rPr lang="en-US" sz="2000" dirty="0"/>
              <a:t>Tell me more so I can better understand what </a:t>
            </a:r>
            <a:r>
              <a:rPr lang="en-US" sz="2000" b="1" dirty="0">
                <a:solidFill>
                  <a:schemeClr val="accent4">
                    <a:lumMod val="50000"/>
                  </a:schemeClr>
                </a:solidFill>
                <a:effectLst>
                  <a:outerShdw blurRad="38100" dist="38100" dir="2700000" algn="tl">
                    <a:srgbClr val="000000">
                      <a:alpha val="43137"/>
                    </a:srgbClr>
                  </a:outerShdw>
                </a:effectLst>
              </a:rPr>
              <a:t>we</a:t>
            </a:r>
            <a:r>
              <a:rPr lang="en-US" sz="2000" dirty="0">
                <a:solidFill>
                  <a:srgbClr val="FFFFFF"/>
                </a:solidFill>
              </a:rPr>
              <a:t> </a:t>
            </a:r>
            <a:r>
              <a:rPr lang="en-US" sz="2000" dirty="0"/>
              <a:t>can do to help you right now.</a:t>
            </a:r>
          </a:p>
          <a:p>
            <a:pPr marL="646113" lvl="1" indent="-342900">
              <a:buFont typeface="Arial" panose="020B0604020202020204" pitchFamily="34" charset="0"/>
              <a:buChar char="•"/>
            </a:pPr>
            <a:r>
              <a:rPr lang="en-US" sz="2000" dirty="0"/>
              <a:t>I can’t understand what you need when you are shouting, but</a:t>
            </a:r>
            <a:r>
              <a:rPr lang="en-US" sz="2000" b="1" dirty="0">
                <a:solidFill>
                  <a:schemeClr val="accent1"/>
                </a:solidFill>
              </a:rPr>
              <a:t> </a:t>
            </a:r>
            <a:r>
              <a:rPr lang="en-US" sz="2000" b="1" dirty="0">
                <a:solidFill>
                  <a:schemeClr val="accent4">
                    <a:lumMod val="50000"/>
                  </a:schemeClr>
                </a:solidFill>
                <a:effectLst>
                  <a:outerShdw blurRad="38100" dist="38100" dir="2700000" algn="tl">
                    <a:srgbClr val="000000">
                      <a:alpha val="43137"/>
                    </a:srgbClr>
                  </a:outerShdw>
                </a:effectLst>
              </a:rPr>
              <a:t>I</a:t>
            </a:r>
            <a:r>
              <a:rPr lang="en-US" sz="2000" b="1" dirty="0">
                <a:solidFill>
                  <a:schemeClr val="accent1"/>
                </a:solidFill>
              </a:rPr>
              <a:t> </a:t>
            </a:r>
            <a:r>
              <a:rPr lang="en-US" sz="2000" dirty="0"/>
              <a:t>do want to hear you out.</a:t>
            </a:r>
          </a:p>
          <a:p>
            <a:pPr marL="646113" lvl="1" indent="-342900">
              <a:buFont typeface="Arial" panose="020B0604020202020204" pitchFamily="34" charset="0"/>
              <a:buChar char="•"/>
            </a:pPr>
            <a:r>
              <a:rPr lang="en-US" sz="2000" b="1" dirty="0">
                <a:solidFill>
                  <a:schemeClr val="accent4">
                    <a:lumMod val="50000"/>
                  </a:schemeClr>
                </a:solidFill>
                <a:effectLst>
                  <a:outerShdw blurRad="38100" dist="38100" dir="2700000" algn="tl">
                    <a:srgbClr val="000000">
                      <a:alpha val="43137"/>
                    </a:srgbClr>
                  </a:outerShdw>
                </a:effectLst>
              </a:rPr>
              <a:t>That sounds like</a:t>
            </a:r>
            <a:r>
              <a:rPr lang="en-US" sz="2000" dirty="0"/>
              <a:t>…or </a:t>
            </a:r>
            <a:r>
              <a:rPr lang="en-US" sz="2000" b="1" dirty="0">
                <a:solidFill>
                  <a:schemeClr val="accent4">
                    <a:lumMod val="50000"/>
                  </a:schemeClr>
                </a:solidFill>
              </a:rPr>
              <a:t>I imagine </a:t>
            </a:r>
            <a:r>
              <a:rPr lang="en-US" sz="2000" dirty="0"/>
              <a:t>that is very difficult…</a:t>
            </a:r>
          </a:p>
          <a:p>
            <a:endParaRPr lang="en-US" dirty="0">
              <a:solidFill>
                <a:schemeClr val="tx1"/>
              </a:solidFill>
            </a:endParaRPr>
          </a:p>
          <a:p>
            <a:endParaRPr lang="en-US" dirty="0">
              <a:solidFill>
                <a:schemeClr val="tx1"/>
              </a:solidFill>
            </a:endParaRPr>
          </a:p>
        </p:txBody>
      </p:sp>
      <p:pic>
        <p:nvPicPr>
          <p:cNvPr id="15" name="Picture 14" descr="Diagram&#10;&#10;Description automatically generated">
            <a:extLst>
              <a:ext uri="{FF2B5EF4-FFF2-40B4-BE49-F238E27FC236}">
                <a16:creationId xmlns:a16="http://schemas.microsoft.com/office/drawing/2014/main" id="{7806E95F-611C-B948-4D22-98EA5C896BAE}"/>
              </a:ext>
            </a:extLst>
          </p:cNvPr>
          <p:cNvPicPr>
            <a:picLocks noChangeAspect="1"/>
          </p:cNvPicPr>
          <p:nvPr/>
        </p:nvPicPr>
        <p:blipFill rotWithShape="1">
          <a:blip r:embed="rId3">
            <a:extLst>
              <a:ext uri="{28A0092B-C50C-407E-A947-70E740481C1C}">
                <a14:useLocalDpi xmlns:a14="http://schemas.microsoft.com/office/drawing/2010/main" val="0"/>
              </a:ext>
            </a:extLst>
          </a:blip>
          <a:srcRect l="12051" t="16790" r="14103" b="26913"/>
          <a:stretch/>
        </p:blipFill>
        <p:spPr>
          <a:xfrm>
            <a:off x="250031" y="3778251"/>
            <a:ext cx="4419600" cy="233256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51121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7C004F-E835-6EA8-337E-3779FBD730CE}"/>
              </a:ext>
            </a:extLst>
          </p:cNvPr>
          <p:cNvSpPr>
            <a:spLocks noGrp="1"/>
          </p:cNvSpPr>
          <p:nvPr>
            <p:ph type="title"/>
          </p:nvPr>
        </p:nvSpPr>
        <p:spPr>
          <a:xfrm>
            <a:off x="5301571" y="228600"/>
            <a:ext cx="2355365" cy="768495"/>
          </a:xfrm>
        </p:spPr>
        <p:txBody>
          <a:bodyPr>
            <a:normAutofit/>
          </a:bodyPr>
          <a:lstStyle/>
          <a:p>
            <a:r>
              <a:rPr lang="en-US" sz="4400" b="1" dirty="0">
                <a:effectLst>
                  <a:outerShdw blurRad="38100" dist="38100" dir="2700000" algn="tl">
                    <a:srgbClr val="000000">
                      <a:alpha val="43137"/>
                    </a:srgbClr>
                  </a:outerShdw>
                </a:effectLst>
              </a:rPr>
              <a:t>Exercise </a:t>
            </a:r>
          </a:p>
        </p:txBody>
      </p:sp>
      <p:sp>
        <p:nvSpPr>
          <p:cNvPr id="6" name="Text Placeholder 5">
            <a:extLst>
              <a:ext uri="{FF2B5EF4-FFF2-40B4-BE49-F238E27FC236}">
                <a16:creationId xmlns:a16="http://schemas.microsoft.com/office/drawing/2014/main" id="{485C20C5-1DDC-EDDE-D669-541BC2FF7B9E}"/>
              </a:ext>
            </a:extLst>
          </p:cNvPr>
          <p:cNvSpPr>
            <a:spLocks noGrp="1"/>
          </p:cNvSpPr>
          <p:nvPr>
            <p:ph type="body" sz="half" idx="2"/>
          </p:nvPr>
        </p:nvSpPr>
        <p:spPr>
          <a:xfrm>
            <a:off x="4593233" y="997095"/>
            <a:ext cx="3877113" cy="5029200"/>
          </a:xfrm>
        </p:spPr>
        <p:txBody>
          <a:bodyPr>
            <a:noAutofit/>
          </a:bodyPr>
          <a:lstStyle/>
          <a:p>
            <a:r>
              <a:rPr lang="en-US" b="1" i="0" dirty="0">
                <a:solidFill>
                  <a:schemeClr val="bg1"/>
                </a:solidFill>
                <a:effectLst>
                  <a:outerShdw blurRad="38100" dist="38100" dir="2700000" algn="tl">
                    <a:srgbClr val="000000">
                      <a:alpha val="43137"/>
                    </a:srgbClr>
                  </a:outerShdw>
                </a:effectLst>
              </a:rPr>
              <a:t>A proactive approach focuses on eliminating problems before they have a chance to appear, and a reactive approach is based on responding to events after they have happened.</a:t>
            </a:r>
          </a:p>
          <a:p>
            <a:endParaRPr lang="en-US" sz="800" b="1" dirty="0">
              <a:solidFill>
                <a:schemeClr val="bg1"/>
              </a:solidFill>
              <a:effectLst>
                <a:outerShdw blurRad="38100" dist="38100" dir="2700000" algn="tl">
                  <a:srgbClr val="000000">
                    <a:alpha val="43137"/>
                  </a:srgbClr>
                </a:outerShdw>
              </a:effectLst>
            </a:endParaRPr>
          </a:p>
          <a:p>
            <a:pPr marL="285750" indent="-285750">
              <a:buClr>
                <a:schemeClr val="bg1"/>
              </a:buClr>
              <a:buFont typeface="Candara" panose="020E0502030303020204" pitchFamily="34" charset="0"/>
              <a:buChar char="*"/>
            </a:pPr>
            <a:r>
              <a:rPr lang="en-US" b="1" dirty="0">
                <a:solidFill>
                  <a:schemeClr val="bg1"/>
                </a:solidFill>
                <a:effectLst>
                  <a:outerShdw blurRad="38100" dist="38100" dir="2700000" algn="tl">
                    <a:srgbClr val="000000">
                      <a:alpha val="43137"/>
                    </a:srgbClr>
                  </a:outerShdw>
                </a:effectLst>
              </a:rPr>
              <a:t>Work with the 2 or 3 around you  - think of your local rules: </a:t>
            </a:r>
          </a:p>
          <a:p>
            <a:pPr>
              <a:buClr>
                <a:schemeClr val="bg1"/>
              </a:buClr>
            </a:pPr>
            <a:r>
              <a:rPr lang="en-US" b="1"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a:t>
            </a:r>
          </a:p>
          <a:p>
            <a:pPr marL="457200" indent="-457200">
              <a:buClr>
                <a:schemeClr val="bg1"/>
              </a:buClr>
              <a:buAutoNum type="arabicParenR"/>
            </a:pPr>
            <a:r>
              <a:rPr lang="en-US" b="1" dirty="0">
                <a:solidFill>
                  <a:schemeClr val="bg1"/>
                </a:solidFill>
                <a:effectLst>
                  <a:outerShdw blurRad="38100" dist="38100" dir="2700000" algn="tl">
                    <a:srgbClr val="000000">
                      <a:alpha val="43137"/>
                    </a:srgbClr>
                  </a:outerShdw>
                </a:effectLst>
              </a:rPr>
              <a:t>Detail out 3 items/areas of concern or potential concern in your local policy, problem passengers, or work areas. </a:t>
            </a:r>
          </a:p>
          <a:p>
            <a:pPr marL="457200" indent="-457200">
              <a:buClr>
                <a:schemeClr val="bg1"/>
              </a:buClr>
              <a:buAutoNum type="arabicParenR"/>
            </a:pPr>
            <a:r>
              <a:rPr lang="en-US" b="1" dirty="0">
                <a:solidFill>
                  <a:schemeClr val="bg1"/>
                </a:solidFill>
                <a:effectLst>
                  <a:outerShdw blurRad="38100" dist="38100" dir="2700000" algn="tl">
                    <a:srgbClr val="000000">
                      <a:alpha val="43137"/>
                    </a:srgbClr>
                  </a:outerShdw>
                </a:effectLst>
              </a:rPr>
              <a:t>Create 2 solutions to proactively respond.</a:t>
            </a:r>
          </a:p>
        </p:txBody>
      </p:sp>
      <p:pic>
        <p:nvPicPr>
          <p:cNvPr id="9" name="Picture Placeholder 8" descr="Diagram&#10;&#10;Description automatically generated">
            <a:extLst>
              <a:ext uri="{FF2B5EF4-FFF2-40B4-BE49-F238E27FC236}">
                <a16:creationId xmlns:a16="http://schemas.microsoft.com/office/drawing/2014/main" id="{DABAEC2E-58E1-D39F-66E1-EDEFF5FE16A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585" b="-248"/>
          <a:stretch/>
        </p:blipFill>
        <p:spPr>
          <a:xfrm>
            <a:off x="186744" y="468441"/>
            <a:ext cx="4016062" cy="5921117"/>
          </a:xfrm>
        </p:spPr>
      </p:pic>
    </p:spTree>
    <p:extLst>
      <p:ext uri="{BB962C8B-B14F-4D97-AF65-F5344CB8AC3E}">
        <p14:creationId xmlns:p14="http://schemas.microsoft.com/office/powerpoint/2010/main" val="165590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1257300"/>
          </a:xfrm>
        </p:spPr>
        <p:txBody>
          <a:bodyPr/>
          <a:lstStyle/>
          <a:p>
            <a:r>
              <a:rPr lang="en-US" b="1" dirty="0">
                <a:solidFill>
                  <a:schemeClr val="bg1"/>
                </a:solidFill>
                <a:effectLst>
                  <a:outerShdw blurRad="38100" dist="38100" dir="2700000" algn="tl">
                    <a:srgbClr val="000000">
                      <a:alpha val="43137"/>
                    </a:srgbClr>
                  </a:outerShdw>
                </a:effectLst>
              </a:rPr>
              <a:t>Proactive Versus Reactive Techniques </a:t>
            </a:r>
          </a:p>
        </p:txBody>
      </p:sp>
      <p:sp>
        <p:nvSpPr>
          <p:cNvPr id="3" name="Content Placeholder 2"/>
          <p:cNvSpPr>
            <a:spLocks noGrp="1"/>
          </p:cNvSpPr>
          <p:nvPr>
            <p:ph sz="quarter" idx="10"/>
          </p:nvPr>
        </p:nvSpPr>
        <p:spPr>
          <a:xfrm>
            <a:off x="467590" y="1981200"/>
            <a:ext cx="3761510" cy="4191000"/>
          </a:xfrm>
        </p:spPr>
        <p:txBody>
          <a:bodyPr/>
          <a:lstStyle/>
          <a:p>
            <a:r>
              <a:rPr lang="en-US" sz="2100" dirty="0"/>
              <a:t>Remain calm -- Listen – </a:t>
            </a:r>
            <a:br>
              <a:rPr lang="en-US" sz="2100" dirty="0"/>
            </a:br>
            <a:r>
              <a:rPr lang="en-US" sz="2100" dirty="0"/>
              <a:t>really listen!</a:t>
            </a:r>
          </a:p>
          <a:p>
            <a:r>
              <a:rPr lang="en-US" sz="2100" dirty="0"/>
              <a:t>Validate! </a:t>
            </a:r>
          </a:p>
          <a:p>
            <a:r>
              <a:rPr lang="en-US" sz="2100" dirty="0"/>
              <a:t>Remove onlookers -- or relocate to a safer place. </a:t>
            </a:r>
          </a:p>
          <a:p>
            <a:r>
              <a:rPr lang="en-US" sz="2100" dirty="0"/>
              <a:t>Be sensitive to non-verbal clues or threats.</a:t>
            </a:r>
          </a:p>
          <a:p>
            <a:r>
              <a:rPr lang="en-US" sz="2100" dirty="0"/>
              <a:t>Bring in another trained colleague to assist </a:t>
            </a:r>
            <a:br>
              <a:rPr lang="en-US" sz="2100" dirty="0"/>
            </a:br>
            <a:r>
              <a:rPr lang="en-US" sz="2100" dirty="0"/>
              <a:t>whenever possible.</a:t>
            </a:r>
          </a:p>
          <a:p>
            <a:endParaRPr lang="en-US" sz="2100" dirty="0"/>
          </a:p>
          <a:p>
            <a:endParaRPr lang="en-US" sz="2100" dirty="0"/>
          </a:p>
          <a:p>
            <a:endParaRPr lang="en-US" sz="2100" dirty="0"/>
          </a:p>
          <a:p>
            <a:endParaRPr lang="en-US" sz="2100" dirty="0"/>
          </a:p>
        </p:txBody>
      </p:sp>
      <p:sp>
        <p:nvSpPr>
          <p:cNvPr id="10" name="Content Placeholder 2">
            <a:extLst>
              <a:ext uri="{FF2B5EF4-FFF2-40B4-BE49-F238E27FC236}">
                <a16:creationId xmlns:a16="http://schemas.microsoft.com/office/drawing/2014/main" id="{F882F76A-28D8-44BE-9A2C-62FFCD930163}"/>
              </a:ext>
            </a:extLst>
          </p:cNvPr>
          <p:cNvSpPr>
            <a:spLocks noGrp="1"/>
          </p:cNvSpPr>
          <p:nvPr>
            <p:ph sz="quarter" idx="10"/>
          </p:nvPr>
        </p:nvSpPr>
        <p:spPr>
          <a:xfrm>
            <a:off x="4581658" y="2658666"/>
            <a:ext cx="4028941" cy="2218134"/>
          </a:xfrm>
        </p:spPr>
        <p:txBody>
          <a:bodyPr/>
          <a:lstStyle/>
          <a:p>
            <a:r>
              <a:rPr lang="en-US" sz="2100" dirty="0"/>
              <a:t>Do not tell someone how </a:t>
            </a:r>
            <a:br>
              <a:rPr lang="en-US" sz="2100" dirty="0"/>
            </a:br>
            <a:r>
              <a:rPr lang="en-US" sz="2100" u="sng" dirty="0"/>
              <a:t>they</a:t>
            </a:r>
            <a:r>
              <a:rPr lang="en-US" sz="2100" dirty="0"/>
              <a:t> feel.</a:t>
            </a:r>
          </a:p>
          <a:p>
            <a:r>
              <a:rPr lang="en-US" sz="2100" dirty="0"/>
              <a:t>It’s okay to set boundaries.</a:t>
            </a:r>
          </a:p>
          <a:p>
            <a:r>
              <a:rPr lang="en-US" sz="2100" dirty="0"/>
              <a:t>Utilize a calm, even, and confident</a:t>
            </a:r>
            <a:r>
              <a:rPr lang="en-US" sz="2100" b="1" dirty="0">
                <a:solidFill>
                  <a:schemeClr val="accent4">
                    <a:lumMod val="75000"/>
                  </a:schemeClr>
                </a:solidFill>
              </a:rPr>
              <a:t> tone</a:t>
            </a:r>
            <a:r>
              <a:rPr lang="en-US" sz="2100" b="1" dirty="0"/>
              <a:t>.</a:t>
            </a:r>
            <a:endParaRPr lang="en-US" sz="2100" dirty="0"/>
          </a:p>
          <a:p>
            <a:pPr marL="0" indent="0">
              <a:buNone/>
            </a:pPr>
            <a:endParaRPr lang="en-US" sz="2100" dirty="0"/>
          </a:p>
          <a:p>
            <a:endParaRPr lang="en-US" sz="2100" dirty="0"/>
          </a:p>
        </p:txBody>
      </p:sp>
    </p:spTree>
    <p:extLst>
      <p:ext uri="{BB962C8B-B14F-4D97-AF65-F5344CB8AC3E}">
        <p14:creationId xmlns:p14="http://schemas.microsoft.com/office/powerpoint/2010/main" val="1044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50"/>
            <a:ext cx="7543800" cy="560742"/>
          </a:xfrm>
        </p:spPr>
        <p:txBody>
          <a:bodyPr/>
          <a:lstStyle/>
          <a:p>
            <a:r>
              <a:rPr lang="en-US" b="1" dirty="0">
                <a:effectLst>
                  <a:outerShdw blurRad="38100" dist="38100" dir="2700000" algn="tl">
                    <a:srgbClr val="000000">
                      <a:alpha val="43137"/>
                    </a:srgbClr>
                  </a:outerShdw>
                </a:effectLst>
              </a:rPr>
              <a:t>De-escalation Techniques</a:t>
            </a:r>
            <a:endParaRPr lang="en-US" b="1" dirty="0">
              <a:solidFill>
                <a:srgbClr val="FF0000"/>
              </a:solidFill>
              <a:effectLst>
                <a:outerShdw blurRad="38100" dist="38100" dir="2700000" algn="tl">
                  <a:srgbClr val="000000">
                    <a:alpha val="43137"/>
                  </a:srgbClr>
                </a:outerShdw>
              </a:effectLst>
            </a:endParaRPr>
          </a:p>
        </p:txBody>
      </p:sp>
      <p:sp>
        <p:nvSpPr>
          <p:cNvPr id="32770" name="Content Placeholder 2"/>
          <p:cNvSpPr>
            <a:spLocks noGrp="1"/>
          </p:cNvSpPr>
          <p:nvPr>
            <p:ph sz="quarter" idx="13"/>
          </p:nvPr>
        </p:nvSpPr>
        <p:spPr>
          <a:xfrm>
            <a:off x="127001" y="2057400"/>
            <a:ext cx="4343400" cy="4260850"/>
          </a:xfrm>
        </p:spPr>
        <p:txBody>
          <a:bodyPr/>
          <a:lstStyle/>
          <a:p>
            <a:pPr marL="0" indent="0">
              <a:spcAft>
                <a:spcPts val="900"/>
              </a:spcAft>
              <a:buNone/>
            </a:pPr>
            <a:r>
              <a:rPr lang="en-US" altLang="en-US" b="1" dirty="0">
                <a:solidFill>
                  <a:srgbClr val="8FA173"/>
                </a:solidFill>
                <a:effectLst>
                  <a:outerShdw blurRad="38100" dist="38100" dir="2700000" algn="tl">
                    <a:srgbClr val="000000">
                      <a:alpha val="43137"/>
                    </a:srgbClr>
                  </a:outerShdw>
                </a:effectLst>
                <a:latin typeface="Georgia" panose="02040502050405020303" pitchFamily="18" charset="0"/>
              </a:rPr>
              <a:t>Do:</a:t>
            </a:r>
          </a:p>
          <a:p>
            <a:r>
              <a:rPr lang="en-US" sz="1800" dirty="0"/>
              <a:t>Ensure safety first:  Evaluate exits, potential hazards, points of entry</a:t>
            </a:r>
          </a:p>
          <a:p>
            <a:r>
              <a:rPr lang="en-US" sz="1800" dirty="0"/>
              <a:t>Avoid the hold button, when possible</a:t>
            </a:r>
          </a:p>
          <a:p>
            <a:r>
              <a:rPr lang="en-US" sz="1800" dirty="0"/>
              <a:t>Offer options/choices and follow up</a:t>
            </a:r>
          </a:p>
          <a:p>
            <a:r>
              <a:rPr lang="en-US" sz="1800" dirty="0"/>
              <a:t>Repeat information for clarity and understanding</a:t>
            </a:r>
          </a:p>
          <a:p>
            <a:r>
              <a:rPr lang="en-US" sz="1800" dirty="0"/>
              <a:t>Show value to the person through listening and empathize</a:t>
            </a:r>
          </a:p>
          <a:p>
            <a:r>
              <a:rPr lang="en-US" sz="1800" dirty="0"/>
              <a:t>Seek support from others where needed</a:t>
            </a:r>
          </a:p>
        </p:txBody>
      </p:sp>
      <p:sp>
        <p:nvSpPr>
          <p:cNvPr id="8" name="Content Placeholder 2">
            <a:extLst>
              <a:ext uri="{FF2B5EF4-FFF2-40B4-BE49-F238E27FC236}">
                <a16:creationId xmlns:a16="http://schemas.microsoft.com/office/drawing/2014/main" id="{29259571-4238-4308-A52B-0D3AC47238AA}"/>
              </a:ext>
            </a:extLst>
          </p:cNvPr>
          <p:cNvSpPr txBox="1">
            <a:spLocks/>
          </p:cNvSpPr>
          <p:nvPr/>
        </p:nvSpPr>
        <p:spPr>
          <a:xfrm>
            <a:off x="4470401" y="2438400"/>
            <a:ext cx="4343400" cy="4260849"/>
          </a:xfrm>
          <a:prstGeom prst="rect">
            <a:avLst/>
          </a:prstGeom>
        </p:spPr>
        <p:txBody>
          <a:bodyPr vert="horz" lIns="68580" tIns="34290" rIns="68580" bIns="34290" rtlCol="0">
            <a:noAutofit/>
          </a:bodyPr>
          <a:lstStyle>
            <a:lvl1pPr marL="342900" indent="-342900" algn="l" defTabSz="457200" rtl="0" eaLnBrk="1" latinLnBrk="0" hangingPunct="1">
              <a:spcBef>
                <a:spcPts val="0"/>
              </a:spcBef>
              <a:spcAft>
                <a:spcPts val="1800"/>
              </a:spcAft>
              <a:buClr>
                <a:schemeClr val="accent1"/>
              </a:buClr>
              <a:buFont typeface="Arial"/>
              <a:buChar char="•"/>
              <a:defRPr sz="2800" kern="1200">
                <a:solidFill>
                  <a:srgbClr val="565A5C"/>
                </a:solidFill>
                <a:latin typeface="Franklin Gothic Book" panose="020B0503020102020204" pitchFamily="34" charset="0"/>
                <a:ea typeface="+mn-ea"/>
                <a:cs typeface="+mn-cs"/>
              </a:defRPr>
            </a:lvl1pPr>
            <a:lvl2pPr marL="742950" indent="-285750" algn="l" defTabSz="457200" rtl="0" eaLnBrk="1" latinLnBrk="0" hangingPunct="1">
              <a:spcBef>
                <a:spcPts val="0"/>
              </a:spcBef>
              <a:spcAft>
                <a:spcPts val="1200"/>
              </a:spcAft>
              <a:buClr>
                <a:schemeClr val="accent3"/>
              </a:buClr>
              <a:buFont typeface="Arial"/>
              <a:buChar char="•"/>
              <a:defRPr sz="2600" kern="1200">
                <a:solidFill>
                  <a:srgbClr val="565A5C"/>
                </a:solidFill>
                <a:latin typeface="Franklin Gothic Book" panose="020B0503020102020204" pitchFamily="34" charset="0"/>
                <a:ea typeface="+mn-ea"/>
                <a:cs typeface="+mn-cs"/>
              </a:defRPr>
            </a:lvl2pPr>
            <a:lvl3pPr marL="1143000" indent="-228600" algn="l" defTabSz="457200" rtl="0" eaLnBrk="1" latinLnBrk="0" hangingPunct="1">
              <a:spcBef>
                <a:spcPts val="0"/>
              </a:spcBef>
              <a:spcAft>
                <a:spcPts val="600"/>
              </a:spcAft>
              <a:buClr>
                <a:schemeClr val="accent4"/>
              </a:buClr>
              <a:buFont typeface="Arial"/>
              <a:buChar char="•"/>
              <a:defRPr sz="2400" kern="1200">
                <a:solidFill>
                  <a:srgbClr val="565A5C"/>
                </a:solidFill>
                <a:latin typeface="Franklin Gothic Book" panose="020B0503020102020204" pitchFamily="34" charset="0"/>
                <a:ea typeface="+mn-ea"/>
                <a:cs typeface="+mn-cs"/>
              </a:defRPr>
            </a:lvl3pPr>
            <a:lvl4pPr marL="1600200" indent="-228600" algn="l" defTabSz="457200" rtl="0" eaLnBrk="1" latinLnBrk="0" hangingPunct="1">
              <a:spcBef>
                <a:spcPts val="0"/>
              </a:spcBef>
              <a:spcAft>
                <a:spcPts val="600"/>
              </a:spcAft>
              <a:buFont typeface="Arial"/>
              <a:buChar char="•"/>
              <a:defRPr sz="1600" kern="1200">
                <a:solidFill>
                  <a:schemeClr val="accent5"/>
                </a:solidFill>
                <a:latin typeface="+mn-lt"/>
                <a:ea typeface="+mn-ea"/>
                <a:cs typeface="+mn-cs"/>
              </a:defRPr>
            </a:lvl4pPr>
            <a:lvl5pPr marL="2057400" indent="-228600" algn="l" defTabSz="457200" rtl="0" eaLnBrk="1" latinLnBrk="0" hangingPunct="1">
              <a:spcBef>
                <a:spcPts val="0"/>
              </a:spcBef>
              <a:spcAft>
                <a:spcPts val="600"/>
              </a:spcAft>
              <a:buClr>
                <a:schemeClr val="tx1"/>
              </a:buClr>
              <a:buFont typeface="Arial"/>
              <a:buChar char="•"/>
              <a:defRPr sz="1400" kern="1200" baseline="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900"/>
              </a:spcAft>
              <a:buNone/>
            </a:pPr>
            <a:r>
              <a:rPr lang="en-US" altLang="en-US" sz="2100" b="1" dirty="0">
                <a:solidFill>
                  <a:srgbClr val="8FA173"/>
                </a:solidFill>
                <a:effectLst>
                  <a:outerShdw blurRad="38100" dist="38100" dir="2700000" algn="tl">
                    <a:srgbClr val="000000">
                      <a:alpha val="43137"/>
                    </a:srgbClr>
                  </a:outerShdw>
                </a:effectLst>
                <a:latin typeface="+mn-lt"/>
              </a:rPr>
              <a:t>Don’t:</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Engage in a power struggle</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Become rigid in your process or    </a:t>
            </a:r>
            <a:br>
              <a:rPr lang="en-US" sz="2000" dirty="0">
                <a:effectLst/>
                <a:latin typeface="+mn-lt"/>
                <a:ea typeface="Calibri" panose="020F0502020204030204" pitchFamily="34" charset="0"/>
                <a:cs typeface="Times New Roman" panose="02020603050405020304" pitchFamily="18" charset="0"/>
              </a:rPr>
            </a:br>
            <a:r>
              <a:rPr lang="en-US" sz="2000" dirty="0">
                <a:effectLst/>
                <a:latin typeface="+mn-lt"/>
                <a:ea typeface="Calibri" panose="020F0502020204030204" pitchFamily="34" charset="0"/>
                <a:cs typeface="Times New Roman" panose="02020603050405020304" pitchFamily="18" charset="0"/>
              </a:rPr>
              <a:t>       protocols</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Raise your voice, cuss, intimidate or   </a:t>
            </a:r>
          </a:p>
          <a:p>
            <a:pPr marL="0" marR="0" indent="0">
              <a:spcBef>
                <a:spcPts val="0"/>
              </a:spcBef>
              <a:spcAft>
                <a:spcPts val="0"/>
              </a:spcAft>
              <a:buNone/>
            </a:pPr>
            <a:r>
              <a:rPr lang="en-US" sz="2000" dirty="0">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give ultimatums</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Tell the person you know how they </a:t>
            </a:r>
          </a:p>
          <a:p>
            <a:pPr marL="0" marR="0" indent="0">
              <a:spcBef>
                <a:spcPts val="0"/>
              </a:spcBef>
              <a:spcAft>
                <a:spcPts val="0"/>
              </a:spcAft>
              <a:buNone/>
            </a:pPr>
            <a:r>
              <a:rPr lang="en-US" sz="2000" dirty="0">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feel</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Make promises you can’t keep</a:t>
            </a:r>
          </a:p>
          <a:p>
            <a:pPr marL="0" marR="0">
              <a:spcBef>
                <a:spcPts val="0"/>
              </a:spcBef>
              <a:spcAft>
                <a:spcPts val="0"/>
              </a:spcAft>
              <a:buFont typeface="Calibri" panose="020F0502020204030204" pitchFamily="34" charset="0"/>
              <a:buChar char="*"/>
            </a:pPr>
            <a:r>
              <a:rPr lang="en-US" sz="2000" dirty="0">
                <a:effectLst/>
                <a:latin typeface="+mn-lt"/>
                <a:ea typeface="Calibri" panose="020F0502020204030204" pitchFamily="34" charset="0"/>
                <a:cs typeface="Times New Roman" panose="02020603050405020304" pitchFamily="18" charset="0"/>
              </a:rPr>
              <a:t>Take the situation personal </a:t>
            </a:r>
          </a:p>
          <a:p>
            <a:pPr fontAlgn="auto"/>
            <a:endParaRPr lang="en-US" sz="1800" dirty="0"/>
          </a:p>
        </p:txBody>
      </p:sp>
    </p:spTree>
    <p:extLst>
      <p:ext uri="{BB962C8B-B14F-4D97-AF65-F5344CB8AC3E}">
        <p14:creationId xmlns:p14="http://schemas.microsoft.com/office/powerpoint/2010/main" val="54065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E3E803-8B55-4C59-A6DC-27894FDF7610}"/>
              </a:ext>
            </a:extLst>
          </p:cNvPr>
          <p:cNvSpPr>
            <a:spLocks noGrp="1"/>
          </p:cNvSpPr>
          <p:nvPr>
            <p:ph type="body" sz="quarter" idx="12"/>
          </p:nvPr>
        </p:nvSpPr>
        <p:spPr>
          <a:xfrm>
            <a:off x="609600" y="2133600"/>
            <a:ext cx="7543800" cy="445783"/>
          </a:xfrm>
        </p:spPr>
        <p:txBody>
          <a:bodyPr/>
          <a:lstStyle/>
          <a:p>
            <a:r>
              <a:rPr lang="en-US" sz="2800" b="1" dirty="0">
                <a:effectLst>
                  <a:outerShdw blurRad="38100" dist="38100" dir="2700000" algn="tl">
                    <a:srgbClr val="000000">
                      <a:alpha val="43137"/>
                    </a:srgbClr>
                  </a:outerShdw>
                </a:effectLst>
                <a:latin typeface="+mn-lt"/>
              </a:rPr>
              <a:t>Safety First:</a:t>
            </a:r>
          </a:p>
        </p:txBody>
      </p:sp>
      <p:sp>
        <p:nvSpPr>
          <p:cNvPr id="28674" name="Content Placeholder 2"/>
          <p:cNvSpPr>
            <a:spLocks noGrp="1"/>
          </p:cNvSpPr>
          <p:nvPr>
            <p:ph sz="quarter" idx="13"/>
          </p:nvPr>
        </p:nvSpPr>
        <p:spPr>
          <a:xfrm>
            <a:off x="800100" y="2852737"/>
            <a:ext cx="7543800" cy="3200400"/>
          </a:xfrm>
        </p:spPr>
        <p:txBody>
          <a:bodyPr/>
          <a:lstStyle/>
          <a:p>
            <a:r>
              <a:rPr lang="en-US" dirty="0"/>
              <a:t>Organizational and Departmental Processes/Protocols</a:t>
            </a:r>
          </a:p>
          <a:p>
            <a:r>
              <a:rPr lang="en-US" dirty="0"/>
              <a:t>Your Leadership Team/Supervisor/Peer Support</a:t>
            </a:r>
          </a:p>
          <a:p>
            <a:r>
              <a:rPr lang="en-US" dirty="0"/>
              <a:t>911/Police</a:t>
            </a:r>
          </a:p>
          <a:p>
            <a:r>
              <a:rPr lang="en-US" dirty="0"/>
              <a:t>Security</a:t>
            </a:r>
          </a:p>
          <a:p>
            <a:r>
              <a:rPr lang="en-US" dirty="0"/>
              <a:t>Human Resources</a:t>
            </a:r>
          </a:p>
          <a:p>
            <a:r>
              <a:rPr lang="en-US" dirty="0"/>
              <a:t>Employee Assistance Program (EAP)</a:t>
            </a:r>
          </a:p>
          <a:p>
            <a:endParaRPr lang="en-US" dirty="0"/>
          </a:p>
        </p:txBody>
      </p:sp>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Know Your Resources</a:t>
            </a:r>
          </a:p>
        </p:txBody>
      </p:sp>
    </p:spTree>
    <p:extLst>
      <p:ext uri="{BB962C8B-B14F-4D97-AF65-F5344CB8AC3E}">
        <p14:creationId xmlns:p14="http://schemas.microsoft.com/office/powerpoint/2010/main" val="235795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6495-7F34-F694-1928-B1EC2C44ED66}"/>
              </a:ext>
            </a:extLst>
          </p:cNvPr>
          <p:cNvSpPr>
            <a:spLocks noGrp="1"/>
          </p:cNvSpPr>
          <p:nvPr>
            <p:ph type="title"/>
          </p:nvPr>
        </p:nvSpPr>
        <p:spPr>
          <a:xfrm>
            <a:off x="457200" y="338138"/>
            <a:ext cx="8229600" cy="1252537"/>
          </a:xfrm>
        </p:spPr>
        <p:txBody>
          <a:bodyPr wrap="square" anchor="ctr">
            <a:normAutofit/>
          </a:bodyPr>
          <a:lstStyle/>
          <a:p>
            <a:pPr marL="0" indent="0">
              <a:buNone/>
            </a:pPr>
            <a:r>
              <a:rPr lang="en-US" b="1">
                <a:effectLst>
                  <a:outerShdw blurRad="38100" dist="38100" dir="2700000" algn="tl">
                    <a:srgbClr val="000000">
                      <a:alpha val="43137"/>
                    </a:srgbClr>
                  </a:outerShdw>
                </a:effectLst>
              </a:rPr>
              <a:t>Organizational Strategies </a:t>
            </a:r>
          </a:p>
        </p:txBody>
      </p:sp>
      <p:sp>
        <p:nvSpPr>
          <p:cNvPr id="10" name="Text Placeholder 3">
            <a:extLst>
              <a:ext uri="{FF2B5EF4-FFF2-40B4-BE49-F238E27FC236}">
                <a16:creationId xmlns:a16="http://schemas.microsoft.com/office/drawing/2014/main" id="{4CD69C10-D5C7-9CD9-02D2-CC8A512BC90F}"/>
              </a:ext>
            </a:extLst>
          </p:cNvPr>
          <p:cNvSpPr>
            <a:spLocks noGrp="1"/>
          </p:cNvSpPr>
          <p:nvPr>
            <p:ph sz="quarter" idx="13"/>
          </p:nvPr>
        </p:nvSpPr>
        <p:spPr>
          <a:xfrm>
            <a:off x="301754" y="2057400"/>
            <a:ext cx="4041647" cy="4648200"/>
          </a:xfrm>
        </p:spPr>
        <p:txBody>
          <a:bodyPr wrap="square" anchor="t">
            <a:normAutofit lnSpcReduction="10000"/>
          </a:bodyPr>
          <a:lstStyle/>
          <a:p>
            <a:pPr>
              <a:lnSpc>
                <a:spcPct val="90000"/>
              </a:lnSpc>
              <a:buClr>
                <a:schemeClr val="accent4"/>
              </a:buClr>
              <a:buFont typeface="Candara" panose="020E0502030303020204" pitchFamily="34" charset="0"/>
              <a:buChar char="*"/>
            </a:pPr>
            <a:r>
              <a:rPr lang="en-US" sz="2000" dirty="0"/>
              <a:t>Provide education around conflict, escalation, and de-escalation</a:t>
            </a:r>
          </a:p>
          <a:p>
            <a:pPr>
              <a:lnSpc>
                <a:spcPct val="90000"/>
              </a:lnSpc>
              <a:buClr>
                <a:schemeClr val="accent4"/>
              </a:buClr>
              <a:buFont typeface="Candara" panose="020E0502030303020204" pitchFamily="34" charset="0"/>
              <a:buChar char="*"/>
            </a:pPr>
            <a:r>
              <a:rPr lang="en-US" sz="2000" dirty="0"/>
              <a:t>Be available/make time to discuss triggers – specifically to areas, routes and changes made on employees' behalf</a:t>
            </a:r>
          </a:p>
          <a:p>
            <a:pPr>
              <a:lnSpc>
                <a:spcPct val="90000"/>
              </a:lnSpc>
              <a:buClr>
                <a:schemeClr val="accent4"/>
              </a:buClr>
              <a:buFont typeface="Candara" panose="020E0502030303020204" pitchFamily="34" charset="0"/>
              <a:buChar char="*"/>
            </a:pPr>
            <a:r>
              <a:rPr lang="en-US" sz="2000" dirty="0"/>
              <a:t>Practice responses – set 10-15 minutes aside and review regularly</a:t>
            </a:r>
          </a:p>
          <a:p>
            <a:pPr>
              <a:lnSpc>
                <a:spcPct val="90000"/>
              </a:lnSpc>
              <a:buClr>
                <a:schemeClr val="accent4"/>
              </a:buClr>
              <a:buFont typeface="Candara" panose="020E0502030303020204" pitchFamily="34" charset="0"/>
              <a:buChar char="*"/>
            </a:pPr>
            <a:r>
              <a:rPr lang="en-US" sz="2000" dirty="0"/>
              <a:t>Designate “regular time” to discuss passenger frustration and employee frustration – walk away with solutions </a:t>
            </a:r>
          </a:p>
          <a:p>
            <a:pPr>
              <a:lnSpc>
                <a:spcPct val="90000"/>
              </a:lnSpc>
              <a:buClr>
                <a:schemeClr val="accent4"/>
              </a:buClr>
              <a:buFont typeface="Candara" panose="020E0502030303020204" pitchFamily="34" charset="0"/>
              <a:buChar char="*"/>
            </a:pPr>
            <a:r>
              <a:rPr lang="en-US" sz="2000" dirty="0"/>
              <a:t>Work to find proactive solutions to situations you believe will arise</a:t>
            </a:r>
          </a:p>
          <a:p>
            <a:pPr marL="0" indent="0">
              <a:lnSpc>
                <a:spcPct val="90000"/>
              </a:lnSpc>
              <a:buNone/>
            </a:pPr>
            <a:endParaRPr lang="en-US" sz="1700" dirty="0"/>
          </a:p>
        </p:txBody>
      </p:sp>
      <p:pic>
        <p:nvPicPr>
          <p:cNvPr id="4" name="Picture 3" descr="A close-up of a flame&#10;&#10;Description automatically generated with low confidence">
            <a:extLst>
              <a:ext uri="{FF2B5EF4-FFF2-40B4-BE49-F238E27FC236}">
                <a16:creationId xmlns:a16="http://schemas.microsoft.com/office/drawing/2014/main" id="{52420967-4ED9-663F-3D48-D6EFEABCE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52306"/>
            <a:ext cx="4058303" cy="2272649"/>
          </a:xfrm>
          <a:prstGeom prst="rect">
            <a:avLst/>
          </a:prstGeom>
          <a:noFill/>
          <a:effectLst>
            <a:softEdge rad="63500"/>
          </a:effectLst>
        </p:spPr>
      </p:pic>
    </p:spTree>
    <p:extLst>
      <p:ext uri="{BB962C8B-B14F-4D97-AF65-F5344CB8AC3E}">
        <p14:creationId xmlns:p14="http://schemas.microsoft.com/office/powerpoint/2010/main" val="309447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a:extLst>
              <a:ext uri="{FF2B5EF4-FFF2-40B4-BE49-F238E27FC236}">
                <a16:creationId xmlns:a16="http://schemas.microsoft.com/office/drawing/2014/main" id="{29350EED-5B9C-A2B7-953B-E2F5A4643B3B}"/>
              </a:ext>
            </a:extLst>
          </p:cNvPr>
          <p:cNvSpPr>
            <a:spLocks noGrp="1"/>
          </p:cNvSpPr>
          <p:nvPr>
            <p:ph idx="1"/>
          </p:nvPr>
        </p:nvSpPr>
        <p:spPr>
          <a:xfrm>
            <a:off x="914400" y="2743200"/>
            <a:ext cx="7408863" cy="3451225"/>
          </a:xfrm>
        </p:spPr>
        <p:txBody>
          <a:bodyPr/>
          <a:lstStyle/>
          <a:p>
            <a:pPr eaLnBrk="1" hangingPunct="1">
              <a:buFont typeface="Arial" panose="020B0604020202020204" pitchFamily="34" charset="0"/>
              <a:buNone/>
            </a:pPr>
            <a:r>
              <a:rPr lang="en-US" altLang="en-US" i="1"/>
              <a:t>	 </a:t>
            </a:r>
            <a:r>
              <a:rPr lang="en-US" altLang="en-US" sz="5400" i="1">
                <a:solidFill>
                  <a:schemeClr val="tx1"/>
                </a:solidFill>
              </a:rPr>
              <a:t>Questions ? </a:t>
            </a:r>
          </a:p>
          <a:p>
            <a:pPr eaLnBrk="1" hangingPunct="1">
              <a:buFont typeface="Arial" panose="020B0604020202020204" pitchFamily="34" charset="0"/>
              <a:buNone/>
            </a:pPr>
            <a:endParaRPr lang="en-US" altLang="en-US" i="1">
              <a:solidFill>
                <a:schemeClr val="tx1"/>
              </a:solidFill>
            </a:endParaRPr>
          </a:p>
          <a:p>
            <a:pPr eaLnBrk="1" hangingPunct="1">
              <a:buFont typeface="Arial" panose="020B0604020202020204" pitchFamily="34" charset="0"/>
              <a:buNone/>
            </a:pPr>
            <a:endParaRPr lang="en-US" altLang="en-US" i="1">
              <a:solidFill>
                <a:schemeClr val="tx1"/>
              </a:solidFill>
            </a:endParaRPr>
          </a:p>
          <a:p>
            <a:pPr eaLnBrk="1" hangingPunct="1">
              <a:buFont typeface="Arial" panose="020B0604020202020204" pitchFamily="34" charset="0"/>
              <a:buNone/>
            </a:pPr>
            <a:endParaRPr lang="en-US" altLang="en-US" i="1">
              <a:solidFill>
                <a:schemeClr val="tx1"/>
              </a:solidFill>
            </a:endParaRPr>
          </a:p>
          <a:p>
            <a:pPr eaLnBrk="1" hangingPunct="1">
              <a:buFont typeface="Arial" panose="020B0604020202020204" pitchFamily="34" charset="0"/>
              <a:buNone/>
            </a:pPr>
            <a:r>
              <a:rPr lang="en-US" altLang="en-US" sz="3600" i="1">
                <a:solidFill>
                  <a:schemeClr val="tx1"/>
                </a:solidFill>
              </a:rPr>
              <a:t>                                                    Thank you !</a:t>
            </a:r>
          </a:p>
          <a:p>
            <a:pPr eaLnBrk="1" hangingPunct="1">
              <a:buFont typeface="Arial" panose="020B0604020202020204" pitchFamily="34" charset="0"/>
              <a:buNone/>
            </a:pPr>
            <a:endParaRPr lang="en-US" altLang="en-US"/>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7543800" cy="560742"/>
          </a:xfrm>
        </p:spPr>
        <p:txBody>
          <a:bodyPr/>
          <a:lstStyle/>
          <a:p>
            <a:r>
              <a:rPr lang="en-US" b="1" dirty="0">
                <a:effectLst>
                  <a:outerShdw blurRad="38100" dist="38100" dir="2700000" algn="tl">
                    <a:srgbClr val="000000">
                      <a:alpha val="43137"/>
                    </a:srgbClr>
                  </a:outerShdw>
                </a:effectLst>
              </a:rPr>
              <a:t>Training Objectives </a:t>
            </a:r>
          </a:p>
        </p:txBody>
      </p:sp>
      <p:sp>
        <p:nvSpPr>
          <p:cNvPr id="2" name="Content Placeholder 1"/>
          <p:cNvSpPr>
            <a:spLocks noGrp="1"/>
          </p:cNvSpPr>
          <p:nvPr>
            <p:ph sz="quarter" idx="10"/>
          </p:nvPr>
        </p:nvSpPr>
        <p:spPr>
          <a:xfrm>
            <a:off x="514350" y="2537460"/>
            <a:ext cx="8115300" cy="3634740"/>
          </a:xfrm>
        </p:spPr>
        <p:txBody>
          <a:bodyPr/>
          <a:lstStyle/>
          <a:p>
            <a:r>
              <a:rPr lang="en-US" dirty="0"/>
              <a:t>Define key terms</a:t>
            </a:r>
          </a:p>
          <a:p>
            <a:r>
              <a:rPr lang="en-US" dirty="0"/>
              <a:t>Understand how triggers impact and escalate situations</a:t>
            </a:r>
          </a:p>
          <a:p>
            <a:r>
              <a:rPr lang="en-US" dirty="0"/>
              <a:t>Promote key communication practices to foster a healthy customer-focused exchange </a:t>
            </a:r>
          </a:p>
          <a:p>
            <a:r>
              <a:rPr lang="en-US" dirty="0"/>
              <a:t>Process responses to challenging situations through peer discussion </a:t>
            </a:r>
          </a:p>
          <a:p>
            <a:pPr lvl="0"/>
            <a:r>
              <a:rPr lang="en-US" dirty="0"/>
              <a:t>Discuss the importance of Response vs. Reaction </a:t>
            </a:r>
          </a:p>
        </p:txBody>
      </p:sp>
    </p:spTree>
    <p:extLst>
      <p:ext uri="{BB962C8B-B14F-4D97-AF65-F5344CB8AC3E}">
        <p14:creationId xmlns:p14="http://schemas.microsoft.com/office/powerpoint/2010/main" val="204867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Key Terms:</a:t>
            </a:r>
          </a:p>
        </p:txBody>
      </p:sp>
      <p:sp>
        <p:nvSpPr>
          <p:cNvPr id="3" name="Text Placeholder 2"/>
          <p:cNvSpPr>
            <a:spLocks noGrp="1"/>
          </p:cNvSpPr>
          <p:nvPr>
            <p:ph type="body" sz="quarter" idx="11"/>
          </p:nvPr>
        </p:nvSpPr>
        <p:spPr>
          <a:xfrm>
            <a:off x="207399" y="6613320"/>
            <a:ext cx="7543800" cy="306238"/>
          </a:xfrm>
        </p:spPr>
        <p:txBody>
          <a:bodyPr/>
          <a:lstStyle/>
          <a:p>
            <a:r>
              <a:rPr lang="en-US" dirty="0"/>
              <a:t>Source: Confident Counselors </a:t>
            </a:r>
          </a:p>
        </p:txBody>
      </p:sp>
      <p:sp>
        <p:nvSpPr>
          <p:cNvPr id="9" name="Content Placeholder 8">
            <a:extLst>
              <a:ext uri="{FF2B5EF4-FFF2-40B4-BE49-F238E27FC236}">
                <a16:creationId xmlns:a16="http://schemas.microsoft.com/office/drawing/2014/main" id="{4ABD9CBF-378A-41F4-9E2E-B554FC7AC30C}"/>
              </a:ext>
            </a:extLst>
          </p:cNvPr>
          <p:cNvSpPr>
            <a:spLocks noGrp="1"/>
          </p:cNvSpPr>
          <p:nvPr>
            <p:ph sz="quarter" idx="12"/>
          </p:nvPr>
        </p:nvSpPr>
        <p:spPr>
          <a:xfrm>
            <a:off x="207399" y="2105818"/>
            <a:ext cx="3297801" cy="4401908"/>
          </a:xfrm>
        </p:spPr>
        <p:txBody>
          <a:bodyPr/>
          <a:lstStyle/>
          <a:p>
            <a:pPr marL="0" indent="0">
              <a:buNone/>
            </a:pPr>
            <a:r>
              <a:rPr lang="en-US" sz="2000" b="1" dirty="0">
                <a:solidFill>
                  <a:schemeClr val="accent3"/>
                </a:solidFill>
              </a:rPr>
              <a:t>Conflict: </a:t>
            </a:r>
          </a:p>
          <a:p>
            <a:r>
              <a:rPr lang="en-US" sz="2000" dirty="0"/>
              <a:t>A serious disagreement or argument, typically a protracted one.</a:t>
            </a:r>
          </a:p>
          <a:p>
            <a:pPr marL="0" indent="0">
              <a:buNone/>
            </a:pPr>
            <a:r>
              <a:rPr lang="en-US" sz="2000" b="1" dirty="0">
                <a:solidFill>
                  <a:schemeClr val="accent3"/>
                </a:solidFill>
              </a:rPr>
              <a:t>Escalation: </a:t>
            </a:r>
          </a:p>
          <a:p>
            <a:r>
              <a:rPr lang="en-US" sz="2000" dirty="0"/>
              <a:t>To increase the intensity or seriousness of something</a:t>
            </a:r>
          </a:p>
          <a:p>
            <a:pPr marL="0" indent="0">
              <a:buNone/>
            </a:pPr>
            <a:r>
              <a:rPr lang="en-US" sz="2000" b="1" dirty="0">
                <a:solidFill>
                  <a:schemeClr val="accent3"/>
                </a:solidFill>
              </a:rPr>
              <a:t>De-Escalation: </a:t>
            </a:r>
          </a:p>
          <a:p>
            <a:r>
              <a:rPr lang="en-US" sz="2000" dirty="0"/>
              <a:t>To decrease the size, scope, or intensity.  To reduce, lessen in magnitude.  </a:t>
            </a:r>
          </a:p>
        </p:txBody>
      </p:sp>
      <p:pic>
        <p:nvPicPr>
          <p:cNvPr id="6" name="Picture 5" descr="A picture containing diagram&#10;&#10;Description automatically generated">
            <a:extLst>
              <a:ext uri="{FF2B5EF4-FFF2-40B4-BE49-F238E27FC236}">
                <a16:creationId xmlns:a16="http://schemas.microsoft.com/office/drawing/2014/main" id="{CF77ED53-542E-13B4-33FC-F2137CA4F66D}"/>
              </a:ext>
            </a:extLst>
          </p:cNvPr>
          <p:cNvPicPr>
            <a:picLocks noChangeAspect="1"/>
          </p:cNvPicPr>
          <p:nvPr/>
        </p:nvPicPr>
        <p:blipFill rotWithShape="1">
          <a:blip r:embed="rId3">
            <a:extLst>
              <a:ext uri="{28A0092B-C50C-407E-A947-70E740481C1C}">
                <a14:useLocalDpi xmlns:a14="http://schemas.microsoft.com/office/drawing/2010/main" val="0"/>
              </a:ext>
            </a:extLst>
          </a:blip>
          <a:srcRect l="2222" t="14418" r="2222" b="11481"/>
          <a:stretch/>
        </p:blipFill>
        <p:spPr>
          <a:xfrm>
            <a:off x="3505200" y="2779378"/>
            <a:ext cx="5524500" cy="3213063"/>
          </a:xfrm>
          <a:prstGeom prst="rect">
            <a:avLst/>
          </a:prstGeom>
        </p:spPr>
      </p:pic>
    </p:spTree>
    <p:extLst>
      <p:ext uri="{BB962C8B-B14F-4D97-AF65-F5344CB8AC3E}">
        <p14:creationId xmlns:p14="http://schemas.microsoft.com/office/powerpoint/2010/main" val="35301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981200" y="914400"/>
            <a:ext cx="5029200" cy="2421467"/>
          </a:xfrm>
        </p:spPr>
        <p:txBody>
          <a:bodyPr>
            <a:normAutofit/>
          </a:bodyPr>
          <a:lstStyle/>
          <a:p>
            <a:r>
              <a:rPr lang="en-US" sz="4400" b="1" dirty="0">
                <a:solidFill>
                  <a:schemeClr val="bg1"/>
                </a:solidFill>
                <a:effectLst>
                  <a:outerShdw blurRad="38100" dist="38100" dir="2700000" algn="tl">
                    <a:srgbClr val="000000">
                      <a:alpha val="43137"/>
                    </a:srgbClr>
                  </a:outerShdw>
                </a:effectLst>
                <a:latin typeface="+mj-lt"/>
              </a:rPr>
              <a:t>What is a  trigger?</a:t>
            </a:r>
          </a:p>
        </p:txBody>
      </p:sp>
      <p:pic>
        <p:nvPicPr>
          <p:cNvPr id="2" name="Picture 1">
            <a:extLst>
              <a:ext uri="{FF2B5EF4-FFF2-40B4-BE49-F238E27FC236}">
                <a16:creationId xmlns:a16="http://schemas.microsoft.com/office/drawing/2014/main" id="{14A4580E-823B-494F-6671-197A4F4657B2}"/>
              </a:ext>
            </a:extLst>
          </p:cNvPr>
          <p:cNvPicPr>
            <a:picLocks noChangeAspect="1"/>
          </p:cNvPicPr>
          <p:nvPr/>
        </p:nvPicPr>
        <p:blipFill>
          <a:blip r:embed="rId3"/>
          <a:stretch>
            <a:fillRect/>
          </a:stretch>
        </p:blipFill>
        <p:spPr>
          <a:xfrm>
            <a:off x="1657873" y="1965411"/>
            <a:ext cx="5352527" cy="3113445"/>
          </a:xfrm>
          <a:prstGeom prst="rect">
            <a:avLst/>
          </a:prstGeom>
        </p:spPr>
      </p:pic>
      <p:cxnSp>
        <p:nvCxnSpPr>
          <p:cNvPr id="4" name="Straight Arrow Connector 3">
            <a:extLst>
              <a:ext uri="{FF2B5EF4-FFF2-40B4-BE49-F238E27FC236}">
                <a16:creationId xmlns:a16="http://schemas.microsoft.com/office/drawing/2014/main" id="{25F5CDC0-A4EA-401A-2EFA-D0CD83F93784}"/>
              </a:ext>
            </a:extLst>
          </p:cNvPr>
          <p:cNvCxnSpPr>
            <a:cxnSpLocks/>
          </p:cNvCxnSpPr>
          <p:nvPr/>
        </p:nvCxnSpPr>
        <p:spPr>
          <a:xfrm>
            <a:off x="1752600" y="3208866"/>
            <a:ext cx="762000" cy="68522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570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634F2-3276-46D5-B12B-576B6B214F51}"/>
              </a:ext>
            </a:extLst>
          </p:cNvPr>
          <p:cNvSpPr>
            <a:spLocks noGrp="1"/>
          </p:cNvSpPr>
          <p:nvPr>
            <p:ph type="title"/>
          </p:nvPr>
        </p:nvSpPr>
        <p:spPr>
          <a:xfrm>
            <a:off x="5074319" y="761999"/>
            <a:ext cx="3612481" cy="2006601"/>
          </a:xfrm>
        </p:spPr>
        <p:txBody>
          <a:bodyPr/>
          <a:lstStyle/>
          <a:p>
            <a:r>
              <a:rPr lang="en-US" sz="4400" b="1" dirty="0">
                <a:solidFill>
                  <a:schemeClr val="bg1"/>
                </a:solidFill>
                <a:effectLst>
                  <a:outerShdw blurRad="38100" dist="38100" dir="2700000" algn="tl">
                    <a:srgbClr val="000000">
                      <a:alpha val="43137"/>
                    </a:srgbClr>
                  </a:outerShdw>
                </a:effectLst>
              </a:rPr>
              <a:t>What is a  trigger?</a:t>
            </a:r>
            <a:br>
              <a:rPr lang="en-US" dirty="0">
                <a:latin typeface="Georgia" panose="02040502050405020303" pitchFamily="18" charset="0"/>
              </a:rPr>
            </a:br>
            <a:endParaRPr lang="en-US" dirty="0"/>
          </a:p>
        </p:txBody>
      </p:sp>
      <p:sp>
        <p:nvSpPr>
          <p:cNvPr id="2" name="Rectangle 1">
            <a:extLst>
              <a:ext uri="{FF2B5EF4-FFF2-40B4-BE49-F238E27FC236}">
                <a16:creationId xmlns:a16="http://schemas.microsoft.com/office/drawing/2014/main" id="{64527E46-F274-4D12-B476-70544D2EEA77}"/>
              </a:ext>
            </a:extLst>
          </p:cNvPr>
          <p:cNvSpPr/>
          <p:nvPr/>
        </p:nvSpPr>
        <p:spPr>
          <a:xfrm>
            <a:off x="327025" y="1102422"/>
            <a:ext cx="4829175" cy="430887"/>
          </a:xfrm>
          <a:prstGeom prst="rect">
            <a:avLst/>
          </a:prstGeom>
        </p:spPr>
        <p:txBody>
          <a:bodyPr wrap="square">
            <a:spAutoFit/>
          </a:bodyPr>
          <a:lstStyle/>
          <a:p>
            <a:r>
              <a:rPr lang="en-US" sz="2200" b="1" dirty="0">
                <a:solidFill>
                  <a:schemeClr val="bg1"/>
                </a:solidFill>
                <a:effectLst>
                  <a:outerShdw blurRad="38100" dist="38100" dir="2700000" algn="tl">
                    <a:srgbClr val="000000">
                      <a:alpha val="43137"/>
                    </a:srgbClr>
                  </a:outerShdw>
                </a:effectLst>
                <a:latin typeface="+mn-lt"/>
              </a:rPr>
              <a:t>Cycle of Anger</a:t>
            </a:r>
          </a:p>
        </p:txBody>
      </p:sp>
      <p:graphicFrame>
        <p:nvGraphicFramePr>
          <p:cNvPr id="6" name="Diagram 5">
            <a:extLst>
              <a:ext uri="{FF2B5EF4-FFF2-40B4-BE49-F238E27FC236}">
                <a16:creationId xmlns:a16="http://schemas.microsoft.com/office/drawing/2014/main" id="{693F3CC3-E55A-48E8-A624-B761D60D93AC}"/>
              </a:ext>
            </a:extLst>
          </p:cNvPr>
          <p:cNvGraphicFramePr/>
          <p:nvPr>
            <p:extLst>
              <p:ext uri="{D42A27DB-BD31-4B8C-83A1-F6EECF244321}">
                <p14:modId xmlns:p14="http://schemas.microsoft.com/office/powerpoint/2010/main" val="1362513335"/>
              </p:ext>
            </p:extLst>
          </p:nvPr>
        </p:nvGraphicFramePr>
        <p:xfrm>
          <a:off x="563369" y="1282281"/>
          <a:ext cx="4013547" cy="404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0D7D8EB3-C7DB-4EFA-AD5D-BBB786FFADC3}"/>
              </a:ext>
            </a:extLst>
          </p:cNvPr>
          <p:cNvSpPr/>
          <p:nvPr/>
        </p:nvSpPr>
        <p:spPr>
          <a:xfrm>
            <a:off x="5143500" y="2590800"/>
            <a:ext cx="3612481" cy="2516858"/>
          </a:xfrm>
          <a:prstGeom prst="rect">
            <a:avLst/>
          </a:prstGeom>
          <a:solidFill>
            <a:schemeClr val="accent2">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bg1"/>
                </a:solidFill>
              </a:rPr>
              <a:t>A trigger is something that sets off a memory tape or flashback transporting the person back to the event of his/her original distress.</a:t>
            </a:r>
          </a:p>
        </p:txBody>
      </p:sp>
    </p:spTree>
    <p:extLst>
      <p:ext uri="{BB962C8B-B14F-4D97-AF65-F5344CB8AC3E}">
        <p14:creationId xmlns:p14="http://schemas.microsoft.com/office/powerpoint/2010/main" val="73242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D657-27A7-9373-2BC2-808BD09A10C3}"/>
              </a:ext>
            </a:extLst>
          </p:cNvPr>
          <p:cNvSpPr>
            <a:spLocks noGrp="1"/>
          </p:cNvSpPr>
          <p:nvPr>
            <p:ph type="title"/>
          </p:nvPr>
        </p:nvSpPr>
        <p:spPr>
          <a:xfrm>
            <a:off x="4574458" y="533400"/>
            <a:ext cx="3812645" cy="1397001"/>
          </a:xfrm>
        </p:spPr>
        <p:txBody>
          <a:bodyPr>
            <a:normAutofit/>
          </a:bodyPr>
          <a:lstStyle/>
          <a:p>
            <a:r>
              <a:rPr lang="en-US" sz="4400" b="1" dirty="0">
                <a:effectLst>
                  <a:outerShdw blurRad="38100" dist="38100" dir="2700000" algn="tl">
                    <a:srgbClr val="000000">
                      <a:alpha val="43137"/>
                    </a:srgbClr>
                  </a:outerShdw>
                </a:effectLst>
              </a:rPr>
              <a:t>Exercise </a:t>
            </a:r>
          </a:p>
        </p:txBody>
      </p:sp>
      <p:sp>
        <p:nvSpPr>
          <p:cNvPr id="3" name="Text Placeholder 2">
            <a:extLst>
              <a:ext uri="{FF2B5EF4-FFF2-40B4-BE49-F238E27FC236}">
                <a16:creationId xmlns:a16="http://schemas.microsoft.com/office/drawing/2014/main" id="{0DC80A23-93CC-BA54-B498-85089F443C94}"/>
              </a:ext>
            </a:extLst>
          </p:cNvPr>
          <p:cNvSpPr>
            <a:spLocks noGrp="1"/>
          </p:cNvSpPr>
          <p:nvPr>
            <p:ph type="body" sz="half" idx="2"/>
          </p:nvPr>
        </p:nvSpPr>
        <p:spPr>
          <a:xfrm>
            <a:off x="4572000" y="2218266"/>
            <a:ext cx="3818467" cy="2421467"/>
          </a:xfrm>
        </p:spPr>
        <p:txBody>
          <a:bodyPr/>
          <a:lstStyle/>
          <a:p>
            <a:pPr marL="457200" indent="-457200">
              <a:buClr>
                <a:schemeClr val="bg1"/>
              </a:buClr>
              <a:buFont typeface="+mj-lt"/>
              <a:buAutoNum type="arabicParenR"/>
            </a:pPr>
            <a:r>
              <a:rPr lang="en-US" sz="2200" b="1" dirty="0">
                <a:solidFill>
                  <a:schemeClr val="bg1"/>
                </a:solidFill>
                <a:effectLst>
                  <a:outerShdw blurRad="38100" dist="38100" dir="2700000" algn="tl">
                    <a:srgbClr val="000000">
                      <a:alpha val="43137"/>
                    </a:srgbClr>
                  </a:outerShdw>
                </a:effectLst>
              </a:rPr>
              <a:t>What are common triggers for passengers? </a:t>
            </a:r>
          </a:p>
          <a:p>
            <a:pPr marL="457200" indent="-457200">
              <a:buClr>
                <a:schemeClr val="bg1"/>
              </a:buClr>
              <a:buFont typeface="+mj-lt"/>
              <a:buAutoNum type="arabicParenR"/>
            </a:pPr>
            <a:r>
              <a:rPr lang="en-US" sz="2200" b="1" dirty="0">
                <a:solidFill>
                  <a:schemeClr val="bg1"/>
                </a:solidFill>
                <a:effectLst>
                  <a:outerShdw blurRad="38100" dist="38100" dir="2700000" algn="tl">
                    <a:srgbClr val="000000">
                      <a:alpha val="43137"/>
                    </a:srgbClr>
                  </a:outerShdw>
                </a:effectLst>
              </a:rPr>
              <a:t>What are common triggers for employees? </a:t>
            </a:r>
          </a:p>
          <a:p>
            <a:endParaRPr lang="en-US" dirty="0"/>
          </a:p>
        </p:txBody>
      </p:sp>
      <p:pic>
        <p:nvPicPr>
          <p:cNvPr id="15" name="Picture Placeholder 14" descr="A picture containing diagram&#10;&#10;Description automatically generated">
            <a:extLst>
              <a:ext uri="{FF2B5EF4-FFF2-40B4-BE49-F238E27FC236}">
                <a16:creationId xmlns:a16="http://schemas.microsoft.com/office/drawing/2014/main" id="{E121F6F2-27E5-719D-513D-4CA30CFD55A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349" b="18349"/>
          <a:stretch>
            <a:fillRect/>
          </a:stretch>
        </p:blipFill>
        <p:spPr>
          <a:xfrm>
            <a:off x="838200" y="1219200"/>
            <a:ext cx="3566160" cy="3078480"/>
          </a:xfrm>
        </p:spPr>
      </p:pic>
    </p:spTree>
    <p:extLst>
      <p:ext uri="{BB962C8B-B14F-4D97-AF65-F5344CB8AC3E}">
        <p14:creationId xmlns:p14="http://schemas.microsoft.com/office/powerpoint/2010/main" val="281642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543800" cy="1104900"/>
          </a:xfrm>
        </p:spPr>
        <p:txBody>
          <a:bodyPr wrap="square" anchor="ctr">
            <a:noAutofit/>
          </a:bodyPr>
          <a:lstStyle/>
          <a:p>
            <a:pPr>
              <a:lnSpc>
                <a:spcPct val="90000"/>
              </a:lnSpc>
            </a:pPr>
            <a:r>
              <a:rPr lang="en-US" b="1" dirty="0">
                <a:effectLst>
                  <a:outerShdw blurRad="38100" dist="38100" dir="2700000" algn="tl">
                    <a:srgbClr val="000000">
                      <a:alpha val="43137"/>
                    </a:srgbClr>
                  </a:outerShdw>
                </a:effectLst>
              </a:rPr>
              <a:t>Emotional Charge:  Aggression</a:t>
            </a:r>
          </a:p>
        </p:txBody>
      </p:sp>
      <p:sp>
        <p:nvSpPr>
          <p:cNvPr id="3" name="Text Placeholder 2">
            <a:extLst>
              <a:ext uri="{FF2B5EF4-FFF2-40B4-BE49-F238E27FC236}">
                <a16:creationId xmlns:a16="http://schemas.microsoft.com/office/drawing/2014/main" id="{278EE79B-A831-4AC8-9174-BA35998DC90D}"/>
              </a:ext>
            </a:extLst>
          </p:cNvPr>
          <p:cNvSpPr>
            <a:spLocks noGrp="1"/>
          </p:cNvSpPr>
          <p:nvPr>
            <p:ph type="body" sz="quarter" idx="12"/>
          </p:nvPr>
        </p:nvSpPr>
        <p:spPr>
          <a:xfrm>
            <a:off x="800100" y="1905000"/>
            <a:ext cx="1866900" cy="560742"/>
          </a:xfrm>
        </p:spPr>
        <p:txBody>
          <a:bodyPr wrap="square" anchor="t">
            <a:noAutofit/>
          </a:bodyPr>
          <a:lstStyle/>
          <a:p>
            <a:r>
              <a:rPr lang="en-US" sz="4000" b="1" dirty="0">
                <a:effectLst>
                  <a:outerShdw blurRad="38100" dist="38100" dir="2700000" algn="tl">
                    <a:srgbClr val="000000">
                      <a:alpha val="43137"/>
                    </a:srgbClr>
                  </a:outerShdw>
                </a:effectLst>
                <a:latin typeface="+mn-lt"/>
              </a:rPr>
              <a:t>Why?</a:t>
            </a:r>
          </a:p>
        </p:txBody>
      </p:sp>
      <p:graphicFrame>
        <p:nvGraphicFramePr>
          <p:cNvPr id="16388" name="Content Placeholder 2">
            <a:extLst>
              <a:ext uri="{FF2B5EF4-FFF2-40B4-BE49-F238E27FC236}">
                <a16:creationId xmlns:a16="http://schemas.microsoft.com/office/drawing/2014/main" id="{AFD41A49-22D1-4CD2-56F3-F94EEE738A16}"/>
              </a:ext>
            </a:extLst>
          </p:cNvPr>
          <p:cNvGraphicFramePr>
            <a:graphicFrameLocks noGrp="1"/>
          </p:cNvGraphicFramePr>
          <p:nvPr>
            <p:ph sz="quarter" idx="13"/>
            <p:extLst>
              <p:ext uri="{D42A27DB-BD31-4B8C-83A1-F6EECF244321}">
                <p14:modId xmlns:p14="http://schemas.microsoft.com/office/powerpoint/2010/main" val="2373682036"/>
              </p:ext>
            </p:extLst>
          </p:nvPr>
        </p:nvGraphicFramePr>
        <p:xfrm>
          <a:off x="486697" y="2667000"/>
          <a:ext cx="7886700" cy="3779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5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De-escalation</a:t>
            </a:r>
          </a:p>
        </p:txBody>
      </p:sp>
      <p:sp>
        <p:nvSpPr>
          <p:cNvPr id="18434" name="Content Placeholder 2"/>
          <p:cNvSpPr>
            <a:spLocks noGrp="1"/>
          </p:cNvSpPr>
          <p:nvPr>
            <p:ph sz="quarter" idx="13"/>
          </p:nvPr>
        </p:nvSpPr>
        <p:spPr>
          <a:xfrm>
            <a:off x="304800" y="2679192"/>
            <a:ext cx="3822192" cy="3447288"/>
          </a:xfrm>
        </p:spPr>
        <p:txBody>
          <a:bodyPr/>
          <a:lstStyle/>
          <a:p>
            <a:r>
              <a:rPr lang="en-US" sz="2000" b="1" dirty="0">
                <a:latin typeface="+mn-lt"/>
              </a:rPr>
              <a:t>Communication Is Key</a:t>
            </a:r>
          </a:p>
          <a:p>
            <a:pPr lvl="1"/>
            <a:r>
              <a:rPr lang="en-US" sz="2000" dirty="0"/>
              <a:t>Stay calm</a:t>
            </a:r>
          </a:p>
          <a:p>
            <a:pPr lvl="1"/>
            <a:r>
              <a:rPr lang="en-US" sz="2000" dirty="0"/>
              <a:t>Listen</a:t>
            </a:r>
          </a:p>
          <a:p>
            <a:pPr lvl="1"/>
            <a:r>
              <a:rPr lang="en-US" sz="2000" dirty="0"/>
              <a:t>Manage your response</a:t>
            </a:r>
          </a:p>
          <a:p>
            <a:pPr lvl="1"/>
            <a:r>
              <a:rPr lang="en-US" sz="2000" dirty="0"/>
              <a:t>Set limits</a:t>
            </a:r>
          </a:p>
          <a:p>
            <a:pPr lvl="1"/>
            <a:r>
              <a:rPr lang="en-US" sz="2000" dirty="0"/>
              <a:t>Handle challenging questions</a:t>
            </a:r>
          </a:p>
          <a:p>
            <a:pPr lvl="1"/>
            <a:r>
              <a:rPr lang="en-US" sz="2000" dirty="0"/>
              <a:t>Prevent a physical confrontation</a:t>
            </a:r>
          </a:p>
        </p:txBody>
      </p:sp>
      <p:sp>
        <p:nvSpPr>
          <p:cNvPr id="6" name="Text Placeholder 5">
            <a:extLst>
              <a:ext uri="{FF2B5EF4-FFF2-40B4-BE49-F238E27FC236}">
                <a16:creationId xmlns:a16="http://schemas.microsoft.com/office/drawing/2014/main" id="{506BB6D9-C5D7-4407-8AE7-A49094ECDDCC}"/>
              </a:ext>
            </a:extLst>
          </p:cNvPr>
          <p:cNvSpPr>
            <a:spLocks noGrp="1"/>
          </p:cNvSpPr>
          <p:nvPr>
            <p:ph sz="quarter" idx="14"/>
          </p:nvPr>
        </p:nvSpPr>
        <p:spPr>
          <a:xfrm>
            <a:off x="4572000" y="2819400"/>
            <a:ext cx="3822192" cy="3447288"/>
          </a:xfrm>
        </p:spPr>
        <p:txBody>
          <a:bodyPr/>
          <a:lstStyle/>
          <a:p>
            <a:pPr>
              <a:lnSpc>
                <a:spcPct val="90000"/>
              </a:lnSpc>
            </a:pPr>
            <a:r>
              <a:rPr lang="en-US" sz="2000" b="1" dirty="0"/>
              <a:t>Communication Barriers</a:t>
            </a:r>
          </a:p>
          <a:p>
            <a:pPr lvl="1">
              <a:lnSpc>
                <a:spcPct val="90000"/>
              </a:lnSpc>
            </a:pPr>
            <a:r>
              <a:rPr lang="en-US" sz="2000" dirty="0"/>
              <a:t>Pre-judging </a:t>
            </a:r>
          </a:p>
          <a:p>
            <a:pPr lvl="1">
              <a:lnSpc>
                <a:spcPct val="90000"/>
              </a:lnSpc>
            </a:pPr>
            <a:r>
              <a:rPr lang="en-US" sz="2000" dirty="0"/>
              <a:t>Not listening </a:t>
            </a:r>
          </a:p>
          <a:p>
            <a:pPr lvl="1">
              <a:lnSpc>
                <a:spcPct val="90000"/>
              </a:lnSpc>
            </a:pPr>
            <a:r>
              <a:rPr lang="en-US" sz="2000" dirty="0"/>
              <a:t>Criticizing </a:t>
            </a:r>
          </a:p>
          <a:p>
            <a:pPr lvl="1">
              <a:lnSpc>
                <a:spcPct val="90000"/>
              </a:lnSpc>
            </a:pPr>
            <a:r>
              <a:rPr lang="en-US" sz="2000" dirty="0"/>
              <a:t>Name calling</a:t>
            </a:r>
          </a:p>
          <a:p>
            <a:pPr lvl="1">
              <a:lnSpc>
                <a:spcPct val="90000"/>
              </a:lnSpc>
            </a:pPr>
            <a:r>
              <a:rPr lang="en-US" sz="2000" dirty="0"/>
              <a:t>Engaging in power struggles</a:t>
            </a:r>
          </a:p>
          <a:p>
            <a:pPr lvl="1">
              <a:lnSpc>
                <a:spcPct val="90000"/>
              </a:lnSpc>
            </a:pPr>
            <a:r>
              <a:rPr lang="en-US" sz="2000" dirty="0"/>
              <a:t>Ordering</a:t>
            </a:r>
          </a:p>
          <a:p>
            <a:pPr lvl="1">
              <a:lnSpc>
                <a:spcPct val="90000"/>
              </a:lnSpc>
            </a:pPr>
            <a:r>
              <a:rPr lang="en-US" sz="2000" dirty="0"/>
              <a:t>Threatening</a:t>
            </a:r>
          </a:p>
          <a:p>
            <a:pPr lvl="1">
              <a:lnSpc>
                <a:spcPct val="90000"/>
              </a:lnSpc>
            </a:pPr>
            <a:r>
              <a:rPr lang="en-US" sz="2000" dirty="0"/>
              <a:t>Minimizing</a:t>
            </a:r>
          </a:p>
          <a:p>
            <a:pPr lvl="1">
              <a:lnSpc>
                <a:spcPct val="90000"/>
              </a:lnSpc>
            </a:pPr>
            <a:r>
              <a:rPr lang="en-US" sz="2000" dirty="0"/>
              <a:t>Arguing </a:t>
            </a:r>
          </a:p>
          <a:p>
            <a:endParaRPr lang="en-US" sz="2400" b="1" dirty="0">
              <a:latin typeface="+mn-lt"/>
            </a:endParaRPr>
          </a:p>
        </p:txBody>
      </p:sp>
    </p:spTree>
    <p:extLst>
      <p:ext uri="{BB962C8B-B14F-4D97-AF65-F5344CB8AC3E}">
        <p14:creationId xmlns:p14="http://schemas.microsoft.com/office/powerpoint/2010/main" val="138313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hydrozoan&#10;&#10;Description automatically generated">
            <a:extLst>
              <a:ext uri="{FF2B5EF4-FFF2-40B4-BE49-F238E27FC236}">
                <a16:creationId xmlns:a16="http://schemas.microsoft.com/office/drawing/2014/main" id="{EF73669A-D562-3B08-2675-49CC6C2B7F91}"/>
              </a:ext>
            </a:extLst>
          </p:cNvPr>
          <p:cNvPicPr>
            <a:picLocks noChangeAspect="1"/>
          </p:cNvPicPr>
          <p:nvPr/>
        </p:nvPicPr>
        <p:blipFill rotWithShape="1">
          <a:blip r:embed="rId4">
            <a:extLst>
              <a:ext uri="{28A0092B-C50C-407E-A947-70E740481C1C}">
                <a14:useLocalDpi xmlns:a14="http://schemas.microsoft.com/office/drawing/2010/main" val="0"/>
              </a:ext>
            </a:extLst>
          </a:blip>
          <a:srcRect t="9065" r="1" b="1"/>
          <a:stretch/>
        </p:blipFill>
        <p:spPr>
          <a:xfrm>
            <a:off x="1371600" y="1295400"/>
            <a:ext cx="6096000" cy="4008783"/>
          </a:xfrm>
          <a:prstGeom prst="rect">
            <a:avLst/>
          </a:prstGeom>
          <a:noFill/>
          <a:effectLst>
            <a:softEdge rad="31750"/>
          </a:effectLst>
        </p:spPr>
      </p:pic>
      <p:sp>
        <p:nvSpPr>
          <p:cNvPr id="14" name="Title 13">
            <a:extLst>
              <a:ext uri="{FF2B5EF4-FFF2-40B4-BE49-F238E27FC236}">
                <a16:creationId xmlns:a16="http://schemas.microsoft.com/office/drawing/2014/main" id="{B8853532-06A0-EBE7-18F5-E8D1E6D2AB99}"/>
              </a:ext>
            </a:extLst>
          </p:cNvPr>
          <p:cNvSpPr>
            <a:spLocks noGrp="1"/>
          </p:cNvSpPr>
          <p:nvPr>
            <p:ph type="title"/>
          </p:nvPr>
        </p:nvSpPr>
        <p:spPr>
          <a:xfrm>
            <a:off x="609601" y="338667"/>
            <a:ext cx="8077200" cy="880533"/>
          </a:xfrm>
        </p:spPr>
        <p:txBody>
          <a:bodyPr>
            <a:normAutofit fontScale="90000"/>
          </a:bodyPr>
          <a:lstStyle/>
          <a:p>
            <a:r>
              <a:rPr lang="en-US" sz="4400" b="1" dirty="0">
                <a:solidFill>
                  <a:schemeClr val="bg1"/>
                </a:solidFill>
                <a:effectLst>
                  <a:outerShdw blurRad="38100" dist="38100" dir="2700000" algn="tl">
                    <a:srgbClr val="000000">
                      <a:alpha val="43137"/>
                    </a:srgbClr>
                  </a:outerShdw>
                </a:effectLst>
              </a:rPr>
              <a:t>7 -  38 - 55 Rule of Communication </a:t>
            </a:r>
          </a:p>
        </p:txBody>
      </p:sp>
    </p:spTree>
    <p:custDataLst>
      <p:tags r:id="rId1"/>
    </p:custDataLst>
    <p:extLst>
      <p:ext uri="{BB962C8B-B14F-4D97-AF65-F5344CB8AC3E}">
        <p14:creationId xmlns:p14="http://schemas.microsoft.com/office/powerpoint/2010/main" val="41132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155&quot;&gt;&lt;/object&gt;&lt;object type=&quot;2&quot; unique_id=&quot;10156&quot;&gt;&lt;object type=&quot;3&quot; unique_id=&quot;10195&quot;&gt;&lt;property id=&quot;20148&quot; value=&quot;5&quot;/&gt;&lt;property id=&quot;20300&quot; value=&quot;Slide 1&quot;/&gt;&lt;property id=&quot;20307&quot; value=&quot;256&quot;/&gt;&lt;/object&gt;&lt;object type=&quot;3&quot; unique_id=&quot;10196&quot;&gt;&lt;property id=&quot;20148&quot; value=&quot;5&quot;/&gt;&lt;property id=&quot;20300&quot; value=&quot;Slide 2 - &amp;quot;Training Summary&amp;quot;&quot;/&gt;&lt;property id=&quot;20307&quot; value=&quot;257&quot;/&gt;&lt;/object&gt;&lt;object type=&quot;3&quot; unique_id=&quot;10197&quot;&gt;&lt;property id=&quot;20148&quot; value=&quot;5&quot;/&gt;&lt;property id=&quot;20300&quot; value=&quot;Slide 3 - &amp;quot;Training Objective&amp;quot;&quot;/&gt;&lt;property id=&quot;20307&quot; value=&quot;258&quot;/&gt;&lt;/object&gt;&lt;object type=&quot;3&quot; unique_id=&quot;10198&quot;&gt;&lt;property id=&quot;20148&quot; value=&quot;5&quot;/&gt;&lt;property id=&quot;20300&quot; value=&quot;Slide 4 - &amp;quot;AcTivity (video, quiz, technique, etc)&amp;quot;&quot;/&gt;&lt;property id=&quot;20307&quot; value=&quot;259&quot;/&gt;&lt;/object&gt;&lt;object type=&quot;3&quot; unique_id=&quot;10199&quot;&gt;&lt;property id=&quot;20148&quot; value=&quot;5&quot;/&gt;&lt;property id=&quot;20300&quot; value=&quot;Slide 5 - &amp;quot;Content&amp;quot;&quot;/&gt;&lt;property id=&quot;20307&quot; value=&quot;260&quot;/&gt;&lt;/object&gt;&lt;object type=&quot;3&quot; unique_id=&quot;10200&quot;&gt;&lt;property id=&quot;20148&quot; value=&quot;5&quot;/&gt;&lt;property id=&quot;20300&quot; value=&quot;Slide 6 - &amp;quot;Content&amp;quot;&quot;/&gt;&lt;property id=&quot;20307&quot; value=&quot;261&quot;/&gt;&lt;/object&gt;&lt;object type=&quot;3&quot; unique_id=&quot;10201&quot;&gt;&lt;property id=&quot;20148&quot; value=&quot;5&quot;/&gt;&lt;property id=&quot;20300&quot; value=&quot;Slide 7 - &amp;quot;Content&amp;quot;&quot;/&gt;&lt;property id=&quot;20307&quot; value=&quot;262&quot;/&gt;&lt;/object&gt;&lt;object type=&quot;3&quot; unique_id=&quot;10202&quot;&gt;&lt;property id=&quot;20148&quot; value=&quot;5&quot;/&gt;&lt;property id=&quot;20300&quot; value=&quot;Slide 8 - &amp;quot;Content&amp;quot;&quot;/&gt;&lt;property id=&quot;20307&quot; value=&quot;263&quot;/&gt;&lt;/object&gt;&lt;object type=&quot;3&quot; unique_id=&quot;10203&quot;&gt;&lt;property id=&quot;20148&quot; value=&quot;5&quot;/&gt;&lt;property id=&quot;20300&quot; value=&quot;Slide 9 - &amp;quot;Content&amp;quot;&quot;/&gt;&lt;property id=&quot;20307&quot; value=&quot;264&quot;/&gt;&lt;/object&gt;&lt;object type=&quot;3&quot; unique_id=&quot;10204&quot;&gt;&lt;property id=&quot;20148&quot; value=&quot;5&quot;/&gt;&lt;property id=&quot;20300&quot; value=&quot;Slide 10 - &amp;quot;Content&amp;quot;&quot;/&gt;&lt;property id=&quot;20307&quot; value=&quot;265&quot;/&gt;&lt;/object&gt;&lt;object type=&quot;3&quot; unique_id=&quot;10205&quot;&gt;&lt;property id=&quot;20148&quot; value=&quot;5&quot;/&gt;&lt;property id=&quot;20300&quot; value=&quot;Slide 11 - &amp;quot;Activity&amp;quot;&quot;/&gt;&lt;property id=&quot;20307&quot; value=&quot;266&quot;/&gt;&lt;/object&gt;&lt;object type=&quot;3&quot; unique_id=&quot;10206&quot;&gt;&lt;property id=&quot;20148&quot; value=&quot;5&quot;/&gt;&lt;property id=&quot;20300&quot; value=&quot;Slide 12 - &amp;quot;Content&amp;quot;&quot;/&gt;&lt;property id=&quot;20307&quot; value=&quot;267&quot;/&gt;&lt;/object&gt;&lt;object type=&quot;3&quot; unique_id=&quot;10207&quot;&gt;&lt;property id=&quot;20148&quot; value=&quot;5&quot;/&gt;&lt;property id=&quot;20300&quot; value=&quot;Slide 13 - &amp;quot;Content&amp;quot;&quot;/&gt;&lt;property id=&quot;20307&quot; value=&quot;268&quot;/&gt;&lt;/object&gt;&lt;object type=&quot;3&quot; unique_id=&quot;10208&quot;&gt;&lt;property id=&quot;20148&quot; value=&quot;5&quot;/&gt;&lt;property id=&quot;20300&quot; value=&quot;Slide 14 - &amp;quot;Content&amp;quot;&quot;/&gt;&lt;property id=&quot;20307&quot; value=&quot;269&quot;/&gt;&lt;/object&gt;&lt;object type=&quot;3&quot; unique_id=&quot;10209&quot;&gt;&lt;property id=&quot;20148&quot; value=&quot;5&quot;/&gt;&lt;property id=&quot;20300&quot; value=&quot;Slide 15 - &amp;quot;Content&amp;quot;&quot;/&gt;&lt;property id=&quot;20307&quot; value=&quot;270&quot;/&gt;&lt;/object&gt;&lt;object type=&quot;3&quot; unique_id=&quot;10210&quot;&gt;&lt;property id=&quot;20148&quot; value=&quot;5&quot;/&gt;&lt;property id=&quot;20300&quot; value=&quot;Slide 16 - &amp;quot;Content&amp;quot;&quot;/&gt;&lt;property id=&quot;20307&quot; value=&quot;271&quot;/&gt;&lt;/object&gt;&lt;object type=&quot;3&quot; unique_id=&quot;10211&quot;&gt;&lt;property id=&quot;20148&quot; value=&quot;5&quot;/&gt;&lt;property id=&quot;20300&quot; value=&quot;Slide 17 - &amp;quot;Content&amp;quot;&quot;/&gt;&lt;property id=&quot;20307&quot; value=&quot;272&quot;/&gt;&lt;/object&gt;&lt;object type=&quot;3&quot; unique_id=&quot;10212&quot;&gt;&lt;property id=&quot;20148&quot; value=&quot;5&quot;/&gt;&lt;property id=&quot;20300&quot; value=&quot;Slide 18 - &amp;quot;Content&amp;quot;&quot;/&gt;&lt;property id=&quot;20307&quot; value=&quot;273&quot;/&gt;&lt;/object&gt;&lt;object type=&quot;3&quot; unique_id=&quot;10213&quot;&gt;&lt;property id=&quot;20148&quot; value=&quot;5&quot;/&gt;&lt;property id=&quot;20300&quot; value=&quot;Slide 19&quot;/&gt;&lt;property id=&quot;20307&quot; value=&quot;27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4"/>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USED_LAYOUT" val="14"/>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B861A775606247B43D1B5019C69303" ma:contentTypeVersion="14" ma:contentTypeDescription="Create a new document." ma:contentTypeScope="" ma:versionID="82ed8325d7f2a97fb882458fcf963fec">
  <xsd:schema xmlns:xsd="http://www.w3.org/2001/XMLSchema" xmlns:xs="http://www.w3.org/2001/XMLSchema" xmlns:p="http://schemas.microsoft.com/office/2006/metadata/properties" xmlns:ns3="62b1e67a-8bbe-4bf1-a5eb-ce0246e2249b" xmlns:ns4="2b46886c-3aca-4cbb-b635-004bb64553a5" targetNamespace="http://schemas.microsoft.com/office/2006/metadata/properties" ma:root="true" ma:fieldsID="15292f206b4f4d82034701f126241f48" ns3:_="" ns4:_="">
    <xsd:import namespace="62b1e67a-8bbe-4bf1-a5eb-ce0246e2249b"/>
    <xsd:import namespace="2b46886c-3aca-4cbb-b635-004bb64553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1e67a-8bbe-4bf1-a5eb-ce0246e2249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46886c-3aca-4cbb-b635-004bb64553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C0E632-B252-461F-98F0-BFAC953C8F17}">
  <ds:schemaRefs>
    <ds:schemaRef ds:uri="http://schemas.microsoft.com/sharepoint/v3/contenttype/forms"/>
  </ds:schemaRefs>
</ds:datastoreItem>
</file>

<file path=customXml/itemProps2.xml><?xml version="1.0" encoding="utf-8"?>
<ds:datastoreItem xmlns:ds="http://schemas.openxmlformats.org/officeDocument/2006/customXml" ds:itemID="{555FD86C-8017-4C13-AEA0-329DAE9B1F0A}">
  <ds:schemaRef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2b46886c-3aca-4cbb-b635-004bb64553a5"/>
    <ds:schemaRef ds:uri="62b1e67a-8bbe-4bf1-a5eb-ce0246e2249b"/>
    <ds:schemaRef ds:uri="http://schemas.microsoft.com/office/2006/metadata/properties"/>
  </ds:schemaRefs>
</ds:datastoreItem>
</file>

<file path=customXml/itemProps3.xml><?xml version="1.0" encoding="utf-8"?>
<ds:datastoreItem xmlns:ds="http://schemas.openxmlformats.org/officeDocument/2006/customXml" ds:itemID="{82AC776B-DD3D-479B-8996-49ADC693D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1e67a-8bbe-4bf1-a5eb-ce0246e2249b"/>
    <ds:schemaRef ds:uri="2b46886c-3aca-4cbb-b635-004bb6455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27583</TotalTime>
  <Words>2361</Words>
  <Application>Microsoft Office PowerPoint</Application>
  <PresentationFormat>On-screen Show (4:3)</PresentationFormat>
  <Paragraphs>298</Paragraphs>
  <Slides>19</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Calibri</vt:lpstr>
      <vt:lpstr>Candara</vt:lpstr>
      <vt:lpstr>Franklin Gothic Book</vt:lpstr>
      <vt:lpstr>Georgia</vt:lpstr>
      <vt:lpstr>Ideal Sans Book</vt:lpstr>
      <vt:lpstr>Roboto</vt:lpstr>
      <vt:lpstr>Segoe UI</vt:lpstr>
      <vt:lpstr>Sohne</vt:lpstr>
      <vt:lpstr>Symbol</vt:lpstr>
      <vt:lpstr>Waveform</vt:lpstr>
      <vt:lpstr>Custom Design</vt:lpstr>
      <vt:lpstr>1_Custom Design</vt:lpstr>
      <vt:lpstr>Conflict De-Escalation  </vt:lpstr>
      <vt:lpstr>Training Objectives </vt:lpstr>
      <vt:lpstr>Understanding Key Terms:</vt:lpstr>
      <vt:lpstr>PowerPoint Presentation</vt:lpstr>
      <vt:lpstr>What is a  trigger? </vt:lpstr>
      <vt:lpstr>Exercise </vt:lpstr>
      <vt:lpstr>Emotional Charge:  Aggression</vt:lpstr>
      <vt:lpstr>Understanding De-escalation</vt:lpstr>
      <vt:lpstr>7 -  38 - 55 Rule of Communication </vt:lpstr>
      <vt:lpstr>It’s Not Only What You Say, It’s How You Say it</vt:lpstr>
      <vt:lpstr>De-Escalation </vt:lpstr>
      <vt:lpstr>Exercise </vt:lpstr>
      <vt:lpstr>PowerPoint Presentation</vt:lpstr>
      <vt:lpstr>Exercise </vt:lpstr>
      <vt:lpstr>Proactive Versus Reactive Techniques </vt:lpstr>
      <vt:lpstr>De-escalation Techniques</vt:lpstr>
      <vt:lpstr>Know Your Resources</vt:lpstr>
      <vt:lpstr>Organizational Strategies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dc:creator>
  <cp:lastModifiedBy>Lynn Scarbath Berger</cp:lastModifiedBy>
  <cp:revision>354</cp:revision>
  <cp:lastPrinted>2019-05-02T13:11:31Z</cp:lastPrinted>
  <dcterms:created xsi:type="dcterms:W3CDTF">2011-06-30T14:32:57Z</dcterms:created>
  <dcterms:modified xsi:type="dcterms:W3CDTF">2022-09-13T13:21:27Z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0x01010022B861A775606247B43D1B5019C69303</vt:lpwstr>
  </property>
</Properties>
</file>