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7" r:id="rId3"/>
    <p:sldId id="364" r:id="rId4"/>
    <p:sldId id="358" r:id="rId5"/>
    <p:sldId id="366" r:id="rId6"/>
    <p:sldId id="344" r:id="rId7"/>
    <p:sldId id="365" r:id="rId8"/>
    <p:sldId id="367" r:id="rId9"/>
    <p:sldId id="360" r:id="rId10"/>
    <p:sldId id="34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89130" autoAdjust="0"/>
  </p:normalViewPr>
  <p:slideViewPr>
    <p:cSldViewPr snapToGrid="0" snapToObjects="1" showGuides="1">
      <p:cViewPr varScale="1">
        <p:scale>
          <a:sx n="78" d="100"/>
          <a:sy n="78" d="100"/>
        </p:scale>
        <p:origin x="1531" y="67"/>
      </p:cViewPr>
      <p:guideLst>
        <p:guide orient="horz" pos="2160"/>
        <p:guide pos="2880"/>
      </p:guideLst>
    </p:cSldViewPr>
  </p:slideViewPr>
  <p:notesTextViewPr>
    <p:cViewPr>
      <p:scale>
        <a:sx n="60" d="100"/>
        <a:sy n="6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6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AD3C7-7D3E-FF4F-905C-AFF2252C6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204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0E99A-EDB5-2E4F-A93D-3478D3E1E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52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self, if needed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9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WiFi</a:t>
            </a:r>
            <a:r>
              <a:rPr lang="en-US" baseline="0" dirty="0" smtClean="0"/>
              <a:t> info</a:t>
            </a:r>
          </a:p>
          <a:p>
            <a:r>
              <a:rPr lang="en-US" baseline="0" dirty="0" smtClean="0"/>
              <a:t>Where are restrooms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7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participants</a:t>
            </a:r>
            <a:r>
              <a:rPr lang="en-US" baseline="0" dirty="0" smtClean="0"/>
              <a:t> introduce themselves by name, agency and area (either county or region)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(please note:  for FY22/23 NO Local Match is required!)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46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Besides</a:t>
            </a:r>
            <a:r>
              <a:rPr lang="en-US" sz="1200" i="1" baseline="0" dirty="0" smtClean="0"/>
              <a:t> a general Grant Writing Tips document, you also may want to review on </a:t>
            </a:r>
            <a:r>
              <a:rPr lang="en-US" sz="1200" i="1" dirty="0" smtClean="0"/>
              <a:t>ProjectWise Grant Writing Information the 2019 presentation on 5310 grant writing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4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41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we</a:t>
            </a:r>
            <a:r>
              <a:rPr lang="en-US" baseline="0" dirty="0" smtClean="0"/>
              <a:t> start: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application can be found on the TAM website in three parts – Part I, Part II and Part III</a:t>
            </a:r>
          </a:p>
          <a:p>
            <a:r>
              <a:rPr lang="en-US" baseline="0" dirty="0" smtClean="0"/>
              <a:t>Note the deadlines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31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Maryland 5310 Training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9/26/2017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20E99A-EDB5-2E4F-A93D-3478D3E1ED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8969-1B8D-6340-871C-DDA21C25772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134D58-FE8D-0B4F-8534-F5EB7AD4F4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12618" y="526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75" y="1271370"/>
            <a:ext cx="7886700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327563"/>
            <a:ext cx="3886200" cy="324196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2327564"/>
            <a:ext cx="4348595" cy="32419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8969-1B8D-6340-871C-DDA21C25772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134D58-FE8D-0B4F-8534-F5EB7AD4F4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8969-1B8D-6340-871C-DDA21C25772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"/>
            <a:ext cx="9142984" cy="6857238"/>
          </a:xfrm>
          <a:prstGeom prst="rect">
            <a:avLst/>
          </a:prstGeom>
        </p:spPr>
      </p:pic>
      <p:pic>
        <p:nvPicPr>
          <p:cNvPr id="9" name="Picture 8" descr="MDOT MTA Logo CMYK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98" y="5908349"/>
            <a:ext cx="889462" cy="5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4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huggins@mdot.Maryland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kepple@mdot.Maryland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inc.org/5310-gran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cc01.safelinks.protection.outlook.com/?url=https://mtaolts.ecopwise.com/&amp;data=02|01|nhuggins@mdot.maryland.gov|3d52cb53dc7f4dbecbaf08d8541899ee|b38cd27c57ca4597be2822df43dd47f1|0|0|637351811933318677&amp;sdata=/9y82MCJv8o0/LmHqY/1gEGKH9%2BWvkfYV6nJdFAlEVk%3D&amp;reserved=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kepple@mdot.maryland.gov" TargetMode="External"/><Relationship Id="rId2" Type="http://schemas.openxmlformats.org/officeDocument/2006/relationships/hyperlink" Target="https://www.taminc.org/5310-gra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62554"/>
            <a:ext cx="9144000" cy="214327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FY2023 5310 Briefing</a:t>
            </a:r>
            <a:r>
              <a:rPr lang="en-US" sz="44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4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2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2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  <a:t>FY2024/FY2025 5310</a:t>
            </a:r>
            <a:b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  <a:t>Enhanced Mobility for Seniors and </a:t>
            </a:r>
            <a:b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  <a:t>Individuals with Disabilities</a:t>
            </a:r>
            <a:br>
              <a:rPr lang="en-US" sz="2800" b="1" i="1" dirty="0" smtClean="0">
                <a:latin typeface="Arial" charset="0"/>
                <a:ea typeface="Arial" charset="0"/>
                <a:cs typeface="Arial" charset="0"/>
              </a:rPr>
            </a:br>
            <a:endParaRPr lang="en-US" sz="28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83822"/>
            <a:ext cx="9144000" cy="149107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September 22, 2022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Presented by: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Nancy Huggins, MDOT MTA OLTS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703871" y="5330875"/>
            <a:ext cx="4198376" cy="745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6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75" y="2451241"/>
            <a:ext cx="7886700" cy="20421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additional assistance?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Nancy Huggins, 5310 Program Manager, MDOT MTA OLTS</a:t>
            </a:r>
            <a:b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nhuggins@mdot.Maryland.gov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Jason </a:t>
            </a:r>
            <a:r>
              <a:rPr lang="en-US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Kepple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5310 bus/van information, MDOT MTA OLTS</a:t>
            </a:r>
            <a:b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jkepple@mdot.Maryland.gov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0" dirty="0" smtClean="0"/>
              <a:t/>
            </a:r>
            <a:br>
              <a:rPr lang="en-US" sz="2700" b="0" dirty="0" smtClean="0"/>
            </a:br>
            <a:r>
              <a:rPr lang="en-US" sz="2700" b="0" dirty="0" smtClean="0"/>
              <a:t/>
            </a:r>
            <a:br>
              <a:rPr lang="en-US" sz="2700" b="0" dirty="0" smtClean="0"/>
            </a:br>
            <a:r>
              <a:rPr lang="en-US" sz="2700" b="0" dirty="0"/>
              <a:t/>
            </a:r>
            <a:br>
              <a:rPr lang="en-US" sz="2700" b="0" dirty="0"/>
            </a:br>
            <a:endParaRPr lang="en-US" sz="2700" b="0" dirty="0"/>
          </a:p>
        </p:txBody>
      </p:sp>
    </p:spTree>
    <p:extLst>
      <p:ext uri="{BB962C8B-B14F-4D97-AF65-F5344CB8AC3E}">
        <p14:creationId xmlns:p14="http://schemas.microsoft.com/office/powerpoint/2010/main" val="281768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338" y="425796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Housekeeping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3338" y="1535049"/>
            <a:ext cx="740369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Information: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Network:  CBBC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Password: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beachclub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Silent Phones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142" y="583112"/>
            <a:ext cx="7886700" cy="1442333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Agenda for this Morning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625" y="2251587"/>
            <a:ext cx="6537225" cy="2959511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Terminology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Hints for Grant Writing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5310 Grant Review – Part I, Part II and Part III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8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08" y="533951"/>
            <a:ext cx="7886700" cy="1058875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70" y="1494503"/>
            <a:ext cx="8218089" cy="4715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FTA</a:t>
            </a:r>
            <a:r>
              <a:rPr lang="en-US" dirty="0" smtClean="0"/>
              <a:t>:  Federal Transit Administration</a:t>
            </a:r>
          </a:p>
          <a:p>
            <a:pPr marL="0" indent="0">
              <a:buNone/>
            </a:pPr>
            <a:r>
              <a:rPr lang="en-US" b="1" dirty="0" smtClean="0"/>
              <a:t>MDOT</a:t>
            </a:r>
            <a:r>
              <a:rPr lang="en-US" dirty="0" smtClean="0"/>
              <a:t>:  Maryland Department of Transportation </a:t>
            </a:r>
          </a:p>
          <a:p>
            <a:pPr marL="0" indent="0">
              <a:buNone/>
            </a:pPr>
            <a:r>
              <a:rPr lang="en-US" b="1" dirty="0" smtClean="0"/>
              <a:t>MTA</a:t>
            </a:r>
            <a:r>
              <a:rPr lang="en-US" dirty="0" smtClean="0"/>
              <a:t>:  Maryland Transit Administration</a:t>
            </a:r>
          </a:p>
          <a:p>
            <a:pPr marL="0" indent="0">
              <a:buNone/>
            </a:pPr>
            <a:r>
              <a:rPr lang="en-US" b="1" dirty="0" smtClean="0"/>
              <a:t>OLTS</a:t>
            </a:r>
            <a:r>
              <a:rPr lang="en-US" dirty="0" smtClean="0"/>
              <a:t>:  Office of Local Transit Support</a:t>
            </a:r>
          </a:p>
          <a:p>
            <a:pPr marL="0" indent="0">
              <a:buNone/>
            </a:pPr>
            <a:r>
              <a:rPr lang="en-US" b="1" dirty="0" smtClean="0"/>
              <a:t>Section 5310</a:t>
            </a:r>
            <a:r>
              <a:rPr lang="en-US" dirty="0" smtClean="0"/>
              <a:t>: Enhanced Mobility of Seniors &amp; Individuals with Disabilities</a:t>
            </a:r>
          </a:p>
          <a:p>
            <a:pPr marL="0" indent="0">
              <a:buNone/>
            </a:pPr>
            <a:r>
              <a:rPr lang="en-US" b="1" dirty="0" smtClean="0"/>
              <a:t>MM</a:t>
            </a:r>
            <a:r>
              <a:rPr lang="en-US" dirty="0" smtClean="0"/>
              <a:t>:  Mobility Management </a:t>
            </a:r>
          </a:p>
          <a:p>
            <a:pPr marL="0" indent="0">
              <a:buNone/>
            </a:pPr>
            <a:r>
              <a:rPr lang="en-US" b="1" dirty="0" smtClean="0"/>
              <a:t>PM</a:t>
            </a:r>
            <a:r>
              <a:rPr lang="en-US" dirty="0" smtClean="0"/>
              <a:t>:  Preventive Maintenance</a:t>
            </a:r>
          </a:p>
          <a:p>
            <a:pPr marL="0" indent="0">
              <a:buNone/>
            </a:pPr>
            <a:r>
              <a:rPr lang="en-US" b="1" dirty="0" smtClean="0"/>
              <a:t>Match</a:t>
            </a:r>
            <a:r>
              <a:rPr lang="en-US" dirty="0" smtClean="0"/>
              <a:t>:  Federal and/or Local share required for grant </a:t>
            </a:r>
          </a:p>
          <a:p>
            <a:pPr marL="0" indent="0">
              <a:buNone/>
            </a:pPr>
            <a:r>
              <a:rPr lang="en-US" b="1" dirty="0" smtClean="0"/>
              <a:t>FY</a:t>
            </a:r>
            <a:r>
              <a:rPr lang="en-US" dirty="0" smtClean="0"/>
              <a:t>:  Fiscal year</a:t>
            </a:r>
          </a:p>
          <a:p>
            <a:pPr marL="0" indent="0">
              <a:buNone/>
            </a:pPr>
            <a:r>
              <a:rPr lang="en-US" b="1" dirty="0" smtClean="0"/>
              <a:t>RFP</a:t>
            </a:r>
            <a:r>
              <a:rPr lang="en-US" dirty="0" smtClean="0"/>
              <a:t>:  Request for Payment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035" y="209486"/>
            <a:ext cx="7886700" cy="1325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10 Tips for Grant Writing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in ProjectWise: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01-OLTS-SR-5310-References\Grant Writing Information*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2276" y="1564546"/>
            <a:ext cx="6724034" cy="402139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Eligibility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grant opportunity aligned with your mission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 and follow the instructions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miss any deadlines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your time wisely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concise and accurate with information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the budget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 for cash match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checklist provided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Have someone read grant application to make sure it is understandable</a:t>
            </a:r>
          </a:p>
          <a:p>
            <a:pPr marL="457200" indent="-457200">
              <a:buAutoNum type="arabicPeriod"/>
            </a:pPr>
            <a:endParaRPr lang="en-US" dirty="0" smtClean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074607" y="5829312"/>
            <a:ext cx="5751870" cy="732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 smtClean="0"/>
              <a:t>*ProjectWise Grant Writing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1800" i="1" dirty="0" smtClean="0"/>
              <a:t> also has a 2019 presentation on 5310 grant writing, you may wish to review</a:t>
            </a:r>
          </a:p>
        </p:txBody>
      </p:sp>
    </p:spTree>
    <p:extLst>
      <p:ext uri="{BB962C8B-B14F-4D97-AF65-F5344CB8AC3E}">
        <p14:creationId xmlns:p14="http://schemas.microsoft.com/office/powerpoint/2010/main" val="127838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9070_1G_FINAL_circular_4-20-15(1) - Word (Product Activation Failed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3" t="19755" r="18699" b="4711"/>
          <a:stretch/>
        </p:blipFill>
        <p:spPr>
          <a:xfrm>
            <a:off x="4130612" y="1145789"/>
            <a:ext cx="4080440" cy="4937760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outerShdw blurRad="50800" dist="50800" dir="5400000" sx="39000" sy="39000" algn="ctr" rotWithShape="0">
              <a:srgbClr val="000000"/>
            </a:outerShdw>
            <a:softEdge rad="889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2795"/>
            <a:ext cx="9144000" cy="111369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What is 5310?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241" y="1497641"/>
            <a:ext cx="36618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Federal Program – Section 5310</a:t>
            </a:r>
            <a:br>
              <a:rPr lang="en-US" dirty="0" smtClean="0"/>
            </a:br>
            <a:r>
              <a:rPr lang="en-US" dirty="0" smtClean="0"/>
              <a:t>Enhanced Mobility for Seniors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en-US" dirty="0" smtClean="0"/>
              <a:t> with Disabilities</a:t>
            </a:r>
          </a:p>
          <a:p>
            <a:endParaRPr lang="en-US" dirty="0"/>
          </a:p>
          <a:p>
            <a:r>
              <a:rPr lang="en-US" dirty="0" smtClean="0"/>
              <a:t>MDOT MTA 5310 Program</a:t>
            </a:r>
          </a:p>
          <a:p>
            <a:r>
              <a:rPr lang="en-US" sz="2000" i="1" dirty="0" smtClean="0"/>
              <a:t>The program purpose is to improve mobility for seniors and individuals with disabilities by removing barriers to transportation service and expanding mobility options.</a:t>
            </a:r>
          </a:p>
          <a:p>
            <a:endParaRPr lang="en-US" dirty="0" smtClean="0"/>
          </a:p>
          <a:p>
            <a:r>
              <a:rPr lang="en-US" dirty="0" smtClean="0"/>
              <a:t>FTA 5310 Circular:  </a:t>
            </a:r>
            <a:r>
              <a:rPr lang="en-US" b="1" dirty="0" smtClean="0"/>
              <a:t>FTA C9070.1G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981" y="28814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NOW, Lets look at the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5310 Grant Application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752576"/>
            <a:ext cx="9144000" cy="4471243"/>
          </a:xfrm>
        </p:spPr>
        <p:txBody>
          <a:bodyPr>
            <a:normAutofit/>
          </a:bodyPr>
          <a:lstStyle/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application can be found on the TAM website: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3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www.taminc.org/5310-grant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3" indent="0"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First Deadline is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28, 2022</a:t>
            </a:r>
          </a:p>
          <a:p>
            <a:pPr marL="685800" lvl="2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Second Deadline is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28, 2022</a:t>
            </a:r>
          </a:p>
          <a:p>
            <a:pPr marL="685800" lvl="2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Final Submission Deadline: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5310 Human Services Grant application Parts II and Part III plus corresponding documentation will be submitted electronically via the MDOT MTA Grant Application Portal (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4" tooltip="Original URL: https://mtaolts.ecopwise.com/. Click or tap if you trust this link."/>
              </a:rPr>
              <a:t>https://mtaolts.ecopwise.com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no later than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January 20, 2023 at 4:00 pm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2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85800" lvl="2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Calling up the application on the TAM website.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3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285" y="608588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Buses/Vans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775" y="1855616"/>
            <a:ext cx="8336969" cy="3241964"/>
          </a:xfrm>
        </p:spPr>
        <p:txBody>
          <a:bodyPr/>
          <a:lstStyle/>
          <a:p>
            <a:r>
              <a:rPr lang="en-US" dirty="0" smtClean="0"/>
              <a:t>Bus/Van Order Forms and Floor Plans can be found on the TAM </a:t>
            </a:r>
            <a:r>
              <a:rPr lang="en-US" dirty="0"/>
              <a:t>website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www.taminc.org/5310-grant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you have questions about bus or van configurations, please contact either Jason </a:t>
            </a:r>
            <a:r>
              <a:rPr lang="en-US" dirty="0" err="1" smtClean="0"/>
              <a:t>Kepple</a:t>
            </a:r>
            <a:r>
              <a:rPr lang="en-US" dirty="0" smtClean="0"/>
              <a:t>, MDOT MTA OLTS Bus/Van expert 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jkepple@mdot.maryland.gov</a:t>
            </a:r>
            <a:r>
              <a:rPr lang="en-US" dirty="0" smtClean="0"/>
              <a:t> or the vehicle manufacturer.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4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4081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Questions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5310 Grant Application?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80000">
            <a:off x="933591" y="3158793"/>
            <a:ext cx="6640529" cy="128305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? ? ? 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8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13055</TotalTime>
  <Words>475</Words>
  <Application>Microsoft Office PowerPoint</Application>
  <PresentationFormat>On-screen Show (4:3)</PresentationFormat>
  <Paragraphs>106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FY2023 5310 Briefing  FY2024/FY2025 5310 Enhanced Mobility for Seniors and  Individuals with Disabilities </vt:lpstr>
      <vt:lpstr>Housekeeping Notes</vt:lpstr>
      <vt:lpstr>  WELCOME Agenda for this Morning    </vt:lpstr>
      <vt:lpstr>Terminology</vt:lpstr>
      <vt:lpstr>10 Tips for Grant Writing Reference in ProjectWise:  01-OLTS-SR-5310-References\Grant Writing Information*</vt:lpstr>
      <vt:lpstr> What is 5310?</vt:lpstr>
      <vt:lpstr>NOW, Lets look at the  5310 Grant Application</vt:lpstr>
      <vt:lpstr>Buses/Vans</vt:lpstr>
      <vt:lpstr>PowerPoint Presentation</vt:lpstr>
      <vt:lpstr>Need additional assistance?  Nancy Huggins, 5310 Program Manager, MDOT MTA OLTS nhuggins@mdot.Maryland.gov  Jason Kepple, 5310 bus/van information, MDOT MTA OLTS jkepple@mdot.Maryland.gov    </vt:lpstr>
    </vt:vector>
  </TitlesOfParts>
  <Company>Pulsar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Baker</dc:creator>
  <cp:lastModifiedBy>Nancy Hggins</cp:lastModifiedBy>
  <cp:revision>252</cp:revision>
  <cp:lastPrinted>2017-10-05T20:56:00Z</cp:lastPrinted>
  <dcterms:created xsi:type="dcterms:W3CDTF">2017-04-18T13:09:15Z</dcterms:created>
  <dcterms:modified xsi:type="dcterms:W3CDTF">2022-09-22T11:25:59Z</dcterms:modified>
</cp:coreProperties>
</file>