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 id="2147483965" r:id="rId5"/>
    <p:sldMasterId id="2147483977" r:id="rId6"/>
  </p:sldMasterIdLst>
  <p:notesMasterIdLst>
    <p:notesMasterId r:id="rId26"/>
  </p:notesMasterIdLst>
  <p:handoutMasterIdLst>
    <p:handoutMasterId r:id="rId27"/>
  </p:handoutMasterIdLst>
  <p:sldIdLst>
    <p:sldId id="281" r:id="rId7"/>
    <p:sldId id="311" r:id="rId8"/>
    <p:sldId id="338" r:id="rId9"/>
    <p:sldId id="332" r:id="rId10"/>
    <p:sldId id="1047" r:id="rId11"/>
    <p:sldId id="334" r:id="rId12"/>
    <p:sldId id="333" r:id="rId13"/>
    <p:sldId id="1048" r:id="rId14"/>
    <p:sldId id="1049" r:id="rId15"/>
    <p:sldId id="1050" r:id="rId16"/>
    <p:sldId id="1052" r:id="rId17"/>
    <p:sldId id="1053" r:id="rId18"/>
    <p:sldId id="337" r:id="rId19"/>
    <p:sldId id="335" r:id="rId20"/>
    <p:sldId id="446" r:id="rId21"/>
    <p:sldId id="1046" r:id="rId22"/>
    <p:sldId id="1045" r:id="rId23"/>
    <p:sldId id="1054" r:id="rId24"/>
    <p:sldId id="274" r:id="rId25"/>
  </p:sldIdLst>
  <p:sldSz cx="9144000" cy="6858000" type="screen4x3"/>
  <p:notesSz cx="6858000" cy="9313863"/>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641"/>
    <a:srgbClr val="3B23CB"/>
    <a:srgbClr val="523BDD"/>
    <a:srgbClr val="2A198F"/>
    <a:srgbClr val="1D1160"/>
    <a:srgbClr val="8FA173"/>
    <a:srgbClr val="53682A"/>
    <a:srgbClr val="7C9450"/>
    <a:srgbClr val="6A8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D1999-C9EC-422F-A51D-279D4CBFE5F4}" v="74" dt="2023-09-20T21:02:46.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67531" autoAdjust="0"/>
  </p:normalViewPr>
  <p:slideViewPr>
    <p:cSldViewPr>
      <p:cViewPr varScale="1">
        <p:scale>
          <a:sx n="70" d="100"/>
          <a:sy n="70" d="100"/>
        </p:scale>
        <p:origin x="2802" y="5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notesViewPr>
    <p:cSldViewPr>
      <p:cViewPr>
        <p:scale>
          <a:sx n="100" d="100"/>
          <a:sy n="100" d="100"/>
        </p:scale>
        <p:origin x="-1806" y="143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Scarbath Berger" userId="b83b14b2-50a6-4968-8109-80c9abd2e56c" providerId="ADAL" clId="{092D1999-C9EC-422F-A51D-279D4CBFE5F4}"/>
    <pc:docChg chg="undo redo custSel addSld delSld modSld sldOrd">
      <pc:chgData name="Lynn Scarbath Berger" userId="b83b14b2-50a6-4968-8109-80c9abd2e56c" providerId="ADAL" clId="{092D1999-C9EC-422F-A51D-279D4CBFE5F4}" dt="2023-09-20T21:02:46.028" v="1529" actId="1076"/>
      <pc:docMkLst>
        <pc:docMk/>
      </pc:docMkLst>
      <pc:sldChg chg="modSp mod">
        <pc:chgData name="Lynn Scarbath Berger" userId="b83b14b2-50a6-4968-8109-80c9abd2e56c" providerId="ADAL" clId="{092D1999-C9EC-422F-A51D-279D4CBFE5F4}" dt="2023-09-20T20:59:51.628" v="1498" actId="207"/>
        <pc:sldMkLst>
          <pc:docMk/>
          <pc:sldMk cId="0" sldId="274"/>
        </pc:sldMkLst>
        <pc:spChg chg="mod">
          <ac:chgData name="Lynn Scarbath Berger" userId="b83b14b2-50a6-4968-8109-80c9abd2e56c" providerId="ADAL" clId="{092D1999-C9EC-422F-A51D-279D4CBFE5F4}" dt="2023-09-20T20:59:51.628" v="1498" actId="207"/>
          <ac:spMkLst>
            <pc:docMk/>
            <pc:sldMk cId="0" sldId="274"/>
            <ac:spMk id="71682" creationId="{B68F86D2-57FD-A500-620F-BB531E335CCE}"/>
          </ac:spMkLst>
        </pc:spChg>
      </pc:sldChg>
      <pc:sldChg chg="modSp">
        <pc:chgData name="Lynn Scarbath Berger" userId="b83b14b2-50a6-4968-8109-80c9abd2e56c" providerId="ADAL" clId="{092D1999-C9EC-422F-A51D-279D4CBFE5F4}" dt="2023-09-20T21:02:46.028" v="1529" actId="1076"/>
        <pc:sldMkLst>
          <pc:docMk/>
          <pc:sldMk cId="0" sldId="281"/>
        </pc:sldMkLst>
        <pc:spChg chg="mod">
          <ac:chgData name="Lynn Scarbath Berger" userId="b83b14b2-50a6-4968-8109-80c9abd2e56c" providerId="ADAL" clId="{092D1999-C9EC-422F-A51D-279D4CBFE5F4}" dt="2023-09-20T21:02:46.028" v="1529" actId="1076"/>
          <ac:spMkLst>
            <pc:docMk/>
            <pc:sldMk cId="0" sldId="281"/>
            <ac:spMk id="19458" creationId="{3B7AB3C6-3801-D6DD-AA14-E56EFF3EF177}"/>
          </ac:spMkLst>
        </pc:spChg>
      </pc:sldChg>
      <pc:sldChg chg="modSp mod modNotesTx">
        <pc:chgData name="Lynn Scarbath Berger" userId="b83b14b2-50a6-4968-8109-80c9abd2e56c" providerId="ADAL" clId="{092D1999-C9EC-422F-A51D-279D4CBFE5F4}" dt="2023-09-20T21:02:37.101" v="1528" actId="207"/>
        <pc:sldMkLst>
          <pc:docMk/>
          <pc:sldMk cId="0" sldId="311"/>
        </pc:sldMkLst>
        <pc:spChg chg="mod">
          <ac:chgData name="Lynn Scarbath Berger" userId="b83b14b2-50a6-4968-8109-80c9abd2e56c" providerId="ADAL" clId="{092D1999-C9EC-422F-A51D-279D4CBFE5F4}" dt="2023-09-20T21:02:37.101" v="1528" actId="207"/>
          <ac:spMkLst>
            <pc:docMk/>
            <pc:sldMk cId="0" sldId="311"/>
            <ac:spMk id="2" creationId="{AABD1A23-ED41-157C-7080-20237E7C0C06}"/>
          </ac:spMkLst>
        </pc:spChg>
      </pc:sldChg>
      <pc:sldChg chg="modSp mod">
        <pc:chgData name="Lynn Scarbath Berger" userId="b83b14b2-50a6-4968-8109-80c9abd2e56c" providerId="ADAL" clId="{092D1999-C9EC-422F-A51D-279D4CBFE5F4}" dt="2023-09-20T21:02:03.077" v="1522" actId="255"/>
        <pc:sldMkLst>
          <pc:docMk/>
          <pc:sldMk cId="0" sldId="332"/>
        </pc:sldMkLst>
        <pc:spChg chg="mod">
          <ac:chgData name="Lynn Scarbath Berger" userId="b83b14b2-50a6-4968-8109-80c9abd2e56c" providerId="ADAL" clId="{092D1999-C9EC-422F-A51D-279D4CBFE5F4}" dt="2023-09-20T21:02:03.077" v="1522" actId="255"/>
          <ac:spMkLst>
            <pc:docMk/>
            <pc:sldMk cId="0" sldId="332"/>
            <ac:spMk id="26626" creationId="{149D3F3C-4802-0B03-19D9-229932A73929}"/>
          </ac:spMkLst>
        </pc:spChg>
      </pc:sldChg>
      <pc:sldChg chg="addSp modSp mod modAnim">
        <pc:chgData name="Lynn Scarbath Berger" userId="b83b14b2-50a6-4968-8109-80c9abd2e56c" providerId="ADAL" clId="{092D1999-C9EC-422F-A51D-279D4CBFE5F4}" dt="2023-09-20T21:01:32.510" v="1514" actId="207"/>
        <pc:sldMkLst>
          <pc:docMk/>
          <pc:sldMk cId="0" sldId="333"/>
        </pc:sldMkLst>
        <pc:spChg chg="mod">
          <ac:chgData name="Lynn Scarbath Berger" userId="b83b14b2-50a6-4968-8109-80c9abd2e56c" providerId="ADAL" clId="{092D1999-C9EC-422F-A51D-279D4CBFE5F4}" dt="2023-09-20T21:01:32.510" v="1514" actId="207"/>
          <ac:spMkLst>
            <pc:docMk/>
            <pc:sldMk cId="0" sldId="333"/>
            <ac:spMk id="27650" creationId="{4EABDE2A-A0EF-23AF-65CC-D42A20AB8A3F}"/>
          </ac:spMkLst>
        </pc:spChg>
        <pc:spChg chg="mod">
          <ac:chgData name="Lynn Scarbath Berger" userId="b83b14b2-50a6-4968-8109-80c9abd2e56c" providerId="ADAL" clId="{092D1999-C9EC-422F-A51D-279D4CBFE5F4}" dt="2023-09-20T19:55:01.788" v="746" actId="20577"/>
          <ac:spMkLst>
            <pc:docMk/>
            <pc:sldMk cId="0" sldId="333"/>
            <ac:spMk id="27651" creationId="{0D2CA61C-AE61-6F59-4656-43B9C4DF28A6}"/>
          </ac:spMkLst>
        </pc:spChg>
        <pc:picChg chg="add mod">
          <ac:chgData name="Lynn Scarbath Berger" userId="b83b14b2-50a6-4968-8109-80c9abd2e56c" providerId="ADAL" clId="{092D1999-C9EC-422F-A51D-279D4CBFE5F4}" dt="2023-09-20T19:58:59.921" v="771" actId="1076"/>
          <ac:picMkLst>
            <pc:docMk/>
            <pc:sldMk cId="0" sldId="333"/>
            <ac:picMk id="2" creationId="{CBCDAE62-25E7-02A0-D9A1-05E8AAC3F523}"/>
          </ac:picMkLst>
        </pc:picChg>
      </pc:sldChg>
      <pc:sldChg chg="modSp mod ord">
        <pc:chgData name="Lynn Scarbath Berger" userId="b83b14b2-50a6-4968-8109-80c9abd2e56c" providerId="ADAL" clId="{092D1999-C9EC-422F-A51D-279D4CBFE5F4}" dt="2023-09-20T21:01:38.400" v="1515" actId="207"/>
        <pc:sldMkLst>
          <pc:docMk/>
          <pc:sldMk cId="0" sldId="334"/>
        </pc:sldMkLst>
        <pc:spChg chg="mod">
          <ac:chgData name="Lynn Scarbath Berger" userId="b83b14b2-50a6-4968-8109-80c9abd2e56c" providerId="ADAL" clId="{092D1999-C9EC-422F-A51D-279D4CBFE5F4}" dt="2023-09-20T21:01:38.400" v="1515" actId="207"/>
          <ac:spMkLst>
            <pc:docMk/>
            <pc:sldMk cId="0" sldId="334"/>
            <ac:spMk id="28674" creationId="{C8AF1BF2-47E0-55DB-1B7B-AA2EFC34F3C0}"/>
          </ac:spMkLst>
        </pc:spChg>
      </pc:sldChg>
      <pc:sldChg chg="addSp modSp mod">
        <pc:chgData name="Lynn Scarbath Berger" userId="b83b14b2-50a6-4968-8109-80c9abd2e56c" providerId="ADAL" clId="{092D1999-C9EC-422F-A51D-279D4CBFE5F4}" dt="2023-09-20T21:00:14.018" v="1501" actId="113"/>
        <pc:sldMkLst>
          <pc:docMk/>
          <pc:sldMk cId="0" sldId="335"/>
        </pc:sldMkLst>
        <pc:spChg chg="mod">
          <ac:chgData name="Lynn Scarbath Berger" userId="b83b14b2-50a6-4968-8109-80c9abd2e56c" providerId="ADAL" clId="{092D1999-C9EC-422F-A51D-279D4CBFE5F4}" dt="2023-09-20T21:00:14.018" v="1501" actId="113"/>
          <ac:spMkLst>
            <pc:docMk/>
            <pc:sldMk cId="0" sldId="335"/>
            <ac:spMk id="2" creationId="{5AE1F515-1708-A424-6C94-92015620A6CB}"/>
          </ac:spMkLst>
        </pc:spChg>
        <pc:spChg chg="mod">
          <ac:chgData name="Lynn Scarbath Berger" userId="b83b14b2-50a6-4968-8109-80c9abd2e56c" providerId="ADAL" clId="{092D1999-C9EC-422F-A51D-279D4CBFE5F4}" dt="2023-09-20T17:44:18.208" v="29" actId="113"/>
          <ac:spMkLst>
            <pc:docMk/>
            <pc:sldMk cId="0" sldId="335"/>
            <ac:spMk id="30723" creationId="{9E6961F7-A1D6-A55A-FCBE-2B673AAFC296}"/>
          </ac:spMkLst>
        </pc:spChg>
        <pc:picChg chg="add mod">
          <ac:chgData name="Lynn Scarbath Berger" userId="b83b14b2-50a6-4968-8109-80c9abd2e56c" providerId="ADAL" clId="{092D1999-C9EC-422F-A51D-279D4CBFE5F4}" dt="2023-09-20T20:24:14.834" v="1304" actId="1076"/>
          <ac:picMkLst>
            <pc:docMk/>
            <pc:sldMk cId="0" sldId="335"/>
            <ac:picMk id="3" creationId="{ECF71455-4737-CF91-3E11-0A7DBE3ED559}"/>
          </ac:picMkLst>
        </pc:picChg>
        <pc:picChg chg="add mod">
          <ac:chgData name="Lynn Scarbath Berger" userId="b83b14b2-50a6-4968-8109-80c9abd2e56c" providerId="ADAL" clId="{092D1999-C9EC-422F-A51D-279D4CBFE5F4}" dt="2023-09-20T20:23:55.562" v="1300" actId="1076"/>
          <ac:picMkLst>
            <pc:docMk/>
            <pc:sldMk cId="0" sldId="335"/>
            <ac:picMk id="4" creationId="{3E67768C-C082-AFCB-A2C7-82E4B71C9E27}"/>
          </ac:picMkLst>
        </pc:picChg>
      </pc:sldChg>
      <pc:sldChg chg="addSp delSp modSp del mod">
        <pc:chgData name="Lynn Scarbath Berger" userId="b83b14b2-50a6-4968-8109-80c9abd2e56c" providerId="ADAL" clId="{092D1999-C9EC-422F-A51D-279D4CBFE5F4}" dt="2023-09-20T20:23:17.282" v="1287" actId="2696"/>
        <pc:sldMkLst>
          <pc:docMk/>
          <pc:sldMk cId="0" sldId="336"/>
        </pc:sldMkLst>
        <pc:spChg chg="add del mod">
          <ac:chgData name="Lynn Scarbath Berger" userId="b83b14b2-50a6-4968-8109-80c9abd2e56c" providerId="ADAL" clId="{092D1999-C9EC-422F-A51D-279D4CBFE5F4}" dt="2023-09-20T17:57:07.069" v="240" actId="21"/>
          <ac:spMkLst>
            <pc:docMk/>
            <pc:sldMk cId="0" sldId="336"/>
            <ac:spMk id="2" creationId="{BB36468D-B58B-F4DE-6F19-D3161E9F13E9}"/>
          </ac:spMkLst>
        </pc:spChg>
        <pc:spChg chg="add mod">
          <ac:chgData name="Lynn Scarbath Berger" userId="b83b14b2-50a6-4968-8109-80c9abd2e56c" providerId="ADAL" clId="{092D1999-C9EC-422F-A51D-279D4CBFE5F4}" dt="2023-09-20T20:22:49.755" v="1281" actId="21"/>
          <ac:spMkLst>
            <pc:docMk/>
            <pc:sldMk cId="0" sldId="336"/>
            <ac:spMk id="2" creationId="{FA1C7779-57B2-06B3-3582-C44688509B75}"/>
          </ac:spMkLst>
        </pc:spChg>
        <pc:picChg chg="del mod">
          <ac:chgData name="Lynn Scarbath Berger" userId="b83b14b2-50a6-4968-8109-80c9abd2e56c" providerId="ADAL" clId="{092D1999-C9EC-422F-A51D-279D4CBFE5F4}" dt="2023-09-20T20:22:49.755" v="1281" actId="21"/>
          <ac:picMkLst>
            <pc:docMk/>
            <pc:sldMk cId="0" sldId="336"/>
            <ac:picMk id="31746" creationId="{19E32BE4-BB35-A6C7-1D8E-E6FEF63BF19A}"/>
          </ac:picMkLst>
        </pc:picChg>
        <pc:picChg chg="del mod">
          <ac:chgData name="Lynn Scarbath Berger" userId="b83b14b2-50a6-4968-8109-80c9abd2e56c" providerId="ADAL" clId="{092D1999-C9EC-422F-A51D-279D4CBFE5F4}" dt="2023-09-20T20:22:36.186" v="1278" actId="21"/>
          <ac:picMkLst>
            <pc:docMk/>
            <pc:sldMk cId="0" sldId="336"/>
            <ac:picMk id="31748" creationId="{A81A8B60-D333-3E24-6845-09BEF64579F8}"/>
          </ac:picMkLst>
        </pc:picChg>
      </pc:sldChg>
      <pc:sldChg chg="addSp delSp modSp mod ord modClrScheme chgLayout">
        <pc:chgData name="Lynn Scarbath Berger" userId="b83b14b2-50a6-4968-8109-80c9abd2e56c" providerId="ADAL" clId="{092D1999-C9EC-422F-A51D-279D4CBFE5F4}" dt="2023-09-20T20:48:07.994" v="1325"/>
        <pc:sldMkLst>
          <pc:docMk/>
          <pc:sldMk cId="0" sldId="337"/>
        </pc:sldMkLst>
        <pc:spChg chg="del mod ord">
          <ac:chgData name="Lynn Scarbath Berger" userId="b83b14b2-50a6-4968-8109-80c9abd2e56c" providerId="ADAL" clId="{092D1999-C9EC-422F-A51D-279D4CBFE5F4}" dt="2023-09-20T18:06:50.335" v="520" actId="26606"/>
          <ac:spMkLst>
            <pc:docMk/>
            <pc:sldMk cId="0" sldId="337"/>
            <ac:spMk id="2" creationId="{B55B4AC3-52C0-00B7-701A-B29CF478BF6D}"/>
          </ac:spMkLst>
        </pc:spChg>
        <pc:spChg chg="add del mod ord">
          <ac:chgData name="Lynn Scarbath Berger" userId="b83b14b2-50a6-4968-8109-80c9abd2e56c" providerId="ADAL" clId="{092D1999-C9EC-422F-A51D-279D4CBFE5F4}" dt="2023-09-20T18:06:50.335" v="520" actId="26606"/>
          <ac:spMkLst>
            <pc:docMk/>
            <pc:sldMk cId="0" sldId="337"/>
            <ac:spMk id="3" creationId="{4ADCD920-D7C3-1B1D-D995-F1630A4688BE}"/>
          </ac:spMkLst>
        </pc:spChg>
        <pc:spChg chg="mod ord">
          <ac:chgData name="Lynn Scarbath Berger" userId="b83b14b2-50a6-4968-8109-80c9abd2e56c" providerId="ADAL" clId="{092D1999-C9EC-422F-A51D-279D4CBFE5F4}" dt="2023-09-20T18:08:57.691" v="529" actId="27636"/>
          <ac:spMkLst>
            <pc:docMk/>
            <pc:sldMk cId="0" sldId="337"/>
            <ac:spMk id="32771" creationId="{AFEC7096-0619-C859-7113-A2D725885715}"/>
          </ac:spMkLst>
        </pc:spChg>
        <pc:graphicFrameChg chg="add mod">
          <ac:chgData name="Lynn Scarbath Berger" userId="b83b14b2-50a6-4968-8109-80c9abd2e56c" providerId="ADAL" clId="{092D1999-C9EC-422F-A51D-279D4CBFE5F4}" dt="2023-09-20T20:48:07.994" v="1325"/>
          <ac:graphicFrameMkLst>
            <pc:docMk/>
            <pc:sldMk cId="0" sldId="337"/>
            <ac:graphicFrameMk id="32773" creationId="{AB3B31ED-B62B-3B28-10A6-D5191504F857}"/>
          </ac:graphicFrameMkLst>
        </pc:graphicFrameChg>
      </pc:sldChg>
      <pc:sldChg chg="modSp mod">
        <pc:chgData name="Lynn Scarbath Berger" userId="b83b14b2-50a6-4968-8109-80c9abd2e56c" providerId="ADAL" clId="{092D1999-C9EC-422F-A51D-279D4CBFE5F4}" dt="2023-09-20T21:02:27.684" v="1527" actId="6549"/>
        <pc:sldMkLst>
          <pc:docMk/>
          <pc:sldMk cId="0" sldId="338"/>
        </pc:sldMkLst>
        <pc:spChg chg="mod">
          <ac:chgData name="Lynn Scarbath Berger" userId="b83b14b2-50a6-4968-8109-80c9abd2e56c" providerId="ADAL" clId="{092D1999-C9EC-422F-A51D-279D4CBFE5F4}" dt="2023-09-20T21:02:11.559" v="1523" actId="207"/>
          <ac:spMkLst>
            <pc:docMk/>
            <pc:sldMk cId="0" sldId="338"/>
            <ac:spMk id="14" creationId="{2D922EBC-9094-2B38-D428-47F74EF1E0D8}"/>
          </ac:spMkLst>
        </pc:spChg>
        <pc:spChg chg="mod">
          <ac:chgData name="Lynn Scarbath Berger" userId="b83b14b2-50a6-4968-8109-80c9abd2e56c" providerId="ADAL" clId="{092D1999-C9EC-422F-A51D-279D4CBFE5F4}" dt="2023-09-20T21:02:18.891" v="1525" actId="20577"/>
          <ac:spMkLst>
            <pc:docMk/>
            <pc:sldMk cId="0" sldId="338"/>
            <ac:spMk id="25604" creationId="{07518FBC-E881-1528-2FBF-1E8782B2CA35}"/>
          </ac:spMkLst>
        </pc:spChg>
        <pc:spChg chg="mod">
          <ac:chgData name="Lynn Scarbath Berger" userId="b83b14b2-50a6-4968-8109-80c9abd2e56c" providerId="ADAL" clId="{092D1999-C9EC-422F-A51D-279D4CBFE5F4}" dt="2023-09-20T21:02:27.684" v="1527" actId="6549"/>
          <ac:spMkLst>
            <pc:docMk/>
            <pc:sldMk cId="0" sldId="338"/>
            <ac:spMk id="25605" creationId="{9C7074D3-AB16-86CC-7F95-3F08A698C758}"/>
          </ac:spMkLst>
        </pc:spChg>
      </pc:sldChg>
      <pc:sldChg chg="modSp del mod">
        <pc:chgData name="Lynn Scarbath Berger" userId="b83b14b2-50a6-4968-8109-80c9abd2e56c" providerId="ADAL" clId="{092D1999-C9EC-422F-A51D-279D4CBFE5F4}" dt="2023-09-20T20:20:38.997" v="1258" actId="2696"/>
        <pc:sldMkLst>
          <pc:docMk/>
          <pc:sldMk cId="0" sldId="339"/>
        </pc:sldMkLst>
        <pc:spChg chg="mod">
          <ac:chgData name="Lynn Scarbath Berger" userId="b83b14b2-50a6-4968-8109-80c9abd2e56c" providerId="ADAL" clId="{092D1999-C9EC-422F-A51D-279D4CBFE5F4}" dt="2023-09-20T19:38:38.026" v="551" actId="255"/>
          <ac:spMkLst>
            <pc:docMk/>
            <pc:sldMk cId="0" sldId="339"/>
            <ac:spMk id="29698" creationId="{80D9C0B3-B246-045B-604E-8576F8669563}"/>
          </ac:spMkLst>
        </pc:spChg>
      </pc:sldChg>
      <pc:sldChg chg="ord">
        <pc:chgData name="Lynn Scarbath Berger" userId="b83b14b2-50a6-4968-8109-80c9abd2e56c" providerId="ADAL" clId="{092D1999-C9EC-422F-A51D-279D4CBFE5F4}" dt="2023-09-20T20:25:36.962" v="1316"/>
        <pc:sldMkLst>
          <pc:docMk/>
          <pc:sldMk cId="605566501" sldId="446"/>
        </pc:sldMkLst>
      </pc:sldChg>
      <pc:sldChg chg="modSp del mod">
        <pc:chgData name="Lynn Scarbath Berger" userId="b83b14b2-50a6-4968-8109-80c9abd2e56c" providerId="ADAL" clId="{092D1999-C9EC-422F-A51D-279D4CBFE5F4}" dt="2023-09-20T17:56:57.223" v="239" actId="2696"/>
        <pc:sldMkLst>
          <pc:docMk/>
          <pc:sldMk cId="1693035548" sldId="449"/>
        </pc:sldMkLst>
        <pc:spChg chg="mod">
          <ac:chgData name="Lynn Scarbath Berger" userId="b83b14b2-50a6-4968-8109-80c9abd2e56c" providerId="ADAL" clId="{092D1999-C9EC-422F-A51D-279D4CBFE5F4}" dt="2023-09-20T17:46:31.368" v="51" actId="21"/>
          <ac:spMkLst>
            <pc:docMk/>
            <pc:sldMk cId="1693035548" sldId="449"/>
            <ac:spMk id="12" creationId="{3FAB6D10-9AD8-4313-9799-4F0593830310}"/>
          </ac:spMkLst>
        </pc:spChg>
      </pc:sldChg>
      <pc:sldChg chg="addSp modSp mod modNotesTx">
        <pc:chgData name="Lynn Scarbath Berger" userId="b83b14b2-50a6-4968-8109-80c9abd2e56c" providerId="ADAL" clId="{092D1999-C9EC-422F-A51D-279D4CBFE5F4}" dt="2023-09-20T20:51:54.975" v="1433" actId="20577"/>
        <pc:sldMkLst>
          <pc:docMk/>
          <pc:sldMk cId="4176259427" sldId="1045"/>
        </pc:sldMkLst>
        <pc:spChg chg="mod">
          <ac:chgData name="Lynn Scarbath Berger" userId="b83b14b2-50a6-4968-8109-80c9abd2e56c" providerId="ADAL" clId="{092D1999-C9EC-422F-A51D-279D4CBFE5F4}" dt="2023-09-20T17:55:06.743" v="238" actId="255"/>
          <ac:spMkLst>
            <pc:docMk/>
            <pc:sldMk cId="4176259427" sldId="1045"/>
            <ac:spMk id="2" creationId="{2878AE02-5A6D-450E-8BF7-0E985CD08041}"/>
          </ac:spMkLst>
        </pc:spChg>
        <pc:spChg chg="add mod">
          <ac:chgData name="Lynn Scarbath Berger" userId="b83b14b2-50a6-4968-8109-80c9abd2e56c" providerId="ADAL" clId="{092D1999-C9EC-422F-A51D-279D4CBFE5F4}" dt="2023-09-20T20:25:29.814" v="1314" actId="1076"/>
          <ac:spMkLst>
            <pc:docMk/>
            <pc:sldMk cId="4176259427" sldId="1045"/>
            <ac:spMk id="3" creationId="{93C3D366-A89E-5FD6-DDAD-46DBC96B0EF7}"/>
          </ac:spMkLst>
        </pc:spChg>
      </pc:sldChg>
      <pc:sldChg chg="modSp mod ord">
        <pc:chgData name="Lynn Scarbath Berger" userId="b83b14b2-50a6-4968-8109-80c9abd2e56c" providerId="ADAL" clId="{092D1999-C9EC-422F-A51D-279D4CBFE5F4}" dt="2023-09-20T20:25:51.303" v="1318"/>
        <pc:sldMkLst>
          <pc:docMk/>
          <pc:sldMk cId="2809720311" sldId="1046"/>
        </pc:sldMkLst>
        <pc:spChg chg="mod">
          <ac:chgData name="Lynn Scarbath Berger" userId="b83b14b2-50a6-4968-8109-80c9abd2e56c" providerId="ADAL" clId="{092D1999-C9EC-422F-A51D-279D4CBFE5F4}" dt="2023-09-20T18:11:27.738" v="535" actId="1076"/>
          <ac:spMkLst>
            <pc:docMk/>
            <pc:sldMk cId="2809720311" sldId="1046"/>
            <ac:spMk id="2" creationId="{02172700-E241-4396-AF0D-0A9F763A3A09}"/>
          </ac:spMkLst>
        </pc:spChg>
        <pc:graphicFrameChg chg="mod modGraphic">
          <ac:chgData name="Lynn Scarbath Berger" userId="b83b14b2-50a6-4968-8109-80c9abd2e56c" providerId="ADAL" clId="{092D1999-C9EC-422F-A51D-279D4CBFE5F4}" dt="2023-09-20T18:13:57.559" v="545" actId="14100"/>
          <ac:graphicFrameMkLst>
            <pc:docMk/>
            <pc:sldMk cId="2809720311" sldId="1046"/>
            <ac:graphicFrameMk id="4" creationId="{C85D07C7-75DB-4B3E-A7DA-ABD565E07B13}"/>
          </ac:graphicFrameMkLst>
        </pc:graphicFrameChg>
      </pc:sldChg>
      <pc:sldChg chg="modSp mod">
        <pc:chgData name="Lynn Scarbath Berger" userId="b83b14b2-50a6-4968-8109-80c9abd2e56c" providerId="ADAL" clId="{092D1999-C9EC-422F-A51D-279D4CBFE5F4}" dt="2023-09-20T21:01:24.355" v="1513" actId="207"/>
        <pc:sldMkLst>
          <pc:docMk/>
          <pc:sldMk cId="3716020582" sldId="1048"/>
        </pc:sldMkLst>
        <pc:spChg chg="mod">
          <ac:chgData name="Lynn Scarbath Berger" userId="b83b14b2-50a6-4968-8109-80c9abd2e56c" providerId="ADAL" clId="{092D1999-C9EC-422F-A51D-279D4CBFE5F4}" dt="2023-09-20T21:01:20.425" v="1512" actId="207"/>
          <ac:spMkLst>
            <pc:docMk/>
            <pc:sldMk cId="3716020582" sldId="1048"/>
            <ac:spMk id="2" creationId="{206A5FB5-8FF0-E22A-08C1-33D642CAF7A5}"/>
          </ac:spMkLst>
        </pc:spChg>
        <pc:spChg chg="mod">
          <ac:chgData name="Lynn Scarbath Berger" userId="b83b14b2-50a6-4968-8109-80c9abd2e56c" providerId="ADAL" clId="{092D1999-C9EC-422F-A51D-279D4CBFE5F4}" dt="2023-09-20T19:39:53.538" v="609" actId="1076"/>
          <ac:spMkLst>
            <pc:docMk/>
            <pc:sldMk cId="3716020582" sldId="1048"/>
            <ac:spMk id="5" creationId="{8893AC9A-3C52-9DA3-BB96-CA53289EDB58}"/>
          </ac:spMkLst>
        </pc:spChg>
        <pc:spChg chg="mod">
          <ac:chgData name="Lynn Scarbath Berger" userId="b83b14b2-50a6-4968-8109-80c9abd2e56c" providerId="ADAL" clId="{092D1999-C9EC-422F-A51D-279D4CBFE5F4}" dt="2023-09-20T21:01:24.355" v="1513" actId="207"/>
          <ac:spMkLst>
            <pc:docMk/>
            <pc:sldMk cId="3716020582" sldId="1048"/>
            <ac:spMk id="6" creationId="{AE82C397-FF2B-CE32-8ABB-674E01E6857D}"/>
          </ac:spMkLst>
        </pc:spChg>
      </pc:sldChg>
      <pc:sldChg chg="modSp mod">
        <pc:chgData name="Lynn Scarbath Berger" userId="b83b14b2-50a6-4968-8109-80c9abd2e56c" providerId="ADAL" clId="{092D1999-C9EC-422F-A51D-279D4CBFE5F4}" dt="2023-09-20T21:01:13.083" v="1511" actId="207"/>
        <pc:sldMkLst>
          <pc:docMk/>
          <pc:sldMk cId="13017635" sldId="1049"/>
        </pc:sldMkLst>
        <pc:spChg chg="mod">
          <ac:chgData name="Lynn Scarbath Berger" userId="b83b14b2-50a6-4968-8109-80c9abd2e56c" providerId="ADAL" clId="{092D1999-C9EC-422F-A51D-279D4CBFE5F4}" dt="2023-09-20T21:01:07.574" v="1510" actId="207"/>
          <ac:spMkLst>
            <pc:docMk/>
            <pc:sldMk cId="13017635" sldId="1049"/>
            <ac:spMk id="4" creationId="{2A04F2FD-189D-108C-15CE-ED685FBCF8B9}"/>
          </ac:spMkLst>
        </pc:spChg>
        <pc:spChg chg="mod">
          <ac:chgData name="Lynn Scarbath Berger" userId="b83b14b2-50a6-4968-8109-80c9abd2e56c" providerId="ADAL" clId="{092D1999-C9EC-422F-A51D-279D4CBFE5F4}" dt="2023-09-20T19:40:13.359" v="612" actId="1076"/>
          <ac:spMkLst>
            <pc:docMk/>
            <pc:sldMk cId="13017635" sldId="1049"/>
            <ac:spMk id="5" creationId="{7CF0278F-93BD-DC1A-5A51-5F2DB593AF11}"/>
          </ac:spMkLst>
        </pc:spChg>
        <pc:spChg chg="mod">
          <ac:chgData name="Lynn Scarbath Berger" userId="b83b14b2-50a6-4968-8109-80c9abd2e56c" providerId="ADAL" clId="{092D1999-C9EC-422F-A51D-279D4CBFE5F4}" dt="2023-09-20T21:01:13.083" v="1511" actId="207"/>
          <ac:spMkLst>
            <pc:docMk/>
            <pc:sldMk cId="13017635" sldId="1049"/>
            <ac:spMk id="6" creationId="{2F5A036C-AE33-ADED-1F67-058403BDA155}"/>
          </ac:spMkLst>
        </pc:spChg>
      </pc:sldChg>
      <pc:sldChg chg="modSp mod">
        <pc:chgData name="Lynn Scarbath Berger" userId="b83b14b2-50a6-4968-8109-80c9abd2e56c" providerId="ADAL" clId="{092D1999-C9EC-422F-A51D-279D4CBFE5F4}" dt="2023-09-20T21:01:01.180" v="1509" actId="207"/>
        <pc:sldMkLst>
          <pc:docMk/>
          <pc:sldMk cId="4246406032" sldId="1050"/>
        </pc:sldMkLst>
        <pc:spChg chg="mod">
          <ac:chgData name="Lynn Scarbath Berger" userId="b83b14b2-50a6-4968-8109-80c9abd2e56c" providerId="ADAL" clId="{092D1999-C9EC-422F-A51D-279D4CBFE5F4}" dt="2023-09-20T21:00:55.880" v="1508" actId="207"/>
          <ac:spMkLst>
            <pc:docMk/>
            <pc:sldMk cId="4246406032" sldId="1050"/>
            <ac:spMk id="4" creationId="{BA7B9992-361D-5ABE-EAD0-27EB882A581B}"/>
          </ac:spMkLst>
        </pc:spChg>
        <pc:spChg chg="mod">
          <ac:chgData name="Lynn Scarbath Berger" userId="b83b14b2-50a6-4968-8109-80c9abd2e56c" providerId="ADAL" clId="{092D1999-C9EC-422F-A51D-279D4CBFE5F4}" dt="2023-09-20T17:44:49.974" v="33" actId="207"/>
          <ac:spMkLst>
            <pc:docMk/>
            <pc:sldMk cId="4246406032" sldId="1050"/>
            <ac:spMk id="5" creationId="{AAF31B34-CA83-7D80-0564-8A27FE3CEB72}"/>
          </ac:spMkLst>
        </pc:spChg>
        <pc:spChg chg="mod">
          <ac:chgData name="Lynn Scarbath Berger" userId="b83b14b2-50a6-4968-8109-80c9abd2e56c" providerId="ADAL" clId="{092D1999-C9EC-422F-A51D-279D4CBFE5F4}" dt="2023-09-20T21:01:01.180" v="1509" actId="207"/>
          <ac:spMkLst>
            <pc:docMk/>
            <pc:sldMk cId="4246406032" sldId="1050"/>
            <ac:spMk id="6" creationId="{00DA0931-4CF0-AA23-6213-E2384038BBF0}"/>
          </ac:spMkLst>
        </pc:spChg>
      </pc:sldChg>
      <pc:sldChg chg="new del">
        <pc:chgData name="Lynn Scarbath Berger" userId="b83b14b2-50a6-4968-8109-80c9abd2e56c" providerId="ADAL" clId="{092D1999-C9EC-422F-A51D-279D4CBFE5F4}" dt="2023-09-20T20:01:38.703" v="777" actId="47"/>
        <pc:sldMkLst>
          <pc:docMk/>
          <pc:sldMk cId="1489938215" sldId="1051"/>
        </pc:sldMkLst>
      </pc:sldChg>
      <pc:sldChg chg="addSp delSp modSp mod delAnim modAnim modNotesTx">
        <pc:chgData name="Lynn Scarbath Berger" userId="b83b14b2-50a6-4968-8109-80c9abd2e56c" providerId="ADAL" clId="{092D1999-C9EC-422F-A51D-279D4CBFE5F4}" dt="2023-09-20T21:00:47.584" v="1507" actId="207"/>
        <pc:sldMkLst>
          <pc:docMk/>
          <pc:sldMk cId="563160615" sldId="1052"/>
        </pc:sldMkLst>
        <pc:spChg chg="mod">
          <ac:chgData name="Lynn Scarbath Berger" userId="b83b14b2-50a6-4968-8109-80c9abd2e56c" providerId="ADAL" clId="{092D1999-C9EC-422F-A51D-279D4CBFE5F4}" dt="2023-09-20T21:00:47.584" v="1507" actId="207"/>
          <ac:spMkLst>
            <pc:docMk/>
            <pc:sldMk cId="563160615" sldId="1052"/>
            <ac:spMk id="27650" creationId="{4EABDE2A-A0EF-23AF-65CC-D42A20AB8A3F}"/>
          </ac:spMkLst>
        </pc:spChg>
        <pc:picChg chg="del">
          <ac:chgData name="Lynn Scarbath Berger" userId="b83b14b2-50a6-4968-8109-80c9abd2e56c" providerId="ADAL" clId="{092D1999-C9EC-422F-A51D-279D4CBFE5F4}" dt="2023-09-20T20:02:30.737" v="874" actId="478"/>
          <ac:picMkLst>
            <pc:docMk/>
            <pc:sldMk cId="563160615" sldId="1052"/>
            <ac:picMk id="2" creationId="{CBCDAE62-25E7-02A0-D9A1-05E8AAC3F523}"/>
          </ac:picMkLst>
        </pc:picChg>
        <pc:picChg chg="add del mod">
          <ac:chgData name="Lynn Scarbath Berger" userId="b83b14b2-50a6-4968-8109-80c9abd2e56c" providerId="ADAL" clId="{092D1999-C9EC-422F-A51D-279D4CBFE5F4}" dt="2023-09-20T20:06:57.294" v="1246" actId="478"/>
          <ac:picMkLst>
            <pc:docMk/>
            <pc:sldMk cId="563160615" sldId="1052"/>
            <ac:picMk id="3" creationId="{43A69A55-070D-A166-5D5B-148C6221DEE1}"/>
          </ac:picMkLst>
        </pc:picChg>
        <pc:picChg chg="add mod">
          <ac:chgData name="Lynn Scarbath Berger" userId="b83b14b2-50a6-4968-8109-80c9abd2e56c" providerId="ADAL" clId="{092D1999-C9EC-422F-A51D-279D4CBFE5F4}" dt="2023-09-20T20:07:23.360" v="1250" actId="14100"/>
          <ac:picMkLst>
            <pc:docMk/>
            <pc:sldMk cId="563160615" sldId="1052"/>
            <ac:picMk id="4" creationId="{EE2BDCD6-7D68-5064-99B7-961835C8B62A}"/>
          </ac:picMkLst>
        </pc:picChg>
      </pc:sldChg>
      <pc:sldChg chg="addSp modSp new mod modClrScheme chgLayout">
        <pc:chgData name="Lynn Scarbath Berger" userId="b83b14b2-50a6-4968-8109-80c9abd2e56c" providerId="ADAL" clId="{092D1999-C9EC-422F-A51D-279D4CBFE5F4}" dt="2023-09-20T21:00:36.830" v="1505" actId="207"/>
        <pc:sldMkLst>
          <pc:docMk/>
          <pc:sldMk cId="2982351982" sldId="1053"/>
        </pc:sldMkLst>
        <pc:spChg chg="mod ord">
          <ac:chgData name="Lynn Scarbath Berger" userId="b83b14b2-50a6-4968-8109-80c9abd2e56c" providerId="ADAL" clId="{092D1999-C9EC-422F-A51D-279D4CBFE5F4}" dt="2023-09-20T21:00:36.830" v="1505" actId="207"/>
          <ac:spMkLst>
            <pc:docMk/>
            <pc:sldMk cId="2982351982" sldId="1053"/>
            <ac:spMk id="2" creationId="{194DEF4E-4105-C431-EFFA-3C056B28DC92}"/>
          </ac:spMkLst>
        </pc:spChg>
        <pc:spChg chg="mod ord">
          <ac:chgData name="Lynn Scarbath Berger" userId="b83b14b2-50a6-4968-8109-80c9abd2e56c" providerId="ADAL" clId="{092D1999-C9EC-422F-A51D-279D4CBFE5F4}" dt="2023-09-20T20:58:06.529" v="1483" actId="700"/>
          <ac:spMkLst>
            <pc:docMk/>
            <pc:sldMk cId="2982351982" sldId="1053"/>
            <ac:spMk id="3" creationId="{4D92E44D-0C3B-D4E1-4F39-1880E1A85D21}"/>
          </ac:spMkLst>
        </pc:spChg>
        <pc:spChg chg="add mod ord">
          <ac:chgData name="Lynn Scarbath Berger" userId="b83b14b2-50a6-4968-8109-80c9abd2e56c" providerId="ADAL" clId="{092D1999-C9EC-422F-A51D-279D4CBFE5F4}" dt="2023-09-20T21:00:31.827" v="1504" actId="113"/>
          <ac:spMkLst>
            <pc:docMk/>
            <pc:sldMk cId="2982351982" sldId="1053"/>
            <ac:spMk id="4" creationId="{D93D6A07-3B9A-4E61-A928-0FDCF96D52F7}"/>
          </ac:spMkLst>
        </pc:spChg>
      </pc:sldChg>
      <pc:sldChg chg="modSp new mod">
        <pc:chgData name="Lynn Scarbath Berger" userId="b83b14b2-50a6-4968-8109-80c9abd2e56c" providerId="ADAL" clId="{092D1999-C9EC-422F-A51D-279D4CBFE5F4}" dt="2023-09-20T20:59:58.527" v="1499" actId="207"/>
        <pc:sldMkLst>
          <pc:docMk/>
          <pc:sldMk cId="2627780590" sldId="1054"/>
        </pc:sldMkLst>
        <pc:spChg chg="mod">
          <ac:chgData name="Lynn Scarbath Berger" userId="b83b14b2-50a6-4968-8109-80c9abd2e56c" providerId="ADAL" clId="{092D1999-C9EC-422F-A51D-279D4CBFE5F4}" dt="2023-09-20T20:59:58.527" v="1499" actId="207"/>
          <ac:spMkLst>
            <pc:docMk/>
            <pc:sldMk cId="2627780590" sldId="1054"/>
            <ac:spMk id="2" creationId="{644F2AB1-A425-C919-5D10-25962AC1F012}"/>
          </ac:spMkLst>
        </pc:spChg>
        <pc:spChg chg="mod">
          <ac:chgData name="Lynn Scarbath Berger" userId="b83b14b2-50a6-4968-8109-80c9abd2e56c" providerId="ADAL" clId="{092D1999-C9EC-422F-A51D-279D4CBFE5F4}" dt="2023-09-20T20:52:13.822" v="1459" actId="207"/>
          <ac:spMkLst>
            <pc:docMk/>
            <pc:sldMk cId="2627780590" sldId="1054"/>
            <ac:spMk id="3" creationId="{6BC19B26-6CD7-D0D5-B12B-84AD263957A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B7366-C0E5-4919-9792-135292BC5EF2}"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3EBFA0E3-C3B6-4822-931C-FED510B45BA1}">
      <dgm:prSet/>
      <dgm:spPr/>
      <dgm:t>
        <a:bodyPr/>
        <a:lstStyle/>
        <a:p>
          <a:r>
            <a:rPr lang="en-US" b="1"/>
            <a:t>Fear of Conflict</a:t>
          </a:r>
          <a:endParaRPr lang="en-US"/>
        </a:p>
      </dgm:t>
    </dgm:pt>
    <dgm:pt modelId="{0AC6DD67-0567-4D5A-8639-B3C08FE2F75D}" type="parTrans" cxnId="{B8C7B58C-0CF3-4C2F-893B-52E9ED2DAE95}">
      <dgm:prSet/>
      <dgm:spPr/>
      <dgm:t>
        <a:bodyPr/>
        <a:lstStyle/>
        <a:p>
          <a:endParaRPr lang="en-US"/>
        </a:p>
      </dgm:t>
    </dgm:pt>
    <dgm:pt modelId="{4B26F545-A0BE-4331-AB4B-215BD97E1584}" type="sibTrans" cxnId="{B8C7B58C-0CF3-4C2F-893B-52E9ED2DAE95}">
      <dgm:prSet/>
      <dgm:spPr/>
      <dgm:t>
        <a:bodyPr/>
        <a:lstStyle/>
        <a:p>
          <a:endParaRPr lang="en-US"/>
        </a:p>
      </dgm:t>
    </dgm:pt>
    <dgm:pt modelId="{3C698939-529E-422C-A5B8-C48E92AAC73F}">
      <dgm:prSet/>
      <dgm:spPr/>
      <dgm:t>
        <a:bodyPr/>
        <a:lstStyle/>
        <a:p>
          <a:r>
            <a:rPr lang="en-US" b="1" dirty="0"/>
            <a:t>Fear of Rejection</a:t>
          </a:r>
          <a:endParaRPr lang="en-US" dirty="0"/>
        </a:p>
      </dgm:t>
    </dgm:pt>
    <dgm:pt modelId="{DBE2DE84-421A-4F9C-8ECA-4BB41BAA47B0}" type="parTrans" cxnId="{5A22ACEF-6724-4E78-8270-F5F39B628AE1}">
      <dgm:prSet/>
      <dgm:spPr/>
      <dgm:t>
        <a:bodyPr/>
        <a:lstStyle/>
        <a:p>
          <a:endParaRPr lang="en-US"/>
        </a:p>
      </dgm:t>
    </dgm:pt>
    <dgm:pt modelId="{1E33B063-0F13-4084-B002-42D581B232DF}" type="sibTrans" cxnId="{5A22ACEF-6724-4E78-8270-F5F39B628AE1}">
      <dgm:prSet/>
      <dgm:spPr/>
      <dgm:t>
        <a:bodyPr/>
        <a:lstStyle/>
        <a:p>
          <a:endParaRPr lang="en-US"/>
        </a:p>
      </dgm:t>
    </dgm:pt>
    <dgm:pt modelId="{1B3EFCC5-C2E1-419A-B2C7-232A578ACD6D}">
      <dgm:prSet/>
      <dgm:spPr/>
      <dgm:t>
        <a:bodyPr/>
        <a:lstStyle/>
        <a:p>
          <a:r>
            <a:rPr lang="en-US" b="1"/>
            <a:t>Low Self Esteem</a:t>
          </a:r>
          <a:endParaRPr lang="en-US"/>
        </a:p>
      </dgm:t>
    </dgm:pt>
    <dgm:pt modelId="{1BEF7BA3-5C78-4911-B554-ED1C479BC757}" type="parTrans" cxnId="{635BB0B6-B487-4633-9630-1BE507683153}">
      <dgm:prSet/>
      <dgm:spPr/>
      <dgm:t>
        <a:bodyPr/>
        <a:lstStyle/>
        <a:p>
          <a:endParaRPr lang="en-US"/>
        </a:p>
      </dgm:t>
    </dgm:pt>
    <dgm:pt modelId="{96313B5D-2A0B-4CE5-9971-56B3095E5E69}" type="sibTrans" cxnId="{635BB0B6-B487-4633-9630-1BE507683153}">
      <dgm:prSet/>
      <dgm:spPr/>
      <dgm:t>
        <a:bodyPr/>
        <a:lstStyle/>
        <a:p>
          <a:endParaRPr lang="en-US"/>
        </a:p>
      </dgm:t>
    </dgm:pt>
    <dgm:pt modelId="{4474C505-C8F5-4995-8788-4C4690F27A91}">
      <dgm:prSet/>
      <dgm:spPr/>
      <dgm:t>
        <a:bodyPr/>
        <a:lstStyle/>
        <a:p>
          <a:r>
            <a:rPr lang="en-US" b="1"/>
            <a:t>Passive Aggressive</a:t>
          </a:r>
          <a:endParaRPr lang="en-US"/>
        </a:p>
      </dgm:t>
    </dgm:pt>
    <dgm:pt modelId="{D48A8552-4DC1-4592-9792-70BC61661455}" type="parTrans" cxnId="{11FA56BD-DC19-40A2-B09F-DFF5CBAE008A}">
      <dgm:prSet/>
      <dgm:spPr/>
      <dgm:t>
        <a:bodyPr/>
        <a:lstStyle/>
        <a:p>
          <a:endParaRPr lang="en-US"/>
        </a:p>
      </dgm:t>
    </dgm:pt>
    <dgm:pt modelId="{8EBB456C-6322-4B74-9C47-BB6ACD3C695B}" type="sibTrans" cxnId="{11FA56BD-DC19-40A2-B09F-DFF5CBAE008A}">
      <dgm:prSet/>
      <dgm:spPr/>
      <dgm:t>
        <a:bodyPr/>
        <a:lstStyle/>
        <a:p>
          <a:endParaRPr lang="en-US"/>
        </a:p>
      </dgm:t>
    </dgm:pt>
    <dgm:pt modelId="{7207EBBF-6B10-415B-90AD-9DD090E0182E}">
      <dgm:prSet/>
      <dgm:spPr/>
      <dgm:t>
        <a:bodyPr/>
        <a:lstStyle/>
        <a:p>
          <a:r>
            <a:rPr lang="en-US" b="1"/>
            <a:t>Truth</a:t>
          </a:r>
          <a:endParaRPr lang="en-US"/>
        </a:p>
      </dgm:t>
    </dgm:pt>
    <dgm:pt modelId="{0A8A18FB-2327-47F2-AE02-9EA94F57A487}" type="parTrans" cxnId="{7519639C-C1CB-41CA-858C-5D998E694F3A}">
      <dgm:prSet/>
      <dgm:spPr/>
      <dgm:t>
        <a:bodyPr/>
        <a:lstStyle/>
        <a:p>
          <a:endParaRPr lang="en-US"/>
        </a:p>
      </dgm:t>
    </dgm:pt>
    <dgm:pt modelId="{BC113C52-1C8B-42DC-8C63-5729D73DB8CF}" type="sibTrans" cxnId="{7519639C-C1CB-41CA-858C-5D998E694F3A}">
      <dgm:prSet/>
      <dgm:spPr/>
      <dgm:t>
        <a:bodyPr/>
        <a:lstStyle/>
        <a:p>
          <a:endParaRPr lang="en-US"/>
        </a:p>
      </dgm:t>
    </dgm:pt>
    <dgm:pt modelId="{AB31B81F-D61D-45EB-8F41-F394FAE5A9FB}">
      <dgm:prSet/>
      <dgm:spPr/>
      <dgm:t>
        <a:bodyPr/>
        <a:lstStyle/>
        <a:p>
          <a:r>
            <a:rPr lang="en-US" b="1"/>
            <a:t>Blame</a:t>
          </a:r>
          <a:endParaRPr lang="en-US"/>
        </a:p>
      </dgm:t>
    </dgm:pt>
    <dgm:pt modelId="{BB010812-2BF4-49D9-B410-6FAFCF165F34}" type="parTrans" cxnId="{5451E01B-788B-4C5B-9E26-A893D9A98EC1}">
      <dgm:prSet/>
      <dgm:spPr/>
      <dgm:t>
        <a:bodyPr/>
        <a:lstStyle/>
        <a:p>
          <a:endParaRPr lang="en-US"/>
        </a:p>
      </dgm:t>
    </dgm:pt>
    <dgm:pt modelId="{A6874BA6-811E-4641-8398-B49F556B5CE5}" type="sibTrans" cxnId="{5451E01B-788B-4C5B-9E26-A893D9A98EC1}">
      <dgm:prSet/>
      <dgm:spPr/>
      <dgm:t>
        <a:bodyPr/>
        <a:lstStyle/>
        <a:p>
          <a:endParaRPr lang="en-US"/>
        </a:p>
      </dgm:t>
    </dgm:pt>
    <dgm:pt modelId="{943C9C2D-03B2-40B7-9532-F51939980ED6}">
      <dgm:prSet/>
      <dgm:spPr/>
      <dgm:t>
        <a:bodyPr/>
        <a:lstStyle/>
        <a:p>
          <a:r>
            <a:rPr lang="en-US" b="1"/>
            <a:t>Need to be a Victim</a:t>
          </a:r>
          <a:endParaRPr lang="en-US"/>
        </a:p>
      </dgm:t>
    </dgm:pt>
    <dgm:pt modelId="{A453CD7B-88D7-4A93-9C35-075F7B900BD0}" type="parTrans" cxnId="{2AE785C7-76A1-41CD-AD37-ACF0AA8B710E}">
      <dgm:prSet/>
      <dgm:spPr/>
      <dgm:t>
        <a:bodyPr/>
        <a:lstStyle/>
        <a:p>
          <a:endParaRPr lang="en-US"/>
        </a:p>
      </dgm:t>
    </dgm:pt>
    <dgm:pt modelId="{394EC771-43DE-4739-BD53-0BD790AF43EC}" type="sibTrans" cxnId="{2AE785C7-76A1-41CD-AD37-ACF0AA8B710E}">
      <dgm:prSet/>
      <dgm:spPr/>
      <dgm:t>
        <a:bodyPr/>
        <a:lstStyle/>
        <a:p>
          <a:endParaRPr lang="en-US"/>
        </a:p>
      </dgm:t>
    </dgm:pt>
    <dgm:pt modelId="{3D78E1BA-69BC-4D52-A584-774D17BB3D9A}">
      <dgm:prSet/>
      <dgm:spPr/>
      <dgm:t>
        <a:bodyPr/>
        <a:lstStyle/>
        <a:p>
          <a:r>
            <a:rPr lang="en-US" b="1"/>
            <a:t>Defensiveness</a:t>
          </a:r>
          <a:endParaRPr lang="en-US"/>
        </a:p>
      </dgm:t>
    </dgm:pt>
    <dgm:pt modelId="{167BC694-504B-45E2-83C4-97719B13E7C7}" type="parTrans" cxnId="{BFFD334B-AD49-4B2D-975C-6307F7C07DD6}">
      <dgm:prSet/>
      <dgm:spPr/>
      <dgm:t>
        <a:bodyPr/>
        <a:lstStyle/>
        <a:p>
          <a:endParaRPr lang="en-US"/>
        </a:p>
      </dgm:t>
    </dgm:pt>
    <dgm:pt modelId="{7C5247AE-1F04-41A9-9D8B-772B9F171E27}" type="sibTrans" cxnId="{BFFD334B-AD49-4B2D-975C-6307F7C07DD6}">
      <dgm:prSet/>
      <dgm:spPr/>
      <dgm:t>
        <a:bodyPr/>
        <a:lstStyle/>
        <a:p>
          <a:endParaRPr lang="en-US"/>
        </a:p>
      </dgm:t>
    </dgm:pt>
    <dgm:pt modelId="{2EC8DF5B-C89B-46F2-AA64-6EC264AF3737}">
      <dgm:prSet/>
      <dgm:spPr/>
      <dgm:t>
        <a:bodyPr/>
        <a:lstStyle/>
        <a:p>
          <a:r>
            <a:rPr lang="en-US" b="1"/>
            <a:t>Mistrust</a:t>
          </a:r>
          <a:endParaRPr lang="en-US"/>
        </a:p>
      </dgm:t>
    </dgm:pt>
    <dgm:pt modelId="{46148CC6-2795-4375-A1D0-2F1A073F47A6}" type="parTrans" cxnId="{D8DD1863-609D-41E6-BD5F-D920C0CF016B}">
      <dgm:prSet/>
      <dgm:spPr/>
      <dgm:t>
        <a:bodyPr/>
        <a:lstStyle/>
        <a:p>
          <a:endParaRPr lang="en-US"/>
        </a:p>
      </dgm:t>
    </dgm:pt>
    <dgm:pt modelId="{7AF414CB-DE78-4F2B-ABDB-8235C53D5260}" type="sibTrans" cxnId="{D8DD1863-609D-41E6-BD5F-D920C0CF016B}">
      <dgm:prSet/>
      <dgm:spPr/>
      <dgm:t>
        <a:bodyPr/>
        <a:lstStyle/>
        <a:p>
          <a:endParaRPr lang="en-US"/>
        </a:p>
      </dgm:t>
    </dgm:pt>
    <dgm:pt modelId="{7AD3DECC-6B05-4443-A8F5-2ADA739007DD}">
      <dgm:prSet/>
      <dgm:spPr/>
      <dgm:t>
        <a:bodyPr/>
        <a:lstStyle/>
        <a:p>
          <a:r>
            <a:rPr lang="en-US" b="1"/>
            <a:t>Selfishness</a:t>
          </a:r>
          <a:endParaRPr lang="en-US"/>
        </a:p>
      </dgm:t>
    </dgm:pt>
    <dgm:pt modelId="{2A0258D9-E92A-430A-87DA-A6BDE94B60A2}" type="parTrans" cxnId="{59426383-5F72-4A38-9FCC-35008D07D45C}">
      <dgm:prSet/>
      <dgm:spPr/>
      <dgm:t>
        <a:bodyPr/>
        <a:lstStyle/>
        <a:p>
          <a:endParaRPr lang="en-US"/>
        </a:p>
      </dgm:t>
    </dgm:pt>
    <dgm:pt modelId="{A7CF4528-5F94-4D08-BC3E-760179CC70D6}" type="sibTrans" cxnId="{59426383-5F72-4A38-9FCC-35008D07D45C}">
      <dgm:prSet/>
      <dgm:spPr/>
      <dgm:t>
        <a:bodyPr/>
        <a:lstStyle/>
        <a:p>
          <a:endParaRPr lang="en-US"/>
        </a:p>
      </dgm:t>
    </dgm:pt>
    <dgm:pt modelId="{9BD53EB7-946D-4670-A86A-DA2D01204F29}">
      <dgm:prSet/>
      <dgm:spPr/>
      <dgm:t>
        <a:bodyPr/>
        <a:lstStyle/>
        <a:p>
          <a:r>
            <a:rPr lang="en-US" b="1"/>
            <a:t>Self-Deception</a:t>
          </a:r>
          <a:endParaRPr lang="en-US"/>
        </a:p>
      </dgm:t>
    </dgm:pt>
    <dgm:pt modelId="{16769E46-973E-470E-8C04-5CDA01BDBFF7}" type="parTrans" cxnId="{B0B18414-B5CA-4A5B-8947-EFAEB993FDD0}">
      <dgm:prSet/>
      <dgm:spPr/>
      <dgm:t>
        <a:bodyPr/>
        <a:lstStyle/>
        <a:p>
          <a:endParaRPr lang="en-US"/>
        </a:p>
      </dgm:t>
    </dgm:pt>
    <dgm:pt modelId="{6D01C998-7776-4DB5-9F3A-1EC58902354E}" type="sibTrans" cxnId="{B0B18414-B5CA-4A5B-8947-EFAEB993FDD0}">
      <dgm:prSet/>
      <dgm:spPr/>
      <dgm:t>
        <a:bodyPr/>
        <a:lstStyle/>
        <a:p>
          <a:endParaRPr lang="en-US"/>
        </a:p>
      </dgm:t>
    </dgm:pt>
    <dgm:pt modelId="{32657E66-61A9-47FB-ADC5-DF8CF0D712FE}">
      <dgm:prSet/>
      <dgm:spPr/>
      <dgm:t>
        <a:bodyPr/>
        <a:lstStyle/>
        <a:p>
          <a:r>
            <a:rPr lang="en-US" b="1"/>
            <a:t>Emotional Perfectionism</a:t>
          </a:r>
          <a:endParaRPr lang="en-US"/>
        </a:p>
      </dgm:t>
    </dgm:pt>
    <dgm:pt modelId="{5D58C91B-B063-4E6C-9CD8-A0B82B2E78BC}" type="parTrans" cxnId="{1BF1D4AF-8A3A-4F31-B989-72EFB5CF0A8C}">
      <dgm:prSet/>
      <dgm:spPr/>
      <dgm:t>
        <a:bodyPr/>
        <a:lstStyle/>
        <a:p>
          <a:endParaRPr lang="en-US"/>
        </a:p>
      </dgm:t>
    </dgm:pt>
    <dgm:pt modelId="{7D1C04E9-9890-40E6-B403-5CEEA8BDA1D5}" type="sibTrans" cxnId="{1BF1D4AF-8A3A-4F31-B989-72EFB5CF0A8C}">
      <dgm:prSet/>
      <dgm:spPr/>
      <dgm:t>
        <a:bodyPr/>
        <a:lstStyle/>
        <a:p>
          <a:endParaRPr lang="en-US"/>
        </a:p>
      </dgm:t>
    </dgm:pt>
    <dgm:pt modelId="{10F28567-C9D9-4490-8501-D1FF5702F1A7}" type="pres">
      <dgm:prSet presAssocID="{ADDB7366-C0E5-4919-9792-135292BC5EF2}" presName="diagram" presStyleCnt="0">
        <dgm:presLayoutVars>
          <dgm:dir/>
          <dgm:resizeHandles val="exact"/>
        </dgm:presLayoutVars>
      </dgm:prSet>
      <dgm:spPr/>
    </dgm:pt>
    <dgm:pt modelId="{D4E66132-1FD7-427C-ABF5-A91D3F5997C8}" type="pres">
      <dgm:prSet presAssocID="{3EBFA0E3-C3B6-4822-931C-FED510B45BA1}" presName="node" presStyleLbl="node1" presStyleIdx="0" presStyleCnt="12">
        <dgm:presLayoutVars>
          <dgm:bulletEnabled val="1"/>
        </dgm:presLayoutVars>
      </dgm:prSet>
      <dgm:spPr/>
    </dgm:pt>
    <dgm:pt modelId="{C1721897-474C-4343-AF95-C82E9C2B9BDC}" type="pres">
      <dgm:prSet presAssocID="{4B26F545-A0BE-4331-AB4B-215BD97E1584}" presName="sibTrans" presStyleCnt="0"/>
      <dgm:spPr/>
    </dgm:pt>
    <dgm:pt modelId="{E9C090DE-CCAF-41F9-9E6D-B960B1CA70CD}" type="pres">
      <dgm:prSet presAssocID="{3C698939-529E-422C-A5B8-C48E92AAC73F}" presName="node" presStyleLbl="node1" presStyleIdx="1" presStyleCnt="12">
        <dgm:presLayoutVars>
          <dgm:bulletEnabled val="1"/>
        </dgm:presLayoutVars>
      </dgm:prSet>
      <dgm:spPr/>
    </dgm:pt>
    <dgm:pt modelId="{4A90DA30-73F5-4036-BE98-25A19126B96C}" type="pres">
      <dgm:prSet presAssocID="{1E33B063-0F13-4084-B002-42D581B232DF}" presName="sibTrans" presStyleCnt="0"/>
      <dgm:spPr/>
    </dgm:pt>
    <dgm:pt modelId="{408B1C34-A814-4B52-8B0F-BB68647D68E5}" type="pres">
      <dgm:prSet presAssocID="{1B3EFCC5-C2E1-419A-B2C7-232A578ACD6D}" presName="node" presStyleLbl="node1" presStyleIdx="2" presStyleCnt="12">
        <dgm:presLayoutVars>
          <dgm:bulletEnabled val="1"/>
        </dgm:presLayoutVars>
      </dgm:prSet>
      <dgm:spPr/>
    </dgm:pt>
    <dgm:pt modelId="{9FDDD726-9BE9-4FA1-8154-4BBDD80A789E}" type="pres">
      <dgm:prSet presAssocID="{96313B5D-2A0B-4CE5-9971-56B3095E5E69}" presName="sibTrans" presStyleCnt="0"/>
      <dgm:spPr/>
    </dgm:pt>
    <dgm:pt modelId="{10A6A1C3-39CD-442F-9CD8-9C6E70BFDD5B}" type="pres">
      <dgm:prSet presAssocID="{4474C505-C8F5-4995-8788-4C4690F27A91}" presName="node" presStyleLbl="node1" presStyleIdx="3" presStyleCnt="12">
        <dgm:presLayoutVars>
          <dgm:bulletEnabled val="1"/>
        </dgm:presLayoutVars>
      </dgm:prSet>
      <dgm:spPr/>
    </dgm:pt>
    <dgm:pt modelId="{BECB2DAE-061A-4E1F-9ED2-906B3CD97164}" type="pres">
      <dgm:prSet presAssocID="{8EBB456C-6322-4B74-9C47-BB6ACD3C695B}" presName="sibTrans" presStyleCnt="0"/>
      <dgm:spPr/>
    </dgm:pt>
    <dgm:pt modelId="{9223658E-BEC4-4C5C-9935-4ED55E213759}" type="pres">
      <dgm:prSet presAssocID="{7207EBBF-6B10-415B-90AD-9DD090E0182E}" presName="node" presStyleLbl="node1" presStyleIdx="4" presStyleCnt="12">
        <dgm:presLayoutVars>
          <dgm:bulletEnabled val="1"/>
        </dgm:presLayoutVars>
      </dgm:prSet>
      <dgm:spPr/>
    </dgm:pt>
    <dgm:pt modelId="{13526988-816D-481C-907C-804BBDADAE65}" type="pres">
      <dgm:prSet presAssocID="{BC113C52-1C8B-42DC-8C63-5729D73DB8CF}" presName="sibTrans" presStyleCnt="0"/>
      <dgm:spPr/>
    </dgm:pt>
    <dgm:pt modelId="{5FD34E1B-441D-418F-9B61-6ACDA0465073}" type="pres">
      <dgm:prSet presAssocID="{AB31B81F-D61D-45EB-8F41-F394FAE5A9FB}" presName="node" presStyleLbl="node1" presStyleIdx="5" presStyleCnt="12">
        <dgm:presLayoutVars>
          <dgm:bulletEnabled val="1"/>
        </dgm:presLayoutVars>
      </dgm:prSet>
      <dgm:spPr/>
    </dgm:pt>
    <dgm:pt modelId="{E7E138E5-34A3-48E6-A517-93BCAF3D7C66}" type="pres">
      <dgm:prSet presAssocID="{A6874BA6-811E-4641-8398-B49F556B5CE5}" presName="sibTrans" presStyleCnt="0"/>
      <dgm:spPr/>
    </dgm:pt>
    <dgm:pt modelId="{BEF145E1-5BC4-400F-AD6F-7F1D03565F6F}" type="pres">
      <dgm:prSet presAssocID="{943C9C2D-03B2-40B7-9532-F51939980ED6}" presName="node" presStyleLbl="node1" presStyleIdx="6" presStyleCnt="12">
        <dgm:presLayoutVars>
          <dgm:bulletEnabled val="1"/>
        </dgm:presLayoutVars>
      </dgm:prSet>
      <dgm:spPr/>
    </dgm:pt>
    <dgm:pt modelId="{D31B2D32-1620-446B-BC26-BB17D3108C2E}" type="pres">
      <dgm:prSet presAssocID="{394EC771-43DE-4739-BD53-0BD790AF43EC}" presName="sibTrans" presStyleCnt="0"/>
      <dgm:spPr/>
    </dgm:pt>
    <dgm:pt modelId="{1D2790B7-8D2A-4258-B2D8-81A81C2492DB}" type="pres">
      <dgm:prSet presAssocID="{3D78E1BA-69BC-4D52-A584-774D17BB3D9A}" presName="node" presStyleLbl="node1" presStyleIdx="7" presStyleCnt="12">
        <dgm:presLayoutVars>
          <dgm:bulletEnabled val="1"/>
        </dgm:presLayoutVars>
      </dgm:prSet>
      <dgm:spPr/>
    </dgm:pt>
    <dgm:pt modelId="{A5C4FA1A-9059-4026-8A3C-BC1A3194FD7E}" type="pres">
      <dgm:prSet presAssocID="{7C5247AE-1F04-41A9-9D8B-772B9F171E27}" presName="sibTrans" presStyleCnt="0"/>
      <dgm:spPr/>
    </dgm:pt>
    <dgm:pt modelId="{B2469E8A-7294-4C43-9917-711051FE34C7}" type="pres">
      <dgm:prSet presAssocID="{2EC8DF5B-C89B-46F2-AA64-6EC264AF3737}" presName="node" presStyleLbl="node1" presStyleIdx="8" presStyleCnt="12">
        <dgm:presLayoutVars>
          <dgm:bulletEnabled val="1"/>
        </dgm:presLayoutVars>
      </dgm:prSet>
      <dgm:spPr/>
    </dgm:pt>
    <dgm:pt modelId="{FAF86BC3-7837-4FB3-AC4F-52A145622051}" type="pres">
      <dgm:prSet presAssocID="{7AF414CB-DE78-4F2B-ABDB-8235C53D5260}" presName="sibTrans" presStyleCnt="0"/>
      <dgm:spPr/>
    </dgm:pt>
    <dgm:pt modelId="{05E38E83-C0AC-4DCB-AD0D-F5857A91B470}" type="pres">
      <dgm:prSet presAssocID="{7AD3DECC-6B05-4443-A8F5-2ADA739007DD}" presName="node" presStyleLbl="node1" presStyleIdx="9" presStyleCnt="12">
        <dgm:presLayoutVars>
          <dgm:bulletEnabled val="1"/>
        </dgm:presLayoutVars>
      </dgm:prSet>
      <dgm:spPr/>
    </dgm:pt>
    <dgm:pt modelId="{7E3B8EF2-254E-4628-9E9B-D184D508209D}" type="pres">
      <dgm:prSet presAssocID="{A7CF4528-5F94-4D08-BC3E-760179CC70D6}" presName="sibTrans" presStyleCnt="0"/>
      <dgm:spPr/>
    </dgm:pt>
    <dgm:pt modelId="{9FF5786A-C174-4235-8E43-D533B6985E35}" type="pres">
      <dgm:prSet presAssocID="{9BD53EB7-946D-4670-A86A-DA2D01204F29}" presName="node" presStyleLbl="node1" presStyleIdx="10" presStyleCnt="12">
        <dgm:presLayoutVars>
          <dgm:bulletEnabled val="1"/>
        </dgm:presLayoutVars>
      </dgm:prSet>
      <dgm:spPr/>
    </dgm:pt>
    <dgm:pt modelId="{B629B827-C125-4062-B526-6C04B6F57C93}" type="pres">
      <dgm:prSet presAssocID="{6D01C998-7776-4DB5-9F3A-1EC58902354E}" presName="sibTrans" presStyleCnt="0"/>
      <dgm:spPr/>
    </dgm:pt>
    <dgm:pt modelId="{CE67472F-DD0B-49D2-843E-CBE0E697E015}" type="pres">
      <dgm:prSet presAssocID="{32657E66-61A9-47FB-ADC5-DF8CF0D712FE}" presName="node" presStyleLbl="node1" presStyleIdx="11" presStyleCnt="12">
        <dgm:presLayoutVars>
          <dgm:bulletEnabled val="1"/>
        </dgm:presLayoutVars>
      </dgm:prSet>
      <dgm:spPr/>
    </dgm:pt>
  </dgm:ptLst>
  <dgm:cxnLst>
    <dgm:cxn modelId="{009DBE0A-E474-41F0-B3AE-112C5B6B02DC}" type="presOf" srcId="{943C9C2D-03B2-40B7-9532-F51939980ED6}" destId="{BEF145E1-5BC4-400F-AD6F-7F1D03565F6F}" srcOrd="0" destOrd="0" presId="urn:microsoft.com/office/officeart/2005/8/layout/default"/>
    <dgm:cxn modelId="{B0B18414-B5CA-4A5B-8947-EFAEB993FDD0}" srcId="{ADDB7366-C0E5-4919-9792-135292BC5EF2}" destId="{9BD53EB7-946D-4670-A86A-DA2D01204F29}" srcOrd="10" destOrd="0" parTransId="{16769E46-973E-470E-8C04-5CDA01BDBFF7}" sibTransId="{6D01C998-7776-4DB5-9F3A-1EC58902354E}"/>
    <dgm:cxn modelId="{5451E01B-788B-4C5B-9E26-A893D9A98EC1}" srcId="{ADDB7366-C0E5-4919-9792-135292BC5EF2}" destId="{AB31B81F-D61D-45EB-8F41-F394FAE5A9FB}" srcOrd="5" destOrd="0" parTransId="{BB010812-2BF4-49D9-B410-6FAFCF165F34}" sibTransId="{A6874BA6-811E-4641-8398-B49F556B5CE5}"/>
    <dgm:cxn modelId="{2948EB1B-690C-4A67-B39C-E6A617C404EC}" type="presOf" srcId="{4474C505-C8F5-4995-8788-4C4690F27A91}" destId="{10A6A1C3-39CD-442F-9CD8-9C6E70BFDD5B}" srcOrd="0" destOrd="0" presId="urn:microsoft.com/office/officeart/2005/8/layout/default"/>
    <dgm:cxn modelId="{EF546324-20A8-4A5F-987F-895A628EA744}" type="presOf" srcId="{3D78E1BA-69BC-4D52-A584-774D17BB3D9A}" destId="{1D2790B7-8D2A-4258-B2D8-81A81C2492DB}" srcOrd="0" destOrd="0" presId="urn:microsoft.com/office/officeart/2005/8/layout/default"/>
    <dgm:cxn modelId="{44342E3A-3358-4715-9243-2A01AB7AF176}" type="presOf" srcId="{3EBFA0E3-C3B6-4822-931C-FED510B45BA1}" destId="{D4E66132-1FD7-427C-ABF5-A91D3F5997C8}" srcOrd="0" destOrd="0" presId="urn:microsoft.com/office/officeart/2005/8/layout/default"/>
    <dgm:cxn modelId="{D8DD1863-609D-41E6-BD5F-D920C0CF016B}" srcId="{ADDB7366-C0E5-4919-9792-135292BC5EF2}" destId="{2EC8DF5B-C89B-46F2-AA64-6EC264AF3737}" srcOrd="8" destOrd="0" parTransId="{46148CC6-2795-4375-A1D0-2F1A073F47A6}" sibTransId="{7AF414CB-DE78-4F2B-ABDB-8235C53D5260}"/>
    <dgm:cxn modelId="{7A134C68-E350-4381-8A01-FB37B4D6301C}" type="presOf" srcId="{3C698939-529E-422C-A5B8-C48E92AAC73F}" destId="{E9C090DE-CCAF-41F9-9E6D-B960B1CA70CD}" srcOrd="0" destOrd="0" presId="urn:microsoft.com/office/officeart/2005/8/layout/default"/>
    <dgm:cxn modelId="{BFFD334B-AD49-4B2D-975C-6307F7C07DD6}" srcId="{ADDB7366-C0E5-4919-9792-135292BC5EF2}" destId="{3D78E1BA-69BC-4D52-A584-774D17BB3D9A}" srcOrd="7" destOrd="0" parTransId="{167BC694-504B-45E2-83C4-97719B13E7C7}" sibTransId="{7C5247AE-1F04-41A9-9D8B-772B9F171E27}"/>
    <dgm:cxn modelId="{334F8F6E-4B16-4E40-BEF1-343A126C7FCB}" type="presOf" srcId="{ADDB7366-C0E5-4919-9792-135292BC5EF2}" destId="{10F28567-C9D9-4490-8501-D1FF5702F1A7}" srcOrd="0" destOrd="0" presId="urn:microsoft.com/office/officeart/2005/8/layout/default"/>
    <dgm:cxn modelId="{59426383-5F72-4A38-9FCC-35008D07D45C}" srcId="{ADDB7366-C0E5-4919-9792-135292BC5EF2}" destId="{7AD3DECC-6B05-4443-A8F5-2ADA739007DD}" srcOrd="9" destOrd="0" parTransId="{2A0258D9-E92A-430A-87DA-A6BDE94B60A2}" sibTransId="{A7CF4528-5F94-4D08-BC3E-760179CC70D6}"/>
    <dgm:cxn modelId="{ADE31688-685F-4EC9-9430-9A61D02C1DEC}" type="presOf" srcId="{7AD3DECC-6B05-4443-A8F5-2ADA739007DD}" destId="{05E38E83-C0AC-4DCB-AD0D-F5857A91B470}" srcOrd="0" destOrd="0" presId="urn:microsoft.com/office/officeart/2005/8/layout/default"/>
    <dgm:cxn modelId="{B8C7B58C-0CF3-4C2F-893B-52E9ED2DAE95}" srcId="{ADDB7366-C0E5-4919-9792-135292BC5EF2}" destId="{3EBFA0E3-C3B6-4822-931C-FED510B45BA1}" srcOrd="0" destOrd="0" parTransId="{0AC6DD67-0567-4D5A-8639-B3C08FE2F75D}" sibTransId="{4B26F545-A0BE-4331-AB4B-215BD97E1584}"/>
    <dgm:cxn modelId="{7519639C-C1CB-41CA-858C-5D998E694F3A}" srcId="{ADDB7366-C0E5-4919-9792-135292BC5EF2}" destId="{7207EBBF-6B10-415B-90AD-9DD090E0182E}" srcOrd="4" destOrd="0" parTransId="{0A8A18FB-2327-47F2-AE02-9EA94F57A487}" sibTransId="{BC113C52-1C8B-42DC-8C63-5729D73DB8CF}"/>
    <dgm:cxn modelId="{A14685A0-61AF-41B4-A41F-EF6A6567655F}" type="presOf" srcId="{1B3EFCC5-C2E1-419A-B2C7-232A578ACD6D}" destId="{408B1C34-A814-4B52-8B0F-BB68647D68E5}" srcOrd="0" destOrd="0" presId="urn:microsoft.com/office/officeart/2005/8/layout/default"/>
    <dgm:cxn modelId="{1BF1D4AF-8A3A-4F31-B989-72EFB5CF0A8C}" srcId="{ADDB7366-C0E5-4919-9792-135292BC5EF2}" destId="{32657E66-61A9-47FB-ADC5-DF8CF0D712FE}" srcOrd="11" destOrd="0" parTransId="{5D58C91B-B063-4E6C-9CD8-A0B82B2E78BC}" sibTransId="{7D1C04E9-9890-40E6-B403-5CEEA8BDA1D5}"/>
    <dgm:cxn modelId="{635BB0B6-B487-4633-9630-1BE507683153}" srcId="{ADDB7366-C0E5-4919-9792-135292BC5EF2}" destId="{1B3EFCC5-C2E1-419A-B2C7-232A578ACD6D}" srcOrd="2" destOrd="0" parTransId="{1BEF7BA3-5C78-4911-B554-ED1C479BC757}" sibTransId="{96313B5D-2A0B-4CE5-9971-56B3095E5E69}"/>
    <dgm:cxn modelId="{A14874B8-E7B8-490E-A590-B3212AA5C5FB}" type="presOf" srcId="{AB31B81F-D61D-45EB-8F41-F394FAE5A9FB}" destId="{5FD34E1B-441D-418F-9B61-6ACDA0465073}" srcOrd="0" destOrd="0" presId="urn:microsoft.com/office/officeart/2005/8/layout/default"/>
    <dgm:cxn modelId="{11FA56BD-DC19-40A2-B09F-DFF5CBAE008A}" srcId="{ADDB7366-C0E5-4919-9792-135292BC5EF2}" destId="{4474C505-C8F5-4995-8788-4C4690F27A91}" srcOrd="3" destOrd="0" parTransId="{D48A8552-4DC1-4592-9792-70BC61661455}" sibTransId="{8EBB456C-6322-4B74-9C47-BB6ACD3C695B}"/>
    <dgm:cxn modelId="{ED886FC0-991C-4DF5-8860-44BE7BF10326}" type="presOf" srcId="{9BD53EB7-946D-4670-A86A-DA2D01204F29}" destId="{9FF5786A-C174-4235-8E43-D533B6985E35}" srcOrd="0" destOrd="0" presId="urn:microsoft.com/office/officeart/2005/8/layout/default"/>
    <dgm:cxn modelId="{2AE785C7-76A1-41CD-AD37-ACF0AA8B710E}" srcId="{ADDB7366-C0E5-4919-9792-135292BC5EF2}" destId="{943C9C2D-03B2-40B7-9532-F51939980ED6}" srcOrd="6" destOrd="0" parTransId="{A453CD7B-88D7-4A93-9C35-075F7B900BD0}" sibTransId="{394EC771-43DE-4739-BD53-0BD790AF43EC}"/>
    <dgm:cxn modelId="{06532AC8-5CEB-457F-A210-FE71A5E75A26}" type="presOf" srcId="{32657E66-61A9-47FB-ADC5-DF8CF0D712FE}" destId="{CE67472F-DD0B-49D2-843E-CBE0E697E015}" srcOrd="0" destOrd="0" presId="urn:microsoft.com/office/officeart/2005/8/layout/default"/>
    <dgm:cxn modelId="{812AA3E3-04DF-4C03-A118-98EDD678CC45}" type="presOf" srcId="{2EC8DF5B-C89B-46F2-AA64-6EC264AF3737}" destId="{B2469E8A-7294-4C43-9917-711051FE34C7}" srcOrd="0" destOrd="0" presId="urn:microsoft.com/office/officeart/2005/8/layout/default"/>
    <dgm:cxn modelId="{5A22ACEF-6724-4E78-8270-F5F39B628AE1}" srcId="{ADDB7366-C0E5-4919-9792-135292BC5EF2}" destId="{3C698939-529E-422C-A5B8-C48E92AAC73F}" srcOrd="1" destOrd="0" parTransId="{DBE2DE84-421A-4F9C-8ECA-4BB41BAA47B0}" sibTransId="{1E33B063-0F13-4084-B002-42D581B232DF}"/>
    <dgm:cxn modelId="{428A1BF7-FAB6-47AB-AF3A-19BB7CBABD98}" type="presOf" srcId="{7207EBBF-6B10-415B-90AD-9DD090E0182E}" destId="{9223658E-BEC4-4C5C-9935-4ED55E213759}" srcOrd="0" destOrd="0" presId="urn:microsoft.com/office/officeart/2005/8/layout/default"/>
    <dgm:cxn modelId="{0F73A6E0-8523-43A7-8990-2FD6B03ED747}" type="presParOf" srcId="{10F28567-C9D9-4490-8501-D1FF5702F1A7}" destId="{D4E66132-1FD7-427C-ABF5-A91D3F5997C8}" srcOrd="0" destOrd="0" presId="urn:microsoft.com/office/officeart/2005/8/layout/default"/>
    <dgm:cxn modelId="{DC75F14E-8C1D-4C08-A3BA-AFB695089601}" type="presParOf" srcId="{10F28567-C9D9-4490-8501-D1FF5702F1A7}" destId="{C1721897-474C-4343-AF95-C82E9C2B9BDC}" srcOrd="1" destOrd="0" presId="urn:microsoft.com/office/officeart/2005/8/layout/default"/>
    <dgm:cxn modelId="{096B7D5E-2A88-4CF4-8BEA-AABA3B4227D1}" type="presParOf" srcId="{10F28567-C9D9-4490-8501-D1FF5702F1A7}" destId="{E9C090DE-CCAF-41F9-9E6D-B960B1CA70CD}" srcOrd="2" destOrd="0" presId="urn:microsoft.com/office/officeart/2005/8/layout/default"/>
    <dgm:cxn modelId="{B68AB793-56E9-421B-A826-5F27D2D12056}" type="presParOf" srcId="{10F28567-C9D9-4490-8501-D1FF5702F1A7}" destId="{4A90DA30-73F5-4036-BE98-25A19126B96C}" srcOrd="3" destOrd="0" presId="urn:microsoft.com/office/officeart/2005/8/layout/default"/>
    <dgm:cxn modelId="{521A3CD4-D4A5-4E69-9421-367134C3E481}" type="presParOf" srcId="{10F28567-C9D9-4490-8501-D1FF5702F1A7}" destId="{408B1C34-A814-4B52-8B0F-BB68647D68E5}" srcOrd="4" destOrd="0" presId="urn:microsoft.com/office/officeart/2005/8/layout/default"/>
    <dgm:cxn modelId="{8D5363B6-BD31-4B1F-ACD1-F930EF3E2557}" type="presParOf" srcId="{10F28567-C9D9-4490-8501-D1FF5702F1A7}" destId="{9FDDD726-9BE9-4FA1-8154-4BBDD80A789E}" srcOrd="5" destOrd="0" presId="urn:microsoft.com/office/officeart/2005/8/layout/default"/>
    <dgm:cxn modelId="{7748490A-CB43-4DC6-8139-56F7806ECA92}" type="presParOf" srcId="{10F28567-C9D9-4490-8501-D1FF5702F1A7}" destId="{10A6A1C3-39CD-442F-9CD8-9C6E70BFDD5B}" srcOrd="6" destOrd="0" presId="urn:microsoft.com/office/officeart/2005/8/layout/default"/>
    <dgm:cxn modelId="{89164F52-2E3E-4171-AFA2-EB634A409A6A}" type="presParOf" srcId="{10F28567-C9D9-4490-8501-D1FF5702F1A7}" destId="{BECB2DAE-061A-4E1F-9ED2-906B3CD97164}" srcOrd="7" destOrd="0" presId="urn:microsoft.com/office/officeart/2005/8/layout/default"/>
    <dgm:cxn modelId="{60FFC150-9440-497B-BCA0-C58A1B5F5C46}" type="presParOf" srcId="{10F28567-C9D9-4490-8501-D1FF5702F1A7}" destId="{9223658E-BEC4-4C5C-9935-4ED55E213759}" srcOrd="8" destOrd="0" presId="urn:microsoft.com/office/officeart/2005/8/layout/default"/>
    <dgm:cxn modelId="{1329D50D-ACCF-4AE4-8156-5F73B73B113B}" type="presParOf" srcId="{10F28567-C9D9-4490-8501-D1FF5702F1A7}" destId="{13526988-816D-481C-907C-804BBDADAE65}" srcOrd="9" destOrd="0" presId="urn:microsoft.com/office/officeart/2005/8/layout/default"/>
    <dgm:cxn modelId="{9B77B38B-889D-4C0E-BBBC-F4CA9E64D5C5}" type="presParOf" srcId="{10F28567-C9D9-4490-8501-D1FF5702F1A7}" destId="{5FD34E1B-441D-418F-9B61-6ACDA0465073}" srcOrd="10" destOrd="0" presId="urn:microsoft.com/office/officeart/2005/8/layout/default"/>
    <dgm:cxn modelId="{BD3B9779-1E32-4CE9-A763-EA91775A400A}" type="presParOf" srcId="{10F28567-C9D9-4490-8501-D1FF5702F1A7}" destId="{E7E138E5-34A3-48E6-A517-93BCAF3D7C66}" srcOrd="11" destOrd="0" presId="urn:microsoft.com/office/officeart/2005/8/layout/default"/>
    <dgm:cxn modelId="{EA47A64F-5563-4675-BD3A-C309B202435D}" type="presParOf" srcId="{10F28567-C9D9-4490-8501-D1FF5702F1A7}" destId="{BEF145E1-5BC4-400F-AD6F-7F1D03565F6F}" srcOrd="12" destOrd="0" presId="urn:microsoft.com/office/officeart/2005/8/layout/default"/>
    <dgm:cxn modelId="{6F2BC62B-9990-4748-B702-39876761B169}" type="presParOf" srcId="{10F28567-C9D9-4490-8501-D1FF5702F1A7}" destId="{D31B2D32-1620-446B-BC26-BB17D3108C2E}" srcOrd="13" destOrd="0" presId="urn:microsoft.com/office/officeart/2005/8/layout/default"/>
    <dgm:cxn modelId="{79B58589-AFD2-4F05-B3C6-F13E6C9D210E}" type="presParOf" srcId="{10F28567-C9D9-4490-8501-D1FF5702F1A7}" destId="{1D2790B7-8D2A-4258-B2D8-81A81C2492DB}" srcOrd="14" destOrd="0" presId="urn:microsoft.com/office/officeart/2005/8/layout/default"/>
    <dgm:cxn modelId="{C3FD82D9-6378-415D-AB9E-645F478DAF5B}" type="presParOf" srcId="{10F28567-C9D9-4490-8501-D1FF5702F1A7}" destId="{A5C4FA1A-9059-4026-8A3C-BC1A3194FD7E}" srcOrd="15" destOrd="0" presId="urn:microsoft.com/office/officeart/2005/8/layout/default"/>
    <dgm:cxn modelId="{5B014BB8-F71E-4378-AC79-99A763E05BBD}" type="presParOf" srcId="{10F28567-C9D9-4490-8501-D1FF5702F1A7}" destId="{B2469E8A-7294-4C43-9917-711051FE34C7}" srcOrd="16" destOrd="0" presId="urn:microsoft.com/office/officeart/2005/8/layout/default"/>
    <dgm:cxn modelId="{82AEA403-842B-491F-9D32-E64A5434A08A}" type="presParOf" srcId="{10F28567-C9D9-4490-8501-D1FF5702F1A7}" destId="{FAF86BC3-7837-4FB3-AC4F-52A145622051}" srcOrd="17" destOrd="0" presId="urn:microsoft.com/office/officeart/2005/8/layout/default"/>
    <dgm:cxn modelId="{7C01265A-9A6D-41D6-834D-EEE73560CFA4}" type="presParOf" srcId="{10F28567-C9D9-4490-8501-D1FF5702F1A7}" destId="{05E38E83-C0AC-4DCB-AD0D-F5857A91B470}" srcOrd="18" destOrd="0" presId="urn:microsoft.com/office/officeart/2005/8/layout/default"/>
    <dgm:cxn modelId="{4D92353D-4AFA-4C2F-AE5B-B24E2CC9FBB9}" type="presParOf" srcId="{10F28567-C9D9-4490-8501-D1FF5702F1A7}" destId="{7E3B8EF2-254E-4628-9E9B-D184D508209D}" srcOrd="19" destOrd="0" presId="urn:microsoft.com/office/officeart/2005/8/layout/default"/>
    <dgm:cxn modelId="{4F7F6022-5EBF-42BE-A90B-EBB07C17C6B7}" type="presParOf" srcId="{10F28567-C9D9-4490-8501-D1FF5702F1A7}" destId="{9FF5786A-C174-4235-8E43-D533B6985E35}" srcOrd="20" destOrd="0" presId="urn:microsoft.com/office/officeart/2005/8/layout/default"/>
    <dgm:cxn modelId="{7F5EFADE-7F63-4C98-A2F5-8197617574B5}" type="presParOf" srcId="{10F28567-C9D9-4490-8501-D1FF5702F1A7}" destId="{B629B827-C125-4062-B526-6C04B6F57C93}" srcOrd="21" destOrd="0" presId="urn:microsoft.com/office/officeart/2005/8/layout/default"/>
    <dgm:cxn modelId="{55961F66-8AB1-4E6E-8D20-08716526B69A}" type="presParOf" srcId="{10F28567-C9D9-4490-8501-D1FF5702F1A7}" destId="{CE67472F-DD0B-49D2-843E-CBE0E697E015}" srcOrd="22" destOrd="0" presId="urn:microsoft.com/office/officeart/2005/8/layout/default"/>
  </dgm:cxnLst>
  <dgm:bg>
    <a:solidFill>
      <a:schemeClr val="accent1">
        <a:lumMod val="75000"/>
      </a:schemeClr>
    </a:solidFill>
  </dgm:bg>
  <dgm:whole>
    <a:ln>
      <a:solidFill>
        <a:schemeClr val="accent1">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0ACC69-09F1-498E-863B-623887C132FE}"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en-US"/>
        </a:p>
      </dgm:t>
    </dgm:pt>
    <dgm:pt modelId="{8D153EEB-5E6B-4BED-ADDF-01CC78386331}">
      <dgm:prSet phldrT="[Text]"/>
      <dgm:spPr>
        <a:solidFill>
          <a:schemeClr val="bg2"/>
        </a:solidFill>
      </dgm:spPr>
      <dgm:t>
        <a:bodyPr/>
        <a:lstStyle/>
        <a:p>
          <a:r>
            <a:rPr lang="en-US" dirty="0">
              <a:solidFill>
                <a:srgbClr val="004153"/>
              </a:solidFill>
            </a:rPr>
            <a:t>EMPATHY</a:t>
          </a:r>
        </a:p>
      </dgm:t>
    </dgm:pt>
    <dgm:pt modelId="{4F6EA9D3-87C9-4796-8880-7C7EFDEC2B1C}" type="parTrans" cxnId="{1492F5E2-E56E-46F9-82CD-EEE9C2E5C317}">
      <dgm:prSet/>
      <dgm:spPr/>
      <dgm:t>
        <a:bodyPr/>
        <a:lstStyle/>
        <a:p>
          <a:endParaRPr lang="en-US"/>
        </a:p>
      </dgm:t>
    </dgm:pt>
    <dgm:pt modelId="{EE5D647C-98C4-49DB-88A2-CB7C04024184}" type="sibTrans" cxnId="{1492F5E2-E56E-46F9-82CD-EEE9C2E5C317}">
      <dgm:prSet/>
      <dgm:spPr/>
      <dgm:t>
        <a:bodyPr/>
        <a:lstStyle/>
        <a:p>
          <a:endParaRPr lang="en-US"/>
        </a:p>
      </dgm:t>
    </dgm:pt>
    <dgm:pt modelId="{6BA7D489-8CEC-4BCF-B6F8-DB0DD55534F2}">
      <dgm:prSet phldrT="[Text]"/>
      <dgm:spPr>
        <a:solidFill>
          <a:srgbClr val="5E9CAE"/>
        </a:solidFill>
        <a:ln>
          <a:solidFill>
            <a:srgbClr val="1C0E52"/>
          </a:solidFill>
        </a:ln>
      </dgm:spPr>
      <dgm:t>
        <a:bodyPr/>
        <a:lstStyle/>
        <a:p>
          <a:r>
            <a:rPr lang="en-US" dirty="0"/>
            <a:t>See their reality</a:t>
          </a:r>
        </a:p>
      </dgm:t>
    </dgm:pt>
    <dgm:pt modelId="{279D8772-7452-417C-B640-D4921D2AAD19}" type="parTrans" cxnId="{939BA5E2-0BE1-4A8D-AAEA-D320B61EF14D}">
      <dgm:prSet/>
      <dgm:spPr/>
      <dgm:t>
        <a:bodyPr/>
        <a:lstStyle/>
        <a:p>
          <a:endParaRPr lang="en-US"/>
        </a:p>
      </dgm:t>
    </dgm:pt>
    <dgm:pt modelId="{6167B725-1CB6-4A99-A97F-8A0285D64844}" type="sibTrans" cxnId="{939BA5E2-0BE1-4A8D-AAEA-D320B61EF14D}">
      <dgm:prSet/>
      <dgm:spPr/>
      <dgm:t>
        <a:bodyPr/>
        <a:lstStyle/>
        <a:p>
          <a:endParaRPr lang="en-US"/>
        </a:p>
      </dgm:t>
    </dgm:pt>
    <dgm:pt modelId="{973FE4A7-481F-4AD3-8A91-CF68B9CB42B7}">
      <dgm:prSet phldrT="[Text]"/>
      <dgm:spPr>
        <a:solidFill>
          <a:srgbClr val="CA005D"/>
        </a:solidFill>
        <a:ln>
          <a:solidFill>
            <a:srgbClr val="1C0E52"/>
          </a:solidFill>
        </a:ln>
      </dgm:spPr>
      <dgm:t>
        <a:bodyPr/>
        <a:lstStyle/>
        <a:p>
          <a:r>
            <a:rPr lang="en-US" dirty="0"/>
            <a:t>Appreciate them as human beings</a:t>
          </a:r>
        </a:p>
      </dgm:t>
    </dgm:pt>
    <dgm:pt modelId="{5DB971DE-A626-4F2F-B4DB-47E031BCE759}" type="parTrans" cxnId="{53134DED-B5FA-4B66-8E3E-EB2E471BFFF4}">
      <dgm:prSet/>
      <dgm:spPr/>
      <dgm:t>
        <a:bodyPr/>
        <a:lstStyle/>
        <a:p>
          <a:endParaRPr lang="en-US"/>
        </a:p>
      </dgm:t>
    </dgm:pt>
    <dgm:pt modelId="{23F491C2-2939-45AB-ADB4-A39877D899E7}" type="sibTrans" cxnId="{53134DED-B5FA-4B66-8E3E-EB2E471BFFF4}">
      <dgm:prSet/>
      <dgm:spPr/>
      <dgm:t>
        <a:bodyPr/>
        <a:lstStyle/>
        <a:p>
          <a:endParaRPr lang="en-US"/>
        </a:p>
      </dgm:t>
    </dgm:pt>
    <dgm:pt modelId="{01B339D2-72FC-4C9B-897D-C142D4B35961}">
      <dgm:prSet phldrT="[Text]"/>
      <dgm:spPr>
        <a:solidFill>
          <a:srgbClr val="F0AB00"/>
        </a:solidFill>
        <a:ln>
          <a:solidFill>
            <a:srgbClr val="1C0E52"/>
          </a:solidFill>
        </a:ln>
      </dgm:spPr>
      <dgm:t>
        <a:bodyPr/>
        <a:lstStyle/>
        <a:p>
          <a:r>
            <a:rPr lang="en-US" dirty="0"/>
            <a:t>Understand their feelings</a:t>
          </a:r>
        </a:p>
      </dgm:t>
    </dgm:pt>
    <dgm:pt modelId="{F5D8249A-8A8E-4134-9B2E-BEB7745E66A0}" type="parTrans" cxnId="{616067E6-5FD9-42DC-8937-433EC5129EF7}">
      <dgm:prSet/>
      <dgm:spPr/>
      <dgm:t>
        <a:bodyPr/>
        <a:lstStyle/>
        <a:p>
          <a:endParaRPr lang="en-US"/>
        </a:p>
      </dgm:t>
    </dgm:pt>
    <dgm:pt modelId="{1DFD4B64-52F1-4C3D-8B00-392167A14D41}" type="sibTrans" cxnId="{616067E6-5FD9-42DC-8937-433EC5129EF7}">
      <dgm:prSet/>
      <dgm:spPr/>
      <dgm:t>
        <a:bodyPr/>
        <a:lstStyle/>
        <a:p>
          <a:endParaRPr lang="en-US"/>
        </a:p>
      </dgm:t>
    </dgm:pt>
    <dgm:pt modelId="{0875BA92-C3B3-4E2C-BFF8-CEE812DDAC18}">
      <dgm:prSet phldrT="[Text]"/>
      <dgm:spPr>
        <a:solidFill>
          <a:srgbClr val="004153"/>
        </a:solidFill>
        <a:ln>
          <a:solidFill>
            <a:srgbClr val="1C0E52"/>
          </a:solidFill>
        </a:ln>
      </dgm:spPr>
      <dgm:t>
        <a:bodyPr/>
        <a:lstStyle/>
        <a:p>
          <a:r>
            <a:rPr lang="en-US" dirty="0"/>
            <a:t>Communicate understanding</a:t>
          </a:r>
        </a:p>
      </dgm:t>
    </dgm:pt>
    <dgm:pt modelId="{5798BEAC-0D02-4CEB-B183-8436B2D9615C}" type="parTrans" cxnId="{5ACF8AA2-580D-42E6-A6EF-5C950082626A}">
      <dgm:prSet/>
      <dgm:spPr/>
      <dgm:t>
        <a:bodyPr/>
        <a:lstStyle/>
        <a:p>
          <a:endParaRPr lang="en-US"/>
        </a:p>
      </dgm:t>
    </dgm:pt>
    <dgm:pt modelId="{14B440B4-BC74-4072-8E1A-BE1963A4C7FB}" type="sibTrans" cxnId="{5ACF8AA2-580D-42E6-A6EF-5C950082626A}">
      <dgm:prSet/>
      <dgm:spPr/>
      <dgm:t>
        <a:bodyPr/>
        <a:lstStyle/>
        <a:p>
          <a:endParaRPr lang="en-US"/>
        </a:p>
      </dgm:t>
    </dgm:pt>
    <dgm:pt modelId="{0DEB5F71-5DF7-485C-9C2B-663E98097182}" type="pres">
      <dgm:prSet presAssocID="{990ACC69-09F1-498E-863B-623887C132FE}" presName="diagram" presStyleCnt="0">
        <dgm:presLayoutVars>
          <dgm:chMax val="1"/>
          <dgm:dir/>
          <dgm:animLvl val="ctr"/>
          <dgm:resizeHandles val="exact"/>
        </dgm:presLayoutVars>
      </dgm:prSet>
      <dgm:spPr/>
    </dgm:pt>
    <dgm:pt modelId="{BADCC7FC-08A0-4E7F-B5B3-9CE104F5B11F}" type="pres">
      <dgm:prSet presAssocID="{990ACC69-09F1-498E-863B-623887C132FE}" presName="matrix" presStyleCnt="0"/>
      <dgm:spPr/>
    </dgm:pt>
    <dgm:pt modelId="{607EC2A9-07BB-4B0C-BAF6-B6E442A0DF49}" type="pres">
      <dgm:prSet presAssocID="{990ACC69-09F1-498E-863B-623887C132FE}" presName="tile1" presStyleLbl="node1" presStyleIdx="0" presStyleCnt="4"/>
      <dgm:spPr/>
    </dgm:pt>
    <dgm:pt modelId="{2446A786-20F5-4DDD-8DB7-31E78BFBB46B}" type="pres">
      <dgm:prSet presAssocID="{990ACC69-09F1-498E-863B-623887C132FE}" presName="tile1text" presStyleLbl="node1" presStyleIdx="0" presStyleCnt="4">
        <dgm:presLayoutVars>
          <dgm:chMax val="0"/>
          <dgm:chPref val="0"/>
          <dgm:bulletEnabled val="1"/>
        </dgm:presLayoutVars>
      </dgm:prSet>
      <dgm:spPr/>
    </dgm:pt>
    <dgm:pt modelId="{04D3F0BF-1ADF-464E-A5A5-8F532ECC2D0D}" type="pres">
      <dgm:prSet presAssocID="{990ACC69-09F1-498E-863B-623887C132FE}" presName="tile2" presStyleLbl="node1" presStyleIdx="1" presStyleCnt="4"/>
      <dgm:spPr/>
    </dgm:pt>
    <dgm:pt modelId="{AAA3AB64-2316-4ACD-A23B-ED7EC2957A2B}" type="pres">
      <dgm:prSet presAssocID="{990ACC69-09F1-498E-863B-623887C132FE}" presName="tile2text" presStyleLbl="node1" presStyleIdx="1" presStyleCnt="4">
        <dgm:presLayoutVars>
          <dgm:chMax val="0"/>
          <dgm:chPref val="0"/>
          <dgm:bulletEnabled val="1"/>
        </dgm:presLayoutVars>
      </dgm:prSet>
      <dgm:spPr/>
    </dgm:pt>
    <dgm:pt modelId="{7D5D2D2E-FBF2-43F0-9A8A-844726B6D257}" type="pres">
      <dgm:prSet presAssocID="{990ACC69-09F1-498E-863B-623887C132FE}" presName="tile3" presStyleLbl="node1" presStyleIdx="2" presStyleCnt="4"/>
      <dgm:spPr/>
    </dgm:pt>
    <dgm:pt modelId="{5E5C793B-3989-4189-A6E2-9D57BDDB5ECA}" type="pres">
      <dgm:prSet presAssocID="{990ACC69-09F1-498E-863B-623887C132FE}" presName="tile3text" presStyleLbl="node1" presStyleIdx="2" presStyleCnt="4">
        <dgm:presLayoutVars>
          <dgm:chMax val="0"/>
          <dgm:chPref val="0"/>
          <dgm:bulletEnabled val="1"/>
        </dgm:presLayoutVars>
      </dgm:prSet>
      <dgm:spPr/>
    </dgm:pt>
    <dgm:pt modelId="{711A30F0-8A02-4608-9402-F40C98DC22C7}" type="pres">
      <dgm:prSet presAssocID="{990ACC69-09F1-498E-863B-623887C132FE}" presName="tile4" presStyleLbl="node1" presStyleIdx="3" presStyleCnt="4"/>
      <dgm:spPr/>
    </dgm:pt>
    <dgm:pt modelId="{B3A6E3B4-A64C-4739-9CEE-A85B882DC990}" type="pres">
      <dgm:prSet presAssocID="{990ACC69-09F1-498E-863B-623887C132FE}" presName="tile4text" presStyleLbl="node1" presStyleIdx="3" presStyleCnt="4">
        <dgm:presLayoutVars>
          <dgm:chMax val="0"/>
          <dgm:chPref val="0"/>
          <dgm:bulletEnabled val="1"/>
        </dgm:presLayoutVars>
      </dgm:prSet>
      <dgm:spPr/>
    </dgm:pt>
    <dgm:pt modelId="{2B9ABEED-3243-413E-B703-1CF7F4B12031}" type="pres">
      <dgm:prSet presAssocID="{990ACC69-09F1-498E-863B-623887C132FE}" presName="centerTile" presStyleLbl="fgShp" presStyleIdx="0" presStyleCnt="1">
        <dgm:presLayoutVars>
          <dgm:chMax val="0"/>
          <dgm:chPref val="0"/>
        </dgm:presLayoutVars>
      </dgm:prSet>
      <dgm:spPr/>
    </dgm:pt>
  </dgm:ptLst>
  <dgm:cxnLst>
    <dgm:cxn modelId="{50641804-360D-4236-A2B3-275AE1A061CF}" type="presOf" srcId="{6BA7D489-8CEC-4BCF-B6F8-DB0DD55534F2}" destId="{2446A786-20F5-4DDD-8DB7-31E78BFBB46B}" srcOrd="1" destOrd="0" presId="urn:microsoft.com/office/officeart/2005/8/layout/matrix1"/>
    <dgm:cxn modelId="{479C5F1A-B85F-4B4C-BFEA-8FE2E9D3339A}" type="presOf" srcId="{973FE4A7-481F-4AD3-8A91-CF68B9CB42B7}" destId="{04D3F0BF-1ADF-464E-A5A5-8F532ECC2D0D}" srcOrd="0" destOrd="0" presId="urn:microsoft.com/office/officeart/2005/8/layout/matrix1"/>
    <dgm:cxn modelId="{E5972E1E-6A7E-4301-B3C1-C5B3E196698C}" type="presOf" srcId="{01B339D2-72FC-4C9B-897D-C142D4B35961}" destId="{7D5D2D2E-FBF2-43F0-9A8A-844726B6D257}" srcOrd="0" destOrd="0" presId="urn:microsoft.com/office/officeart/2005/8/layout/matrix1"/>
    <dgm:cxn modelId="{0DDBD128-6A1D-4072-A5AD-8F503CF8280B}" type="presOf" srcId="{973FE4A7-481F-4AD3-8A91-CF68B9CB42B7}" destId="{AAA3AB64-2316-4ACD-A23B-ED7EC2957A2B}" srcOrd="1" destOrd="0" presId="urn:microsoft.com/office/officeart/2005/8/layout/matrix1"/>
    <dgm:cxn modelId="{44167434-10E5-4EB2-8E0C-DBB84A0272F1}" type="presOf" srcId="{01B339D2-72FC-4C9B-897D-C142D4B35961}" destId="{5E5C793B-3989-4189-A6E2-9D57BDDB5ECA}" srcOrd="1" destOrd="0" presId="urn:microsoft.com/office/officeart/2005/8/layout/matrix1"/>
    <dgm:cxn modelId="{9DD44D40-96E9-485F-8F3A-B94228824E9C}" type="presOf" srcId="{0875BA92-C3B3-4E2C-BFF8-CEE812DDAC18}" destId="{711A30F0-8A02-4608-9402-F40C98DC22C7}" srcOrd="0" destOrd="0" presId="urn:microsoft.com/office/officeart/2005/8/layout/matrix1"/>
    <dgm:cxn modelId="{EA06FE60-1D4F-47FE-B552-7827FAEA88CA}" type="presOf" srcId="{990ACC69-09F1-498E-863B-623887C132FE}" destId="{0DEB5F71-5DF7-485C-9C2B-663E98097182}" srcOrd="0" destOrd="0" presId="urn:microsoft.com/office/officeart/2005/8/layout/matrix1"/>
    <dgm:cxn modelId="{DC8C4E91-AE62-4D4C-93CD-41A6CA9F7BB6}" type="presOf" srcId="{6BA7D489-8CEC-4BCF-B6F8-DB0DD55534F2}" destId="{607EC2A9-07BB-4B0C-BAF6-B6E442A0DF49}" srcOrd="0" destOrd="0" presId="urn:microsoft.com/office/officeart/2005/8/layout/matrix1"/>
    <dgm:cxn modelId="{5ACF8AA2-580D-42E6-A6EF-5C950082626A}" srcId="{8D153EEB-5E6B-4BED-ADDF-01CC78386331}" destId="{0875BA92-C3B3-4E2C-BFF8-CEE812DDAC18}" srcOrd="3" destOrd="0" parTransId="{5798BEAC-0D02-4CEB-B183-8436B2D9615C}" sibTransId="{14B440B4-BC74-4072-8E1A-BE1963A4C7FB}"/>
    <dgm:cxn modelId="{43001FAF-7614-4D4C-BE47-FAB2846AD410}" type="presOf" srcId="{0875BA92-C3B3-4E2C-BFF8-CEE812DDAC18}" destId="{B3A6E3B4-A64C-4739-9CEE-A85B882DC990}" srcOrd="1" destOrd="0" presId="urn:microsoft.com/office/officeart/2005/8/layout/matrix1"/>
    <dgm:cxn modelId="{8BFFE8C7-7E5D-47A6-945E-EFF216372DBD}" type="presOf" srcId="{8D153EEB-5E6B-4BED-ADDF-01CC78386331}" destId="{2B9ABEED-3243-413E-B703-1CF7F4B12031}" srcOrd="0" destOrd="0" presId="urn:microsoft.com/office/officeart/2005/8/layout/matrix1"/>
    <dgm:cxn modelId="{939BA5E2-0BE1-4A8D-AAEA-D320B61EF14D}" srcId="{8D153EEB-5E6B-4BED-ADDF-01CC78386331}" destId="{6BA7D489-8CEC-4BCF-B6F8-DB0DD55534F2}" srcOrd="0" destOrd="0" parTransId="{279D8772-7452-417C-B640-D4921D2AAD19}" sibTransId="{6167B725-1CB6-4A99-A97F-8A0285D64844}"/>
    <dgm:cxn modelId="{1492F5E2-E56E-46F9-82CD-EEE9C2E5C317}" srcId="{990ACC69-09F1-498E-863B-623887C132FE}" destId="{8D153EEB-5E6B-4BED-ADDF-01CC78386331}" srcOrd="0" destOrd="0" parTransId="{4F6EA9D3-87C9-4796-8880-7C7EFDEC2B1C}" sibTransId="{EE5D647C-98C4-49DB-88A2-CB7C04024184}"/>
    <dgm:cxn modelId="{616067E6-5FD9-42DC-8937-433EC5129EF7}" srcId="{8D153EEB-5E6B-4BED-ADDF-01CC78386331}" destId="{01B339D2-72FC-4C9B-897D-C142D4B35961}" srcOrd="2" destOrd="0" parTransId="{F5D8249A-8A8E-4134-9B2E-BEB7745E66A0}" sibTransId="{1DFD4B64-52F1-4C3D-8B00-392167A14D41}"/>
    <dgm:cxn modelId="{53134DED-B5FA-4B66-8E3E-EB2E471BFFF4}" srcId="{8D153EEB-5E6B-4BED-ADDF-01CC78386331}" destId="{973FE4A7-481F-4AD3-8A91-CF68B9CB42B7}" srcOrd="1" destOrd="0" parTransId="{5DB971DE-A626-4F2F-B4DB-47E031BCE759}" sibTransId="{23F491C2-2939-45AB-ADB4-A39877D899E7}"/>
    <dgm:cxn modelId="{19BF1302-519E-4AC6-8FA4-3308F323F187}" type="presParOf" srcId="{0DEB5F71-5DF7-485C-9C2B-663E98097182}" destId="{BADCC7FC-08A0-4E7F-B5B3-9CE104F5B11F}" srcOrd="0" destOrd="0" presId="urn:microsoft.com/office/officeart/2005/8/layout/matrix1"/>
    <dgm:cxn modelId="{FE0ECBC9-8DA7-4218-A34E-E53C102D846B}" type="presParOf" srcId="{BADCC7FC-08A0-4E7F-B5B3-9CE104F5B11F}" destId="{607EC2A9-07BB-4B0C-BAF6-B6E442A0DF49}" srcOrd="0" destOrd="0" presId="urn:microsoft.com/office/officeart/2005/8/layout/matrix1"/>
    <dgm:cxn modelId="{DA33CE13-2EDB-4BEF-9500-84DE5E71C8E8}" type="presParOf" srcId="{BADCC7FC-08A0-4E7F-B5B3-9CE104F5B11F}" destId="{2446A786-20F5-4DDD-8DB7-31E78BFBB46B}" srcOrd="1" destOrd="0" presId="urn:microsoft.com/office/officeart/2005/8/layout/matrix1"/>
    <dgm:cxn modelId="{A103D7CA-6C53-4230-82BE-4CA444AABA6B}" type="presParOf" srcId="{BADCC7FC-08A0-4E7F-B5B3-9CE104F5B11F}" destId="{04D3F0BF-1ADF-464E-A5A5-8F532ECC2D0D}" srcOrd="2" destOrd="0" presId="urn:microsoft.com/office/officeart/2005/8/layout/matrix1"/>
    <dgm:cxn modelId="{07948FAD-8B9A-40B4-88C8-616D8963D507}" type="presParOf" srcId="{BADCC7FC-08A0-4E7F-B5B3-9CE104F5B11F}" destId="{AAA3AB64-2316-4ACD-A23B-ED7EC2957A2B}" srcOrd="3" destOrd="0" presId="urn:microsoft.com/office/officeart/2005/8/layout/matrix1"/>
    <dgm:cxn modelId="{8F892F32-310F-4C55-B6FC-00F36DC4323A}" type="presParOf" srcId="{BADCC7FC-08A0-4E7F-B5B3-9CE104F5B11F}" destId="{7D5D2D2E-FBF2-43F0-9A8A-844726B6D257}" srcOrd="4" destOrd="0" presId="urn:microsoft.com/office/officeart/2005/8/layout/matrix1"/>
    <dgm:cxn modelId="{1B08888F-3BE3-4B13-9B8C-A7619DFDE9BD}" type="presParOf" srcId="{BADCC7FC-08A0-4E7F-B5B3-9CE104F5B11F}" destId="{5E5C793B-3989-4189-A6E2-9D57BDDB5ECA}" srcOrd="5" destOrd="0" presId="urn:microsoft.com/office/officeart/2005/8/layout/matrix1"/>
    <dgm:cxn modelId="{BB20B029-E5BB-469E-993F-DC4E971E3385}" type="presParOf" srcId="{BADCC7FC-08A0-4E7F-B5B3-9CE104F5B11F}" destId="{711A30F0-8A02-4608-9402-F40C98DC22C7}" srcOrd="6" destOrd="0" presId="urn:microsoft.com/office/officeart/2005/8/layout/matrix1"/>
    <dgm:cxn modelId="{9C437943-0812-4EC0-9533-D9F9F6E1EC8C}" type="presParOf" srcId="{BADCC7FC-08A0-4E7F-B5B3-9CE104F5B11F}" destId="{B3A6E3B4-A64C-4739-9CEE-A85B882DC990}" srcOrd="7" destOrd="0" presId="urn:microsoft.com/office/officeart/2005/8/layout/matrix1"/>
    <dgm:cxn modelId="{AFCBBF6A-6406-427B-B833-339474F5E703}" type="presParOf" srcId="{0DEB5F71-5DF7-485C-9C2B-663E98097182}" destId="{2B9ABEED-3243-413E-B703-1CF7F4B1203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6132-1FD7-427C-ABF5-A91D3F5997C8}">
      <dsp:nvSpPr>
        <dsp:cNvPr id="0" name=""/>
        <dsp:cNvSpPr/>
      </dsp:nvSpPr>
      <dsp:spPr>
        <a:xfrm>
          <a:off x="2170" y="3630"/>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Fear of Conflict</a:t>
          </a:r>
          <a:endParaRPr lang="en-US" sz="2000" kern="1200"/>
        </a:p>
      </dsp:txBody>
      <dsp:txXfrm>
        <a:off x="2170" y="3630"/>
        <a:ext cx="1721981" cy="1033188"/>
      </dsp:txXfrm>
    </dsp:sp>
    <dsp:sp modelId="{E9C090DE-CCAF-41F9-9E6D-B960B1CA70CD}">
      <dsp:nvSpPr>
        <dsp:cNvPr id="0" name=""/>
        <dsp:cNvSpPr/>
      </dsp:nvSpPr>
      <dsp:spPr>
        <a:xfrm>
          <a:off x="1896350" y="3630"/>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Fear of Rejection</a:t>
          </a:r>
          <a:endParaRPr lang="en-US" sz="2000" kern="1200" dirty="0"/>
        </a:p>
      </dsp:txBody>
      <dsp:txXfrm>
        <a:off x="1896350" y="3630"/>
        <a:ext cx="1721981" cy="1033188"/>
      </dsp:txXfrm>
    </dsp:sp>
    <dsp:sp modelId="{408B1C34-A814-4B52-8B0F-BB68647D68E5}">
      <dsp:nvSpPr>
        <dsp:cNvPr id="0" name=""/>
        <dsp:cNvSpPr/>
      </dsp:nvSpPr>
      <dsp:spPr>
        <a:xfrm>
          <a:off x="3790530" y="3630"/>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Low Self Esteem</a:t>
          </a:r>
          <a:endParaRPr lang="en-US" sz="2000" kern="1200"/>
        </a:p>
      </dsp:txBody>
      <dsp:txXfrm>
        <a:off x="3790530" y="3630"/>
        <a:ext cx="1721981" cy="1033188"/>
      </dsp:txXfrm>
    </dsp:sp>
    <dsp:sp modelId="{10A6A1C3-39CD-442F-9CD8-9C6E70BFDD5B}">
      <dsp:nvSpPr>
        <dsp:cNvPr id="0" name=""/>
        <dsp:cNvSpPr/>
      </dsp:nvSpPr>
      <dsp:spPr>
        <a:xfrm>
          <a:off x="5684709" y="3630"/>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Passive Aggressive</a:t>
          </a:r>
          <a:endParaRPr lang="en-US" sz="2000" kern="1200"/>
        </a:p>
      </dsp:txBody>
      <dsp:txXfrm>
        <a:off x="5684709" y="3630"/>
        <a:ext cx="1721981" cy="1033188"/>
      </dsp:txXfrm>
    </dsp:sp>
    <dsp:sp modelId="{9223658E-BEC4-4C5C-9935-4ED55E213759}">
      <dsp:nvSpPr>
        <dsp:cNvPr id="0" name=""/>
        <dsp:cNvSpPr/>
      </dsp:nvSpPr>
      <dsp:spPr>
        <a:xfrm>
          <a:off x="2170" y="1209018"/>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Truth</a:t>
          </a:r>
          <a:endParaRPr lang="en-US" sz="2000" kern="1200"/>
        </a:p>
      </dsp:txBody>
      <dsp:txXfrm>
        <a:off x="2170" y="1209018"/>
        <a:ext cx="1721981" cy="1033188"/>
      </dsp:txXfrm>
    </dsp:sp>
    <dsp:sp modelId="{5FD34E1B-441D-418F-9B61-6ACDA0465073}">
      <dsp:nvSpPr>
        <dsp:cNvPr id="0" name=""/>
        <dsp:cNvSpPr/>
      </dsp:nvSpPr>
      <dsp:spPr>
        <a:xfrm>
          <a:off x="1896350" y="1209018"/>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Blame</a:t>
          </a:r>
          <a:endParaRPr lang="en-US" sz="2000" kern="1200"/>
        </a:p>
      </dsp:txBody>
      <dsp:txXfrm>
        <a:off x="1896350" y="1209018"/>
        <a:ext cx="1721981" cy="1033188"/>
      </dsp:txXfrm>
    </dsp:sp>
    <dsp:sp modelId="{BEF145E1-5BC4-400F-AD6F-7F1D03565F6F}">
      <dsp:nvSpPr>
        <dsp:cNvPr id="0" name=""/>
        <dsp:cNvSpPr/>
      </dsp:nvSpPr>
      <dsp:spPr>
        <a:xfrm>
          <a:off x="3790530" y="1209018"/>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Need to be a Victim</a:t>
          </a:r>
          <a:endParaRPr lang="en-US" sz="2000" kern="1200"/>
        </a:p>
      </dsp:txBody>
      <dsp:txXfrm>
        <a:off x="3790530" y="1209018"/>
        <a:ext cx="1721981" cy="1033188"/>
      </dsp:txXfrm>
    </dsp:sp>
    <dsp:sp modelId="{1D2790B7-8D2A-4258-B2D8-81A81C2492DB}">
      <dsp:nvSpPr>
        <dsp:cNvPr id="0" name=""/>
        <dsp:cNvSpPr/>
      </dsp:nvSpPr>
      <dsp:spPr>
        <a:xfrm>
          <a:off x="5684709" y="1209018"/>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Defensiveness</a:t>
          </a:r>
          <a:endParaRPr lang="en-US" sz="2000" kern="1200"/>
        </a:p>
      </dsp:txBody>
      <dsp:txXfrm>
        <a:off x="5684709" y="1209018"/>
        <a:ext cx="1721981" cy="1033188"/>
      </dsp:txXfrm>
    </dsp:sp>
    <dsp:sp modelId="{B2469E8A-7294-4C43-9917-711051FE34C7}">
      <dsp:nvSpPr>
        <dsp:cNvPr id="0" name=""/>
        <dsp:cNvSpPr/>
      </dsp:nvSpPr>
      <dsp:spPr>
        <a:xfrm>
          <a:off x="2170" y="2414405"/>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Mistrust</a:t>
          </a:r>
          <a:endParaRPr lang="en-US" sz="2000" kern="1200"/>
        </a:p>
      </dsp:txBody>
      <dsp:txXfrm>
        <a:off x="2170" y="2414405"/>
        <a:ext cx="1721981" cy="1033188"/>
      </dsp:txXfrm>
    </dsp:sp>
    <dsp:sp modelId="{05E38E83-C0AC-4DCB-AD0D-F5857A91B470}">
      <dsp:nvSpPr>
        <dsp:cNvPr id="0" name=""/>
        <dsp:cNvSpPr/>
      </dsp:nvSpPr>
      <dsp:spPr>
        <a:xfrm>
          <a:off x="1896350" y="2414405"/>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Selfishness</a:t>
          </a:r>
          <a:endParaRPr lang="en-US" sz="2000" kern="1200"/>
        </a:p>
      </dsp:txBody>
      <dsp:txXfrm>
        <a:off x="1896350" y="2414405"/>
        <a:ext cx="1721981" cy="1033188"/>
      </dsp:txXfrm>
    </dsp:sp>
    <dsp:sp modelId="{9FF5786A-C174-4235-8E43-D533B6985E35}">
      <dsp:nvSpPr>
        <dsp:cNvPr id="0" name=""/>
        <dsp:cNvSpPr/>
      </dsp:nvSpPr>
      <dsp:spPr>
        <a:xfrm>
          <a:off x="3790530" y="2414405"/>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Self-Deception</a:t>
          </a:r>
          <a:endParaRPr lang="en-US" sz="2000" kern="1200"/>
        </a:p>
      </dsp:txBody>
      <dsp:txXfrm>
        <a:off x="3790530" y="2414405"/>
        <a:ext cx="1721981" cy="1033188"/>
      </dsp:txXfrm>
    </dsp:sp>
    <dsp:sp modelId="{CE67472F-DD0B-49D2-843E-CBE0E697E015}">
      <dsp:nvSpPr>
        <dsp:cNvPr id="0" name=""/>
        <dsp:cNvSpPr/>
      </dsp:nvSpPr>
      <dsp:spPr>
        <a:xfrm>
          <a:off x="5684709" y="2414405"/>
          <a:ext cx="1721981" cy="10331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Emotional Perfectionism</a:t>
          </a:r>
          <a:endParaRPr lang="en-US" sz="2000" kern="1200"/>
        </a:p>
      </dsp:txBody>
      <dsp:txXfrm>
        <a:off x="5684709" y="2414405"/>
        <a:ext cx="1721981" cy="1033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EC2A9-07BB-4B0C-BAF6-B6E442A0DF49}">
      <dsp:nvSpPr>
        <dsp:cNvPr id="0" name=""/>
        <dsp:cNvSpPr/>
      </dsp:nvSpPr>
      <dsp:spPr>
        <a:xfrm rot="16200000">
          <a:off x="1155798" y="-1155798"/>
          <a:ext cx="1631752" cy="3943350"/>
        </a:xfrm>
        <a:prstGeom prst="round1Rect">
          <a:avLst/>
        </a:prstGeom>
        <a:solidFill>
          <a:srgbClr val="5E9CAE"/>
        </a:solidFill>
        <a:ln w="15875" cap="flat" cmpd="sng" algn="ctr">
          <a:solidFill>
            <a:srgbClr val="1C0E5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See their reality</a:t>
          </a:r>
        </a:p>
      </dsp:txBody>
      <dsp:txXfrm rot="5400000">
        <a:off x="0" y="0"/>
        <a:ext cx="3943350" cy="1223814"/>
      </dsp:txXfrm>
    </dsp:sp>
    <dsp:sp modelId="{04D3F0BF-1ADF-464E-A5A5-8F532ECC2D0D}">
      <dsp:nvSpPr>
        <dsp:cNvPr id="0" name=""/>
        <dsp:cNvSpPr/>
      </dsp:nvSpPr>
      <dsp:spPr>
        <a:xfrm>
          <a:off x="3943350" y="0"/>
          <a:ext cx="3943350" cy="1631752"/>
        </a:xfrm>
        <a:prstGeom prst="round1Rect">
          <a:avLst/>
        </a:prstGeom>
        <a:solidFill>
          <a:srgbClr val="CA005D"/>
        </a:solidFill>
        <a:ln w="15875" cap="flat" cmpd="sng" algn="ctr">
          <a:solidFill>
            <a:srgbClr val="1C0E5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Appreciate them as human beings</a:t>
          </a:r>
        </a:p>
      </dsp:txBody>
      <dsp:txXfrm>
        <a:off x="3943350" y="0"/>
        <a:ext cx="3943350" cy="1223814"/>
      </dsp:txXfrm>
    </dsp:sp>
    <dsp:sp modelId="{7D5D2D2E-FBF2-43F0-9A8A-844726B6D257}">
      <dsp:nvSpPr>
        <dsp:cNvPr id="0" name=""/>
        <dsp:cNvSpPr/>
      </dsp:nvSpPr>
      <dsp:spPr>
        <a:xfrm rot="10800000">
          <a:off x="0" y="1631752"/>
          <a:ext cx="3943350" cy="1631752"/>
        </a:xfrm>
        <a:prstGeom prst="round1Rect">
          <a:avLst/>
        </a:prstGeom>
        <a:solidFill>
          <a:srgbClr val="F0AB00"/>
        </a:solidFill>
        <a:ln w="15875" cap="flat" cmpd="sng" algn="ctr">
          <a:solidFill>
            <a:srgbClr val="1C0E5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Understand their feelings</a:t>
          </a:r>
        </a:p>
      </dsp:txBody>
      <dsp:txXfrm rot="10800000">
        <a:off x="0" y="2039690"/>
        <a:ext cx="3943350" cy="1223814"/>
      </dsp:txXfrm>
    </dsp:sp>
    <dsp:sp modelId="{711A30F0-8A02-4608-9402-F40C98DC22C7}">
      <dsp:nvSpPr>
        <dsp:cNvPr id="0" name=""/>
        <dsp:cNvSpPr/>
      </dsp:nvSpPr>
      <dsp:spPr>
        <a:xfrm rot="5400000">
          <a:off x="5099149" y="475953"/>
          <a:ext cx="1631752" cy="3943350"/>
        </a:xfrm>
        <a:prstGeom prst="round1Rect">
          <a:avLst/>
        </a:prstGeom>
        <a:solidFill>
          <a:srgbClr val="004153"/>
        </a:solidFill>
        <a:ln w="15875" cap="flat" cmpd="sng" algn="ctr">
          <a:solidFill>
            <a:srgbClr val="1C0E5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Communicate understanding</a:t>
          </a:r>
        </a:p>
      </dsp:txBody>
      <dsp:txXfrm rot="-5400000">
        <a:off x="3943350" y="2039690"/>
        <a:ext cx="3943350" cy="1223814"/>
      </dsp:txXfrm>
    </dsp:sp>
    <dsp:sp modelId="{2B9ABEED-3243-413E-B703-1CF7F4B12031}">
      <dsp:nvSpPr>
        <dsp:cNvPr id="0" name=""/>
        <dsp:cNvSpPr/>
      </dsp:nvSpPr>
      <dsp:spPr>
        <a:xfrm>
          <a:off x="2760344" y="1223814"/>
          <a:ext cx="2366010" cy="815876"/>
        </a:xfrm>
        <a:prstGeom prst="roundRect">
          <a:avLst/>
        </a:prstGeom>
        <a:solidFill>
          <a:schemeClr val="bg2"/>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4153"/>
              </a:solidFill>
            </a:rPr>
            <a:t>EMPATHY</a:t>
          </a:r>
        </a:p>
      </dsp:txBody>
      <dsp:txXfrm>
        <a:off x="2800172" y="1263642"/>
        <a:ext cx="2286354" cy="7362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44310B-ECBD-3598-D753-BED6AE84AE7B}"/>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285CAF97-57AE-608F-F26C-6817749ACBDA}"/>
              </a:ext>
            </a:extLst>
          </p:cNvPr>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77E882FB-9AC4-4A23-A760-743B7AAEB97E}" type="datetimeFigureOut">
              <a:rPr lang="en-US"/>
              <a:pPr>
                <a:defRPr/>
              </a:pPr>
              <a:t>9/20/2023</a:t>
            </a:fld>
            <a:endParaRPr lang="en-US" dirty="0"/>
          </a:p>
        </p:txBody>
      </p:sp>
      <p:sp>
        <p:nvSpPr>
          <p:cNvPr id="4" name="Footer Placeholder 3">
            <a:extLst>
              <a:ext uri="{FF2B5EF4-FFF2-40B4-BE49-F238E27FC236}">
                <a16:creationId xmlns:a16="http://schemas.microsoft.com/office/drawing/2014/main" id="{5D4DEB64-C326-759D-A995-F0D0BC0AC028}"/>
              </a:ext>
            </a:extLst>
          </p:cNvPr>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6F35A609-28C1-278C-C632-1515EB4299CE}"/>
              </a:ext>
            </a:extLst>
          </p:cNvPr>
          <p:cNvSpPr>
            <a:spLocks noGrp="1"/>
          </p:cNvSpPr>
          <p:nvPr>
            <p:ph type="sldNum" sz="quarter" idx="3"/>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C6260D-F148-4096-A431-B352EEB83AF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185C54-7D97-F069-4868-D42C9B7833E1}"/>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998D4266-DF9B-A0E1-963D-E45E2204F6D3}"/>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E6CE87A0-B53B-47DC-8651-B8CDB4A49F24}" type="datetimeFigureOut">
              <a:rPr lang="en-US"/>
              <a:pPr>
                <a:defRPr/>
              </a:pPr>
              <a:t>9/20/2023</a:t>
            </a:fld>
            <a:endParaRPr lang="en-US" dirty="0"/>
          </a:p>
        </p:txBody>
      </p:sp>
      <p:sp>
        <p:nvSpPr>
          <p:cNvPr id="4" name="Slide Image Placeholder 3">
            <a:extLst>
              <a:ext uri="{FF2B5EF4-FFF2-40B4-BE49-F238E27FC236}">
                <a16:creationId xmlns:a16="http://schemas.microsoft.com/office/drawing/2014/main" id="{DB63DFE8-87E8-2BBE-8749-1867F8B83F76}"/>
              </a:ext>
            </a:extLst>
          </p:cNvPr>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7482A87-3F53-678A-BECD-3C482FB478A4}"/>
              </a:ext>
            </a:extLst>
          </p:cNvPr>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2AD37F4-D43D-8555-519E-CA17506BF9F5}"/>
              </a:ext>
            </a:extLst>
          </p:cNvPr>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958A6F17-344B-AE99-DC04-66FF085BD052}"/>
              </a:ext>
            </a:extLst>
          </p:cNvPr>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32CB5C6-4958-4821-BC99-0F536B00FA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B5809F0-8412-8F64-4AD5-CBB018EDE9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DC5FCFE-C886-9DCE-CF49-05D5072FD7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p>
        </p:txBody>
      </p:sp>
      <p:sp>
        <p:nvSpPr>
          <p:cNvPr id="22532" name="Slide Number Placeholder 3">
            <a:extLst>
              <a:ext uri="{FF2B5EF4-FFF2-40B4-BE49-F238E27FC236}">
                <a16:creationId xmlns:a16="http://schemas.microsoft.com/office/drawing/2014/main" id="{0A19220B-3714-B974-8D9E-D34E84455E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D8D73C-9F6E-478F-A2FC-6C89E41C6CA3}"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As leaders prior to 2020 we supported employees struggling with a loved one’s substance abuse, navigating divorce or the stress of taking on caregiving for an aging parent – experiences we may or may not have gone through ourselves. What’s different now is that we’ve all experienced collective, complex traumatic experiences: the pandemic, racial reckoning, intense political division, etc. The ripple effects of this are showing up in the workplace. </a:t>
            </a:r>
          </a:p>
        </p:txBody>
      </p:sp>
      <p:sp>
        <p:nvSpPr>
          <p:cNvPr id="4" name="Slide Number Placeholder 3"/>
          <p:cNvSpPr>
            <a:spLocks noGrp="1"/>
          </p:cNvSpPr>
          <p:nvPr>
            <p:ph type="sldNum" sz="quarter" idx="5"/>
          </p:nvPr>
        </p:nvSpPr>
        <p:spPr/>
        <p:txBody>
          <a:bodyPr/>
          <a:lstStyle/>
          <a:p>
            <a:fld id="{A997D326-8849-46DD-AB28-C2802F678A84}" type="slidenum">
              <a:rPr lang="en-US" smtClean="0"/>
              <a:t>15</a:t>
            </a:fld>
            <a:endParaRPr lang="en-US"/>
          </a:p>
        </p:txBody>
      </p:sp>
    </p:spTree>
    <p:extLst>
      <p:ext uri="{BB962C8B-B14F-4D97-AF65-F5344CB8AC3E}">
        <p14:creationId xmlns:p14="http://schemas.microsoft.com/office/powerpoint/2010/main" val="207959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levels of stress create a sort of tunnel vision in which our minds can only see what’s right in front of us. It also makes us more susceptible to focusing more on the negative. It heightens feels of frustration, fear, uncertainty and irritability.</a:t>
            </a:r>
          </a:p>
          <a:p>
            <a:endParaRPr lang="en-US" dirty="0"/>
          </a:p>
          <a:p>
            <a:r>
              <a:rPr lang="en-US" dirty="0"/>
              <a:t>As leaders its important to not just practice empathy with others, but also hold ourselves with the same care, concern and compassion. It’s been difficult for us too.</a:t>
            </a:r>
          </a:p>
        </p:txBody>
      </p:sp>
      <p:sp>
        <p:nvSpPr>
          <p:cNvPr id="4" name="Slide Number Placeholder 3"/>
          <p:cNvSpPr>
            <a:spLocks noGrp="1"/>
          </p:cNvSpPr>
          <p:nvPr>
            <p:ph type="sldNum" sz="quarter" idx="5"/>
          </p:nvPr>
        </p:nvSpPr>
        <p:spPr/>
        <p:txBody>
          <a:bodyPr/>
          <a:lstStyle/>
          <a:p>
            <a:fld id="{9A7EE172-2C48-4B61-B9F3-07A17E24119D}" type="slidenum">
              <a:rPr lang="en-US" smtClean="0"/>
              <a:t>16</a:t>
            </a:fld>
            <a:endParaRPr lang="en-US"/>
          </a:p>
        </p:txBody>
      </p:sp>
    </p:spTree>
    <p:extLst>
      <p:ext uri="{BB962C8B-B14F-4D97-AF65-F5344CB8AC3E}">
        <p14:creationId xmlns:p14="http://schemas.microsoft.com/office/powerpoint/2010/main" val="162180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key components of empathy. Let’s take a closer look at each.</a:t>
            </a:r>
          </a:p>
          <a:p>
            <a:r>
              <a:rPr lang="en-US" dirty="0"/>
              <a:t>Empathy vs. Sympathy </a:t>
            </a:r>
          </a:p>
          <a:p>
            <a:r>
              <a:rPr lang="en-US" b="0" i="0" dirty="0">
                <a:solidFill>
                  <a:srgbClr val="040C28"/>
                </a:solidFill>
                <a:effectLst/>
                <a:latin typeface="Google Sans"/>
              </a:rPr>
              <a:t>Empathy  - how much compassion and understanding we can give to another; the ability to understand how someone feels.</a:t>
            </a:r>
            <a:r>
              <a:rPr lang="en-US" b="0" i="0" dirty="0">
                <a:solidFill>
                  <a:srgbClr val="202124"/>
                </a:solidFill>
                <a:effectLst/>
                <a:latin typeface="Google Sans"/>
              </a:rPr>
              <a:t> </a:t>
            </a:r>
          </a:p>
          <a:p>
            <a:r>
              <a:rPr lang="en-US" b="0" i="0" dirty="0">
                <a:solidFill>
                  <a:srgbClr val="040C28"/>
                </a:solidFill>
                <a:effectLst/>
                <a:latin typeface="Google Sans"/>
              </a:rPr>
              <a:t>Sympathy is more of a feeling of pity for another</a:t>
            </a:r>
            <a:r>
              <a:rPr lang="en-US" b="0" i="0" dirty="0">
                <a:solidFill>
                  <a:srgbClr val="202124"/>
                </a:solidFill>
                <a:effectLst/>
                <a:latin typeface="Google Sans"/>
              </a:rPr>
              <a:t>; our relief in not having the same problems.</a:t>
            </a:r>
            <a:endParaRPr lang="en-US" dirty="0"/>
          </a:p>
        </p:txBody>
      </p:sp>
      <p:sp>
        <p:nvSpPr>
          <p:cNvPr id="4" name="Slide Number Placeholder 3"/>
          <p:cNvSpPr>
            <a:spLocks noGrp="1"/>
          </p:cNvSpPr>
          <p:nvPr>
            <p:ph type="sldNum" sz="quarter" idx="5"/>
          </p:nvPr>
        </p:nvSpPr>
        <p:spPr/>
        <p:txBody>
          <a:bodyPr/>
          <a:lstStyle/>
          <a:p>
            <a:fld id="{9A7EE172-2C48-4B61-B9F3-07A17E24119D}" type="slidenum">
              <a:rPr lang="en-US" smtClean="0"/>
              <a:t>17</a:t>
            </a:fld>
            <a:endParaRPr lang="en-US"/>
          </a:p>
        </p:txBody>
      </p:sp>
    </p:spTree>
    <p:extLst>
      <p:ext uri="{BB962C8B-B14F-4D97-AF65-F5344CB8AC3E}">
        <p14:creationId xmlns:p14="http://schemas.microsoft.com/office/powerpoint/2010/main" val="24910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E123231-A019-A96B-3175-FF849D6041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FDC43AC-C671-6DCC-E7D4-B14D28BAF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a:extLst>
              <a:ext uri="{FF2B5EF4-FFF2-40B4-BE49-F238E27FC236}">
                <a16:creationId xmlns:a16="http://schemas.microsoft.com/office/drawing/2014/main" id="{7650120A-14D5-A45F-E702-0F67101309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B5046F-97CD-4519-99B8-B401D4095CE7}"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81A2D3F-48CB-C684-A31C-7F304E9C86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35DD6A5-8AB5-5B31-D99C-1EBC5FCE45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4580" name="Slide Number Placeholder 3">
            <a:extLst>
              <a:ext uri="{FF2B5EF4-FFF2-40B4-BE49-F238E27FC236}">
                <a16:creationId xmlns:a16="http://schemas.microsoft.com/office/drawing/2014/main" id="{2936F031-AB6E-0402-B78E-F26DEB83E3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E0F659-83B1-4B6A-BD7D-33111CE4E1DC}"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32CB5C6-4958-4821-BC99-0F536B00FA8A}" type="slidenum">
              <a:rPr lang="en-US" altLang="en-US" smtClean="0"/>
              <a:pPr>
                <a:defRPr/>
              </a:pPr>
              <a:t>3</a:t>
            </a:fld>
            <a:endParaRPr lang="en-US" altLang="en-US"/>
          </a:p>
        </p:txBody>
      </p:sp>
    </p:spTree>
    <p:extLst>
      <p:ext uri="{BB962C8B-B14F-4D97-AF65-F5344CB8AC3E}">
        <p14:creationId xmlns:p14="http://schemas.microsoft.com/office/powerpoint/2010/main" val="62714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https://www.youtube.com/watch?v=EyI_ISMlndI</a:t>
            </a:r>
          </a:p>
        </p:txBody>
      </p:sp>
      <p:sp>
        <p:nvSpPr>
          <p:cNvPr id="4" name="Slide Number Placeholder 3"/>
          <p:cNvSpPr>
            <a:spLocks noGrp="1"/>
          </p:cNvSpPr>
          <p:nvPr>
            <p:ph type="sldNum" sz="quarter" idx="5"/>
          </p:nvPr>
        </p:nvSpPr>
        <p:spPr/>
        <p:txBody>
          <a:bodyPr/>
          <a:lstStyle/>
          <a:p>
            <a:pPr>
              <a:defRPr/>
            </a:pPr>
            <a:fld id="{E32CB5C6-4958-4821-BC99-0F536B00FA8A}" type="slidenum">
              <a:rPr lang="en-US" altLang="en-US" smtClean="0"/>
              <a:pPr>
                <a:defRPr/>
              </a:pPr>
              <a:t>5</a:t>
            </a:fld>
            <a:endParaRPr lang="en-US" altLang="en-US"/>
          </a:p>
        </p:txBody>
      </p:sp>
    </p:spTree>
    <p:extLst>
      <p:ext uri="{BB962C8B-B14F-4D97-AF65-F5344CB8AC3E}">
        <p14:creationId xmlns:p14="http://schemas.microsoft.com/office/powerpoint/2010/main" val="153152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32CB5C6-4958-4821-BC99-0F536B00FA8A}" type="slidenum">
              <a:rPr lang="en-US" altLang="en-US" smtClean="0"/>
              <a:pPr>
                <a:defRPr/>
              </a:pPr>
              <a:t>6</a:t>
            </a:fld>
            <a:endParaRPr lang="en-US" altLang="en-US"/>
          </a:p>
        </p:txBody>
      </p:sp>
    </p:spTree>
    <p:extLst>
      <p:ext uri="{BB962C8B-B14F-4D97-AF65-F5344CB8AC3E}">
        <p14:creationId xmlns:p14="http://schemas.microsoft.com/office/powerpoint/2010/main" val="320948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an index card </a:t>
            </a:r>
          </a:p>
        </p:txBody>
      </p:sp>
      <p:sp>
        <p:nvSpPr>
          <p:cNvPr id="4" name="Slide Number Placeholder 3"/>
          <p:cNvSpPr>
            <a:spLocks noGrp="1"/>
          </p:cNvSpPr>
          <p:nvPr>
            <p:ph type="sldNum" sz="quarter" idx="5"/>
          </p:nvPr>
        </p:nvSpPr>
        <p:spPr/>
        <p:txBody>
          <a:bodyPr/>
          <a:lstStyle/>
          <a:p>
            <a:pPr>
              <a:defRPr/>
            </a:pPr>
            <a:fld id="{E32CB5C6-4958-4821-BC99-0F536B00FA8A}" type="slidenum">
              <a:rPr lang="en-US" altLang="en-US" smtClean="0"/>
              <a:pPr>
                <a:defRPr/>
              </a:pPr>
              <a:t>7</a:t>
            </a:fld>
            <a:endParaRPr lang="en-US" altLang="en-US"/>
          </a:p>
        </p:txBody>
      </p:sp>
    </p:spTree>
    <p:extLst>
      <p:ext uri="{BB962C8B-B14F-4D97-AF65-F5344CB8AC3E}">
        <p14:creationId xmlns:p14="http://schemas.microsoft.com/office/powerpoint/2010/main" val="366646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32CB5C6-4958-4821-BC99-0F536B00FA8A}" type="slidenum">
              <a:rPr lang="en-US" altLang="en-US" smtClean="0"/>
              <a:pPr>
                <a:defRPr/>
              </a:pPr>
              <a:t>8</a:t>
            </a:fld>
            <a:endParaRPr lang="en-US" altLang="en-US"/>
          </a:p>
        </p:txBody>
      </p:sp>
    </p:spTree>
    <p:extLst>
      <p:ext uri="{BB962C8B-B14F-4D97-AF65-F5344CB8AC3E}">
        <p14:creationId xmlns:p14="http://schemas.microsoft.com/office/powerpoint/2010/main" val="300696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32CB5C6-4958-4821-BC99-0F536B00FA8A}" type="slidenum">
              <a:rPr lang="en-US" altLang="en-US" smtClean="0"/>
              <a:pPr>
                <a:defRPr/>
              </a:pPr>
              <a:t>9</a:t>
            </a:fld>
            <a:endParaRPr lang="en-US" altLang="en-US"/>
          </a:p>
        </p:txBody>
      </p:sp>
    </p:spTree>
    <p:extLst>
      <p:ext uri="{BB962C8B-B14F-4D97-AF65-F5344CB8AC3E}">
        <p14:creationId xmlns:p14="http://schemas.microsoft.com/office/powerpoint/2010/main" val="114711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outs </a:t>
            </a:r>
          </a:p>
          <a:p>
            <a:r>
              <a:rPr lang="en-US" dirty="0"/>
              <a:t>&lt;</a:t>
            </a:r>
            <a:r>
              <a:rPr lang="en-US" dirty="0" err="1"/>
              <a:t>iframe</a:t>
            </a:r>
            <a:r>
              <a:rPr lang="en-US" dirty="0"/>
              <a:t> width="413" height="232" </a:t>
            </a:r>
            <a:r>
              <a:rPr lang="en-US" dirty="0" err="1"/>
              <a:t>src</a:t>
            </a:r>
            <a:r>
              <a:rPr lang="en-US" dirty="0"/>
              <a:t>="https://www.youtube.com/embed/N7YWMUgEbiE" title="8 Minute Timer" frameborder="0" allow="accelerometer; autoplay; clipboard-write; encrypted-media; gyroscope; picture-in-picture; web-share" </a:t>
            </a:r>
            <a:r>
              <a:rPr lang="en-US" dirty="0" err="1"/>
              <a:t>allowfullscreen</a:t>
            </a:r>
            <a:r>
              <a:rPr lang="en-US" dirty="0"/>
              <a:t>&gt;&lt;/</a:t>
            </a:r>
            <a:r>
              <a:rPr lang="en-US" dirty="0" err="1"/>
              <a:t>iframe</a:t>
            </a:r>
            <a:r>
              <a:rPr lang="en-US" dirty="0"/>
              <a:t>&gt;</a:t>
            </a:r>
          </a:p>
        </p:txBody>
      </p:sp>
      <p:sp>
        <p:nvSpPr>
          <p:cNvPr id="4" name="Slide Number Placeholder 3"/>
          <p:cNvSpPr>
            <a:spLocks noGrp="1"/>
          </p:cNvSpPr>
          <p:nvPr>
            <p:ph type="sldNum" sz="quarter" idx="5"/>
          </p:nvPr>
        </p:nvSpPr>
        <p:spPr/>
        <p:txBody>
          <a:bodyPr/>
          <a:lstStyle/>
          <a:p>
            <a:pPr>
              <a:defRPr/>
            </a:pPr>
            <a:fld id="{E32CB5C6-4958-4821-BC99-0F536B00FA8A}" type="slidenum">
              <a:rPr lang="en-US" altLang="en-US" smtClean="0"/>
              <a:pPr>
                <a:defRPr/>
              </a:pPr>
              <a:t>11</a:t>
            </a:fld>
            <a:endParaRPr lang="en-US" altLang="en-US"/>
          </a:p>
        </p:txBody>
      </p:sp>
    </p:spTree>
    <p:extLst>
      <p:ext uri="{BB962C8B-B14F-4D97-AF65-F5344CB8AC3E}">
        <p14:creationId xmlns:p14="http://schemas.microsoft.com/office/powerpoint/2010/main" val="119405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49E811FB-5260-FF30-5220-5CE159583E6F}"/>
              </a:ext>
            </a:extLst>
          </p:cNvPr>
          <p:cNvSpPr/>
          <p:nvPr/>
        </p:nvSpPr>
        <p:spPr>
          <a:xfrm rot="10800000">
            <a:off x="219075" y="152400"/>
            <a:ext cx="8696325" cy="66294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6615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E32D068-284E-9E4A-3552-F23EE503B96A}"/>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6" name="Group 15">
            <a:extLst>
              <a:ext uri="{FF2B5EF4-FFF2-40B4-BE49-F238E27FC236}">
                <a16:creationId xmlns:a16="http://schemas.microsoft.com/office/drawing/2014/main" id="{BA730036-1195-4E57-F7A4-986B0B10E260}"/>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F8F82E2F-7B42-4878-C875-43528863CC01}"/>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DB93193A-3AA9-2258-CD38-2D0C1F128160}"/>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8ED011AE-828D-96C3-4E54-75D863B37B06}"/>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8E637112-32BC-1729-6A91-74DAA2F7518B}"/>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E806A65D-F3D6-BF3D-A62D-0F5F2D57FE42}"/>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11851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9DDB41CE-5C5C-856F-EAFC-A724B26970DF}"/>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E2EAE7D-C7F6-479A-9676-1324F29BC6FB}"/>
              </a:ext>
            </a:extLst>
          </p:cNvPr>
          <p:cNvSpPr>
            <a:spLocks noGrp="1"/>
          </p:cNvSpPr>
          <p:nvPr>
            <p:ph type="sldNum" sz="quarter" idx="11"/>
          </p:nvPr>
        </p:nvSpPr>
        <p:spPr/>
        <p:txBody>
          <a:bodyPr/>
          <a:lstStyle>
            <a:lvl1pPr>
              <a:defRPr/>
            </a:lvl1pPr>
          </a:lstStyle>
          <a:p>
            <a:pPr>
              <a:defRPr/>
            </a:pPr>
            <a:fld id="{CA5110F0-02A0-4CE8-A851-4DC683D27D4E}" type="slidenum">
              <a:rPr lang="en-US" altLang="en-US"/>
              <a:pPr>
                <a:defRPr/>
              </a:pPr>
              <a:t>‹#›</a:t>
            </a:fld>
            <a:endParaRPr lang="en-US" altLang="en-US"/>
          </a:p>
        </p:txBody>
      </p:sp>
    </p:spTree>
    <p:extLst>
      <p:ext uri="{BB962C8B-B14F-4D97-AF65-F5344CB8AC3E}">
        <p14:creationId xmlns:p14="http://schemas.microsoft.com/office/powerpoint/2010/main" val="361821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D092FC9C-04BB-5CAC-36B4-BCEB3AA1FEC3}"/>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5" name="Group 15">
            <a:extLst>
              <a:ext uri="{FF2B5EF4-FFF2-40B4-BE49-F238E27FC236}">
                <a16:creationId xmlns:a16="http://schemas.microsoft.com/office/drawing/2014/main" id="{E509BD04-2086-E474-34B0-32B78AFD34FD}"/>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1C89BCBF-E16B-8EC9-7A9D-2AFF4AD89447}"/>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0ABAE2FD-2261-D02A-A6E4-8E9BAAC633DA}"/>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CE762837-8E0D-7927-5C47-C7C730316B4C}"/>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B2225E05-8BF8-5092-995D-8590078504EC}"/>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A9B9ADA8-BD9C-4995-2855-F979AB8920DD}"/>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DD2705C2-A2D9-AC7C-3251-2BE40E6E0544}"/>
              </a:ext>
            </a:extLst>
          </p:cNvPr>
          <p:cNvSpPr>
            <a:spLocks noGrp="1"/>
          </p:cNvSpPr>
          <p:nvPr>
            <p:ph type="ftr" sz="quarter" idx="10"/>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686F9C3-530D-3DCF-7AAF-8522E135CF0A}"/>
              </a:ext>
            </a:extLst>
          </p:cNvPr>
          <p:cNvSpPr>
            <a:spLocks noGrp="1"/>
          </p:cNvSpPr>
          <p:nvPr>
            <p:ph type="sldNum" sz="quarter" idx="11"/>
          </p:nvPr>
        </p:nvSpPr>
        <p:spPr/>
        <p:txBody>
          <a:bodyPr/>
          <a:lstStyle>
            <a:lvl1pPr>
              <a:defRPr/>
            </a:lvl1pPr>
          </a:lstStyle>
          <a:p>
            <a:pPr>
              <a:defRPr/>
            </a:pPr>
            <a:fld id="{B4370D54-5ABC-4381-BB67-474461C48B16}" type="slidenum">
              <a:rPr lang="en-US" altLang="en-US"/>
              <a:pPr>
                <a:defRPr/>
              </a:pPr>
              <a:t>‹#›</a:t>
            </a:fld>
            <a:endParaRPr lang="en-US" altLang="en-US"/>
          </a:p>
        </p:txBody>
      </p:sp>
    </p:spTree>
    <p:extLst>
      <p:ext uri="{BB962C8B-B14F-4D97-AF65-F5344CB8AC3E}">
        <p14:creationId xmlns:p14="http://schemas.microsoft.com/office/powerpoint/2010/main" val="402145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0"/>
            <a:ext cx="7772400" cy="1362075"/>
          </a:xfrm>
        </p:spPr>
        <p:txBody>
          <a:bodyPr anchor="t"/>
          <a:lstStyle>
            <a:lvl1pPr algn="l">
              <a:defRPr sz="4000" b="1" cap="all"/>
            </a:lvl1pPr>
          </a:lstStyle>
          <a:p>
            <a:r>
              <a:rPr lang="en-US"/>
              <a:t>Click to edit Master title style</a:t>
            </a:r>
          </a:p>
        </p:txBody>
      </p:sp>
    </p:spTree>
    <p:extLst>
      <p:ext uri="{BB962C8B-B14F-4D97-AF65-F5344CB8AC3E}">
        <p14:creationId xmlns:p14="http://schemas.microsoft.com/office/powerpoint/2010/main" val="3186016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8451D5B4-9052-A080-490E-866C88B76FD9}"/>
              </a:ext>
            </a:extLst>
          </p:cNvPr>
          <p:cNvSpPr/>
          <p:nvPr userDrawn="1"/>
        </p:nvSpPr>
        <p:spPr>
          <a:xfrm>
            <a:off x="0" y="5638800"/>
            <a:ext cx="9144000" cy="12192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17">
            <a:extLst>
              <a:ext uri="{FF2B5EF4-FFF2-40B4-BE49-F238E27FC236}">
                <a16:creationId xmlns:a16="http://schemas.microsoft.com/office/drawing/2014/main" id="{628CB47C-E5B1-27EA-F804-11F868907EAF}"/>
              </a:ext>
            </a:extLst>
          </p:cNvPr>
          <p:cNvSpPr>
            <a:spLocks noChangeArrowheads="1"/>
          </p:cNvSpPr>
          <p:nvPr userDrawn="1"/>
        </p:nvSpPr>
        <p:spPr bwMode="auto">
          <a:xfrm>
            <a:off x="6858000" y="5675313"/>
            <a:ext cx="3390900" cy="1482725"/>
          </a:xfrm>
          <a:prstGeom prst="rect">
            <a:avLst/>
          </a:prstGeom>
          <a:noFill/>
          <a:ln>
            <a:noFill/>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1600">
                <a:solidFill>
                  <a:schemeClr val="bg1"/>
                </a:solidFill>
                <a:latin typeface="Franklin Gothic Book" panose="020B0503020102020204" pitchFamily="34" charset="0"/>
              </a:rPr>
              <a:t>Presented By:</a:t>
            </a:r>
          </a:p>
          <a:p>
            <a:pPr>
              <a:spcBef>
                <a:spcPct val="50000"/>
              </a:spcBef>
              <a:defRPr/>
            </a:pPr>
            <a:endParaRPr lang="en-US" altLang="en-US" sz="600">
              <a:solidFill>
                <a:schemeClr val="bg1"/>
              </a:solidFill>
              <a:latin typeface="Franklin Gothic Book" panose="020B0503020102020204" pitchFamily="34" charset="0"/>
            </a:endParaRPr>
          </a:p>
          <a:p>
            <a:pPr>
              <a:spcBef>
                <a:spcPct val="50000"/>
              </a:spcBef>
              <a:defRPr/>
            </a:pPr>
            <a:endParaRPr lang="en-US" altLang="en-US" sz="1600">
              <a:solidFill>
                <a:schemeClr val="bg1"/>
              </a:solidFill>
              <a:latin typeface="Franklin Gothic Book" panose="020B0503020102020204" pitchFamily="34" charset="0"/>
            </a:endParaRPr>
          </a:p>
          <a:p>
            <a:pPr>
              <a:spcBef>
                <a:spcPct val="50000"/>
              </a:spcBef>
              <a:defRPr/>
            </a:pPr>
            <a:r>
              <a:rPr lang="en-US" altLang="en-US" sz="1600">
                <a:solidFill>
                  <a:schemeClr val="bg1"/>
                </a:solidFill>
                <a:latin typeface="Franklin Gothic Book" panose="020B0503020102020204" pitchFamily="34" charset="0"/>
              </a:rPr>
              <a:t>StrategicEvolutionllc.com</a:t>
            </a:r>
            <a:endParaRPr lang="en-US" altLang="en-US" sz="1000">
              <a:solidFill>
                <a:schemeClr val="bg1"/>
              </a:solidFill>
            </a:endParaRPr>
          </a:p>
          <a:p>
            <a:pPr>
              <a:defRPr/>
            </a:pPr>
            <a:endParaRPr lang="en-US" altLang="en-US">
              <a:solidFill>
                <a:schemeClr val="bg1"/>
              </a:solidFill>
            </a:endParaRPr>
          </a:p>
        </p:txBody>
      </p:sp>
      <p:pic>
        <p:nvPicPr>
          <p:cNvPr id="5" name="Picture 1" descr="BHS web lines _straight half.jpg">
            <a:extLst>
              <a:ext uri="{FF2B5EF4-FFF2-40B4-BE49-F238E27FC236}">
                <a16:creationId xmlns:a16="http://schemas.microsoft.com/office/drawing/2014/main" id="{5EB48CA3-7DA3-82B7-E075-4F4036A4B790}"/>
              </a:ext>
            </a:extLst>
          </p:cNvPr>
          <p:cNvPicPr>
            <a:picLocks noChangeAspect="1"/>
          </p:cNvPicPr>
          <p:nvPr/>
        </p:nvPicPr>
        <p:blipFill>
          <a:blip r:embed="rId2" cstate="print">
            <a:duotone>
              <a:schemeClr val="accent3">
                <a:shade val="45000"/>
                <a:satMod val="135000"/>
              </a:schemeClr>
              <a:prstClr val="white"/>
            </a:duotone>
          </a:blip>
          <a:stretch>
            <a:fillRect/>
          </a:stretch>
        </p:blipFill>
        <p:spPr bwMode="auto">
          <a:xfrm>
            <a:off x="0" y="0"/>
            <a:ext cx="7802880" cy="2212848"/>
          </a:xfrm>
          <a:prstGeom prst="rect">
            <a:avLst/>
          </a:prstGeom>
          <a:noFill/>
          <a:ln>
            <a:noFill/>
          </a:ln>
        </p:spPr>
      </p:pic>
      <p:sp>
        <p:nvSpPr>
          <p:cNvPr id="6" name="Rectangle 5">
            <a:extLst>
              <a:ext uri="{FF2B5EF4-FFF2-40B4-BE49-F238E27FC236}">
                <a16:creationId xmlns:a16="http://schemas.microsoft.com/office/drawing/2014/main" id="{D25533AF-9D6C-77DC-4734-0278BED030B1}"/>
              </a:ext>
            </a:extLst>
          </p:cNvPr>
          <p:cNvSpPr/>
          <p:nvPr userDrawn="1"/>
        </p:nvSpPr>
        <p:spPr>
          <a:xfrm>
            <a:off x="0" y="0"/>
            <a:ext cx="9144000" cy="2057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770201B2-6502-A99A-9877-3115392368A4}"/>
              </a:ext>
            </a:extLst>
          </p:cNvPr>
          <p:cNvSpPr>
            <a:spLocks noChangeArrowheads="1"/>
          </p:cNvSpPr>
          <p:nvPr userDrawn="1"/>
        </p:nvSpPr>
        <p:spPr bwMode="auto">
          <a:xfrm>
            <a:off x="76200" y="6416675"/>
            <a:ext cx="4838700" cy="614363"/>
          </a:xfrm>
          <a:prstGeom prst="rect">
            <a:avLst/>
          </a:prstGeom>
          <a:noFill/>
          <a:ln>
            <a:noFill/>
          </a:ln>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en-US" sz="1600">
                <a:solidFill>
                  <a:schemeClr val="bg1"/>
                </a:solidFill>
                <a:latin typeface="Franklin Gothic Book" panose="020B0503020102020204" pitchFamily="34" charset="0"/>
              </a:rPr>
              <a:t>Strategic Evolution LLC, 2015 ALL RIGHTS RESERVED</a:t>
            </a:r>
            <a:r>
              <a:rPr lang="en-US" altLang="en-US" sz="1000">
                <a:solidFill>
                  <a:schemeClr val="bg1"/>
                </a:solidFill>
              </a:rPr>
              <a:t>.</a:t>
            </a:r>
          </a:p>
          <a:p>
            <a:pPr>
              <a:defRPr/>
            </a:pPr>
            <a:endParaRPr lang="en-US" altLang="en-US"/>
          </a:p>
        </p:txBody>
      </p:sp>
      <p:pic>
        <p:nvPicPr>
          <p:cNvPr id="8" name="Picture 2" descr="C:\Users\Erik\Desktop\Lynn's work\logos\associates.png">
            <a:extLst>
              <a:ext uri="{FF2B5EF4-FFF2-40B4-BE49-F238E27FC236}">
                <a16:creationId xmlns:a16="http://schemas.microsoft.com/office/drawing/2014/main" id="{990F6A13-6601-B4B8-96A1-9C3E7584D7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0400" y="6019800"/>
            <a:ext cx="19050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28600"/>
            <a:ext cx="7772400" cy="1470025"/>
          </a:xfrm>
        </p:spPr>
        <p:txBody>
          <a:bodyPr/>
          <a:lstStyle>
            <a:lvl1pPr algn="l">
              <a:defRPr>
                <a:solidFill>
                  <a:schemeClr val="bg1"/>
                </a:solidFill>
              </a:defRPr>
            </a:lvl1pPr>
          </a:lstStyle>
          <a:p>
            <a:r>
              <a:rPr lang="en-US"/>
              <a:t>Click to edit Master title style</a:t>
            </a:r>
            <a:endParaRPr lang="en-US" dirty="0"/>
          </a:p>
        </p:txBody>
      </p:sp>
      <p:sp>
        <p:nvSpPr>
          <p:cNvPr id="12" name="Content Placeholder 2"/>
          <p:cNvSpPr>
            <a:spLocks noGrp="1"/>
          </p:cNvSpPr>
          <p:nvPr>
            <p:ph idx="1"/>
          </p:nvPr>
        </p:nvSpPr>
        <p:spPr>
          <a:xfrm>
            <a:off x="0" y="2057401"/>
            <a:ext cx="9144000" cy="3581400"/>
          </a:xfrm>
        </p:spPr>
        <p:txBody>
          <a:bodyPr/>
          <a:lstStyle>
            <a:lvl1pPr>
              <a:buNone/>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a:t>Click to edit Master text styles</a:t>
            </a:r>
          </a:p>
        </p:txBody>
      </p:sp>
    </p:spTree>
    <p:extLst>
      <p:ext uri="{BB962C8B-B14F-4D97-AF65-F5344CB8AC3E}">
        <p14:creationId xmlns:p14="http://schemas.microsoft.com/office/powerpoint/2010/main" val="239744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937C-94C9-415A-91B2-B66979012844}"/>
              </a:ext>
            </a:extLst>
          </p:cNvPr>
          <p:cNvSpPr>
            <a:spLocks noGrp="1"/>
          </p:cNvSpPr>
          <p:nvPr>
            <p:ph type="title"/>
          </p:nvPr>
        </p:nvSpPr>
        <p:spPr/>
        <p:txBody>
          <a:bodyPr>
            <a:normAutofit/>
          </a:bodyPr>
          <a:lstStyle>
            <a:lvl1pPr>
              <a:defRPr sz="3000" cap="all" baseline="0">
                <a:solidFill>
                  <a:schemeClr val="bg2"/>
                </a:solidFill>
                <a:latin typeface="Franklin Gothic Demi" panose="020B07030201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C51A6A7F-2F6F-4308-930B-EB3205BAC3ED}"/>
              </a:ext>
            </a:extLst>
          </p:cNvPr>
          <p:cNvSpPr>
            <a:spLocks noGrp="1"/>
          </p:cNvSpPr>
          <p:nvPr>
            <p:ph sz="quarter" idx="10"/>
          </p:nvPr>
        </p:nvSpPr>
        <p:spPr>
          <a:xfrm>
            <a:off x="628650" y="2062163"/>
            <a:ext cx="3771900" cy="4430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5130CF33-B296-42E0-9B1B-90A68B9FEBBC}"/>
              </a:ext>
            </a:extLst>
          </p:cNvPr>
          <p:cNvSpPr>
            <a:spLocks noGrp="1"/>
          </p:cNvSpPr>
          <p:nvPr>
            <p:ph sz="quarter" idx="11"/>
          </p:nvPr>
        </p:nvSpPr>
        <p:spPr>
          <a:xfrm>
            <a:off x="4743450" y="2062163"/>
            <a:ext cx="3771900" cy="4430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2709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02462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973A3-5DC9-B32D-434A-163ED43DB6D3}"/>
              </a:ext>
            </a:extLst>
          </p:cNvPr>
          <p:cNvSpPr>
            <a:spLocks noGrp="1"/>
          </p:cNvSpPr>
          <p:nvPr>
            <p:ph type="dt" sz="half" idx="10"/>
          </p:nvPr>
        </p:nvSpPr>
        <p:spPr/>
        <p:txBody>
          <a:bodyPr/>
          <a:lstStyle>
            <a:lvl1pPr>
              <a:defRPr/>
            </a:lvl1pPr>
          </a:lstStyle>
          <a:p>
            <a:pPr>
              <a:defRPr/>
            </a:pPr>
            <a:fld id="{1A6EAE50-1244-4604-BFD5-6826D7176892}" type="datetimeFigureOut">
              <a:rPr lang="en-US"/>
              <a:pPr>
                <a:defRPr/>
              </a:pPr>
              <a:t>9/20/2023</a:t>
            </a:fld>
            <a:endParaRPr lang="en-US"/>
          </a:p>
        </p:txBody>
      </p:sp>
      <p:sp>
        <p:nvSpPr>
          <p:cNvPr id="5" name="Footer Placeholder 4">
            <a:extLst>
              <a:ext uri="{FF2B5EF4-FFF2-40B4-BE49-F238E27FC236}">
                <a16:creationId xmlns:a16="http://schemas.microsoft.com/office/drawing/2014/main" id="{BBEA11F9-5329-5AA1-B8A7-7FC57310A1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DF300D-DABA-54A3-3963-C1C77E592DDA}"/>
              </a:ext>
            </a:extLst>
          </p:cNvPr>
          <p:cNvSpPr>
            <a:spLocks noGrp="1"/>
          </p:cNvSpPr>
          <p:nvPr>
            <p:ph type="sldNum" sz="quarter" idx="12"/>
          </p:nvPr>
        </p:nvSpPr>
        <p:spPr/>
        <p:txBody>
          <a:bodyPr/>
          <a:lstStyle>
            <a:lvl1pPr>
              <a:defRPr/>
            </a:lvl1pPr>
          </a:lstStyle>
          <a:p>
            <a:pPr>
              <a:defRPr/>
            </a:pPr>
            <a:fld id="{28BBAD8B-4EF9-4BE8-9121-46DE01CCD0F2}" type="slidenum">
              <a:rPr lang="en-US" altLang="en-US"/>
              <a:pPr>
                <a:defRPr/>
              </a:pPr>
              <a:t>‹#›</a:t>
            </a:fld>
            <a:endParaRPr lang="en-US" altLang="en-US"/>
          </a:p>
        </p:txBody>
      </p:sp>
    </p:spTree>
    <p:extLst>
      <p:ext uri="{BB962C8B-B14F-4D97-AF65-F5344CB8AC3E}">
        <p14:creationId xmlns:p14="http://schemas.microsoft.com/office/powerpoint/2010/main" val="132455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5E604-2DA6-1FE5-BD6A-03EBDB2D09FD}"/>
              </a:ext>
            </a:extLst>
          </p:cNvPr>
          <p:cNvSpPr>
            <a:spLocks noGrp="1"/>
          </p:cNvSpPr>
          <p:nvPr>
            <p:ph type="dt" sz="half" idx="10"/>
          </p:nvPr>
        </p:nvSpPr>
        <p:spPr/>
        <p:txBody>
          <a:bodyPr/>
          <a:lstStyle>
            <a:lvl1pPr>
              <a:defRPr/>
            </a:lvl1pPr>
          </a:lstStyle>
          <a:p>
            <a:pPr>
              <a:defRPr/>
            </a:pPr>
            <a:fld id="{E74387DD-878F-46F2-8D9C-F7866CDCA0BA}" type="datetimeFigureOut">
              <a:rPr lang="en-US"/>
              <a:pPr>
                <a:defRPr/>
              </a:pPr>
              <a:t>9/20/2023</a:t>
            </a:fld>
            <a:endParaRPr lang="en-US"/>
          </a:p>
        </p:txBody>
      </p:sp>
      <p:sp>
        <p:nvSpPr>
          <p:cNvPr id="5" name="Footer Placeholder 4">
            <a:extLst>
              <a:ext uri="{FF2B5EF4-FFF2-40B4-BE49-F238E27FC236}">
                <a16:creationId xmlns:a16="http://schemas.microsoft.com/office/drawing/2014/main" id="{CC38C352-D24B-9F9A-FCE8-5A8E42A68A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89C6A2-098B-096C-34BA-499CB6FEF9D5}"/>
              </a:ext>
            </a:extLst>
          </p:cNvPr>
          <p:cNvSpPr>
            <a:spLocks noGrp="1"/>
          </p:cNvSpPr>
          <p:nvPr>
            <p:ph type="sldNum" sz="quarter" idx="12"/>
          </p:nvPr>
        </p:nvSpPr>
        <p:spPr/>
        <p:txBody>
          <a:bodyPr/>
          <a:lstStyle>
            <a:lvl1pPr>
              <a:defRPr/>
            </a:lvl1pPr>
          </a:lstStyle>
          <a:p>
            <a:pPr>
              <a:defRPr/>
            </a:pPr>
            <a:fld id="{2A6E7FCF-8604-4D7C-8C17-589B17110E1F}" type="slidenum">
              <a:rPr lang="en-US" altLang="en-US"/>
              <a:pPr>
                <a:defRPr/>
              </a:pPr>
              <a:t>‹#›</a:t>
            </a:fld>
            <a:endParaRPr lang="en-US" altLang="en-US"/>
          </a:p>
        </p:txBody>
      </p:sp>
    </p:spTree>
    <p:extLst>
      <p:ext uri="{BB962C8B-B14F-4D97-AF65-F5344CB8AC3E}">
        <p14:creationId xmlns:p14="http://schemas.microsoft.com/office/powerpoint/2010/main" val="3997280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40F7B51-DF99-73CF-7E6F-F8D4D565C643}"/>
              </a:ext>
            </a:extLst>
          </p:cNvPr>
          <p:cNvSpPr>
            <a:spLocks noGrp="1"/>
          </p:cNvSpPr>
          <p:nvPr>
            <p:ph type="dt" sz="half" idx="10"/>
          </p:nvPr>
        </p:nvSpPr>
        <p:spPr/>
        <p:txBody>
          <a:bodyPr/>
          <a:lstStyle>
            <a:lvl1pPr>
              <a:defRPr/>
            </a:lvl1pPr>
          </a:lstStyle>
          <a:p>
            <a:pPr>
              <a:defRPr/>
            </a:pPr>
            <a:fld id="{EFC9E4EA-9337-452B-9503-C726170C41DA}" type="datetimeFigureOut">
              <a:rPr lang="en-US"/>
              <a:pPr>
                <a:defRPr/>
              </a:pPr>
              <a:t>9/20/2023</a:t>
            </a:fld>
            <a:endParaRPr lang="en-US"/>
          </a:p>
        </p:txBody>
      </p:sp>
      <p:sp>
        <p:nvSpPr>
          <p:cNvPr id="6" name="Footer Placeholder 4">
            <a:extLst>
              <a:ext uri="{FF2B5EF4-FFF2-40B4-BE49-F238E27FC236}">
                <a16:creationId xmlns:a16="http://schemas.microsoft.com/office/drawing/2014/main" id="{7BB9DE24-B4D9-3CF3-3B88-82FAEBB1D4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C20B9A-E584-C0C1-613C-2C76FD67438B}"/>
              </a:ext>
            </a:extLst>
          </p:cNvPr>
          <p:cNvSpPr>
            <a:spLocks noGrp="1"/>
          </p:cNvSpPr>
          <p:nvPr>
            <p:ph type="sldNum" sz="quarter" idx="12"/>
          </p:nvPr>
        </p:nvSpPr>
        <p:spPr/>
        <p:txBody>
          <a:bodyPr/>
          <a:lstStyle>
            <a:lvl1pPr>
              <a:defRPr/>
            </a:lvl1pPr>
          </a:lstStyle>
          <a:p>
            <a:pPr>
              <a:defRPr/>
            </a:pPr>
            <a:fld id="{624A684A-C5A0-45AD-AB9A-E8BE7B34CAF3}" type="slidenum">
              <a:rPr lang="en-US" altLang="en-US"/>
              <a:pPr>
                <a:defRPr/>
              </a:pPr>
              <a:t>‹#›</a:t>
            </a:fld>
            <a:endParaRPr lang="en-US" altLang="en-US"/>
          </a:p>
        </p:txBody>
      </p:sp>
    </p:spTree>
    <p:extLst>
      <p:ext uri="{BB962C8B-B14F-4D97-AF65-F5344CB8AC3E}">
        <p14:creationId xmlns:p14="http://schemas.microsoft.com/office/powerpoint/2010/main" val="426529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id="{6412D4AF-2338-AF63-0152-EEAE3685830C}"/>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5BC47CE-54A6-4BB5-24A7-A322C16A68F0}"/>
              </a:ext>
            </a:extLst>
          </p:cNvPr>
          <p:cNvSpPr>
            <a:spLocks noGrp="1"/>
          </p:cNvSpPr>
          <p:nvPr>
            <p:ph type="sldNum" sz="quarter" idx="11"/>
          </p:nvPr>
        </p:nvSpPr>
        <p:spPr/>
        <p:txBody>
          <a:bodyPr/>
          <a:lstStyle>
            <a:lvl1pPr>
              <a:defRPr/>
            </a:lvl1pPr>
          </a:lstStyle>
          <a:p>
            <a:pPr>
              <a:defRPr/>
            </a:pPr>
            <a:fld id="{625B2FF1-5669-48EF-B406-DE197D4EC0A5}" type="slidenum">
              <a:rPr lang="en-US" altLang="en-US"/>
              <a:pPr>
                <a:defRPr/>
              </a:pPr>
              <a:t>‹#›</a:t>
            </a:fld>
            <a:endParaRPr lang="en-US" altLang="en-US"/>
          </a:p>
        </p:txBody>
      </p:sp>
    </p:spTree>
    <p:extLst>
      <p:ext uri="{BB962C8B-B14F-4D97-AF65-F5344CB8AC3E}">
        <p14:creationId xmlns:p14="http://schemas.microsoft.com/office/powerpoint/2010/main" val="731245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1552C8-1E5E-3B80-98BB-1DEF2EE1371F}"/>
              </a:ext>
            </a:extLst>
          </p:cNvPr>
          <p:cNvSpPr>
            <a:spLocks noGrp="1"/>
          </p:cNvSpPr>
          <p:nvPr>
            <p:ph type="dt" sz="half" idx="10"/>
          </p:nvPr>
        </p:nvSpPr>
        <p:spPr/>
        <p:txBody>
          <a:bodyPr/>
          <a:lstStyle>
            <a:lvl1pPr>
              <a:defRPr/>
            </a:lvl1pPr>
          </a:lstStyle>
          <a:p>
            <a:pPr>
              <a:defRPr/>
            </a:pPr>
            <a:fld id="{731492DE-733B-42D3-8537-AE6981B4E38A}" type="datetimeFigureOut">
              <a:rPr lang="en-US"/>
              <a:pPr>
                <a:defRPr/>
              </a:pPr>
              <a:t>9/20/2023</a:t>
            </a:fld>
            <a:endParaRPr lang="en-US"/>
          </a:p>
        </p:txBody>
      </p:sp>
      <p:sp>
        <p:nvSpPr>
          <p:cNvPr id="8" name="Footer Placeholder 4">
            <a:extLst>
              <a:ext uri="{FF2B5EF4-FFF2-40B4-BE49-F238E27FC236}">
                <a16:creationId xmlns:a16="http://schemas.microsoft.com/office/drawing/2014/main" id="{8AFBFEF5-3052-1E36-975F-462CD885B44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24F92F5-CCBA-47B1-D4EB-797B9E4AE6F2}"/>
              </a:ext>
            </a:extLst>
          </p:cNvPr>
          <p:cNvSpPr>
            <a:spLocks noGrp="1"/>
          </p:cNvSpPr>
          <p:nvPr>
            <p:ph type="sldNum" sz="quarter" idx="12"/>
          </p:nvPr>
        </p:nvSpPr>
        <p:spPr/>
        <p:txBody>
          <a:bodyPr/>
          <a:lstStyle>
            <a:lvl1pPr>
              <a:defRPr/>
            </a:lvl1pPr>
          </a:lstStyle>
          <a:p>
            <a:pPr>
              <a:defRPr/>
            </a:pPr>
            <a:fld id="{46AEB7B2-B450-4031-841C-50F4416E2F76}" type="slidenum">
              <a:rPr lang="en-US" altLang="en-US"/>
              <a:pPr>
                <a:defRPr/>
              </a:pPr>
              <a:t>‹#›</a:t>
            </a:fld>
            <a:endParaRPr lang="en-US" altLang="en-US"/>
          </a:p>
        </p:txBody>
      </p:sp>
    </p:spTree>
    <p:extLst>
      <p:ext uri="{BB962C8B-B14F-4D97-AF65-F5344CB8AC3E}">
        <p14:creationId xmlns:p14="http://schemas.microsoft.com/office/powerpoint/2010/main" val="1266631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8CEF22A-E8CC-7B08-31C9-0B8A2FA9A3E4}"/>
              </a:ext>
            </a:extLst>
          </p:cNvPr>
          <p:cNvSpPr>
            <a:spLocks noGrp="1"/>
          </p:cNvSpPr>
          <p:nvPr>
            <p:ph type="dt" sz="half" idx="10"/>
          </p:nvPr>
        </p:nvSpPr>
        <p:spPr/>
        <p:txBody>
          <a:bodyPr/>
          <a:lstStyle>
            <a:lvl1pPr>
              <a:defRPr/>
            </a:lvl1pPr>
          </a:lstStyle>
          <a:p>
            <a:pPr>
              <a:defRPr/>
            </a:pPr>
            <a:fld id="{ABFB0365-51BF-40DF-A4D4-6E302B15507B}" type="datetimeFigureOut">
              <a:rPr lang="en-US"/>
              <a:pPr>
                <a:defRPr/>
              </a:pPr>
              <a:t>9/20/2023</a:t>
            </a:fld>
            <a:endParaRPr lang="en-US"/>
          </a:p>
        </p:txBody>
      </p:sp>
      <p:sp>
        <p:nvSpPr>
          <p:cNvPr id="4" name="Footer Placeholder 4">
            <a:extLst>
              <a:ext uri="{FF2B5EF4-FFF2-40B4-BE49-F238E27FC236}">
                <a16:creationId xmlns:a16="http://schemas.microsoft.com/office/drawing/2014/main" id="{8099738C-A20E-7D6C-AA2E-475D9533718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960195-D4F7-5BFA-BCEA-8ED9DDD682B5}"/>
              </a:ext>
            </a:extLst>
          </p:cNvPr>
          <p:cNvSpPr>
            <a:spLocks noGrp="1"/>
          </p:cNvSpPr>
          <p:nvPr>
            <p:ph type="sldNum" sz="quarter" idx="12"/>
          </p:nvPr>
        </p:nvSpPr>
        <p:spPr/>
        <p:txBody>
          <a:bodyPr/>
          <a:lstStyle>
            <a:lvl1pPr>
              <a:defRPr/>
            </a:lvl1pPr>
          </a:lstStyle>
          <a:p>
            <a:pPr>
              <a:defRPr/>
            </a:pPr>
            <a:fld id="{106DD63F-70C6-4E0D-A908-03910D55A3C1}" type="slidenum">
              <a:rPr lang="en-US" altLang="en-US"/>
              <a:pPr>
                <a:defRPr/>
              </a:pPr>
              <a:t>‹#›</a:t>
            </a:fld>
            <a:endParaRPr lang="en-US" altLang="en-US"/>
          </a:p>
        </p:txBody>
      </p:sp>
    </p:spTree>
    <p:extLst>
      <p:ext uri="{BB962C8B-B14F-4D97-AF65-F5344CB8AC3E}">
        <p14:creationId xmlns:p14="http://schemas.microsoft.com/office/powerpoint/2010/main" val="92215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629722-D9C7-BA9D-B124-6D6EA78FAD07}"/>
              </a:ext>
            </a:extLst>
          </p:cNvPr>
          <p:cNvSpPr>
            <a:spLocks noGrp="1"/>
          </p:cNvSpPr>
          <p:nvPr>
            <p:ph type="dt" sz="half" idx="10"/>
          </p:nvPr>
        </p:nvSpPr>
        <p:spPr/>
        <p:txBody>
          <a:bodyPr/>
          <a:lstStyle>
            <a:lvl1pPr>
              <a:defRPr/>
            </a:lvl1pPr>
          </a:lstStyle>
          <a:p>
            <a:pPr>
              <a:defRPr/>
            </a:pPr>
            <a:fld id="{3EC58BB7-9B6C-4B97-84B1-CE9D64D74E91}" type="datetimeFigureOut">
              <a:rPr lang="en-US"/>
              <a:pPr>
                <a:defRPr/>
              </a:pPr>
              <a:t>9/20/2023</a:t>
            </a:fld>
            <a:endParaRPr lang="en-US"/>
          </a:p>
        </p:txBody>
      </p:sp>
      <p:sp>
        <p:nvSpPr>
          <p:cNvPr id="3" name="Footer Placeholder 4">
            <a:extLst>
              <a:ext uri="{FF2B5EF4-FFF2-40B4-BE49-F238E27FC236}">
                <a16:creationId xmlns:a16="http://schemas.microsoft.com/office/drawing/2014/main" id="{B832B7B9-2C4D-113A-2742-11535583A8A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AAE672-6C19-AA0F-6084-4249DFB907F6}"/>
              </a:ext>
            </a:extLst>
          </p:cNvPr>
          <p:cNvSpPr>
            <a:spLocks noGrp="1"/>
          </p:cNvSpPr>
          <p:nvPr>
            <p:ph type="sldNum" sz="quarter" idx="12"/>
          </p:nvPr>
        </p:nvSpPr>
        <p:spPr/>
        <p:txBody>
          <a:bodyPr/>
          <a:lstStyle>
            <a:lvl1pPr>
              <a:defRPr/>
            </a:lvl1pPr>
          </a:lstStyle>
          <a:p>
            <a:pPr>
              <a:defRPr/>
            </a:pPr>
            <a:fld id="{9DE308A6-3DF0-453D-9254-1885DBA01226}" type="slidenum">
              <a:rPr lang="en-US" altLang="en-US"/>
              <a:pPr>
                <a:defRPr/>
              </a:pPr>
              <a:t>‹#›</a:t>
            </a:fld>
            <a:endParaRPr lang="en-US" altLang="en-US"/>
          </a:p>
        </p:txBody>
      </p:sp>
    </p:spTree>
    <p:extLst>
      <p:ext uri="{BB962C8B-B14F-4D97-AF65-F5344CB8AC3E}">
        <p14:creationId xmlns:p14="http://schemas.microsoft.com/office/powerpoint/2010/main" val="4294520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19AECEB-CA46-E486-1050-44CBA351974B}"/>
              </a:ext>
            </a:extLst>
          </p:cNvPr>
          <p:cNvSpPr>
            <a:spLocks noGrp="1"/>
          </p:cNvSpPr>
          <p:nvPr>
            <p:ph type="dt" sz="half" idx="10"/>
          </p:nvPr>
        </p:nvSpPr>
        <p:spPr/>
        <p:txBody>
          <a:bodyPr/>
          <a:lstStyle>
            <a:lvl1pPr>
              <a:defRPr/>
            </a:lvl1pPr>
          </a:lstStyle>
          <a:p>
            <a:pPr>
              <a:defRPr/>
            </a:pPr>
            <a:fld id="{4C0A0689-A23B-4276-9795-CAF1249A5971}" type="datetimeFigureOut">
              <a:rPr lang="en-US"/>
              <a:pPr>
                <a:defRPr/>
              </a:pPr>
              <a:t>9/20/2023</a:t>
            </a:fld>
            <a:endParaRPr lang="en-US"/>
          </a:p>
        </p:txBody>
      </p:sp>
      <p:sp>
        <p:nvSpPr>
          <p:cNvPr id="6" name="Footer Placeholder 4">
            <a:extLst>
              <a:ext uri="{FF2B5EF4-FFF2-40B4-BE49-F238E27FC236}">
                <a16:creationId xmlns:a16="http://schemas.microsoft.com/office/drawing/2014/main" id="{B9776677-8FC2-F7FE-C997-8C1FC03319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E020C5-8F1D-B61D-BD95-2EF0223B13C7}"/>
              </a:ext>
            </a:extLst>
          </p:cNvPr>
          <p:cNvSpPr>
            <a:spLocks noGrp="1"/>
          </p:cNvSpPr>
          <p:nvPr>
            <p:ph type="sldNum" sz="quarter" idx="12"/>
          </p:nvPr>
        </p:nvSpPr>
        <p:spPr/>
        <p:txBody>
          <a:bodyPr/>
          <a:lstStyle>
            <a:lvl1pPr>
              <a:defRPr/>
            </a:lvl1pPr>
          </a:lstStyle>
          <a:p>
            <a:pPr>
              <a:defRPr/>
            </a:pPr>
            <a:fld id="{012E0971-F806-4F02-9B22-90228E39A0DD}" type="slidenum">
              <a:rPr lang="en-US" altLang="en-US"/>
              <a:pPr>
                <a:defRPr/>
              </a:pPr>
              <a:t>‹#›</a:t>
            </a:fld>
            <a:endParaRPr lang="en-US" altLang="en-US"/>
          </a:p>
        </p:txBody>
      </p:sp>
    </p:spTree>
    <p:extLst>
      <p:ext uri="{BB962C8B-B14F-4D97-AF65-F5344CB8AC3E}">
        <p14:creationId xmlns:p14="http://schemas.microsoft.com/office/powerpoint/2010/main" val="711034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188CA2-3459-F254-3DB9-627813C615C0}"/>
              </a:ext>
            </a:extLst>
          </p:cNvPr>
          <p:cNvSpPr>
            <a:spLocks noGrp="1"/>
          </p:cNvSpPr>
          <p:nvPr>
            <p:ph type="dt" sz="half" idx="10"/>
          </p:nvPr>
        </p:nvSpPr>
        <p:spPr/>
        <p:txBody>
          <a:bodyPr/>
          <a:lstStyle>
            <a:lvl1pPr>
              <a:defRPr/>
            </a:lvl1pPr>
          </a:lstStyle>
          <a:p>
            <a:pPr>
              <a:defRPr/>
            </a:pPr>
            <a:fld id="{F81BB513-41A7-427F-8B96-91F23AFEDC21}" type="datetimeFigureOut">
              <a:rPr lang="en-US"/>
              <a:pPr>
                <a:defRPr/>
              </a:pPr>
              <a:t>9/20/2023</a:t>
            </a:fld>
            <a:endParaRPr lang="en-US"/>
          </a:p>
        </p:txBody>
      </p:sp>
      <p:sp>
        <p:nvSpPr>
          <p:cNvPr id="6" name="Footer Placeholder 4">
            <a:extLst>
              <a:ext uri="{FF2B5EF4-FFF2-40B4-BE49-F238E27FC236}">
                <a16:creationId xmlns:a16="http://schemas.microsoft.com/office/drawing/2014/main" id="{FD06C207-75DB-ED35-8CDC-E5343386BA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0BEEF2-5038-7D49-93E3-6F480657EB1D}"/>
              </a:ext>
            </a:extLst>
          </p:cNvPr>
          <p:cNvSpPr>
            <a:spLocks noGrp="1"/>
          </p:cNvSpPr>
          <p:nvPr>
            <p:ph type="sldNum" sz="quarter" idx="12"/>
          </p:nvPr>
        </p:nvSpPr>
        <p:spPr/>
        <p:txBody>
          <a:bodyPr/>
          <a:lstStyle>
            <a:lvl1pPr>
              <a:defRPr/>
            </a:lvl1pPr>
          </a:lstStyle>
          <a:p>
            <a:pPr>
              <a:defRPr/>
            </a:pPr>
            <a:fld id="{BBE59E82-8FC8-4925-823C-212DCFF9A830}" type="slidenum">
              <a:rPr lang="en-US" altLang="en-US"/>
              <a:pPr>
                <a:defRPr/>
              </a:pPr>
              <a:t>‹#›</a:t>
            </a:fld>
            <a:endParaRPr lang="en-US" altLang="en-US"/>
          </a:p>
        </p:txBody>
      </p:sp>
    </p:spTree>
    <p:extLst>
      <p:ext uri="{BB962C8B-B14F-4D97-AF65-F5344CB8AC3E}">
        <p14:creationId xmlns:p14="http://schemas.microsoft.com/office/powerpoint/2010/main" val="988176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CB349-1901-B79A-BDF4-8270660CE1CA}"/>
              </a:ext>
            </a:extLst>
          </p:cNvPr>
          <p:cNvSpPr>
            <a:spLocks noGrp="1"/>
          </p:cNvSpPr>
          <p:nvPr>
            <p:ph type="dt" sz="half" idx="10"/>
          </p:nvPr>
        </p:nvSpPr>
        <p:spPr/>
        <p:txBody>
          <a:bodyPr/>
          <a:lstStyle>
            <a:lvl1pPr>
              <a:defRPr/>
            </a:lvl1pPr>
          </a:lstStyle>
          <a:p>
            <a:pPr>
              <a:defRPr/>
            </a:pPr>
            <a:fld id="{E0E8125B-18B1-4115-BB1A-4D7372FBE40D}" type="datetimeFigureOut">
              <a:rPr lang="en-US"/>
              <a:pPr>
                <a:defRPr/>
              </a:pPr>
              <a:t>9/20/2023</a:t>
            </a:fld>
            <a:endParaRPr lang="en-US"/>
          </a:p>
        </p:txBody>
      </p:sp>
      <p:sp>
        <p:nvSpPr>
          <p:cNvPr id="5" name="Footer Placeholder 4">
            <a:extLst>
              <a:ext uri="{FF2B5EF4-FFF2-40B4-BE49-F238E27FC236}">
                <a16:creationId xmlns:a16="http://schemas.microsoft.com/office/drawing/2014/main" id="{4557ACAD-B393-36C2-24AD-EAFC7F472A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99C6E0-FFE5-1320-AA59-9D0F2FC77940}"/>
              </a:ext>
            </a:extLst>
          </p:cNvPr>
          <p:cNvSpPr>
            <a:spLocks noGrp="1"/>
          </p:cNvSpPr>
          <p:nvPr>
            <p:ph type="sldNum" sz="quarter" idx="12"/>
          </p:nvPr>
        </p:nvSpPr>
        <p:spPr/>
        <p:txBody>
          <a:bodyPr/>
          <a:lstStyle>
            <a:lvl1pPr>
              <a:defRPr/>
            </a:lvl1pPr>
          </a:lstStyle>
          <a:p>
            <a:pPr>
              <a:defRPr/>
            </a:pPr>
            <a:fld id="{888AB395-75F6-4A03-82DC-3CF2E3035172}" type="slidenum">
              <a:rPr lang="en-US" altLang="en-US"/>
              <a:pPr>
                <a:defRPr/>
              </a:pPr>
              <a:t>‹#›</a:t>
            </a:fld>
            <a:endParaRPr lang="en-US" altLang="en-US"/>
          </a:p>
        </p:txBody>
      </p:sp>
    </p:spTree>
    <p:extLst>
      <p:ext uri="{BB962C8B-B14F-4D97-AF65-F5344CB8AC3E}">
        <p14:creationId xmlns:p14="http://schemas.microsoft.com/office/powerpoint/2010/main" val="3578681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EA30B-D694-D76D-CCCC-48A3E2271D5B}"/>
              </a:ext>
            </a:extLst>
          </p:cNvPr>
          <p:cNvSpPr>
            <a:spLocks noGrp="1"/>
          </p:cNvSpPr>
          <p:nvPr>
            <p:ph type="dt" sz="half" idx="10"/>
          </p:nvPr>
        </p:nvSpPr>
        <p:spPr/>
        <p:txBody>
          <a:bodyPr/>
          <a:lstStyle>
            <a:lvl1pPr>
              <a:defRPr/>
            </a:lvl1pPr>
          </a:lstStyle>
          <a:p>
            <a:pPr>
              <a:defRPr/>
            </a:pPr>
            <a:fld id="{0336EB35-B7E3-4673-BDC8-935CD73F25FD}" type="datetimeFigureOut">
              <a:rPr lang="en-US"/>
              <a:pPr>
                <a:defRPr/>
              </a:pPr>
              <a:t>9/20/2023</a:t>
            </a:fld>
            <a:endParaRPr lang="en-US"/>
          </a:p>
        </p:txBody>
      </p:sp>
      <p:sp>
        <p:nvSpPr>
          <p:cNvPr id="5" name="Footer Placeholder 4">
            <a:extLst>
              <a:ext uri="{FF2B5EF4-FFF2-40B4-BE49-F238E27FC236}">
                <a16:creationId xmlns:a16="http://schemas.microsoft.com/office/drawing/2014/main" id="{96F04372-99BF-718D-EA52-0B0B68608E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874BC8-A17B-D0F2-5DB0-64D74009CE40}"/>
              </a:ext>
            </a:extLst>
          </p:cNvPr>
          <p:cNvSpPr>
            <a:spLocks noGrp="1"/>
          </p:cNvSpPr>
          <p:nvPr>
            <p:ph type="sldNum" sz="quarter" idx="12"/>
          </p:nvPr>
        </p:nvSpPr>
        <p:spPr/>
        <p:txBody>
          <a:bodyPr/>
          <a:lstStyle>
            <a:lvl1pPr>
              <a:defRPr/>
            </a:lvl1pPr>
          </a:lstStyle>
          <a:p>
            <a:pPr>
              <a:defRPr/>
            </a:pPr>
            <a:fld id="{8EF31943-3FA9-443B-8803-960F4700A3D5}" type="slidenum">
              <a:rPr lang="en-US" altLang="en-US"/>
              <a:pPr>
                <a:defRPr/>
              </a:pPr>
              <a:t>‹#›</a:t>
            </a:fld>
            <a:endParaRPr lang="en-US" altLang="en-US"/>
          </a:p>
        </p:txBody>
      </p:sp>
    </p:spTree>
    <p:extLst>
      <p:ext uri="{BB962C8B-B14F-4D97-AF65-F5344CB8AC3E}">
        <p14:creationId xmlns:p14="http://schemas.microsoft.com/office/powerpoint/2010/main" val="1358327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1E09701-5733-0132-6B10-AB6F48B3B1E8}"/>
              </a:ext>
            </a:extLst>
          </p:cNvPr>
          <p:cNvSpPr>
            <a:spLocks noGrp="1"/>
          </p:cNvSpPr>
          <p:nvPr>
            <p:ph type="dt" sz="half" idx="10"/>
          </p:nvPr>
        </p:nvSpPr>
        <p:spPr/>
        <p:txBody>
          <a:bodyPr/>
          <a:lstStyle>
            <a:lvl1pPr>
              <a:defRPr/>
            </a:lvl1pPr>
          </a:lstStyle>
          <a:p>
            <a:pPr>
              <a:defRPr/>
            </a:pPr>
            <a:fld id="{72294A67-0123-4571-9E1B-FEEDF9E93A57}" type="datetimeFigureOut">
              <a:rPr lang="en-US"/>
              <a:pPr>
                <a:defRPr/>
              </a:pPr>
              <a:t>9/20/2023</a:t>
            </a:fld>
            <a:endParaRPr lang="en-US"/>
          </a:p>
        </p:txBody>
      </p:sp>
      <p:sp>
        <p:nvSpPr>
          <p:cNvPr id="5" name="Footer Placeholder 4">
            <a:extLst>
              <a:ext uri="{FF2B5EF4-FFF2-40B4-BE49-F238E27FC236}">
                <a16:creationId xmlns:a16="http://schemas.microsoft.com/office/drawing/2014/main" id="{F9D90EA4-E871-44BA-6057-EC542C0A72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DBD76E-AB5E-52CC-452E-FD4101FEB357}"/>
              </a:ext>
            </a:extLst>
          </p:cNvPr>
          <p:cNvSpPr>
            <a:spLocks noGrp="1"/>
          </p:cNvSpPr>
          <p:nvPr>
            <p:ph type="sldNum" sz="quarter" idx="12"/>
          </p:nvPr>
        </p:nvSpPr>
        <p:spPr/>
        <p:txBody>
          <a:bodyPr/>
          <a:lstStyle>
            <a:lvl1pPr>
              <a:defRPr/>
            </a:lvl1pPr>
          </a:lstStyle>
          <a:p>
            <a:pPr>
              <a:defRPr/>
            </a:pPr>
            <a:fld id="{D4AD5848-0F36-491F-95EF-B965968F8901}" type="slidenum">
              <a:rPr lang="en-US" altLang="en-US"/>
              <a:pPr>
                <a:defRPr/>
              </a:pPr>
              <a:t>‹#›</a:t>
            </a:fld>
            <a:endParaRPr lang="en-US" altLang="en-US"/>
          </a:p>
        </p:txBody>
      </p:sp>
    </p:spTree>
    <p:extLst>
      <p:ext uri="{BB962C8B-B14F-4D97-AF65-F5344CB8AC3E}">
        <p14:creationId xmlns:p14="http://schemas.microsoft.com/office/powerpoint/2010/main" val="3410440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7BFBB-F0DF-339A-2D99-B85FA791316C}"/>
              </a:ext>
            </a:extLst>
          </p:cNvPr>
          <p:cNvSpPr>
            <a:spLocks noGrp="1"/>
          </p:cNvSpPr>
          <p:nvPr>
            <p:ph type="dt" sz="half" idx="10"/>
          </p:nvPr>
        </p:nvSpPr>
        <p:spPr/>
        <p:txBody>
          <a:bodyPr/>
          <a:lstStyle>
            <a:lvl1pPr>
              <a:defRPr/>
            </a:lvl1pPr>
          </a:lstStyle>
          <a:p>
            <a:pPr>
              <a:defRPr/>
            </a:pPr>
            <a:fld id="{7A6FB81C-405C-4655-8067-6ACF9CDD3013}" type="datetimeFigureOut">
              <a:rPr lang="en-US"/>
              <a:pPr>
                <a:defRPr/>
              </a:pPr>
              <a:t>9/20/2023</a:t>
            </a:fld>
            <a:endParaRPr lang="en-US"/>
          </a:p>
        </p:txBody>
      </p:sp>
      <p:sp>
        <p:nvSpPr>
          <p:cNvPr id="5" name="Footer Placeholder 4">
            <a:extLst>
              <a:ext uri="{FF2B5EF4-FFF2-40B4-BE49-F238E27FC236}">
                <a16:creationId xmlns:a16="http://schemas.microsoft.com/office/drawing/2014/main" id="{FE70A26A-2E95-8011-42E9-282F2CEC34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95EBD7-2CBD-0004-9554-F476A64937E0}"/>
              </a:ext>
            </a:extLst>
          </p:cNvPr>
          <p:cNvSpPr>
            <a:spLocks noGrp="1"/>
          </p:cNvSpPr>
          <p:nvPr>
            <p:ph type="sldNum" sz="quarter" idx="12"/>
          </p:nvPr>
        </p:nvSpPr>
        <p:spPr/>
        <p:txBody>
          <a:bodyPr/>
          <a:lstStyle>
            <a:lvl1pPr>
              <a:defRPr/>
            </a:lvl1pPr>
          </a:lstStyle>
          <a:p>
            <a:pPr>
              <a:defRPr/>
            </a:pPr>
            <a:fld id="{D0DEA7C1-293D-42B0-A873-3AD1DEE02999}" type="slidenum">
              <a:rPr lang="en-US" altLang="en-US"/>
              <a:pPr>
                <a:defRPr/>
              </a:pPr>
              <a:t>‹#›</a:t>
            </a:fld>
            <a:endParaRPr lang="en-US" altLang="en-US"/>
          </a:p>
        </p:txBody>
      </p:sp>
    </p:spTree>
    <p:extLst>
      <p:ext uri="{BB962C8B-B14F-4D97-AF65-F5344CB8AC3E}">
        <p14:creationId xmlns:p14="http://schemas.microsoft.com/office/powerpoint/2010/main" val="1793784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B5B5A3-1995-FBDA-AF11-4162925CAA38}"/>
              </a:ext>
            </a:extLst>
          </p:cNvPr>
          <p:cNvSpPr>
            <a:spLocks noGrp="1"/>
          </p:cNvSpPr>
          <p:nvPr>
            <p:ph type="dt" sz="half" idx="10"/>
          </p:nvPr>
        </p:nvSpPr>
        <p:spPr/>
        <p:txBody>
          <a:bodyPr/>
          <a:lstStyle>
            <a:lvl1pPr>
              <a:defRPr/>
            </a:lvl1pPr>
          </a:lstStyle>
          <a:p>
            <a:pPr>
              <a:defRPr/>
            </a:pPr>
            <a:fld id="{E1B5B13E-D44B-4CA2-8165-0F19C60E7C27}" type="datetimeFigureOut">
              <a:rPr lang="en-US"/>
              <a:pPr>
                <a:defRPr/>
              </a:pPr>
              <a:t>9/20/2023</a:t>
            </a:fld>
            <a:endParaRPr lang="en-US"/>
          </a:p>
        </p:txBody>
      </p:sp>
      <p:sp>
        <p:nvSpPr>
          <p:cNvPr id="5" name="Footer Placeholder 4">
            <a:extLst>
              <a:ext uri="{FF2B5EF4-FFF2-40B4-BE49-F238E27FC236}">
                <a16:creationId xmlns:a16="http://schemas.microsoft.com/office/drawing/2014/main" id="{88E5761B-2C68-9BCC-512C-BC8232D127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9CF412-D5BB-A542-5C9C-92307DD7B3F4}"/>
              </a:ext>
            </a:extLst>
          </p:cNvPr>
          <p:cNvSpPr>
            <a:spLocks noGrp="1"/>
          </p:cNvSpPr>
          <p:nvPr>
            <p:ph type="sldNum" sz="quarter" idx="12"/>
          </p:nvPr>
        </p:nvSpPr>
        <p:spPr/>
        <p:txBody>
          <a:bodyPr/>
          <a:lstStyle>
            <a:lvl1pPr>
              <a:defRPr/>
            </a:lvl1pPr>
          </a:lstStyle>
          <a:p>
            <a:pPr>
              <a:defRPr/>
            </a:pPr>
            <a:fld id="{8290B835-7E7E-48F3-976E-776EC8551462}" type="slidenum">
              <a:rPr lang="en-US" altLang="en-US"/>
              <a:pPr>
                <a:defRPr/>
              </a:pPr>
              <a:t>‹#›</a:t>
            </a:fld>
            <a:endParaRPr lang="en-US" altLang="en-US"/>
          </a:p>
        </p:txBody>
      </p:sp>
    </p:spTree>
    <p:extLst>
      <p:ext uri="{BB962C8B-B14F-4D97-AF65-F5344CB8AC3E}">
        <p14:creationId xmlns:p14="http://schemas.microsoft.com/office/powerpoint/2010/main" val="211761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C7DBFE3C-F746-7882-FB36-A7CBE4B1C271}"/>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Freeform 14">
            <a:extLst>
              <a:ext uri="{FF2B5EF4-FFF2-40B4-BE49-F238E27FC236}">
                <a16:creationId xmlns:a16="http://schemas.microsoft.com/office/drawing/2014/main" id="{8CB9290B-6BAA-B905-BA11-600F4A537C23}"/>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BB633BE7-DB41-EA90-59EA-982572AB3445}"/>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7AF1FEFC-3797-7C5F-BD21-E109915F4C20}"/>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137FCF67-15ED-C157-6912-068446CD0361}"/>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BFF9DF26-37F7-9035-5F91-337471F741B9}"/>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Footer Placeholder 4">
            <a:extLst>
              <a:ext uri="{FF2B5EF4-FFF2-40B4-BE49-F238E27FC236}">
                <a16:creationId xmlns:a16="http://schemas.microsoft.com/office/drawing/2014/main" id="{8F9B707C-3965-0700-DADD-7C4AA7670F8F}"/>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396591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0348B0-E4EF-8FD9-65DA-C0C99288B8AB}"/>
              </a:ext>
            </a:extLst>
          </p:cNvPr>
          <p:cNvSpPr>
            <a:spLocks noGrp="1"/>
          </p:cNvSpPr>
          <p:nvPr>
            <p:ph type="dt" sz="half" idx="10"/>
          </p:nvPr>
        </p:nvSpPr>
        <p:spPr/>
        <p:txBody>
          <a:bodyPr/>
          <a:lstStyle>
            <a:lvl1pPr>
              <a:defRPr/>
            </a:lvl1pPr>
          </a:lstStyle>
          <a:p>
            <a:pPr>
              <a:defRPr/>
            </a:pPr>
            <a:fld id="{85EE58CC-9393-4C03-8920-5250D600A648}" type="datetimeFigureOut">
              <a:rPr lang="en-US"/>
              <a:pPr>
                <a:defRPr/>
              </a:pPr>
              <a:t>9/20/2023</a:t>
            </a:fld>
            <a:endParaRPr lang="en-US"/>
          </a:p>
        </p:txBody>
      </p:sp>
      <p:sp>
        <p:nvSpPr>
          <p:cNvPr id="6" name="Footer Placeholder 4">
            <a:extLst>
              <a:ext uri="{FF2B5EF4-FFF2-40B4-BE49-F238E27FC236}">
                <a16:creationId xmlns:a16="http://schemas.microsoft.com/office/drawing/2014/main" id="{68A6CA96-BCC3-1255-5E92-DC329C3879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E1EA8E-E463-4903-8BBC-72E118343717}"/>
              </a:ext>
            </a:extLst>
          </p:cNvPr>
          <p:cNvSpPr>
            <a:spLocks noGrp="1"/>
          </p:cNvSpPr>
          <p:nvPr>
            <p:ph type="sldNum" sz="quarter" idx="12"/>
          </p:nvPr>
        </p:nvSpPr>
        <p:spPr/>
        <p:txBody>
          <a:bodyPr/>
          <a:lstStyle>
            <a:lvl1pPr>
              <a:defRPr/>
            </a:lvl1pPr>
          </a:lstStyle>
          <a:p>
            <a:pPr>
              <a:defRPr/>
            </a:pPr>
            <a:fld id="{6E76E4F6-FEF3-4606-81FD-67F9F441B1E8}" type="slidenum">
              <a:rPr lang="en-US" altLang="en-US"/>
              <a:pPr>
                <a:defRPr/>
              </a:pPr>
              <a:t>‹#›</a:t>
            </a:fld>
            <a:endParaRPr lang="en-US" altLang="en-US"/>
          </a:p>
        </p:txBody>
      </p:sp>
    </p:spTree>
    <p:extLst>
      <p:ext uri="{BB962C8B-B14F-4D97-AF65-F5344CB8AC3E}">
        <p14:creationId xmlns:p14="http://schemas.microsoft.com/office/powerpoint/2010/main" val="2770059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C3EDEE-065C-E4C0-AAC0-827D78F7AAF8}"/>
              </a:ext>
            </a:extLst>
          </p:cNvPr>
          <p:cNvSpPr>
            <a:spLocks noGrp="1"/>
          </p:cNvSpPr>
          <p:nvPr>
            <p:ph type="dt" sz="half" idx="10"/>
          </p:nvPr>
        </p:nvSpPr>
        <p:spPr/>
        <p:txBody>
          <a:bodyPr/>
          <a:lstStyle>
            <a:lvl1pPr>
              <a:defRPr/>
            </a:lvl1pPr>
          </a:lstStyle>
          <a:p>
            <a:pPr>
              <a:defRPr/>
            </a:pPr>
            <a:fld id="{6F731C8F-52AF-4567-9DFE-BACA15A418DD}" type="datetimeFigureOut">
              <a:rPr lang="en-US"/>
              <a:pPr>
                <a:defRPr/>
              </a:pPr>
              <a:t>9/20/2023</a:t>
            </a:fld>
            <a:endParaRPr lang="en-US"/>
          </a:p>
        </p:txBody>
      </p:sp>
      <p:sp>
        <p:nvSpPr>
          <p:cNvPr id="8" name="Footer Placeholder 4">
            <a:extLst>
              <a:ext uri="{FF2B5EF4-FFF2-40B4-BE49-F238E27FC236}">
                <a16:creationId xmlns:a16="http://schemas.microsoft.com/office/drawing/2014/main" id="{7BEEC3D5-8342-E2B1-185A-0F9CBA01EB3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A36311-CA93-5901-FC10-90CB466833DC}"/>
              </a:ext>
            </a:extLst>
          </p:cNvPr>
          <p:cNvSpPr>
            <a:spLocks noGrp="1"/>
          </p:cNvSpPr>
          <p:nvPr>
            <p:ph type="sldNum" sz="quarter" idx="12"/>
          </p:nvPr>
        </p:nvSpPr>
        <p:spPr/>
        <p:txBody>
          <a:bodyPr/>
          <a:lstStyle>
            <a:lvl1pPr>
              <a:defRPr/>
            </a:lvl1pPr>
          </a:lstStyle>
          <a:p>
            <a:pPr>
              <a:defRPr/>
            </a:pPr>
            <a:fld id="{04EBB3AD-73EE-47C2-9DF9-3504A1B48943}" type="slidenum">
              <a:rPr lang="en-US" altLang="en-US"/>
              <a:pPr>
                <a:defRPr/>
              </a:pPr>
              <a:t>‹#›</a:t>
            </a:fld>
            <a:endParaRPr lang="en-US" altLang="en-US"/>
          </a:p>
        </p:txBody>
      </p:sp>
    </p:spTree>
    <p:extLst>
      <p:ext uri="{BB962C8B-B14F-4D97-AF65-F5344CB8AC3E}">
        <p14:creationId xmlns:p14="http://schemas.microsoft.com/office/powerpoint/2010/main" val="2266162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83FBD36-9B8B-CDE0-20F0-7CD17CE8454A}"/>
              </a:ext>
            </a:extLst>
          </p:cNvPr>
          <p:cNvSpPr>
            <a:spLocks noGrp="1"/>
          </p:cNvSpPr>
          <p:nvPr>
            <p:ph type="dt" sz="half" idx="10"/>
          </p:nvPr>
        </p:nvSpPr>
        <p:spPr/>
        <p:txBody>
          <a:bodyPr/>
          <a:lstStyle>
            <a:lvl1pPr>
              <a:defRPr/>
            </a:lvl1pPr>
          </a:lstStyle>
          <a:p>
            <a:pPr>
              <a:defRPr/>
            </a:pPr>
            <a:fld id="{B3F0BD7D-FDD5-4A85-AB41-9F6A38127303}" type="datetimeFigureOut">
              <a:rPr lang="en-US"/>
              <a:pPr>
                <a:defRPr/>
              </a:pPr>
              <a:t>9/20/2023</a:t>
            </a:fld>
            <a:endParaRPr lang="en-US"/>
          </a:p>
        </p:txBody>
      </p:sp>
      <p:sp>
        <p:nvSpPr>
          <p:cNvPr id="4" name="Footer Placeholder 4">
            <a:extLst>
              <a:ext uri="{FF2B5EF4-FFF2-40B4-BE49-F238E27FC236}">
                <a16:creationId xmlns:a16="http://schemas.microsoft.com/office/drawing/2014/main" id="{E2C6503E-062A-7287-B100-37B77E79A5B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996C9A1-7EB2-084A-4140-BD28ED32F1C8}"/>
              </a:ext>
            </a:extLst>
          </p:cNvPr>
          <p:cNvSpPr>
            <a:spLocks noGrp="1"/>
          </p:cNvSpPr>
          <p:nvPr>
            <p:ph type="sldNum" sz="quarter" idx="12"/>
          </p:nvPr>
        </p:nvSpPr>
        <p:spPr/>
        <p:txBody>
          <a:bodyPr/>
          <a:lstStyle>
            <a:lvl1pPr>
              <a:defRPr/>
            </a:lvl1pPr>
          </a:lstStyle>
          <a:p>
            <a:pPr>
              <a:defRPr/>
            </a:pPr>
            <a:fld id="{201C264C-091F-4867-9386-E05F3376B1EF}" type="slidenum">
              <a:rPr lang="en-US" altLang="en-US"/>
              <a:pPr>
                <a:defRPr/>
              </a:pPr>
              <a:t>‹#›</a:t>
            </a:fld>
            <a:endParaRPr lang="en-US" altLang="en-US"/>
          </a:p>
        </p:txBody>
      </p:sp>
    </p:spTree>
    <p:extLst>
      <p:ext uri="{BB962C8B-B14F-4D97-AF65-F5344CB8AC3E}">
        <p14:creationId xmlns:p14="http://schemas.microsoft.com/office/powerpoint/2010/main" val="2843405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C4B6F-6D5D-24F9-0BD1-A4D0B850E6A2}"/>
              </a:ext>
            </a:extLst>
          </p:cNvPr>
          <p:cNvSpPr>
            <a:spLocks noGrp="1"/>
          </p:cNvSpPr>
          <p:nvPr>
            <p:ph type="dt" sz="half" idx="10"/>
          </p:nvPr>
        </p:nvSpPr>
        <p:spPr/>
        <p:txBody>
          <a:bodyPr/>
          <a:lstStyle>
            <a:lvl1pPr>
              <a:defRPr/>
            </a:lvl1pPr>
          </a:lstStyle>
          <a:p>
            <a:pPr>
              <a:defRPr/>
            </a:pPr>
            <a:fld id="{DEA971A0-8506-4CE7-A85D-29F2695346B9}" type="datetimeFigureOut">
              <a:rPr lang="en-US"/>
              <a:pPr>
                <a:defRPr/>
              </a:pPr>
              <a:t>9/20/2023</a:t>
            </a:fld>
            <a:endParaRPr lang="en-US"/>
          </a:p>
        </p:txBody>
      </p:sp>
      <p:sp>
        <p:nvSpPr>
          <p:cNvPr id="3" name="Footer Placeholder 4">
            <a:extLst>
              <a:ext uri="{FF2B5EF4-FFF2-40B4-BE49-F238E27FC236}">
                <a16:creationId xmlns:a16="http://schemas.microsoft.com/office/drawing/2014/main" id="{BDBAC1BA-1460-6A3E-DECC-B0164E45754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4AC2CCA-E2C3-7770-634E-89A62EB6FDD8}"/>
              </a:ext>
            </a:extLst>
          </p:cNvPr>
          <p:cNvSpPr>
            <a:spLocks noGrp="1"/>
          </p:cNvSpPr>
          <p:nvPr>
            <p:ph type="sldNum" sz="quarter" idx="12"/>
          </p:nvPr>
        </p:nvSpPr>
        <p:spPr/>
        <p:txBody>
          <a:bodyPr/>
          <a:lstStyle>
            <a:lvl1pPr>
              <a:defRPr/>
            </a:lvl1pPr>
          </a:lstStyle>
          <a:p>
            <a:pPr>
              <a:defRPr/>
            </a:pPr>
            <a:fld id="{713934B7-D8A8-4FCF-818C-0357266584F3}" type="slidenum">
              <a:rPr lang="en-US" altLang="en-US"/>
              <a:pPr>
                <a:defRPr/>
              </a:pPr>
              <a:t>‹#›</a:t>
            </a:fld>
            <a:endParaRPr lang="en-US" altLang="en-US"/>
          </a:p>
        </p:txBody>
      </p:sp>
    </p:spTree>
    <p:extLst>
      <p:ext uri="{BB962C8B-B14F-4D97-AF65-F5344CB8AC3E}">
        <p14:creationId xmlns:p14="http://schemas.microsoft.com/office/powerpoint/2010/main" val="178416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D406F3-0190-36C1-CB25-41A9E19E294C}"/>
              </a:ext>
            </a:extLst>
          </p:cNvPr>
          <p:cNvSpPr>
            <a:spLocks noGrp="1"/>
          </p:cNvSpPr>
          <p:nvPr>
            <p:ph type="dt" sz="half" idx="10"/>
          </p:nvPr>
        </p:nvSpPr>
        <p:spPr/>
        <p:txBody>
          <a:bodyPr/>
          <a:lstStyle>
            <a:lvl1pPr>
              <a:defRPr/>
            </a:lvl1pPr>
          </a:lstStyle>
          <a:p>
            <a:pPr>
              <a:defRPr/>
            </a:pPr>
            <a:fld id="{1D0EF209-5008-41C8-86DA-DB8FED85FF69}" type="datetimeFigureOut">
              <a:rPr lang="en-US"/>
              <a:pPr>
                <a:defRPr/>
              </a:pPr>
              <a:t>9/20/2023</a:t>
            </a:fld>
            <a:endParaRPr lang="en-US"/>
          </a:p>
        </p:txBody>
      </p:sp>
      <p:sp>
        <p:nvSpPr>
          <p:cNvPr id="6" name="Footer Placeholder 4">
            <a:extLst>
              <a:ext uri="{FF2B5EF4-FFF2-40B4-BE49-F238E27FC236}">
                <a16:creationId xmlns:a16="http://schemas.microsoft.com/office/drawing/2014/main" id="{6B517B26-329F-434D-CF28-A398F97657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A5C3E9-0B20-7C69-F591-FC72E15424DE}"/>
              </a:ext>
            </a:extLst>
          </p:cNvPr>
          <p:cNvSpPr>
            <a:spLocks noGrp="1"/>
          </p:cNvSpPr>
          <p:nvPr>
            <p:ph type="sldNum" sz="quarter" idx="12"/>
          </p:nvPr>
        </p:nvSpPr>
        <p:spPr/>
        <p:txBody>
          <a:bodyPr/>
          <a:lstStyle>
            <a:lvl1pPr>
              <a:defRPr/>
            </a:lvl1pPr>
          </a:lstStyle>
          <a:p>
            <a:pPr>
              <a:defRPr/>
            </a:pPr>
            <a:fld id="{B4C63B65-4E7D-406D-9AF3-56225D0D85F0}" type="slidenum">
              <a:rPr lang="en-US" altLang="en-US"/>
              <a:pPr>
                <a:defRPr/>
              </a:pPr>
              <a:t>‹#›</a:t>
            </a:fld>
            <a:endParaRPr lang="en-US" altLang="en-US"/>
          </a:p>
        </p:txBody>
      </p:sp>
    </p:spTree>
    <p:extLst>
      <p:ext uri="{BB962C8B-B14F-4D97-AF65-F5344CB8AC3E}">
        <p14:creationId xmlns:p14="http://schemas.microsoft.com/office/powerpoint/2010/main" val="2195758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36F264B-61CF-ECD3-2C97-75E860FF0676}"/>
              </a:ext>
            </a:extLst>
          </p:cNvPr>
          <p:cNvSpPr>
            <a:spLocks noGrp="1"/>
          </p:cNvSpPr>
          <p:nvPr>
            <p:ph type="dt" sz="half" idx="10"/>
          </p:nvPr>
        </p:nvSpPr>
        <p:spPr/>
        <p:txBody>
          <a:bodyPr/>
          <a:lstStyle>
            <a:lvl1pPr>
              <a:defRPr/>
            </a:lvl1pPr>
          </a:lstStyle>
          <a:p>
            <a:pPr>
              <a:defRPr/>
            </a:pPr>
            <a:fld id="{B1CFDA7B-DCFB-4B61-9AEB-FE4C07E7B969}" type="datetimeFigureOut">
              <a:rPr lang="en-US"/>
              <a:pPr>
                <a:defRPr/>
              </a:pPr>
              <a:t>9/20/2023</a:t>
            </a:fld>
            <a:endParaRPr lang="en-US"/>
          </a:p>
        </p:txBody>
      </p:sp>
      <p:sp>
        <p:nvSpPr>
          <p:cNvPr id="6" name="Footer Placeholder 4">
            <a:extLst>
              <a:ext uri="{FF2B5EF4-FFF2-40B4-BE49-F238E27FC236}">
                <a16:creationId xmlns:a16="http://schemas.microsoft.com/office/drawing/2014/main" id="{7374985F-609A-A485-B2F9-17F5DE3B52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7FEDB8-EDDD-A4CE-C682-DDBF944FF182}"/>
              </a:ext>
            </a:extLst>
          </p:cNvPr>
          <p:cNvSpPr>
            <a:spLocks noGrp="1"/>
          </p:cNvSpPr>
          <p:nvPr>
            <p:ph type="sldNum" sz="quarter" idx="12"/>
          </p:nvPr>
        </p:nvSpPr>
        <p:spPr/>
        <p:txBody>
          <a:bodyPr/>
          <a:lstStyle>
            <a:lvl1pPr>
              <a:defRPr/>
            </a:lvl1pPr>
          </a:lstStyle>
          <a:p>
            <a:pPr>
              <a:defRPr/>
            </a:pPr>
            <a:fld id="{2F95938D-19E5-4C06-B7A3-635838F63FA9}" type="slidenum">
              <a:rPr lang="en-US" altLang="en-US"/>
              <a:pPr>
                <a:defRPr/>
              </a:pPr>
              <a:t>‹#›</a:t>
            </a:fld>
            <a:endParaRPr lang="en-US" altLang="en-US"/>
          </a:p>
        </p:txBody>
      </p:sp>
    </p:spTree>
    <p:extLst>
      <p:ext uri="{BB962C8B-B14F-4D97-AF65-F5344CB8AC3E}">
        <p14:creationId xmlns:p14="http://schemas.microsoft.com/office/powerpoint/2010/main" val="4267493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94EED-8D0F-4930-6A9A-FB96A78385DC}"/>
              </a:ext>
            </a:extLst>
          </p:cNvPr>
          <p:cNvSpPr>
            <a:spLocks noGrp="1"/>
          </p:cNvSpPr>
          <p:nvPr>
            <p:ph type="dt" sz="half" idx="10"/>
          </p:nvPr>
        </p:nvSpPr>
        <p:spPr/>
        <p:txBody>
          <a:bodyPr/>
          <a:lstStyle>
            <a:lvl1pPr>
              <a:defRPr/>
            </a:lvl1pPr>
          </a:lstStyle>
          <a:p>
            <a:pPr>
              <a:defRPr/>
            </a:pPr>
            <a:fld id="{3C8A1C20-0838-466F-A13C-D573E11C4BF8}" type="datetimeFigureOut">
              <a:rPr lang="en-US"/>
              <a:pPr>
                <a:defRPr/>
              </a:pPr>
              <a:t>9/20/2023</a:t>
            </a:fld>
            <a:endParaRPr lang="en-US"/>
          </a:p>
        </p:txBody>
      </p:sp>
      <p:sp>
        <p:nvSpPr>
          <p:cNvPr id="5" name="Footer Placeholder 4">
            <a:extLst>
              <a:ext uri="{FF2B5EF4-FFF2-40B4-BE49-F238E27FC236}">
                <a16:creationId xmlns:a16="http://schemas.microsoft.com/office/drawing/2014/main" id="{492F1190-AB1A-BCBF-1E76-579DC6BC7C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6558EB-54D8-0B18-FFF1-20D20D7A13CA}"/>
              </a:ext>
            </a:extLst>
          </p:cNvPr>
          <p:cNvSpPr>
            <a:spLocks noGrp="1"/>
          </p:cNvSpPr>
          <p:nvPr>
            <p:ph type="sldNum" sz="quarter" idx="12"/>
          </p:nvPr>
        </p:nvSpPr>
        <p:spPr/>
        <p:txBody>
          <a:bodyPr/>
          <a:lstStyle>
            <a:lvl1pPr>
              <a:defRPr/>
            </a:lvl1pPr>
          </a:lstStyle>
          <a:p>
            <a:pPr>
              <a:defRPr/>
            </a:pPr>
            <a:fld id="{2017E51F-4F40-48F2-9CD5-5A81E0D8551E}" type="slidenum">
              <a:rPr lang="en-US" altLang="en-US"/>
              <a:pPr>
                <a:defRPr/>
              </a:pPr>
              <a:t>‹#›</a:t>
            </a:fld>
            <a:endParaRPr lang="en-US" altLang="en-US"/>
          </a:p>
        </p:txBody>
      </p:sp>
    </p:spTree>
    <p:extLst>
      <p:ext uri="{BB962C8B-B14F-4D97-AF65-F5344CB8AC3E}">
        <p14:creationId xmlns:p14="http://schemas.microsoft.com/office/powerpoint/2010/main" val="1708205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1022F-FB57-5D1C-42E3-AFE2BA941753}"/>
              </a:ext>
            </a:extLst>
          </p:cNvPr>
          <p:cNvSpPr>
            <a:spLocks noGrp="1"/>
          </p:cNvSpPr>
          <p:nvPr>
            <p:ph type="dt" sz="half" idx="10"/>
          </p:nvPr>
        </p:nvSpPr>
        <p:spPr/>
        <p:txBody>
          <a:bodyPr/>
          <a:lstStyle>
            <a:lvl1pPr>
              <a:defRPr/>
            </a:lvl1pPr>
          </a:lstStyle>
          <a:p>
            <a:pPr>
              <a:defRPr/>
            </a:pPr>
            <a:fld id="{603876D3-3723-4590-AB24-66FD5116625B}" type="datetimeFigureOut">
              <a:rPr lang="en-US"/>
              <a:pPr>
                <a:defRPr/>
              </a:pPr>
              <a:t>9/20/2023</a:t>
            </a:fld>
            <a:endParaRPr lang="en-US"/>
          </a:p>
        </p:txBody>
      </p:sp>
      <p:sp>
        <p:nvSpPr>
          <p:cNvPr id="5" name="Footer Placeholder 4">
            <a:extLst>
              <a:ext uri="{FF2B5EF4-FFF2-40B4-BE49-F238E27FC236}">
                <a16:creationId xmlns:a16="http://schemas.microsoft.com/office/drawing/2014/main" id="{A4B19909-1C68-A6D8-1B8A-80460133CE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DE28F3-EC90-353E-ECF6-B5C7A72FF4C4}"/>
              </a:ext>
            </a:extLst>
          </p:cNvPr>
          <p:cNvSpPr>
            <a:spLocks noGrp="1"/>
          </p:cNvSpPr>
          <p:nvPr>
            <p:ph type="sldNum" sz="quarter" idx="12"/>
          </p:nvPr>
        </p:nvSpPr>
        <p:spPr/>
        <p:txBody>
          <a:bodyPr/>
          <a:lstStyle>
            <a:lvl1pPr>
              <a:defRPr/>
            </a:lvl1pPr>
          </a:lstStyle>
          <a:p>
            <a:pPr>
              <a:defRPr/>
            </a:pPr>
            <a:fld id="{BFE3EFE4-3BCC-4715-89CE-268CEC0FBFF2}" type="slidenum">
              <a:rPr lang="en-US" altLang="en-US"/>
              <a:pPr>
                <a:defRPr/>
              </a:pPr>
              <a:t>‹#›</a:t>
            </a:fld>
            <a:endParaRPr lang="en-US" altLang="en-US"/>
          </a:p>
        </p:txBody>
      </p:sp>
    </p:spTree>
    <p:extLst>
      <p:ext uri="{BB962C8B-B14F-4D97-AF65-F5344CB8AC3E}">
        <p14:creationId xmlns:p14="http://schemas.microsoft.com/office/powerpoint/2010/main" val="339751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B18236DA-DE2A-4898-11A6-5671FA77172B}"/>
              </a:ext>
            </a:extLst>
          </p:cNvPr>
          <p:cNvSpPr>
            <a:spLocks noGrp="1"/>
          </p:cNvSpPr>
          <p:nvPr>
            <p:ph type="dt" sz="half" idx="15"/>
          </p:nvPr>
        </p:nvSpPr>
        <p:spPr>
          <a:xfrm>
            <a:off x="5164138" y="6249988"/>
            <a:ext cx="3786187"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4" name="Footer Placeholder 4">
            <a:extLst>
              <a:ext uri="{FF2B5EF4-FFF2-40B4-BE49-F238E27FC236}">
                <a16:creationId xmlns:a16="http://schemas.microsoft.com/office/drawing/2014/main" id="{27B9DEC8-315F-1B4C-E6A3-3B2729433CE3}"/>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CE5681B-9843-FF06-FB74-7E16022E21BF}"/>
              </a:ext>
            </a:extLst>
          </p:cNvPr>
          <p:cNvSpPr>
            <a:spLocks noGrp="1"/>
          </p:cNvSpPr>
          <p:nvPr>
            <p:ph type="sldNum" sz="quarter" idx="17"/>
          </p:nvPr>
        </p:nvSpPr>
        <p:spPr/>
        <p:txBody>
          <a:bodyPr/>
          <a:lstStyle>
            <a:lvl1pPr>
              <a:defRPr/>
            </a:lvl1pPr>
          </a:lstStyle>
          <a:p>
            <a:pPr>
              <a:defRPr/>
            </a:pPr>
            <a:fld id="{A68B6F5E-211A-4A31-8FEB-B5A17BB0245A}" type="slidenum">
              <a:rPr lang="en-US" altLang="en-US"/>
              <a:pPr>
                <a:defRPr/>
              </a:pPr>
              <a:t>‹#›</a:t>
            </a:fld>
            <a:endParaRPr lang="en-US" altLang="en-US"/>
          </a:p>
        </p:txBody>
      </p:sp>
    </p:spTree>
    <p:extLst>
      <p:ext uri="{BB962C8B-B14F-4D97-AF65-F5344CB8AC3E}">
        <p14:creationId xmlns:p14="http://schemas.microsoft.com/office/powerpoint/2010/main" val="10437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6BDC449-B0BD-7026-3138-DB12C8EF2974}"/>
              </a:ext>
            </a:extLst>
          </p:cNvPr>
          <p:cNvSpPr>
            <a:spLocks noGrp="1"/>
          </p:cNvSpPr>
          <p:nvPr>
            <p:ph type="dt" sz="half" idx="10"/>
          </p:nvPr>
        </p:nvSpPr>
        <p:spPr>
          <a:xfrm>
            <a:off x="5164138" y="6249988"/>
            <a:ext cx="3786187"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8" name="Footer Placeholder 4">
            <a:extLst>
              <a:ext uri="{FF2B5EF4-FFF2-40B4-BE49-F238E27FC236}">
                <a16:creationId xmlns:a16="http://schemas.microsoft.com/office/drawing/2014/main" id="{25BCA174-D161-E24F-9AEF-06D252C9CBC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3F2C68F-AC9A-4EA2-33B8-22C1CDE3EBD9}"/>
              </a:ext>
            </a:extLst>
          </p:cNvPr>
          <p:cNvSpPr>
            <a:spLocks noGrp="1"/>
          </p:cNvSpPr>
          <p:nvPr>
            <p:ph type="sldNum" sz="quarter" idx="12"/>
          </p:nvPr>
        </p:nvSpPr>
        <p:spPr/>
        <p:txBody>
          <a:bodyPr/>
          <a:lstStyle>
            <a:lvl1pPr>
              <a:defRPr/>
            </a:lvl1pPr>
          </a:lstStyle>
          <a:p>
            <a:pPr>
              <a:defRPr/>
            </a:pPr>
            <a:fld id="{97B7DAD9-66C5-4CDF-9181-C0FB56A7A40B}" type="slidenum">
              <a:rPr lang="en-US" altLang="en-US"/>
              <a:pPr>
                <a:defRPr/>
              </a:pPr>
              <a:t>‹#›</a:t>
            </a:fld>
            <a:endParaRPr lang="en-US" altLang="en-US"/>
          </a:p>
        </p:txBody>
      </p:sp>
    </p:spTree>
    <p:extLst>
      <p:ext uri="{BB962C8B-B14F-4D97-AF65-F5344CB8AC3E}">
        <p14:creationId xmlns:p14="http://schemas.microsoft.com/office/powerpoint/2010/main" val="368481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847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492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93DD43E6-0D48-F497-7E69-885222C5304C}"/>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3" name="Group 15">
            <a:extLst>
              <a:ext uri="{FF2B5EF4-FFF2-40B4-BE49-F238E27FC236}">
                <a16:creationId xmlns:a16="http://schemas.microsoft.com/office/drawing/2014/main" id="{FBBC31CD-677D-A464-E020-594F0E9F92E9}"/>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FDE6C251-760C-2EF9-3864-506C914F8DB5}"/>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77B3A439-2526-747A-682C-B09096490B65}"/>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32BC5C17-B02E-545E-BEC2-2756A179488A}"/>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B6E6FEC8-394C-01E4-8199-D0F62E36C7F3}"/>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A2A20508-7E7D-C789-BC9A-EA8DB61E324F}"/>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 name="Picture 8" descr="purple radial gradient.jpg">
            <a:extLst>
              <a:ext uri="{FF2B5EF4-FFF2-40B4-BE49-F238E27FC236}">
                <a16:creationId xmlns:a16="http://schemas.microsoft.com/office/drawing/2014/main" id="{CFED4505-5DB5-D16D-9549-084304645A33}"/>
              </a:ext>
            </a:extLst>
          </p:cNvPr>
          <p:cNvPicPr>
            <a:picLocks noChangeAspect="1"/>
          </p:cNvPicPr>
          <p:nvPr userDrawn="1"/>
        </p:nvPicPr>
        <p:blipFill>
          <a:blip r:embed="rId2" cstate="print">
            <a:duotone>
              <a:schemeClr val="accent3">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10" name="Date Placeholder 1">
            <a:extLst>
              <a:ext uri="{FF2B5EF4-FFF2-40B4-BE49-F238E27FC236}">
                <a16:creationId xmlns:a16="http://schemas.microsoft.com/office/drawing/2014/main" id="{6474F71B-D25D-E46B-4165-9B399673F7CD}"/>
              </a:ext>
            </a:extLst>
          </p:cNvPr>
          <p:cNvSpPr>
            <a:spLocks noGrp="1"/>
          </p:cNvSpPr>
          <p:nvPr>
            <p:ph type="dt" sz="half" idx="10"/>
          </p:nvPr>
        </p:nvSpPr>
        <p:spPr>
          <a:xfrm>
            <a:off x="5164138" y="6249988"/>
            <a:ext cx="3786187"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11" name="Slide Number Placeholder 3">
            <a:extLst>
              <a:ext uri="{FF2B5EF4-FFF2-40B4-BE49-F238E27FC236}">
                <a16:creationId xmlns:a16="http://schemas.microsoft.com/office/drawing/2014/main" id="{4D153855-948E-6C3D-25ED-DFCD7C27D46C}"/>
              </a:ext>
            </a:extLst>
          </p:cNvPr>
          <p:cNvSpPr>
            <a:spLocks noGrp="1"/>
          </p:cNvSpPr>
          <p:nvPr>
            <p:ph type="sldNum" sz="quarter" idx="11"/>
          </p:nvPr>
        </p:nvSpPr>
        <p:spPr/>
        <p:txBody>
          <a:bodyPr/>
          <a:lstStyle>
            <a:lvl1pPr>
              <a:defRPr/>
            </a:lvl1pPr>
          </a:lstStyle>
          <a:p>
            <a:pPr>
              <a:defRPr/>
            </a:pPr>
            <a:fld id="{15E7FA59-D170-4EC4-BB70-D243C4BA6DF6}" type="slidenum">
              <a:rPr lang="en-US" altLang="en-US"/>
              <a:pPr>
                <a:defRPr/>
              </a:pPr>
              <a:t>‹#›</a:t>
            </a:fld>
            <a:endParaRPr lang="en-US" altLang="en-US"/>
          </a:p>
        </p:txBody>
      </p:sp>
    </p:spTree>
    <p:extLst>
      <p:ext uri="{BB962C8B-B14F-4D97-AF65-F5344CB8AC3E}">
        <p14:creationId xmlns:p14="http://schemas.microsoft.com/office/powerpoint/2010/main" val="330776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E83FD014-89BB-0C89-46EF-69E15B07C159}"/>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5" name="Group 23">
            <a:extLst>
              <a:ext uri="{FF2B5EF4-FFF2-40B4-BE49-F238E27FC236}">
                <a16:creationId xmlns:a16="http://schemas.microsoft.com/office/drawing/2014/main" id="{78CCF907-098F-2754-ED41-6790002FE2EA}"/>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E7F5A50E-D2E6-B776-9445-5C3DD71E96D7}"/>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88917DB5-3425-4B7F-D19B-012F15D978BA}"/>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ED1B25CB-864A-26D2-C57F-53738AA99358}"/>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191F70C-9BA3-51F2-9D42-D776605FCBD3}"/>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9F8B6D47-0CC7-0E9D-ECC9-BC234FD08471}"/>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503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99F63603-3772-E2CD-FD8A-F26C51B8D99E}"/>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1027" name="Group 15">
            <a:extLst>
              <a:ext uri="{FF2B5EF4-FFF2-40B4-BE49-F238E27FC236}">
                <a16:creationId xmlns:a16="http://schemas.microsoft.com/office/drawing/2014/main" id="{95EFB812-7C28-883F-9D21-8FBC0E6C7995}"/>
              </a:ext>
            </a:extLst>
          </p:cNvPr>
          <p:cNvGrpSpPr>
            <a:grpSpLocks noChangeAspect="1"/>
          </p:cNvGrpSpPr>
          <p:nvPr/>
        </p:nvGrpSpPr>
        <p:grpSpPr bwMode="auto">
          <a:xfrm>
            <a:off x="211138" y="1679575"/>
            <a:ext cx="8723312" cy="1330325"/>
            <a:chOff x="-3905251" y="4294188"/>
            <a:chExt cx="13027839" cy="1892300"/>
          </a:xfrm>
        </p:grpSpPr>
        <p:sp>
          <p:nvSpPr>
            <p:cNvPr id="1032" name="Freeform 14">
              <a:extLst>
                <a:ext uri="{FF2B5EF4-FFF2-40B4-BE49-F238E27FC236}">
                  <a16:creationId xmlns:a16="http://schemas.microsoft.com/office/drawing/2014/main" id="{EE1C3E36-67DD-BD97-E23C-3631A9603312}"/>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18">
              <a:extLst>
                <a:ext uri="{FF2B5EF4-FFF2-40B4-BE49-F238E27FC236}">
                  <a16:creationId xmlns:a16="http://schemas.microsoft.com/office/drawing/2014/main" id="{1FF371D2-0AB5-D02C-878C-21FF437FCA42}"/>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22">
              <a:extLst>
                <a:ext uri="{FF2B5EF4-FFF2-40B4-BE49-F238E27FC236}">
                  <a16:creationId xmlns:a16="http://schemas.microsoft.com/office/drawing/2014/main" id="{641D4850-51EA-A9CA-279C-5586E09A995E}"/>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 name="Freeform 26">
              <a:extLst>
                <a:ext uri="{FF2B5EF4-FFF2-40B4-BE49-F238E27FC236}">
                  <a16:creationId xmlns:a16="http://schemas.microsoft.com/office/drawing/2014/main" id="{07B0F9FE-BC0D-4530-8C54-B3E977101ADD}"/>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6" name="Freeform 10">
              <a:extLst>
                <a:ext uri="{FF2B5EF4-FFF2-40B4-BE49-F238E27FC236}">
                  <a16:creationId xmlns:a16="http://schemas.microsoft.com/office/drawing/2014/main" id="{4958496D-C0B7-C8D5-D609-3E0031D372C1}"/>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a:extLst>
              <a:ext uri="{FF2B5EF4-FFF2-40B4-BE49-F238E27FC236}">
                <a16:creationId xmlns:a16="http://schemas.microsoft.com/office/drawing/2014/main" id="{025625B6-6321-C182-4F7D-C9DD11A67468}"/>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Footer Placeholder 4">
            <a:extLst>
              <a:ext uri="{FF2B5EF4-FFF2-40B4-BE49-F238E27FC236}">
                <a16:creationId xmlns:a16="http://schemas.microsoft.com/office/drawing/2014/main" id="{C2DC4F53-FCC3-B01B-5021-2E5E796B8793}"/>
              </a:ext>
            </a:extLst>
          </p:cNvPr>
          <p:cNvSpPr>
            <a:spLocks noGrp="1"/>
          </p:cNvSpPr>
          <p:nvPr>
            <p:ph type="ftr" sz="quarter" idx="3"/>
          </p:nvPr>
        </p:nvSpPr>
        <p:spPr>
          <a:xfrm>
            <a:off x="990600" y="6324600"/>
            <a:ext cx="3786188" cy="365125"/>
          </a:xfrm>
          <a:prstGeom prst="rect">
            <a:avLst/>
          </a:prstGeom>
        </p:spPr>
        <p:txBody>
          <a:bodyPr vert="horz" lIns="91440" tIns="45720" rIns="91440" bIns="45720" rtlCol="0" anchor="ctr"/>
          <a:lstStyle>
            <a:lvl1pPr algn="l" eaLnBrk="1" hangingPunct="1">
              <a:defRPr sz="1000">
                <a:solidFill>
                  <a:schemeClr val="tx2"/>
                </a:solidFill>
                <a:latin typeface="Arial" pitchFamily="34" charset="0"/>
                <a:cs typeface="Arial" pitchFamily="34" charset="0"/>
              </a:defRPr>
            </a:lvl1pPr>
          </a:lstStyle>
          <a:p>
            <a:pPr>
              <a:defRPr/>
            </a:pPr>
            <a:r>
              <a:rPr lang="en-US"/>
              <a:t>Strategic Evolution LLC </a:t>
            </a:r>
          </a:p>
        </p:txBody>
      </p:sp>
      <p:sp>
        <p:nvSpPr>
          <p:cNvPr id="6" name="Slide Number Placeholder 5">
            <a:extLst>
              <a:ext uri="{FF2B5EF4-FFF2-40B4-BE49-F238E27FC236}">
                <a16:creationId xmlns:a16="http://schemas.microsoft.com/office/drawing/2014/main" id="{7F661E98-4672-45DB-5C9A-251A6FBDEDDE}"/>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a:defRPr/>
            </a:pPr>
            <a:fld id="{A0D3F469-DDDE-4173-BD78-5F4309E3A8F1}" type="slidenum">
              <a:rPr lang="en-US" altLang="en-US"/>
              <a:pPr>
                <a:defRPr/>
              </a:pPr>
              <a:t>‹#›</a:t>
            </a:fld>
            <a:endParaRPr lang="en-US" altLang="en-US"/>
          </a:p>
        </p:txBody>
      </p:sp>
      <p:sp>
        <p:nvSpPr>
          <p:cNvPr id="1031" name="Text Placeholder 2">
            <a:extLst>
              <a:ext uri="{FF2B5EF4-FFF2-40B4-BE49-F238E27FC236}">
                <a16:creationId xmlns:a16="http://schemas.microsoft.com/office/drawing/2014/main" id="{F8392CB4-E524-6973-05F5-C11E0475E7FC}"/>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 id="2147485329" r:id="rId12"/>
    <p:sldLayoutId id="2147485330" r:id="rId13"/>
    <p:sldLayoutId id="2147485331" r:id="rId14"/>
    <p:sldLayoutId id="2147485333" r:id="rId15"/>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AF6BBCE-F7D2-0E4E-0361-5B79EFAD870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5CB5186-2E05-4400-EB0D-7F99459DC32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04F733-E955-0E29-7013-60D4A1FD341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F65B5EDB-D5E8-41DE-A344-AFAC324F2C62}" type="datetimeFigureOut">
              <a:rPr lang="en-US"/>
              <a:pPr>
                <a:defRPr/>
              </a:pPr>
              <a:t>9/20/2023</a:t>
            </a:fld>
            <a:endParaRPr lang="en-US"/>
          </a:p>
        </p:txBody>
      </p:sp>
      <p:sp>
        <p:nvSpPr>
          <p:cNvPr id="5" name="Footer Placeholder 4">
            <a:extLst>
              <a:ext uri="{FF2B5EF4-FFF2-40B4-BE49-F238E27FC236}">
                <a16:creationId xmlns:a16="http://schemas.microsoft.com/office/drawing/2014/main" id="{C2D2E586-E49E-6776-7F02-CF609517231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DF4F266-F080-ADD7-498A-CC2115174D6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4103254-1EF3-4CE4-9B94-8051A21E51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32" r:id="rId1"/>
    <p:sldLayoutId id="2147485297" r:id="rId2"/>
    <p:sldLayoutId id="2147485298" r:id="rId3"/>
    <p:sldLayoutId id="2147485299" r:id="rId4"/>
    <p:sldLayoutId id="2147485300" r:id="rId5"/>
    <p:sldLayoutId id="2147485301" r:id="rId6"/>
    <p:sldLayoutId id="2147485302" r:id="rId7"/>
    <p:sldLayoutId id="2147485303" r:id="rId8"/>
    <p:sldLayoutId id="2147485304" r:id="rId9"/>
    <p:sldLayoutId id="2147485305" r:id="rId10"/>
    <p:sldLayoutId id="21474853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7C080F9-583B-1EAF-6677-6AEADADB72A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892F6469-C61C-5969-6794-ECC643E444F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A17BCF-45E3-0F77-6B40-D8AE7ACD24E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DAD02003-FD13-4D2A-8784-1D8ECBA553C8}" type="datetimeFigureOut">
              <a:rPr lang="en-US"/>
              <a:pPr>
                <a:defRPr/>
              </a:pPr>
              <a:t>9/20/2023</a:t>
            </a:fld>
            <a:endParaRPr lang="en-US"/>
          </a:p>
        </p:txBody>
      </p:sp>
      <p:sp>
        <p:nvSpPr>
          <p:cNvPr id="5" name="Footer Placeholder 4">
            <a:extLst>
              <a:ext uri="{FF2B5EF4-FFF2-40B4-BE49-F238E27FC236}">
                <a16:creationId xmlns:a16="http://schemas.microsoft.com/office/drawing/2014/main" id="{DEF47511-E96A-0AB8-7831-60341EB2738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13375B6-78BB-713A-5B8C-ECE4A07867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E5C97E8-B3AD-401C-A17A-EBD054CF4D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07" r:id="rId1"/>
    <p:sldLayoutId id="2147485308" r:id="rId2"/>
    <p:sldLayoutId id="2147485309" r:id="rId3"/>
    <p:sldLayoutId id="2147485310" r:id="rId4"/>
    <p:sldLayoutId id="2147485311" r:id="rId5"/>
    <p:sldLayoutId id="2147485312" r:id="rId6"/>
    <p:sldLayoutId id="2147485313" r:id="rId7"/>
    <p:sldLayoutId id="2147485314" r:id="rId8"/>
    <p:sldLayoutId id="2147485315" r:id="rId9"/>
    <p:sldLayoutId id="2147485316" r:id="rId10"/>
    <p:sldLayoutId id="21474853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DOa6dmLSDjg?feature=oembed"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EyI_ISMlndI?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JWBw18WqEOg?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B7AB3C6-3801-D6DD-AA14-E56EFF3EF177}"/>
              </a:ext>
            </a:extLst>
          </p:cNvPr>
          <p:cNvSpPr>
            <a:spLocks noGrp="1"/>
          </p:cNvSpPr>
          <p:nvPr>
            <p:ph type="ctrTitle"/>
          </p:nvPr>
        </p:nvSpPr>
        <p:spPr>
          <a:xfrm>
            <a:off x="685800" y="3581400"/>
            <a:ext cx="7772400" cy="2160588"/>
          </a:xfrm>
        </p:spPr>
        <p:txBody>
          <a:bodyPr>
            <a:noAutofit/>
          </a:bodyPr>
          <a:lstStyle/>
          <a:p>
            <a:pPr eaLnBrk="1" hangingPunct="1">
              <a:defRPr/>
            </a:pPr>
            <a:r>
              <a:rPr lang="en-US" sz="6600" b="1" dirty="0">
                <a:solidFill>
                  <a:schemeClr val="bg1"/>
                </a:solidFill>
                <a:effectLst>
                  <a:outerShdw blurRad="38100" dist="38100" dir="2700000" algn="tl">
                    <a:srgbClr val="000000">
                      <a:alpha val="43137"/>
                    </a:srgbClr>
                  </a:outerShdw>
                </a:effectLst>
              </a:rPr>
              <a:t>Three Types of Transit Management</a:t>
            </a:r>
          </a:p>
        </p:txBody>
      </p:sp>
      <p:pic>
        <p:nvPicPr>
          <p:cNvPr id="21507" name="Picture 1">
            <a:extLst>
              <a:ext uri="{FF2B5EF4-FFF2-40B4-BE49-F238E27FC236}">
                <a16:creationId xmlns:a16="http://schemas.microsoft.com/office/drawing/2014/main" id="{A4951D6B-DCE9-927A-F631-56FB7A27C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324"/>
          <a:stretch>
            <a:fillRect/>
          </a:stretch>
        </p:blipFill>
        <p:spPr bwMode="auto">
          <a:xfrm>
            <a:off x="806450" y="1676400"/>
            <a:ext cx="75311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989D-F553-9F0C-3447-090F1D9DAF2A}"/>
              </a:ext>
            </a:extLst>
          </p:cNvPr>
          <p:cNvSpPr>
            <a:spLocks noGrp="1"/>
          </p:cNvSpPr>
          <p:nvPr>
            <p:ph type="title"/>
          </p:nvPr>
        </p:nvSpPr>
        <p:spPr/>
        <p:txBody>
          <a:bodyPr/>
          <a:lstStyle/>
          <a:p>
            <a:r>
              <a:rPr lang="en-US" b="1" dirty="0"/>
              <a:t>Supervisors</a:t>
            </a:r>
            <a:r>
              <a:rPr lang="en-US" dirty="0"/>
              <a:t> </a:t>
            </a:r>
          </a:p>
        </p:txBody>
      </p:sp>
      <p:sp>
        <p:nvSpPr>
          <p:cNvPr id="4" name="Content Placeholder 3">
            <a:extLst>
              <a:ext uri="{FF2B5EF4-FFF2-40B4-BE49-F238E27FC236}">
                <a16:creationId xmlns:a16="http://schemas.microsoft.com/office/drawing/2014/main" id="{BA7B9992-361D-5ABE-EAD0-27EB882A581B}"/>
              </a:ext>
            </a:extLst>
          </p:cNvPr>
          <p:cNvSpPr>
            <a:spLocks noGrp="1"/>
          </p:cNvSpPr>
          <p:nvPr>
            <p:ph sz="half" idx="2"/>
          </p:nvPr>
        </p:nvSpPr>
        <p:spPr>
          <a:xfrm>
            <a:off x="304800" y="2438400"/>
            <a:ext cx="4038600" cy="4419600"/>
          </a:xfrm>
        </p:spPr>
        <p:txBody>
          <a:bodyPr/>
          <a:lstStyle/>
          <a:p>
            <a:pPr>
              <a:buFont typeface="Candara" panose="020E0502030303020204" pitchFamily="34" charset="0"/>
              <a:buChar char="*"/>
            </a:pPr>
            <a:r>
              <a:rPr lang="en-US" altLang="en-US" dirty="0">
                <a:solidFill>
                  <a:schemeClr val="tx1"/>
                </a:solidFill>
              </a:rPr>
              <a:t>Traits of effective supervisors are effective communication, empathy, conflict resolution, leadership, and time management</a:t>
            </a:r>
          </a:p>
          <a:p>
            <a:pPr>
              <a:buFont typeface="Candara" panose="020E0502030303020204" pitchFamily="34" charset="0"/>
              <a:buChar char="*"/>
            </a:pPr>
            <a:endParaRPr lang="en-US" altLang="en-US" sz="800" dirty="0">
              <a:solidFill>
                <a:schemeClr val="tx1"/>
              </a:solidFill>
            </a:endParaRPr>
          </a:p>
          <a:p>
            <a:pPr>
              <a:buFont typeface="Candara" panose="020E0502030303020204" pitchFamily="34" charset="0"/>
              <a:buChar char="*"/>
            </a:pPr>
            <a:r>
              <a:rPr lang="en-US" altLang="en-US" dirty="0">
                <a:solidFill>
                  <a:schemeClr val="tx1"/>
                </a:solidFill>
              </a:rPr>
              <a:t>Involves coaching and mentoring individuals. </a:t>
            </a:r>
          </a:p>
          <a:p>
            <a:pPr>
              <a:buFont typeface="Candara" panose="020E0502030303020204" pitchFamily="34" charset="0"/>
              <a:buChar char="*"/>
            </a:pPr>
            <a:endParaRPr lang="en-US" altLang="en-US" sz="800" dirty="0">
              <a:solidFill>
                <a:schemeClr val="tx1"/>
              </a:solidFill>
            </a:endParaRPr>
          </a:p>
          <a:p>
            <a:pPr>
              <a:buFont typeface="Candara" panose="020E0502030303020204" pitchFamily="34" charset="0"/>
              <a:buChar char="*"/>
            </a:pPr>
            <a:r>
              <a:rPr lang="en-US" altLang="en-US" dirty="0">
                <a:solidFill>
                  <a:schemeClr val="tx1"/>
                </a:solidFill>
              </a:rPr>
              <a:t>Their process is transactional: to </a:t>
            </a:r>
            <a:r>
              <a:rPr lang="en-US" b="0" i="0" dirty="0">
                <a:solidFill>
                  <a:schemeClr val="tx1"/>
                </a:solidFill>
                <a:effectLst/>
              </a:rPr>
              <a:t>monitor,  follow, carefully enforce rules, reward success, and punish failure.</a:t>
            </a:r>
            <a:endParaRPr lang="en-US" altLang="en-US" dirty="0">
              <a:solidFill>
                <a:schemeClr val="tx1"/>
              </a:solidFill>
            </a:endParaRPr>
          </a:p>
          <a:p>
            <a:pPr marL="0" indent="0">
              <a:buNone/>
            </a:pPr>
            <a:endParaRPr lang="en-US" altLang="en-US" dirty="0">
              <a:solidFill>
                <a:srgbClr val="49505D"/>
              </a:solidFill>
              <a:latin typeface="fira sans" panose="020B0503050000020004" pitchFamily="34" charset="0"/>
            </a:endParaRPr>
          </a:p>
          <a:p>
            <a:endParaRPr lang="en-US" dirty="0"/>
          </a:p>
        </p:txBody>
      </p:sp>
      <p:sp>
        <p:nvSpPr>
          <p:cNvPr id="5" name="Text Placeholder 4">
            <a:extLst>
              <a:ext uri="{FF2B5EF4-FFF2-40B4-BE49-F238E27FC236}">
                <a16:creationId xmlns:a16="http://schemas.microsoft.com/office/drawing/2014/main" id="{AAF31B34-CA83-7D80-0564-8A27FE3CEB72}"/>
              </a:ext>
            </a:extLst>
          </p:cNvPr>
          <p:cNvSpPr>
            <a:spLocks noGrp="1"/>
          </p:cNvSpPr>
          <p:nvPr>
            <p:ph type="body" sz="quarter" idx="3"/>
          </p:nvPr>
        </p:nvSpPr>
        <p:spPr/>
        <p:txBody>
          <a:bodyPr/>
          <a:lstStyle/>
          <a:p>
            <a:r>
              <a:rPr lang="en-US" dirty="0">
                <a:solidFill>
                  <a:schemeClr val="accent1"/>
                </a:solidFill>
              </a:rPr>
              <a:t>Skills: </a:t>
            </a:r>
          </a:p>
        </p:txBody>
      </p:sp>
      <p:sp>
        <p:nvSpPr>
          <p:cNvPr id="6" name="Content Placeholder 5">
            <a:extLst>
              <a:ext uri="{FF2B5EF4-FFF2-40B4-BE49-F238E27FC236}">
                <a16:creationId xmlns:a16="http://schemas.microsoft.com/office/drawing/2014/main" id="{00DA0931-4CF0-AA23-6213-E2384038BBF0}"/>
              </a:ext>
            </a:extLst>
          </p:cNvPr>
          <p:cNvSpPr>
            <a:spLocks noGrp="1"/>
          </p:cNvSpPr>
          <p:nvPr>
            <p:ph sz="quarter" idx="4"/>
          </p:nvPr>
        </p:nvSpPr>
        <p:spPr>
          <a:xfrm>
            <a:off x="5606055" y="3317875"/>
            <a:ext cx="3051175" cy="2697163"/>
          </a:xfrm>
        </p:spPr>
        <p:txBody>
          <a:bodyPr/>
          <a:lstStyle/>
          <a:p>
            <a:pPr marL="342900" marR="0" lvl="0" indent="-342900">
              <a:spcBef>
                <a:spcPts val="0"/>
              </a:spcBef>
              <a:spcAft>
                <a:spcPts val="0"/>
              </a:spcAft>
              <a:buFont typeface="Symbol" panose="05050102010706020507" pitchFamily="18" charset="2"/>
              <a:buChar char=""/>
            </a:pPr>
            <a:r>
              <a:rPr lang="en-US" kern="100" dirty="0">
                <a:solidFill>
                  <a:schemeClr val="tx1"/>
                </a:solidFill>
                <a:effectLst/>
                <a:ea typeface="Calibri" panose="020F0502020204030204" pitchFamily="34" charset="0"/>
                <a:cs typeface="Times New Roman" panose="02020603050405020304" pitchFamily="18" charset="0"/>
              </a:rPr>
              <a:t>Written and Verbal Communication.</a:t>
            </a:r>
          </a:p>
          <a:p>
            <a:pPr marL="342900" marR="0" lvl="0" indent="-342900">
              <a:spcBef>
                <a:spcPts val="0"/>
              </a:spcBef>
              <a:spcAft>
                <a:spcPts val="0"/>
              </a:spcAft>
              <a:buFont typeface="Symbol" panose="05050102010706020507" pitchFamily="18" charset="2"/>
              <a:buChar char=""/>
            </a:pPr>
            <a:r>
              <a:rPr lang="en-US" kern="100" dirty="0">
                <a:solidFill>
                  <a:schemeClr val="tx1"/>
                </a:solidFill>
                <a:effectLst/>
                <a:ea typeface="Calibri" panose="020F0502020204030204" pitchFamily="34" charset="0"/>
                <a:cs typeface="Times New Roman" panose="02020603050405020304" pitchFamily="18" charset="0"/>
              </a:rPr>
              <a:t>Decision-making.</a:t>
            </a:r>
          </a:p>
          <a:p>
            <a:pPr marL="342900" marR="0" lvl="0" indent="-342900">
              <a:spcBef>
                <a:spcPts val="0"/>
              </a:spcBef>
              <a:spcAft>
                <a:spcPts val="0"/>
              </a:spcAft>
              <a:buFont typeface="Symbol" panose="05050102010706020507" pitchFamily="18" charset="2"/>
              <a:buChar char=""/>
            </a:pPr>
            <a:r>
              <a:rPr lang="en-US" kern="100" dirty="0">
                <a:solidFill>
                  <a:schemeClr val="tx1"/>
                </a:solidFill>
                <a:effectLst/>
                <a:ea typeface="Calibri" panose="020F0502020204030204" pitchFamily="34" charset="0"/>
                <a:cs typeface="Times New Roman" panose="02020603050405020304" pitchFamily="18" charset="0"/>
              </a:rPr>
              <a:t>Interpersonal skills.</a:t>
            </a:r>
          </a:p>
          <a:p>
            <a:pPr marL="342900" marR="0" lvl="0" indent="-342900">
              <a:spcBef>
                <a:spcPts val="0"/>
              </a:spcBef>
              <a:spcAft>
                <a:spcPts val="0"/>
              </a:spcAft>
              <a:buFont typeface="Symbol" panose="05050102010706020507" pitchFamily="18" charset="2"/>
              <a:buChar char=""/>
            </a:pPr>
            <a:r>
              <a:rPr lang="en-US" kern="100" dirty="0">
                <a:solidFill>
                  <a:schemeClr val="tx1"/>
                </a:solidFill>
                <a:effectLst/>
                <a:ea typeface="Calibri" panose="020F0502020204030204" pitchFamily="34" charset="0"/>
                <a:cs typeface="Times New Roman" panose="02020603050405020304" pitchFamily="18" charset="0"/>
              </a:rPr>
              <a:t>Adaptability.</a:t>
            </a:r>
          </a:p>
          <a:p>
            <a:pPr marL="342900" marR="0" lvl="0" indent="-342900">
              <a:spcBef>
                <a:spcPts val="0"/>
              </a:spcBef>
              <a:spcAft>
                <a:spcPts val="0"/>
              </a:spcAft>
              <a:buFont typeface="Symbol" panose="05050102010706020507" pitchFamily="18" charset="2"/>
              <a:buChar char=""/>
            </a:pPr>
            <a:r>
              <a:rPr lang="en-US" kern="100" dirty="0">
                <a:solidFill>
                  <a:schemeClr val="tx1"/>
                </a:solidFill>
                <a:effectLst/>
                <a:ea typeface="Calibri" panose="020F0502020204030204" pitchFamily="34" charset="0"/>
                <a:cs typeface="Times New Roman" panose="02020603050405020304" pitchFamily="18" charset="0"/>
              </a:rPr>
              <a:t>Time Management.</a:t>
            </a:r>
          </a:p>
          <a:p>
            <a:pPr marL="342900" marR="0" lvl="0" indent="-342900">
              <a:spcBef>
                <a:spcPts val="0"/>
              </a:spcBef>
              <a:spcAft>
                <a:spcPts val="0"/>
              </a:spcAft>
              <a:buFont typeface="Symbol" panose="05050102010706020507" pitchFamily="18" charset="2"/>
              <a:buChar char=""/>
            </a:pPr>
            <a:r>
              <a:rPr lang="en-US" kern="100" dirty="0">
                <a:solidFill>
                  <a:schemeClr val="tx1"/>
                </a:solidFill>
                <a:effectLst/>
                <a:ea typeface="Calibri" panose="020F0502020204030204" pitchFamily="34" charset="0"/>
                <a:cs typeface="Times New Roman" panose="02020603050405020304" pitchFamily="18" charset="0"/>
              </a:rPr>
              <a:t>Conflict resolution.</a:t>
            </a:r>
          </a:p>
          <a:p>
            <a:pPr marL="342900" marR="0" lvl="0" indent="-342900">
              <a:spcBef>
                <a:spcPts val="0"/>
              </a:spcBef>
              <a:spcAft>
                <a:spcPts val="0"/>
              </a:spcAft>
              <a:buFont typeface="Symbol" panose="05050102010706020507" pitchFamily="18" charset="2"/>
              <a:buChar char=""/>
            </a:pPr>
            <a:r>
              <a:rPr lang="en-US" kern="100" dirty="0">
                <a:solidFill>
                  <a:schemeClr val="tx1"/>
                </a:solidFill>
                <a:effectLst/>
                <a:ea typeface="Calibri" panose="020F0502020204030204" pitchFamily="34" charset="0"/>
                <a:cs typeface="Times New Roman" panose="02020603050405020304" pitchFamily="18" charset="0"/>
              </a:rPr>
              <a:t>Willingness to learn.</a:t>
            </a:r>
          </a:p>
          <a:p>
            <a:endParaRPr lang="en-US" dirty="0"/>
          </a:p>
        </p:txBody>
      </p:sp>
    </p:spTree>
    <p:extLst>
      <p:ext uri="{BB962C8B-B14F-4D97-AF65-F5344CB8AC3E}">
        <p14:creationId xmlns:p14="http://schemas.microsoft.com/office/powerpoint/2010/main" val="424640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a:extLst>
              <a:ext uri="{FF2B5EF4-FFF2-40B4-BE49-F238E27FC236}">
                <a16:creationId xmlns:a16="http://schemas.microsoft.com/office/drawing/2014/main" id="{4EABDE2A-A0EF-23AF-65CC-D42A20AB8A3F}"/>
              </a:ext>
            </a:extLst>
          </p:cNvPr>
          <p:cNvSpPr>
            <a:spLocks noGrp="1"/>
          </p:cNvSpPr>
          <p:nvPr>
            <p:ph idx="1"/>
          </p:nvPr>
        </p:nvSpPr>
        <p:spPr>
          <a:xfrm>
            <a:off x="457200" y="2191247"/>
            <a:ext cx="5715000" cy="4343400"/>
          </a:xfrm>
        </p:spPr>
        <p:txBody>
          <a:bodyPr/>
          <a:lstStyle/>
          <a:p>
            <a:pPr marL="0" indent="0">
              <a:buNone/>
            </a:pPr>
            <a:r>
              <a:rPr lang="en-US" altLang="en-US" sz="2200" b="1" dirty="0"/>
              <a:t>Leaders, Managers, Supervisors Exercise: </a:t>
            </a:r>
          </a:p>
          <a:p>
            <a:r>
              <a:rPr lang="en-US" altLang="en-US" sz="2200" dirty="0">
                <a:solidFill>
                  <a:schemeClr val="tx1"/>
                </a:solidFill>
              </a:rPr>
              <a:t>Review each area</a:t>
            </a:r>
          </a:p>
          <a:p>
            <a:r>
              <a:rPr lang="en-US" altLang="en-US" sz="2200" dirty="0">
                <a:solidFill>
                  <a:schemeClr val="tx1"/>
                </a:solidFill>
              </a:rPr>
              <a:t>Add in areas of opportunity in your organization</a:t>
            </a:r>
          </a:p>
          <a:p>
            <a:pPr marL="303213" lvl="1" indent="0">
              <a:buNone/>
            </a:pPr>
            <a:endParaRPr lang="en-US" altLang="en-US" dirty="0"/>
          </a:p>
          <a:p>
            <a:pPr marL="0" indent="0">
              <a:buNone/>
            </a:pPr>
            <a:r>
              <a:rPr lang="en-US" altLang="en-US" sz="2200" b="1" dirty="0"/>
              <a:t>Skills Spreadsheet: </a:t>
            </a:r>
          </a:p>
          <a:p>
            <a:r>
              <a:rPr lang="en-US" altLang="en-US" sz="2200" dirty="0">
                <a:solidFill>
                  <a:schemeClr val="tx1"/>
                </a:solidFill>
              </a:rPr>
              <a:t>Review each area </a:t>
            </a:r>
          </a:p>
          <a:p>
            <a:r>
              <a:rPr lang="en-US" altLang="en-US" sz="2200" dirty="0">
                <a:solidFill>
                  <a:schemeClr val="tx1"/>
                </a:solidFill>
              </a:rPr>
              <a:t>Place a check on areas that are going well and an X on areas needing improvement </a:t>
            </a:r>
          </a:p>
          <a:p>
            <a:r>
              <a:rPr lang="en-US" altLang="en-US" sz="2200" dirty="0">
                <a:solidFill>
                  <a:schemeClr val="tx1"/>
                </a:solidFill>
              </a:rPr>
              <a:t>Please feel free to add appropriate areas as well</a:t>
            </a:r>
          </a:p>
        </p:txBody>
      </p:sp>
      <p:sp>
        <p:nvSpPr>
          <p:cNvPr id="27651" name="Title 2">
            <a:extLst>
              <a:ext uri="{FF2B5EF4-FFF2-40B4-BE49-F238E27FC236}">
                <a16:creationId xmlns:a16="http://schemas.microsoft.com/office/drawing/2014/main" id="{0D2CA61C-AE61-6F59-4656-43B9C4DF28A6}"/>
              </a:ext>
            </a:extLst>
          </p:cNvPr>
          <p:cNvSpPr>
            <a:spLocks noGrp="1"/>
          </p:cNvSpPr>
          <p:nvPr>
            <p:ph type="title"/>
          </p:nvPr>
        </p:nvSpPr>
        <p:spPr/>
        <p:txBody>
          <a:bodyPr/>
          <a:lstStyle/>
          <a:p>
            <a:r>
              <a:rPr lang="en-US" altLang="en-US" b="1" dirty="0"/>
              <a:t>Exercise/Discussion</a:t>
            </a:r>
          </a:p>
        </p:txBody>
      </p:sp>
      <p:pic>
        <p:nvPicPr>
          <p:cNvPr id="4" name="Online Media 3" title="10 Minute Timer in Color Swirl">
            <a:hlinkClick r:id="" action="ppaction://media"/>
            <a:extLst>
              <a:ext uri="{FF2B5EF4-FFF2-40B4-BE49-F238E27FC236}">
                <a16:creationId xmlns:a16="http://schemas.microsoft.com/office/drawing/2014/main" id="{EE2BDCD6-7D68-5064-99B7-961835C8B62A}"/>
              </a:ext>
            </a:extLst>
          </p:cNvPr>
          <p:cNvPicPr>
            <a:picLocks noRot="1" noChangeAspect="1"/>
          </p:cNvPicPr>
          <p:nvPr>
            <a:videoFile r:link="rId1"/>
          </p:nvPr>
        </p:nvPicPr>
        <p:blipFill>
          <a:blip r:embed="rId4"/>
          <a:stretch>
            <a:fillRect/>
          </a:stretch>
        </p:blipFill>
        <p:spPr>
          <a:xfrm>
            <a:off x="6473034" y="3429000"/>
            <a:ext cx="2086766" cy="1403350"/>
          </a:xfrm>
          <a:prstGeom prst="rect">
            <a:avLst/>
          </a:prstGeom>
        </p:spPr>
      </p:pic>
    </p:spTree>
    <p:extLst>
      <p:ext uri="{BB962C8B-B14F-4D97-AF65-F5344CB8AC3E}">
        <p14:creationId xmlns:p14="http://schemas.microsoft.com/office/powerpoint/2010/main" val="56316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2E44D-0C3B-D4E1-4F39-1880E1A85D21}"/>
              </a:ext>
            </a:extLst>
          </p:cNvPr>
          <p:cNvSpPr>
            <a:spLocks noGrp="1"/>
          </p:cNvSpPr>
          <p:nvPr>
            <p:ph type="title"/>
          </p:nvPr>
        </p:nvSpPr>
        <p:spPr/>
        <p:txBody>
          <a:bodyPr/>
          <a:lstStyle/>
          <a:p>
            <a:r>
              <a:rPr lang="en-US" b="1" dirty="0"/>
              <a:t>Communication </a:t>
            </a:r>
          </a:p>
        </p:txBody>
      </p:sp>
      <p:sp>
        <p:nvSpPr>
          <p:cNvPr id="2" name="Content Placeholder 1">
            <a:extLst>
              <a:ext uri="{FF2B5EF4-FFF2-40B4-BE49-F238E27FC236}">
                <a16:creationId xmlns:a16="http://schemas.microsoft.com/office/drawing/2014/main" id="{194DEF4E-4105-C431-EFFA-3C056B28DC92}"/>
              </a:ext>
            </a:extLst>
          </p:cNvPr>
          <p:cNvSpPr>
            <a:spLocks noGrp="1"/>
          </p:cNvSpPr>
          <p:nvPr>
            <p:ph sz="quarter" idx="13"/>
          </p:nvPr>
        </p:nvSpPr>
        <p:spPr>
          <a:xfrm>
            <a:off x="676654" y="2679192"/>
            <a:ext cx="3968497" cy="3721608"/>
          </a:xfrm>
        </p:spPr>
        <p:txBody>
          <a:bodyPr/>
          <a:lstStyle/>
          <a:p>
            <a:pPr marL="457200" marR="0">
              <a:spcBef>
                <a:spcPts val="0"/>
              </a:spcBef>
              <a:spcAft>
                <a:spcPts val="0"/>
              </a:spcAft>
            </a:pPr>
            <a:r>
              <a:rPr lang="en-US" sz="1800" b="1" dirty="0">
                <a:solidFill>
                  <a:schemeClr val="tx1"/>
                </a:solidFill>
                <a:effectLst/>
                <a:ea typeface="Times New Roman" panose="02020603050405020304" pitchFamily="18" charset="0"/>
                <a:cs typeface="Times New Roman" panose="02020603050405020304" pitchFamily="18" charset="0"/>
              </a:rPr>
              <a:t>Express oneself effectively in both individual and group settings.</a:t>
            </a:r>
          </a:p>
          <a:p>
            <a:pPr marL="457200" marR="0">
              <a:spcBef>
                <a:spcPts val="0"/>
              </a:spcBef>
              <a:spcAft>
                <a:spcPts val="0"/>
              </a:spcAft>
            </a:pPr>
            <a:r>
              <a:rPr lang="en-US" sz="1800" b="1" dirty="0">
                <a:solidFill>
                  <a:schemeClr val="tx1"/>
                </a:solidFill>
                <a:effectLst/>
                <a:ea typeface="Times New Roman" panose="02020603050405020304" pitchFamily="18" charset="0"/>
                <a:cs typeface="Times New Roman" panose="02020603050405020304" pitchFamily="18" charset="0"/>
              </a:rPr>
              <a:t>Communicates plans and activities in a manner that supports strategies for employee involvement.</a:t>
            </a:r>
          </a:p>
          <a:p>
            <a:pPr marL="457200" marR="0">
              <a:spcBef>
                <a:spcPts val="0"/>
              </a:spcBef>
              <a:spcAft>
                <a:spcPts val="0"/>
              </a:spcAft>
            </a:pPr>
            <a:r>
              <a:rPr lang="en-US" sz="1800" b="1" dirty="0">
                <a:solidFill>
                  <a:schemeClr val="tx1"/>
                </a:solidFill>
                <a:effectLst/>
                <a:ea typeface="Times New Roman" panose="02020603050405020304" pitchFamily="18" charset="0"/>
                <a:cs typeface="Times New Roman" panose="02020603050405020304" pitchFamily="18" charset="0"/>
              </a:rPr>
              <a:t>Creates a clear picture of what matters.</a:t>
            </a:r>
          </a:p>
          <a:p>
            <a:pPr marL="457200" marR="0">
              <a:spcBef>
                <a:spcPts val="0"/>
              </a:spcBef>
              <a:spcAft>
                <a:spcPts val="0"/>
              </a:spcAft>
            </a:pPr>
            <a:r>
              <a:rPr lang="en-US" sz="1800" b="1" dirty="0">
                <a:solidFill>
                  <a:schemeClr val="tx1"/>
                </a:solidFill>
                <a:effectLst/>
                <a:ea typeface="Times New Roman" panose="02020603050405020304" pitchFamily="18" charset="0"/>
                <a:cs typeface="Times New Roman" panose="02020603050405020304" pitchFamily="18" charset="0"/>
              </a:rPr>
              <a:t>Provides timely information people need to do their jobs and to feel good about being a member of the team.</a:t>
            </a:r>
          </a:p>
          <a:p>
            <a:endParaRPr lang="en-US" dirty="0"/>
          </a:p>
        </p:txBody>
      </p:sp>
      <p:sp>
        <p:nvSpPr>
          <p:cNvPr id="4" name="Content Placeholder 3">
            <a:extLst>
              <a:ext uri="{FF2B5EF4-FFF2-40B4-BE49-F238E27FC236}">
                <a16:creationId xmlns:a16="http://schemas.microsoft.com/office/drawing/2014/main" id="{D93D6A07-3B9A-4E61-A928-0FDCF96D52F7}"/>
              </a:ext>
            </a:extLst>
          </p:cNvPr>
          <p:cNvSpPr>
            <a:spLocks noGrp="1"/>
          </p:cNvSpPr>
          <p:nvPr>
            <p:ph sz="quarter" idx="14"/>
          </p:nvPr>
        </p:nvSpPr>
        <p:spPr>
          <a:xfrm>
            <a:off x="4639464" y="2953512"/>
            <a:ext cx="3822192" cy="3447288"/>
          </a:xfrm>
        </p:spPr>
        <p:txBody>
          <a:bodyPr/>
          <a:lstStyle/>
          <a:p>
            <a:pPr marL="457200" marR="0">
              <a:spcBef>
                <a:spcPts val="0"/>
              </a:spcBef>
              <a:spcAft>
                <a:spcPts val="0"/>
              </a:spcAft>
            </a:pPr>
            <a:r>
              <a:rPr lang="en-US" sz="1800" b="1" dirty="0">
                <a:solidFill>
                  <a:schemeClr val="tx1"/>
                </a:solidFill>
                <a:effectLst/>
                <a:ea typeface="Times New Roman" panose="02020603050405020304" pitchFamily="18" charset="0"/>
                <a:cs typeface="Times New Roman" panose="02020603050405020304" pitchFamily="18" charset="0"/>
              </a:rPr>
              <a:t>Enables the open flow of information while maintaining appropriate confidentiality.</a:t>
            </a:r>
          </a:p>
          <a:p>
            <a:pPr marL="457200" marR="0">
              <a:spcBef>
                <a:spcPts val="0"/>
              </a:spcBef>
              <a:spcAft>
                <a:spcPts val="0"/>
              </a:spcAft>
            </a:pPr>
            <a:r>
              <a:rPr lang="en-US" sz="1800" b="1" dirty="0">
                <a:solidFill>
                  <a:schemeClr val="tx1"/>
                </a:solidFill>
                <a:effectLst/>
                <a:ea typeface="Times New Roman" panose="02020603050405020304" pitchFamily="18" charset="0"/>
                <a:cs typeface="Times New Roman" panose="02020603050405020304" pitchFamily="18" charset="0"/>
              </a:rPr>
              <a:t>Actively listens to others and values other’s input.</a:t>
            </a:r>
          </a:p>
          <a:p>
            <a:pPr marL="457200" marR="0">
              <a:spcBef>
                <a:spcPts val="0"/>
              </a:spcBef>
              <a:spcAft>
                <a:spcPts val="0"/>
              </a:spcAft>
            </a:pPr>
            <a:r>
              <a:rPr lang="en-US" sz="1800" b="1" dirty="0">
                <a:solidFill>
                  <a:schemeClr val="tx1"/>
                </a:solidFill>
                <a:effectLst/>
                <a:ea typeface="Times New Roman" panose="02020603050405020304" pitchFamily="18" charset="0"/>
                <a:cs typeface="Times New Roman" panose="02020603050405020304" pitchFamily="18" charset="0"/>
              </a:rPr>
              <a:t>Sends clear verbal and nonverbal messages.</a:t>
            </a:r>
          </a:p>
          <a:p>
            <a:pPr marL="457200" marR="0">
              <a:spcBef>
                <a:spcPts val="0"/>
              </a:spcBef>
              <a:spcAft>
                <a:spcPts val="0"/>
              </a:spcAft>
            </a:pPr>
            <a:r>
              <a:rPr lang="en-US" sz="1800" b="1" dirty="0">
                <a:solidFill>
                  <a:schemeClr val="tx1"/>
                </a:solidFill>
                <a:effectLst/>
                <a:ea typeface="Times New Roman" panose="02020603050405020304" pitchFamily="18" charset="0"/>
                <a:cs typeface="Times New Roman" panose="02020603050405020304" pitchFamily="18" charset="0"/>
              </a:rPr>
              <a:t>Expresses written ideas clearly, using good grammatical form.</a:t>
            </a:r>
          </a:p>
          <a:p>
            <a:pPr marL="457200" marR="0">
              <a:spcBef>
                <a:spcPts val="0"/>
              </a:spcBef>
              <a:spcAft>
                <a:spcPts val="0"/>
              </a:spcAft>
            </a:pPr>
            <a:r>
              <a:rPr lang="en-US" sz="1800" b="1" dirty="0">
                <a:solidFill>
                  <a:schemeClr val="tx1"/>
                </a:solidFill>
                <a:effectLst/>
                <a:ea typeface="Times New Roman" panose="02020603050405020304" pitchFamily="18" charset="0"/>
                <a:cs typeface="Times New Roman" panose="02020603050405020304" pitchFamily="18" charset="0"/>
              </a:rPr>
              <a:t>Comprehends written materials with little or no help.</a:t>
            </a:r>
          </a:p>
          <a:p>
            <a:endParaRPr lang="en-US" dirty="0"/>
          </a:p>
        </p:txBody>
      </p:sp>
    </p:spTree>
    <p:extLst>
      <p:ext uri="{BB962C8B-B14F-4D97-AF65-F5344CB8AC3E}">
        <p14:creationId xmlns:p14="http://schemas.microsoft.com/office/powerpoint/2010/main" val="298235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2">
            <a:extLst>
              <a:ext uri="{FF2B5EF4-FFF2-40B4-BE49-F238E27FC236}">
                <a16:creationId xmlns:a16="http://schemas.microsoft.com/office/drawing/2014/main" id="{AFEC7096-0619-C859-7113-A2D725885715}"/>
              </a:ext>
            </a:extLst>
          </p:cNvPr>
          <p:cNvSpPr>
            <a:spLocks noGrp="1"/>
          </p:cNvSpPr>
          <p:nvPr>
            <p:ph type="title"/>
          </p:nvPr>
        </p:nvSpPr>
        <p:spPr>
          <a:xfrm>
            <a:off x="457200" y="338138"/>
            <a:ext cx="8229600" cy="1252537"/>
          </a:xfrm>
        </p:spPr>
        <p:txBody>
          <a:bodyPr wrap="square" anchor="ctr">
            <a:normAutofit/>
          </a:bodyPr>
          <a:lstStyle/>
          <a:p>
            <a:r>
              <a:rPr lang="en-US" altLang="en-US" sz="4000" b="1" dirty="0"/>
              <a:t>Barriers to Effective Communication</a:t>
            </a:r>
          </a:p>
        </p:txBody>
      </p:sp>
      <p:graphicFrame>
        <p:nvGraphicFramePr>
          <p:cNvPr id="32773" name="Content Placeholder 1">
            <a:extLst>
              <a:ext uri="{FF2B5EF4-FFF2-40B4-BE49-F238E27FC236}">
                <a16:creationId xmlns:a16="http://schemas.microsoft.com/office/drawing/2014/main" id="{AB3B31ED-B62B-3B28-10A6-D5191504F857}"/>
              </a:ext>
            </a:extLst>
          </p:cNvPr>
          <p:cNvGraphicFramePr>
            <a:graphicFrameLocks noGrp="1"/>
          </p:cNvGraphicFramePr>
          <p:nvPr>
            <p:ph idx="1"/>
            <p:extLst>
              <p:ext uri="{D42A27DB-BD31-4B8C-83A1-F6EECF244321}">
                <p14:modId xmlns:p14="http://schemas.microsoft.com/office/powerpoint/2010/main" val="255560855"/>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1F515-1708-A424-6C94-92015620A6CB}"/>
              </a:ext>
            </a:extLst>
          </p:cNvPr>
          <p:cNvSpPr>
            <a:spLocks noGrp="1"/>
          </p:cNvSpPr>
          <p:nvPr>
            <p:ph idx="1"/>
          </p:nvPr>
        </p:nvSpPr>
        <p:spPr>
          <a:xfrm>
            <a:off x="427630" y="2069389"/>
            <a:ext cx="3763370" cy="4529982"/>
          </a:xfrm>
        </p:spPr>
        <p:txBody>
          <a:bodyPr/>
          <a:lstStyle/>
          <a:p>
            <a:pPr>
              <a:defRPr/>
            </a:pPr>
            <a:r>
              <a:rPr lang="en-US" sz="1800" b="1" dirty="0">
                <a:solidFill>
                  <a:schemeClr val="accent1"/>
                </a:solidFill>
              </a:rPr>
              <a:t>Morale: </a:t>
            </a:r>
            <a:r>
              <a:rPr lang="en-US" sz="1800" b="1" dirty="0"/>
              <a:t>the satisfaction derived by an individual from his job, his work group, his superior, the organization he works for, and the environment. It generally relates to the feeling of an individual’s comfort, happiness, and satisfaction; a group concept.</a:t>
            </a:r>
          </a:p>
          <a:p>
            <a:pPr marL="0" indent="0">
              <a:buNone/>
              <a:defRPr/>
            </a:pPr>
            <a:endParaRPr lang="en-US" sz="1800" dirty="0"/>
          </a:p>
          <a:p>
            <a:pPr marL="0" indent="0">
              <a:buNone/>
              <a:defRPr/>
            </a:pPr>
            <a:endParaRPr lang="en-US" sz="1800" dirty="0"/>
          </a:p>
          <a:p>
            <a:pPr>
              <a:defRPr/>
            </a:pPr>
            <a:r>
              <a:rPr lang="en-US" sz="1800" b="1" dirty="0">
                <a:solidFill>
                  <a:schemeClr val="accent1"/>
                </a:solidFill>
              </a:rPr>
              <a:t>Motivation: </a:t>
            </a:r>
            <a:r>
              <a:rPr lang="en-US" sz="1800" b="1" dirty="0"/>
              <a:t>internal-psychological drive of an individual that urges him/her to take action toward a specific goal; an individual concept.</a:t>
            </a:r>
          </a:p>
          <a:p>
            <a:pPr>
              <a:defRPr/>
            </a:pPr>
            <a:endParaRPr lang="en-US" dirty="0"/>
          </a:p>
        </p:txBody>
      </p:sp>
      <p:sp>
        <p:nvSpPr>
          <p:cNvPr id="30723" name="Title 2">
            <a:extLst>
              <a:ext uri="{FF2B5EF4-FFF2-40B4-BE49-F238E27FC236}">
                <a16:creationId xmlns:a16="http://schemas.microsoft.com/office/drawing/2014/main" id="{9E6961F7-A1D6-A55A-FCBE-2B673AAFC296}"/>
              </a:ext>
            </a:extLst>
          </p:cNvPr>
          <p:cNvSpPr>
            <a:spLocks noGrp="1"/>
          </p:cNvSpPr>
          <p:nvPr>
            <p:ph type="title"/>
          </p:nvPr>
        </p:nvSpPr>
        <p:spPr/>
        <p:txBody>
          <a:bodyPr/>
          <a:lstStyle/>
          <a:p>
            <a:r>
              <a:rPr lang="en-US" altLang="en-US" b="1" dirty="0"/>
              <a:t>Understanding Morale and Motivation</a:t>
            </a:r>
          </a:p>
        </p:txBody>
      </p:sp>
      <p:pic>
        <p:nvPicPr>
          <p:cNvPr id="3" name="Picture 2">
            <a:extLst>
              <a:ext uri="{FF2B5EF4-FFF2-40B4-BE49-F238E27FC236}">
                <a16:creationId xmlns:a16="http://schemas.microsoft.com/office/drawing/2014/main" id="{ECF71455-4737-CF91-3E11-0A7DBE3ED559}"/>
              </a:ext>
            </a:extLst>
          </p:cNvPr>
          <p:cNvPicPr>
            <a:picLocks noChangeAspect="1"/>
          </p:cNvPicPr>
          <p:nvPr/>
        </p:nvPicPr>
        <p:blipFill>
          <a:blip r:embed="rId2"/>
          <a:stretch>
            <a:fillRect/>
          </a:stretch>
        </p:blipFill>
        <p:spPr>
          <a:xfrm>
            <a:off x="4267201" y="2514600"/>
            <a:ext cx="3395663" cy="2039126"/>
          </a:xfrm>
          <a:prstGeom prst="rect">
            <a:avLst/>
          </a:prstGeom>
        </p:spPr>
      </p:pic>
      <p:pic>
        <p:nvPicPr>
          <p:cNvPr id="4" name="Picture 3">
            <a:extLst>
              <a:ext uri="{FF2B5EF4-FFF2-40B4-BE49-F238E27FC236}">
                <a16:creationId xmlns:a16="http://schemas.microsoft.com/office/drawing/2014/main" id="{3E67768C-C082-AFCB-A2C7-82E4B71C9E27}"/>
              </a:ext>
            </a:extLst>
          </p:cNvPr>
          <p:cNvPicPr>
            <a:picLocks noChangeAspect="1"/>
          </p:cNvPicPr>
          <p:nvPr/>
        </p:nvPicPr>
        <p:blipFill>
          <a:blip r:embed="rId3"/>
          <a:stretch>
            <a:fillRect/>
          </a:stretch>
        </p:blipFill>
        <p:spPr>
          <a:xfrm>
            <a:off x="4267201" y="4818875"/>
            <a:ext cx="3395662" cy="2039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3E25BCF-F3FC-40E4-90FF-8D169A1A255D}"/>
              </a:ext>
            </a:extLst>
          </p:cNvPr>
          <p:cNvSpPr>
            <a:spLocks noGrp="1"/>
          </p:cNvSpPr>
          <p:nvPr>
            <p:ph type="title"/>
          </p:nvPr>
        </p:nvSpPr>
        <p:spPr>
          <a:xfrm>
            <a:off x="480060" y="5039915"/>
            <a:ext cx="8183880" cy="783473"/>
          </a:xfrm>
        </p:spPr>
        <p:txBody>
          <a:bodyPr vert="horz" wrap="square" lIns="68580" tIns="34290" rIns="68580" bIns="34290" numCol="1" rtlCol="0" anchor="ctr" anchorCtr="0" compatLnSpc="1">
            <a:prstTxWarp prst="textNoShape">
              <a:avLst/>
            </a:prstTxWarp>
            <a:noAutofit/>
          </a:bodyPr>
          <a:lstStyle/>
          <a:p>
            <a:pPr algn="ctr"/>
            <a:r>
              <a:rPr lang="en-US" sz="2700" dirty="0">
                <a:solidFill>
                  <a:schemeClr val="tx1"/>
                </a:solidFill>
                <a:latin typeface="Georgia" panose="02040502050405020303" pitchFamily="18" charset="0"/>
              </a:rPr>
              <a:t>COLLECTIVE, Complex TRAUMA</a:t>
            </a:r>
          </a:p>
        </p:txBody>
      </p:sp>
      <p:pic>
        <p:nvPicPr>
          <p:cNvPr id="3" name="Picture 2" descr="Text&#10;&#10;Description automatically generated">
            <a:extLst>
              <a:ext uri="{FF2B5EF4-FFF2-40B4-BE49-F238E27FC236}">
                <a16:creationId xmlns:a16="http://schemas.microsoft.com/office/drawing/2014/main" id="{5DA6A9FC-B96E-4E9C-BD57-2E6A4E64934A}"/>
              </a:ext>
            </a:extLst>
          </p:cNvPr>
          <p:cNvPicPr>
            <a:picLocks noChangeAspect="1"/>
          </p:cNvPicPr>
          <p:nvPr/>
        </p:nvPicPr>
        <p:blipFill rotWithShape="1">
          <a:blip r:embed="rId3">
            <a:extLst>
              <a:ext uri="{28A0092B-C50C-407E-A947-70E740481C1C}">
                <a14:useLocalDpi xmlns:a14="http://schemas.microsoft.com/office/drawing/2010/main" val="0"/>
              </a:ext>
            </a:extLst>
          </a:blip>
          <a:srcRect t="12790" r="1" b="8409"/>
          <a:stretch/>
        </p:blipFill>
        <p:spPr>
          <a:xfrm>
            <a:off x="480060" y="1337311"/>
            <a:ext cx="8183880" cy="3627596"/>
          </a:xfrm>
          <a:prstGeom prst="rect">
            <a:avLst/>
          </a:prstGeom>
          <a:ln w="19050">
            <a:solidFill>
              <a:schemeClr val="tx1"/>
            </a:solidFill>
            <a:miter lim="800000"/>
          </a:ln>
        </p:spPr>
      </p:pic>
    </p:spTree>
    <p:extLst>
      <p:ext uri="{BB962C8B-B14F-4D97-AF65-F5344CB8AC3E}">
        <p14:creationId xmlns:p14="http://schemas.microsoft.com/office/powerpoint/2010/main" val="60556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2700-E241-4396-AF0D-0A9F763A3A09}"/>
              </a:ext>
            </a:extLst>
          </p:cNvPr>
          <p:cNvSpPr>
            <a:spLocks noGrp="1"/>
          </p:cNvSpPr>
          <p:nvPr>
            <p:ph type="title"/>
          </p:nvPr>
        </p:nvSpPr>
        <p:spPr>
          <a:xfrm>
            <a:off x="314325" y="533400"/>
            <a:ext cx="7981950" cy="994172"/>
          </a:xfrm>
        </p:spPr>
        <p:txBody>
          <a:bodyPr>
            <a:normAutofit/>
          </a:bodyPr>
          <a:lstStyle/>
          <a:p>
            <a:r>
              <a:rPr lang="en-US" b="1" dirty="0">
                <a:solidFill>
                  <a:schemeClr val="bg1"/>
                </a:solidFill>
              </a:rPr>
              <a:t>Emotional Impact of Stress</a:t>
            </a:r>
          </a:p>
        </p:txBody>
      </p:sp>
      <p:graphicFrame>
        <p:nvGraphicFramePr>
          <p:cNvPr id="4" name="Table 4">
            <a:extLst>
              <a:ext uri="{FF2B5EF4-FFF2-40B4-BE49-F238E27FC236}">
                <a16:creationId xmlns:a16="http://schemas.microsoft.com/office/drawing/2014/main" id="{C85D07C7-75DB-4B3E-A7DA-ABD565E07B13}"/>
              </a:ext>
            </a:extLst>
          </p:cNvPr>
          <p:cNvGraphicFramePr>
            <a:graphicFrameLocks noGrp="1"/>
          </p:cNvGraphicFramePr>
          <p:nvPr>
            <p:extLst>
              <p:ext uri="{D42A27DB-BD31-4B8C-83A1-F6EECF244321}">
                <p14:modId xmlns:p14="http://schemas.microsoft.com/office/powerpoint/2010/main" val="1191715620"/>
              </p:ext>
            </p:extLst>
          </p:nvPr>
        </p:nvGraphicFramePr>
        <p:xfrm>
          <a:off x="314325" y="3048000"/>
          <a:ext cx="8448675" cy="2590800"/>
        </p:xfrm>
        <a:graphic>
          <a:graphicData uri="http://schemas.openxmlformats.org/drawingml/2006/table">
            <a:tbl>
              <a:tblPr firstRow="1" bandRow="1">
                <a:tableStyleId>{5C22544A-7EE6-4342-B048-85BDC9FD1C3A}</a:tableStyleId>
              </a:tblPr>
              <a:tblGrid>
                <a:gridCol w="2816225">
                  <a:extLst>
                    <a:ext uri="{9D8B030D-6E8A-4147-A177-3AD203B41FA5}">
                      <a16:colId xmlns:a16="http://schemas.microsoft.com/office/drawing/2014/main" val="3607213776"/>
                    </a:ext>
                  </a:extLst>
                </a:gridCol>
                <a:gridCol w="2816225">
                  <a:extLst>
                    <a:ext uri="{9D8B030D-6E8A-4147-A177-3AD203B41FA5}">
                      <a16:colId xmlns:a16="http://schemas.microsoft.com/office/drawing/2014/main" val="4161620008"/>
                    </a:ext>
                  </a:extLst>
                </a:gridCol>
                <a:gridCol w="2816225">
                  <a:extLst>
                    <a:ext uri="{9D8B030D-6E8A-4147-A177-3AD203B41FA5}">
                      <a16:colId xmlns:a16="http://schemas.microsoft.com/office/drawing/2014/main" val="2126578449"/>
                    </a:ext>
                  </a:extLst>
                </a:gridCol>
              </a:tblGrid>
              <a:tr h="914400">
                <a:tc>
                  <a:txBody>
                    <a:bodyPr/>
                    <a:lstStyle/>
                    <a:p>
                      <a:pPr algn="ctr"/>
                      <a:r>
                        <a:rPr lang="en-US" sz="3500" b="0" dirty="0">
                          <a:solidFill>
                            <a:schemeClr val="bg1"/>
                          </a:solidFill>
                          <a:latin typeface="+mn-lt"/>
                        </a:rPr>
                        <a:t>Overwhelmed</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a:r>
                        <a:rPr lang="en-US" sz="3500" b="0" dirty="0">
                          <a:solidFill>
                            <a:schemeClr val="bg1"/>
                          </a:solidFill>
                          <a:latin typeface="+mn-lt"/>
                        </a:rPr>
                        <a:t>Irritable</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lgn="ctr"/>
                      <a:r>
                        <a:rPr lang="en-US" sz="3500" b="0" dirty="0">
                          <a:solidFill>
                            <a:schemeClr val="bg1"/>
                          </a:solidFill>
                          <a:latin typeface="+mn-lt"/>
                        </a:rPr>
                        <a:t>Angry</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081147946"/>
                  </a:ext>
                </a:extLst>
              </a:tr>
              <a:tr h="914400">
                <a:tc>
                  <a:txBody>
                    <a:bodyPr/>
                    <a:lstStyle/>
                    <a:p>
                      <a:pPr algn="ctr"/>
                      <a:r>
                        <a:rPr lang="en-US" sz="3500" dirty="0">
                          <a:solidFill>
                            <a:schemeClr val="bg1"/>
                          </a:solidFill>
                          <a:latin typeface="+mn-lt"/>
                        </a:rPr>
                        <a:t>Anxious</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a:r>
                        <a:rPr lang="en-US" sz="3500" dirty="0">
                          <a:solidFill>
                            <a:schemeClr val="bg1"/>
                          </a:solidFill>
                          <a:latin typeface="+mn-lt"/>
                        </a:rPr>
                        <a:t>Frustrated</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a:r>
                        <a:rPr lang="en-US" sz="3500" dirty="0">
                          <a:solidFill>
                            <a:schemeClr val="bg1"/>
                          </a:solidFill>
                          <a:latin typeface="+mn-lt"/>
                        </a:rPr>
                        <a:t>Lonely</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4248173322"/>
                  </a:ext>
                </a:extLst>
              </a:tr>
              <a:tr h="762000">
                <a:tc>
                  <a:txBody>
                    <a:bodyPr/>
                    <a:lstStyle/>
                    <a:p>
                      <a:pPr algn="ctr"/>
                      <a:r>
                        <a:rPr lang="en-US" sz="3500" dirty="0">
                          <a:solidFill>
                            <a:schemeClr val="bg1"/>
                          </a:solidFill>
                          <a:latin typeface="+mn-lt"/>
                        </a:rPr>
                        <a:t>Grieving</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a:r>
                        <a:rPr lang="en-US" sz="3500" dirty="0">
                          <a:solidFill>
                            <a:schemeClr val="bg1"/>
                          </a:solidFill>
                          <a:latin typeface="+mn-lt"/>
                        </a:rPr>
                        <a:t>Afraid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a:r>
                        <a:rPr lang="en-US" sz="3500" dirty="0">
                          <a:solidFill>
                            <a:schemeClr val="bg1"/>
                          </a:solidFill>
                          <a:latin typeface="+mn-lt"/>
                        </a:rPr>
                        <a:t>Sad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715252847"/>
                  </a:ext>
                </a:extLst>
              </a:tr>
            </a:tbl>
          </a:graphicData>
        </a:graphic>
      </p:graphicFrame>
    </p:spTree>
    <p:extLst>
      <p:ext uri="{BB962C8B-B14F-4D97-AF65-F5344CB8AC3E}">
        <p14:creationId xmlns:p14="http://schemas.microsoft.com/office/powerpoint/2010/main" val="280972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AE02-5A6D-450E-8BF7-0E985CD08041}"/>
              </a:ext>
            </a:extLst>
          </p:cNvPr>
          <p:cNvSpPr>
            <a:spLocks noGrp="1"/>
          </p:cNvSpPr>
          <p:nvPr>
            <p:ph type="title"/>
          </p:nvPr>
        </p:nvSpPr>
        <p:spPr/>
        <p:txBody>
          <a:bodyPr>
            <a:normAutofit/>
          </a:bodyPr>
          <a:lstStyle/>
          <a:p>
            <a:r>
              <a:rPr lang="en-US" b="1" dirty="0">
                <a:solidFill>
                  <a:schemeClr val="bg1"/>
                </a:solidFill>
              </a:rPr>
              <a:t>Components of Empathy</a:t>
            </a:r>
          </a:p>
        </p:txBody>
      </p:sp>
      <p:graphicFrame>
        <p:nvGraphicFramePr>
          <p:cNvPr id="6" name="Content Placeholder 5">
            <a:extLst>
              <a:ext uri="{FF2B5EF4-FFF2-40B4-BE49-F238E27FC236}">
                <a16:creationId xmlns:a16="http://schemas.microsoft.com/office/drawing/2014/main" id="{E5EF47A5-86BF-4218-9E91-E1B5C75DD3FE}"/>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3C3D366-A89E-5FD6-DDAD-46DBC96B0EF7}"/>
              </a:ext>
            </a:extLst>
          </p:cNvPr>
          <p:cNvSpPr txBox="1"/>
          <p:nvPr/>
        </p:nvSpPr>
        <p:spPr>
          <a:xfrm>
            <a:off x="304800" y="5996642"/>
            <a:ext cx="8534399" cy="523220"/>
          </a:xfrm>
          <a:prstGeom prst="rect">
            <a:avLst/>
          </a:prstGeom>
          <a:noFill/>
        </p:spPr>
        <p:txBody>
          <a:bodyPr wrap="square" rtlCol="0">
            <a:spAutoFit/>
          </a:bodyPr>
          <a:lstStyle/>
          <a:p>
            <a:r>
              <a:rPr lang="en-US" sz="1400" b="1" dirty="0">
                <a:latin typeface="+mn-lt"/>
              </a:rPr>
              <a:t>“Empathy is not connecting to an experience; it’s connecting to the emotions that underpin  the experience.”                                                            </a:t>
            </a:r>
          </a:p>
          <a:p>
            <a:r>
              <a:rPr lang="en-US" sz="1400" dirty="0">
                <a:latin typeface="+mn-lt"/>
              </a:rPr>
              <a:t>                                                                                                                                                                  </a:t>
            </a:r>
            <a:r>
              <a:rPr lang="en-US" sz="1200" dirty="0">
                <a:latin typeface="+mn-lt"/>
              </a:rPr>
              <a:t>Dr. </a:t>
            </a:r>
            <a:r>
              <a:rPr lang="en-US" sz="1200" dirty="0" err="1">
                <a:latin typeface="+mn-lt"/>
              </a:rPr>
              <a:t>Brene</a:t>
            </a:r>
            <a:r>
              <a:rPr lang="en-US" sz="1200" dirty="0">
                <a:latin typeface="+mn-lt"/>
              </a:rPr>
              <a:t> Brown, Ph.D.</a:t>
            </a:r>
          </a:p>
        </p:txBody>
      </p:sp>
    </p:spTree>
    <p:extLst>
      <p:ext uri="{BB962C8B-B14F-4D97-AF65-F5344CB8AC3E}">
        <p14:creationId xmlns:p14="http://schemas.microsoft.com/office/powerpoint/2010/main" val="4176259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4F2AB1-A425-C919-5D10-25962AC1F012}"/>
              </a:ext>
            </a:extLst>
          </p:cNvPr>
          <p:cNvSpPr>
            <a:spLocks noGrp="1"/>
          </p:cNvSpPr>
          <p:nvPr>
            <p:ph idx="1"/>
          </p:nvPr>
        </p:nvSpPr>
        <p:spPr/>
        <p:txBody>
          <a:bodyPr/>
          <a:lstStyle/>
          <a:p>
            <a:pPr marL="457200" marR="0">
              <a:spcBef>
                <a:spcPts val="0"/>
              </a:spcBef>
              <a:spcAft>
                <a:spcPts val="0"/>
              </a:spcAft>
            </a:pPr>
            <a:r>
              <a:rPr lang="en-US" sz="2000" dirty="0">
                <a:solidFill>
                  <a:schemeClr val="tx1"/>
                </a:solidFill>
                <a:effectLst/>
                <a:ea typeface="Times New Roman" panose="02020603050405020304" pitchFamily="18" charset="0"/>
                <a:cs typeface="Times New Roman" panose="02020603050405020304" pitchFamily="18" charset="0"/>
              </a:rPr>
              <a:t>Uses appropriate interpersonal style to steer team members towards the goal.</a:t>
            </a:r>
          </a:p>
          <a:p>
            <a:pPr marL="457200" marR="0">
              <a:spcBef>
                <a:spcPts val="0"/>
              </a:spcBef>
              <a:spcAft>
                <a:spcPts val="0"/>
              </a:spcAft>
            </a:pPr>
            <a:r>
              <a:rPr lang="en-US" sz="2000" dirty="0">
                <a:solidFill>
                  <a:schemeClr val="tx1"/>
                </a:solidFill>
                <a:effectLst/>
                <a:ea typeface="Times New Roman" panose="02020603050405020304" pitchFamily="18" charset="0"/>
                <a:cs typeface="Times New Roman" panose="02020603050405020304" pitchFamily="18" charset="0"/>
              </a:rPr>
              <a:t>Allocates decision-making and other responsibilities to the appropriate individuals.</a:t>
            </a:r>
          </a:p>
          <a:p>
            <a:pPr marL="457200" marR="0">
              <a:spcBef>
                <a:spcPts val="0"/>
              </a:spcBef>
              <a:spcAft>
                <a:spcPts val="0"/>
              </a:spcAft>
            </a:pPr>
            <a:r>
              <a:rPr lang="en-US" sz="2000" dirty="0">
                <a:solidFill>
                  <a:schemeClr val="tx1"/>
                </a:solidFill>
                <a:effectLst/>
                <a:ea typeface="Times New Roman" panose="02020603050405020304" pitchFamily="18" charset="0"/>
                <a:cs typeface="Times New Roman" panose="02020603050405020304" pitchFamily="18" charset="0"/>
              </a:rPr>
              <a:t>Organizes resources to accomplish tasks with maximum efficiency.</a:t>
            </a:r>
          </a:p>
          <a:p>
            <a:pPr marL="457200" marR="0">
              <a:spcBef>
                <a:spcPts val="0"/>
              </a:spcBef>
              <a:spcAft>
                <a:spcPts val="0"/>
              </a:spcAft>
            </a:pPr>
            <a:r>
              <a:rPr lang="en-US" sz="2000" dirty="0">
                <a:solidFill>
                  <a:schemeClr val="tx1"/>
                </a:solidFill>
                <a:effectLst/>
                <a:ea typeface="Times New Roman" panose="02020603050405020304" pitchFamily="18" charset="0"/>
                <a:cs typeface="Times New Roman" panose="02020603050405020304" pitchFamily="18" charset="0"/>
              </a:rPr>
              <a:t>Influences events to achieve goals beyond what was called for.</a:t>
            </a:r>
          </a:p>
          <a:p>
            <a:pPr marL="457200" marR="0">
              <a:spcBef>
                <a:spcPts val="0"/>
              </a:spcBef>
              <a:spcAft>
                <a:spcPts val="0"/>
              </a:spcAft>
            </a:pPr>
            <a:r>
              <a:rPr lang="en-US" sz="2000" dirty="0">
                <a:solidFill>
                  <a:schemeClr val="tx1"/>
                </a:solidFill>
                <a:effectLst/>
                <a:ea typeface="Times New Roman" panose="02020603050405020304" pitchFamily="18" charset="0"/>
                <a:cs typeface="Times New Roman" panose="02020603050405020304" pitchFamily="18" charset="0"/>
              </a:rPr>
              <a:t>Willingly helps out where needed.</a:t>
            </a:r>
          </a:p>
          <a:p>
            <a:endParaRPr lang="en-US" dirty="0"/>
          </a:p>
        </p:txBody>
      </p:sp>
      <p:sp>
        <p:nvSpPr>
          <p:cNvPr id="3" name="Title 2">
            <a:extLst>
              <a:ext uri="{FF2B5EF4-FFF2-40B4-BE49-F238E27FC236}">
                <a16:creationId xmlns:a16="http://schemas.microsoft.com/office/drawing/2014/main" id="{6BC19B26-6CD7-D0D5-B12B-84AD263957A0}"/>
              </a:ext>
            </a:extLst>
          </p:cNvPr>
          <p:cNvSpPr>
            <a:spLocks noGrp="1"/>
          </p:cNvSpPr>
          <p:nvPr>
            <p:ph type="title"/>
          </p:nvPr>
        </p:nvSpPr>
        <p:spPr/>
        <p:txBody>
          <a:bodyPr/>
          <a:lstStyle/>
          <a:p>
            <a:r>
              <a:rPr lang="en-US" b="1" dirty="0">
                <a:solidFill>
                  <a:schemeClr val="bg1"/>
                </a:solidFill>
              </a:rPr>
              <a:t>Creating a Team </a:t>
            </a:r>
          </a:p>
        </p:txBody>
      </p:sp>
    </p:spTree>
    <p:extLst>
      <p:ext uri="{BB962C8B-B14F-4D97-AF65-F5344CB8AC3E}">
        <p14:creationId xmlns:p14="http://schemas.microsoft.com/office/powerpoint/2010/main" val="262778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B68F86D2-57FD-A500-620F-BB531E335CCE}"/>
              </a:ext>
            </a:extLst>
          </p:cNvPr>
          <p:cNvSpPr>
            <a:spLocks noGrp="1"/>
          </p:cNvSpPr>
          <p:nvPr>
            <p:ph idx="1"/>
          </p:nvPr>
        </p:nvSpPr>
        <p:spPr>
          <a:xfrm>
            <a:off x="914400" y="2743200"/>
            <a:ext cx="7408863" cy="3451225"/>
          </a:xfrm>
        </p:spPr>
        <p:txBody>
          <a:bodyPr/>
          <a:lstStyle/>
          <a:p>
            <a:pPr eaLnBrk="1" hangingPunct="1">
              <a:buFont typeface="Arial" panose="020B0604020202020204" pitchFamily="34" charset="0"/>
              <a:buNone/>
            </a:pPr>
            <a:r>
              <a:rPr lang="en-US" altLang="en-US" sz="4400" i="1" dirty="0"/>
              <a:t>	</a:t>
            </a:r>
            <a:r>
              <a:rPr lang="en-US" altLang="en-US" sz="4400" dirty="0">
                <a:solidFill>
                  <a:schemeClr val="tx1"/>
                </a:solidFill>
              </a:rPr>
              <a:t> Wrap-up and Questions  </a:t>
            </a:r>
          </a:p>
          <a:p>
            <a:pPr eaLnBrk="1" hangingPunct="1">
              <a:buFont typeface="Arial" panose="020B0604020202020204" pitchFamily="34" charset="0"/>
              <a:buNone/>
            </a:pPr>
            <a:r>
              <a:rPr lang="en-US" altLang="en-US" sz="4400" dirty="0">
                <a:solidFill>
                  <a:schemeClr val="tx1"/>
                </a:solidFill>
              </a:rPr>
              <a:t>                                     Thank you!</a:t>
            </a:r>
          </a:p>
          <a:p>
            <a:pPr eaLnBrk="1" hangingPunct="1">
              <a:buFont typeface="Arial" panose="020B0604020202020204" pitchFamily="34" charset="0"/>
              <a:buNone/>
            </a:pPr>
            <a:endParaRPr lang="en-US" altLang="en-US" dirty="0">
              <a:solidFill>
                <a:schemeClr val="tx1"/>
              </a:solidFill>
            </a:endParaRPr>
          </a:p>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BD1A23-ED41-157C-7080-20237E7C0C06}"/>
              </a:ext>
            </a:extLst>
          </p:cNvPr>
          <p:cNvSpPr>
            <a:spLocks noGrp="1"/>
          </p:cNvSpPr>
          <p:nvPr>
            <p:ph idx="1"/>
          </p:nvPr>
        </p:nvSpPr>
        <p:spPr>
          <a:xfrm>
            <a:off x="661988" y="2590800"/>
            <a:ext cx="7339012" cy="3687763"/>
          </a:xfrm>
        </p:spPr>
        <p:txBody>
          <a:bodyPr/>
          <a:lstStyle/>
          <a:p>
            <a:pPr>
              <a:spcBef>
                <a:spcPts val="0"/>
              </a:spcBef>
              <a:spcAft>
                <a:spcPts val="0"/>
              </a:spcAft>
              <a:buFont typeface="Candara" panose="020E0502030303020204" pitchFamily="34" charset="0"/>
              <a:buChar char="*"/>
              <a:tabLst>
                <a:tab pos="913765" algn="l"/>
              </a:tabLst>
              <a:defRPr/>
            </a:pPr>
            <a:r>
              <a:rPr lang="en-US" sz="2200" dirty="0">
                <a:solidFill>
                  <a:schemeClr val="tx1"/>
                </a:solidFill>
                <a:ea typeface="Calibri" panose="020F0502020204030204" pitchFamily="34" charset="0"/>
                <a:cs typeface="Times New Roman" panose="02020603050405020304" pitchFamily="18" charset="0"/>
              </a:rPr>
              <a:t>Define and make a distinction between Leaders, Managers, and Supervisors.  </a:t>
            </a:r>
          </a:p>
          <a:p>
            <a:pPr marL="0" indent="0">
              <a:spcBef>
                <a:spcPts val="0"/>
              </a:spcBef>
              <a:spcAft>
                <a:spcPts val="0"/>
              </a:spcAft>
              <a:buNone/>
              <a:tabLst>
                <a:tab pos="913765" algn="l"/>
              </a:tabLst>
              <a:defRPr/>
            </a:pPr>
            <a:endParaRPr lang="en-US" sz="2200" dirty="0">
              <a:solidFill>
                <a:schemeClr val="tx1"/>
              </a:solidFill>
              <a:ea typeface="Calibri" panose="020F0502020204030204" pitchFamily="34" charset="0"/>
              <a:cs typeface="Times New Roman" panose="02020603050405020304" pitchFamily="18" charset="0"/>
            </a:endParaRPr>
          </a:p>
          <a:p>
            <a:pPr>
              <a:spcBef>
                <a:spcPts val="5"/>
              </a:spcBef>
              <a:spcAft>
                <a:spcPts val="0"/>
              </a:spcAft>
              <a:buFont typeface="Candara" panose="020E0502030303020204" pitchFamily="34" charset="0"/>
              <a:buChar char="*"/>
              <a:tabLst>
                <a:tab pos="913765" algn="l"/>
              </a:tabLst>
              <a:defRPr/>
            </a:pPr>
            <a:r>
              <a:rPr lang="en-US" sz="2200" dirty="0">
                <a:solidFill>
                  <a:schemeClr val="tx1"/>
                </a:solidFill>
                <a:ea typeface="Calibri" panose="020F0502020204030204" pitchFamily="34" charset="0"/>
                <a:cs typeface="Times New Roman" panose="02020603050405020304" pitchFamily="18" charset="0"/>
              </a:rPr>
              <a:t>Explore </a:t>
            </a:r>
            <a:r>
              <a:rPr lang="en-US" sz="2200" spc="-40" dirty="0">
                <a:solidFill>
                  <a:schemeClr val="tx1"/>
                </a:solidFill>
                <a:ea typeface="Calibri" panose="020F0502020204030204" pitchFamily="34" charset="0"/>
                <a:cs typeface="Times New Roman" panose="02020603050405020304" pitchFamily="18" charset="0"/>
              </a:rPr>
              <a:t>the potential idiosyncrasies of these roles within the Transit environment.</a:t>
            </a:r>
          </a:p>
          <a:p>
            <a:pPr marL="0" indent="0">
              <a:spcBef>
                <a:spcPts val="5"/>
              </a:spcBef>
              <a:spcAft>
                <a:spcPts val="0"/>
              </a:spcAft>
              <a:buNone/>
              <a:tabLst>
                <a:tab pos="913765" algn="l"/>
              </a:tabLst>
              <a:defRPr/>
            </a:pPr>
            <a:endParaRPr lang="en-US" sz="2200" spc="-40" dirty="0">
              <a:solidFill>
                <a:schemeClr val="tx1"/>
              </a:solidFill>
              <a:ea typeface="Calibri" panose="020F0502020204030204" pitchFamily="34" charset="0"/>
              <a:cs typeface="Times New Roman" panose="02020603050405020304" pitchFamily="18" charset="0"/>
            </a:endParaRPr>
          </a:p>
          <a:p>
            <a:pPr>
              <a:spcBef>
                <a:spcPts val="5"/>
              </a:spcBef>
              <a:spcAft>
                <a:spcPts val="0"/>
              </a:spcAft>
              <a:buFont typeface="Candara" panose="020E0502030303020204" pitchFamily="34" charset="0"/>
              <a:buChar char="*"/>
              <a:tabLst>
                <a:tab pos="913765" algn="l"/>
              </a:tabLst>
              <a:defRPr/>
            </a:pPr>
            <a:r>
              <a:rPr lang="en-US" sz="2200" spc="-40" dirty="0">
                <a:solidFill>
                  <a:schemeClr val="tx1"/>
                </a:solidFill>
                <a:ea typeface="Calibri" panose="020F0502020204030204" pitchFamily="34" charset="0"/>
                <a:cs typeface="Times New Roman" panose="02020603050405020304" pitchFamily="18" charset="0"/>
              </a:rPr>
              <a:t>Identify the skill sets necessary of these Transit professionals.</a:t>
            </a:r>
          </a:p>
          <a:p>
            <a:pPr marL="0" indent="0">
              <a:spcBef>
                <a:spcPts val="5"/>
              </a:spcBef>
              <a:spcAft>
                <a:spcPts val="0"/>
              </a:spcAft>
              <a:buNone/>
              <a:tabLst>
                <a:tab pos="913765" algn="l"/>
              </a:tabLst>
              <a:defRPr/>
            </a:pPr>
            <a:endParaRPr lang="en-US" sz="2200" spc="-40" dirty="0">
              <a:solidFill>
                <a:schemeClr val="tx1"/>
              </a:solidFill>
              <a:ea typeface="Calibri" panose="020F0502020204030204" pitchFamily="34" charset="0"/>
              <a:cs typeface="Times New Roman" panose="02020603050405020304" pitchFamily="18" charset="0"/>
            </a:endParaRPr>
          </a:p>
          <a:p>
            <a:pPr>
              <a:spcBef>
                <a:spcPts val="5"/>
              </a:spcBef>
              <a:spcAft>
                <a:spcPts val="0"/>
              </a:spcAft>
              <a:buFont typeface="Candara" panose="020E0502030303020204" pitchFamily="34" charset="0"/>
              <a:buChar char="*"/>
              <a:tabLst>
                <a:tab pos="913765" algn="l"/>
              </a:tabLst>
              <a:defRPr/>
            </a:pPr>
            <a:r>
              <a:rPr lang="en-US" sz="2200" spc="-10" dirty="0">
                <a:solidFill>
                  <a:schemeClr val="tx1"/>
                </a:solidFill>
                <a:ea typeface="Calibri" panose="020F0502020204030204" pitchFamily="34" charset="0"/>
                <a:cs typeface="Times New Roman" panose="02020603050405020304" pitchFamily="18" charset="0"/>
              </a:rPr>
              <a:t>Share tips for nurturing the talents and skills in these roles. </a:t>
            </a:r>
            <a:r>
              <a:rPr lang="en-US" sz="2200" dirty="0">
                <a:solidFill>
                  <a:schemeClr val="tx1"/>
                </a:solidFill>
              </a:rPr>
              <a:t> </a:t>
            </a:r>
          </a:p>
        </p:txBody>
      </p:sp>
      <p:sp>
        <p:nvSpPr>
          <p:cNvPr id="23555" name="Title 2">
            <a:extLst>
              <a:ext uri="{FF2B5EF4-FFF2-40B4-BE49-F238E27FC236}">
                <a16:creationId xmlns:a16="http://schemas.microsoft.com/office/drawing/2014/main" id="{C8C597E7-81B3-4A75-D67D-CBD2F102CD24}"/>
              </a:ext>
            </a:extLst>
          </p:cNvPr>
          <p:cNvSpPr>
            <a:spLocks noGrp="1"/>
          </p:cNvSpPr>
          <p:nvPr>
            <p:ph type="title"/>
          </p:nvPr>
        </p:nvSpPr>
        <p:spPr/>
        <p:txBody>
          <a:bodyPr/>
          <a:lstStyle/>
          <a:p>
            <a:r>
              <a:rPr lang="en-US" altLang="en-US" b="1" dirty="0"/>
              <a:t>Training Objectives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4D7B7A17-4349-3DEC-1CA5-8D7C314D73BA}"/>
              </a:ext>
            </a:extLst>
          </p:cNvPr>
          <p:cNvSpPr>
            <a:spLocks noGrp="1"/>
          </p:cNvSpPr>
          <p:nvPr>
            <p:ph type="title"/>
          </p:nvPr>
        </p:nvSpPr>
        <p:spPr/>
        <p:txBody>
          <a:bodyPr/>
          <a:lstStyle/>
          <a:p>
            <a:r>
              <a:rPr lang="en-US" altLang="en-US" b="1" dirty="0"/>
              <a:t>Types of Management </a:t>
            </a:r>
          </a:p>
        </p:txBody>
      </p:sp>
      <p:sp>
        <p:nvSpPr>
          <p:cNvPr id="5" name="Text Placeholder 4">
            <a:extLst>
              <a:ext uri="{FF2B5EF4-FFF2-40B4-BE49-F238E27FC236}">
                <a16:creationId xmlns:a16="http://schemas.microsoft.com/office/drawing/2014/main" id="{00ACFE12-E919-C601-29B2-8ADD4F7BE25E}"/>
              </a:ext>
            </a:extLst>
          </p:cNvPr>
          <p:cNvSpPr>
            <a:spLocks noGrp="1"/>
          </p:cNvSpPr>
          <p:nvPr>
            <p:ph type="body" idx="1"/>
          </p:nvPr>
        </p:nvSpPr>
        <p:spPr>
          <a:xfrm>
            <a:off x="218281" y="2514598"/>
            <a:ext cx="3073400" cy="539751"/>
          </a:xfrm>
          <a:ln cmpd="sng">
            <a:solidFill>
              <a:schemeClr val="accent1"/>
            </a:solidFill>
          </a:ln>
        </p:spPr>
        <p:txBody>
          <a:bodyPr/>
          <a:lstStyle/>
          <a:p>
            <a:pPr>
              <a:defRPr/>
            </a:pPr>
            <a:r>
              <a:rPr lang="en-US" b="1" dirty="0"/>
              <a:t>Leader </a:t>
            </a:r>
            <a:r>
              <a:rPr lang="en-US" dirty="0"/>
              <a:t>	</a:t>
            </a:r>
          </a:p>
        </p:txBody>
      </p:sp>
      <p:sp>
        <p:nvSpPr>
          <p:cNvPr id="25604" name="Content Placeholder 5">
            <a:extLst>
              <a:ext uri="{FF2B5EF4-FFF2-40B4-BE49-F238E27FC236}">
                <a16:creationId xmlns:a16="http://schemas.microsoft.com/office/drawing/2014/main" id="{07518FBC-E881-1528-2FBF-1E8782B2CA35}"/>
              </a:ext>
            </a:extLst>
          </p:cNvPr>
          <p:cNvSpPr>
            <a:spLocks noGrp="1"/>
          </p:cNvSpPr>
          <p:nvPr>
            <p:ph sz="half" idx="2"/>
          </p:nvPr>
        </p:nvSpPr>
        <p:spPr>
          <a:xfrm>
            <a:off x="3436541" y="3122613"/>
            <a:ext cx="2747962" cy="3636963"/>
          </a:xfrm>
          <a:ln cmpd="sng">
            <a:solidFill>
              <a:schemeClr val="accent1"/>
            </a:solidFill>
          </a:ln>
        </p:spPr>
        <p:txBody>
          <a:bodyPr/>
          <a:lstStyle/>
          <a:p>
            <a:r>
              <a:rPr lang="en-US" altLang="en-US" dirty="0">
                <a:solidFill>
                  <a:schemeClr val="tx1"/>
                </a:solidFill>
              </a:rPr>
              <a:t>Middle-level management position</a:t>
            </a:r>
          </a:p>
          <a:p>
            <a:r>
              <a:rPr lang="en-US" altLang="en-US" dirty="0">
                <a:solidFill>
                  <a:schemeClr val="tx1"/>
                </a:solidFill>
              </a:rPr>
              <a:t>Works with HR to hire new talent </a:t>
            </a:r>
          </a:p>
          <a:p>
            <a:r>
              <a:rPr lang="en-US" altLang="en-US" dirty="0">
                <a:solidFill>
                  <a:schemeClr val="tx1"/>
                </a:solidFill>
              </a:rPr>
              <a:t>Focus on processes and planning for the team’s future</a:t>
            </a:r>
          </a:p>
          <a:p>
            <a:r>
              <a:rPr lang="en-US" altLang="en-US" dirty="0">
                <a:solidFill>
                  <a:schemeClr val="tx1"/>
                </a:solidFill>
              </a:rPr>
              <a:t>Authority to promote or let employees go </a:t>
            </a:r>
          </a:p>
        </p:txBody>
      </p:sp>
      <p:sp>
        <p:nvSpPr>
          <p:cNvPr id="25605" name="Content Placeholder 7">
            <a:extLst>
              <a:ext uri="{FF2B5EF4-FFF2-40B4-BE49-F238E27FC236}">
                <a16:creationId xmlns:a16="http://schemas.microsoft.com/office/drawing/2014/main" id="{9C7074D3-AB16-86CC-7F95-3F08A698C758}"/>
              </a:ext>
            </a:extLst>
          </p:cNvPr>
          <p:cNvSpPr>
            <a:spLocks noGrp="1"/>
          </p:cNvSpPr>
          <p:nvPr>
            <p:ph sz="quarter" idx="4"/>
          </p:nvPr>
        </p:nvSpPr>
        <p:spPr>
          <a:xfrm>
            <a:off x="6278563" y="3122613"/>
            <a:ext cx="2747962" cy="3686175"/>
          </a:xfrm>
          <a:ln cmpd="sng">
            <a:solidFill>
              <a:schemeClr val="tx2">
                <a:lumMod val="50000"/>
                <a:lumOff val="50000"/>
              </a:schemeClr>
            </a:solidFill>
          </a:ln>
        </p:spPr>
        <p:txBody>
          <a:bodyPr/>
          <a:lstStyle/>
          <a:p>
            <a:r>
              <a:rPr lang="en-US" altLang="en-US" dirty="0">
                <a:solidFill>
                  <a:schemeClr val="tx1"/>
                </a:solidFill>
              </a:rPr>
              <a:t>Entry-level management position</a:t>
            </a:r>
          </a:p>
          <a:p>
            <a:r>
              <a:rPr lang="en-US" altLang="en-US" dirty="0">
                <a:solidFill>
                  <a:schemeClr val="tx1"/>
                </a:solidFill>
              </a:rPr>
              <a:t>Train new employees</a:t>
            </a:r>
          </a:p>
          <a:p>
            <a:r>
              <a:rPr lang="en-US" altLang="en-US" dirty="0">
                <a:solidFill>
                  <a:schemeClr val="tx1"/>
                </a:solidFill>
              </a:rPr>
              <a:t>Focus on individual performance and give feedback </a:t>
            </a:r>
          </a:p>
          <a:p>
            <a:r>
              <a:rPr lang="en-US" altLang="en-US" dirty="0">
                <a:solidFill>
                  <a:schemeClr val="tx1"/>
                </a:solidFill>
              </a:rPr>
              <a:t>Authority to recommend promotions/ dismissal</a:t>
            </a:r>
          </a:p>
        </p:txBody>
      </p:sp>
      <p:sp>
        <p:nvSpPr>
          <p:cNvPr id="25606" name="Text Placeholder 4">
            <a:extLst>
              <a:ext uri="{FF2B5EF4-FFF2-40B4-BE49-F238E27FC236}">
                <a16:creationId xmlns:a16="http://schemas.microsoft.com/office/drawing/2014/main" id="{D0EB826F-9FEA-40F7-8E4D-C30CA89210C4}"/>
              </a:ext>
            </a:extLst>
          </p:cNvPr>
          <p:cNvSpPr txBox="1">
            <a:spLocks/>
          </p:cNvSpPr>
          <p:nvPr/>
        </p:nvSpPr>
        <p:spPr bwMode="auto">
          <a:xfrm>
            <a:off x="3436541" y="2530474"/>
            <a:ext cx="2747962" cy="523876"/>
          </a:xfrm>
          <a:prstGeom prst="rect">
            <a:avLst/>
          </a:prstGeom>
          <a:noFill/>
          <a:ln w="9525" cmpd="sng">
            <a:solidFill>
              <a:schemeClr val="tx2">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a:buFont typeface="Symbol" panose="05050102010706020507" pitchFamily="18" charset="2"/>
              <a:buNone/>
            </a:pPr>
            <a:r>
              <a:rPr lang="en-US" altLang="en-US" b="1" dirty="0"/>
              <a:t>Manager 	</a:t>
            </a:r>
          </a:p>
        </p:txBody>
      </p:sp>
      <p:sp>
        <p:nvSpPr>
          <p:cNvPr id="25607" name="Text Placeholder 4">
            <a:extLst>
              <a:ext uri="{FF2B5EF4-FFF2-40B4-BE49-F238E27FC236}">
                <a16:creationId xmlns:a16="http://schemas.microsoft.com/office/drawing/2014/main" id="{A661A2BD-9FCC-06F3-DAB7-7D0E9B1CDD2E}"/>
              </a:ext>
            </a:extLst>
          </p:cNvPr>
          <p:cNvSpPr txBox="1">
            <a:spLocks/>
          </p:cNvSpPr>
          <p:nvPr/>
        </p:nvSpPr>
        <p:spPr bwMode="auto">
          <a:xfrm>
            <a:off x="6278564" y="2514599"/>
            <a:ext cx="2747962" cy="523875"/>
          </a:xfrm>
          <a:prstGeom prst="rect">
            <a:avLst/>
          </a:prstGeom>
          <a:noFill/>
          <a:ln w="9525" cmpd="sng">
            <a:solidFill>
              <a:schemeClr val="tx2">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a:buFont typeface="Symbol" panose="05050102010706020507" pitchFamily="18" charset="2"/>
              <a:buNone/>
            </a:pPr>
            <a:r>
              <a:rPr lang="en-US" altLang="en-US" b="1" dirty="0"/>
              <a:t>Supervisor </a:t>
            </a:r>
            <a:r>
              <a:rPr lang="en-US" altLang="en-US" dirty="0"/>
              <a:t>	</a:t>
            </a:r>
          </a:p>
        </p:txBody>
      </p:sp>
      <p:sp>
        <p:nvSpPr>
          <p:cNvPr id="14" name="TextBox 13">
            <a:extLst>
              <a:ext uri="{FF2B5EF4-FFF2-40B4-BE49-F238E27FC236}">
                <a16:creationId xmlns:a16="http://schemas.microsoft.com/office/drawing/2014/main" id="{2D922EBC-9094-2B38-D428-47F74EF1E0D8}"/>
              </a:ext>
            </a:extLst>
          </p:cNvPr>
          <p:cNvSpPr txBox="1"/>
          <p:nvPr/>
        </p:nvSpPr>
        <p:spPr>
          <a:xfrm>
            <a:off x="218281" y="3103563"/>
            <a:ext cx="3073400" cy="3662541"/>
          </a:xfrm>
          <a:prstGeom prst="rect">
            <a:avLst/>
          </a:prstGeom>
          <a:noFill/>
          <a:ln cmpd="sng">
            <a:solidFill>
              <a:schemeClr val="accent1"/>
            </a:solidFill>
          </a:ln>
        </p:spPr>
        <p:txBody>
          <a:bodyPr>
            <a:spAutoFit/>
          </a:bodyPr>
          <a:lstStyle/>
          <a:p>
            <a:pPr marL="273050" indent="-273050">
              <a:spcBef>
                <a:spcPct val="20000"/>
              </a:spcBef>
              <a:buClr>
                <a:srgbClr val="759AA5"/>
              </a:buClr>
              <a:buSzPct val="100000"/>
              <a:buFont typeface="Symbol" panose="05050102010706020507" pitchFamily="18" charset="2"/>
              <a:buChar char=""/>
              <a:defRPr/>
            </a:pPr>
            <a:r>
              <a:rPr lang="en-US" sz="2000" dirty="0">
                <a:latin typeface="Candara"/>
                <a:cs typeface="+mn-cs"/>
              </a:rPr>
              <a:t>Senior level management position</a:t>
            </a:r>
          </a:p>
          <a:p>
            <a:pPr marL="273050" indent="-273050">
              <a:spcBef>
                <a:spcPct val="20000"/>
              </a:spcBef>
              <a:buClr>
                <a:srgbClr val="759AA5"/>
              </a:buClr>
              <a:buSzPct val="100000"/>
              <a:buFont typeface="Symbol" panose="05050102010706020507" pitchFamily="18" charset="2"/>
              <a:buChar char=""/>
              <a:defRPr/>
            </a:pPr>
            <a:r>
              <a:rPr lang="en-US" sz="2000" dirty="0">
                <a:latin typeface="Candara"/>
                <a:cs typeface="+mn-cs"/>
              </a:rPr>
              <a:t>Creates the Vision and looks to the future</a:t>
            </a:r>
          </a:p>
          <a:p>
            <a:pPr marL="273050" indent="-273050">
              <a:spcBef>
                <a:spcPct val="20000"/>
              </a:spcBef>
              <a:buClr>
                <a:srgbClr val="759AA5"/>
              </a:buClr>
              <a:buSzPct val="100000"/>
              <a:buFont typeface="Symbol" panose="05050102010706020507" pitchFamily="18" charset="2"/>
              <a:buChar char=""/>
              <a:defRPr/>
            </a:pPr>
            <a:r>
              <a:rPr lang="en-US" sz="2000" dirty="0">
                <a:latin typeface="Candara"/>
                <a:cs typeface="+mn-cs"/>
              </a:rPr>
              <a:t>Focus on developing change, empowering and using influence  </a:t>
            </a:r>
          </a:p>
          <a:p>
            <a:pPr marL="273050" indent="-273050">
              <a:spcBef>
                <a:spcPct val="20000"/>
              </a:spcBef>
              <a:buClr>
                <a:srgbClr val="759AA5"/>
              </a:buClr>
              <a:buSzPct val="100000"/>
              <a:buFont typeface="Symbol" panose="05050102010706020507" pitchFamily="18" charset="2"/>
              <a:buChar char=""/>
              <a:defRPr/>
            </a:pPr>
            <a:r>
              <a:rPr lang="en-US" sz="2000" dirty="0">
                <a:latin typeface="Candara"/>
                <a:cs typeface="+mn-cs"/>
              </a:rPr>
              <a:t>Use influence - evaluate risk and use potential for change and ways to be alive and competitive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a:extLst>
              <a:ext uri="{FF2B5EF4-FFF2-40B4-BE49-F238E27FC236}">
                <a16:creationId xmlns:a16="http://schemas.microsoft.com/office/drawing/2014/main" id="{149D3F3C-4802-0B03-19D9-229932A73929}"/>
              </a:ext>
            </a:extLst>
          </p:cNvPr>
          <p:cNvSpPr>
            <a:spLocks noGrp="1"/>
          </p:cNvSpPr>
          <p:nvPr>
            <p:ph idx="1"/>
          </p:nvPr>
        </p:nvSpPr>
        <p:spPr>
          <a:xfrm>
            <a:off x="867569" y="2438400"/>
            <a:ext cx="7408862" cy="4183062"/>
          </a:xfrm>
        </p:spPr>
        <p:txBody>
          <a:bodyPr/>
          <a:lstStyle/>
          <a:p>
            <a:r>
              <a:rPr lang="en-US" altLang="en-US" sz="2000" dirty="0">
                <a:solidFill>
                  <a:schemeClr val="tx1"/>
                </a:solidFill>
              </a:rPr>
              <a:t>Leaders focus on creating a vision, inspiring others, and adapting to change. </a:t>
            </a:r>
          </a:p>
          <a:p>
            <a:pPr marL="0" indent="0">
              <a:buNone/>
            </a:pPr>
            <a:r>
              <a:rPr lang="en-US" altLang="en-US" sz="2000" dirty="0">
                <a:solidFill>
                  <a:schemeClr val="tx1"/>
                </a:solidFill>
              </a:rPr>
              <a:t>	See the “forest” and how it impacts the world.</a:t>
            </a:r>
          </a:p>
          <a:p>
            <a:pPr marL="0" indent="0">
              <a:buNone/>
            </a:pPr>
            <a:endParaRPr lang="en-US" altLang="en-US" sz="800" dirty="0">
              <a:solidFill>
                <a:schemeClr val="tx1"/>
              </a:solidFill>
            </a:endParaRPr>
          </a:p>
          <a:p>
            <a:r>
              <a:rPr lang="en-US" altLang="en-US" sz="2000" dirty="0">
                <a:solidFill>
                  <a:schemeClr val="tx1"/>
                </a:solidFill>
              </a:rPr>
              <a:t>Managers often oversee an entire department or division, including not only the people but also the processes and equipment. </a:t>
            </a:r>
          </a:p>
          <a:p>
            <a:pPr marL="0" indent="0">
              <a:buNone/>
            </a:pPr>
            <a:r>
              <a:rPr lang="en-US" altLang="en-US" sz="2000" dirty="0">
                <a:solidFill>
                  <a:schemeClr val="tx1"/>
                </a:solidFill>
              </a:rPr>
              <a:t>	See the “trees” and how they live together. </a:t>
            </a:r>
          </a:p>
          <a:p>
            <a:pPr marL="0" indent="0">
              <a:buNone/>
            </a:pPr>
            <a:endParaRPr lang="en-US" altLang="en-US" sz="800" dirty="0">
              <a:solidFill>
                <a:schemeClr val="tx1"/>
              </a:solidFill>
            </a:endParaRPr>
          </a:p>
          <a:p>
            <a:r>
              <a:rPr lang="en-US" altLang="en-US" sz="2000" dirty="0">
                <a:solidFill>
                  <a:schemeClr val="tx1"/>
                </a:solidFill>
              </a:rPr>
              <a:t>Supervisors manage a team based on preexisting organizational goals and guidelines.  </a:t>
            </a:r>
          </a:p>
          <a:p>
            <a:pPr marL="303213" lvl="1" indent="0">
              <a:buNone/>
            </a:pPr>
            <a:r>
              <a:rPr lang="en-US" altLang="en-US" sz="2000" dirty="0">
                <a:solidFill>
                  <a:schemeClr val="tx1"/>
                </a:solidFill>
              </a:rPr>
              <a:t>	 Work tree by tree.  </a:t>
            </a:r>
          </a:p>
        </p:txBody>
      </p:sp>
      <p:sp>
        <p:nvSpPr>
          <p:cNvPr id="26627" name="Title 2">
            <a:extLst>
              <a:ext uri="{FF2B5EF4-FFF2-40B4-BE49-F238E27FC236}">
                <a16:creationId xmlns:a16="http://schemas.microsoft.com/office/drawing/2014/main" id="{DE7F3300-C78B-A6E8-E708-C737760C7D24}"/>
              </a:ext>
            </a:extLst>
          </p:cNvPr>
          <p:cNvSpPr>
            <a:spLocks noGrp="1"/>
          </p:cNvSpPr>
          <p:nvPr>
            <p:ph type="title"/>
          </p:nvPr>
        </p:nvSpPr>
        <p:spPr/>
        <p:txBody>
          <a:bodyPr/>
          <a:lstStyle/>
          <a:p>
            <a:r>
              <a:rPr lang="en-US" altLang="en-US" b="1" dirty="0"/>
              <a:t>Leaders/Managers/Supervisors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eadership, Management, and Supervision">
            <a:hlinkClick r:id="" action="ppaction://media"/>
            <a:extLst>
              <a:ext uri="{FF2B5EF4-FFF2-40B4-BE49-F238E27FC236}">
                <a16:creationId xmlns:a16="http://schemas.microsoft.com/office/drawing/2014/main" id="{C3764F75-DA29-F622-A34B-FBE74CCD418F}"/>
              </a:ext>
            </a:extLst>
          </p:cNvPr>
          <p:cNvPicPr>
            <a:picLocks noGrp="1" noRot="1" noChangeAspect="1"/>
          </p:cNvPicPr>
          <p:nvPr>
            <p:ph idx="4294967295"/>
            <a:videoFile r:link="rId1"/>
          </p:nvPr>
        </p:nvPicPr>
        <p:blipFill>
          <a:blip r:embed="rId4"/>
          <a:stretch>
            <a:fillRect/>
          </a:stretch>
        </p:blipFill>
        <p:spPr>
          <a:xfrm>
            <a:off x="228600" y="838200"/>
            <a:ext cx="8686800" cy="4907772"/>
          </a:xfrm>
          <a:prstGeom prst="rect">
            <a:avLst/>
          </a:prstGeom>
        </p:spPr>
      </p:pic>
    </p:spTree>
    <p:extLst>
      <p:ext uri="{BB962C8B-B14F-4D97-AF65-F5344CB8AC3E}">
        <p14:creationId xmlns:p14="http://schemas.microsoft.com/office/powerpoint/2010/main" val="6750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a:extLst>
              <a:ext uri="{FF2B5EF4-FFF2-40B4-BE49-F238E27FC236}">
                <a16:creationId xmlns:a16="http://schemas.microsoft.com/office/drawing/2014/main" id="{C8AF1BF2-47E0-55DB-1B7B-AA2EFC34F3C0}"/>
              </a:ext>
            </a:extLst>
          </p:cNvPr>
          <p:cNvSpPr>
            <a:spLocks noGrp="1"/>
          </p:cNvSpPr>
          <p:nvPr>
            <p:ph idx="1"/>
          </p:nvPr>
        </p:nvSpPr>
        <p:spPr>
          <a:xfrm>
            <a:off x="867569" y="2514600"/>
            <a:ext cx="7408862" cy="4183062"/>
          </a:xfrm>
        </p:spPr>
        <p:txBody>
          <a:bodyPr/>
          <a:lstStyle/>
          <a:p>
            <a:r>
              <a:rPr lang="en-US" altLang="en-US" sz="1800" dirty="0">
                <a:solidFill>
                  <a:schemeClr val="tx1"/>
                </a:solidFill>
              </a:rPr>
              <a:t>Leaders- any individual who takes full ownership of his or her actions and behaviors, and who positively influences the actions and behaviors of others </a:t>
            </a:r>
          </a:p>
          <a:p>
            <a:pPr marL="0" indent="0">
              <a:buNone/>
            </a:pPr>
            <a:r>
              <a:rPr lang="en-US" altLang="en-US" sz="1800" dirty="0">
                <a:solidFill>
                  <a:schemeClr val="tx1"/>
                </a:solidFill>
              </a:rPr>
              <a:t>	  Leadership is a choice – not a position. </a:t>
            </a:r>
          </a:p>
          <a:p>
            <a:pPr marL="0" indent="0">
              <a:buNone/>
            </a:pPr>
            <a:endParaRPr lang="en-US" altLang="en-US" sz="1800" dirty="0">
              <a:solidFill>
                <a:schemeClr val="tx1"/>
              </a:solidFill>
            </a:endParaRPr>
          </a:p>
          <a:p>
            <a:r>
              <a:rPr lang="en-US" altLang="en-US" sz="1800" dirty="0">
                <a:solidFill>
                  <a:schemeClr val="tx1"/>
                </a:solidFill>
              </a:rPr>
              <a:t>Managers – balance the needs of the employees, company, and customers.  </a:t>
            </a:r>
          </a:p>
          <a:p>
            <a:pPr marL="0" indent="0">
              <a:buNone/>
            </a:pPr>
            <a:endParaRPr lang="en-US" altLang="en-US" sz="1800" dirty="0">
              <a:solidFill>
                <a:schemeClr val="tx1"/>
              </a:solidFill>
            </a:endParaRPr>
          </a:p>
          <a:p>
            <a:r>
              <a:rPr lang="en-US" altLang="en-US" sz="1800" dirty="0">
                <a:solidFill>
                  <a:schemeClr val="tx1"/>
                </a:solidFill>
              </a:rPr>
              <a:t>Supervisors – direct line and customer service.  Often the root cause area of most workplace issues/problems/accidents. </a:t>
            </a:r>
          </a:p>
          <a:p>
            <a:pPr marL="0" indent="0">
              <a:buNone/>
            </a:pPr>
            <a:endParaRPr lang="en-US" altLang="en-US" sz="1800" dirty="0">
              <a:solidFill>
                <a:schemeClr val="tx1"/>
              </a:solidFill>
            </a:endParaRPr>
          </a:p>
          <a:p>
            <a:pPr marL="0" indent="0">
              <a:buNone/>
            </a:pPr>
            <a:r>
              <a:rPr lang="en-US" altLang="en-US" sz="1800" dirty="0">
                <a:solidFill>
                  <a:schemeClr val="tx1"/>
                </a:solidFill>
              </a:rPr>
              <a:t>	     Not all are meant to do each role. </a:t>
            </a:r>
          </a:p>
        </p:txBody>
      </p:sp>
      <p:sp>
        <p:nvSpPr>
          <p:cNvPr id="28675" name="Title 2">
            <a:extLst>
              <a:ext uri="{FF2B5EF4-FFF2-40B4-BE49-F238E27FC236}">
                <a16:creationId xmlns:a16="http://schemas.microsoft.com/office/drawing/2014/main" id="{44FC979B-60A1-2B92-97CB-96D4FD9C9A88}"/>
              </a:ext>
            </a:extLst>
          </p:cNvPr>
          <p:cNvSpPr>
            <a:spLocks noGrp="1"/>
          </p:cNvSpPr>
          <p:nvPr>
            <p:ph type="title"/>
          </p:nvPr>
        </p:nvSpPr>
        <p:spPr/>
        <p:txBody>
          <a:bodyPr/>
          <a:lstStyle/>
          <a:p>
            <a:r>
              <a:rPr lang="en-US" altLang="en-US" b="1" dirty="0"/>
              <a:t>Identify levels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a:extLst>
              <a:ext uri="{FF2B5EF4-FFF2-40B4-BE49-F238E27FC236}">
                <a16:creationId xmlns:a16="http://schemas.microsoft.com/office/drawing/2014/main" id="{4EABDE2A-A0EF-23AF-65CC-D42A20AB8A3F}"/>
              </a:ext>
            </a:extLst>
          </p:cNvPr>
          <p:cNvSpPr>
            <a:spLocks noGrp="1"/>
          </p:cNvSpPr>
          <p:nvPr>
            <p:ph idx="1"/>
          </p:nvPr>
        </p:nvSpPr>
        <p:spPr>
          <a:xfrm>
            <a:off x="871538" y="2362200"/>
            <a:ext cx="7408862" cy="4343400"/>
          </a:xfrm>
        </p:spPr>
        <p:txBody>
          <a:bodyPr/>
          <a:lstStyle/>
          <a:p>
            <a:pPr marL="0" indent="0">
              <a:buNone/>
            </a:pPr>
            <a:r>
              <a:rPr lang="en-US" altLang="en-US" b="1" dirty="0">
                <a:solidFill>
                  <a:schemeClr val="tx1"/>
                </a:solidFill>
              </a:rPr>
              <a:t>On an Index card please write down: </a:t>
            </a:r>
          </a:p>
          <a:p>
            <a:r>
              <a:rPr lang="en-US" altLang="en-US" dirty="0">
                <a:solidFill>
                  <a:schemeClr val="tx1"/>
                </a:solidFill>
              </a:rPr>
              <a:t>Does your organization have leaders? </a:t>
            </a:r>
          </a:p>
          <a:p>
            <a:pPr lvl="1"/>
            <a:r>
              <a:rPr lang="en-US" altLang="en-US" dirty="0">
                <a:solidFill>
                  <a:schemeClr val="tx1"/>
                </a:solidFill>
              </a:rPr>
              <a:t>How many and What do they do?</a:t>
            </a:r>
          </a:p>
          <a:p>
            <a:pPr marL="303213" lvl="1" indent="0">
              <a:buNone/>
            </a:pPr>
            <a:endParaRPr lang="en-US" altLang="en-US" dirty="0">
              <a:solidFill>
                <a:schemeClr val="tx1"/>
              </a:solidFill>
            </a:endParaRPr>
          </a:p>
          <a:p>
            <a:r>
              <a:rPr lang="en-US" altLang="en-US" dirty="0">
                <a:solidFill>
                  <a:schemeClr val="tx1"/>
                </a:solidFill>
              </a:rPr>
              <a:t>Does your organization have managers? </a:t>
            </a:r>
          </a:p>
          <a:p>
            <a:pPr lvl="1"/>
            <a:r>
              <a:rPr lang="en-US" altLang="en-US" dirty="0">
                <a:solidFill>
                  <a:schemeClr val="tx1"/>
                </a:solidFill>
              </a:rPr>
              <a:t>How many and What do they do?</a:t>
            </a:r>
          </a:p>
          <a:p>
            <a:pPr marL="303213" lvl="1" indent="0">
              <a:buNone/>
            </a:pPr>
            <a:endParaRPr lang="en-US" altLang="en-US" dirty="0">
              <a:solidFill>
                <a:schemeClr val="tx1"/>
              </a:solidFill>
            </a:endParaRPr>
          </a:p>
          <a:p>
            <a:r>
              <a:rPr lang="en-US" altLang="en-US" dirty="0">
                <a:solidFill>
                  <a:schemeClr val="tx1"/>
                </a:solidFill>
              </a:rPr>
              <a:t>Does your organization have supervisors? </a:t>
            </a:r>
          </a:p>
          <a:p>
            <a:pPr lvl="1"/>
            <a:r>
              <a:rPr lang="en-US" altLang="en-US" dirty="0">
                <a:solidFill>
                  <a:schemeClr val="tx1"/>
                </a:solidFill>
              </a:rPr>
              <a:t>How many and What do they do?</a:t>
            </a:r>
          </a:p>
        </p:txBody>
      </p:sp>
      <p:sp>
        <p:nvSpPr>
          <p:cNvPr id="27651" name="Title 2">
            <a:extLst>
              <a:ext uri="{FF2B5EF4-FFF2-40B4-BE49-F238E27FC236}">
                <a16:creationId xmlns:a16="http://schemas.microsoft.com/office/drawing/2014/main" id="{0D2CA61C-AE61-6F59-4656-43B9C4DF28A6}"/>
              </a:ext>
            </a:extLst>
          </p:cNvPr>
          <p:cNvSpPr>
            <a:spLocks noGrp="1"/>
          </p:cNvSpPr>
          <p:nvPr>
            <p:ph type="title"/>
          </p:nvPr>
        </p:nvSpPr>
        <p:spPr/>
        <p:txBody>
          <a:bodyPr/>
          <a:lstStyle/>
          <a:p>
            <a:r>
              <a:rPr lang="en-US" altLang="en-US" b="1" dirty="0"/>
              <a:t>Exercise/Discussion</a:t>
            </a:r>
          </a:p>
        </p:txBody>
      </p:sp>
      <p:pic>
        <p:nvPicPr>
          <p:cNvPr id="2" name="Online Media 1" title="8 Minute Timer Countdown - Colorful">
            <a:hlinkClick r:id="" action="ppaction://media"/>
            <a:extLst>
              <a:ext uri="{FF2B5EF4-FFF2-40B4-BE49-F238E27FC236}">
                <a16:creationId xmlns:a16="http://schemas.microsoft.com/office/drawing/2014/main" id="{CBCDAE62-25E7-02A0-D9A1-05E8AAC3F523}"/>
              </a:ext>
            </a:extLst>
          </p:cNvPr>
          <p:cNvPicPr>
            <a:picLocks noRot="1" noChangeAspect="1"/>
          </p:cNvPicPr>
          <p:nvPr>
            <a:videoFile r:link="rId1"/>
          </p:nvPr>
        </p:nvPicPr>
        <p:blipFill>
          <a:blip r:embed="rId4"/>
          <a:stretch>
            <a:fillRect/>
          </a:stretch>
        </p:blipFill>
        <p:spPr>
          <a:xfrm>
            <a:off x="6629400" y="2802731"/>
            <a:ext cx="2216880" cy="12525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CF167-AD33-9DCA-26F4-206E754B9282}"/>
              </a:ext>
            </a:extLst>
          </p:cNvPr>
          <p:cNvSpPr>
            <a:spLocks noGrp="1"/>
          </p:cNvSpPr>
          <p:nvPr>
            <p:ph type="title"/>
          </p:nvPr>
        </p:nvSpPr>
        <p:spPr/>
        <p:txBody>
          <a:bodyPr/>
          <a:lstStyle/>
          <a:p>
            <a:r>
              <a:rPr lang="en-US" b="1" dirty="0"/>
              <a:t>Leaders</a:t>
            </a:r>
          </a:p>
        </p:txBody>
      </p:sp>
      <p:sp>
        <p:nvSpPr>
          <p:cNvPr id="2" name="Content Placeholder 1">
            <a:extLst>
              <a:ext uri="{FF2B5EF4-FFF2-40B4-BE49-F238E27FC236}">
                <a16:creationId xmlns:a16="http://schemas.microsoft.com/office/drawing/2014/main" id="{206A5FB5-8FF0-E22A-08C1-33D642CAF7A5}"/>
              </a:ext>
            </a:extLst>
          </p:cNvPr>
          <p:cNvSpPr>
            <a:spLocks noGrp="1"/>
          </p:cNvSpPr>
          <p:nvPr>
            <p:ph sz="half" idx="2"/>
          </p:nvPr>
        </p:nvSpPr>
        <p:spPr>
          <a:xfrm>
            <a:off x="311727" y="2227792"/>
            <a:ext cx="3981519" cy="4292070"/>
          </a:xfrm>
        </p:spPr>
        <p:txBody>
          <a:bodyPr/>
          <a:lstStyle/>
          <a:p>
            <a:r>
              <a:rPr lang="en-US" altLang="en-US" dirty="0">
                <a:solidFill>
                  <a:schemeClr val="tx1"/>
                </a:solidFill>
              </a:rPr>
              <a:t>Traits of effective leaders are effective communication, having a vision and ensuring it transforms, trust, being innovative, and being inspiring</a:t>
            </a:r>
          </a:p>
          <a:p>
            <a:pPr marL="0" indent="0">
              <a:buNone/>
            </a:pPr>
            <a:endParaRPr lang="en-US" sz="800" dirty="0">
              <a:solidFill>
                <a:schemeClr val="tx1"/>
              </a:solidFill>
            </a:endParaRPr>
          </a:p>
          <a:p>
            <a:pPr>
              <a:buFont typeface="Candara" panose="020E0502030303020204" pitchFamily="34" charset="0"/>
              <a:buChar char="*"/>
            </a:pPr>
            <a:r>
              <a:rPr lang="en-US" dirty="0">
                <a:solidFill>
                  <a:schemeClr val="tx1"/>
                </a:solidFill>
              </a:rPr>
              <a:t>Setting and persuading people to follow their clear set direction. </a:t>
            </a:r>
          </a:p>
          <a:p>
            <a:pPr marL="0" indent="0">
              <a:buNone/>
            </a:pPr>
            <a:endParaRPr lang="en-US" sz="800" dirty="0">
              <a:solidFill>
                <a:schemeClr val="tx1"/>
              </a:solidFill>
            </a:endParaRPr>
          </a:p>
          <a:p>
            <a:pPr>
              <a:buFont typeface="Candara" panose="020E0502030303020204" pitchFamily="34" charset="0"/>
              <a:buChar char="*"/>
            </a:pPr>
            <a:r>
              <a:rPr lang="en-US" dirty="0">
                <a:solidFill>
                  <a:schemeClr val="tx1"/>
                </a:solidFill>
              </a:rPr>
              <a:t>The process is transformational: develop a vision and find a way forward. </a:t>
            </a:r>
          </a:p>
          <a:p>
            <a:pPr marL="0" indent="0">
              <a:buNone/>
            </a:pPr>
            <a:endParaRPr lang="en-US" dirty="0"/>
          </a:p>
        </p:txBody>
      </p:sp>
      <p:sp>
        <p:nvSpPr>
          <p:cNvPr id="5" name="Text Placeholder 4">
            <a:extLst>
              <a:ext uri="{FF2B5EF4-FFF2-40B4-BE49-F238E27FC236}">
                <a16:creationId xmlns:a16="http://schemas.microsoft.com/office/drawing/2014/main" id="{8893AC9A-3C52-9DA3-BB96-CA53289EDB58}"/>
              </a:ext>
            </a:extLst>
          </p:cNvPr>
          <p:cNvSpPr>
            <a:spLocks noGrp="1"/>
          </p:cNvSpPr>
          <p:nvPr>
            <p:ph type="body" sz="quarter" idx="3"/>
          </p:nvPr>
        </p:nvSpPr>
        <p:spPr>
          <a:xfrm>
            <a:off x="4591334" y="2433259"/>
            <a:ext cx="3822192" cy="639762"/>
          </a:xfrm>
        </p:spPr>
        <p:txBody>
          <a:bodyPr/>
          <a:lstStyle/>
          <a:p>
            <a:r>
              <a:rPr lang="en-US" dirty="0">
                <a:solidFill>
                  <a:schemeClr val="accent1"/>
                </a:solidFill>
              </a:rPr>
              <a:t>Skills: </a:t>
            </a:r>
          </a:p>
        </p:txBody>
      </p:sp>
      <p:sp>
        <p:nvSpPr>
          <p:cNvPr id="6" name="Content Placeholder 5">
            <a:extLst>
              <a:ext uri="{FF2B5EF4-FFF2-40B4-BE49-F238E27FC236}">
                <a16:creationId xmlns:a16="http://schemas.microsoft.com/office/drawing/2014/main" id="{AE82C397-FF2B-CE32-8ABB-674E01E6857D}"/>
              </a:ext>
            </a:extLst>
          </p:cNvPr>
          <p:cNvSpPr>
            <a:spLocks noGrp="1"/>
          </p:cNvSpPr>
          <p:nvPr>
            <p:ph sz="quarter" idx="4"/>
          </p:nvPr>
        </p:nvSpPr>
        <p:spPr>
          <a:xfrm>
            <a:off x="5030553" y="2971800"/>
            <a:ext cx="3822192" cy="4089930"/>
          </a:xfrm>
        </p:spPr>
        <p:txBody>
          <a:bodyPr/>
          <a:lstStyle/>
          <a:p>
            <a:r>
              <a:rPr lang="en-US" dirty="0">
                <a:solidFill>
                  <a:schemeClr val="tx1"/>
                </a:solidFill>
              </a:rPr>
              <a:t>Written and Verbal Communication </a:t>
            </a:r>
          </a:p>
          <a:p>
            <a:r>
              <a:rPr lang="en-US" dirty="0">
                <a:solidFill>
                  <a:schemeClr val="tx1"/>
                </a:solidFill>
              </a:rPr>
              <a:t>Develop and articulate a vision.</a:t>
            </a:r>
          </a:p>
          <a:p>
            <a:r>
              <a:rPr lang="en-US" dirty="0">
                <a:solidFill>
                  <a:schemeClr val="tx1"/>
                </a:solidFill>
              </a:rPr>
              <a:t>Establish direction.</a:t>
            </a:r>
          </a:p>
          <a:p>
            <a:r>
              <a:rPr lang="en-US" dirty="0">
                <a:solidFill>
                  <a:schemeClr val="tx1"/>
                </a:solidFill>
              </a:rPr>
              <a:t>Develop change strategies. </a:t>
            </a:r>
          </a:p>
          <a:p>
            <a:r>
              <a:rPr lang="en-US" dirty="0">
                <a:solidFill>
                  <a:schemeClr val="tx1"/>
                </a:solidFill>
              </a:rPr>
              <a:t>Focus on outward areas and risk.</a:t>
            </a:r>
          </a:p>
          <a:p>
            <a:r>
              <a:rPr lang="en-US" dirty="0">
                <a:solidFill>
                  <a:schemeClr val="tx1"/>
                </a:solidFill>
              </a:rPr>
              <a:t>Do the right things, inspire, create.</a:t>
            </a:r>
          </a:p>
          <a:p>
            <a:r>
              <a:rPr lang="en-US" dirty="0">
                <a:solidFill>
                  <a:schemeClr val="tx1"/>
                </a:solidFill>
              </a:rPr>
              <a:t>Use influence and conflict to overcome barriers.</a:t>
            </a:r>
          </a:p>
        </p:txBody>
      </p:sp>
    </p:spTree>
    <p:extLst>
      <p:ext uri="{BB962C8B-B14F-4D97-AF65-F5344CB8AC3E}">
        <p14:creationId xmlns:p14="http://schemas.microsoft.com/office/powerpoint/2010/main" val="371602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F45F-7864-1E63-9814-8E08C795C27F}"/>
              </a:ext>
            </a:extLst>
          </p:cNvPr>
          <p:cNvSpPr>
            <a:spLocks noGrp="1"/>
          </p:cNvSpPr>
          <p:nvPr>
            <p:ph type="title"/>
          </p:nvPr>
        </p:nvSpPr>
        <p:spPr/>
        <p:txBody>
          <a:bodyPr/>
          <a:lstStyle/>
          <a:p>
            <a:r>
              <a:rPr lang="en-US" b="1" dirty="0"/>
              <a:t>Managers </a:t>
            </a:r>
          </a:p>
        </p:txBody>
      </p:sp>
      <p:sp>
        <p:nvSpPr>
          <p:cNvPr id="4" name="Content Placeholder 3">
            <a:extLst>
              <a:ext uri="{FF2B5EF4-FFF2-40B4-BE49-F238E27FC236}">
                <a16:creationId xmlns:a16="http://schemas.microsoft.com/office/drawing/2014/main" id="{2A04F2FD-189D-108C-15CE-ED685FBCF8B9}"/>
              </a:ext>
            </a:extLst>
          </p:cNvPr>
          <p:cNvSpPr>
            <a:spLocks noGrp="1"/>
          </p:cNvSpPr>
          <p:nvPr>
            <p:ph sz="half" idx="2"/>
          </p:nvPr>
        </p:nvSpPr>
        <p:spPr>
          <a:xfrm>
            <a:off x="325582" y="2678113"/>
            <a:ext cx="4336473" cy="3505200"/>
          </a:xfrm>
        </p:spPr>
        <p:txBody>
          <a:bodyPr/>
          <a:lstStyle/>
          <a:p>
            <a:r>
              <a:rPr lang="en-US" altLang="en-US" dirty="0">
                <a:solidFill>
                  <a:schemeClr val="tx1"/>
                </a:solidFill>
              </a:rPr>
              <a:t>Traits of effective managers are effective communication, ability to delegate, being caring, empowering, and results-oriented</a:t>
            </a:r>
          </a:p>
          <a:p>
            <a:pPr marL="0" indent="0">
              <a:buNone/>
            </a:pPr>
            <a:endParaRPr lang="en-US" altLang="en-US" sz="800" dirty="0">
              <a:solidFill>
                <a:schemeClr val="tx1"/>
              </a:solidFill>
            </a:endParaRPr>
          </a:p>
          <a:p>
            <a:pPr>
              <a:buFont typeface="fira sans" panose="020B0503050000020004" pitchFamily="34" charset="0"/>
              <a:buChar char="*"/>
            </a:pPr>
            <a:r>
              <a:rPr lang="en-US" altLang="en-US" dirty="0">
                <a:solidFill>
                  <a:schemeClr val="tx1"/>
                </a:solidFill>
              </a:rPr>
              <a:t>Set tasks and assign resources for employees to carry out the tasks. </a:t>
            </a:r>
          </a:p>
          <a:p>
            <a:pPr>
              <a:buFont typeface="fira sans" panose="020B0503050000020004" pitchFamily="34" charset="0"/>
              <a:buChar char="*"/>
            </a:pPr>
            <a:endParaRPr lang="en-US" altLang="en-US" sz="800" dirty="0">
              <a:solidFill>
                <a:schemeClr val="tx1"/>
              </a:solidFill>
            </a:endParaRPr>
          </a:p>
          <a:p>
            <a:pPr>
              <a:buFont typeface="fira sans" panose="020B0503050000020004" pitchFamily="34" charset="0"/>
              <a:buChar char="*"/>
            </a:pPr>
            <a:r>
              <a:rPr lang="en-US" altLang="en-US" dirty="0">
                <a:solidFill>
                  <a:schemeClr val="tx1"/>
                </a:solidFill>
              </a:rPr>
              <a:t>Their process is transactional: meet objectives and delegate tasks.</a:t>
            </a:r>
          </a:p>
          <a:p>
            <a:endParaRPr lang="en-US" dirty="0"/>
          </a:p>
        </p:txBody>
      </p:sp>
      <p:sp>
        <p:nvSpPr>
          <p:cNvPr id="5" name="Text Placeholder 4">
            <a:extLst>
              <a:ext uri="{FF2B5EF4-FFF2-40B4-BE49-F238E27FC236}">
                <a16:creationId xmlns:a16="http://schemas.microsoft.com/office/drawing/2014/main" id="{7CF0278F-93BD-DC1A-5A51-5F2DB593AF11}"/>
              </a:ext>
            </a:extLst>
          </p:cNvPr>
          <p:cNvSpPr>
            <a:spLocks noGrp="1"/>
          </p:cNvSpPr>
          <p:nvPr>
            <p:ph type="body" sz="quarter" idx="3"/>
          </p:nvPr>
        </p:nvSpPr>
        <p:spPr>
          <a:xfrm>
            <a:off x="4662055" y="2358232"/>
            <a:ext cx="3822192" cy="639762"/>
          </a:xfrm>
        </p:spPr>
        <p:txBody>
          <a:bodyPr/>
          <a:lstStyle/>
          <a:p>
            <a:r>
              <a:rPr lang="en-US" dirty="0">
                <a:solidFill>
                  <a:schemeClr val="accent1"/>
                </a:solidFill>
              </a:rPr>
              <a:t>Skills: </a:t>
            </a:r>
          </a:p>
        </p:txBody>
      </p:sp>
      <p:sp>
        <p:nvSpPr>
          <p:cNvPr id="6" name="Content Placeholder 5">
            <a:extLst>
              <a:ext uri="{FF2B5EF4-FFF2-40B4-BE49-F238E27FC236}">
                <a16:creationId xmlns:a16="http://schemas.microsoft.com/office/drawing/2014/main" id="{2F5A036C-AE33-ADED-1F67-058403BDA155}"/>
              </a:ext>
            </a:extLst>
          </p:cNvPr>
          <p:cNvSpPr>
            <a:spLocks noGrp="1"/>
          </p:cNvSpPr>
          <p:nvPr>
            <p:ph sz="quarter" idx="4"/>
          </p:nvPr>
        </p:nvSpPr>
        <p:spPr>
          <a:xfrm>
            <a:off x="5032620" y="2906713"/>
            <a:ext cx="3822192" cy="3276600"/>
          </a:xfrm>
        </p:spPr>
        <p:txBody>
          <a:bodyPr/>
          <a:lstStyle/>
          <a:p>
            <a:r>
              <a:rPr lang="en-US" dirty="0">
                <a:solidFill>
                  <a:schemeClr val="tx1"/>
                </a:solidFill>
              </a:rPr>
              <a:t>Written and Verbal Communication </a:t>
            </a:r>
          </a:p>
          <a:p>
            <a:r>
              <a:rPr lang="en-US" dirty="0">
                <a:solidFill>
                  <a:schemeClr val="tx1"/>
                </a:solidFill>
              </a:rPr>
              <a:t>Execute plans looking for areas of improvement via detailed processes and procedures. </a:t>
            </a:r>
          </a:p>
          <a:p>
            <a:r>
              <a:rPr lang="en-US" dirty="0">
                <a:solidFill>
                  <a:schemeClr val="tx1"/>
                </a:solidFill>
              </a:rPr>
              <a:t>Focus inward on issues in the organization and process for managing change and solving problems. </a:t>
            </a:r>
          </a:p>
          <a:p>
            <a:r>
              <a:rPr lang="en-US" dirty="0">
                <a:solidFill>
                  <a:schemeClr val="tx1"/>
                </a:solidFill>
              </a:rPr>
              <a:t>Use authority, avoid conflicts, act within risks set and achieve organizational  key results. </a:t>
            </a:r>
          </a:p>
        </p:txBody>
      </p:sp>
    </p:spTree>
    <p:extLst>
      <p:ext uri="{BB962C8B-B14F-4D97-AF65-F5344CB8AC3E}">
        <p14:creationId xmlns:p14="http://schemas.microsoft.com/office/powerpoint/2010/main" val="13017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155&quot;&gt;&lt;/object&gt;&lt;object type=&quot;2&quot; unique_id=&quot;10156&quot;&gt;&lt;object type=&quot;3&quot; unique_id=&quot;10195&quot;&gt;&lt;property id=&quot;20148&quot; value=&quot;5&quot;/&gt;&lt;property id=&quot;20300&quot; value=&quot;Slide 1&quot;/&gt;&lt;property id=&quot;20307&quot; value=&quot;256&quot;/&gt;&lt;/object&gt;&lt;object type=&quot;3&quot; unique_id=&quot;10196&quot;&gt;&lt;property id=&quot;20148&quot; value=&quot;5&quot;/&gt;&lt;property id=&quot;20300&quot; value=&quot;Slide 2 - &amp;quot;Training Summary&amp;quot;&quot;/&gt;&lt;property id=&quot;20307&quot; value=&quot;257&quot;/&gt;&lt;/object&gt;&lt;object type=&quot;3&quot; unique_id=&quot;10197&quot;&gt;&lt;property id=&quot;20148&quot; value=&quot;5&quot;/&gt;&lt;property id=&quot;20300&quot; value=&quot;Slide 3 - &amp;quot;Training Objective&amp;quot;&quot;/&gt;&lt;property id=&quot;20307&quot; value=&quot;258&quot;/&gt;&lt;/object&gt;&lt;object type=&quot;3&quot; unique_id=&quot;10198&quot;&gt;&lt;property id=&quot;20148&quot; value=&quot;5&quot;/&gt;&lt;property id=&quot;20300&quot; value=&quot;Slide 4 - &amp;quot;AcTivity (video, quiz, technique, etc)&amp;quot;&quot;/&gt;&lt;property id=&quot;20307&quot; value=&quot;259&quot;/&gt;&lt;/object&gt;&lt;object type=&quot;3&quot; unique_id=&quot;10199&quot;&gt;&lt;property id=&quot;20148&quot; value=&quot;5&quot;/&gt;&lt;property id=&quot;20300&quot; value=&quot;Slide 5 - &amp;quot;Content&amp;quot;&quot;/&gt;&lt;property id=&quot;20307&quot; value=&quot;260&quot;/&gt;&lt;/object&gt;&lt;object type=&quot;3&quot; unique_id=&quot;10200&quot;&gt;&lt;property id=&quot;20148&quot; value=&quot;5&quot;/&gt;&lt;property id=&quot;20300&quot; value=&quot;Slide 6 - &amp;quot;Content&amp;quot;&quot;/&gt;&lt;property id=&quot;20307&quot; value=&quot;261&quot;/&gt;&lt;/object&gt;&lt;object type=&quot;3&quot; unique_id=&quot;10201&quot;&gt;&lt;property id=&quot;20148&quot; value=&quot;5&quot;/&gt;&lt;property id=&quot;20300&quot; value=&quot;Slide 7 - &amp;quot;Content&amp;quot;&quot;/&gt;&lt;property id=&quot;20307&quot; value=&quot;262&quot;/&gt;&lt;/object&gt;&lt;object type=&quot;3&quot; unique_id=&quot;10202&quot;&gt;&lt;property id=&quot;20148&quot; value=&quot;5&quot;/&gt;&lt;property id=&quot;20300&quot; value=&quot;Slide 8 - &amp;quot;Content&amp;quot;&quot;/&gt;&lt;property id=&quot;20307&quot; value=&quot;263&quot;/&gt;&lt;/object&gt;&lt;object type=&quot;3&quot; unique_id=&quot;10203&quot;&gt;&lt;property id=&quot;20148&quot; value=&quot;5&quot;/&gt;&lt;property id=&quot;20300&quot; value=&quot;Slide 9 - &amp;quot;Content&amp;quot;&quot;/&gt;&lt;property id=&quot;20307&quot; value=&quot;264&quot;/&gt;&lt;/object&gt;&lt;object type=&quot;3&quot; unique_id=&quot;10204&quot;&gt;&lt;property id=&quot;20148&quot; value=&quot;5&quot;/&gt;&lt;property id=&quot;20300&quot; value=&quot;Slide 10 - &amp;quot;Content&amp;quot;&quot;/&gt;&lt;property id=&quot;20307&quot; value=&quot;265&quot;/&gt;&lt;/object&gt;&lt;object type=&quot;3&quot; unique_id=&quot;10205&quot;&gt;&lt;property id=&quot;20148&quot; value=&quot;5&quot;/&gt;&lt;property id=&quot;20300&quot; value=&quot;Slide 11 - &amp;quot;Activity&amp;quot;&quot;/&gt;&lt;property id=&quot;20307&quot; value=&quot;266&quot;/&gt;&lt;/object&gt;&lt;object type=&quot;3&quot; unique_id=&quot;10206&quot;&gt;&lt;property id=&quot;20148&quot; value=&quot;5&quot;/&gt;&lt;property id=&quot;20300&quot; value=&quot;Slide 12 - &amp;quot;Content&amp;quot;&quot;/&gt;&lt;property id=&quot;20307&quot; value=&quot;267&quot;/&gt;&lt;/object&gt;&lt;object type=&quot;3&quot; unique_id=&quot;10207&quot;&gt;&lt;property id=&quot;20148&quot; value=&quot;5&quot;/&gt;&lt;property id=&quot;20300&quot; value=&quot;Slide 13 - &amp;quot;Content&amp;quot;&quot;/&gt;&lt;property id=&quot;20307&quot; value=&quot;268&quot;/&gt;&lt;/object&gt;&lt;object type=&quot;3&quot; unique_id=&quot;10208&quot;&gt;&lt;property id=&quot;20148&quot; value=&quot;5&quot;/&gt;&lt;property id=&quot;20300&quot; value=&quot;Slide 14 - &amp;quot;Content&amp;quot;&quot;/&gt;&lt;property id=&quot;20307&quot; value=&quot;269&quot;/&gt;&lt;/object&gt;&lt;object type=&quot;3&quot; unique_id=&quot;10209&quot;&gt;&lt;property id=&quot;20148&quot; value=&quot;5&quot;/&gt;&lt;property id=&quot;20300&quot; value=&quot;Slide 15 - &amp;quot;Content&amp;quot;&quot;/&gt;&lt;property id=&quot;20307&quot; value=&quot;270&quot;/&gt;&lt;/object&gt;&lt;object type=&quot;3&quot; unique_id=&quot;10210&quot;&gt;&lt;property id=&quot;20148&quot; value=&quot;5&quot;/&gt;&lt;property id=&quot;20300&quot; value=&quot;Slide 16 - &amp;quot;Content&amp;quot;&quot;/&gt;&lt;property id=&quot;20307&quot; value=&quot;271&quot;/&gt;&lt;/object&gt;&lt;object type=&quot;3&quot; unique_id=&quot;10211&quot;&gt;&lt;property id=&quot;20148&quot; value=&quot;5&quot;/&gt;&lt;property id=&quot;20300&quot; value=&quot;Slide 17 - &amp;quot;Content&amp;quot;&quot;/&gt;&lt;property id=&quot;20307&quot; value=&quot;272&quot;/&gt;&lt;/object&gt;&lt;object type=&quot;3&quot; unique_id=&quot;10212&quot;&gt;&lt;property id=&quot;20148&quot; value=&quot;5&quot;/&gt;&lt;property id=&quot;20300&quot; value=&quot;Slide 18 - &amp;quot;Content&amp;quot;&quot;/&gt;&lt;property id=&quot;20307&quot; value=&quot;273&quot;/&gt;&lt;/object&gt;&lt;object type=&quot;3&quot; unique_id=&quot;10213&quot;&gt;&lt;property id=&quot;20148&quot; value=&quot;5&quot;/&gt;&lt;property id=&quot;20300&quot; value=&quot;Slide 19&quot;/&gt;&lt;property id=&quot;20307&quot; value=&quot;27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922AFC8A1E1640970C7B19CC65882F" ma:contentTypeVersion="0" ma:contentTypeDescription="Create a new document." ma:contentTypeScope="" ma:versionID="1f47d6f45dd9707324951e66888fdf5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C0E632-B252-461F-98F0-BFAC953C8F17}">
  <ds:schemaRefs>
    <ds:schemaRef ds:uri="http://schemas.microsoft.com/sharepoint/v3/contenttype/forms"/>
  </ds:schemaRefs>
</ds:datastoreItem>
</file>

<file path=customXml/itemProps2.xml><?xml version="1.0" encoding="utf-8"?>
<ds:datastoreItem xmlns:ds="http://schemas.openxmlformats.org/officeDocument/2006/customXml" ds:itemID="{D73D106F-1125-4CDA-9D64-C95E5523C1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B8F0FE1-DFD2-4001-8ACF-2F767AC843BD}">
  <ds:schemaRefs>
    <ds:schemaRef ds:uri="http://www.w3.org/XML/1998/namespace"/>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Waveform</Template>
  <TotalTime>26283</TotalTime>
  <Words>1316</Words>
  <Application>Microsoft Office PowerPoint</Application>
  <PresentationFormat>On-screen Show (4:3)</PresentationFormat>
  <Paragraphs>182</Paragraphs>
  <Slides>19</Slides>
  <Notes>13</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Calibri</vt:lpstr>
      <vt:lpstr>Candara</vt:lpstr>
      <vt:lpstr>fira sans</vt:lpstr>
      <vt:lpstr>Franklin Gothic Book</vt:lpstr>
      <vt:lpstr>Franklin Gothic Demi</vt:lpstr>
      <vt:lpstr>Georgia</vt:lpstr>
      <vt:lpstr>Google Sans</vt:lpstr>
      <vt:lpstr>Symbol</vt:lpstr>
      <vt:lpstr>Waveform</vt:lpstr>
      <vt:lpstr>Custom Design</vt:lpstr>
      <vt:lpstr>1_Custom Design</vt:lpstr>
      <vt:lpstr>Three Types of Transit Management</vt:lpstr>
      <vt:lpstr>Training Objectives </vt:lpstr>
      <vt:lpstr>Types of Management </vt:lpstr>
      <vt:lpstr>Leaders/Managers/Supervisors</vt:lpstr>
      <vt:lpstr>PowerPoint Presentation</vt:lpstr>
      <vt:lpstr>Identify levels </vt:lpstr>
      <vt:lpstr>Exercise/Discussion</vt:lpstr>
      <vt:lpstr>Leaders</vt:lpstr>
      <vt:lpstr>Managers </vt:lpstr>
      <vt:lpstr>Supervisors </vt:lpstr>
      <vt:lpstr>Exercise/Discussion</vt:lpstr>
      <vt:lpstr>Communication </vt:lpstr>
      <vt:lpstr>Barriers to Effective Communication</vt:lpstr>
      <vt:lpstr>Understanding Morale and Motivation</vt:lpstr>
      <vt:lpstr>COLLECTIVE, Complex TRAUMA</vt:lpstr>
      <vt:lpstr>Emotional Impact of Stress</vt:lpstr>
      <vt:lpstr>Components of Empathy</vt:lpstr>
      <vt:lpstr>Creating a Team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dc:creator>
  <cp:lastModifiedBy>Lynn Scarbath Berger</cp:lastModifiedBy>
  <cp:revision>358</cp:revision>
  <cp:lastPrinted>2021-11-16T22:07:41Z</cp:lastPrinted>
  <dcterms:created xsi:type="dcterms:W3CDTF">2011-06-30T14:32:57Z</dcterms:created>
  <dcterms:modified xsi:type="dcterms:W3CDTF">2023-09-20T21:02:48Z</dcterms:modified>
</cp:coreProperties>
</file>