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10287000" cx="18288000"/>
  <p:notesSz cx="6858000" cy="9144000"/>
  <p:embeddedFontLst>
    <p:embeddedFont>
      <p:font typeface="Arimo"/>
      <p:regular r:id="rId17"/>
      <p:bold r:id="rId18"/>
      <p:italic r:id="rId19"/>
      <p:boldItalic r:id="rId20"/>
    </p:embeddedFont>
    <p:embeddedFont>
      <p:font typeface="Public Sans"/>
      <p:bold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Arimo-bold.fntdata"/><Relationship Id="rId8" Type="http://schemas.openxmlformats.org/officeDocument/2006/relationships/slide" Target="slides/slide3.xml"/><Relationship Id="rId21" Type="http://schemas.openxmlformats.org/officeDocument/2006/relationships/font" Target="fonts/PublicSans-bold.fntdata"/><Relationship Id="rId3"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font" Target="fonts/Arimo-regular.fntdata"/><Relationship Id="rId7" Type="http://schemas.openxmlformats.org/officeDocument/2006/relationships/slide" Target="slides/slide2.xml"/><Relationship Id="rId25" Type="http://schemas.openxmlformats.org/officeDocument/2006/relationships/customXml" Target="../customXml/item3.xml"/><Relationship Id="rId20" Type="http://schemas.openxmlformats.org/officeDocument/2006/relationships/font" Target="fonts/Arimo-boldItalic.fntdata"/><Relationship Id="rId2"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1" Type="http://schemas.openxmlformats.org/officeDocument/2006/relationships/theme" Target="theme/theme2.xml"/><Relationship Id="rId6" Type="http://schemas.openxmlformats.org/officeDocument/2006/relationships/slide" Target="slides/slide1.xml"/><Relationship Id="rId24" Type="http://schemas.openxmlformats.org/officeDocument/2006/relationships/customXml" Target="../customXml/item2.xml"/><Relationship Id="rId15" Type="http://schemas.openxmlformats.org/officeDocument/2006/relationships/slide" Target="slides/slide10.xml"/><Relationship Id="rId5" Type="http://schemas.openxmlformats.org/officeDocument/2006/relationships/notesMaster" Target="notesMasters/notesMaster1.xml"/><Relationship Id="rId23"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font" Target="fonts/Arimo-italic.fntdata"/><Relationship Id="rId22" Type="http://schemas.openxmlformats.org/officeDocument/2006/relationships/font" Target="fonts/PublicSans-boldItalic.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84e01dbf8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84e01dbf8e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8.jpg"/><Relationship Id="rId6"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0.jpg"/><Relationship Id="rId6" Type="http://schemas.openxmlformats.org/officeDocument/2006/relationships/image" Target="../media/image28.jpg"/><Relationship Id="rId7"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23.png"/><Relationship Id="rId5" Type="http://schemas.openxmlformats.org/officeDocument/2006/relationships/image" Target="../media/image13.jpg"/><Relationship Id="rId6" Type="http://schemas.openxmlformats.org/officeDocument/2006/relationships/image" Target="../media/image19.png"/><Relationship Id="rId7" Type="http://schemas.openxmlformats.org/officeDocument/2006/relationships/image" Target="../media/image12.png"/><Relationship Id="rId8"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F"/>
        </a:solidFill>
      </p:bgPr>
    </p:bg>
    <p:spTree>
      <p:nvGrpSpPr>
        <p:cNvPr id="83" name="Shape 83"/>
        <p:cNvGrpSpPr/>
        <p:nvPr/>
      </p:nvGrpSpPr>
      <p:grpSpPr>
        <a:xfrm>
          <a:off x="0" y="0"/>
          <a:ext cx="0" cy="0"/>
          <a:chOff x="0" y="0"/>
          <a:chExt cx="0" cy="0"/>
        </a:xfrm>
      </p:grpSpPr>
      <p:sp>
        <p:nvSpPr>
          <p:cNvPr id="84" name="Google Shape;84;p13"/>
          <p:cNvSpPr/>
          <p:nvPr/>
        </p:nvSpPr>
        <p:spPr>
          <a:xfrm rot="8100000">
            <a:off x="5777215" y="8325796"/>
            <a:ext cx="5636927" cy="605970"/>
          </a:xfrm>
          <a:custGeom>
            <a:rect b="b" l="l" r="r" t="t"/>
            <a:pathLst>
              <a:path extrusionOk="0" h="605970" w="5636927">
                <a:moveTo>
                  <a:pt x="0" y="0"/>
                </a:moveTo>
                <a:lnTo>
                  <a:pt x="5636927" y="0"/>
                </a:lnTo>
                <a:lnTo>
                  <a:pt x="5636927" y="605969"/>
                </a:lnTo>
                <a:lnTo>
                  <a:pt x="0" y="605969"/>
                </a:lnTo>
                <a:lnTo>
                  <a:pt x="0" y="0"/>
                </a:lnTo>
                <a:close/>
              </a:path>
            </a:pathLst>
          </a:custGeom>
          <a:blipFill rotWithShape="1">
            <a:blip r:embed="rId3">
              <a:alphaModFix/>
            </a:blip>
            <a:stretch>
              <a:fillRect b="0" l="0" r="0" t="0"/>
            </a:stretch>
          </a:blipFill>
          <a:ln>
            <a:noFill/>
          </a:ln>
        </p:spPr>
      </p:sp>
      <p:grpSp>
        <p:nvGrpSpPr>
          <p:cNvPr id="85" name="Google Shape;85;p13"/>
          <p:cNvGrpSpPr/>
          <p:nvPr/>
        </p:nvGrpSpPr>
        <p:grpSpPr>
          <a:xfrm rot="-2700000">
            <a:off x="7450771" y="7777890"/>
            <a:ext cx="5776308" cy="3494026"/>
            <a:chOff x="0" y="-38100"/>
            <a:chExt cx="1721191" cy="1041130"/>
          </a:xfrm>
        </p:grpSpPr>
        <p:sp>
          <p:nvSpPr>
            <p:cNvPr id="86" name="Google Shape;86;p13"/>
            <p:cNvSpPr/>
            <p:nvPr/>
          </p:nvSpPr>
          <p:spPr>
            <a:xfrm>
              <a:off x="0" y="0"/>
              <a:ext cx="1721191" cy="1003030"/>
            </a:xfrm>
            <a:custGeom>
              <a:rect b="b" l="l" r="r" t="t"/>
              <a:pathLst>
                <a:path extrusionOk="0" h="1003030" w="1721191">
                  <a:moveTo>
                    <a:pt x="0" y="0"/>
                  </a:moveTo>
                  <a:lnTo>
                    <a:pt x="1721191" y="0"/>
                  </a:lnTo>
                  <a:lnTo>
                    <a:pt x="1721191" y="1003030"/>
                  </a:lnTo>
                  <a:lnTo>
                    <a:pt x="0" y="1003030"/>
                  </a:lnTo>
                  <a:close/>
                </a:path>
              </a:pathLst>
            </a:custGeom>
            <a:solidFill>
              <a:srgbClr val="0F4984"/>
            </a:solidFill>
            <a:ln>
              <a:noFill/>
            </a:ln>
          </p:spPr>
        </p:sp>
        <p:sp>
          <p:nvSpPr>
            <p:cNvPr id="87" name="Google Shape;87;p13"/>
            <p:cNvSpPr txBox="1"/>
            <p:nvPr/>
          </p:nvSpPr>
          <p:spPr>
            <a:xfrm>
              <a:off x="0" y="-38100"/>
              <a:ext cx="1721191" cy="10411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p:nvPr/>
        </p:nvSpPr>
        <p:spPr>
          <a:xfrm rot="2700000">
            <a:off x="3826817" y="519180"/>
            <a:ext cx="5636927" cy="605970"/>
          </a:xfrm>
          <a:custGeom>
            <a:rect b="b" l="l" r="r" t="t"/>
            <a:pathLst>
              <a:path extrusionOk="0" h="605970" w="5636927">
                <a:moveTo>
                  <a:pt x="0" y="0"/>
                </a:moveTo>
                <a:lnTo>
                  <a:pt x="5636927" y="0"/>
                </a:lnTo>
                <a:lnTo>
                  <a:pt x="5636927" y="605969"/>
                </a:lnTo>
                <a:lnTo>
                  <a:pt x="0" y="605969"/>
                </a:lnTo>
                <a:lnTo>
                  <a:pt x="0" y="0"/>
                </a:lnTo>
                <a:close/>
              </a:path>
            </a:pathLst>
          </a:custGeom>
          <a:blipFill rotWithShape="1">
            <a:blip r:embed="rId3">
              <a:alphaModFix/>
            </a:blip>
            <a:stretch>
              <a:fillRect b="0" l="0" r="0" t="0"/>
            </a:stretch>
          </a:blipFill>
          <a:ln>
            <a:noFill/>
          </a:ln>
        </p:spPr>
      </p:sp>
      <p:grpSp>
        <p:nvGrpSpPr>
          <p:cNvPr id="89" name="Google Shape;89;p13"/>
          <p:cNvGrpSpPr/>
          <p:nvPr/>
        </p:nvGrpSpPr>
        <p:grpSpPr>
          <a:xfrm rot="-8100000">
            <a:off x="6220399" y="-796980"/>
            <a:ext cx="4275519" cy="2639184"/>
            <a:chOff x="0" y="-38100"/>
            <a:chExt cx="1273995" cy="786409"/>
          </a:xfrm>
        </p:grpSpPr>
        <p:sp>
          <p:nvSpPr>
            <p:cNvPr id="90" name="Google Shape;90;p13"/>
            <p:cNvSpPr/>
            <p:nvPr/>
          </p:nvSpPr>
          <p:spPr>
            <a:xfrm>
              <a:off x="0" y="0"/>
              <a:ext cx="1273995" cy="748309"/>
            </a:xfrm>
            <a:custGeom>
              <a:rect b="b" l="l" r="r" t="t"/>
              <a:pathLst>
                <a:path extrusionOk="0" h="748309" w="1273995">
                  <a:moveTo>
                    <a:pt x="0" y="0"/>
                  </a:moveTo>
                  <a:lnTo>
                    <a:pt x="1273995" y="0"/>
                  </a:lnTo>
                  <a:lnTo>
                    <a:pt x="1273995" y="748309"/>
                  </a:lnTo>
                  <a:lnTo>
                    <a:pt x="0" y="748309"/>
                  </a:lnTo>
                  <a:close/>
                </a:path>
              </a:pathLst>
            </a:custGeom>
            <a:solidFill>
              <a:srgbClr val="16599D"/>
            </a:solidFill>
            <a:ln>
              <a:noFill/>
            </a:ln>
          </p:spPr>
        </p:sp>
        <p:sp>
          <p:nvSpPr>
            <p:cNvPr id="91" name="Google Shape;91;p13"/>
            <p:cNvSpPr txBox="1"/>
            <p:nvPr/>
          </p:nvSpPr>
          <p:spPr>
            <a:xfrm>
              <a:off x="0" y="-38100"/>
              <a:ext cx="1273995" cy="78640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3"/>
          <p:cNvSpPr/>
          <p:nvPr/>
        </p:nvSpPr>
        <p:spPr>
          <a:xfrm rot="-2700000">
            <a:off x="9562903" y="-1975037"/>
            <a:ext cx="11641929" cy="11641929"/>
          </a:xfrm>
          <a:custGeom>
            <a:rect b="b" l="l" r="r" t="t"/>
            <a:pathLst>
              <a:path extrusionOk="0" h="11641929" w="11641929">
                <a:moveTo>
                  <a:pt x="0" y="0"/>
                </a:moveTo>
                <a:lnTo>
                  <a:pt x="11641929" y="0"/>
                </a:lnTo>
                <a:lnTo>
                  <a:pt x="11641929" y="11641930"/>
                </a:lnTo>
                <a:lnTo>
                  <a:pt x="0" y="11641930"/>
                </a:lnTo>
                <a:lnTo>
                  <a:pt x="0" y="0"/>
                </a:lnTo>
                <a:close/>
              </a:path>
            </a:pathLst>
          </a:custGeom>
          <a:blipFill rotWithShape="1">
            <a:blip r:embed="rId4">
              <a:alphaModFix amt="58000"/>
            </a:blip>
            <a:stretch>
              <a:fillRect b="0" l="0" r="0" t="0"/>
            </a:stretch>
          </a:blipFill>
          <a:ln>
            <a:noFill/>
          </a:ln>
        </p:spPr>
      </p:sp>
      <p:grpSp>
        <p:nvGrpSpPr>
          <p:cNvPr id="93" name="Google Shape;93;p13"/>
          <p:cNvGrpSpPr/>
          <p:nvPr/>
        </p:nvGrpSpPr>
        <p:grpSpPr>
          <a:xfrm rot="-2700000">
            <a:off x="9822645" y="-1816661"/>
            <a:ext cx="10863149" cy="11065880"/>
            <a:chOff x="0" y="-38100"/>
            <a:chExt cx="2041549" cy="2079649"/>
          </a:xfrm>
        </p:grpSpPr>
        <p:sp>
          <p:nvSpPr>
            <p:cNvPr id="94" name="Google Shape;94;p13"/>
            <p:cNvSpPr/>
            <p:nvPr/>
          </p:nvSpPr>
          <p:spPr>
            <a:xfrm>
              <a:off x="0" y="0"/>
              <a:ext cx="2041549" cy="2041549"/>
            </a:xfrm>
            <a:custGeom>
              <a:rect b="b" l="l" r="r" t="t"/>
              <a:pathLst>
                <a:path extrusionOk="0" h="2041549" w="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txBox="1"/>
            <p:nvPr/>
          </p:nvSpPr>
          <p:spPr>
            <a:xfrm>
              <a:off x="0" y="-38100"/>
              <a:ext cx="2041549" cy="20796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13"/>
          <p:cNvSpPr/>
          <p:nvPr/>
        </p:nvSpPr>
        <p:spPr>
          <a:xfrm rot="8100000">
            <a:off x="7965362" y="10637768"/>
            <a:ext cx="5636927" cy="605970"/>
          </a:xfrm>
          <a:custGeom>
            <a:rect b="b" l="l" r="r" t="t"/>
            <a:pathLst>
              <a:path extrusionOk="0" h="605970" w="5636927">
                <a:moveTo>
                  <a:pt x="0" y="0"/>
                </a:moveTo>
                <a:lnTo>
                  <a:pt x="5636927" y="0"/>
                </a:lnTo>
                <a:lnTo>
                  <a:pt x="5636927" y="605969"/>
                </a:lnTo>
                <a:lnTo>
                  <a:pt x="0" y="605969"/>
                </a:lnTo>
                <a:lnTo>
                  <a:pt x="0" y="0"/>
                </a:lnTo>
                <a:close/>
              </a:path>
            </a:pathLst>
          </a:custGeom>
          <a:blipFill rotWithShape="1">
            <a:blip r:embed="rId3">
              <a:alphaModFix/>
            </a:blip>
            <a:stretch>
              <a:fillRect b="0" l="0" r="0" t="0"/>
            </a:stretch>
          </a:blipFill>
          <a:ln>
            <a:noFill/>
          </a:ln>
        </p:spPr>
      </p:sp>
      <p:grpSp>
        <p:nvGrpSpPr>
          <p:cNvPr id="97" name="Google Shape;97;p13"/>
          <p:cNvGrpSpPr/>
          <p:nvPr/>
        </p:nvGrpSpPr>
        <p:grpSpPr>
          <a:xfrm rot="-2700000">
            <a:off x="10674421" y="6506759"/>
            <a:ext cx="10211745" cy="2568787"/>
            <a:chOff x="0" y="-38100"/>
            <a:chExt cx="3042837" cy="765433"/>
          </a:xfrm>
        </p:grpSpPr>
        <p:sp>
          <p:nvSpPr>
            <p:cNvPr id="98" name="Google Shape;98;p13"/>
            <p:cNvSpPr/>
            <p:nvPr/>
          </p:nvSpPr>
          <p:spPr>
            <a:xfrm>
              <a:off x="0" y="0"/>
              <a:ext cx="3042837" cy="727333"/>
            </a:xfrm>
            <a:custGeom>
              <a:rect b="b" l="l" r="r" t="t"/>
              <a:pathLst>
                <a:path extrusionOk="0" h="727333" w="3042837">
                  <a:moveTo>
                    <a:pt x="0" y="0"/>
                  </a:moveTo>
                  <a:lnTo>
                    <a:pt x="3042837" y="0"/>
                  </a:lnTo>
                  <a:lnTo>
                    <a:pt x="3042837" y="727333"/>
                  </a:lnTo>
                  <a:lnTo>
                    <a:pt x="0" y="727333"/>
                  </a:lnTo>
                  <a:close/>
                </a:path>
              </a:pathLst>
            </a:custGeom>
            <a:solidFill>
              <a:srgbClr val="16599D"/>
            </a:solidFill>
            <a:ln>
              <a:noFill/>
            </a:ln>
          </p:spPr>
        </p:sp>
        <p:sp>
          <p:nvSpPr>
            <p:cNvPr id="99" name="Google Shape;99;p13"/>
            <p:cNvSpPr txBox="1"/>
            <p:nvPr/>
          </p:nvSpPr>
          <p:spPr>
            <a:xfrm>
              <a:off x="0" y="-38100"/>
              <a:ext cx="3042837" cy="765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13"/>
          <p:cNvSpPr/>
          <p:nvPr/>
        </p:nvSpPr>
        <p:spPr>
          <a:xfrm rot="8100000">
            <a:off x="13721104" y="8138017"/>
            <a:ext cx="5636927" cy="605970"/>
          </a:xfrm>
          <a:custGeom>
            <a:rect b="b" l="l" r="r" t="t"/>
            <a:pathLst>
              <a:path extrusionOk="0" h="605970" w="5636927">
                <a:moveTo>
                  <a:pt x="0" y="0"/>
                </a:moveTo>
                <a:lnTo>
                  <a:pt x="5636926" y="0"/>
                </a:lnTo>
                <a:lnTo>
                  <a:pt x="5636926" y="605970"/>
                </a:lnTo>
                <a:lnTo>
                  <a:pt x="0" y="605970"/>
                </a:lnTo>
                <a:lnTo>
                  <a:pt x="0" y="0"/>
                </a:lnTo>
                <a:close/>
              </a:path>
            </a:pathLst>
          </a:custGeom>
          <a:blipFill rotWithShape="1">
            <a:blip r:embed="rId3">
              <a:alphaModFix/>
            </a:blip>
            <a:stretch>
              <a:fillRect b="0" l="0" r="0" t="0"/>
            </a:stretch>
          </a:blipFill>
          <a:ln>
            <a:noFill/>
          </a:ln>
        </p:spPr>
      </p:sp>
      <p:grpSp>
        <p:nvGrpSpPr>
          <p:cNvPr id="101" name="Google Shape;101;p13"/>
          <p:cNvGrpSpPr/>
          <p:nvPr/>
        </p:nvGrpSpPr>
        <p:grpSpPr>
          <a:xfrm rot="-2700000">
            <a:off x="14728397" y="8028866"/>
            <a:ext cx="5641848" cy="2678441"/>
            <a:chOff x="0" y="-38100"/>
            <a:chExt cx="1681125" cy="798106"/>
          </a:xfrm>
        </p:grpSpPr>
        <p:sp>
          <p:nvSpPr>
            <p:cNvPr id="102" name="Google Shape;102;p13"/>
            <p:cNvSpPr/>
            <p:nvPr/>
          </p:nvSpPr>
          <p:spPr>
            <a:xfrm>
              <a:off x="0" y="0"/>
              <a:ext cx="1681125" cy="760006"/>
            </a:xfrm>
            <a:custGeom>
              <a:rect b="b" l="l" r="r" t="t"/>
              <a:pathLst>
                <a:path extrusionOk="0" h="760006" w="1681125">
                  <a:moveTo>
                    <a:pt x="0" y="0"/>
                  </a:moveTo>
                  <a:lnTo>
                    <a:pt x="1681125" y="0"/>
                  </a:lnTo>
                  <a:lnTo>
                    <a:pt x="1681125" y="760006"/>
                  </a:lnTo>
                  <a:lnTo>
                    <a:pt x="0" y="760006"/>
                  </a:lnTo>
                  <a:close/>
                </a:path>
              </a:pathLst>
            </a:custGeom>
            <a:solidFill>
              <a:srgbClr val="2978C8"/>
            </a:solidFill>
            <a:ln>
              <a:noFill/>
            </a:ln>
          </p:spPr>
        </p:sp>
        <p:sp>
          <p:nvSpPr>
            <p:cNvPr id="103" name="Google Shape;103;p13"/>
            <p:cNvSpPr txBox="1"/>
            <p:nvPr/>
          </p:nvSpPr>
          <p:spPr>
            <a:xfrm>
              <a:off x="0" y="-38100"/>
              <a:ext cx="1681125" cy="7981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3"/>
          <p:cNvGrpSpPr/>
          <p:nvPr/>
        </p:nvGrpSpPr>
        <p:grpSpPr>
          <a:xfrm rot="10800000">
            <a:off x="1028700" y="6634124"/>
            <a:ext cx="934250" cy="234036"/>
            <a:chOff x="0" y="-38100"/>
            <a:chExt cx="278383" cy="69737"/>
          </a:xfrm>
        </p:grpSpPr>
        <p:sp>
          <p:nvSpPr>
            <p:cNvPr id="105" name="Google Shape;105;p13"/>
            <p:cNvSpPr/>
            <p:nvPr/>
          </p:nvSpPr>
          <p:spPr>
            <a:xfrm>
              <a:off x="0" y="0"/>
              <a:ext cx="278383" cy="31637"/>
            </a:xfrm>
            <a:custGeom>
              <a:rect b="b" l="l" r="r" t="t"/>
              <a:pathLst>
                <a:path extrusionOk="0" h="31637" w="278383">
                  <a:moveTo>
                    <a:pt x="15818" y="0"/>
                  </a:moveTo>
                  <a:lnTo>
                    <a:pt x="262564" y="0"/>
                  </a:lnTo>
                  <a:cubicBezTo>
                    <a:pt x="266759" y="0"/>
                    <a:pt x="270783" y="1667"/>
                    <a:pt x="273749" y="4633"/>
                  </a:cubicBezTo>
                  <a:cubicBezTo>
                    <a:pt x="276716" y="7600"/>
                    <a:pt x="278383" y="11623"/>
                    <a:pt x="278383" y="15818"/>
                  </a:cubicBezTo>
                  <a:lnTo>
                    <a:pt x="278383" y="15818"/>
                  </a:lnTo>
                  <a:cubicBezTo>
                    <a:pt x="278383" y="24555"/>
                    <a:pt x="271300" y="31637"/>
                    <a:pt x="262564"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7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txBox="1"/>
            <p:nvPr/>
          </p:nvSpPr>
          <p:spPr>
            <a:xfrm>
              <a:off x="0" y="-38100"/>
              <a:ext cx="278383" cy="6973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13"/>
          <p:cNvGrpSpPr/>
          <p:nvPr/>
        </p:nvGrpSpPr>
        <p:grpSpPr>
          <a:xfrm rot="10800000">
            <a:off x="2058200" y="6634124"/>
            <a:ext cx="312889" cy="234036"/>
            <a:chOff x="0" y="-38100"/>
            <a:chExt cx="93233" cy="69737"/>
          </a:xfrm>
        </p:grpSpPr>
        <p:sp>
          <p:nvSpPr>
            <p:cNvPr id="108" name="Google Shape;108;p13"/>
            <p:cNvSpPr/>
            <p:nvPr/>
          </p:nvSpPr>
          <p:spPr>
            <a:xfrm>
              <a:off x="0" y="0"/>
              <a:ext cx="93233" cy="31637"/>
            </a:xfrm>
            <a:custGeom>
              <a:rect b="b" l="l" r="r" t="t"/>
              <a:pathLst>
                <a:path extrusionOk="0" h="31637" w="93233">
                  <a:moveTo>
                    <a:pt x="15818" y="0"/>
                  </a:moveTo>
                  <a:lnTo>
                    <a:pt x="77415" y="0"/>
                  </a:lnTo>
                  <a:cubicBezTo>
                    <a:pt x="86151" y="0"/>
                    <a:pt x="93233" y="7082"/>
                    <a:pt x="93233" y="15818"/>
                  </a:cubicBezTo>
                  <a:lnTo>
                    <a:pt x="93233" y="15818"/>
                  </a:lnTo>
                  <a:cubicBezTo>
                    <a:pt x="93233" y="20014"/>
                    <a:pt x="91566" y="24037"/>
                    <a:pt x="88600" y="27004"/>
                  </a:cubicBezTo>
                  <a:cubicBezTo>
                    <a:pt x="85633" y="29970"/>
                    <a:pt x="81610" y="31637"/>
                    <a:pt x="77415"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2A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txBox="1"/>
            <p:nvPr/>
          </p:nvSpPr>
          <p:spPr>
            <a:xfrm>
              <a:off x="0" y="-38100"/>
              <a:ext cx="93233" cy="6973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13"/>
          <p:cNvSpPr/>
          <p:nvPr/>
        </p:nvSpPr>
        <p:spPr>
          <a:xfrm>
            <a:off x="1028700" y="8684881"/>
            <a:ext cx="557889" cy="557889"/>
          </a:xfrm>
          <a:custGeom>
            <a:rect b="b" l="l" r="r" t="t"/>
            <a:pathLst>
              <a:path extrusionOk="0" h="557889" w="557889">
                <a:moveTo>
                  <a:pt x="0" y="0"/>
                </a:moveTo>
                <a:lnTo>
                  <a:pt x="557889" y="0"/>
                </a:lnTo>
                <a:lnTo>
                  <a:pt x="557889" y="557889"/>
                </a:lnTo>
                <a:lnTo>
                  <a:pt x="0" y="557889"/>
                </a:lnTo>
                <a:lnTo>
                  <a:pt x="0" y="0"/>
                </a:lnTo>
                <a:close/>
              </a:path>
            </a:pathLst>
          </a:custGeom>
          <a:blipFill rotWithShape="1">
            <a:blip r:embed="rId5">
              <a:alphaModFix/>
            </a:blip>
            <a:stretch>
              <a:fillRect b="0" l="0" r="0" t="0"/>
            </a:stretch>
          </a:blipFill>
          <a:ln>
            <a:noFill/>
          </a:ln>
        </p:spPr>
      </p:sp>
      <p:sp>
        <p:nvSpPr>
          <p:cNvPr id="111" name="Google Shape;111;p13"/>
          <p:cNvSpPr/>
          <p:nvPr/>
        </p:nvSpPr>
        <p:spPr>
          <a:xfrm>
            <a:off x="10384132" y="-59945"/>
            <a:ext cx="5541048" cy="7965256"/>
          </a:xfrm>
          <a:custGeom>
            <a:rect b="b" l="l" r="r" t="t"/>
            <a:pathLst>
              <a:path extrusionOk="0" h="7965256" w="5541048">
                <a:moveTo>
                  <a:pt x="0" y="0"/>
                </a:moveTo>
                <a:lnTo>
                  <a:pt x="5541048" y="0"/>
                </a:lnTo>
                <a:lnTo>
                  <a:pt x="5541048" y="7965256"/>
                </a:lnTo>
                <a:lnTo>
                  <a:pt x="0" y="7965256"/>
                </a:lnTo>
                <a:lnTo>
                  <a:pt x="0" y="0"/>
                </a:lnTo>
                <a:close/>
              </a:path>
            </a:pathLst>
          </a:custGeom>
          <a:blipFill rotWithShape="1">
            <a:blip r:embed="rId6">
              <a:alphaModFix/>
            </a:blip>
            <a:stretch>
              <a:fillRect b="0" l="0" r="0" t="0"/>
            </a:stretch>
          </a:blipFill>
          <a:ln>
            <a:noFill/>
          </a:ln>
        </p:spPr>
      </p:sp>
      <p:sp>
        <p:nvSpPr>
          <p:cNvPr id="112" name="Google Shape;112;p13"/>
          <p:cNvSpPr/>
          <p:nvPr/>
        </p:nvSpPr>
        <p:spPr>
          <a:xfrm>
            <a:off x="2629056" y="3306552"/>
            <a:ext cx="4318011" cy="2837840"/>
          </a:xfrm>
          <a:custGeom>
            <a:rect b="b" l="l" r="r" t="t"/>
            <a:pathLst>
              <a:path extrusionOk="0" h="2837840" w="4318011">
                <a:moveTo>
                  <a:pt x="0" y="0"/>
                </a:moveTo>
                <a:lnTo>
                  <a:pt x="4318010" y="0"/>
                </a:lnTo>
                <a:lnTo>
                  <a:pt x="4318010" y="2837841"/>
                </a:lnTo>
                <a:lnTo>
                  <a:pt x="0" y="2837841"/>
                </a:lnTo>
                <a:lnTo>
                  <a:pt x="0" y="0"/>
                </a:lnTo>
                <a:close/>
              </a:path>
            </a:pathLst>
          </a:custGeom>
          <a:blipFill rotWithShape="1">
            <a:blip r:embed="rId7">
              <a:alphaModFix/>
            </a:blip>
            <a:stretch>
              <a:fillRect b="0" l="0" r="0" t="-18580"/>
            </a:stretch>
          </a:blipFill>
          <a:ln>
            <a:noFill/>
          </a:ln>
        </p:spPr>
      </p:sp>
      <p:sp>
        <p:nvSpPr>
          <p:cNvPr id="113" name="Google Shape;113;p13"/>
          <p:cNvSpPr txBox="1"/>
          <p:nvPr/>
        </p:nvSpPr>
        <p:spPr>
          <a:xfrm>
            <a:off x="637077" y="1689551"/>
            <a:ext cx="7088091" cy="623034"/>
          </a:xfrm>
          <a:prstGeom prst="rect">
            <a:avLst/>
          </a:prstGeom>
          <a:noFill/>
          <a:ln>
            <a:noFill/>
          </a:ln>
        </p:spPr>
        <p:txBody>
          <a:bodyPr anchorCtr="0" anchor="t" bIns="0" lIns="0" spcFirstLastPara="1" rIns="0" wrap="square" tIns="0">
            <a:spAutoFit/>
          </a:bodyPr>
          <a:lstStyle/>
          <a:p>
            <a:pPr indent="0" lvl="0" marL="0" marR="0" rtl="0" algn="l">
              <a:lnSpc>
                <a:spcPct val="110018"/>
              </a:lnSpc>
              <a:spcBef>
                <a:spcPts val="0"/>
              </a:spcBef>
              <a:spcAft>
                <a:spcPts val="0"/>
              </a:spcAft>
              <a:buNone/>
            </a:pPr>
            <a:r>
              <a:rPr b="1" i="0" lang="en-US" sz="4282" u="none" cap="none" strike="noStrike">
                <a:solidFill>
                  <a:srgbClr val="16599D"/>
                </a:solidFill>
                <a:latin typeface="Arial"/>
                <a:ea typeface="Arial"/>
                <a:cs typeface="Arial"/>
                <a:sym typeface="Arial"/>
              </a:rPr>
              <a:t>ANNE ARUNDEL COUNTY</a:t>
            </a:r>
            <a:endParaRPr/>
          </a:p>
        </p:txBody>
      </p:sp>
      <p:sp>
        <p:nvSpPr>
          <p:cNvPr id="114" name="Google Shape;114;p13"/>
          <p:cNvSpPr txBox="1"/>
          <p:nvPr/>
        </p:nvSpPr>
        <p:spPr>
          <a:xfrm>
            <a:off x="0" y="2336531"/>
            <a:ext cx="8115300" cy="540385"/>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3099" u="none" cap="none" strike="noStrike">
                <a:solidFill>
                  <a:srgbClr val="292A2B"/>
                </a:solidFill>
                <a:latin typeface="Arial"/>
                <a:ea typeface="Arial"/>
                <a:cs typeface="Arial"/>
                <a:sym typeface="Arial"/>
              </a:rPr>
              <a:t>OFFICE OF TRANSPORTATION</a:t>
            </a:r>
            <a:endParaRPr/>
          </a:p>
        </p:txBody>
      </p:sp>
      <p:sp>
        <p:nvSpPr>
          <p:cNvPr id="115" name="Google Shape;115;p13"/>
          <p:cNvSpPr txBox="1"/>
          <p:nvPr/>
        </p:nvSpPr>
        <p:spPr>
          <a:xfrm>
            <a:off x="1028700" y="7273546"/>
            <a:ext cx="3200711" cy="3491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Arial"/>
                <a:ea typeface="Arial"/>
                <a:cs typeface="Arial"/>
                <a:sym typeface="Arial"/>
              </a:rPr>
              <a:t>Presented By:</a:t>
            </a:r>
            <a:endParaRPr/>
          </a:p>
        </p:txBody>
      </p:sp>
      <p:sp>
        <p:nvSpPr>
          <p:cNvPr id="116" name="Google Shape;116;p13"/>
          <p:cNvSpPr txBox="1"/>
          <p:nvPr/>
        </p:nvSpPr>
        <p:spPr>
          <a:xfrm>
            <a:off x="1028700" y="7651312"/>
            <a:ext cx="4392334" cy="441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000000"/>
                </a:solidFill>
                <a:latin typeface="Arial"/>
                <a:ea typeface="Arial"/>
                <a:cs typeface="Arial"/>
                <a:sym typeface="Arial"/>
              </a:rPr>
              <a:t>SAMUEL SNEAD</a:t>
            </a:r>
            <a:endParaRPr/>
          </a:p>
        </p:txBody>
      </p:sp>
      <p:sp>
        <p:nvSpPr>
          <p:cNvPr id="117" name="Google Shape;117;p13"/>
          <p:cNvSpPr txBox="1"/>
          <p:nvPr/>
        </p:nvSpPr>
        <p:spPr>
          <a:xfrm>
            <a:off x="1829589" y="8748848"/>
            <a:ext cx="4703067"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Arial"/>
                <a:ea typeface="Arial"/>
                <a:cs typeface="Arial"/>
                <a:sym typeface="Arial"/>
              </a:rPr>
              <a:t>WWW.AACOUNTY.ORG/TRANSIT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2" name="Shape 292"/>
        <p:cNvGrpSpPr/>
        <p:nvPr/>
      </p:nvGrpSpPr>
      <p:grpSpPr>
        <a:xfrm>
          <a:off x="0" y="0"/>
          <a:ext cx="0" cy="0"/>
          <a:chOff x="0" y="0"/>
          <a:chExt cx="0" cy="0"/>
        </a:xfrm>
      </p:grpSpPr>
      <p:sp>
        <p:nvSpPr>
          <p:cNvPr id="293" name="Google Shape;293;p22"/>
          <p:cNvSpPr txBox="1"/>
          <p:nvPr/>
        </p:nvSpPr>
        <p:spPr>
          <a:xfrm>
            <a:off x="2388524" y="591056"/>
            <a:ext cx="13454140" cy="1254126"/>
          </a:xfrm>
          <a:prstGeom prst="rect">
            <a:avLst/>
          </a:prstGeom>
          <a:noFill/>
          <a:ln>
            <a:noFill/>
          </a:ln>
        </p:spPr>
        <p:txBody>
          <a:bodyPr anchorCtr="0" anchor="t" bIns="0" lIns="0" spcFirstLastPara="1" rIns="0" wrap="square" tIns="0">
            <a:spAutoFit/>
          </a:bodyPr>
          <a:lstStyle/>
          <a:p>
            <a:pPr indent="0" lvl="0" marL="0" marR="0" rtl="0" algn="ctr">
              <a:lnSpc>
                <a:spcPct val="125003"/>
              </a:lnSpc>
              <a:spcBef>
                <a:spcPts val="0"/>
              </a:spcBef>
              <a:spcAft>
                <a:spcPts val="0"/>
              </a:spcAft>
              <a:buNone/>
            </a:pPr>
            <a:r>
              <a:rPr b="0" i="0" lang="en-US" sz="7999" u="none" cap="none" strike="noStrike">
                <a:solidFill>
                  <a:srgbClr val="000000"/>
                </a:solidFill>
                <a:latin typeface="Arial"/>
                <a:ea typeface="Arial"/>
                <a:cs typeface="Arial"/>
                <a:sym typeface="Arial"/>
              </a:rPr>
              <a:t> HOW TO RIDE</a:t>
            </a:r>
            <a:endParaRPr/>
          </a:p>
        </p:txBody>
      </p:sp>
      <p:grpSp>
        <p:nvGrpSpPr>
          <p:cNvPr id="294" name="Google Shape;294;p22"/>
          <p:cNvGrpSpPr/>
          <p:nvPr/>
        </p:nvGrpSpPr>
        <p:grpSpPr>
          <a:xfrm>
            <a:off x="-1386519" y="5181207"/>
            <a:ext cx="21004227" cy="3609661"/>
            <a:chOff x="0" y="-38100"/>
            <a:chExt cx="5531977" cy="950693"/>
          </a:xfrm>
        </p:grpSpPr>
        <p:sp>
          <p:nvSpPr>
            <p:cNvPr id="295" name="Google Shape;295;p22"/>
            <p:cNvSpPr/>
            <p:nvPr/>
          </p:nvSpPr>
          <p:spPr>
            <a:xfrm>
              <a:off x="0" y="0"/>
              <a:ext cx="5531977" cy="912593"/>
            </a:xfrm>
            <a:custGeom>
              <a:rect b="b" l="l" r="r" t="t"/>
              <a:pathLst>
                <a:path extrusionOk="0" h="912593" w="5531977">
                  <a:moveTo>
                    <a:pt x="0" y="0"/>
                  </a:moveTo>
                  <a:lnTo>
                    <a:pt x="5531977" y="0"/>
                  </a:lnTo>
                  <a:lnTo>
                    <a:pt x="5531977" y="912593"/>
                  </a:lnTo>
                  <a:lnTo>
                    <a:pt x="0" y="912593"/>
                  </a:lnTo>
                  <a:close/>
                </a:path>
              </a:pathLst>
            </a:custGeom>
            <a:solidFill>
              <a:srgbClr val="85D3FF"/>
            </a:solidFill>
            <a:ln>
              <a:noFill/>
            </a:ln>
          </p:spPr>
        </p:sp>
        <p:sp>
          <p:nvSpPr>
            <p:cNvPr id="296" name="Google Shape;296;p22"/>
            <p:cNvSpPr txBox="1"/>
            <p:nvPr/>
          </p:nvSpPr>
          <p:spPr>
            <a:xfrm>
              <a:off x="0" y="-38100"/>
              <a:ext cx="5531977" cy="950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22"/>
          <p:cNvSpPr txBox="1"/>
          <p:nvPr/>
        </p:nvSpPr>
        <p:spPr>
          <a:xfrm>
            <a:off x="1927903" y="2305895"/>
            <a:ext cx="15101100" cy="8335800"/>
          </a:xfrm>
          <a:prstGeom prst="rect">
            <a:avLst/>
          </a:prstGeom>
          <a:noFill/>
          <a:ln>
            <a:noFill/>
          </a:ln>
        </p:spPr>
        <p:txBody>
          <a:bodyPr anchorCtr="0" anchor="t" bIns="0" lIns="0" spcFirstLastPara="1" rIns="0" wrap="square" tIns="0">
            <a:spAutoFit/>
          </a:bodyPr>
          <a:lstStyle/>
          <a:p>
            <a:pPr indent="-356524" lvl="1" marL="713048" marR="0" rtl="0" algn="l">
              <a:lnSpc>
                <a:spcPct val="140006"/>
              </a:lnSpc>
              <a:spcBef>
                <a:spcPts val="0"/>
              </a:spcBef>
              <a:spcAft>
                <a:spcPts val="0"/>
              </a:spcAft>
              <a:buClr>
                <a:srgbClr val="000000"/>
              </a:buClr>
              <a:buSzPts val="3302"/>
              <a:buFont typeface="Public Sans"/>
              <a:buAutoNum type="arabicPeriod"/>
            </a:pPr>
            <a:r>
              <a:rPr b="1" i="0" lang="en-US" sz="3302" u="none" cap="none" strike="noStrike">
                <a:solidFill>
                  <a:srgbClr val="000000"/>
                </a:solidFill>
                <a:latin typeface="Public Sans"/>
                <a:ea typeface="Public Sans"/>
                <a:cs typeface="Public Sans"/>
                <a:sym typeface="Public Sans"/>
              </a:rPr>
              <a:t>Call (410) 222-0025 - at least two</a:t>
            </a:r>
            <a:r>
              <a:rPr b="1" lang="en-US" sz="3302">
                <a:latin typeface="Public Sans"/>
                <a:ea typeface="Public Sans"/>
                <a:cs typeface="Public Sans"/>
                <a:sym typeface="Public Sans"/>
              </a:rPr>
              <a:t> </a:t>
            </a:r>
            <a:r>
              <a:rPr b="1" i="0" lang="en-US" sz="3302" u="none" cap="none" strike="noStrike">
                <a:solidFill>
                  <a:srgbClr val="000000"/>
                </a:solidFill>
                <a:latin typeface="Public Sans"/>
                <a:ea typeface="Public Sans"/>
                <a:cs typeface="Public Sans"/>
                <a:sym typeface="Public Sans"/>
              </a:rPr>
              <a:t>hours in advance</a:t>
            </a:r>
            <a:r>
              <a:rPr b="1" lang="en-US" sz="3302">
                <a:latin typeface="Public Sans"/>
                <a:ea typeface="Public Sans"/>
                <a:cs typeface="Public Sans"/>
                <a:sym typeface="Public Sans"/>
              </a:rPr>
              <a:t>. F</a:t>
            </a:r>
            <a:r>
              <a:rPr b="1" i="0" lang="en-US" sz="3302" u="none" cap="none" strike="noStrike">
                <a:solidFill>
                  <a:srgbClr val="000000"/>
                </a:solidFill>
                <a:latin typeface="Public Sans"/>
                <a:ea typeface="Public Sans"/>
                <a:cs typeface="Public Sans"/>
                <a:sym typeface="Public Sans"/>
              </a:rPr>
              <a:t>or pick-ups before 9 a.m., call between 5 p.m. and 7 p.m. the previous business day to schedule.</a:t>
            </a:r>
            <a:endParaRPr/>
          </a:p>
          <a:p>
            <a:pPr indent="-356524" lvl="1" marL="713048" marR="0" rtl="0" algn="l">
              <a:lnSpc>
                <a:spcPct val="140006"/>
              </a:lnSpc>
              <a:spcBef>
                <a:spcPts val="0"/>
              </a:spcBef>
              <a:spcAft>
                <a:spcPts val="0"/>
              </a:spcAft>
              <a:buClr>
                <a:srgbClr val="000000"/>
              </a:buClr>
              <a:buSzPts val="3302"/>
              <a:buFont typeface="Public Sans"/>
              <a:buAutoNum type="arabicPeriod"/>
            </a:pPr>
            <a:r>
              <a:rPr b="1" i="0" lang="en-US" sz="3302" u="none" cap="none" strike="noStrike">
                <a:solidFill>
                  <a:srgbClr val="000000"/>
                </a:solidFill>
                <a:latin typeface="Public Sans"/>
                <a:ea typeface="Public Sans"/>
                <a:cs typeface="Public Sans"/>
                <a:sym typeface="Public Sans"/>
              </a:rPr>
              <a:t>Schedule your pick up time - by providing scheduler with exact pickup address and desired time. If no one answers, please leave your name, address and phone number. The scheduler will return your call with your scheduled pick-up time and location.</a:t>
            </a:r>
            <a:endParaRPr/>
          </a:p>
          <a:p>
            <a:pPr indent="-356524" lvl="1" marL="713048" marR="0" rtl="0" algn="l">
              <a:lnSpc>
                <a:spcPct val="140006"/>
              </a:lnSpc>
              <a:spcBef>
                <a:spcPts val="0"/>
              </a:spcBef>
              <a:spcAft>
                <a:spcPts val="0"/>
              </a:spcAft>
              <a:buClr>
                <a:srgbClr val="000000"/>
              </a:buClr>
              <a:buSzPts val="3302"/>
              <a:buFont typeface="Public Sans"/>
              <a:buAutoNum type="arabicPeriod"/>
            </a:pPr>
            <a:r>
              <a:rPr b="1" i="0" lang="en-US" sz="3302" u="none" cap="none" strike="noStrike">
                <a:solidFill>
                  <a:srgbClr val="000000"/>
                </a:solidFill>
                <a:latin typeface="Public Sans"/>
                <a:ea typeface="Public Sans"/>
                <a:cs typeface="Public Sans"/>
                <a:sym typeface="Public Sans"/>
              </a:rPr>
              <a:t>Passengers can schedule your return - trip at the same time, or you may call back 2 hours before your desired return trip.</a:t>
            </a:r>
            <a:endParaRPr/>
          </a:p>
          <a:p>
            <a:pPr indent="-356524" lvl="1" marL="713048" marR="0" rtl="0" algn="l">
              <a:lnSpc>
                <a:spcPct val="140006"/>
              </a:lnSpc>
              <a:spcBef>
                <a:spcPts val="0"/>
              </a:spcBef>
              <a:spcAft>
                <a:spcPts val="0"/>
              </a:spcAft>
              <a:buClr>
                <a:srgbClr val="000000"/>
              </a:buClr>
              <a:buSzPts val="3302"/>
              <a:buFont typeface="Public Sans"/>
              <a:buAutoNum type="arabicPeriod"/>
            </a:pPr>
            <a:r>
              <a:rPr b="1" i="0" lang="en-US" sz="3302" u="none" cap="none" strike="noStrike">
                <a:solidFill>
                  <a:srgbClr val="000000"/>
                </a:solidFill>
                <a:latin typeface="Public Sans"/>
                <a:ea typeface="Public Sans"/>
                <a:cs typeface="Public Sans"/>
                <a:sym typeface="Public Sans"/>
              </a:rPr>
              <a:t>Pick up times - are estimated and may change due to unexpected traffic delays.</a:t>
            </a:r>
            <a:endParaRPr/>
          </a:p>
          <a:p>
            <a:pPr indent="0" lvl="0" marL="0" marR="0" rtl="0" algn="l">
              <a:lnSpc>
                <a:spcPct val="140006"/>
              </a:lnSpc>
              <a:spcBef>
                <a:spcPts val="0"/>
              </a:spcBef>
              <a:spcAft>
                <a:spcPts val="0"/>
              </a:spcAft>
              <a:buNone/>
            </a:pPr>
            <a:r>
              <a:t/>
            </a:r>
            <a:endParaRPr b="1" i="0" sz="3302" u="none" cap="none" strike="noStrike">
              <a:solidFill>
                <a:srgbClr val="000000"/>
              </a:solidFill>
              <a:latin typeface="Public Sans"/>
              <a:ea typeface="Public Sans"/>
              <a:cs typeface="Public Sans"/>
              <a:sym typeface="Public Sans"/>
            </a:endParaRPr>
          </a:p>
        </p:txBody>
      </p:sp>
      <p:sp>
        <p:nvSpPr>
          <p:cNvPr id="298" name="Google Shape;298;p22"/>
          <p:cNvSpPr/>
          <p:nvPr/>
        </p:nvSpPr>
        <p:spPr>
          <a:xfrm rot="5400000">
            <a:off x="-421521" y="161418"/>
            <a:ext cx="4698849" cy="4117367"/>
          </a:xfrm>
          <a:custGeom>
            <a:rect b="b" l="l" r="r" t="t"/>
            <a:pathLst>
              <a:path extrusionOk="0" h="4117367" w="4698849">
                <a:moveTo>
                  <a:pt x="4698849" y="4117367"/>
                </a:moveTo>
                <a:lnTo>
                  <a:pt x="0" y="4117367"/>
                </a:lnTo>
                <a:lnTo>
                  <a:pt x="0" y="0"/>
                </a:lnTo>
                <a:lnTo>
                  <a:pt x="4698849" y="0"/>
                </a:lnTo>
                <a:lnTo>
                  <a:pt x="4698849" y="4117367"/>
                </a:lnTo>
                <a:close/>
              </a:path>
            </a:pathLst>
          </a:custGeom>
          <a:blipFill rotWithShape="1">
            <a:blip r:embed="rId3">
              <a:alphaModFix/>
            </a:blip>
            <a:stretch>
              <a:fillRect b="0" l="0" r="0" t="0"/>
            </a:stretch>
          </a:blipFill>
          <a:ln>
            <a:noFill/>
          </a:ln>
        </p:spPr>
      </p:sp>
      <p:sp>
        <p:nvSpPr>
          <p:cNvPr id="299" name="Google Shape;299;p22"/>
          <p:cNvSpPr/>
          <p:nvPr/>
        </p:nvSpPr>
        <p:spPr>
          <a:xfrm flipH="1" rot="-5400000">
            <a:off x="14028458" y="161418"/>
            <a:ext cx="4698849" cy="4117367"/>
          </a:xfrm>
          <a:custGeom>
            <a:rect b="b" l="l" r="r" t="t"/>
            <a:pathLst>
              <a:path extrusionOk="0" h="4117367" w="4698849">
                <a:moveTo>
                  <a:pt x="4698849" y="0"/>
                </a:moveTo>
                <a:lnTo>
                  <a:pt x="0" y="0"/>
                </a:lnTo>
                <a:lnTo>
                  <a:pt x="0" y="4117367"/>
                </a:lnTo>
                <a:lnTo>
                  <a:pt x="4698849" y="4117367"/>
                </a:lnTo>
                <a:lnTo>
                  <a:pt x="4698849" y="0"/>
                </a:lnTo>
                <a:close/>
              </a:path>
            </a:pathLst>
          </a:custGeom>
          <a:blipFill rotWithShape="1">
            <a:blip r:embed="rId3">
              <a:alphaModFix/>
            </a:blip>
            <a:stretch>
              <a:fillRect b="0" l="0" r="0" t="0"/>
            </a:stretch>
          </a:blipFill>
          <a:ln>
            <a:noFill/>
          </a:ln>
        </p:spPr>
      </p:sp>
      <p:sp>
        <p:nvSpPr>
          <p:cNvPr id="300" name="Google Shape;300;p22"/>
          <p:cNvSpPr/>
          <p:nvPr/>
        </p:nvSpPr>
        <p:spPr>
          <a:xfrm flipH="1">
            <a:off x="8435906" y="0"/>
            <a:ext cx="1433973" cy="629156"/>
          </a:xfrm>
          <a:custGeom>
            <a:rect b="b" l="l" r="r" t="t"/>
            <a:pathLst>
              <a:path extrusionOk="0" h="629156" w="1433973">
                <a:moveTo>
                  <a:pt x="1433973" y="0"/>
                </a:moveTo>
                <a:lnTo>
                  <a:pt x="0" y="0"/>
                </a:lnTo>
                <a:lnTo>
                  <a:pt x="0" y="629156"/>
                </a:lnTo>
                <a:lnTo>
                  <a:pt x="1433973" y="629156"/>
                </a:lnTo>
                <a:lnTo>
                  <a:pt x="1433973"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sp>
        <p:nvSpPr>
          <p:cNvPr id="305" name="Google Shape;305;p23"/>
          <p:cNvSpPr/>
          <p:nvPr/>
        </p:nvSpPr>
        <p:spPr>
          <a:xfrm>
            <a:off x="9850319" y="1581831"/>
            <a:ext cx="7676469" cy="7676469"/>
          </a:xfrm>
          <a:custGeom>
            <a:rect b="b" l="l" r="r" t="t"/>
            <a:pathLst>
              <a:path extrusionOk="0" h="7676469" w="7676469">
                <a:moveTo>
                  <a:pt x="0" y="0"/>
                </a:moveTo>
                <a:lnTo>
                  <a:pt x="7676470" y="0"/>
                </a:lnTo>
                <a:lnTo>
                  <a:pt x="7676470" y="7676469"/>
                </a:lnTo>
                <a:lnTo>
                  <a:pt x="0" y="7676469"/>
                </a:lnTo>
                <a:lnTo>
                  <a:pt x="0" y="0"/>
                </a:lnTo>
                <a:close/>
              </a:path>
            </a:pathLst>
          </a:custGeom>
          <a:blipFill rotWithShape="1">
            <a:blip r:embed="rId3">
              <a:alphaModFix/>
            </a:blip>
            <a:stretch>
              <a:fillRect b="0" l="0" r="0" t="0"/>
            </a:stretch>
          </a:blipFill>
          <a:ln>
            <a:noFill/>
          </a:ln>
        </p:spPr>
      </p:sp>
      <p:sp>
        <p:nvSpPr>
          <p:cNvPr id="306" name="Google Shape;306;p23"/>
          <p:cNvSpPr/>
          <p:nvPr/>
        </p:nvSpPr>
        <p:spPr>
          <a:xfrm>
            <a:off x="660365" y="1581831"/>
            <a:ext cx="7676469" cy="7676469"/>
          </a:xfrm>
          <a:custGeom>
            <a:rect b="b" l="l" r="r" t="t"/>
            <a:pathLst>
              <a:path extrusionOk="0" h="7676469" w="7676469">
                <a:moveTo>
                  <a:pt x="0" y="0"/>
                </a:moveTo>
                <a:lnTo>
                  <a:pt x="7676470" y="0"/>
                </a:lnTo>
                <a:lnTo>
                  <a:pt x="7676470" y="7676469"/>
                </a:lnTo>
                <a:lnTo>
                  <a:pt x="0" y="7676469"/>
                </a:lnTo>
                <a:lnTo>
                  <a:pt x="0" y="0"/>
                </a:lnTo>
                <a:close/>
              </a:path>
            </a:pathLst>
          </a:custGeom>
          <a:blipFill rotWithShape="1">
            <a:blip r:embed="rId4">
              <a:alphaModFix/>
            </a:blip>
            <a:stretch>
              <a:fillRect b="0" l="0" r="0" t="0"/>
            </a:stretch>
          </a:blipFill>
          <a:ln>
            <a:noFill/>
          </a:ln>
        </p:spPr>
      </p:sp>
      <p:sp>
        <p:nvSpPr>
          <p:cNvPr id="307" name="Google Shape;307;p23"/>
          <p:cNvSpPr/>
          <p:nvPr/>
        </p:nvSpPr>
        <p:spPr>
          <a:xfrm>
            <a:off x="6441728" y="3106482"/>
            <a:ext cx="4771583" cy="4771583"/>
          </a:xfrm>
          <a:custGeom>
            <a:rect b="b" l="l" r="r" t="t"/>
            <a:pathLst>
              <a:path extrusionOk="0" h="4771583" w="4771583">
                <a:moveTo>
                  <a:pt x="0" y="0"/>
                </a:moveTo>
                <a:lnTo>
                  <a:pt x="4771582" y="0"/>
                </a:lnTo>
                <a:lnTo>
                  <a:pt x="4771582" y="4771583"/>
                </a:lnTo>
                <a:lnTo>
                  <a:pt x="0" y="4771583"/>
                </a:lnTo>
                <a:lnTo>
                  <a:pt x="0" y="0"/>
                </a:lnTo>
                <a:close/>
              </a:path>
            </a:pathLst>
          </a:custGeom>
          <a:blipFill rotWithShape="1">
            <a:blip r:embed="rId5">
              <a:alphaModFix/>
            </a:blip>
            <a:stretch>
              <a:fillRect b="0" l="0" r="0" t="0"/>
            </a:stretch>
          </a:blipFill>
          <a:ln>
            <a:noFill/>
          </a:ln>
        </p:spPr>
      </p:sp>
      <p:sp>
        <p:nvSpPr>
          <p:cNvPr id="308" name="Google Shape;308;p23"/>
          <p:cNvSpPr txBox="1"/>
          <p:nvPr/>
        </p:nvSpPr>
        <p:spPr>
          <a:xfrm>
            <a:off x="6790134" y="15286"/>
            <a:ext cx="54045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000000"/>
                </a:solidFill>
                <a:latin typeface="Arial"/>
                <a:ea typeface="Arial"/>
                <a:cs typeface="Arial"/>
                <a:sym typeface="Arial"/>
              </a:rPr>
              <a:t>PassioGO</a:t>
            </a:r>
            <a:endParaRPr sz="7200"/>
          </a:p>
        </p:txBody>
      </p:sp>
      <p:sp>
        <p:nvSpPr>
          <p:cNvPr id="309" name="Google Shape;309;p23"/>
          <p:cNvSpPr txBox="1"/>
          <p:nvPr/>
        </p:nvSpPr>
        <p:spPr>
          <a:xfrm>
            <a:off x="6093321" y="9163050"/>
            <a:ext cx="6101358" cy="8870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199" u="none" cap="none" strike="noStrike">
                <a:solidFill>
                  <a:srgbClr val="000000"/>
                </a:solidFill>
                <a:latin typeface="Arial"/>
                <a:ea typeface="Arial"/>
                <a:cs typeface="Arial"/>
                <a:sym typeface="Arial"/>
              </a:rPr>
              <a:t>www.passiogo.com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F"/>
        </a:solidFill>
      </p:bgPr>
    </p:bg>
    <p:spTree>
      <p:nvGrpSpPr>
        <p:cNvPr id="121" name="Shape 121"/>
        <p:cNvGrpSpPr/>
        <p:nvPr/>
      </p:nvGrpSpPr>
      <p:grpSpPr>
        <a:xfrm>
          <a:off x="0" y="0"/>
          <a:ext cx="0" cy="0"/>
          <a:chOff x="0" y="0"/>
          <a:chExt cx="0" cy="0"/>
        </a:xfrm>
      </p:grpSpPr>
      <p:sp>
        <p:nvSpPr>
          <p:cNvPr id="122" name="Google Shape;122;p14"/>
          <p:cNvSpPr/>
          <p:nvPr/>
        </p:nvSpPr>
        <p:spPr>
          <a:xfrm rot="2700000">
            <a:off x="7001768" y="1126950"/>
            <a:ext cx="5636927" cy="605970"/>
          </a:xfrm>
          <a:custGeom>
            <a:rect b="b" l="l" r="r" t="t"/>
            <a:pathLst>
              <a:path extrusionOk="0" h="605970" w="5636927">
                <a:moveTo>
                  <a:pt x="0" y="0"/>
                </a:moveTo>
                <a:lnTo>
                  <a:pt x="5636927" y="0"/>
                </a:lnTo>
                <a:lnTo>
                  <a:pt x="5636927" y="605970"/>
                </a:lnTo>
                <a:lnTo>
                  <a:pt x="0" y="605970"/>
                </a:lnTo>
                <a:lnTo>
                  <a:pt x="0" y="0"/>
                </a:lnTo>
                <a:close/>
              </a:path>
            </a:pathLst>
          </a:custGeom>
          <a:blipFill rotWithShape="1">
            <a:blip r:embed="rId3">
              <a:alphaModFix/>
            </a:blip>
            <a:stretch>
              <a:fillRect b="0" l="0" r="0" t="0"/>
            </a:stretch>
          </a:blipFill>
          <a:ln>
            <a:noFill/>
          </a:ln>
        </p:spPr>
      </p:sp>
      <p:grpSp>
        <p:nvGrpSpPr>
          <p:cNvPr id="123" name="Google Shape;123;p14"/>
          <p:cNvGrpSpPr/>
          <p:nvPr/>
        </p:nvGrpSpPr>
        <p:grpSpPr>
          <a:xfrm rot="-8100000">
            <a:off x="8469798" y="-572585"/>
            <a:ext cx="5359870" cy="2639184"/>
            <a:chOff x="0" y="-38100"/>
            <a:chExt cx="1597103" cy="786409"/>
          </a:xfrm>
        </p:grpSpPr>
        <p:sp>
          <p:nvSpPr>
            <p:cNvPr id="124" name="Google Shape;124;p14"/>
            <p:cNvSpPr/>
            <p:nvPr/>
          </p:nvSpPr>
          <p:spPr>
            <a:xfrm>
              <a:off x="0" y="0"/>
              <a:ext cx="1597103" cy="748309"/>
            </a:xfrm>
            <a:custGeom>
              <a:rect b="b" l="l" r="r" t="t"/>
              <a:pathLst>
                <a:path extrusionOk="0" h="748309" w="1597103">
                  <a:moveTo>
                    <a:pt x="0" y="0"/>
                  </a:moveTo>
                  <a:lnTo>
                    <a:pt x="1597103" y="0"/>
                  </a:lnTo>
                  <a:lnTo>
                    <a:pt x="1597103" y="748309"/>
                  </a:lnTo>
                  <a:lnTo>
                    <a:pt x="0" y="748309"/>
                  </a:lnTo>
                  <a:close/>
                </a:path>
              </a:pathLst>
            </a:custGeom>
            <a:solidFill>
              <a:srgbClr val="0F4984"/>
            </a:solidFill>
            <a:ln>
              <a:noFill/>
            </a:ln>
          </p:spPr>
        </p:sp>
        <p:sp>
          <p:nvSpPr>
            <p:cNvPr id="125" name="Google Shape;125;p14"/>
            <p:cNvSpPr txBox="1"/>
            <p:nvPr/>
          </p:nvSpPr>
          <p:spPr>
            <a:xfrm>
              <a:off x="0" y="-38100"/>
              <a:ext cx="1597103" cy="78640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4"/>
          <p:cNvSpPr/>
          <p:nvPr/>
        </p:nvSpPr>
        <p:spPr>
          <a:xfrm rot="2700000">
            <a:off x="9928259" y="810181"/>
            <a:ext cx="5636927" cy="605970"/>
          </a:xfrm>
          <a:custGeom>
            <a:rect b="b" l="l" r="r" t="t"/>
            <a:pathLst>
              <a:path extrusionOk="0" h="605970" w="5636927">
                <a:moveTo>
                  <a:pt x="0" y="0"/>
                </a:moveTo>
                <a:lnTo>
                  <a:pt x="5636926" y="0"/>
                </a:lnTo>
                <a:lnTo>
                  <a:pt x="5636926" y="605969"/>
                </a:lnTo>
                <a:lnTo>
                  <a:pt x="0" y="605969"/>
                </a:lnTo>
                <a:lnTo>
                  <a:pt x="0" y="0"/>
                </a:lnTo>
                <a:close/>
              </a:path>
            </a:pathLst>
          </a:custGeom>
          <a:blipFill rotWithShape="1">
            <a:blip r:embed="rId3">
              <a:alphaModFix/>
            </a:blip>
            <a:stretch>
              <a:fillRect b="0" l="0" r="0" t="0"/>
            </a:stretch>
          </a:blipFill>
          <a:ln>
            <a:noFill/>
          </a:ln>
        </p:spPr>
      </p:sp>
      <p:sp>
        <p:nvSpPr>
          <p:cNvPr id="127" name="Google Shape;127;p14"/>
          <p:cNvSpPr/>
          <p:nvPr/>
        </p:nvSpPr>
        <p:spPr>
          <a:xfrm rot="-2700000">
            <a:off x="-4317047" y="-3837181"/>
            <a:ext cx="11641929" cy="11641929"/>
          </a:xfrm>
          <a:custGeom>
            <a:rect b="b" l="l" r="r" t="t"/>
            <a:pathLst>
              <a:path extrusionOk="0" h="11641929" w="11641929">
                <a:moveTo>
                  <a:pt x="0" y="0"/>
                </a:moveTo>
                <a:lnTo>
                  <a:pt x="11641929" y="0"/>
                </a:lnTo>
                <a:lnTo>
                  <a:pt x="11641929" y="11641929"/>
                </a:lnTo>
                <a:lnTo>
                  <a:pt x="0" y="11641929"/>
                </a:lnTo>
                <a:lnTo>
                  <a:pt x="0" y="0"/>
                </a:lnTo>
                <a:close/>
              </a:path>
            </a:pathLst>
          </a:custGeom>
          <a:blipFill rotWithShape="1">
            <a:blip r:embed="rId4">
              <a:alphaModFix amt="6999"/>
            </a:blip>
            <a:stretch>
              <a:fillRect b="0" l="0" r="0" t="0"/>
            </a:stretch>
          </a:blipFill>
          <a:ln>
            <a:noFill/>
          </a:ln>
        </p:spPr>
      </p:sp>
      <p:grpSp>
        <p:nvGrpSpPr>
          <p:cNvPr id="128" name="Google Shape;128;p14"/>
          <p:cNvGrpSpPr/>
          <p:nvPr/>
        </p:nvGrpSpPr>
        <p:grpSpPr>
          <a:xfrm rot="-2700000">
            <a:off x="-4057305" y="-3678806"/>
            <a:ext cx="10863149" cy="11065880"/>
            <a:chOff x="0" y="-38100"/>
            <a:chExt cx="2041549" cy="2079649"/>
          </a:xfrm>
        </p:grpSpPr>
        <p:sp>
          <p:nvSpPr>
            <p:cNvPr id="129" name="Google Shape;129;p14"/>
            <p:cNvSpPr/>
            <p:nvPr/>
          </p:nvSpPr>
          <p:spPr>
            <a:xfrm>
              <a:off x="0" y="0"/>
              <a:ext cx="2041549" cy="2041549"/>
            </a:xfrm>
            <a:custGeom>
              <a:rect b="b" l="l" r="r" t="t"/>
              <a:pathLst>
                <a:path extrusionOk="0" h="2041549" w="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txBox="1"/>
            <p:nvPr/>
          </p:nvSpPr>
          <p:spPr>
            <a:xfrm>
              <a:off x="0" y="-38100"/>
              <a:ext cx="2041549" cy="20796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4"/>
          <p:cNvGrpSpPr/>
          <p:nvPr/>
        </p:nvGrpSpPr>
        <p:grpSpPr>
          <a:xfrm>
            <a:off x="5962650" y="6276731"/>
            <a:ext cx="2138429" cy="2858395"/>
            <a:chOff x="0" y="-38100"/>
            <a:chExt cx="563208" cy="752828"/>
          </a:xfrm>
        </p:grpSpPr>
        <p:sp>
          <p:nvSpPr>
            <p:cNvPr id="132" name="Google Shape;132;p14"/>
            <p:cNvSpPr/>
            <p:nvPr/>
          </p:nvSpPr>
          <p:spPr>
            <a:xfrm>
              <a:off x="0" y="0"/>
              <a:ext cx="563208" cy="714728"/>
            </a:xfrm>
            <a:custGeom>
              <a:rect b="b" l="l" r="r" t="t"/>
              <a:pathLst>
                <a:path extrusionOk="0" h="714728" w="563208">
                  <a:moveTo>
                    <a:pt x="0" y="0"/>
                  </a:moveTo>
                  <a:lnTo>
                    <a:pt x="563208" y="0"/>
                  </a:lnTo>
                  <a:lnTo>
                    <a:pt x="563208" y="714728"/>
                  </a:lnTo>
                  <a:lnTo>
                    <a:pt x="0" y="714728"/>
                  </a:lnTo>
                  <a:close/>
                </a:path>
              </a:pathLst>
            </a:custGeom>
            <a:solidFill>
              <a:srgbClr val="F7FBFF"/>
            </a:solidFill>
            <a:ln>
              <a:noFill/>
            </a:ln>
          </p:spPr>
        </p:sp>
        <p:sp>
          <p:nvSpPr>
            <p:cNvPr id="133" name="Google Shape;133;p14"/>
            <p:cNvSpPr txBox="1"/>
            <p:nvPr/>
          </p:nvSpPr>
          <p:spPr>
            <a:xfrm>
              <a:off x="0" y="-38100"/>
              <a:ext cx="563208" cy="7528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4"/>
          <p:cNvSpPr/>
          <p:nvPr/>
        </p:nvSpPr>
        <p:spPr>
          <a:xfrm rot="-2700000">
            <a:off x="9790314" y="2257197"/>
            <a:ext cx="10898709" cy="10898709"/>
          </a:xfrm>
          <a:custGeom>
            <a:rect b="b" l="l" r="r" t="t"/>
            <a:pathLst>
              <a:path extrusionOk="0" h="10898709" w="10898709">
                <a:moveTo>
                  <a:pt x="0" y="0"/>
                </a:moveTo>
                <a:lnTo>
                  <a:pt x="10898710" y="0"/>
                </a:lnTo>
                <a:lnTo>
                  <a:pt x="10898710" y="10898709"/>
                </a:lnTo>
                <a:lnTo>
                  <a:pt x="0" y="10898709"/>
                </a:lnTo>
                <a:lnTo>
                  <a:pt x="0" y="0"/>
                </a:lnTo>
                <a:close/>
              </a:path>
            </a:pathLst>
          </a:custGeom>
          <a:blipFill rotWithShape="1">
            <a:blip r:embed="rId4">
              <a:alphaModFix amt="58000"/>
            </a:blip>
            <a:stretch>
              <a:fillRect b="0" l="0" r="0" t="0"/>
            </a:stretch>
          </a:blipFill>
          <a:ln>
            <a:noFill/>
          </a:ln>
        </p:spPr>
      </p:sp>
      <p:grpSp>
        <p:nvGrpSpPr>
          <p:cNvPr id="135" name="Google Shape;135;p14"/>
          <p:cNvGrpSpPr/>
          <p:nvPr/>
        </p:nvGrpSpPr>
        <p:grpSpPr>
          <a:xfrm rot="-2700000">
            <a:off x="10033473" y="2405461"/>
            <a:ext cx="10169646" cy="10359435"/>
            <a:chOff x="0" y="-38100"/>
            <a:chExt cx="2041549" cy="2079649"/>
          </a:xfrm>
        </p:grpSpPr>
        <p:sp>
          <p:nvSpPr>
            <p:cNvPr id="136" name="Google Shape;136;p14"/>
            <p:cNvSpPr/>
            <p:nvPr/>
          </p:nvSpPr>
          <p:spPr>
            <a:xfrm>
              <a:off x="0" y="0"/>
              <a:ext cx="2041549" cy="2041549"/>
            </a:xfrm>
            <a:custGeom>
              <a:rect b="b" l="l" r="r" t="t"/>
              <a:pathLst>
                <a:path extrusionOk="0" h="2041549" w="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txBox="1"/>
            <p:nvPr/>
          </p:nvSpPr>
          <p:spPr>
            <a:xfrm>
              <a:off x="0" y="-38100"/>
              <a:ext cx="2041549" cy="20796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4"/>
          <p:cNvGrpSpPr/>
          <p:nvPr/>
        </p:nvGrpSpPr>
        <p:grpSpPr>
          <a:xfrm rot="-8100000">
            <a:off x="10624153" y="974746"/>
            <a:ext cx="10132302" cy="2432061"/>
            <a:chOff x="0" y="-38100"/>
            <a:chExt cx="3019165" cy="724692"/>
          </a:xfrm>
        </p:grpSpPr>
        <p:sp>
          <p:nvSpPr>
            <p:cNvPr id="139" name="Google Shape;139;p14"/>
            <p:cNvSpPr/>
            <p:nvPr/>
          </p:nvSpPr>
          <p:spPr>
            <a:xfrm>
              <a:off x="0" y="0"/>
              <a:ext cx="3019165" cy="686592"/>
            </a:xfrm>
            <a:custGeom>
              <a:rect b="b" l="l" r="r" t="t"/>
              <a:pathLst>
                <a:path extrusionOk="0" h="686592" w="3019165">
                  <a:moveTo>
                    <a:pt x="0" y="0"/>
                  </a:moveTo>
                  <a:lnTo>
                    <a:pt x="3019165" y="0"/>
                  </a:lnTo>
                  <a:lnTo>
                    <a:pt x="3019165" y="686592"/>
                  </a:lnTo>
                  <a:lnTo>
                    <a:pt x="0" y="686592"/>
                  </a:lnTo>
                  <a:close/>
                </a:path>
              </a:pathLst>
            </a:custGeom>
            <a:solidFill>
              <a:srgbClr val="16599D"/>
            </a:solidFill>
            <a:ln>
              <a:noFill/>
            </a:ln>
          </p:spPr>
        </p:sp>
        <p:sp>
          <p:nvSpPr>
            <p:cNvPr id="140" name="Google Shape;140;p14"/>
            <p:cNvSpPr txBox="1"/>
            <p:nvPr/>
          </p:nvSpPr>
          <p:spPr>
            <a:xfrm>
              <a:off x="0" y="-38100"/>
              <a:ext cx="3019165" cy="72469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4"/>
          <p:cNvSpPr/>
          <p:nvPr/>
        </p:nvSpPr>
        <p:spPr>
          <a:xfrm rot="2700000">
            <a:off x="13557061" y="1280279"/>
            <a:ext cx="5636927" cy="605970"/>
          </a:xfrm>
          <a:custGeom>
            <a:rect b="b" l="l" r="r" t="t"/>
            <a:pathLst>
              <a:path extrusionOk="0" h="605970" w="5636927">
                <a:moveTo>
                  <a:pt x="0" y="0"/>
                </a:moveTo>
                <a:lnTo>
                  <a:pt x="5636926" y="0"/>
                </a:lnTo>
                <a:lnTo>
                  <a:pt x="5636926" y="605970"/>
                </a:lnTo>
                <a:lnTo>
                  <a:pt x="0" y="605970"/>
                </a:lnTo>
                <a:lnTo>
                  <a:pt x="0" y="0"/>
                </a:lnTo>
                <a:close/>
              </a:path>
            </a:pathLst>
          </a:custGeom>
          <a:blipFill rotWithShape="1">
            <a:blip r:embed="rId3">
              <a:alphaModFix/>
            </a:blip>
            <a:stretch>
              <a:fillRect b="0" l="0" r="0" t="0"/>
            </a:stretch>
          </a:blipFill>
          <a:ln>
            <a:noFill/>
          </a:ln>
        </p:spPr>
      </p:sp>
      <p:grpSp>
        <p:nvGrpSpPr>
          <p:cNvPr id="142" name="Google Shape;142;p14"/>
          <p:cNvGrpSpPr/>
          <p:nvPr/>
        </p:nvGrpSpPr>
        <p:grpSpPr>
          <a:xfrm rot="-8100000">
            <a:off x="15004504" y="-369557"/>
            <a:ext cx="5000402" cy="2432061"/>
            <a:chOff x="0" y="-38100"/>
            <a:chExt cx="1489991" cy="724692"/>
          </a:xfrm>
        </p:grpSpPr>
        <p:sp>
          <p:nvSpPr>
            <p:cNvPr id="143" name="Google Shape;143;p14"/>
            <p:cNvSpPr/>
            <p:nvPr/>
          </p:nvSpPr>
          <p:spPr>
            <a:xfrm>
              <a:off x="0" y="0"/>
              <a:ext cx="1489991" cy="686592"/>
            </a:xfrm>
            <a:custGeom>
              <a:rect b="b" l="l" r="r" t="t"/>
              <a:pathLst>
                <a:path extrusionOk="0" h="686592" w="1489991">
                  <a:moveTo>
                    <a:pt x="0" y="0"/>
                  </a:moveTo>
                  <a:lnTo>
                    <a:pt x="1489991" y="0"/>
                  </a:lnTo>
                  <a:lnTo>
                    <a:pt x="1489991" y="686592"/>
                  </a:lnTo>
                  <a:lnTo>
                    <a:pt x="0" y="686592"/>
                  </a:lnTo>
                  <a:close/>
                </a:path>
              </a:pathLst>
            </a:custGeom>
            <a:solidFill>
              <a:srgbClr val="2978C8"/>
            </a:solidFill>
            <a:ln>
              <a:noFill/>
            </a:ln>
          </p:spPr>
        </p:sp>
        <p:sp>
          <p:nvSpPr>
            <p:cNvPr id="144" name="Google Shape;144;p14"/>
            <p:cNvSpPr txBox="1"/>
            <p:nvPr/>
          </p:nvSpPr>
          <p:spPr>
            <a:xfrm>
              <a:off x="0" y="-38100"/>
              <a:ext cx="1489991" cy="72469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4"/>
          <p:cNvSpPr/>
          <p:nvPr/>
        </p:nvSpPr>
        <p:spPr>
          <a:xfrm>
            <a:off x="10222447" y="35565"/>
            <a:ext cx="7891760" cy="10215871"/>
          </a:xfrm>
          <a:custGeom>
            <a:rect b="b" l="l" r="r" t="t"/>
            <a:pathLst>
              <a:path extrusionOk="0" h="10215871" w="7891760">
                <a:moveTo>
                  <a:pt x="0" y="0"/>
                </a:moveTo>
                <a:lnTo>
                  <a:pt x="7891760" y="0"/>
                </a:lnTo>
                <a:lnTo>
                  <a:pt x="7891760" y="10215870"/>
                </a:lnTo>
                <a:lnTo>
                  <a:pt x="0" y="10215870"/>
                </a:lnTo>
                <a:lnTo>
                  <a:pt x="0" y="0"/>
                </a:lnTo>
                <a:close/>
              </a:path>
            </a:pathLst>
          </a:custGeom>
          <a:blipFill rotWithShape="1">
            <a:blip r:embed="rId5">
              <a:alphaModFix/>
            </a:blip>
            <a:stretch>
              <a:fillRect b="0" l="0" r="0" t="0"/>
            </a:stretch>
          </a:blipFill>
          <a:ln>
            <a:noFill/>
          </a:ln>
        </p:spPr>
      </p:sp>
      <p:sp>
        <p:nvSpPr>
          <p:cNvPr id="146" name="Google Shape;146;p14"/>
          <p:cNvSpPr txBox="1"/>
          <p:nvPr/>
        </p:nvSpPr>
        <p:spPr>
          <a:xfrm>
            <a:off x="1946736" y="735311"/>
            <a:ext cx="6615789" cy="79381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5499" u="none" cap="none" strike="noStrike">
                <a:solidFill>
                  <a:srgbClr val="16599D"/>
                </a:solidFill>
                <a:latin typeface="Arial"/>
                <a:ea typeface="Arial"/>
                <a:cs typeface="Arial"/>
                <a:sym typeface="Arial"/>
              </a:rPr>
              <a:t>INTRODUCTION</a:t>
            </a:r>
            <a:endParaRPr/>
          </a:p>
        </p:txBody>
      </p:sp>
      <p:sp>
        <p:nvSpPr>
          <p:cNvPr id="147" name="Google Shape;147;p14"/>
          <p:cNvSpPr txBox="1"/>
          <p:nvPr/>
        </p:nvSpPr>
        <p:spPr>
          <a:xfrm>
            <a:off x="806964" y="1849611"/>
            <a:ext cx="8148600" cy="5542200"/>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400" u="none" cap="none" strike="noStrike">
                <a:solidFill>
                  <a:srgbClr val="000000"/>
                </a:solidFill>
                <a:latin typeface="Arimo"/>
                <a:ea typeface="Arimo"/>
                <a:cs typeface="Arimo"/>
                <a:sym typeface="Arimo"/>
              </a:rPr>
              <a:t>The ultimate </a:t>
            </a:r>
            <a:r>
              <a:rPr lang="en-US" sz="2400">
                <a:latin typeface="Arimo"/>
                <a:ea typeface="Arimo"/>
                <a:cs typeface="Arimo"/>
                <a:sym typeface="Arimo"/>
              </a:rPr>
              <a:t>goal of our office is to provide transit services to every household and business in AACO. While we operate a robust fixed-route network, we realize there are many residents who are still outside that network.</a:t>
            </a:r>
            <a:endParaRPr sz="2400">
              <a:latin typeface="Arimo"/>
              <a:ea typeface="Arimo"/>
              <a:cs typeface="Arimo"/>
              <a:sym typeface="Arimo"/>
            </a:endParaRPr>
          </a:p>
          <a:p>
            <a:pPr indent="0" lvl="0" marL="0" marR="0" rtl="0" algn="l">
              <a:lnSpc>
                <a:spcPct val="140015"/>
              </a:lnSpc>
              <a:spcBef>
                <a:spcPts val="0"/>
              </a:spcBef>
              <a:spcAft>
                <a:spcPts val="0"/>
              </a:spcAft>
              <a:buNone/>
            </a:pPr>
            <a:r>
              <a:t/>
            </a:r>
            <a:endParaRPr sz="2400">
              <a:latin typeface="Arimo"/>
              <a:ea typeface="Arimo"/>
              <a:cs typeface="Arimo"/>
              <a:sym typeface="Arimo"/>
            </a:endParaRPr>
          </a:p>
          <a:p>
            <a:pPr indent="0" lvl="0" marL="0" rtl="0" algn="l">
              <a:lnSpc>
                <a:spcPct val="140030"/>
              </a:lnSpc>
              <a:spcBef>
                <a:spcPts val="0"/>
              </a:spcBef>
              <a:spcAft>
                <a:spcPts val="0"/>
              </a:spcAft>
              <a:buClr>
                <a:schemeClr val="dk1"/>
              </a:buClr>
              <a:buFont typeface="Arial"/>
              <a:buNone/>
            </a:pPr>
            <a:r>
              <a:rPr lang="en-US" sz="2400">
                <a:solidFill>
                  <a:schemeClr val="dk1"/>
                </a:solidFill>
                <a:latin typeface="Arimo"/>
                <a:ea typeface="Arimo"/>
                <a:cs typeface="Arimo"/>
                <a:sym typeface="Arimo"/>
              </a:rPr>
              <a:t>Our Call N’ Ride services seek to address this gap by providing point-to-point transit for anyone in the North or South County zones. Over the past three years, we have continually worked to expand the coverage area of these zones, and our proud to say that we now have service to more than 50% of county businesses and residents</a:t>
            </a:r>
            <a:endParaRPr sz="2400">
              <a:latin typeface="Arimo"/>
              <a:ea typeface="Arimo"/>
              <a:cs typeface="Arimo"/>
              <a:sym typeface="Arimo"/>
            </a:endParaRPr>
          </a:p>
        </p:txBody>
      </p:sp>
      <p:pic>
        <p:nvPicPr>
          <p:cNvPr id="148" name="Google Shape;148;p14" title="Layout6.png"/>
          <p:cNvPicPr preferRelativeResize="0"/>
          <p:nvPr/>
        </p:nvPicPr>
        <p:blipFill>
          <a:blip r:embed="rId6">
            <a:alphaModFix/>
          </a:blip>
          <a:stretch>
            <a:fillRect/>
          </a:stretch>
        </p:blipFill>
        <p:spPr>
          <a:xfrm>
            <a:off x="10192661" y="0"/>
            <a:ext cx="7951330" cy="10287002"/>
          </a:xfrm>
          <a:prstGeom prst="rect">
            <a:avLst/>
          </a:prstGeom>
          <a:noFill/>
          <a:ln cap="flat" cmpd="sng" w="19050">
            <a:solidFill>
              <a:schemeClr val="dk2"/>
            </a:solidFill>
            <a:prstDash val="solid"/>
            <a:round/>
            <a:headEnd len="sm" w="sm" type="none"/>
            <a:tailEnd len="sm" w="sm" type="none"/>
          </a:ln>
          <a:effectLst>
            <a:outerShdw blurRad="228600" rotWithShape="0" algn="bl" dir="5400000" dist="114300">
              <a:schemeClr val="dk1">
                <a:alpha val="50000"/>
              </a:scheme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grpSp>
        <p:nvGrpSpPr>
          <p:cNvPr id="153" name="Google Shape;153;p15"/>
          <p:cNvGrpSpPr/>
          <p:nvPr/>
        </p:nvGrpSpPr>
        <p:grpSpPr>
          <a:xfrm>
            <a:off x="7426975" y="6392576"/>
            <a:ext cx="11204310" cy="2865741"/>
            <a:chOff x="0" y="-38100"/>
            <a:chExt cx="2950910" cy="1059933"/>
          </a:xfrm>
        </p:grpSpPr>
        <p:sp>
          <p:nvSpPr>
            <p:cNvPr id="154" name="Google Shape;154;p15"/>
            <p:cNvSpPr/>
            <p:nvPr/>
          </p:nvSpPr>
          <p:spPr>
            <a:xfrm>
              <a:off x="0" y="0"/>
              <a:ext cx="2950910" cy="1021833"/>
            </a:xfrm>
            <a:custGeom>
              <a:rect b="b" l="l" r="r" t="t"/>
              <a:pathLst>
                <a:path extrusionOk="0" h="1021833" w="2950910">
                  <a:moveTo>
                    <a:pt x="0" y="0"/>
                  </a:moveTo>
                  <a:lnTo>
                    <a:pt x="2950910" y="0"/>
                  </a:lnTo>
                  <a:lnTo>
                    <a:pt x="2950910" y="1021833"/>
                  </a:lnTo>
                  <a:lnTo>
                    <a:pt x="0" y="1021833"/>
                  </a:lnTo>
                  <a:close/>
                </a:path>
              </a:pathLst>
            </a:custGeom>
            <a:solidFill>
              <a:srgbClr val="85D3FF"/>
            </a:solidFill>
            <a:ln>
              <a:noFill/>
            </a:ln>
          </p:spPr>
        </p:sp>
        <p:sp>
          <p:nvSpPr>
            <p:cNvPr id="155" name="Google Shape;155;p15"/>
            <p:cNvSpPr txBox="1"/>
            <p:nvPr/>
          </p:nvSpPr>
          <p:spPr>
            <a:xfrm>
              <a:off x="0" y="-38100"/>
              <a:ext cx="2950800" cy="1059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5"/>
          <p:cNvGrpSpPr/>
          <p:nvPr/>
        </p:nvGrpSpPr>
        <p:grpSpPr>
          <a:xfrm>
            <a:off x="-343201" y="9456227"/>
            <a:ext cx="18974403" cy="1117409"/>
            <a:chOff x="0" y="-38100"/>
            <a:chExt cx="4997374" cy="294297"/>
          </a:xfrm>
        </p:grpSpPr>
        <p:sp>
          <p:nvSpPr>
            <p:cNvPr id="157" name="Google Shape;157;p15"/>
            <p:cNvSpPr/>
            <p:nvPr/>
          </p:nvSpPr>
          <p:spPr>
            <a:xfrm>
              <a:off x="0" y="0"/>
              <a:ext cx="4997374" cy="256197"/>
            </a:xfrm>
            <a:custGeom>
              <a:rect b="b" l="l" r="r" t="t"/>
              <a:pathLst>
                <a:path extrusionOk="0" h="256197" w="4997374">
                  <a:moveTo>
                    <a:pt x="0" y="0"/>
                  </a:moveTo>
                  <a:lnTo>
                    <a:pt x="4997374" y="0"/>
                  </a:lnTo>
                  <a:lnTo>
                    <a:pt x="4997374" y="256197"/>
                  </a:lnTo>
                  <a:lnTo>
                    <a:pt x="0" y="256197"/>
                  </a:lnTo>
                  <a:close/>
                </a:path>
              </a:pathLst>
            </a:custGeom>
            <a:solidFill>
              <a:srgbClr val="0D4896"/>
            </a:solidFill>
            <a:ln>
              <a:noFill/>
            </a:ln>
          </p:spPr>
        </p:sp>
        <p:sp>
          <p:nvSpPr>
            <p:cNvPr id="158" name="Google Shape;158;p15"/>
            <p:cNvSpPr txBox="1"/>
            <p:nvPr/>
          </p:nvSpPr>
          <p:spPr>
            <a:xfrm>
              <a:off x="0" y="-38100"/>
              <a:ext cx="4997374" cy="29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15"/>
          <p:cNvSpPr/>
          <p:nvPr/>
        </p:nvSpPr>
        <p:spPr>
          <a:xfrm rot="10800000">
            <a:off x="14506218" y="-136490"/>
            <a:ext cx="3917968" cy="3433120"/>
          </a:xfrm>
          <a:custGeom>
            <a:rect b="b" l="l" r="r" t="t"/>
            <a:pathLst>
              <a:path extrusionOk="0" h="3433120" w="3917968">
                <a:moveTo>
                  <a:pt x="3917968" y="3433119"/>
                </a:moveTo>
                <a:lnTo>
                  <a:pt x="0" y="3433119"/>
                </a:lnTo>
                <a:lnTo>
                  <a:pt x="0" y="0"/>
                </a:lnTo>
                <a:lnTo>
                  <a:pt x="3917968" y="0"/>
                </a:lnTo>
                <a:lnTo>
                  <a:pt x="3917968" y="3433119"/>
                </a:lnTo>
                <a:close/>
              </a:path>
            </a:pathLst>
          </a:custGeom>
          <a:blipFill rotWithShape="1">
            <a:blip r:embed="rId3">
              <a:alphaModFix/>
            </a:blip>
            <a:stretch>
              <a:fillRect b="0" l="0" r="0" t="0"/>
            </a:stretch>
          </a:blipFill>
          <a:ln>
            <a:noFill/>
          </a:ln>
        </p:spPr>
      </p:sp>
      <p:sp>
        <p:nvSpPr>
          <p:cNvPr id="160" name="Google Shape;160;p15"/>
          <p:cNvSpPr/>
          <p:nvPr/>
        </p:nvSpPr>
        <p:spPr>
          <a:xfrm>
            <a:off x="1360116" y="1249130"/>
            <a:ext cx="2967491" cy="661880"/>
          </a:xfrm>
          <a:custGeom>
            <a:rect b="b" l="l" r="r" t="t"/>
            <a:pathLst>
              <a:path extrusionOk="0" h="661880" w="2967491">
                <a:moveTo>
                  <a:pt x="0" y="0"/>
                </a:moveTo>
                <a:lnTo>
                  <a:pt x="2967490" y="0"/>
                </a:lnTo>
                <a:lnTo>
                  <a:pt x="2967490" y="661880"/>
                </a:lnTo>
                <a:lnTo>
                  <a:pt x="0" y="661880"/>
                </a:lnTo>
                <a:lnTo>
                  <a:pt x="0" y="0"/>
                </a:lnTo>
                <a:close/>
              </a:path>
            </a:pathLst>
          </a:custGeom>
          <a:blipFill rotWithShape="1">
            <a:blip r:embed="rId4">
              <a:alphaModFix/>
            </a:blip>
            <a:stretch>
              <a:fillRect b="-28335" l="0" r="0" t="0"/>
            </a:stretch>
          </a:blipFill>
          <a:ln>
            <a:noFill/>
          </a:ln>
        </p:spPr>
      </p:sp>
      <p:pic>
        <p:nvPicPr>
          <p:cNvPr id="161" name="Google Shape;161;p15" title="North County TAM.png"/>
          <p:cNvPicPr preferRelativeResize="0"/>
          <p:nvPr/>
        </p:nvPicPr>
        <p:blipFill rotWithShape="1">
          <a:blip r:embed="rId5">
            <a:alphaModFix/>
          </a:blip>
          <a:srcRect b="0" l="1759" r="1547" t="8508"/>
          <a:stretch/>
        </p:blipFill>
        <p:spPr>
          <a:xfrm>
            <a:off x="279375" y="283675"/>
            <a:ext cx="7762159" cy="8974648"/>
          </a:xfrm>
          <a:prstGeom prst="rect">
            <a:avLst/>
          </a:prstGeom>
          <a:noFill/>
          <a:ln cap="flat" cmpd="sng" w="19050">
            <a:solidFill>
              <a:schemeClr val="dk2"/>
            </a:solidFill>
            <a:prstDash val="solid"/>
            <a:round/>
            <a:headEnd len="sm" w="sm" type="none"/>
            <a:tailEnd len="sm" w="sm" type="none"/>
          </a:ln>
        </p:spPr>
      </p:pic>
      <p:sp>
        <p:nvSpPr>
          <p:cNvPr id="162" name="Google Shape;162;p15"/>
          <p:cNvSpPr txBox="1"/>
          <p:nvPr/>
        </p:nvSpPr>
        <p:spPr>
          <a:xfrm>
            <a:off x="4878325" y="7256950"/>
            <a:ext cx="2967600" cy="1434300"/>
          </a:xfrm>
          <a:prstGeom prst="rect">
            <a:avLst/>
          </a:prstGeom>
          <a:noFill/>
          <a:ln>
            <a:noFill/>
          </a:ln>
          <a:effectLst>
            <a:outerShdw blurRad="57150" rotWithShape="0" algn="bl" dir="5400000" dist="19050">
              <a:schemeClr val="dk1">
                <a:alpha val="50000"/>
              </a:scheme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Population Served:</a:t>
            </a:r>
            <a:endParaRPr sz="28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2022: 155,479</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2023: 192,044</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2025: 215, 159</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1200">
                <a:solidFill>
                  <a:schemeClr val="dk1"/>
                </a:solidFill>
                <a:latin typeface="Calibri"/>
                <a:ea typeface="Calibri"/>
                <a:cs typeface="Calibri"/>
                <a:sym typeface="Calibri"/>
              </a:rPr>
              <a:t>AACO: 592,695</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p:txBody>
      </p:sp>
      <p:sp>
        <p:nvSpPr>
          <p:cNvPr id="163" name="Google Shape;163;p15"/>
          <p:cNvSpPr txBox="1"/>
          <p:nvPr/>
        </p:nvSpPr>
        <p:spPr>
          <a:xfrm>
            <a:off x="3460800" y="4663825"/>
            <a:ext cx="1111200" cy="5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2022</a:t>
            </a:r>
            <a:endParaRPr sz="2400">
              <a:solidFill>
                <a:schemeClr val="dk1"/>
              </a:solidFill>
              <a:latin typeface="Calibri"/>
              <a:ea typeface="Calibri"/>
              <a:cs typeface="Calibri"/>
              <a:sym typeface="Calibri"/>
            </a:endParaRPr>
          </a:p>
        </p:txBody>
      </p:sp>
      <p:sp>
        <p:nvSpPr>
          <p:cNvPr id="164" name="Google Shape;164;p15"/>
          <p:cNvSpPr txBox="1"/>
          <p:nvPr/>
        </p:nvSpPr>
        <p:spPr>
          <a:xfrm>
            <a:off x="2469775" y="2969213"/>
            <a:ext cx="1111200" cy="5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2023</a:t>
            </a:r>
            <a:endParaRPr sz="2400">
              <a:solidFill>
                <a:schemeClr val="dk1"/>
              </a:solidFill>
              <a:latin typeface="Calibri"/>
              <a:ea typeface="Calibri"/>
              <a:cs typeface="Calibri"/>
              <a:sym typeface="Calibri"/>
            </a:endParaRPr>
          </a:p>
        </p:txBody>
      </p:sp>
      <p:sp>
        <p:nvSpPr>
          <p:cNvPr id="165" name="Google Shape;165;p15"/>
          <p:cNvSpPr txBox="1"/>
          <p:nvPr/>
        </p:nvSpPr>
        <p:spPr>
          <a:xfrm>
            <a:off x="551475" y="5657738"/>
            <a:ext cx="1111200" cy="5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2023</a:t>
            </a:r>
            <a:endParaRPr sz="2400">
              <a:solidFill>
                <a:schemeClr val="dk1"/>
              </a:solidFill>
              <a:latin typeface="Calibri"/>
              <a:ea typeface="Calibri"/>
              <a:cs typeface="Calibri"/>
              <a:sym typeface="Calibri"/>
            </a:endParaRPr>
          </a:p>
        </p:txBody>
      </p:sp>
      <p:sp>
        <p:nvSpPr>
          <p:cNvPr id="166" name="Google Shape;166;p15"/>
          <p:cNvSpPr txBox="1"/>
          <p:nvPr/>
        </p:nvSpPr>
        <p:spPr>
          <a:xfrm>
            <a:off x="6137075" y="5233863"/>
            <a:ext cx="1111200" cy="5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2023</a:t>
            </a:r>
            <a:endParaRPr sz="2400">
              <a:solidFill>
                <a:schemeClr val="dk1"/>
              </a:solidFill>
              <a:latin typeface="Calibri"/>
              <a:ea typeface="Calibri"/>
              <a:cs typeface="Calibri"/>
              <a:sym typeface="Calibri"/>
            </a:endParaRPr>
          </a:p>
        </p:txBody>
      </p:sp>
      <p:sp>
        <p:nvSpPr>
          <p:cNvPr id="167" name="Google Shape;167;p15"/>
          <p:cNvSpPr txBox="1"/>
          <p:nvPr/>
        </p:nvSpPr>
        <p:spPr>
          <a:xfrm>
            <a:off x="6448775" y="4186313"/>
            <a:ext cx="1111200" cy="5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2025</a:t>
            </a:r>
            <a:endParaRPr sz="2400">
              <a:solidFill>
                <a:schemeClr val="dk1"/>
              </a:solidFill>
              <a:latin typeface="Calibri"/>
              <a:ea typeface="Calibri"/>
              <a:cs typeface="Calibri"/>
              <a:sym typeface="Calibri"/>
            </a:endParaRPr>
          </a:p>
        </p:txBody>
      </p:sp>
      <p:sp>
        <p:nvSpPr>
          <p:cNvPr id="168" name="Google Shape;168;p15"/>
          <p:cNvSpPr txBox="1"/>
          <p:nvPr/>
        </p:nvSpPr>
        <p:spPr>
          <a:xfrm>
            <a:off x="6894408" y="458160"/>
            <a:ext cx="10458900" cy="1699200"/>
          </a:xfrm>
          <a:prstGeom prst="rect">
            <a:avLst/>
          </a:prstGeom>
          <a:noFill/>
          <a:ln>
            <a:noFill/>
          </a:ln>
        </p:spPr>
        <p:txBody>
          <a:bodyPr anchorCtr="0" anchor="t" bIns="0" lIns="0" spcFirstLastPara="1" rIns="0" wrap="square" tIns="0">
            <a:spAutoFit/>
          </a:bodyPr>
          <a:lstStyle/>
          <a:p>
            <a:pPr indent="0" lvl="0" marL="0" marR="0" rtl="0" algn="ctr">
              <a:lnSpc>
                <a:spcPct val="130003"/>
              </a:lnSpc>
              <a:spcBef>
                <a:spcPts val="0"/>
              </a:spcBef>
              <a:spcAft>
                <a:spcPts val="0"/>
              </a:spcAft>
              <a:buNone/>
            </a:pPr>
            <a:r>
              <a:rPr b="1" lang="en-US" sz="4800">
                <a:solidFill>
                  <a:srgbClr val="0C3272"/>
                </a:solidFill>
              </a:rPr>
              <a:t>NOR</a:t>
            </a:r>
            <a:r>
              <a:rPr b="1" i="0" lang="en-US" sz="4800" u="none" cap="none" strike="noStrike">
                <a:solidFill>
                  <a:srgbClr val="0C3272"/>
                </a:solidFill>
              </a:rPr>
              <a:t>TH COUNTY </a:t>
            </a:r>
            <a:endParaRPr b="1" sz="4800"/>
          </a:p>
          <a:p>
            <a:pPr indent="0" lvl="0" marL="0" marR="0" rtl="0" algn="ctr">
              <a:lnSpc>
                <a:spcPct val="130003"/>
              </a:lnSpc>
              <a:spcBef>
                <a:spcPts val="0"/>
              </a:spcBef>
              <a:spcAft>
                <a:spcPts val="0"/>
              </a:spcAft>
              <a:buNone/>
            </a:pPr>
            <a:r>
              <a:rPr b="1" i="0" lang="en-US" sz="4800" u="none" cap="none" strike="noStrike">
                <a:solidFill>
                  <a:srgbClr val="0C3272"/>
                </a:solidFill>
              </a:rPr>
              <a:t>CALL N’ RIDE </a:t>
            </a:r>
            <a:endParaRPr b="1" sz="4800"/>
          </a:p>
        </p:txBody>
      </p:sp>
      <p:sp>
        <p:nvSpPr>
          <p:cNvPr id="169" name="Google Shape;169;p15"/>
          <p:cNvSpPr txBox="1"/>
          <p:nvPr/>
        </p:nvSpPr>
        <p:spPr>
          <a:xfrm>
            <a:off x="9401141" y="6707570"/>
            <a:ext cx="6871500" cy="25017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4277" u="none" cap="none" strike="noStrike">
                <a:solidFill>
                  <a:srgbClr val="0C3272"/>
                </a:solidFill>
                <a:latin typeface="Calibri"/>
                <a:ea typeface="Calibri"/>
                <a:cs typeface="Calibri"/>
                <a:sym typeface="Calibri"/>
              </a:rPr>
              <a:t>On-Demand services operates </a:t>
            </a:r>
            <a:endParaRPr/>
          </a:p>
          <a:p>
            <a:pPr indent="0" lvl="0" marL="0" marR="0" rtl="0" algn="ctr">
              <a:lnSpc>
                <a:spcPct val="140004"/>
              </a:lnSpc>
              <a:spcBef>
                <a:spcPts val="0"/>
              </a:spcBef>
              <a:spcAft>
                <a:spcPts val="0"/>
              </a:spcAft>
              <a:buNone/>
            </a:pPr>
            <a:r>
              <a:rPr b="1" i="0" lang="en-US" sz="4277" u="none" cap="none" strike="noStrike">
                <a:solidFill>
                  <a:srgbClr val="0C3272"/>
                </a:solidFill>
                <a:latin typeface="Calibri"/>
                <a:ea typeface="Calibri"/>
                <a:cs typeface="Calibri"/>
                <a:sym typeface="Calibri"/>
              </a:rPr>
              <a:t>*7am - 7pm</a:t>
            </a:r>
            <a:endParaRPr/>
          </a:p>
          <a:p>
            <a:pPr indent="0" lvl="0" marL="0" marR="0" rtl="0" algn="ctr">
              <a:lnSpc>
                <a:spcPct val="140004"/>
              </a:lnSpc>
              <a:spcBef>
                <a:spcPts val="0"/>
              </a:spcBef>
              <a:spcAft>
                <a:spcPts val="0"/>
              </a:spcAft>
              <a:buNone/>
            </a:pPr>
            <a:r>
              <a:rPr b="1" i="0" lang="en-US" sz="4277" u="none" cap="none" strike="noStrike">
                <a:solidFill>
                  <a:srgbClr val="0C3272"/>
                </a:solidFill>
                <a:latin typeface="Calibri"/>
                <a:ea typeface="Calibri"/>
                <a:cs typeface="Calibri"/>
                <a:sym typeface="Calibri"/>
              </a:rPr>
              <a:t>*Monday - </a:t>
            </a:r>
            <a:r>
              <a:rPr b="1" lang="en-US" sz="4277">
                <a:solidFill>
                  <a:srgbClr val="0C3272"/>
                </a:solidFill>
                <a:latin typeface="Calibri"/>
                <a:ea typeface="Calibri"/>
                <a:cs typeface="Calibri"/>
                <a:sym typeface="Calibri"/>
              </a:rPr>
              <a:t>Saturday</a:t>
            </a:r>
            <a:endParaRPr/>
          </a:p>
        </p:txBody>
      </p:sp>
      <p:sp>
        <p:nvSpPr>
          <p:cNvPr id="170" name="Google Shape;170;p15"/>
          <p:cNvSpPr txBox="1"/>
          <p:nvPr/>
        </p:nvSpPr>
        <p:spPr>
          <a:xfrm>
            <a:off x="8273300" y="2393650"/>
            <a:ext cx="8558400" cy="35811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Fastest-growing microtransit zone</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Expanded in 2023 to cover BWI, Jacobsville,  and discontinued Shopper Shuttle service.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Riviera</a:t>
            </a:r>
            <a:r>
              <a:rPr lang="en-US" sz="3200">
                <a:solidFill>
                  <a:schemeClr val="dk1"/>
                </a:solidFill>
                <a:latin typeface="Calibri"/>
                <a:ea typeface="Calibri"/>
                <a:cs typeface="Calibri"/>
                <a:sym typeface="Calibri"/>
              </a:rPr>
              <a:t> Beach peninsula added in 2025.</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Pingo app now available across both zones.</a:t>
            </a:r>
            <a:endParaRPr sz="3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grpSp>
        <p:nvGrpSpPr>
          <p:cNvPr id="175" name="Google Shape;175;p16"/>
          <p:cNvGrpSpPr/>
          <p:nvPr/>
        </p:nvGrpSpPr>
        <p:grpSpPr>
          <a:xfrm>
            <a:off x="-343201" y="9456227"/>
            <a:ext cx="18974403" cy="1117409"/>
            <a:chOff x="0" y="-38100"/>
            <a:chExt cx="4997374" cy="294297"/>
          </a:xfrm>
        </p:grpSpPr>
        <p:sp>
          <p:nvSpPr>
            <p:cNvPr id="176" name="Google Shape;176;p16"/>
            <p:cNvSpPr/>
            <p:nvPr/>
          </p:nvSpPr>
          <p:spPr>
            <a:xfrm>
              <a:off x="0" y="0"/>
              <a:ext cx="4997374" cy="256197"/>
            </a:xfrm>
            <a:custGeom>
              <a:rect b="b" l="l" r="r" t="t"/>
              <a:pathLst>
                <a:path extrusionOk="0" h="256197" w="4997374">
                  <a:moveTo>
                    <a:pt x="0" y="0"/>
                  </a:moveTo>
                  <a:lnTo>
                    <a:pt x="4997374" y="0"/>
                  </a:lnTo>
                  <a:lnTo>
                    <a:pt x="4997374" y="256197"/>
                  </a:lnTo>
                  <a:lnTo>
                    <a:pt x="0" y="256197"/>
                  </a:lnTo>
                  <a:close/>
                </a:path>
              </a:pathLst>
            </a:custGeom>
            <a:solidFill>
              <a:srgbClr val="0D4896"/>
            </a:solidFill>
            <a:ln>
              <a:noFill/>
            </a:ln>
          </p:spPr>
        </p:sp>
        <p:sp>
          <p:nvSpPr>
            <p:cNvPr id="177" name="Google Shape;177;p16"/>
            <p:cNvSpPr txBox="1"/>
            <p:nvPr/>
          </p:nvSpPr>
          <p:spPr>
            <a:xfrm>
              <a:off x="0" y="-38100"/>
              <a:ext cx="4997374" cy="2942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6"/>
          <p:cNvGrpSpPr/>
          <p:nvPr/>
        </p:nvGrpSpPr>
        <p:grpSpPr>
          <a:xfrm>
            <a:off x="7426975" y="6392576"/>
            <a:ext cx="11204310" cy="2865741"/>
            <a:chOff x="0" y="-38100"/>
            <a:chExt cx="2950910" cy="1059933"/>
          </a:xfrm>
        </p:grpSpPr>
        <p:sp>
          <p:nvSpPr>
            <p:cNvPr id="179" name="Google Shape;179;p16"/>
            <p:cNvSpPr/>
            <p:nvPr/>
          </p:nvSpPr>
          <p:spPr>
            <a:xfrm>
              <a:off x="0" y="0"/>
              <a:ext cx="2950910" cy="1021833"/>
            </a:xfrm>
            <a:custGeom>
              <a:rect b="b" l="l" r="r" t="t"/>
              <a:pathLst>
                <a:path extrusionOk="0" h="1021833" w="2950910">
                  <a:moveTo>
                    <a:pt x="0" y="0"/>
                  </a:moveTo>
                  <a:lnTo>
                    <a:pt x="2950910" y="0"/>
                  </a:lnTo>
                  <a:lnTo>
                    <a:pt x="2950910" y="1021833"/>
                  </a:lnTo>
                  <a:lnTo>
                    <a:pt x="0" y="1021833"/>
                  </a:lnTo>
                  <a:close/>
                </a:path>
              </a:pathLst>
            </a:custGeom>
            <a:solidFill>
              <a:srgbClr val="85D3FF"/>
            </a:solidFill>
            <a:ln>
              <a:noFill/>
            </a:ln>
          </p:spPr>
        </p:sp>
        <p:sp>
          <p:nvSpPr>
            <p:cNvPr id="180" name="Google Shape;180;p16"/>
            <p:cNvSpPr txBox="1"/>
            <p:nvPr/>
          </p:nvSpPr>
          <p:spPr>
            <a:xfrm>
              <a:off x="0" y="-38100"/>
              <a:ext cx="2950910" cy="10599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16"/>
          <p:cNvSpPr/>
          <p:nvPr/>
        </p:nvSpPr>
        <p:spPr>
          <a:xfrm rot="10800000">
            <a:off x="14506218" y="-136490"/>
            <a:ext cx="3917968" cy="3433120"/>
          </a:xfrm>
          <a:custGeom>
            <a:rect b="b" l="l" r="r" t="t"/>
            <a:pathLst>
              <a:path extrusionOk="0" h="3433120" w="3917968">
                <a:moveTo>
                  <a:pt x="3917968" y="3433119"/>
                </a:moveTo>
                <a:lnTo>
                  <a:pt x="0" y="3433119"/>
                </a:lnTo>
                <a:lnTo>
                  <a:pt x="0" y="0"/>
                </a:lnTo>
                <a:lnTo>
                  <a:pt x="3917968" y="0"/>
                </a:lnTo>
                <a:lnTo>
                  <a:pt x="3917968" y="3433119"/>
                </a:lnTo>
                <a:close/>
              </a:path>
            </a:pathLst>
          </a:custGeom>
          <a:blipFill rotWithShape="1">
            <a:blip r:embed="rId3">
              <a:alphaModFix/>
            </a:blip>
            <a:stretch>
              <a:fillRect b="0" l="0" r="0" t="0"/>
            </a:stretch>
          </a:blipFill>
          <a:ln>
            <a:noFill/>
          </a:ln>
        </p:spPr>
      </p:sp>
      <p:sp>
        <p:nvSpPr>
          <p:cNvPr id="182" name="Google Shape;182;p16"/>
          <p:cNvSpPr/>
          <p:nvPr/>
        </p:nvSpPr>
        <p:spPr>
          <a:xfrm>
            <a:off x="1360116" y="1249130"/>
            <a:ext cx="2967491" cy="661880"/>
          </a:xfrm>
          <a:custGeom>
            <a:rect b="b" l="l" r="r" t="t"/>
            <a:pathLst>
              <a:path extrusionOk="0" h="661880" w="2967491">
                <a:moveTo>
                  <a:pt x="0" y="0"/>
                </a:moveTo>
                <a:lnTo>
                  <a:pt x="2967490" y="0"/>
                </a:lnTo>
                <a:lnTo>
                  <a:pt x="2967490" y="661880"/>
                </a:lnTo>
                <a:lnTo>
                  <a:pt x="0" y="661880"/>
                </a:lnTo>
                <a:lnTo>
                  <a:pt x="0" y="0"/>
                </a:lnTo>
                <a:close/>
              </a:path>
            </a:pathLst>
          </a:custGeom>
          <a:blipFill rotWithShape="1">
            <a:blip r:embed="rId4">
              <a:alphaModFix/>
            </a:blip>
            <a:stretch>
              <a:fillRect b="-28335" l="0" r="0" t="0"/>
            </a:stretch>
          </a:blipFill>
          <a:ln>
            <a:noFill/>
          </a:ln>
        </p:spPr>
      </p:sp>
      <p:sp>
        <p:nvSpPr>
          <p:cNvPr id="183" name="Google Shape;183;p16"/>
          <p:cNvSpPr txBox="1"/>
          <p:nvPr/>
        </p:nvSpPr>
        <p:spPr>
          <a:xfrm>
            <a:off x="6894408" y="458160"/>
            <a:ext cx="10458900" cy="1699200"/>
          </a:xfrm>
          <a:prstGeom prst="rect">
            <a:avLst/>
          </a:prstGeom>
          <a:noFill/>
          <a:ln>
            <a:noFill/>
          </a:ln>
        </p:spPr>
        <p:txBody>
          <a:bodyPr anchorCtr="0" anchor="t" bIns="0" lIns="0" spcFirstLastPara="1" rIns="0" wrap="square" tIns="0">
            <a:spAutoFit/>
          </a:bodyPr>
          <a:lstStyle/>
          <a:p>
            <a:pPr indent="0" lvl="0" marL="0" marR="0" rtl="0" algn="ctr">
              <a:lnSpc>
                <a:spcPct val="130003"/>
              </a:lnSpc>
              <a:spcBef>
                <a:spcPts val="0"/>
              </a:spcBef>
              <a:spcAft>
                <a:spcPts val="0"/>
              </a:spcAft>
              <a:buNone/>
            </a:pPr>
            <a:r>
              <a:rPr b="1" i="0" lang="en-US" sz="4800" u="none" cap="none" strike="noStrike">
                <a:solidFill>
                  <a:srgbClr val="0C3272"/>
                </a:solidFill>
              </a:rPr>
              <a:t>SOUTH COUNTY </a:t>
            </a:r>
            <a:endParaRPr b="1" sz="4800"/>
          </a:p>
          <a:p>
            <a:pPr indent="0" lvl="0" marL="0" marR="0" rtl="0" algn="ctr">
              <a:lnSpc>
                <a:spcPct val="130003"/>
              </a:lnSpc>
              <a:spcBef>
                <a:spcPts val="0"/>
              </a:spcBef>
              <a:spcAft>
                <a:spcPts val="0"/>
              </a:spcAft>
              <a:buNone/>
            </a:pPr>
            <a:r>
              <a:rPr b="1" i="0" lang="en-US" sz="4800" u="none" cap="none" strike="noStrike">
                <a:solidFill>
                  <a:srgbClr val="0C3272"/>
                </a:solidFill>
              </a:rPr>
              <a:t>CALL N’ RIDE </a:t>
            </a:r>
            <a:endParaRPr b="1" sz="4800"/>
          </a:p>
        </p:txBody>
      </p:sp>
      <p:sp>
        <p:nvSpPr>
          <p:cNvPr id="184" name="Google Shape;184;p16"/>
          <p:cNvSpPr txBox="1"/>
          <p:nvPr/>
        </p:nvSpPr>
        <p:spPr>
          <a:xfrm>
            <a:off x="9401141" y="6707570"/>
            <a:ext cx="6871500" cy="25017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4277" u="none" cap="none" strike="noStrike">
                <a:solidFill>
                  <a:srgbClr val="0C3272"/>
                </a:solidFill>
                <a:latin typeface="Calibri"/>
                <a:ea typeface="Calibri"/>
                <a:cs typeface="Calibri"/>
                <a:sym typeface="Calibri"/>
              </a:rPr>
              <a:t>On-Demand services operates </a:t>
            </a:r>
            <a:endParaRPr/>
          </a:p>
          <a:p>
            <a:pPr indent="0" lvl="0" marL="0" marR="0" rtl="0" algn="ctr">
              <a:lnSpc>
                <a:spcPct val="140004"/>
              </a:lnSpc>
              <a:spcBef>
                <a:spcPts val="0"/>
              </a:spcBef>
              <a:spcAft>
                <a:spcPts val="0"/>
              </a:spcAft>
              <a:buNone/>
            </a:pPr>
            <a:r>
              <a:rPr b="1" i="0" lang="en-US" sz="4277" u="none" cap="none" strike="noStrike">
                <a:solidFill>
                  <a:srgbClr val="0C3272"/>
                </a:solidFill>
                <a:latin typeface="Calibri"/>
                <a:ea typeface="Calibri"/>
                <a:cs typeface="Calibri"/>
                <a:sym typeface="Calibri"/>
              </a:rPr>
              <a:t>*7am - 7pm</a:t>
            </a:r>
            <a:endParaRPr/>
          </a:p>
          <a:p>
            <a:pPr indent="0" lvl="0" marL="0" marR="0" rtl="0" algn="ctr">
              <a:lnSpc>
                <a:spcPct val="140004"/>
              </a:lnSpc>
              <a:spcBef>
                <a:spcPts val="0"/>
              </a:spcBef>
              <a:spcAft>
                <a:spcPts val="0"/>
              </a:spcAft>
              <a:buNone/>
            </a:pPr>
            <a:r>
              <a:rPr b="1" i="0" lang="en-US" sz="4277" u="none" cap="none" strike="noStrike">
                <a:solidFill>
                  <a:srgbClr val="0C3272"/>
                </a:solidFill>
                <a:latin typeface="Calibri"/>
                <a:ea typeface="Calibri"/>
                <a:cs typeface="Calibri"/>
                <a:sym typeface="Calibri"/>
              </a:rPr>
              <a:t>*Monday - Friday</a:t>
            </a:r>
            <a:endParaRPr/>
          </a:p>
        </p:txBody>
      </p:sp>
      <p:pic>
        <p:nvPicPr>
          <p:cNvPr id="185" name="Google Shape;185;p16" title="South County TAM.png"/>
          <p:cNvPicPr preferRelativeResize="0"/>
          <p:nvPr/>
        </p:nvPicPr>
        <p:blipFill>
          <a:blip r:embed="rId5">
            <a:alphaModFix/>
          </a:blip>
          <a:stretch>
            <a:fillRect/>
          </a:stretch>
        </p:blipFill>
        <p:spPr>
          <a:xfrm>
            <a:off x="446850" y="458148"/>
            <a:ext cx="7309125" cy="8800174"/>
          </a:xfrm>
          <a:prstGeom prst="rect">
            <a:avLst/>
          </a:prstGeom>
          <a:noFill/>
          <a:ln cap="flat" cmpd="sng" w="19050">
            <a:solidFill>
              <a:schemeClr val="dk2"/>
            </a:solidFill>
            <a:prstDash val="solid"/>
            <a:round/>
            <a:headEnd len="sm" w="sm" type="none"/>
            <a:tailEnd len="sm" w="sm" type="none"/>
          </a:ln>
        </p:spPr>
      </p:pic>
      <p:sp>
        <p:nvSpPr>
          <p:cNvPr id="186" name="Google Shape;186;p16"/>
          <p:cNvSpPr txBox="1"/>
          <p:nvPr/>
        </p:nvSpPr>
        <p:spPr>
          <a:xfrm>
            <a:off x="3894400" y="53193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2022</a:t>
            </a:r>
            <a:endParaRPr sz="2400">
              <a:solidFill>
                <a:schemeClr val="dk1"/>
              </a:solidFill>
              <a:latin typeface="Calibri"/>
              <a:ea typeface="Calibri"/>
              <a:cs typeface="Calibri"/>
              <a:sym typeface="Calibri"/>
            </a:endParaRPr>
          </a:p>
        </p:txBody>
      </p:sp>
      <p:sp>
        <p:nvSpPr>
          <p:cNvPr id="187" name="Google Shape;187;p16"/>
          <p:cNvSpPr txBox="1"/>
          <p:nvPr/>
        </p:nvSpPr>
        <p:spPr>
          <a:xfrm>
            <a:off x="4616975" y="22232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2023</a:t>
            </a:r>
            <a:endParaRPr sz="2400">
              <a:solidFill>
                <a:schemeClr val="dk1"/>
              </a:solidFill>
              <a:latin typeface="Calibri"/>
              <a:ea typeface="Calibri"/>
              <a:cs typeface="Calibri"/>
              <a:sym typeface="Calibri"/>
            </a:endParaRPr>
          </a:p>
        </p:txBody>
      </p:sp>
      <p:sp>
        <p:nvSpPr>
          <p:cNvPr id="188" name="Google Shape;188;p16"/>
          <p:cNvSpPr txBox="1"/>
          <p:nvPr/>
        </p:nvSpPr>
        <p:spPr>
          <a:xfrm>
            <a:off x="2527450" y="19110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2025</a:t>
            </a:r>
            <a:endParaRPr sz="2400">
              <a:solidFill>
                <a:schemeClr val="dk1"/>
              </a:solidFill>
              <a:latin typeface="Calibri"/>
              <a:ea typeface="Calibri"/>
              <a:cs typeface="Calibri"/>
              <a:sym typeface="Calibri"/>
            </a:endParaRPr>
          </a:p>
        </p:txBody>
      </p:sp>
      <p:sp>
        <p:nvSpPr>
          <p:cNvPr id="189" name="Google Shape;189;p16"/>
          <p:cNvSpPr txBox="1"/>
          <p:nvPr/>
        </p:nvSpPr>
        <p:spPr>
          <a:xfrm>
            <a:off x="4973300" y="7142950"/>
            <a:ext cx="2967600" cy="1434300"/>
          </a:xfrm>
          <a:prstGeom prst="rect">
            <a:avLst/>
          </a:prstGeom>
          <a:noFill/>
          <a:ln>
            <a:noFill/>
          </a:ln>
          <a:effectLst>
            <a:outerShdw blurRad="57150" rotWithShape="0" algn="bl" dir="5400000" dist="19050">
              <a:schemeClr val="dk1">
                <a:alpha val="50000"/>
              </a:scheme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Population Served:</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2000">
                <a:solidFill>
                  <a:schemeClr val="dk1"/>
                </a:solidFill>
                <a:latin typeface="Calibri"/>
                <a:ea typeface="Calibri"/>
                <a:cs typeface="Calibri"/>
                <a:sym typeface="Calibri"/>
              </a:rPr>
              <a:t>2022: 37,342</a:t>
            </a:r>
            <a:endParaRPr sz="2000">
              <a:solidFill>
                <a:schemeClr val="dk1"/>
              </a:solidFill>
              <a:latin typeface="Calibri"/>
              <a:ea typeface="Calibri"/>
              <a:cs typeface="Calibri"/>
              <a:sym typeface="Calibri"/>
            </a:endParaRPr>
          </a:p>
          <a:p>
            <a:pPr indent="0" lvl="0" marL="0" rtl="0" algn="ctr">
              <a:spcBef>
                <a:spcPts val="0"/>
              </a:spcBef>
              <a:spcAft>
                <a:spcPts val="0"/>
              </a:spcAft>
              <a:buNone/>
            </a:pPr>
            <a:r>
              <a:rPr lang="en-US" sz="2000">
                <a:solidFill>
                  <a:schemeClr val="dk1"/>
                </a:solidFill>
                <a:latin typeface="Calibri"/>
                <a:ea typeface="Calibri"/>
                <a:cs typeface="Calibri"/>
                <a:sym typeface="Calibri"/>
              </a:rPr>
              <a:t>2023: 47,584</a:t>
            </a:r>
            <a:endParaRPr sz="2000">
              <a:solidFill>
                <a:schemeClr val="dk1"/>
              </a:solidFill>
              <a:latin typeface="Calibri"/>
              <a:ea typeface="Calibri"/>
              <a:cs typeface="Calibri"/>
              <a:sym typeface="Calibri"/>
            </a:endParaRPr>
          </a:p>
          <a:p>
            <a:pPr indent="0" lvl="0" marL="0" rtl="0" algn="ctr">
              <a:spcBef>
                <a:spcPts val="0"/>
              </a:spcBef>
              <a:spcAft>
                <a:spcPts val="0"/>
              </a:spcAft>
              <a:buNone/>
            </a:pPr>
            <a:r>
              <a:rPr lang="en-US" sz="2000">
                <a:solidFill>
                  <a:schemeClr val="dk1"/>
                </a:solidFill>
                <a:latin typeface="Calibri"/>
                <a:ea typeface="Calibri"/>
                <a:cs typeface="Calibri"/>
                <a:sym typeface="Calibri"/>
              </a:rPr>
              <a:t>2025: 70,319</a:t>
            </a:r>
            <a:endParaRPr sz="2000">
              <a:solidFill>
                <a:schemeClr val="dk1"/>
              </a:solidFill>
              <a:latin typeface="Calibri"/>
              <a:ea typeface="Calibri"/>
              <a:cs typeface="Calibri"/>
              <a:sym typeface="Calibri"/>
            </a:endParaRPr>
          </a:p>
          <a:p>
            <a:pPr indent="0" lvl="0" marL="0" rtl="0" algn="ctr">
              <a:spcBef>
                <a:spcPts val="0"/>
              </a:spcBef>
              <a:spcAft>
                <a:spcPts val="0"/>
              </a:spcAft>
              <a:buNone/>
            </a:pPr>
            <a:r>
              <a:rPr lang="en-US" sz="1200">
                <a:solidFill>
                  <a:schemeClr val="dk1"/>
                </a:solidFill>
                <a:latin typeface="Calibri"/>
                <a:ea typeface="Calibri"/>
                <a:cs typeface="Calibri"/>
                <a:sym typeface="Calibri"/>
              </a:rPr>
              <a:t>AACO: 592,695</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p:txBody>
      </p:sp>
      <p:sp>
        <p:nvSpPr>
          <p:cNvPr id="190" name="Google Shape;190;p16"/>
          <p:cNvSpPr txBox="1"/>
          <p:nvPr/>
        </p:nvSpPr>
        <p:spPr>
          <a:xfrm>
            <a:off x="8273300" y="2393650"/>
            <a:ext cx="8558400" cy="35811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First microtransit service in AA county.</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Replaced the seldom used South County Circulator.</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Edgewater service added at public request in 2023.</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Service extended to Crofton &amp; Parole in 2025 as a replacement for fixed-route.</a:t>
            </a:r>
            <a:endParaRPr sz="3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F"/>
        </a:solidFill>
      </p:bgPr>
    </p:bg>
    <p:spTree>
      <p:nvGrpSpPr>
        <p:cNvPr id="194" name="Shape 194"/>
        <p:cNvGrpSpPr/>
        <p:nvPr/>
      </p:nvGrpSpPr>
      <p:grpSpPr>
        <a:xfrm>
          <a:off x="0" y="0"/>
          <a:ext cx="0" cy="0"/>
          <a:chOff x="0" y="0"/>
          <a:chExt cx="0" cy="0"/>
        </a:xfrm>
      </p:grpSpPr>
      <p:sp>
        <p:nvSpPr>
          <p:cNvPr id="195" name="Google Shape;195;p17"/>
          <p:cNvSpPr/>
          <p:nvPr/>
        </p:nvSpPr>
        <p:spPr>
          <a:xfrm rot="2700000">
            <a:off x="7001190" y="1128009"/>
            <a:ext cx="5640062" cy="606307"/>
          </a:xfrm>
          <a:custGeom>
            <a:rect b="b" l="l" r="r" t="t"/>
            <a:pathLst>
              <a:path extrusionOk="0" h="605970" w="5636927">
                <a:moveTo>
                  <a:pt x="0" y="0"/>
                </a:moveTo>
                <a:lnTo>
                  <a:pt x="5636927" y="0"/>
                </a:lnTo>
                <a:lnTo>
                  <a:pt x="5636927" y="605970"/>
                </a:lnTo>
                <a:lnTo>
                  <a:pt x="0" y="605970"/>
                </a:lnTo>
                <a:lnTo>
                  <a:pt x="0" y="0"/>
                </a:lnTo>
                <a:close/>
              </a:path>
            </a:pathLst>
          </a:custGeom>
          <a:blipFill rotWithShape="1">
            <a:blip r:embed="rId3">
              <a:alphaModFix/>
            </a:blip>
            <a:stretch>
              <a:fillRect b="0" l="0" r="0" t="0"/>
            </a:stretch>
          </a:blipFill>
          <a:ln>
            <a:noFill/>
          </a:ln>
        </p:spPr>
      </p:sp>
      <p:grpSp>
        <p:nvGrpSpPr>
          <p:cNvPr id="196" name="Google Shape;196;p17"/>
          <p:cNvGrpSpPr/>
          <p:nvPr/>
        </p:nvGrpSpPr>
        <p:grpSpPr>
          <a:xfrm rot="-8100000">
            <a:off x="8469595" y="-572620"/>
            <a:ext cx="5360089" cy="2639133"/>
            <a:chOff x="0" y="-38100"/>
            <a:chExt cx="1597200" cy="786409"/>
          </a:xfrm>
        </p:grpSpPr>
        <p:sp>
          <p:nvSpPr>
            <p:cNvPr id="197" name="Google Shape;197;p17"/>
            <p:cNvSpPr/>
            <p:nvPr/>
          </p:nvSpPr>
          <p:spPr>
            <a:xfrm>
              <a:off x="0" y="0"/>
              <a:ext cx="1597103" cy="748309"/>
            </a:xfrm>
            <a:custGeom>
              <a:rect b="b" l="l" r="r" t="t"/>
              <a:pathLst>
                <a:path extrusionOk="0" h="748309" w="1597103">
                  <a:moveTo>
                    <a:pt x="0" y="0"/>
                  </a:moveTo>
                  <a:lnTo>
                    <a:pt x="1597103" y="0"/>
                  </a:lnTo>
                  <a:lnTo>
                    <a:pt x="1597103" y="748309"/>
                  </a:lnTo>
                  <a:lnTo>
                    <a:pt x="0" y="748309"/>
                  </a:lnTo>
                  <a:close/>
                </a:path>
              </a:pathLst>
            </a:custGeom>
            <a:solidFill>
              <a:srgbClr val="0F4984"/>
            </a:solidFill>
            <a:ln>
              <a:noFill/>
            </a:ln>
          </p:spPr>
        </p:sp>
        <p:sp>
          <p:nvSpPr>
            <p:cNvPr id="198" name="Google Shape;198;p17"/>
            <p:cNvSpPr txBox="1"/>
            <p:nvPr/>
          </p:nvSpPr>
          <p:spPr>
            <a:xfrm>
              <a:off x="0" y="-38100"/>
              <a:ext cx="1597200" cy="786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7"/>
          <p:cNvSpPr/>
          <p:nvPr/>
        </p:nvSpPr>
        <p:spPr>
          <a:xfrm rot="2700000">
            <a:off x="9927681" y="811240"/>
            <a:ext cx="5640062" cy="606307"/>
          </a:xfrm>
          <a:custGeom>
            <a:rect b="b" l="l" r="r" t="t"/>
            <a:pathLst>
              <a:path extrusionOk="0" h="605970" w="5636927">
                <a:moveTo>
                  <a:pt x="0" y="0"/>
                </a:moveTo>
                <a:lnTo>
                  <a:pt x="5636926" y="0"/>
                </a:lnTo>
                <a:lnTo>
                  <a:pt x="5636926" y="605969"/>
                </a:lnTo>
                <a:lnTo>
                  <a:pt x="0" y="605969"/>
                </a:lnTo>
                <a:lnTo>
                  <a:pt x="0" y="0"/>
                </a:lnTo>
                <a:close/>
              </a:path>
            </a:pathLst>
          </a:custGeom>
          <a:blipFill rotWithShape="1">
            <a:blip r:embed="rId3">
              <a:alphaModFix/>
            </a:blip>
            <a:stretch>
              <a:fillRect b="0" l="0" r="0" t="0"/>
            </a:stretch>
          </a:blipFill>
          <a:ln>
            <a:noFill/>
          </a:ln>
        </p:spPr>
      </p:sp>
      <p:sp>
        <p:nvSpPr>
          <p:cNvPr id="200" name="Google Shape;200;p17"/>
          <p:cNvSpPr/>
          <p:nvPr/>
        </p:nvSpPr>
        <p:spPr>
          <a:xfrm rot="-2700000">
            <a:off x="-4315706" y="-3840418"/>
            <a:ext cx="11648403" cy="11648403"/>
          </a:xfrm>
          <a:custGeom>
            <a:rect b="b" l="l" r="r" t="t"/>
            <a:pathLst>
              <a:path extrusionOk="0" h="11641929" w="11641929">
                <a:moveTo>
                  <a:pt x="0" y="0"/>
                </a:moveTo>
                <a:lnTo>
                  <a:pt x="11641929" y="0"/>
                </a:lnTo>
                <a:lnTo>
                  <a:pt x="11641929" y="11641929"/>
                </a:lnTo>
                <a:lnTo>
                  <a:pt x="0" y="11641929"/>
                </a:lnTo>
                <a:lnTo>
                  <a:pt x="0" y="0"/>
                </a:lnTo>
                <a:close/>
              </a:path>
            </a:pathLst>
          </a:custGeom>
          <a:blipFill rotWithShape="1">
            <a:blip r:embed="rId4">
              <a:alphaModFix amt="7000"/>
            </a:blip>
            <a:stretch>
              <a:fillRect b="0" l="0" r="0" t="0"/>
            </a:stretch>
          </a:blipFill>
          <a:ln>
            <a:noFill/>
          </a:ln>
        </p:spPr>
      </p:sp>
      <p:grpSp>
        <p:nvGrpSpPr>
          <p:cNvPr id="201" name="Google Shape;201;p17"/>
          <p:cNvGrpSpPr/>
          <p:nvPr/>
        </p:nvGrpSpPr>
        <p:grpSpPr>
          <a:xfrm rot="-2700000">
            <a:off x="-4057328" y="-3678749"/>
            <a:ext cx="10863038" cy="11065768"/>
            <a:chOff x="0" y="-38100"/>
            <a:chExt cx="2041549" cy="2079649"/>
          </a:xfrm>
        </p:grpSpPr>
        <p:sp>
          <p:nvSpPr>
            <p:cNvPr id="202" name="Google Shape;202;p17"/>
            <p:cNvSpPr/>
            <p:nvPr/>
          </p:nvSpPr>
          <p:spPr>
            <a:xfrm>
              <a:off x="0" y="0"/>
              <a:ext cx="2041549" cy="2041549"/>
            </a:xfrm>
            <a:custGeom>
              <a:rect b="b" l="l" r="r" t="t"/>
              <a:pathLst>
                <a:path extrusionOk="0" h="2041549" w="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
            <p:cNvSpPr txBox="1"/>
            <p:nvPr/>
          </p:nvSpPr>
          <p:spPr>
            <a:xfrm>
              <a:off x="0" y="-38100"/>
              <a:ext cx="2041500" cy="207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7"/>
          <p:cNvGrpSpPr/>
          <p:nvPr/>
        </p:nvGrpSpPr>
        <p:grpSpPr>
          <a:xfrm>
            <a:off x="5962650" y="6276730"/>
            <a:ext cx="2138444" cy="2858413"/>
            <a:chOff x="0" y="-38100"/>
            <a:chExt cx="563208" cy="752828"/>
          </a:xfrm>
        </p:grpSpPr>
        <p:sp>
          <p:nvSpPr>
            <p:cNvPr id="205" name="Google Shape;205;p17"/>
            <p:cNvSpPr/>
            <p:nvPr/>
          </p:nvSpPr>
          <p:spPr>
            <a:xfrm>
              <a:off x="0" y="0"/>
              <a:ext cx="563208" cy="714728"/>
            </a:xfrm>
            <a:custGeom>
              <a:rect b="b" l="l" r="r" t="t"/>
              <a:pathLst>
                <a:path extrusionOk="0" h="714728" w="563208">
                  <a:moveTo>
                    <a:pt x="0" y="0"/>
                  </a:moveTo>
                  <a:lnTo>
                    <a:pt x="563208" y="0"/>
                  </a:lnTo>
                  <a:lnTo>
                    <a:pt x="563208" y="714728"/>
                  </a:lnTo>
                  <a:lnTo>
                    <a:pt x="0" y="714728"/>
                  </a:lnTo>
                  <a:close/>
                </a:path>
              </a:pathLst>
            </a:custGeom>
            <a:solidFill>
              <a:srgbClr val="F7FBFF"/>
            </a:solidFill>
            <a:ln>
              <a:noFill/>
            </a:ln>
          </p:spPr>
        </p:sp>
        <p:sp>
          <p:nvSpPr>
            <p:cNvPr id="206" name="Google Shape;206;p17"/>
            <p:cNvSpPr txBox="1"/>
            <p:nvPr/>
          </p:nvSpPr>
          <p:spPr>
            <a:xfrm>
              <a:off x="0" y="-38100"/>
              <a:ext cx="563100" cy="752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7" name="Google Shape;207;p17"/>
          <p:cNvSpPr/>
          <p:nvPr/>
        </p:nvSpPr>
        <p:spPr>
          <a:xfrm rot="-2700000">
            <a:off x="9791569" y="2254167"/>
            <a:ext cx="10904770" cy="10904770"/>
          </a:xfrm>
          <a:custGeom>
            <a:rect b="b" l="l" r="r" t="t"/>
            <a:pathLst>
              <a:path extrusionOk="0" h="10898709" w="10898709">
                <a:moveTo>
                  <a:pt x="0" y="0"/>
                </a:moveTo>
                <a:lnTo>
                  <a:pt x="10898710" y="0"/>
                </a:lnTo>
                <a:lnTo>
                  <a:pt x="10898710" y="10898709"/>
                </a:lnTo>
                <a:lnTo>
                  <a:pt x="0" y="10898709"/>
                </a:lnTo>
                <a:lnTo>
                  <a:pt x="0" y="0"/>
                </a:lnTo>
                <a:close/>
              </a:path>
            </a:pathLst>
          </a:custGeom>
          <a:blipFill rotWithShape="1">
            <a:blip r:embed="rId4">
              <a:alphaModFix amt="58000"/>
            </a:blip>
            <a:stretch>
              <a:fillRect b="0" l="0" r="0" t="0"/>
            </a:stretch>
          </a:blipFill>
          <a:ln>
            <a:noFill/>
          </a:ln>
        </p:spPr>
      </p:sp>
      <p:grpSp>
        <p:nvGrpSpPr>
          <p:cNvPr id="208" name="Google Shape;208;p17"/>
          <p:cNvGrpSpPr/>
          <p:nvPr/>
        </p:nvGrpSpPr>
        <p:grpSpPr>
          <a:xfrm rot="-2700000">
            <a:off x="10033451" y="2405518"/>
            <a:ext cx="10169536" cy="10359323"/>
            <a:chOff x="0" y="-38100"/>
            <a:chExt cx="2041549" cy="2079649"/>
          </a:xfrm>
        </p:grpSpPr>
        <p:sp>
          <p:nvSpPr>
            <p:cNvPr id="209" name="Google Shape;209;p17"/>
            <p:cNvSpPr/>
            <p:nvPr/>
          </p:nvSpPr>
          <p:spPr>
            <a:xfrm>
              <a:off x="0" y="0"/>
              <a:ext cx="2041549" cy="2041549"/>
            </a:xfrm>
            <a:custGeom>
              <a:rect b="b" l="l" r="r" t="t"/>
              <a:pathLst>
                <a:path extrusionOk="0" h="2041549" w="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txBox="1"/>
            <p:nvPr/>
          </p:nvSpPr>
          <p:spPr>
            <a:xfrm>
              <a:off x="0" y="-38100"/>
              <a:ext cx="2041500" cy="207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7"/>
          <p:cNvGrpSpPr/>
          <p:nvPr/>
        </p:nvGrpSpPr>
        <p:grpSpPr>
          <a:xfrm rot="-8100000">
            <a:off x="10624337" y="974503"/>
            <a:ext cx="10132220" cy="2432377"/>
            <a:chOff x="0" y="-38100"/>
            <a:chExt cx="3019200" cy="724800"/>
          </a:xfrm>
        </p:grpSpPr>
        <p:sp>
          <p:nvSpPr>
            <p:cNvPr id="212" name="Google Shape;212;p17"/>
            <p:cNvSpPr/>
            <p:nvPr/>
          </p:nvSpPr>
          <p:spPr>
            <a:xfrm>
              <a:off x="0" y="0"/>
              <a:ext cx="3019165" cy="686592"/>
            </a:xfrm>
            <a:custGeom>
              <a:rect b="b" l="l" r="r" t="t"/>
              <a:pathLst>
                <a:path extrusionOk="0" h="686592" w="3019165">
                  <a:moveTo>
                    <a:pt x="0" y="0"/>
                  </a:moveTo>
                  <a:lnTo>
                    <a:pt x="3019165" y="0"/>
                  </a:lnTo>
                  <a:lnTo>
                    <a:pt x="3019165" y="686592"/>
                  </a:lnTo>
                  <a:lnTo>
                    <a:pt x="0" y="686592"/>
                  </a:lnTo>
                  <a:close/>
                </a:path>
              </a:pathLst>
            </a:custGeom>
            <a:solidFill>
              <a:srgbClr val="16599D"/>
            </a:solidFill>
            <a:ln>
              <a:noFill/>
            </a:ln>
          </p:spPr>
        </p:sp>
        <p:sp>
          <p:nvSpPr>
            <p:cNvPr id="213" name="Google Shape;213;p17"/>
            <p:cNvSpPr txBox="1"/>
            <p:nvPr/>
          </p:nvSpPr>
          <p:spPr>
            <a:xfrm>
              <a:off x="0" y="-38100"/>
              <a:ext cx="3019200" cy="72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17"/>
          <p:cNvSpPr/>
          <p:nvPr/>
        </p:nvSpPr>
        <p:spPr>
          <a:xfrm rot="2700000">
            <a:off x="13556483" y="1281338"/>
            <a:ext cx="5640062" cy="606307"/>
          </a:xfrm>
          <a:custGeom>
            <a:rect b="b" l="l" r="r" t="t"/>
            <a:pathLst>
              <a:path extrusionOk="0" h="605970" w="5636927">
                <a:moveTo>
                  <a:pt x="0" y="0"/>
                </a:moveTo>
                <a:lnTo>
                  <a:pt x="5636926" y="0"/>
                </a:lnTo>
                <a:lnTo>
                  <a:pt x="5636926" y="605970"/>
                </a:lnTo>
                <a:lnTo>
                  <a:pt x="0" y="605970"/>
                </a:lnTo>
                <a:lnTo>
                  <a:pt x="0" y="0"/>
                </a:lnTo>
                <a:close/>
              </a:path>
            </a:pathLst>
          </a:custGeom>
          <a:blipFill rotWithShape="1">
            <a:blip r:embed="rId3">
              <a:alphaModFix/>
            </a:blip>
            <a:stretch>
              <a:fillRect b="0" l="0" r="0" t="0"/>
            </a:stretch>
          </a:blipFill>
          <a:ln>
            <a:noFill/>
          </a:ln>
        </p:spPr>
      </p:sp>
      <p:grpSp>
        <p:nvGrpSpPr>
          <p:cNvPr id="215" name="Google Shape;215;p17"/>
          <p:cNvGrpSpPr/>
          <p:nvPr/>
        </p:nvGrpSpPr>
        <p:grpSpPr>
          <a:xfrm rot="-8100000">
            <a:off x="15004390" y="-369923"/>
            <a:ext cx="5000669" cy="2432377"/>
            <a:chOff x="0" y="-38100"/>
            <a:chExt cx="1490100" cy="724800"/>
          </a:xfrm>
        </p:grpSpPr>
        <p:sp>
          <p:nvSpPr>
            <p:cNvPr id="216" name="Google Shape;216;p17"/>
            <p:cNvSpPr/>
            <p:nvPr/>
          </p:nvSpPr>
          <p:spPr>
            <a:xfrm>
              <a:off x="0" y="0"/>
              <a:ext cx="1489991" cy="686592"/>
            </a:xfrm>
            <a:custGeom>
              <a:rect b="b" l="l" r="r" t="t"/>
              <a:pathLst>
                <a:path extrusionOk="0" h="686592" w="1489991">
                  <a:moveTo>
                    <a:pt x="0" y="0"/>
                  </a:moveTo>
                  <a:lnTo>
                    <a:pt x="1489991" y="0"/>
                  </a:lnTo>
                  <a:lnTo>
                    <a:pt x="1489991" y="686592"/>
                  </a:lnTo>
                  <a:lnTo>
                    <a:pt x="0" y="686592"/>
                  </a:lnTo>
                  <a:close/>
                </a:path>
              </a:pathLst>
            </a:custGeom>
            <a:solidFill>
              <a:srgbClr val="2978C8"/>
            </a:solidFill>
            <a:ln>
              <a:noFill/>
            </a:ln>
          </p:spPr>
        </p:sp>
        <p:sp>
          <p:nvSpPr>
            <p:cNvPr id="217" name="Google Shape;217;p17"/>
            <p:cNvSpPr txBox="1"/>
            <p:nvPr/>
          </p:nvSpPr>
          <p:spPr>
            <a:xfrm>
              <a:off x="0" y="-38100"/>
              <a:ext cx="1490100" cy="72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17"/>
          <p:cNvSpPr txBox="1"/>
          <p:nvPr/>
        </p:nvSpPr>
        <p:spPr>
          <a:xfrm>
            <a:off x="1946736" y="735311"/>
            <a:ext cx="6615900" cy="846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5499">
                <a:solidFill>
                  <a:srgbClr val="16599D"/>
                </a:solidFill>
              </a:rPr>
              <a:t>FLEET EXPANSION</a:t>
            </a:r>
            <a:endParaRPr/>
          </a:p>
        </p:txBody>
      </p:sp>
      <p:sp>
        <p:nvSpPr>
          <p:cNvPr id="219" name="Google Shape;219;p17"/>
          <p:cNvSpPr txBox="1"/>
          <p:nvPr/>
        </p:nvSpPr>
        <p:spPr>
          <a:xfrm>
            <a:off x="806964" y="1849611"/>
            <a:ext cx="8148600" cy="369300"/>
          </a:xfrm>
          <a:prstGeom prst="rect">
            <a:avLst/>
          </a:prstGeom>
          <a:noFill/>
          <a:ln>
            <a:noFill/>
          </a:ln>
        </p:spPr>
        <p:txBody>
          <a:bodyPr anchorCtr="0" anchor="t" bIns="0" lIns="0" spcFirstLastPara="1" rIns="0" wrap="square" tIns="0">
            <a:spAutoFit/>
          </a:bodyPr>
          <a:lstStyle/>
          <a:p>
            <a:pPr indent="0" lvl="0" marL="0" rtl="0" algn="l">
              <a:lnSpc>
                <a:spcPct val="140030"/>
              </a:lnSpc>
              <a:spcBef>
                <a:spcPts val="0"/>
              </a:spcBef>
              <a:spcAft>
                <a:spcPts val="0"/>
              </a:spcAft>
              <a:buNone/>
            </a:pPr>
            <a:r>
              <a:t/>
            </a:r>
            <a:endParaRPr sz="2400">
              <a:latin typeface="Arimo"/>
              <a:ea typeface="Arimo"/>
              <a:cs typeface="Arimo"/>
              <a:sym typeface="Arimo"/>
            </a:endParaRPr>
          </a:p>
        </p:txBody>
      </p:sp>
      <p:pic>
        <p:nvPicPr>
          <p:cNvPr id="220" name="Google Shape;220;p17" title="20250828_143513.jpg"/>
          <p:cNvPicPr preferRelativeResize="0"/>
          <p:nvPr/>
        </p:nvPicPr>
        <p:blipFill rotWithShape="1">
          <a:blip r:embed="rId5">
            <a:alphaModFix/>
          </a:blip>
          <a:srcRect b="27162" l="0" r="0" t="28236"/>
          <a:stretch/>
        </p:blipFill>
        <p:spPr>
          <a:xfrm>
            <a:off x="806975" y="5298750"/>
            <a:ext cx="13204675" cy="4416849"/>
          </a:xfrm>
          <a:prstGeom prst="rect">
            <a:avLst/>
          </a:prstGeom>
          <a:noFill/>
          <a:ln cap="flat" cmpd="sng" w="76200">
            <a:solidFill>
              <a:schemeClr val="lt1"/>
            </a:solidFill>
            <a:prstDash val="solid"/>
            <a:round/>
            <a:headEnd len="sm" w="sm" type="none"/>
            <a:tailEnd len="sm" w="sm" type="none"/>
          </a:ln>
          <a:effectLst>
            <a:outerShdw blurRad="228600" rotWithShape="0" algn="bl" dir="5400000" dist="76200">
              <a:srgbClr val="000000">
                <a:alpha val="50000"/>
              </a:srgbClr>
            </a:outerShdw>
          </a:effectLst>
        </p:spPr>
      </p:pic>
      <p:pic>
        <p:nvPicPr>
          <p:cNvPr id="221" name="Google Shape;221;p17" title="20250828_143423.jpg"/>
          <p:cNvPicPr preferRelativeResize="0"/>
          <p:nvPr/>
        </p:nvPicPr>
        <p:blipFill rotWithShape="1">
          <a:blip r:embed="rId6">
            <a:alphaModFix/>
          </a:blip>
          <a:srcRect b="19750" l="0" r="0" t="17982"/>
          <a:stretch/>
        </p:blipFill>
        <p:spPr>
          <a:xfrm>
            <a:off x="12271375" y="3322825"/>
            <a:ext cx="8445501" cy="3944076"/>
          </a:xfrm>
          <a:prstGeom prst="rect">
            <a:avLst/>
          </a:prstGeom>
          <a:noFill/>
          <a:ln cap="flat" cmpd="sng" w="76200">
            <a:solidFill>
              <a:schemeClr val="lt1"/>
            </a:solidFill>
            <a:prstDash val="solid"/>
            <a:round/>
            <a:headEnd len="sm" w="sm" type="none"/>
            <a:tailEnd len="sm" w="sm" type="none"/>
          </a:ln>
          <a:effectLst>
            <a:outerShdw blurRad="228600" rotWithShape="0" algn="bl" dir="5400000" dist="76200">
              <a:srgbClr val="000000">
                <a:alpha val="50000"/>
              </a:srgbClr>
            </a:outerShdw>
          </a:effectLst>
        </p:spPr>
      </p:pic>
      <p:pic>
        <p:nvPicPr>
          <p:cNvPr id="222" name="Google Shape;222;p17" title="IMG_0727.JPG"/>
          <p:cNvPicPr preferRelativeResize="0"/>
          <p:nvPr/>
        </p:nvPicPr>
        <p:blipFill rotWithShape="1">
          <a:blip r:embed="rId7">
            <a:alphaModFix/>
          </a:blip>
          <a:srcRect b="11061" l="14746" r="6859" t="33299"/>
          <a:stretch/>
        </p:blipFill>
        <p:spPr>
          <a:xfrm>
            <a:off x="5271812" y="1581600"/>
            <a:ext cx="7395113" cy="3498498"/>
          </a:xfrm>
          <a:prstGeom prst="rect">
            <a:avLst/>
          </a:prstGeom>
          <a:noFill/>
          <a:ln cap="flat" cmpd="sng" w="76200">
            <a:solidFill>
              <a:schemeClr val="lt1"/>
            </a:solidFill>
            <a:prstDash val="solid"/>
            <a:round/>
            <a:headEnd len="sm" w="sm" type="none"/>
            <a:tailEnd len="sm" w="sm" type="none"/>
          </a:ln>
          <a:effectLst>
            <a:outerShdw blurRad="228600" rotWithShape="0" algn="bl" dir="5400000" dist="7620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8"/>
          <p:cNvSpPr/>
          <p:nvPr/>
        </p:nvSpPr>
        <p:spPr>
          <a:xfrm>
            <a:off x="11863367" y="0"/>
            <a:ext cx="8181267" cy="13496017"/>
          </a:xfrm>
          <a:custGeom>
            <a:rect b="b" l="l" r="r" t="t"/>
            <a:pathLst>
              <a:path extrusionOk="0" h="13496017" w="8181267">
                <a:moveTo>
                  <a:pt x="0" y="0"/>
                </a:moveTo>
                <a:lnTo>
                  <a:pt x="8181267" y="0"/>
                </a:lnTo>
                <a:lnTo>
                  <a:pt x="8181267" y="13496017"/>
                </a:lnTo>
                <a:lnTo>
                  <a:pt x="0" y="13496017"/>
                </a:lnTo>
                <a:lnTo>
                  <a:pt x="0" y="0"/>
                </a:lnTo>
                <a:close/>
              </a:path>
            </a:pathLst>
          </a:custGeom>
          <a:blipFill rotWithShape="1">
            <a:blip r:embed="rId3">
              <a:alphaModFix/>
            </a:blip>
            <a:stretch>
              <a:fillRect b="0" l="-27432" r="0" t="0"/>
            </a:stretch>
          </a:blipFill>
          <a:ln>
            <a:noFill/>
          </a:ln>
        </p:spPr>
      </p:sp>
      <p:sp>
        <p:nvSpPr>
          <p:cNvPr id="228" name="Google Shape;228;p18"/>
          <p:cNvSpPr/>
          <p:nvPr/>
        </p:nvSpPr>
        <p:spPr>
          <a:xfrm>
            <a:off x="1185287" y="-339271"/>
            <a:ext cx="9815608" cy="11393448"/>
          </a:xfrm>
          <a:custGeom>
            <a:rect b="b" l="l" r="r" t="t"/>
            <a:pathLst>
              <a:path extrusionOk="0" h="11393448" w="9815608">
                <a:moveTo>
                  <a:pt x="0" y="0"/>
                </a:moveTo>
                <a:lnTo>
                  <a:pt x="9815608" y="0"/>
                </a:lnTo>
                <a:lnTo>
                  <a:pt x="9815608" y="11393448"/>
                </a:lnTo>
                <a:lnTo>
                  <a:pt x="0" y="11393448"/>
                </a:lnTo>
                <a:lnTo>
                  <a:pt x="0" y="0"/>
                </a:lnTo>
                <a:close/>
              </a:path>
            </a:pathLst>
          </a:custGeom>
          <a:blipFill rotWithShape="1">
            <a:blip r:embed="rId4">
              <a:alphaModFix/>
            </a:blip>
            <a:stretch>
              <a:fillRect b="0" l="0" r="-50256"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F"/>
        </a:solidFill>
      </p:bgPr>
    </p:bg>
    <p:spTree>
      <p:nvGrpSpPr>
        <p:cNvPr id="232" name="Shape 232"/>
        <p:cNvGrpSpPr/>
        <p:nvPr/>
      </p:nvGrpSpPr>
      <p:grpSpPr>
        <a:xfrm>
          <a:off x="0" y="0"/>
          <a:ext cx="0" cy="0"/>
          <a:chOff x="0" y="0"/>
          <a:chExt cx="0" cy="0"/>
        </a:xfrm>
      </p:grpSpPr>
      <p:sp>
        <p:nvSpPr>
          <p:cNvPr id="233" name="Google Shape;233;p19"/>
          <p:cNvSpPr/>
          <p:nvPr/>
        </p:nvSpPr>
        <p:spPr>
          <a:xfrm rot="-2700000">
            <a:off x="-6708426" y="1007040"/>
            <a:ext cx="11641929" cy="11641929"/>
          </a:xfrm>
          <a:custGeom>
            <a:rect b="b" l="l" r="r" t="t"/>
            <a:pathLst>
              <a:path extrusionOk="0" h="11641929" w="11641929">
                <a:moveTo>
                  <a:pt x="0" y="0"/>
                </a:moveTo>
                <a:lnTo>
                  <a:pt x="11641929" y="0"/>
                </a:lnTo>
                <a:lnTo>
                  <a:pt x="11641929" y="11641929"/>
                </a:lnTo>
                <a:lnTo>
                  <a:pt x="0" y="11641929"/>
                </a:lnTo>
                <a:lnTo>
                  <a:pt x="0" y="0"/>
                </a:lnTo>
                <a:close/>
              </a:path>
            </a:pathLst>
          </a:custGeom>
          <a:blipFill rotWithShape="1">
            <a:blip r:embed="rId3">
              <a:alphaModFix amt="6999"/>
            </a:blip>
            <a:stretch>
              <a:fillRect b="0" l="0" r="0" t="0"/>
            </a:stretch>
          </a:blipFill>
          <a:ln>
            <a:noFill/>
          </a:ln>
        </p:spPr>
      </p:sp>
      <p:grpSp>
        <p:nvGrpSpPr>
          <p:cNvPr id="234" name="Google Shape;234;p19"/>
          <p:cNvGrpSpPr/>
          <p:nvPr/>
        </p:nvGrpSpPr>
        <p:grpSpPr>
          <a:xfrm rot="-2700000">
            <a:off x="-6448685" y="1165415"/>
            <a:ext cx="10863149" cy="11065880"/>
            <a:chOff x="0" y="-38100"/>
            <a:chExt cx="2041549" cy="2079649"/>
          </a:xfrm>
        </p:grpSpPr>
        <p:sp>
          <p:nvSpPr>
            <p:cNvPr id="235" name="Google Shape;235;p19"/>
            <p:cNvSpPr/>
            <p:nvPr/>
          </p:nvSpPr>
          <p:spPr>
            <a:xfrm>
              <a:off x="0" y="0"/>
              <a:ext cx="2041549" cy="2041549"/>
            </a:xfrm>
            <a:custGeom>
              <a:rect b="b" l="l" r="r" t="t"/>
              <a:pathLst>
                <a:path extrusionOk="0" h="2041549" w="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txBox="1"/>
            <p:nvPr/>
          </p:nvSpPr>
          <p:spPr>
            <a:xfrm>
              <a:off x="0" y="-38100"/>
              <a:ext cx="2041549" cy="20796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19"/>
          <p:cNvSpPr/>
          <p:nvPr/>
        </p:nvSpPr>
        <p:spPr>
          <a:xfrm rot="2700000">
            <a:off x="3826817" y="519180"/>
            <a:ext cx="5636927" cy="605970"/>
          </a:xfrm>
          <a:custGeom>
            <a:rect b="b" l="l" r="r" t="t"/>
            <a:pathLst>
              <a:path extrusionOk="0" h="605970" w="5636927">
                <a:moveTo>
                  <a:pt x="0" y="0"/>
                </a:moveTo>
                <a:lnTo>
                  <a:pt x="5636927" y="0"/>
                </a:lnTo>
                <a:lnTo>
                  <a:pt x="5636927" y="605969"/>
                </a:lnTo>
                <a:lnTo>
                  <a:pt x="0" y="605969"/>
                </a:lnTo>
                <a:lnTo>
                  <a:pt x="0" y="0"/>
                </a:lnTo>
                <a:close/>
              </a:path>
            </a:pathLst>
          </a:custGeom>
          <a:blipFill rotWithShape="1">
            <a:blip r:embed="rId4">
              <a:alphaModFix/>
            </a:blip>
            <a:stretch>
              <a:fillRect b="0" l="0" r="0" t="0"/>
            </a:stretch>
          </a:blipFill>
          <a:ln>
            <a:noFill/>
          </a:ln>
        </p:spPr>
      </p:sp>
      <p:grpSp>
        <p:nvGrpSpPr>
          <p:cNvPr id="238" name="Google Shape;238;p19"/>
          <p:cNvGrpSpPr/>
          <p:nvPr/>
        </p:nvGrpSpPr>
        <p:grpSpPr>
          <a:xfrm rot="-8100000">
            <a:off x="5831082" y="142913"/>
            <a:ext cx="4275519" cy="1538032"/>
            <a:chOff x="0" y="-38100"/>
            <a:chExt cx="1273995" cy="458294"/>
          </a:xfrm>
        </p:grpSpPr>
        <p:sp>
          <p:nvSpPr>
            <p:cNvPr id="239" name="Google Shape;239;p19"/>
            <p:cNvSpPr/>
            <p:nvPr/>
          </p:nvSpPr>
          <p:spPr>
            <a:xfrm>
              <a:off x="0" y="0"/>
              <a:ext cx="1273995" cy="420194"/>
            </a:xfrm>
            <a:custGeom>
              <a:rect b="b" l="l" r="r" t="t"/>
              <a:pathLst>
                <a:path extrusionOk="0" h="420194" w="1273995">
                  <a:moveTo>
                    <a:pt x="0" y="0"/>
                  </a:moveTo>
                  <a:lnTo>
                    <a:pt x="1273995" y="0"/>
                  </a:lnTo>
                  <a:lnTo>
                    <a:pt x="1273995" y="420194"/>
                  </a:lnTo>
                  <a:lnTo>
                    <a:pt x="0" y="420194"/>
                  </a:lnTo>
                  <a:close/>
                </a:path>
              </a:pathLst>
            </a:custGeom>
            <a:solidFill>
              <a:srgbClr val="16599D"/>
            </a:solidFill>
            <a:ln>
              <a:noFill/>
            </a:ln>
          </p:spPr>
        </p:sp>
        <p:sp>
          <p:nvSpPr>
            <p:cNvPr id="240" name="Google Shape;240;p19"/>
            <p:cNvSpPr txBox="1"/>
            <p:nvPr/>
          </p:nvSpPr>
          <p:spPr>
            <a:xfrm>
              <a:off x="0" y="-38100"/>
              <a:ext cx="1273995" cy="4582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19"/>
          <p:cNvSpPr/>
          <p:nvPr/>
        </p:nvSpPr>
        <p:spPr>
          <a:xfrm rot="2700000">
            <a:off x="4743053" y="-287989"/>
            <a:ext cx="5636927" cy="605970"/>
          </a:xfrm>
          <a:custGeom>
            <a:rect b="b" l="l" r="r" t="t"/>
            <a:pathLst>
              <a:path extrusionOk="0" h="605970" w="5636927">
                <a:moveTo>
                  <a:pt x="0" y="0"/>
                </a:moveTo>
                <a:lnTo>
                  <a:pt x="5636926" y="0"/>
                </a:lnTo>
                <a:lnTo>
                  <a:pt x="5636926" y="605970"/>
                </a:lnTo>
                <a:lnTo>
                  <a:pt x="0" y="605970"/>
                </a:lnTo>
                <a:lnTo>
                  <a:pt x="0" y="0"/>
                </a:lnTo>
                <a:close/>
              </a:path>
            </a:pathLst>
          </a:custGeom>
          <a:blipFill rotWithShape="1">
            <a:blip r:embed="rId4">
              <a:alphaModFix/>
            </a:blip>
            <a:stretch>
              <a:fillRect b="0" l="0" r="0" t="0"/>
            </a:stretch>
          </a:blipFill>
          <a:ln>
            <a:noFill/>
          </a:ln>
        </p:spPr>
      </p:sp>
      <p:grpSp>
        <p:nvGrpSpPr>
          <p:cNvPr id="242" name="Google Shape;242;p19"/>
          <p:cNvGrpSpPr/>
          <p:nvPr/>
        </p:nvGrpSpPr>
        <p:grpSpPr>
          <a:xfrm rot="-8100000">
            <a:off x="6733050" y="-629810"/>
            <a:ext cx="4275519" cy="1497676"/>
            <a:chOff x="0" y="-38100"/>
            <a:chExt cx="1273995" cy="446269"/>
          </a:xfrm>
        </p:grpSpPr>
        <p:sp>
          <p:nvSpPr>
            <p:cNvPr id="243" name="Google Shape;243;p19"/>
            <p:cNvSpPr/>
            <p:nvPr/>
          </p:nvSpPr>
          <p:spPr>
            <a:xfrm>
              <a:off x="0" y="0"/>
              <a:ext cx="1273995" cy="408169"/>
            </a:xfrm>
            <a:custGeom>
              <a:rect b="b" l="l" r="r" t="t"/>
              <a:pathLst>
                <a:path extrusionOk="0" h="408169" w="1273995">
                  <a:moveTo>
                    <a:pt x="0" y="0"/>
                  </a:moveTo>
                  <a:lnTo>
                    <a:pt x="1273995" y="0"/>
                  </a:lnTo>
                  <a:lnTo>
                    <a:pt x="1273995" y="408169"/>
                  </a:lnTo>
                  <a:lnTo>
                    <a:pt x="0" y="408169"/>
                  </a:lnTo>
                  <a:close/>
                </a:path>
              </a:pathLst>
            </a:custGeom>
            <a:solidFill>
              <a:srgbClr val="2978C8"/>
            </a:solidFill>
            <a:ln>
              <a:noFill/>
            </a:ln>
          </p:spPr>
        </p:sp>
        <p:sp>
          <p:nvSpPr>
            <p:cNvPr id="244" name="Google Shape;244;p19"/>
            <p:cNvSpPr txBox="1"/>
            <p:nvPr/>
          </p:nvSpPr>
          <p:spPr>
            <a:xfrm>
              <a:off x="0" y="-38100"/>
              <a:ext cx="1273995" cy="4462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9"/>
          <p:cNvSpPr/>
          <p:nvPr/>
        </p:nvSpPr>
        <p:spPr>
          <a:xfrm rot="-2700000">
            <a:off x="9562903" y="-1975037"/>
            <a:ext cx="11641929" cy="11641929"/>
          </a:xfrm>
          <a:custGeom>
            <a:rect b="b" l="l" r="r" t="t"/>
            <a:pathLst>
              <a:path extrusionOk="0" h="11641929" w="11641929">
                <a:moveTo>
                  <a:pt x="0" y="0"/>
                </a:moveTo>
                <a:lnTo>
                  <a:pt x="11641929" y="0"/>
                </a:lnTo>
                <a:lnTo>
                  <a:pt x="11641929" y="11641930"/>
                </a:lnTo>
                <a:lnTo>
                  <a:pt x="0" y="11641930"/>
                </a:lnTo>
                <a:lnTo>
                  <a:pt x="0" y="0"/>
                </a:lnTo>
                <a:close/>
              </a:path>
            </a:pathLst>
          </a:custGeom>
          <a:blipFill rotWithShape="1">
            <a:blip r:embed="rId3">
              <a:alphaModFix amt="58000"/>
            </a:blip>
            <a:stretch>
              <a:fillRect b="0" l="0" r="0" t="0"/>
            </a:stretch>
          </a:blipFill>
          <a:ln>
            <a:noFill/>
          </a:ln>
        </p:spPr>
      </p:sp>
      <p:grpSp>
        <p:nvGrpSpPr>
          <p:cNvPr id="246" name="Google Shape;246;p19"/>
          <p:cNvGrpSpPr/>
          <p:nvPr/>
        </p:nvGrpSpPr>
        <p:grpSpPr>
          <a:xfrm rot="-2700000">
            <a:off x="9822645" y="-1816661"/>
            <a:ext cx="10863149" cy="11065880"/>
            <a:chOff x="0" y="-38100"/>
            <a:chExt cx="2041549" cy="2079649"/>
          </a:xfrm>
        </p:grpSpPr>
        <p:sp>
          <p:nvSpPr>
            <p:cNvPr id="247" name="Google Shape;247;p19"/>
            <p:cNvSpPr/>
            <p:nvPr/>
          </p:nvSpPr>
          <p:spPr>
            <a:xfrm>
              <a:off x="0" y="0"/>
              <a:ext cx="2041549" cy="2041549"/>
            </a:xfrm>
            <a:custGeom>
              <a:rect b="b" l="l" r="r" t="t"/>
              <a:pathLst>
                <a:path extrusionOk="0" h="2041549" w="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txBox="1"/>
            <p:nvPr/>
          </p:nvSpPr>
          <p:spPr>
            <a:xfrm>
              <a:off x="0" y="-38100"/>
              <a:ext cx="2041549" cy="20796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19"/>
          <p:cNvSpPr/>
          <p:nvPr/>
        </p:nvSpPr>
        <p:spPr>
          <a:xfrm>
            <a:off x="8868870" y="-2669070"/>
            <a:ext cx="12914049" cy="12914049"/>
          </a:xfrm>
          <a:custGeom>
            <a:rect b="b" l="l" r="r" t="t"/>
            <a:pathLst>
              <a:path extrusionOk="0" h="783132" w="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rotWithShape="1">
            <a:blip r:embed="rId5">
              <a:alphaModFix/>
            </a:blip>
            <a:stretch>
              <a:fillRect b="0" l="-28569" r="-2856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rot="8100000">
            <a:off x="7965362" y="10637768"/>
            <a:ext cx="5636927" cy="605970"/>
          </a:xfrm>
          <a:custGeom>
            <a:rect b="b" l="l" r="r" t="t"/>
            <a:pathLst>
              <a:path extrusionOk="0" h="605970" w="5636927">
                <a:moveTo>
                  <a:pt x="0" y="0"/>
                </a:moveTo>
                <a:lnTo>
                  <a:pt x="5636927" y="0"/>
                </a:lnTo>
                <a:lnTo>
                  <a:pt x="5636927" y="605969"/>
                </a:lnTo>
                <a:lnTo>
                  <a:pt x="0" y="605969"/>
                </a:lnTo>
                <a:lnTo>
                  <a:pt x="0" y="0"/>
                </a:lnTo>
                <a:close/>
              </a:path>
            </a:pathLst>
          </a:custGeom>
          <a:blipFill rotWithShape="1">
            <a:blip r:embed="rId4">
              <a:alphaModFix/>
            </a:blip>
            <a:stretch>
              <a:fillRect b="0" l="0" r="0" t="0"/>
            </a:stretch>
          </a:blipFill>
          <a:ln>
            <a:noFill/>
          </a:ln>
        </p:spPr>
      </p:sp>
      <p:grpSp>
        <p:nvGrpSpPr>
          <p:cNvPr id="251" name="Google Shape;251;p19"/>
          <p:cNvGrpSpPr/>
          <p:nvPr/>
        </p:nvGrpSpPr>
        <p:grpSpPr>
          <a:xfrm rot="-2700000">
            <a:off x="10674421" y="6506759"/>
            <a:ext cx="10211745" cy="2568787"/>
            <a:chOff x="0" y="-38100"/>
            <a:chExt cx="3042837" cy="765433"/>
          </a:xfrm>
        </p:grpSpPr>
        <p:sp>
          <p:nvSpPr>
            <p:cNvPr id="252" name="Google Shape;252;p19"/>
            <p:cNvSpPr/>
            <p:nvPr/>
          </p:nvSpPr>
          <p:spPr>
            <a:xfrm>
              <a:off x="0" y="0"/>
              <a:ext cx="3042837" cy="727333"/>
            </a:xfrm>
            <a:custGeom>
              <a:rect b="b" l="l" r="r" t="t"/>
              <a:pathLst>
                <a:path extrusionOk="0" h="727333" w="3042837">
                  <a:moveTo>
                    <a:pt x="0" y="0"/>
                  </a:moveTo>
                  <a:lnTo>
                    <a:pt x="3042837" y="0"/>
                  </a:lnTo>
                  <a:lnTo>
                    <a:pt x="3042837" y="727333"/>
                  </a:lnTo>
                  <a:lnTo>
                    <a:pt x="0" y="727333"/>
                  </a:lnTo>
                  <a:close/>
                </a:path>
              </a:pathLst>
            </a:custGeom>
            <a:solidFill>
              <a:srgbClr val="16599D"/>
            </a:solidFill>
            <a:ln>
              <a:noFill/>
            </a:ln>
          </p:spPr>
        </p:sp>
        <p:sp>
          <p:nvSpPr>
            <p:cNvPr id="253" name="Google Shape;253;p19"/>
            <p:cNvSpPr txBox="1"/>
            <p:nvPr/>
          </p:nvSpPr>
          <p:spPr>
            <a:xfrm>
              <a:off x="0" y="-38100"/>
              <a:ext cx="3042837" cy="765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19"/>
          <p:cNvSpPr/>
          <p:nvPr/>
        </p:nvSpPr>
        <p:spPr>
          <a:xfrm rot="8100000">
            <a:off x="13721104" y="8138017"/>
            <a:ext cx="5636927" cy="605970"/>
          </a:xfrm>
          <a:custGeom>
            <a:rect b="b" l="l" r="r" t="t"/>
            <a:pathLst>
              <a:path extrusionOk="0" h="605970" w="5636927">
                <a:moveTo>
                  <a:pt x="0" y="0"/>
                </a:moveTo>
                <a:lnTo>
                  <a:pt x="5636926" y="0"/>
                </a:lnTo>
                <a:lnTo>
                  <a:pt x="5636926" y="605970"/>
                </a:lnTo>
                <a:lnTo>
                  <a:pt x="0" y="605970"/>
                </a:lnTo>
                <a:lnTo>
                  <a:pt x="0" y="0"/>
                </a:lnTo>
                <a:close/>
              </a:path>
            </a:pathLst>
          </a:custGeom>
          <a:blipFill rotWithShape="1">
            <a:blip r:embed="rId4">
              <a:alphaModFix/>
            </a:blip>
            <a:stretch>
              <a:fillRect b="0" l="0" r="0" t="0"/>
            </a:stretch>
          </a:blipFill>
          <a:ln>
            <a:noFill/>
          </a:ln>
        </p:spPr>
      </p:sp>
      <p:grpSp>
        <p:nvGrpSpPr>
          <p:cNvPr id="255" name="Google Shape;255;p19"/>
          <p:cNvGrpSpPr/>
          <p:nvPr/>
        </p:nvGrpSpPr>
        <p:grpSpPr>
          <a:xfrm rot="-2700000">
            <a:off x="14728397" y="8028866"/>
            <a:ext cx="5641848" cy="2678441"/>
            <a:chOff x="0" y="-38100"/>
            <a:chExt cx="1681125" cy="798106"/>
          </a:xfrm>
        </p:grpSpPr>
        <p:sp>
          <p:nvSpPr>
            <p:cNvPr id="256" name="Google Shape;256;p19"/>
            <p:cNvSpPr/>
            <p:nvPr/>
          </p:nvSpPr>
          <p:spPr>
            <a:xfrm>
              <a:off x="0" y="0"/>
              <a:ext cx="1681125" cy="760006"/>
            </a:xfrm>
            <a:custGeom>
              <a:rect b="b" l="l" r="r" t="t"/>
              <a:pathLst>
                <a:path extrusionOk="0" h="760006" w="1681125">
                  <a:moveTo>
                    <a:pt x="0" y="0"/>
                  </a:moveTo>
                  <a:lnTo>
                    <a:pt x="1681125" y="0"/>
                  </a:lnTo>
                  <a:lnTo>
                    <a:pt x="1681125" y="760006"/>
                  </a:lnTo>
                  <a:lnTo>
                    <a:pt x="0" y="760006"/>
                  </a:lnTo>
                  <a:close/>
                </a:path>
              </a:pathLst>
            </a:custGeom>
            <a:solidFill>
              <a:srgbClr val="2978C8"/>
            </a:solidFill>
            <a:ln>
              <a:noFill/>
            </a:ln>
          </p:spPr>
        </p:sp>
        <p:sp>
          <p:nvSpPr>
            <p:cNvPr id="257" name="Google Shape;257;p19"/>
            <p:cNvSpPr txBox="1"/>
            <p:nvPr/>
          </p:nvSpPr>
          <p:spPr>
            <a:xfrm>
              <a:off x="0" y="-38100"/>
              <a:ext cx="1681125" cy="7981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9"/>
          <p:cNvGrpSpPr/>
          <p:nvPr/>
        </p:nvGrpSpPr>
        <p:grpSpPr>
          <a:xfrm rot="10800000">
            <a:off x="1028700" y="5772330"/>
            <a:ext cx="934250" cy="234036"/>
            <a:chOff x="0" y="-38100"/>
            <a:chExt cx="278383" cy="69737"/>
          </a:xfrm>
        </p:grpSpPr>
        <p:sp>
          <p:nvSpPr>
            <p:cNvPr id="259" name="Google Shape;259;p19"/>
            <p:cNvSpPr/>
            <p:nvPr/>
          </p:nvSpPr>
          <p:spPr>
            <a:xfrm>
              <a:off x="0" y="0"/>
              <a:ext cx="278383" cy="31637"/>
            </a:xfrm>
            <a:custGeom>
              <a:rect b="b" l="l" r="r" t="t"/>
              <a:pathLst>
                <a:path extrusionOk="0" h="31637" w="278383">
                  <a:moveTo>
                    <a:pt x="15818" y="0"/>
                  </a:moveTo>
                  <a:lnTo>
                    <a:pt x="262564" y="0"/>
                  </a:lnTo>
                  <a:cubicBezTo>
                    <a:pt x="266759" y="0"/>
                    <a:pt x="270783" y="1667"/>
                    <a:pt x="273749" y="4633"/>
                  </a:cubicBezTo>
                  <a:cubicBezTo>
                    <a:pt x="276716" y="7600"/>
                    <a:pt x="278383" y="11623"/>
                    <a:pt x="278383" y="15818"/>
                  </a:cubicBezTo>
                  <a:lnTo>
                    <a:pt x="278383" y="15818"/>
                  </a:lnTo>
                  <a:cubicBezTo>
                    <a:pt x="278383" y="24555"/>
                    <a:pt x="271300" y="31637"/>
                    <a:pt x="262564"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7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9"/>
            <p:cNvSpPr txBox="1"/>
            <p:nvPr/>
          </p:nvSpPr>
          <p:spPr>
            <a:xfrm>
              <a:off x="0" y="-38100"/>
              <a:ext cx="278383" cy="6973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9"/>
          <p:cNvGrpSpPr/>
          <p:nvPr/>
        </p:nvGrpSpPr>
        <p:grpSpPr>
          <a:xfrm rot="10800000">
            <a:off x="2058200" y="5772330"/>
            <a:ext cx="312889" cy="234036"/>
            <a:chOff x="0" y="-38100"/>
            <a:chExt cx="93233" cy="69737"/>
          </a:xfrm>
        </p:grpSpPr>
        <p:sp>
          <p:nvSpPr>
            <p:cNvPr id="262" name="Google Shape;262;p19"/>
            <p:cNvSpPr/>
            <p:nvPr/>
          </p:nvSpPr>
          <p:spPr>
            <a:xfrm>
              <a:off x="0" y="0"/>
              <a:ext cx="93233" cy="31637"/>
            </a:xfrm>
            <a:custGeom>
              <a:rect b="b" l="l" r="r" t="t"/>
              <a:pathLst>
                <a:path extrusionOk="0" h="31637" w="93233">
                  <a:moveTo>
                    <a:pt x="15818" y="0"/>
                  </a:moveTo>
                  <a:lnTo>
                    <a:pt x="77415" y="0"/>
                  </a:lnTo>
                  <a:cubicBezTo>
                    <a:pt x="86151" y="0"/>
                    <a:pt x="93233" y="7082"/>
                    <a:pt x="93233" y="15818"/>
                  </a:cubicBezTo>
                  <a:lnTo>
                    <a:pt x="93233" y="15818"/>
                  </a:lnTo>
                  <a:cubicBezTo>
                    <a:pt x="93233" y="20014"/>
                    <a:pt x="91566" y="24037"/>
                    <a:pt x="88600" y="27004"/>
                  </a:cubicBezTo>
                  <a:cubicBezTo>
                    <a:pt x="85633" y="29970"/>
                    <a:pt x="81610" y="31637"/>
                    <a:pt x="77415"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2A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txBox="1"/>
            <p:nvPr/>
          </p:nvSpPr>
          <p:spPr>
            <a:xfrm>
              <a:off x="0" y="-38100"/>
              <a:ext cx="93233" cy="6973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9"/>
          <p:cNvSpPr/>
          <p:nvPr/>
        </p:nvSpPr>
        <p:spPr>
          <a:xfrm>
            <a:off x="1028700" y="7535913"/>
            <a:ext cx="603060" cy="603060"/>
          </a:xfrm>
          <a:custGeom>
            <a:rect b="b" l="l" r="r" t="t"/>
            <a:pathLst>
              <a:path extrusionOk="0" h="603060" w="603060">
                <a:moveTo>
                  <a:pt x="0" y="0"/>
                </a:moveTo>
                <a:lnTo>
                  <a:pt x="603060" y="0"/>
                </a:lnTo>
                <a:lnTo>
                  <a:pt x="603060" y="603061"/>
                </a:lnTo>
                <a:lnTo>
                  <a:pt x="0" y="603061"/>
                </a:lnTo>
                <a:lnTo>
                  <a:pt x="0" y="0"/>
                </a:lnTo>
                <a:close/>
              </a:path>
            </a:pathLst>
          </a:custGeom>
          <a:blipFill rotWithShape="1">
            <a:blip r:embed="rId6">
              <a:alphaModFix/>
            </a:blip>
            <a:stretch>
              <a:fillRect b="0" l="0" r="0" t="0"/>
            </a:stretch>
          </a:blipFill>
          <a:ln>
            <a:noFill/>
          </a:ln>
        </p:spPr>
      </p:sp>
      <p:sp>
        <p:nvSpPr>
          <p:cNvPr id="265" name="Google Shape;265;p19"/>
          <p:cNvSpPr/>
          <p:nvPr/>
        </p:nvSpPr>
        <p:spPr>
          <a:xfrm>
            <a:off x="1028700" y="8408640"/>
            <a:ext cx="603060" cy="603060"/>
          </a:xfrm>
          <a:custGeom>
            <a:rect b="b" l="l" r="r" t="t"/>
            <a:pathLst>
              <a:path extrusionOk="0" h="603060" w="603060">
                <a:moveTo>
                  <a:pt x="0" y="0"/>
                </a:moveTo>
                <a:lnTo>
                  <a:pt x="603060" y="0"/>
                </a:lnTo>
                <a:lnTo>
                  <a:pt x="603060" y="603060"/>
                </a:lnTo>
                <a:lnTo>
                  <a:pt x="0" y="603060"/>
                </a:lnTo>
                <a:lnTo>
                  <a:pt x="0" y="0"/>
                </a:lnTo>
                <a:close/>
              </a:path>
            </a:pathLst>
          </a:custGeom>
          <a:blipFill rotWithShape="1">
            <a:blip r:embed="rId7">
              <a:alphaModFix/>
            </a:blip>
            <a:stretch>
              <a:fillRect b="0" l="0" r="0" t="0"/>
            </a:stretch>
          </a:blipFill>
          <a:ln>
            <a:noFill/>
          </a:ln>
        </p:spPr>
      </p:sp>
      <p:sp>
        <p:nvSpPr>
          <p:cNvPr id="266" name="Google Shape;266;p19"/>
          <p:cNvSpPr/>
          <p:nvPr/>
        </p:nvSpPr>
        <p:spPr>
          <a:xfrm>
            <a:off x="5323192" y="7535913"/>
            <a:ext cx="603060" cy="603060"/>
          </a:xfrm>
          <a:custGeom>
            <a:rect b="b" l="l" r="r" t="t"/>
            <a:pathLst>
              <a:path extrusionOk="0" h="603060" w="603060">
                <a:moveTo>
                  <a:pt x="0" y="0"/>
                </a:moveTo>
                <a:lnTo>
                  <a:pt x="603060" y="0"/>
                </a:lnTo>
                <a:lnTo>
                  <a:pt x="603060" y="603061"/>
                </a:lnTo>
                <a:lnTo>
                  <a:pt x="0" y="603061"/>
                </a:lnTo>
                <a:lnTo>
                  <a:pt x="0" y="0"/>
                </a:lnTo>
                <a:close/>
              </a:path>
            </a:pathLst>
          </a:custGeom>
          <a:blipFill rotWithShape="1">
            <a:blip r:embed="rId8">
              <a:alphaModFix/>
            </a:blip>
            <a:stretch>
              <a:fillRect b="0" l="0" r="0" t="0"/>
            </a:stretch>
          </a:blipFill>
          <a:ln>
            <a:noFill/>
          </a:ln>
        </p:spPr>
      </p:sp>
      <p:sp>
        <p:nvSpPr>
          <p:cNvPr id="267" name="Google Shape;267;p19"/>
          <p:cNvSpPr/>
          <p:nvPr/>
        </p:nvSpPr>
        <p:spPr>
          <a:xfrm>
            <a:off x="5323192" y="8408640"/>
            <a:ext cx="603060" cy="603060"/>
          </a:xfrm>
          <a:custGeom>
            <a:rect b="b" l="l" r="r" t="t"/>
            <a:pathLst>
              <a:path extrusionOk="0" h="603060" w="603060">
                <a:moveTo>
                  <a:pt x="0" y="0"/>
                </a:moveTo>
                <a:lnTo>
                  <a:pt x="603060" y="0"/>
                </a:lnTo>
                <a:lnTo>
                  <a:pt x="603060" y="603060"/>
                </a:lnTo>
                <a:lnTo>
                  <a:pt x="0" y="603060"/>
                </a:lnTo>
                <a:lnTo>
                  <a:pt x="0" y="0"/>
                </a:lnTo>
                <a:close/>
              </a:path>
            </a:pathLst>
          </a:custGeom>
          <a:blipFill rotWithShape="1">
            <a:blip r:embed="rId9">
              <a:alphaModFix/>
            </a:blip>
            <a:stretch>
              <a:fillRect b="0" l="0" r="0" t="0"/>
            </a:stretch>
          </a:blipFill>
          <a:ln>
            <a:noFill/>
          </a:ln>
        </p:spPr>
      </p:sp>
      <p:sp>
        <p:nvSpPr>
          <p:cNvPr id="268" name="Google Shape;268;p19"/>
          <p:cNvSpPr txBox="1"/>
          <p:nvPr/>
        </p:nvSpPr>
        <p:spPr>
          <a:xfrm>
            <a:off x="1130189" y="3315098"/>
            <a:ext cx="6615789" cy="111881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i="0" lang="en-US" sz="7699" u="none" cap="none" strike="noStrike">
                <a:solidFill>
                  <a:srgbClr val="16599D"/>
                </a:solidFill>
                <a:latin typeface="Arial"/>
                <a:ea typeface="Arial"/>
                <a:cs typeface="Arial"/>
                <a:sym typeface="Arial"/>
              </a:rPr>
              <a:t>THANK YOU</a:t>
            </a:r>
            <a:endParaRPr/>
          </a:p>
        </p:txBody>
      </p:sp>
      <p:sp>
        <p:nvSpPr>
          <p:cNvPr id="269" name="Google Shape;269;p19"/>
          <p:cNvSpPr txBox="1"/>
          <p:nvPr/>
        </p:nvSpPr>
        <p:spPr>
          <a:xfrm>
            <a:off x="1028700" y="6373804"/>
            <a:ext cx="5271819" cy="5334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292A2B"/>
                </a:solidFill>
                <a:latin typeface="Arial"/>
                <a:ea typeface="Arial"/>
                <a:cs typeface="Arial"/>
                <a:sym typeface="Arial"/>
              </a:rPr>
              <a:t>CONTACT INFORMATION:</a:t>
            </a:r>
            <a:endParaRPr/>
          </a:p>
        </p:txBody>
      </p:sp>
      <p:sp>
        <p:nvSpPr>
          <p:cNvPr id="270" name="Google Shape;270;p19"/>
          <p:cNvSpPr txBox="1"/>
          <p:nvPr/>
        </p:nvSpPr>
        <p:spPr>
          <a:xfrm>
            <a:off x="1773593" y="7575233"/>
            <a:ext cx="2536708" cy="4576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20" u="none" cap="none" strike="noStrike">
                <a:solidFill>
                  <a:srgbClr val="000000"/>
                </a:solidFill>
                <a:latin typeface="Arial"/>
                <a:ea typeface="Arial"/>
                <a:cs typeface="Arial"/>
                <a:sym typeface="Arial"/>
              </a:rPr>
              <a:t>410-222-7400</a:t>
            </a:r>
            <a:endParaRPr/>
          </a:p>
        </p:txBody>
      </p:sp>
      <p:sp>
        <p:nvSpPr>
          <p:cNvPr id="271" name="Google Shape;271;p19"/>
          <p:cNvSpPr txBox="1"/>
          <p:nvPr/>
        </p:nvSpPr>
        <p:spPr>
          <a:xfrm>
            <a:off x="6071839" y="7575233"/>
            <a:ext cx="4419580" cy="4576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20" u="none" cap="none" strike="noStrike">
                <a:solidFill>
                  <a:srgbClr val="000000"/>
                </a:solidFill>
                <a:latin typeface="Arial"/>
                <a:ea typeface="Arial"/>
                <a:cs typeface="Arial"/>
                <a:sym typeface="Arial"/>
              </a:rPr>
              <a:t>transportation@aacounty.org</a:t>
            </a:r>
            <a:endParaRPr/>
          </a:p>
        </p:txBody>
      </p:sp>
      <p:sp>
        <p:nvSpPr>
          <p:cNvPr id="272" name="Google Shape;272;p19"/>
          <p:cNvSpPr txBox="1"/>
          <p:nvPr/>
        </p:nvSpPr>
        <p:spPr>
          <a:xfrm>
            <a:off x="1773593" y="8447960"/>
            <a:ext cx="2977356" cy="4576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20" u="none" cap="none" strike="noStrike">
                <a:solidFill>
                  <a:srgbClr val="000000"/>
                </a:solidFill>
                <a:latin typeface="Arial"/>
                <a:ea typeface="Arial"/>
                <a:cs typeface="Arial"/>
                <a:sym typeface="Arial"/>
              </a:rPr>
              <a:t>aacounty.org/transit</a:t>
            </a:r>
            <a:endParaRPr/>
          </a:p>
        </p:txBody>
      </p:sp>
      <p:sp>
        <p:nvSpPr>
          <p:cNvPr id="273" name="Google Shape;273;p19"/>
          <p:cNvSpPr txBox="1"/>
          <p:nvPr/>
        </p:nvSpPr>
        <p:spPr>
          <a:xfrm>
            <a:off x="6071839" y="8447960"/>
            <a:ext cx="4258648" cy="91523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20" u="none" cap="none" strike="noStrike">
                <a:solidFill>
                  <a:srgbClr val="000000"/>
                </a:solidFill>
                <a:latin typeface="Arial"/>
                <a:ea typeface="Arial"/>
                <a:cs typeface="Arial"/>
                <a:sym typeface="Arial"/>
              </a:rPr>
              <a:t>2664 Riva Road, Annapolis MD 21401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BFF"/>
        </a:solidFill>
      </p:bgPr>
    </p:bg>
    <p:spTree>
      <p:nvGrpSpPr>
        <p:cNvPr id="277" name="Shape 277"/>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1" name="Shape 281"/>
        <p:cNvGrpSpPr/>
        <p:nvPr/>
      </p:nvGrpSpPr>
      <p:grpSpPr>
        <a:xfrm>
          <a:off x="0" y="0"/>
          <a:ext cx="0" cy="0"/>
          <a:chOff x="0" y="0"/>
          <a:chExt cx="0" cy="0"/>
        </a:xfrm>
      </p:grpSpPr>
      <p:grpSp>
        <p:nvGrpSpPr>
          <p:cNvPr id="282" name="Google Shape;282;p21"/>
          <p:cNvGrpSpPr/>
          <p:nvPr/>
        </p:nvGrpSpPr>
        <p:grpSpPr>
          <a:xfrm>
            <a:off x="17259300" y="-640399"/>
            <a:ext cx="1371901" cy="11214035"/>
            <a:chOff x="0" y="-38100"/>
            <a:chExt cx="361324" cy="2953491"/>
          </a:xfrm>
        </p:grpSpPr>
        <p:sp>
          <p:nvSpPr>
            <p:cNvPr id="283" name="Google Shape;283;p21"/>
            <p:cNvSpPr/>
            <p:nvPr/>
          </p:nvSpPr>
          <p:spPr>
            <a:xfrm>
              <a:off x="0" y="0"/>
              <a:ext cx="361324" cy="2915391"/>
            </a:xfrm>
            <a:custGeom>
              <a:rect b="b" l="l" r="r" t="t"/>
              <a:pathLst>
                <a:path extrusionOk="0" h="2915391" w="361324">
                  <a:moveTo>
                    <a:pt x="0" y="0"/>
                  </a:moveTo>
                  <a:lnTo>
                    <a:pt x="361324" y="0"/>
                  </a:lnTo>
                  <a:lnTo>
                    <a:pt x="361324" y="2915391"/>
                  </a:lnTo>
                  <a:lnTo>
                    <a:pt x="0" y="2915391"/>
                  </a:lnTo>
                  <a:close/>
                </a:path>
              </a:pathLst>
            </a:custGeom>
            <a:solidFill>
              <a:srgbClr val="0D4896"/>
            </a:solidFill>
            <a:ln>
              <a:noFill/>
            </a:ln>
          </p:spPr>
        </p:sp>
        <p:sp>
          <p:nvSpPr>
            <p:cNvPr id="284" name="Google Shape;284;p21"/>
            <p:cNvSpPr txBox="1"/>
            <p:nvPr/>
          </p:nvSpPr>
          <p:spPr>
            <a:xfrm>
              <a:off x="0" y="-38100"/>
              <a:ext cx="361324" cy="29534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21"/>
          <p:cNvSpPr/>
          <p:nvPr/>
        </p:nvSpPr>
        <p:spPr>
          <a:xfrm flipH="1">
            <a:off x="808831" y="893577"/>
            <a:ext cx="1245355" cy="546400"/>
          </a:xfrm>
          <a:custGeom>
            <a:rect b="b" l="l" r="r" t="t"/>
            <a:pathLst>
              <a:path extrusionOk="0" h="546400" w="1245355">
                <a:moveTo>
                  <a:pt x="1245355" y="0"/>
                </a:moveTo>
                <a:lnTo>
                  <a:pt x="0" y="0"/>
                </a:lnTo>
                <a:lnTo>
                  <a:pt x="0" y="546400"/>
                </a:lnTo>
                <a:lnTo>
                  <a:pt x="1245355" y="546400"/>
                </a:lnTo>
                <a:lnTo>
                  <a:pt x="1245355" y="0"/>
                </a:lnTo>
                <a:close/>
              </a:path>
            </a:pathLst>
          </a:custGeom>
          <a:blipFill rotWithShape="1">
            <a:blip r:embed="rId3">
              <a:alphaModFix/>
            </a:blip>
            <a:stretch>
              <a:fillRect b="0" l="0" r="0" t="0"/>
            </a:stretch>
          </a:blipFill>
          <a:ln>
            <a:noFill/>
          </a:ln>
        </p:spPr>
      </p:sp>
      <p:sp>
        <p:nvSpPr>
          <p:cNvPr id="286" name="Google Shape;286;p21"/>
          <p:cNvSpPr txBox="1"/>
          <p:nvPr/>
        </p:nvSpPr>
        <p:spPr>
          <a:xfrm>
            <a:off x="2743201" y="32975"/>
            <a:ext cx="13416000" cy="2431800"/>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0" i="0" lang="en-US" sz="7999" u="none" cap="none" strike="noStrike">
                <a:solidFill>
                  <a:srgbClr val="0C3272"/>
                </a:solidFill>
                <a:latin typeface="Arial"/>
                <a:ea typeface="Arial"/>
                <a:cs typeface="Arial"/>
                <a:sym typeface="Arial"/>
              </a:rPr>
              <a:t> ON-DEMAND SERVICES</a:t>
            </a:r>
            <a:endParaRPr/>
          </a:p>
          <a:p>
            <a:pPr indent="0" lvl="0" marL="0" marR="0" rtl="0" algn="l">
              <a:lnSpc>
                <a:spcPct val="130000"/>
              </a:lnSpc>
              <a:spcBef>
                <a:spcPts val="0"/>
              </a:spcBef>
              <a:spcAft>
                <a:spcPts val="0"/>
              </a:spcAft>
              <a:buNone/>
            </a:pPr>
            <a:r>
              <a:rPr b="0" i="0" lang="en-US" sz="5400" u="none" cap="none" strike="noStrike">
                <a:solidFill>
                  <a:srgbClr val="0C3272"/>
                </a:solidFill>
                <a:latin typeface="Arial"/>
                <a:ea typeface="Arial"/>
                <a:cs typeface="Arial"/>
                <a:sym typeface="Arial"/>
              </a:rPr>
              <a:t>NORTH &amp; SOUTH COUNTY CALL N’ RIDE</a:t>
            </a:r>
            <a:endParaRPr/>
          </a:p>
        </p:txBody>
      </p:sp>
      <p:sp>
        <p:nvSpPr>
          <p:cNvPr id="287" name="Google Shape;287;p21"/>
          <p:cNvSpPr txBox="1"/>
          <p:nvPr/>
        </p:nvSpPr>
        <p:spPr>
          <a:xfrm>
            <a:off x="808822" y="2920425"/>
            <a:ext cx="15350400" cy="4963200"/>
          </a:xfrm>
          <a:prstGeom prst="rect">
            <a:avLst/>
          </a:prstGeom>
          <a:noFill/>
          <a:ln>
            <a:noFill/>
          </a:ln>
        </p:spPr>
        <p:txBody>
          <a:bodyPr anchorCtr="0" anchor="t" bIns="0" lIns="0" spcFirstLastPara="1" rIns="0" wrap="square" tIns="0">
            <a:spAutoFit/>
          </a:bodyPr>
          <a:lstStyle/>
          <a:p>
            <a:pPr indent="0" lvl="0" marL="0" marR="0" rtl="0" algn="ctr">
              <a:lnSpc>
                <a:spcPct val="140033"/>
              </a:lnSpc>
              <a:spcBef>
                <a:spcPts val="0"/>
              </a:spcBef>
              <a:spcAft>
                <a:spcPts val="0"/>
              </a:spcAft>
              <a:buNone/>
            </a:pPr>
            <a:r>
              <a:rPr b="1" i="0" lang="en-US" sz="2985" u="none" cap="none" strike="noStrike">
                <a:solidFill>
                  <a:srgbClr val="000000"/>
                </a:solidFill>
                <a:latin typeface="Public Sans"/>
                <a:ea typeface="Public Sans"/>
                <a:cs typeface="Public Sans"/>
                <a:sym typeface="Public Sans"/>
              </a:rPr>
              <a:t>Requesting a ride has never been easier!</a:t>
            </a:r>
            <a:endParaRPr b="1" sz="2985">
              <a:latin typeface="Public Sans"/>
              <a:ea typeface="Public Sans"/>
              <a:cs typeface="Public Sans"/>
              <a:sym typeface="Public Sans"/>
            </a:endParaRPr>
          </a:p>
          <a:p>
            <a:pPr indent="0" lvl="0" marL="0" marR="0" rtl="0" algn="ctr">
              <a:lnSpc>
                <a:spcPct val="140033"/>
              </a:lnSpc>
              <a:spcBef>
                <a:spcPts val="0"/>
              </a:spcBef>
              <a:spcAft>
                <a:spcPts val="0"/>
              </a:spcAft>
              <a:buNone/>
            </a:pPr>
            <a:r>
              <a:rPr b="1" i="0" lang="en-US" sz="2985" u="none" cap="none" strike="noStrike">
                <a:solidFill>
                  <a:srgbClr val="000000"/>
                </a:solidFill>
                <a:latin typeface="Public Sans"/>
                <a:ea typeface="Public Sans"/>
                <a:cs typeface="Public Sans"/>
                <a:sym typeface="Public Sans"/>
              </a:rPr>
              <a:t>Simply call or use the free Pingo app</a:t>
            </a:r>
            <a:r>
              <a:rPr b="1" lang="en-US" sz="2985">
                <a:latin typeface="Public Sans"/>
                <a:ea typeface="Public Sans"/>
                <a:cs typeface="Public Sans"/>
                <a:sym typeface="Public Sans"/>
              </a:rPr>
              <a:t> to</a:t>
            </a:r>
            <a:r>
              <a:rPr b="1" i="0" lang="en-US" sz="2985" u="none" cap="none" strike="noStrike">
                <a:solidFill>
                  <a:srgbClr val="000000"/>
                </a:solidFill>
                <a:latin typeface="Public Sans"/>
                <a:ea typeface="Public Sans"/>
                <a:cs typeface="Public Sans"/>
                <a:sym typeface="Public Sans"/>
              </a:rPr>
              <a:t> access our services.</a:t>
            </a:r>
            <a:endParaRPr b="1" i="0" sz="2985" u="none" cap="none" strike="noStrike">
              <a:solidFill>
                <a:srgbClr val="000000"/>
              </a:solidFill>
              <a:latin typeface="Public Sans"/>
              <a:ea typeface="Public Sans"/>
              <a:cs typeface="Public Sans"/>
              <a:sym typeface="Public Sans"/>
            </a:endParaRPr>
          </a:p>
          <a:p>
            <a:pPr indent="0" lvl="0" marL="0" marR="0" rtl="0" algn="ctr">
              <a:lnSpc>
                <a:spcPct val="140033"/>
              </a:lnSpc>
              <a:spcBef>
                <a:spcPts val="0"/>
              </a:spcBef>
              <a:spcAft>
                <a:spcPts val="0"/>
              </a:spcAft>
              <a:buNone/>
            </a:pPr>
            <a:r>
              <a:rPr b="1" i="0" lang="en-US" sz="2985" u="none" cap="none" strike="noStrike">
                <a:solidFill>
                  <a:srgbClr val="000000"/>
                </a:solidFill>
                <a:latin typeface="Public Sans"/>
                <a:ea typeface="Public Sans"/>
                <a:cs typeface="Public Sans"/>
                <a:sym typeface="Public Sans"/>
              </a:rPr>
              <a:t>Available in two distinct regions: North County and South </a:t>
            </a:r>
            <a:r>
              <a:rPr b="1" i="0" lang="en-US" sz="2985" u="none" cap="none" strike="noStrike">
                <a:solidFill>
                  <a:srgbClr val="000000"/>
                </a:solidFill>
                <a:latin typeface="Public Sans"/>
                <a:ea typeface="Public Sans"/>
                <a:cs typeface="Public Sans"/>
                <a:sym typeface="Public Sans"/>
              </a:rPr>
              <a:t>County.  </a:t>
            </a:r>
            <a:endParaRPr b="1" i="0" sz="2985" u="none" cap="none" strike="noStrike">
              <a:solidFill>
                <a:srgbClr val="000000"/>
              </a:solidFill>
              <a:latin typeface="Public Sans"/>
              <a:ea typeface="Public Sans"/>
              <a:cs typeface="Public Sans"/>
              <a:sym typeface="Public Sans"/>
            </a:endParaRPr>
          </a:p>
          <a:p>
            <a:pPr indent="0" lvl="0" marL="0" marR="0" rtl="0" algn="l">
              <a:lnSpc>
                <a:spcPct val="140033"/>
              </a:lnSpc>
              <a:spcBef>
                <a:spcPts val="0"/>
              </a:spcBef>
              <a:spcAft>
                <a:spcPts val="0"/>
              </a:spcAft>
              <a:buNone/>
            </a:pPr>
            <a:r>
              <a:t/>
            </a:r>
            <a:endParaRPr b="1" sz="2985">
              <a:latin typeface="Public Sans"/>
              <a:ea typeface="Public Sans"/>
              <a:cs typeface="Public Sans"/>
              <a:sym typeface="Public Sans"/>
            </a:endParaRPr>
          </a:p>
          <a:p>
            <a:pPr indent="0" lvl="0" marL="3200400" marR="0" rtl="0" algn="l">
              <a:lnSpc>
                <a:spcPct val="140033"/>
              </a:lnSpc>
              <a:spcBef>
                <a:spcPts val="0"/>
              </a:spcBef>
              <a:spcAft>
                <a:spcPts val="0"/>
              </a:spcAft>
              <a:buNone/>
            </a:pPr>
            <a:r>
              <a:rPr b="1" i="1" lang="en-US" sz="2985" u="none" cap="none" strike="noStrike">
                <a:solidFill>
                  <a:srgbClr val="000000"/>
                </a:solidFill>
                <a:latin typeface="Public Sans"/>
                <a:ea typeface="Public Sans"/>
                <a:cs typeface="Public Sans"/>
                <a:sym typeface="Public Sans"/>
              </a:rPr>
              <a:t>**Operating Hours**</a:t>
            </a:r>
            <a:endParaRPr/>
          </a:p>
          <a:p>
            <a:pPr indent="-418147" lvl="2" marL="3200400" marR="0" rtl="0" algn="l">
              <a:lnSpc>
                <a:spcPct val="140033"/>
              </a:lnSpc>
              <a:spcBef>
                <a:spcPts val="0"/>
              </a:spcBef>
              <a:spcAft>
                <a:spcPts val="0"/>
              </a:spcAft>
              <a:buClr>
                <a:srgbClr val="000000"/>
              </a:buClr>
              <a:buSzPts val="2985"/>
              <a:buFont typeface="Public Sans"/>
              <a:buChar char="⚬"/>
            </a:pPr>
            <a:r>
              <a:rPr b="1" i="0" lang="en-US" sz="2985" u="none" cap="none" strike="noStrike">
                <a:solidFill>
                  <a:srgbClr val="000000"/>
                </a:solidFill>
                <a:latin typeface="Public Sans"/>
                <a:ea typeface="Public Sans"/>
                <a:cs typeface="Public Sans"/>
                <a:sym typeface="Public Sans"/>
              </a:rPr>
              <a:t>Daily from 7 AM to 7 PM.</a:t>
            </a:r>
            <a:endParaRPr b="1" sz="2985">
              <a:latin typeface="Public Sans"/>
              <a:ea typeface="Public Sans"/>
              <a:cs typeface="Public Sans"/>
              <a:sym typeface="Public Sans"/>
            </a:endParaRPr>
          </a:p>
          <a:p>
            <a:pPr indent="-418147" lvl="2" marL="3200400" marR="0" rtl="0" algn="l">
              <a:lnSpc>
                <a:spcPct val="140033"/>
              </a:lnSpc>
              <a:spcBef>
                <a:spcPts val="0"/>
              </a:spcBef>
              <a:spcAft>
                <a:spcPts val="0"/>
              </a:spcAft>
              <a:buClr>
                <a:srgbClr val="000000"/>
              </a:buClr>
              <a:buSzPts val="2985"/>
              <a:buFont typeface="Public Sans"/>
              <a:buChar char="⚬"/>
            </a:pPr>
            <a:r>
              <a:rPr b="1" i="0" lang="en-US" sz="2985" u="none" cap="none" strike="noStrike">
                <a:solidFill>
                  <a:srgbClr val="000000"/>
                </a:solidFill>
                <a:latin typeface="Public Sans"/>
                <a:ea typeface="Public Sans"/>
                <a:cs typeface="Public Sans"/>
                <a:sym typeface="Public Sans"/>
              </a:rPr>
              <a:t>South County operates Monday </a:t>
            </a:r>
            <a:r>
              <a:rPr b="1" lang="en-US" sz="2985">
                <a:latin typeface="Public Sans"/>
                <a:ea typeface="Public Sans"/>
                <a:cs typeface="Public Sans"/>
                <a:sym typeface="Public Sans"/>
              </a:rPr>
              <a:t>-</a:t>
            </a:r>
            <a:r>
              <a:rPr b="1" i="0" lang="en-US" sz="2985" u="none" cap="none" strike="noStrike">
                <a:solidFill>
                  <a:srgbClr val="000000"/>
                </a:solidFill>
                <a:latin typeface="Public Sans"/>
                <a:ea typeface="Public Sans"/>
                <a:cs typeface="Public Sans"/>
                <a:sym typeface="Public Sans"/>
              </a:rPr>
              <a:t> Friday.</a:t>
            </a:r>
            <a:endParaRPr/>
          </a:p>
          <a:p>
            <a:pPr indent="-418147" lvl="2" marL="3200400" marR="0" rtl="0" algn="l">
              <a:lnSpc>
                <a:spcPct val="140033"/>
              </a:lnSpc>
              <a:spcBef>
                <a:spcPts val="0"/>
              </a:spcBef>
              <a:spcAft>
                <a:spcPts val="0"/>
              </a:spcAft>
              <a:buClr>
                <a:srgbClr val="000000"/>
              </a:buClr>
              <a:buSzPts val="2985"/>
              <a:buFont typeface="Public Sans"/>
              <a:buChar char="⚬"/>
            </a:pPr>
            <a:r>
              <a:rPr b="1" i="0" lang="en-US" sz="2985" u="none" cap="none" strike="noStrike">
                <a:solidFill>
                  <a:srgbClr val="000000"/>
                </a:solidFill>
                <a:latin typeface="Public Sans"/>
                <a:ea typeface="Public Sans"/>
                <a:cs typeface="Public Sans"/>
                <a:sym typeface="Public Sans"/>
              </a:rPr>
              <a:t>North County operates Monday </a:t>
            </a:r>
            <a:r>
              <a:rPr b="1" lang="en-US" sz="2985">
                <a:latin typeface="Public Sans"/>
                <a:ea typeface="Public Sans"/>
                <a:cs typeface="Public Sans"/>
                <a:sym typeface="Public Sans"/>
              </a:rPr>
              <a:t>-</a:t>
            </a:r>
            <a:r>
              <a:rPr b="1" i="0" lang="en-US" sz="2985" u="none" cap="none" strike="noStrike">
                <a:solidFill>
                  <a:srgbClr val="000000"/>
                </a:solidFill>
                <a:latin typeface="Public Sans"/>
                <a:ea typeface="Public Sans"/>
                <a:cs typeface="Public Sans"/>
                <a:sym typeface="Public Sans"/>
              </a:rPr>
              <a:t> Saturday.  </a:t>
            </a:r>
            <a:endParaRPr/>
          </a:p>
        </p:txBody>
      </p:sp>
      <p:pic>
        <p:nvPicPr>
          <p:cNvPr id="288" name="Google Shape;288;p21" title="IMG_0727.JPG"/>
          <p:cNvPicPr preferRelativeResize="0"/>
          <p:nvPr/>
        </p:nvPicPr>
        <p:blipFill>
          <a:blip r:embed="rId4">
            <a:alphaModFix/>
          </a:blip>
          <a:stretch>
            <a:fillRect/>
          </a:stretch>
        </p:blipFill>
        <p:spPr>
          <a:xfrm>
            <a:off x="11834825" y="4836225"/>
            <a:ext cx="5030026" cy="3352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331F6AA8D666448D400E677398E46D" ma:contentTypeVersion="25" ma:contentTypeDescription="Create a new document." ma:contentTypeScope="" ma:versionID="1ccbdc1d2db4d4cdf22b1caf2994e686">
  <xsd:schema xmlns:xsd="http://www.w3.org/2001/XMLSchema" xmlns:xs="http://www.w3.org/2001/XMLSchema" xmlns:p="http://schemas.microsoft.com/office/2006/metadata/properties" xmlns:ns1="http://schemas.microsoft.com/sharepoint/v3" xmlns:ns2="ebb6b759-3149-4fac-97e7-4d7b32fbe114" xmlns:ns3="32154df5-7f56-4193-8473-b8da210d5da1" targetNamespace="http://schemas.microsoft.com/office/2006/metadata/properties" ma:root="true" ma:fieldsID="4ba348cb87ee7b27449898fdcf0def27" ns1:_="" ns2:_="" ns3:_="">
    <xsd:import namespace="http://schemas.microsoft.com/sharepoint/v3"/>
    <xsd:import namespace="ebb6b759-3149-4fac-97e7-4d7b32fbe114"/>
    <xsd:import namespace="32154df5-7f56-4193-8473-b8da210d5da1"/>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_Flow_SignoffStatu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description="" ma:hidden="true" ma:internalName="_ip_UnifiedCompliancePolicyProperties">
      <xsd:simpleType>
        <xsd:restriction base="dms:Note"/>
      </xsd:simpleType>
    </xsd:element>
    <xsd:element name="_ip_UnifiedCompliancePolicyUIAction" ma:index="19"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6b759-3149-4fac-97e7-4d7b32fbe1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element name="TaxCatchAll" ma:index="29" nillable="true" ma:displayName="Taxonomy Catch All Column" ma:hidden="true" ma:list="{7b4f726e-e429-4f62-b1af-86c3f1ea545c}" ma:internalName="TaxCatchAll" ma:showField="CatchAllData" ma:web="ebb6b759-3149-4fac-97e7-4d7b32fbe1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2154df5-7f56-4193-8473-b8da210d5da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_Flow_SignoffStatus" ma:index="23" nillable="true" ma:displayName="Sign-off status" ma:internalName="Sign_x002d_off_x0020_status">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1523ab7-b433-4a1a-9bdd-46eb131ba7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2154df5-7f56-4193-8473-b8da210d5da1">
      <Terms xmlns="http://schemas.microsoft.com/office/infopath/2007/PartnerControls"/>
    </lcf76f155ced4ddcb4097134ff3c332f>
    <_ip_UnifiedCompliancePolicyProperties xmlns="http://schemas.microsoft.com/sharepoint/v3" xsi:nil="true"/>
    <TaxCatchAll xmlns="ebb6b759-3149-4fac-97e7-4d7b32fbe114" xsi:nil="true"/>
    <_Flow_SignoffStatus xmlns="32154df5-7f56-4193-8473-b8da210d5da1" xsi:nil="true"/>
  </documentManagement>
</p:properties>
</file>

<file path=customXml/itemProps1.xml><?xml version="1.0" encoding="utf-8"?>
<ds:datastoreItem xmlns:ds="http://schemas.openxmlformats.org/officeDocument/2006/customXml" ds:itemID="{01B94515-E975-4B7F-BD03-61329E111233}"/>
</file>

<file path=customXml/itemProps2.xml><?xml version="1.0" encoding="utf-8"?>
<ds:datastoreItem xmlns:ds="http://schemas.openxmlformats.org/officeDocument/2006/customXml" ds:itemID="{F5B2917B-CFE5-4708-A669-A105E223A329}"/>
</file>

<file path=customXml/itemProps3.xml><?xml version="1.0" encoding="utf-8"?>
<ds:datastoreItem xmlns:ds="http://schemas.openxmlformats.org/officeDocument/2006/customXml" ds:itemID="{539EADBC-37F9-4199-A3EF-4763A08FF96A}"/>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0x0101007A331F6AA8D666448D400E677398E46D</vt:lpwstr>
  </property>
</Properties>
</file>