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13" r:id="rId1"/>
  </p:sldMasterIdLst>
  <p:notesMasterIdLst>
    <p:notesMasterId r:id="rId34"/>
  </p:notesMasterIdLst>
  <p:sldIdLst>
    <p:sldId id="256" r:id="rId2"/>
    <p:sldId id="318" r:id="rId3"/>
    <p:sldId id="317" r:id="rId4"/>
    <p:sldId id="320" r:id="rId5"/>
    <p:sldId id="258" r:id="rId6"/>
    <p:sldId id="271" r:id="rId7"/>
    <p:sldId id="260" r:id="rId8"/>
    <p:sldId id="259" r:id="rId9"/>
    <p:sldId id="321" r:id="rId10"/>
    <p:sldId id="261" r:id="rId11"/>
    <p:sldId id="262" r:id="rId12"/>
    <p:sldId id="272" r:id="rId13"/>
    <p:sldId id="323" r:id="rId14"/>
    <p:sldId id="263" r:id="rId15"/>
    <p:sldId id="322" r:id="rId16"/>
    <p:sldId id="264" r:id="rId17"/>
    <p:sldId id="332" r:id="rId18"/>
    <p:sldId id="333" r:id="rId19"/>
    <p:sldId id="324" r:id="rId20"/>
    <p:sldId id="325" r:id="rId21"/>
    <p:sldId id="326" r:id="rId22"/>
    <p:sldId id="328" r:id="rId23"/>
    <p:sldId id="329" r:id="rId24"/>
    <p:sldId id="327" r:id="rId25"/>
    <p:sldId id="330" r:id="rId26"/>
    <p:sldId id="334" r:id="rId27"/>
    <p:sldId id="265" r:id="rId28"/>
    <p:sldId id="316" r:id="rId29"/>
    <p:sldId id="267" r:id="rId30"/>
    <p:sldId id="268" r:id="rId31"/>
    <p:sldId id="331" r:id="rId32"/>
    <p:sldId id="26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903A9-C4E3-4182-B72C-8ED957C3AC06}" v="348" dt="2025-10-08T00:15:55.7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58983" autoAdjust="0"/>
  </p:normalViewPr>
  <p:slideViewPr>
    <p:cSldViewPr snapToGrid="0" snapToObjects="1">
      <p:cViewPr varScale="1">
        <p:scale>
          <a:sx n="56" d="100"/>
          <a:sy n="56" d="100"/>
        </p:scale>
        <p:origin x="1637"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Berger" userId="ca21922e77684b86" providerId="LiveId" clId="{FD958BBE-10CC-44C7-BCC1-F2A0628E5628}"/>
    <pc:docChg chg="undo custSel addSld delSld modSld sldOrd">
      <pc:chgData name="Lynn Berger" userId="ca21922e77684b86" providerId="LiveId" clId="{FD958BBE-10CC-44C7-BCC1-F2A0628E5628}" dt="2025-10-08T00:16:29.166" v="8573" actId="20577"/>
      <pc:docMkLst>
        <pc:docMk/>
      </pc:docMkLst>
      <pc:sldChg chg="addSp delSp modSp mod">
        <pc:chgData name="Lynn Berger" userId="ca21922e77684b86" providerId="LiveId" clId="{FD958BBE-10CC-44C7-BCC1-F2A0628E5628}" dt="2025-10-07T14:02:47.443" v="4748" actId="1076"/>
        <pc:sldMkLst>
          <pc:docMk/>
          <pc:sldMk cId="0" sldId="256"/>
        </pc:sldMkLst>
        <pc:spChg chg="add del mod">
          <ac:chgData name="Lynn Berger" userId="ca21922e77684b86" providerId="LiveId" clId="{FD958BBE-10CC-44C7-BCC1-F2A0628E5628}" dt="2025-10-07T00:11:28.680" v="2993" actId="14100"/>
          <ac:spMkLst>
            <pc:docMk/>
            <pc:sldMk cId="0" sldId="256"/>
            <ac:spMk id="2" creationId="{00000000-0000-0000-0000-000000000000}"/>
          </ac:spMkLst>
        </pc:spChg>
        <pc:spChg chg="del mod">
          <ac:chgData name="Lynn Berger" userId="ca21922e77684b86" providerId="LiveId" clId="{FD958BBE-10CC-44C7-BCC1-F2A0628E5628}" dt="2025-10-07T00:11:10.689" v="2987" actId="21"/>
          <ac:spMkLst>
            <pc:docMk/>
            <pc:sldMk cId="0" sldId="256"/>
            <ac:spMk id="3" creationId="{00000000-0000-0000-0000-000000000000}"/>
          </ac:spMkLst>
        </pc:spChg>
        <pc:spChg chg="add mod">
          <ac:chgData name="Lynn Berger" userId="ca21922e77684b86" providerId="LiveId" clId="{FD958BBE-10CC-44C7-BCC1-F2A0628E5628}" dt="2025-10-07T14:02:33.153" v="4746" actId="20577"/>
          <ac:spMkLst>
            <pc:docMk/>
            <pc:sldMk cId="0" sldId="256"/>
            <ac:spMk id="5" creationId="{5EA2B54F-5B6A-B502-E59A-A56EEC47C557}"/>
          </ac:spMkLst>
        </pc:spChg>
        <pc:spChg chg="add mod">
          <ac:chgData name="Lynn Berger" userId="ca21922e77684b86" providerId="LiveId" clId="{FD958BBE-10CC-44C7-BCC1-F2A0628E5628}" dt="2025-10-07T14:02:47.443" v="4748" actId="1076"/>
          <ac:spMkLst>
            <pc:docMk/>
            <pc:sldMk cId="0" sldId="256"/>
            <ac:spMk id="7" creationId="{1E75DA27-6726-BD6F-CAA5-96D3E8F98091}"/>
          </ac:spMkLst>
        </pc:spChg>
        <pc:spChg chg="add del mod">
          <ac:chgData name="Lynn Berger" userId="ca21922e77684b86" providerId="LiveId" clId="{FD958BBE-10CC-44C7-BCC1-F2A0628E5628}" dt="2025-10-07T00:11:07.675" v="2986" actId="21"/>
          <ac:spMkLst>
            <pc:docMk/>
            <pc:sldMk cId="0" sldId="256"/>
            <ac:spMk id="9" creationId="{D81ED888-A666-3269-B585-910355F45719}"/>
          </ac:spMkLst>
        </pc:spChg>
      </pc:sldChg>
      <pc:sldChg chg="modSp del mod ord">
        <pc:chgData name="Lynn Berger" userId="ca21922e77684b86" providerId="LiveId" clId="{FD958BBE-10CC-44C7-BCC1-F2A0628E5628}" dt="2025-10-06T22:35:18.109" v="1424" actId="2696"/>
        <pc:sldMkLst>
          <pc:docMk/>
          <pc:sldMk cId="0" sldId="257"/>
        </pc:sldMkLst>
      </pc:sldChg>
      <pc:sldChg chg="addSp delSp modSp mod ord setBg modNotesTx">
        <pc:chgData name="Lynn Berger" userId="ca21922e77684b86" providerId="LiveId" clId="{FD958BBE-10CC-44C7-BCC1-F2A0628E5628}" dt="2025-10-07T23:29:25.200" v="6833" actId="20577"/>
        <pc:sldMkLst>
          <pc:docMk/>
          <pc:sldMk cId="0" sldId="258"/>
        </pc:sldMkLst>
        <pc:spChg chg="mod">
          <ac:chgData name="Lynn Berger" userId="ca21922e77684b86" providerId="LiveId" clId="{FD958BBE-10CC-44C7-BCC1-F2A0628E5628}" dt="2025-10-07T00:17:46.875" v="3037" actId="26606"/>
          <ac:spMkLst>
            <pc:docMk/>
            <pc:sldMk cId="0" sldId="258"/>
            <ac:spMk id="2" creationId="{00000000-0000-0000-0000-000000000000}"/>
          </ac:spMkLst>
        </pc:spChg>
        <pc:spChg chg="add del">
          <ac:chgData name="Lynn Berger" userId="ca21922e77684b86" providerId="LiveId" clId="{FD958BBE-10CC-44C7-BCC1-F2A0628E5628}" dt="2025-10-07T00:17:46.875" v="3037" actId="26606"/>
          <ac:spMkLst>
            <pc:docMk/>
            <pc:sldMk cId="0" sldId="258"/>
            <ac:spMk id="9" creationId="{448D661B-BAEA-42B3-BEDB-13E01DBA4A85}"/>
          </ac:spMkLst>
        </pc:spChg>
        <pc:spChg chg="add del">
          <ac:chgData name="Lynn Berger" userId="ca21922e77684b86" providerId="LiveId" clId="{FD958BBE-10CC-44C7-BCC1-F2A0628E5628}" dt="2025-10-07T00:17:46.875" v="3037" actId="26606"/>
          <ac:spMkLst>
            <pc:docMk/>
            <pc:sldMk cId="0" sldId="258"/>
            <ac:spMk id="11" creationId="{5BD2573B-33EA-4868-BD57-87246A078C35}"/>
          </ac:spMkLst>
        </pc:spChg>
        <pc:spChg chg="add del">
          <ac:chgData name="Lynn Berger" userId="ca21922e77684b86" providerId="LiveId" clId="{FD958BBE-10CC-44C7-BCC1-F2A0628E5628}" dt="2025-10-07T00:18:51.640" v="3042" actId="26606"/>
          <ac:spMkLst>
            <pc:docMk/>
            <pc:sldMk cId="0" sldId="258"/>
            <ac:spMk id="24" creationId="{C5390DD0-A178-4028-9A70-5E9BB7AEFAEE}"/>
          </ac:spMkLst>
        </pc:spChg>
        <pc:spChg chg="add del">
          <ac:chgData name="Lynn Berger" userId="ca21922e77684b86" providerId="LiveId" clId="{FD958BBE-10CC-44C7-BCC1-F2A0628E5628}" dt="2025-10-07T00:18:51.640" v="3042" actId="26606"/>
          <ac:spMkLst>
            <pc:docMk/>
            <pc:sldMk cId="0" sldId="258"/>
            <ac:spMk id="26" creationId="{877E6D74-15EE-4BAF-8943-E4DC30C59C38}"/>
          </ac:spMkLst>
        </pc:spChg>
        <pc:spChg chg="add">
          <ac:chgData name="Lynn Berger" userId="ca21922e77684b86" providerId="LiveId" clId="{FD958BBE-10CC-44C7-BCC1-F2A0628E5628}" dt="2025-10-07T00:18:51.640" v="3042" actId="26606"/>
          <ac:spMkLst>
            <pc:docMk/>
            <pc:sldMk cId="0" sldId="258"/>
            <ac:spMk id="55" creationId="{084966D2-3C9B-4F47-8231-1DEC33D3BDFE}"/>
          </ac:spMkLst>
        </pc:spChg>
        <pc:grpChg chg="add del">
          <ac:chgData name="Lynn Berger" userId="ca21922e77684b86" providerId="LiveId" clId="{FD958BBE-10CC-44C7-BCC1-F2A0628E5628}" dt="2025-10-07T00:17:46.875" v="3037" actId="26606"/>
          <ac:grpSpMkLst>
            <pc:docMk/>
            <pc:sldMk cId="0" sldId="258"/>
            <ac:grpSpMk id="13" creationId="{2262EED4-6AA0-4E32-99BF-EC6023E862D3}"/>
          </ac:grpSpMkLst>
        </pc:grpChg>
        <pc:grpChg chg="add del">
          <ac:chgData name="Lynn Berger" userId="ca21922e77684b86" providerId="LiveId" clId="{FD958BBE-10CC-44C7-BCC1-F2A0628E5628}" dt="2025-10-07T00:18:51.640" v="3042" actId="26606"/>
          <ac:grpSpMkLst>
            <pc:docMk/>
            <pc:sldMk cId="0" sldId="258"/>
            <ac:grpSpMk id="28" creationId="{86B4E16D-62A2-4B36-8089-25CF61F34EC8}"/>
          </ac:grpSpMkLst>
        </pc:grpChg>
        <pc:grpChg chg="add">
          <ac:chgData name="Lynn Berger" userId="ca21922e77684b86" providerId="LiveId" clId="{FD958BBE-10CC-44C7-BCC1-F2A0628E5628}" dt="2025-10-07T00:18:51.640" v="3042" actId="26606"/>
          <ac:grpSpMkLst>
            <pc:docMk/>
            <pc:sldMk cId="0" sldId="258"/>
            <ac:grpSpMk id="39" creationId="{089D35B1-0ED5-4358-8CAE-A9E49412AAA1}"/>
          </ac:grpSpMkLst>
        </pc:grpChg>
        <pc:grpChg chg="add">
          <ac:chgData name="Lynn Berger" userId="ca21922e77684b86" providerId="LiveId" clId="{FD958BBE-10CC-44C7-BCC1-F2A0628E5628}" dt="2025-10-07T00:18:51.640" v="3042" actId="26606"/>
          <ac:grpSpMkLst>
            <pc:docMk/>
            <pc:sldMk cId="0" sldId="258"/>
            <ac:grpSpMk id="47" creationId="{DD65B30C-427F-449E-B039-E288E85D8AFA}"/>
          </ac:grpSpMkLst>
        </pc:grpChg>
        <pc:graphicFrameChg chg="add mod modGraphic">
          <ac:chgData name="Lynn Berger" userId="ca21922e77684b86" providerId="LiveId" clId="{FD958BBE-10CC-44C7-BCC1-F2A0628E5628}" dt="2025-10-07T00:20:24.563" v="3158" actId="20577"/>
          <ac:graphicFrameMkLst>
            <pc:docMk/>
            <pc:sldMk cId="0" sldId="258"/>
            <ac:graphicFrameMk id="5" creationId="{8AE33BED-2851-EAC6-096D-A5BAB379C0E5}"/>
          </ac:graphicFrameMkLst>
        </pc:graphicFrameChg>
      </pc:sldChg>
      <pc:sldChg chg="addSp delSp modSp mod modAnim modNotesTx">
        <pc:chgData name="Lynn Berger" userId="ca21922e77684b86" providerId="LiveId" clId="{FD958BBE-10CC-44C7-BCC1-F2A0628E5628}" dt="2025-10-07T23:36:17.790" v="7149" actId="20577"/>
        <pc:sldMkLst>
          <pc:docMk/>
          <pc:sldMk cId="0" sldId="259"/>
        </pc:sldMkLst>
        <pc:spChg chg="mod">
          <ac:chgData name="Lynn Berger" userId="ca21922e77684b86" providerId="LiveId" clId="{FD958BBE-10CC-44C7-BCC1-F2A0628E5628}" dt="2025-10-06T22:40:37.102" v="1861" actId="1076"/>
          <ac:spMkLst>
            <pc:docMk/>
            <pc:sldMk cId="0" sldId="259"/>
            <ac:spMk id="2" creationId="{00000000-0000-0000-0000-000000000000}"/>
          </ac:spMkLst>
        </pc:spChg>
        <pc:spChg chg="mod">
          <ac:chgData name="Lynn Berger" userId="ca21922e77684b86" providerId="LiveId" clId="{FD958BBE-10CC-44C7-BCC1-F2A0628E5628}" dt="2025-10-07T01:50:30.300" v="4414" actId="20577"/>
          <ac:spMkLst>
            <pc:docMk/>
            <pc:sldMk cId="0" sldId="259"/>
            <ac:spMk id="3" creationId="{00000000-0000-0000-0000-000000000000}"/>
          </ac:spMkLst>
        </pc:spChg>
        <pc:spChg chg="add mod">
          <ac:chgData name="Lynn Berger" userId="ca21922e77684b86" providerId="LiveId" clId="{FD958BBE-10CC-44C7-BCC1-F2A0628E5628}" dt="2025-10-06T22:42:25.052" v="1950" actId="1076"/>
          <ac:spMkLst>
            <pc:docMk/>
            <pc:sldMk cId="0" sldId="259"/>
            <ac:spMk id="7" creationId="{921BB506-C547-A8BE-DC9A-B43894510DCB}"/>
          </ac:spMkLst>
        </pc:spChg>
        <pc:picChg chg="add mod">
          <ac:chgData name="Lynn Berger" userId="ca21922e77684b86" providerId="LiveId" clId="{FD958BBE-10CC-44C7-BCC1-F2A0628E5628}" dt="2025-10-07T23:36:09.070" v="7136" actId="14100"/>
          <ac:picMkLst>
            <pc:docMk/>
            <pc:sldMk cId="0" sldId="259"/>
            <ac:picMk id="4" creationId="{4AB31D0F-3FE6-20B9-056F-9836764EF4B7}"/>
          </ac:picMkLst>
        </pc:picChg>
      </pc:sldChg>
      <pc:sldChg chg="addSp modSp mod ord setBg modNotesTx">
        <pc:chgData name="Lynn Berger" userId="ca21922e77684b86" providerId="LiveId" clId="{FD958BBE-10CC-44C7-BCC1-F2A0628E5628}" dt="2025-10-07T02:15:07.336" v="4466" actId="20577"/>
        <pc:sldMkLst>
          <pc:docMk/>
          <pc:sldMk cId="0" sldId="260"/>
        </pc:sldMkLst>
        <pc:spChg chg="mod">
          <ac:chgData name="Lynn Berger" userId="ca21922e77684b86" providerId="LiveId" clId="{FD958BBE-10CC-44C7-BCC1-F2A0628E5628}" dt="2025-10-06T22:53:12.815" v="2471" actId="26606"/>
          <ac:spMkLst>
            <pc:docMk/>
            <pc:sldMk cId="0" sldId="260"/>
            <ac:spMk id="2" creationId="{00000000-0000-0000-0000-000000000000}"/>
          </ac:spMkLst>
        </pc:spChg>
        <pc:spChg chg="mod">
          <ac:chgData name="Lynn Berger" userId="ca21922e77684b86" providerId="LiveId" clId="{FD958BBE-10CC-44C7-BCC1-F2A0628E5628}" dt="2025-10-07T02:15:01.707" v="4465" actId="255"/>
          <ac:spMkLst>
            <pc:docMk/>
            <pc:sldMk cId="0" sldId="260"/>
            <ac:spMk id="3" creationId="{00000000-0000-0000-0000-000000000000}"/>
          </ac:spMkLst>
        </pc:spChg>
        <pc:spChg chg="add">
          <ac:chgData name="Lynn Berger" userId="ca21922e77684b86" providerId="LiveId" clId="{FD958BBE-10CC-44C7-BCC1-F2A0628E5628}" dt="2025-10-06T22:53:12.815" v="2471" actId="26606"/>
          <ac:spMkLst>
            <pc:docMk/>
            <pc:sldMk cId="0" sldId="260"/>
            <ac:spMk id="8" creationId="{24DFAAE7-061D-4086-99EC-872CB305082A}"/>
          </ac:spMkLst>
        </pc:spChg>
        <pc:spChg chg="add">
          <ac:chgData name="Lynn Berger" userId="ca21922e77684b86" providerId="LiveId" clId="{FD958BBE-10CC-44C7-BCC1-F2A0628E5628}" dt="2025-10-06T22:53:12.815" v="2471" actId="26606"/>
          <ac:spMkLst>
            <pc:docMk/>
            <pc:sldMk cId="0" sldId="260"/>
            <ac:spMk id="10" creationId="{E7570099-A243-48DD-9EAE-36F4AC095B94}"/>
          </ac:spMkLst>
        </pc:spChg>
        <pc:spChg chg="add">
          <ac:chgData name="Lynn Berger" userId="ca21922e77684b86" providerId="LiveId" clId="{FD958BBE-10CC-44C7-BCC1-F2A0628E5628}" dt="2025-10-06T22:53:12.815" v="2471" actId="26606"/>
          <ac:spMkLst>
            <pc:docMk/>
            <pc:sldMk cId="0" sldId="260"/>
            <ac:spMk id="12" creationId="{45E4A74B-6514-424A-ADFA-C232FA6B9018}"/>
          </ac:spMkLst>
        </pc:spChg>
        <pc:spChg chg="add">
          <ac:chgData name="Lynn Berger" userId="ca21922e77684b86" providerId="LiveId" clId="{FD958BBE-10CC-44C7-BCC1-F2A0628E5628}" dt="2025-10-06T22:53:12.815" v="2471" actId="26606"/>
          <ac:spMkLst>
            <pc:docMk/>
            <pc:sldMk cId="0" sldId="260"/>
            <ac:spMk id="14" creationId="{F61C5C86-C785-4B92-9F2D-133B8B8C24F5}"/>
          </ac:spMkLst>
        </pc:spChg>
        <pc:spChg chg="add">
          <ac:chgData name="Lynn Berger" userId="ca21922e77684b86" providerId="LiveId" clId="{FD958BBE-10CC-44C7-BCC1-F2A0628E5628}" dt="2025-10-06T22:53:12.815" v="2471" actId="26606"/>
          <ac:spMkLst>
            <pc:docMk/>
            <pc:sldMk cId="0" sldId="260"/>
            <ac:spMk id="16" creationId="{954D0BF9-002C-4D3A-A222-C166094A5D1D}"/>
          </ac:spMkLst>
        </pc:spChg>
        <pc:spChg chg="add">
          <ac:chgData name="Lynn Berger" userId="ca21922e77684b86" providerId="LiveId" clId="{FD958BBE-10CC-44C7-BCC1-F2A0628E5628}" dt="2025-10-06T22:53:12.815" v="2471" actId="26606"/>
          <ac:spMkLst>
            <pc:docMk/>
            <pc:sldMk cId="0" sldId="260"/>
            <ac:spMk id="18" creationId="{6080EB6E-D69F-43B1-91EC-75C303342580}"/>
          </ac:spMkLst>
        </pc:spChg>
        <pc:spChg chg="add">
          <ac:chgData name="Lynn Berger" userId="ca21922e77684b86" providerId="LiveId" clId="{FD958BBE-10CC-44C7-BCC1-F2A0628E5628}" dt="2025-10-06T22:53:12.815" v="2471" actId="26606"/>
          <ac:spMkLst>
            <pc:docMk/>
            <pc:sldMk cId="0" sldId="260"/>
            <ac:spMk id="20" creationId="{21BA816A-EE68-4A96-BA05-73303B2F4FE7}"/>
          </ac:spMkLst>
        </pc:spChg>
        <pc:spChg chg="add">
          <ac:chgData name="Lynn Berger" userId="ca21922e77684b86" providerId="LiveId" clId="{FD958BBE-10CC-44C7-BCC1-F2A0628E5628}" dt="2025-10-06T22:53:12.815" v="2471" actId="26606"/>
          <ac:spMkLst>
            <pc:docMk/>
            <pc:sldMk cId="0" sldId="260"/>
            <ac:spMk id="22" creationId="{22A94CDB-5D63-4C75-9CB6-6C18CDF372F0}"/>
          </ac:spMkLst>
        </pc:spChg>
      </pc:sldChg>
      <pc:sldChg chg="addSp modSp mod setBg modAnim modNotesTx">
        <pc:chgData name="Lynn Berger" userId="ca21922e77684b86" providerId="LiveId" clId="{FD958BBE-10CC-44C7-BCC1-F2A0628E5628}" dt="2025-10-07T23:38:35.834" v="7157" actId="1076"/>
        <pc:sldMkLst>
          <pc:docMk/>
          <pc:sldMk cId="0" sldId="261"/>
        </pc:sldMkLst>
        <pc:spChg chg="mod">
          <ac:chgData name="Lynn Berger" userId="ca21922e77684b86" providerId="LiveId" clId="{FD958BBE-10CC-44C7-BCC1-F2A0628E5628}" dt="2025-10-07T23:38:31.896" v="7155" actId="1076"/>
          <ac:spMkLst>
            <pc:docMk/>
            <pc:sldMk cId="0" sldId="261"/>
            <ac:spMk id="2" creationId="{00000000-0000-0000-0000-000000000000}"/>
          </ac:spMkLst>
        </pc:spChg>
        <pc:spChg chg="mod">
          <ac:chgData name="Lynn Berger" userId="ca21922e77684b86" providerId="LiveId" clId="{FD958BBE-10CC-44C7-BCC1-F2A0628E5628}" dt="2025-10-07T19:56:17.581" v="5926" actId="20577"/>
          <ac:spMkLst>
            <pc:docMk/>
            <pc:sldMk cId="0" sldId="261"/>
            <ac:spMk id="3" creationId="{00000000-0000-0000-0000-000000000000}"/>
          </ac:spMkLst>
        </pc:spChg>
        <pc:spChg chg="add">
          <ac:chgData name="Lynn Berger" userId="ca21922e77684b86" providerId="LiveId" clId="{FD958BBE-10CC-44C7-BCC1-F2A0628E5628}" dt="2025-10-06T22:52:18.558" v="2469" actId="26606"/>
          <ac:spMkLst>
            <pc:docMk/>
            <pc:sldMk cId="0" sldId="261"/>
            <ac:spMk id="9" creationId="{14971F3D-D875-4DF1-B80E-037D43474097}"/>
          </ac:spMkLst>
        </pc:spChg>
        <pc:grpChg chg="add">
          <ac:chgData name="Lynn Berger" userId="ca21922e77684b86" providerId="LiveId" clId="{FD958BBE-10CC-44C7-BCC1-F2A0628E5628}" dt="2025-10-06T22:52:18.558" v="2469" actId="26606"/>
          <ac:grpSpMkLst>
            <pc:docMk/>
            <pc:sldMk cId="0" sldId="261"/>
            <ac:grpSpMk id="11" creationId="{544C8833-366C-4933-A794-34047F663BFE}"/>
          </ac:grpSpMkLst>
        </pc:grpChg>
        <pc:grpChg chg="add">
          <ac:chgData name="Lynn Berger" userId="ca21922e77684b86" providerId="LiveId" clId="{FD958BBE-10CC-44C7-BCC1-F2A0628E5628}" dt="2025-10-06T22:52:18.558" v="2469" actId="26606"/>
          <ac:grpSpMkLst>
            <pc:docMk/>
            <pc:sldMk cId="0" sldId="261"/>
            <ac:grpSpMk id="15" creationId="{4ABE1724-B239-4507-9060-905C208BE8F7}"/>
          </ac:grpSpMkLst>
        </pc:grpChg>
        <pc:picChg chg="add mod">
          <ac:chgData name="Lynn Berger" userId="ca21922e77684b86" providerId="LiveId" clId="{FD958BBE-10CC-44C7-BCC1-F2A0628E5628}" dt="2025-10-07T23:38:35.834" v="7157" actId="1076"/>
          <ac:picMkLst>
            <pc:docMk/>
            <pc:sldMk cId="0" sldId="261"/>
            <ac:picMk id="4" creationId="{E362D30C-B375-AC6A-9C2B-56216A5F0AD7}"/>
          </ac:picMkLst>
        </pc:picChg>
        <pc:picChg chg="add">
          <ac:chgData name="Lynn Berger" userId="ca21922e77684b86" providerId="LiveId" clId="{FD958BBE-10CC-44C7-BCC1-F2A0628E5628}" dt="2025-10-06T22:52:18.558" v="2469" actId="26606"/>
          <ac:picMkLst>
            <pc:docMk/>
            <pc:sldMk cId="0" sldId="261"/>
            <ac:picMk id="5" creationId="{D5A99B32-732A-29FA-227E-F36DE7DA40E6}"/>
          </ac:picMkLst>
        </pc:picChg>
      </pc:sldChg>
      <pc:sldChg chg="modSp mod">
        <pc:chgData name="Lynn Berger" userId="ca21922e77684b86" providerId="LiveId" clId="{FD958BBE-10CC-44C7-BCC1-F2A0628E5628}" dt="2025-10-06T22:17:45.204" v="343" actId="1076"/>
        <pc:sldMkLst>
          <pc:docMk/>
          <pc:sldMk cId="0" sldId="262"/>
        </pc:sldMkLst>
        <pc:spChg chg="mod">
          <ac:chgData name="Lynn Berger" userId="ca21922e77684b86" providerId="LiveId" clId="{FD958BBE-10CC-44C7-BCC1-F2A0628E5628}" dt="2025-10-06T22:09:17.407" v="217"/>
          <ac:spMkLst>
            <pc:docMk/>
            <pc:sldMk cId="0" sldId="262"/>
            <ac:spMk id="2" creationId="{00000000-0000-0000-0000-000000000000}"/>
          </ac:spMkLst>
        </pc:spChg>
        <pc:spChg chg="mod">
          <ac:chgData name="Lynn Berger" userId="ca21922e77684b86" providerId="LiveId" clId="{FD958BBE-10CC-44C7-BCC1-F2A0628E5628}" dt="2025-10-06T22:17:45.204" v="343" actId="1076"/>
          <ac:spMkLst>
            <pc:docMk/>
            <pc:sldMk cId="0" sldId="262"/>
            <ac:spMk id="3" creationId="{00000000-0000-0000-0000-000000000000}"/>
          </ac:spMkLst>
        </pc:spChg>
      </pc:sldChg>
      <pc:sldChg chg="addSp delSp modSp mod modAnim modNotesTx">
        <pc:chgData name="Lynn Berger" userId="ca21922e77684b86" providerId="LiveId" clId="{FD958BBE-10CC-44C7-BCC1-F2A0628E5628}" dt="2025-10-07T23:41:33.354" v="7198" actId="1076"/>
        <pc:sldMkLst>
          <pc:docMk/>
          <pc:sldMk cId="0" sldId="263"/>
        </pc:sldMkLst>
        <pc:spChg chg="mod">
          <ac:chgData name="Lynn Berger" userId="ca21922e77684b86" providerId="LiveId" clId="{FD958BBE-10CC-44C7-BCC1-F2A0628E5628}" dt="2025-10-07T23:40:23.367" v="7187" actId="1076"/>
          <ac:spMkLst>
            <pc:docMk/>
            <pc:sldMk cId="0" sldId="263"/>
            <ac:spMk id="2" creationId="{00000000-0000-0000-0000-000000000000}"/>
          </ac:spMkLst>
        </pc:spChg>
        <pc:spChg chg="add mod">
          <ac:chgData name="Lynn Berger" userId="ca21922e77684b86" providerId="LiveId" clId="{FD958BBE-10CC-44C7-BCC1-F2A0628E5628}" dt="2025-10-07T20:16:26.539" v="6073" actId="20577"/>
          <ac:spMkLst>
            <pc:docMk/>
            <pc:sldMk cId="0" sldId="263"/>
            <ac:spMk id="3" creationId="{E34DC557-AD77-3B86-7B2E-CDDE4767F7ED}"/>
          </ac:spMkLst>
        </pc:spChg>
        <pc:graphicFrameChg chg="add mod modGraphic">
          <ac:chgData name="Lynn Berger" userId="ca21922e77684b86" providerId="LiveId" clId="{FD958BBE-10CC-44C7-BCC1-F2A0628E5628}" dt="2025-10-07T20:15:03.405" v="5937" actId="1076"/>
          <ac:graphicFrameMkLst>
            <pc:docMk/>
            <pc:sldMk cId="0" sldId="263"/>
            <ac:graphicFrameMk id="4" creationId="{66E9C798-F224-1D9A-44E6-93DB7DA23C56}"/>
          </ac:graphicFrameMkLst>
        </pc:graphicFrameChg>
        <pc:picChg chg="add mod">
          <ac:chgData name="Lynn Berger" userId="ca21922e77684b86" providerId="LiveId" clId="{FD958BBE-10CC-44C7-BCC1-F2A0628E5628}" dt="2025-10-07T23:41:33.354" v="7198" actId="1076"/>
          <ac:picMkLst>
            <pc:docMk/>
            <pc:sldMk cId="0" sldId="263"/>
            <ac:picMk id="5" creationId="{1B68F4EB-FE06-AFEA-00F2-F4A0C9ED526B}"/>
          </ac:picMkLst>
        </pc:picChg>
      </pc:sldChg>
      <pc:sldChg chg="addSp delSp modSp mod setBg modNotesTx">
        <pc:chgData name="Lynn Berger" userId="ca21922e77684b86" providerId="LiveId" clId="{FD958BBE-10CC-44C7-BCC1-F2A0628E5628}" dt="2025-10-07T23:43:57.985" v="7533" actId="20577"/>
        <pc:sldMkLst>
          <pc:docMk/>
          <pc:sldMk cId="0" sldId="264"/>
        </pc:sldMkLst>
        <pc:spChg chg="mod">
          <ac:chgData name="Lynn Berger" userId="ca21922e77684b86" providerId="LiveId" clId="{FD958BBE-10CC-44C7-BCC1-F2A0628E5628}" dt="2025-10-07T20:17:34.514" v="6107" actId="20577"/>
          <ac:spMkLst>
            <pc:docMk/>
            <pc:sldMk cId="0" sldId="264"/>
            <ac:spMk id="2" creationId="{00000000-0000-0000-0000-000000000000}"/>
          </ac:spMkLst>
        </pc:spChg>
        <pc:spChg chg="add del mod">
          <ac:chgData name="Lynn Berger" userId="ca21922e77684b86" providerId="LiveId" clId="{FD958BBE-10CC-44C7-BCC1-F2A0628E5628}" dt="2025-10-07T02:16:27.285" v="4472" actId="26606"/>
          <ac:spMkLst>
            <pc:docMk/>
            <pc:sldMk cId="0" sldId="264"/>
            <ac:spMk id="3" creationId="{00000000-0000-0000-0000-000000000000}"/>
          </ac:spMkLst>
        </pc:spChg>
        <pc:spChg chg="add del">
          <ac:chgData name="Lynn Berger" userId="ca21922e77684b86" providerId="LiveId" clId="{FD958BBE-10CC-44C7-BCC1-F2A0628E5628}" dt="2025-10-07T02:16:27.247" v="4471" actId="26606"/>
          <ac:spMkLst>
            <pc:docMk/>
            <pc:sldMk cId="0" sldId="264"/>
            <ac:spMk id="9" creationId="{448D661B-BAEA-42B3-BEDB-13E01DBA4A85}"/>
          </ac:spMkLst>
        </pc:spChg>
        <pc:spChg chg="add del">
          <ac:chgData name="Lynn Berger" userId="ca21922e77684b86" providerId="LiveId" clId="{FD958BBE-10CC-44C7-BCC1-F2A0628E5628}" dt="2025-10-07T02:16:27.247" v="4471" actId="26606"/>
          <ac:spMkLst>
            <pc:docMk/>
            <pc:sldMk cId="0" sldId="264"/>
            <ac:spMk id="11" creationId="{5BD2573B-33EA-4868-BD57-87246A078C35}"/>
          </ac:spMkLst>
        </pc:spChg>
        <pc:grpChg chg="add del">
          <ac:chgData name="Lynn Berger" userId="ca21922e77684b86" providerId="LiveId" clId="{FD958BBE-10CC-44C7-BCC1-F2A0628E5628}" dt="2025-10-07T02:16:27.247" v="4471" actId="26606"/>
          <ac:grpSpMkLst>
            <pc:docMk/>
            <pc:sldMk cId="0" sldId="264"/>
            <ac:grpSpMk id="13" creationId="{2262EED4-6AA0-4E32-99BF-EC6023E862D3}"/>
          </ac:grpSpMkLst>
        </pc:grpChg>
        <pc:graphicFrameChg chg="add del">
          <ac:chgData name="Lynn Berger" userId="ca21922e77684b86" providerId="LiveId" clId="{FD958BBE-10CC-44C7-BCC1-F2A0628E5628}" dt="2025-10-07T02:16:27.247" v="4471" actId="26606"/>
          <ac:graphicFrameMkLst>
            <pc:docMk/>
            <pc:sldMk cId="0" sldId="264"/>
            <ac:graphicFrameMk id="5" creationId="{4B5105BC-550F-51AB-0912-F808D3FD8BF4}"/>
          </ac:graphicFrameMkLst>
        </pc:graphicFrameChg>
        <pc:graphicFrameChg chg="add mod modGraphic">
          <ac:chgData name="Lynn Berger" userId="ca21922e77684b86" providerId="LiveId" clId="{FD958BBE-10CC-44C7-BCC1-F2A0628E5628}" dt="2025-10-07T23:43:49.125" v="7520" actId="20577"/>
          <ac:graphicFrameMkLst>
            <pc:docMk/>
            <pc:sldMk cId="0" sldId="264"/>
            <ac:graphicFrameMk id="21" creationId="{362303E7-85CE-8FBB-32CB-368C150FF2C9}"/>
          </ac:graphicFrameMkLst>
        </pc:graphicFrameChg>
      </pc:sldChg>
      <pc:sldChg chg="addSp delSp modSp mod setBg modAnim modNotesTx">
        <pc:chgData name="Lynn Berger" userId="ca21922e77684b86" providerId="LiveId" clId="{FD958BBE-10CC-44C7-BCC1-F2A0628E5628}" dt="2025-10-08T00:04:42.853" v="8111" actId="1076"/>
        <pc:sldMkLst>
          <pc:docMk/>
          <pc:sldMk cId="0" sldId="265"/>
        </pc:sldMkLst>
        <pc:spChg chg="mod ord">
          <ac:chgData name="Lynn Berger" userId="ca21922e77684b86" providerId="LiveId" clId="{FD958BBE-10CC-44C7-BCC1-F2A0628E5628}" dt="2025-10-07T14:09:04.652" v="4816" actId="1076"/>
          <ac:spMkLst>
            <pc:docMk/>
            <pc:sldMk cId="0" sldId="265"/>
            <ac:spMk id="2" creationId="{00000000-0000-0000-0000-000000000000}"/>
          </ac:spMkLst>
        </pc:spChg>
        <pc:spChg chg="mod ord">
          <ac:chgData name="Lynn Berger" userId="ca21922e77684b86" providerId="LiveId" clId="{FD958BBE-10CC-44C7-BCC1-F2A0628E5628}" dt="2025-10-07T14:09:28.127" v="4819" actId="14100"/>
          <ac:spMkLst>
            <pc:docMk/>
            <pc:sldMk cId="0" sldId="265"/>
            <ac:spMk id="3" creationId="{00000000-0000-0000-0000-000000000000}"/>
          </ac:spMkLst>
        </pc:spChg>
        <pc:spChg chg="add">
          <ac:chgData name="Lynn Berger" userId="ca21922e77684b86" providerId="LiveId" clId="{FD958BBE-10CC-44C7-BCC1-F2A0628E5628}" dt="2025-10-07T01:19:50.485" v="4124" actId="26606"/>
          <ac:spMkLst>
            <pc:docMk/>
            <pc:sldMk cId="0" sldId="265"/>
            <ac:spMk id="10" creationId="{6AD30037-67ED-4367-9BE0-45787510BF13}"/>
          </ac:spMkLst>
        </pc:spChg>
        <pc:grpChg chg="add">
          <ac:chgData name="Lynn Berger" userId="ca21922e77684b86" providerId="LiveId" clId="{FD958BBE-10CC-44C7-BCC1-F2A0628E5628}" dt="2025-10-07T01:19:50.485" v="4124" actId="26606"/>
          <ac:grpSpMkLst>
            <pc:docMk/>
            <pc:sldMk cId="0" sldId="265"/>
            <ac:grpSpMk id="12" creationId="{50841A4E-5BC1-44B4-83CF-D524E8AEAD64}"/>
          </ac:grpSpMkLst>
        </pc:grpChg>
        <pc:picChg chg="add mod">
          <ac:chgData name="Lynn Berger" userId="ca21922e77684b86" providerId="LiveId" clId="{FD958BBE-10CC-44C7-BCC1-F2A0628E5628}" dt="2025-10-08T00:04:42.853" v="8111" actId="1076"/>
          <ac:picMkLst>
            <pc:docMk/>
            <pc:sldMk cId="0" sldId="265"/>
            <ac:picMk id="4" creationId="{FDDBF37E-B845-87A6-C201-FBD4B72BC0E7}"/>
          </ac:picMkLst>
        </pc:picChg>
        <pc:picChg chg="add mod">
          <ac:chgData name="Lynn Berger" userId="ca21922e77684b86" providerId="LiveId" clId="{FD958BBE-10CC-44C7-BCC1-F2A0628E5628}" dt="2025-10-07T01:19:50.485" v="4124" actId="26606"/>
          <ac:picMkLst>
            <pc:docMk/>
            <pc:sldMk cId="0" sldId="265"/>
            <ac:picMk id="5" creationId="{15D83DBB-20D9-443D-586D-AF74256877F5}"/>
          </ac:picMkLst>
        </pc:picChg>
        <pc:picChg chg="add del mod">
          <ac:chgData name="Lynn Berger" userId="ca21922e77684b86" providerId="LiveId" clId="{FD958BBE-10CC-44C7-BCC1-F2A0628E5628}" dt="2025-10-07T01:19:38.547" v="4123" actId="21"/>
          <ac:picMkLst>
            <pc:docMk/>
            <pc:sldMk cId="0" sldId="265"/>
            <ac:picMk id="7" creationId="{0E60AB4A-F5AB-A243-E37C-A753AC93A40E}"/>
          </ac:picMkLst>
        </pc:picChg>
      </pc:sldChg>
      <pc:sldChg chg="modSp del mod">
        <pc:chgData name="Lynn Berger" userId="ca21922e77684b86" providerId="LiveId" clId="{FD958BBE-10CC-44C7-BCC1-F2A0628E5628}" dt="2025-10-07T01:20:14.106" v="4125" actId="2696"/>
        <pc:sldMkLst>
          <pc:docMk/>
          <pc:sldMk cId="0" sldId="266"/>
        </pc:sldMkLst>
        <pc:spChg chg="mod">
          <ac:chgData name="Lynn Berger" userId="ca21922e77684b86" providerId="LiveId" clId="{FD958BBE-10CC-44C7-BCC1-F2A0628E5628}" dt="2025-10-07T00:24:37.011" v="3241" actId="1076"/>
          <ac:spMkLst>
            <pc:docMk/>
            <pc:sldMk cId="0" sldId="266"/>
            <ac:spMk id="3" creationId="{00000000-0000-0000-0000-000000000000}"/>
          </ac:spMkLst>
        </pc:spChg>
      </pc:sldChg>
      <pc:sldChg chg="addSp delSp modSp mod addAnim delAnim modAnim modNotesTx">
        <pc:chgData name="Lynn Berger" userId="ca21922e77684b86" providerId="LiveId" clId="{FD958BBE-10CC-44C7-BCC1-F2A0628E5628}" dt="2025-10-08T00:12:30.698" v="8414" actId="21"/>
        <pc:sldMkLst>
          <pc:docMk/>
          <pc:sldMk cId="0" sldId="267"/>
        </pc:sldMkLst>
        <pc:spChg chg="mod">
          <ac:chgData name="Lynn Berger" userId="ca21922e77684b86" providerId="LiveId" clId="{FD958BBE-10CC-44C7-BCC1-F2A0628E5628}" dt="2025-10-07T00:26:08.780" v="3279" actId="20577"/>
          <ac:spMkLst>
            <pc:docMk/>
            <pc:sldMk cId="0" sldId="267"/>
            <ac:spMk id="2" creationId="{00000000-0000-0000-0000-000000000000}"/>
          </ac:spMkLst>
        </pc:spChg>
        <pc:spChg chg="mod">
          <ac:chgData name="Lynn Berger" userId="ca21922e77684b86" providerId="LiveId" clId="{FD958BBE-10CC-44C7-BCC1-F2A0628E5628}" dt="2025-10-08T00:12:17.766" v="8411" actId="27636"/>
          <ac:spMkLst>
            <pc:docMk/>
            <pc:sldMk cId="0" sldId="267"/>
            <ac:spMk id="3" creationId="{00000000-0000-0000-0000-000000000000}"/>
          </ac:spMkLst>
        </pc:spChg>
        <pc:picChg chg="add mod">
          <ac:chgData name="Lynn Berger" userId="ca21922e77684b86" providerId="LiveId" clId="{FD958BBE-10CC-44C7-BCC1-F2A0628E5628}" dt="2025-10-08T00:11:55.288" v="8408" actId="14100"/>
          <ac:picMkLst>
            <pc:docMk/>
            <pc:sldMk cId="0" sldId="267"/>
            <ac:picMk id="4" creationId="{DDF4789F-4D55-5DBE-90F6-75226158C0D6}"/>
          </ac:picMkLst>
        </pc:picChg>
        <pc:picChg chg="add del mod">
          <ac:chgData name="Lynn Berger" userId="ca21922e77684b86" providerId="LiveId" clId="{FD958BBE-10CC-44C7-BCC1-F2A0628E5628}" dt="2025-10-08T00:12:30.698" v="8414" actId="21"/>
          <ac:picMkLst>
            <pc:docMk/>
            <pc:sldMk cId="0" sldId="267"/>
            <ac:picMk id="5" creationId="{B7D8238A-31BE-4BDB-C793-28F1C2DDD301}"/>
          </ac:picMkLst>
        </pc:picChg>
      </pc:sldChg>
      <pc:sldChg chg="addSp modSp mod modAnim modNotesTx">
        <pc:chgData name="Lynn Berger" userId="ca21922e77684b86" providerId="LiveId" clId="{FD958BBE-10CC-44C7-BCC1-F2A0628E5628}" dt="2025-10-08T00:14:14.492" v="8469" actId="20577"/>
        <pc:sldMkLst>
          <pc:docMk/>
          <pc:sldMk cId="0" sldId="268"/>
        </pc:sldMkLst>
        <pc:spChg chg="mod">
          <ac:chgData name="Lynn Berger" userId="ca21922e77684b86" providerId="LiveId" clId="{FD958BBE-10CC-44C7-BCC1-F2A0628E5628}" dt="2025-10-08T00:13:51.852" v="8451" actId="14100"/>
          <ac:spMkLst>
            <pc:docMk/>
            <pc:sldMk cId="0" sldId="268"/>
            <ac:spMk id="2" creationId="{00000000-0000-0000-0000-000000000000}"/>
          </ac:spMkLst>
        </pc:spChg>
        <pc:spChg chg="mod">
          <ac:chgData name="Lynn Berger" userId="ca21922e77684b86" providerId="LiveId" clId="{FD958BBE-10CC-44C7-BCC1-F2A0628E5628}" dt="2025-10-08T00:14:01.677" v="8454" actId="1076"/>
          <ac:spMkLst>
            <pc:docMk/>
            <pc:sldMk cId="0" sldId="268"/>
            <ac:spMk id="3" creationId="{00000000-0000-0000-0000-000000000000}"/>
          </ac:spMkLst>
        </pc:spChg>
        <pc:picChg chg="add mod">
          <ac:chgData name="Lynn Berger" userId="ca21922e77684b86" providerId="LiveId" clId="{FD958BBE-10CC-44C7-BCC1-F2A0628E5628}" dt="2025-10-08T00:14:03.397" v="8455" actId="1076"/>
          <ac:picMkLst>
            <pc:docMk/>
            <pc:sldMk cId="0" sldId="268"/>
            <ac:picMk id="4" creationId="{717B952F-A62D-A726-B90B-8241038A71CC}"/>
          </ac:picMkLst>
        </pc:picChg>
      </pc:sldChg>
      <pc:sldChg chg="addSp delSp modSp mod setBg modNotesTx">
        <pc:chgData name="Lynn Berger" userId="ca21922e77684b86" providerId="LiveId" clId="{FD958BBE-10CC-44C7-BCC1-F2A0628E5628}" dt="2025-10-08T00:16:29.166" v="8573" actId="20577"/>
        <pc:sldMkLst>
          <pc:docMk/>
          <pc:sldMk cId="0" sldId="269"/>
        </pc:sldMkLst>
        <pc:spChg chg="mod">
          <ac:chgData name="Lynn Berger" userId="ca21922e77684b86" providerId="LiveId" clId="{FD958BBE-10CC-44C7-BCC1-F2A0628E5628}" dt="2025-10-07T14:29:52.861" v="5650" actId="26606"/>
          <ac:spMkLst>
            <pc:docMk/>
            <pc:sldMk cId="0" sldId="269"/>
            <ac:spMk id="2" creationId="{00000000-0000-0000-0000-000000000000}"/>
          </ac:spMkLst>
        </pc:spChg>
        <pc:spChg chg="mod ord">
          <ac:chgData name="Lynn Berger" userId="ca21922e77684b86" providerId="LiveId" clId="{FD958BBE-10CC-44C7-BCC1-F2A0628E5628}" dt="2025-10-08T00:16:29.166" v="8573" actId="20577"/>
          <ac:spMkLst>
            <pc:docMk/>
            <pc:sldMk cId="0" sldId="269"/>
            <ac:spMk id="3" creationId="{00000000-0000-0000-0000-000000000000}"/>
          </ac:spMkLst>
        </pc:spChg>
        <pc:spChg chg="add del">
          <ac:chgData name="Lynn Berger" userId="ca21922e77684b86" providerId="LiveId" clId="{FD958BBE-10CC-44C7-BCC1-F2A0628E5628}" dt="2025-10-07T14:29:52.854" v="5649" actId="26606"/>
          <ac:spMkLst>
            <pc:docMk/>
            <pc:sldMk cId="0" sldId="269"/>
            <ac:spMk id="17" creationId="{63174DBA-CD7D-43BE-A9E5-7108232F6B1B}"/>
          </ac:spMkLst>
        </pc:spChg>
        <pc:grpChg chg="add del">
          <ac:chgData name="Lynn Berger" userId="ca21922e77684b86" providerId="LiveId" clId="{FD958BBE-10CC-44C7-BCC1-F2A0628E5628}" dt="2025-10-07T14:29:52.854" v="5649" actId="26606"/>
          <ac:grpSpMkLst>
            <pc:docMk/>
            <pc:sldMk cId="0" sldId="269"/>
            <ac:grpSpMk id="9" creationId="{4AC1ADCD-3609-4007-8C84-B8B2E73D4E79}"/>
          </ac:grpSpMkLst>
        </pc:grpChg>
        <pc:picChg chg="add mod">
          <ac:chgData name="Lynn Berger" userId="ca21922e77684b86" providerId="LiveId" clId="{FD958BBE-10CC-44C7-BCC1-F2A0628E5628}" dt="2025-10-07T14:30:01.982" v="5652" actId="1076"/>
          <ac:picMkLst>
            <pc:docMk/>
            <pc:sldMk cId="0" sldId="269"/>
            <ac:picMk id="4" creationId="{9A3A5803-9CC0-3FC6-7B3D-D717B315226C}"/>
          </ac:picMkLst>
        </pc:picChg>
        <pc:picChg chg="add del">
          <ac:chgData name="Lynn Berger" userId="ca21922e77684b86" providerId="LiveId" clId="{FD958BBE-10CC-44C7-BCC1-F2A0628E5628}" dt="2025-10-07T02:26:10.059" v="4632" actId="478"/>
          <ac:picMkLst>
            <pc:docMk/>
            <pc:sldMk cId="0" sldId="269"/>
            <ac:picMk id="5" creationId="{02B8B4FE-E365-58A1-59A6-6A163025BC63}"/>
          </ac:picMkLst>
        </pc:picChg>
        <pc:picChg chg="add del mod">
          <ac:chgData name="Lynn Berger" userId="ca21922e77684b86" providerId="LiveId" clId="{FD958BBE-10CC-44C7-BCC1-F2A0628E5628}" dt="2025-10-07T14:28:22.380" v="5635" actId="478"/>
          <ac:picMkLst>
            <pc:docMk/>
            <pc:sldMk cId="0" sldId="269"/>
            <ac:picMk id="6" creationId="{429C6F73-D6B7-02AA-CB01-686ED9E1191C}"/>
          </ac:picMkLst>
        </pc:picChg>
      </pc:sldChg>
      <pc:sldChg chg="addSp delSp modSp add del mod ord modNotesTx">
        <pc:chgData name="Lynn Berger" userId="ca21922e77684b86" providerId="LiveId" clId="{FD958BBE-10CC-44C7-BCC1-F2A0628E5628}" dt="2025-10-06T22:36:37.682" v="1554" actId="2696"/>
        <pc:sldMkLst>
          <pc:docMk/>
          <pc:sldMk cId="0" sldId="270"/>
        </pc:sldMkLst>
      </pc:sldChg>
      <pc:sldChg chg="addSp delSp modSp add mod setBg modAnim modNotesTx">
        <pc:chgData name="Lynn Berger" userId="ca21922e77684b86" providerId="LiveId" clId="{FD958BBE-10CC-44C7-BCC1-F2A0628E5628}" dt="2025-10-07T23:35:02.710" v="7132" actId="1076"/>
        <pc:sldMkLst>
          <pc:docMk/>
          <pc:sldMk cId="0" sldId="271"/>
        </pc:sldMkLst>
        <pc:spChg chg="mod">
          <ac:chgData name="Lynn Berger" userId="ca21922e77684b86" providerId="LiveId" clId="{FD958BBE-10CC-44C7-BCC1-F2A0628E5628}" dt="2025-10-07T23:34:42.257" v="7123" actId="1076"/>
          <ac:spMkLst>
            <pc:docMk/>
            <pc:sldMk cId="0" sldId="271"/>
            <ac:spMk id="2" creationId="{00000000-0000-0000-0000-000000000000}"/>
          </ac:spMkLst>
        </pc:spChg>
        <pc:spChg chg="del mod">
          <ac:chgData name="Lynn Berger" userId="ca21922e77684b86" providerId="LiveId" clId="{FD958BBE-10CC-44C7-BCC1-F2A0628E5628}" dt="2025-10-07T02:04:07.874" v="4450" actId="26606"/>
          <ac:spMkLst>
            <pc:docMk/>
            <pc:sldMk cId="0" sldId="271"/>
            <ac:spMk id="3" creationId="{00000000-0000-0000-0000-000000000000}"/>
          </ac:spMkLst>
        </pc:spChg>
        <pc:spChg chg="add del mod">
          <ac:chgData name="Lynn Berger" userId="ca21922e77684b86" providerId="LiveId" clId="{FD958BBE-10CC-44C7-BCC1-F2A0628E5628}" dt="2025-10-07T02:14:11.815" v="4459" actId="21"/>
          <ac:spMkLst>
            <pc:docMk/>
            <pc:sldMk cId="0" sldId="271"/>
            <ac:spMk id="6" creationId="{F4CFB012-20B4-11B6-893D-0871CBA90FE6}"/>
          </ac:spMkLst>
        </pc:spChg>
        <pc:spChg chg="add mod">
          <ac:chgData name="Lynn Berger" userId="ca21922e77684b86" providerId="LiveId" clId="{FD958BBE-10CC-44C7-BCC1-F2A0628E5628}" dt="2025-10-07T23:35:01.079" v="7131" actId="1076"/>
          <ac:spMkLst>
            <pc:docMk/>
            <pc:sldMk cId="0" sldId="271"/>
            <ac:spMk id="6" creationId="{F68CC7C6-C406-6DE4-706D-51645EC77A1F}"/>
          </ac:spMkLst>
        </pc:spChg>
        <pc:spChg chg="add del">
          <ac:chgData name="Lynn Berger" userId="ca21922e77684b86" providerId="LiveId" clId="{FD958BBE-10CC-44C7-BCC1-F2A0628E5628}" dt="2025-10-07T02:14:04.531" v="4457" actId="26606"/>
          <ac:spMkLst>
            <pc:docMk/>
            <pc:sldMk cId="0" sldId="271"/>
            <ac:spMk id="9" creationId="{448D661B-BAEA-42B3-BEDB-13E01DBA4A85}"/>
          </ac:spMkLst>
        </pc:spChg>
        <pc:spChg chg="add del">
          <ac:chgData name="Lynn Berger" userId="ca21922e77684b86" providerId="LiveId" clId="{FD958BBE-10CC-44C7-BCC1-F2A0628E5628}" dt="2025-10-07T02:14:04.531" v="4457" actId="26606"/>
          <ac:spMkLst>
            <pc:docMk/>
            <pc:sldMk cId="0" sldId="271"/>
            <ac:spMk id="11" creationId="{5BD2573B-33EA-4868-BD57-87246A078C35}"/>
          </ac:spMkLst>
        </pc:spChg>
        <pc:spChg chg="add del">
          <ac:chgData name="Lynn Berger" userId="ca21922e77684b86" providerId="LiveId" clId="{FD958BBE-10CC-44C7-BCC1-F2A0628E5628}" dt="2025-10-07T02:14:46.652" v="4463" actId="26606"/>
          <ac:spMkLst>
            <pc:docMk/>
            <pc:sldMk cId="0" sldId="271"/>
            <ac:spMk id="24" creationId="{448D661B-BAEA-42B3-BEDB-13E01DBA4A85}"/>
          </ac:spMkLst>
        </pc:spChg>
        <pc:spChg chg="add del">
          <ac:chgData name="Lynn Berger" userId="ca21922e77684b86" providerId="LiveId" clId="{FD958BBE-10CC-44C7-BCC1-F2A0628E5628}" dt="2025-10-07T02:14:46.652" v="4463" actId="26606"/>
          <ac:spMkLst>
            <pc:docMk/>
            <pc:sldMk cId="0" sldId="271"/>
            <ac:spMk id="26" creationId="{5BD2573B-33EA-4868-BD57-87246A078C35}"/>
          </ac:spMkLst>
        </pc:spChg>
        <pc:grpChg chg="add del">
          <ac:chgData name="Lynn Berger" userId="ca21922e77684b86" providerId="LiveId" clId="{FD958BBE-10CC-44C7-BCC1-F2A0628E5628}" dt="2025-10-07T02:14:04.531" v="4457" actId="26606"/>
          <ac:grpSpMkLst>
            <pc:docMk/>
            <pc:sldMk cId="0" sldId="271"/>
            <ac:grpSpMk id="13" creationId="{2262EED4-6AA0-4E32-99BF-EC6023E862D3}"/>
          </ac:grpSpMkLst>
        </pc:grpChg>
        <pc:grpChg chg="add del">
          <ac:chgData name="Lynn Berger" userId="ca21922e77684b86" providerId="LiveId" clId="{FD958BBE-10CC-44C7-BCC1-F2A0628E5628}" dt="2025-10-07T02:14:46.652" v="4463" actId="26606"/>
          <ac:grpSpMkLst>
            <pc:docMk/>
            <pc:sldMk cId="0" sldId="271"/>
            <ac:grpSpMk id="28" creationId="{2262EED4-6AA0-4E32-99BF-EC6023E862D3}"/>
          </ac:grpSpMkLst>
        </pc:grpChg>
        <pc:grpChg chg="add">
          <ac:chgData name="Lynn Berger" userId="ca21922e77684b86" providerId="LiveId" clId="{FD958BBE-10CC-44C7-BCC1-F2A0628E5628}" dt="2025-10-07T02:14:46.652" v="4463" actId="26606"/>
          <ac:grpSpMkLst>
            <pc:docMk/>
            <pc:sldMk cId="0" sldId="271"/>
            <ac:grpSpMk id="39" creationId="{CE44BAAA-0355-4DE7-A0FE-B7F21F18A48F}"/>
          </ac:grpSpMkLst>
        </pc:grpChg>
        <pc:graphicFrameChg chg="add del mod modGraphic">
          <ac:chgData name="Lynn Berger" userId="ca21922e77684b86" providerId="LiveId" clId="{FD958BBE-10CC-44C7-BCC1-F2A0628E5628}" dt="2025-10-07T23:34:44.749" v="7124" actId="1076"/>
          <ac:graphicFrameMkLst>
            <pc:docMk/>
            <pc:sldMk cId="0" sldId="271"/>
            <ac:graphicFrameMk id="5" creationId="{4119F1A0-EE69-2EFC-58A5-1D083DAFBF0C}"/>
          </ac:graphicFrameMkLst>
        </pc:graphicFrameChg>
        <pc:picChg chg="add mod">
          <ac:chgData name="Lynn Berger" userId="ca21922e77684b86" providerId="LiveId" clId="{FD958BBE-10CC-44C7-BCC1-F2A0628E5628}" dt="2025-10-07T23:34:59.155" v="7130" actId="1076"/>
          <ac:picMkLst>
            <pc:docMk/>
            <pc:sldMk cId="0" sldId="271"/>
            <ac:picMk id="3" creationId="{4EB469C4-B7AD-9E54-47A4-749920609438}"/>
          </ac:picMkLst>
        </pc:picChg>
        <pc:picChg chg="add del mod">
          <ac:chgData name="Lynn Berger" userId="ca21922e77684b86" providerId="LiveId" clId="{FD958BBE-10CC-44C7-BCC1-F2A0628E5628}" dt="2025-10-07T23:32:03.257" v="6858" actId="478"/>
          <ac:picMkLst>
            <pc:docMk/>
            <pc:sldMk cId="0" sldId="271"/>
            <ac:picMk id="4" creationId="{D6EB1309-80EE-E886-9CA3-C435C7CC2AE4}"/>
          </ac:picMkLst>
        </pc:picChg>
        <pc:picChg chg="add mod">
          <ac:chgData name="Lynn Berger" userId="ca21922e77684b86" providerId="LiveId" clId="{FD958BBE-10CC-44C7-BCC1-F2A0628E5628}" dt="2025-10-07T23:35:02.710" v="7132" actId="1076"/>
          <ac:picMkLst>
            <pc:docMk/>
            <pc:sldMk cId="0" sldId="271"/>
            <ac:picMk id="7" creationId="{852709AB-8A87-4AD3-5C04-9BB9C4C1F2C9}"/>
          </ac:picMkLst>
        </pc:picChg>
      </pc:sldChg>
      <pc:sldChg chg="addSp delSp modSp add mod setBg modAnim modNotesTx">
        <pc:chgData name="Lynn Berger" userId="ca21922e77684b86" providerId="LiveId" clId="{FD958BBE-10CC-44C7-BCC1-F2A0628E5628}" dt="2025-10-07T02:15:38.625" v="4467" actId="26606"/>
        <pc:sldMkLst>
          <pc:docMk/>
          <pc:sldMk cId="0" sldId="272"/>
        </pc:sldMkLst>
        <pc:spChg chg="add del mod">
          <ac:chgData name="Lynn Berger" userId="ca21922e77684b86" providerId="LiveId" clId="{FD958BBE-10CC-44C7-BCC1-F2A0628E5628}" dt="2025-10-07T02:15:38.625" v="4467" actId="26606"/>
          <ac:spMkLst>
            <pc:docMk/>
            <pc:sldMk cId="0" sldId="272"/>
            <ac:spMk id="2" creationId="{00000000-0000-0000-0000-000000000000}"/>
          </ac:spMkLst>
        </pc:spChg>
        <pc:spChg chg="add del">
          <ac:chgData name="Lynn Berger" userId="ca21922e77684b86" providerId="LiveId" clId="{FD958BBE-10CC-44C7-BCC1-F2A0628E5628}" dt="2025-10-07T02:00:30.901" v="4439" actId="22"/>
          <ac:spMkLst>
            <pc:docMk/>
            <pc:sldMk cId="0" sldId="272"/>
            <ac:spMk id="7" creationId="{587335CE-EF58-A412-E1E5-F84A411853C9}"/>
          </ac:spMkLst>
        </pc:spChg>
        <pc:spChg chg="add del mod">
          <ac:chgData name="Lynn Berger" userId="ca21922e77684b86" providerId="LiveId" clId="{FD958BBE-10CC-44C7-BCC1-F2A0628E5628}" dt="2025-10-07T02:00:30.483" v="4438" actId="478"/>
          <ac:spMkLst>
            <pc:docMk/>
            <pc:sldMk cId="0" sldId="272"/>
            <ac:spMk id="10" creationId="{A44FE0B2-8060-CFD1-4ED4-2DDF85CD6562}"/>
          </ac:spMkLst>
        </pc:spChg>
        <pc:spChg chg="add del">
          <ac:chgData name="Lynn Berger" userId="ca21922e77684b86" providerId="LiveId" clId="{FD958BBE-10CC-44C7-BCC1-F2A0628E5628}" dt="2025-10-07T02:15:38.625" v="4467" actId="26606"/>
          <ac:spMkLst>
            <pc:docMk/>
            <pc:sldMk cId="0" sldId="272"/>
            <ac:spMk id="20" creationId="{88B7986E-8897-45E6-98FA-7D54671B0162}"/>
          </ac:spMkLst>
        </pc:spChg>
        <pc:spChg chg="add">
          <ac:chgData name="Lynn Berger" userId="ca21922e77684b86" providerId="LiveId" clId="{FD958BBE-10CC-44C7-BCC1-F2A0628E5628}" dt="2025-10-07T02:15:38.625" v="4467" actId="26606"/>
          <ac:spMkLst>
            <pc:docMk/>
            <pc:sldMk cId="0" sldId="272"/>
            <ac:spMk id="33" creationId="{86E639F9-7C5B-4E26-BF61-96FA02B9AB17}"/>
          </ac:spMkLst>
        </pc:spChg>
        <pc:grpChg chg="add del">
          <ac:chgData name="Lynn Berger" userId="ca21922e77684b86" providerId="LiveId" clId="{FD958BBE-10CC-44C7-BCC1-F2A0628E5628}" dt="2025-10-07T02:15:38.625" v="4467" actId="26606"/>
          <ac:grpSpMkLst>
            <pc:docMk/>
            <pc:sldMk cId="0" sldId="272"/>
            <ac:grpSpMk id="12" creationId="{25363578-2A8C-4658-87B5-C5912F542358}"/>
          </ac:grpSpMkLst>
        </pc:grpChg>
        <pc:grpChg chg="add">
          <ac:chgData name="Lynn Berger" userId="ca21922e77684b86" providerId="LiveId" clId="{FD958BBE-10CC-44C7-BCC1-F2A0628E5628}" dt="2025-10-07T02:15:38.625" v="4467" actId="26606"/>
          <ac:grpSpMkLst>
            <pc:docMk/>
            <pc:sldMk cId="0" sldId="272"/>
            <ac:grpSpMk id="25" creationId="{25363578-2A8C-4658-87B5-C5912F542358}"/>
          </ac:grpSpMkLst>
        </pc:grpChg>
        <pc:picChg chg="add mod">
          <ac:chgData name="Lynn Berger" userId="ca21922e77684b86" providerId="LiveId" clId="{FD958BBE-10CC-44C7-BCC1-F2A0628E5628}" dt="2025-10-07T02:15:38.625" v="4467" actId="26606"/>
          <ac:picMkLst>
            <pc:docMk/>
            <pc:sldMk cId="0" sldId="272"/>
            <ac:picMk id="11" creationId="{5110A9EB-DEDD-02A5-DC85-9E803719EA84}"/>
          </ac:picMkLst>
        </pc:picChg>
      </pc:sldChg>
      <pc:sldChg chg="addSp delSp modSp add mod ord setBg modClrScheme chgLayout modNotesTx">
        <pc:chgData name="Lynn Berger" userId="ca21922e77684b86" providerId="LiveId" clId="{FD958BBE-10CC-44C7-BCC1-F2A0628E5628}" dt="2025-10-08T00:07:50.412" v="8288" actId="20577"/>
        <pc:sldMkLst>
          <pc:docMk/>
          <pc:sldMk cId="3648047976" sldId="316"/>
        </pc:sldMkLst>
        <pc:spChg chg="add del mod">
          <ac:chgData name="Lynn Berger" userId="ca21922e77684b86" providerId="LiveId" clId="{FD958BBE-10CC-44C7-BCC1-F2A0628E5628}" dt="2025-10-07T14:11:04.572" v="4975" actId="21"/>
          <ac:spMkLst>
            <pc:docMk/>
            <pc:sldMk cId="3648047976" sldId="316"/>
            <ac:spMk id="2" creationId="{BD16DAC3-760A-D59B-DA1F-CEA0CD172B0C}"/>
          </ac:spMkLst>
        </pc:spChg>
        <pc:spChg chg="add del mod ord">
          <ac:chgData name="Lynn Berger" userId="ca21922e77684b86" providerId="LiveId" clId="{FD958BBE-10CC-44C7-BCC1-F2A0628E5628}" dt="2025-10-07T14:18:00.397" v="5575" actId="21"/>
          <ac:spMkLst>
            <pc:docMk/>
            <pc:sldMk cId="3648047976" sldId="316"/>
            <ac:spMk id="3" creationId="{404CAF39-1CB6-5A8F-AB48-047FE606AD04}"/>
          </ac:spMkLst>
        </pc:spChg>
        <pc:spChg chg="add del mod">
          <ac:chgData name="Lynn Berger" userId="ca21922e77684b86" providerId="LiveId" clId="{FD958BBE-10CC-44C7-BCC1-F2A0628E5628}" dt="2025-10-08T00:05:26.460" v="8113" actId="478"/>
          <ac:spMkLst>
            <pc:docMk/>
            <pc:sldMk cId="3648047976" sldId="316"/>
            <ac:spMk id="3" creationId="{FFC1A160-959A-4705-5CCE-4213DA874307}"/>
          </ac:spMkLst>
        </pc:spChg>
        <pc:spChg chg="add del mod ord">
          <ac:chgData name="Lynn Berger" userId="ca21922e77684b86" providerId="LiveId" clId="{FD958BBE-10CC-44C7-BCC1-F2A0628E5628}" dt="2025-10-07T14:11:28.690" v="4977" actId="3680"/>
          <ac:spMkLst>
            <pc:docMk/>
            <pc:sldMk cId="3648047976" sldId="316"/>
            <ac:spMk id="4" creationId="{5D1DEF38-6FCD-5138-07AA-CC17D1570B78}"/>
          </ac:spMkLst>
        </pc:spChg>
        <pc:spChg chg="add mod ord">
          <ac:chgData name="Lynn Berger" userId="ca21922e77684b86" providerId="LiveId" clId="{FD958BBE-10CC-44C7-BCC1-F2A0628E5628}" dt="2025-10-08T00:07:33.033" v="8277" actId="1076"/>
          <ac:spMkLst>
            <pc:docMk/>
            <pc:sldMk cId="3648047976" sldId="316"/>
            <ac:spMk id="5" creationId="{D931CE68-7953-953F-C89D-C872AA1832F7}"/>
          </ac:spMkLst>
        </pc:spChg>
        <pc:spChg chg="add del mod">
          <ac:chgData name="Lynn Berger" userId="ca21922e77684b86" providerId="LiveId" clId="{FD958BBE-10CC-44C7-BCC1-F2A0628E5628}" dt="2025-10-08T00:05:31.470" v="8115" actId="478"/>
          <ac:spMkLst>
            <pc:docMk/>
            <pc:sldMk cId="3648047976" sldId="316"/>
            <ac:spMk id="7" creationId="{8C6CBF93-0E76-15FF-6A70-6266A3607570}"/>
          </ac:spMkLst>
        </pc:spChg>
        <pc:spChg chg="add del">
          <ac:chgData name="Lynn Berger" userId="ca21922e77684b86" providerId="LiveId" clId="{FD958BBE-10CC-44C7-BCC1-F2A0628E5628}" dt="2025-10-07T14:15:53.941" v="5549" actId="22"/>
          <ac:spMkLst>
            <pc:docMk/>
            <pc:sldMk cId="3648047976" sldId="316"/>
            <ac:spMk id="9" creationId="{368BE928-3BC7-DEA8-C635-9CCC5D60EC5F}"/>
          </ac:spMkLst>
        </pc:spChg>
        <pc:spChg chg="add del mod">
          <ac:chgData name="Lynn Berger" userId="ca21922e77684b86" providerId="LiveId" clId="{FD958BBE-10CC-44C7-BCC1-F2A0628E5628}" dt="2025-10-07T14:18:05.107" v="5576" actId="21"/>
          <ac:spMkLst>
            <pc:docMk/>
            <pc:sldMk cId="3648047976" sldId="316"/>
            <ac:spMk id="18" creationId="{52875B8A-3370-A10A-422D-88DD33672D7A}"/>
          </ac:spMkLst>
        </pc:spChg>
        <pc:spChg chg="add del">
          <ac:chgData name="Lynn Berger" userId="ca21922e77684b86" providerId="LiveId" clId="{FD958BBE-10CC-44C7-BCC1-F2A0628E5628}" dt="2025-10-07T14:17:52.737" v="5573" actId="26606"/>
          <ac:spMkLst>
            <pc:docMk/>
            <pc:sldMk cId="3648047976" sldId="316"/>
            <ac:spMk id="19" creationId="{C2D8D2AF-46EE-45B6-88E4-3F6E08785C31}"/>
          </ac:spMkLst>
        </pc:spChg>
        <pc:spChg chg="add del">
          <ac:chgData name="Lynn Berger" userId="ca21922e77684b86" providerId="LiveId" clId="{FD958BBE-10CC-44C7-BCC1-F2A0628E5628}" dt="2025-10-07T14:17:52.737" v="5573" actId="26606"/>
          <ac:spMkLst>
            <pc:docMk/>
            <pc:sldMk cId="3648047976" sldId="316"/>
            <ac:spMk id="29" creationId="{E25ADA56-112C-41F7-9B50-1DA781F5E04C}"/>
          </ac:spMkLst>
        </pc:spChg>
        <pc:spChg chg="add del">
          <ac:chgData name="Lynn Berger" userId="ca21922e77684b86" providerId="LiveId" clId="{FD958BBE-10CC-44C7-BCC1-F2A0628E5628}" dt="2025-10-07T14:17:20.269" v="5570" actId="26606"/>
          <ac:spMkLst>
            <pc:docMk/>
            <pc:sldMk cId="3648047976" sldId="316"/>
            <ac:spMk id="42" creationId="{984EBD3F-67EF-44C7-B884-6983D06E0E89}"/>
          </ac:spMkLst>
        </pc:spChg>
        <pc:spChg chg="add del">
          <ac:chgData name="Lynn Berger" userId="ca21922e77684b86" providerId="LiveId" clId="{FD958BBE-10CC-44C7-BCC1-F2A0628E5628}" dt="2025-10-07T14:17:20.269" v="5570" actId="26606"/>
          <ac:spMkLst>
            <pc:docMk/>
            <pc:sldMk cId="3648047976" sldId="316"/>
            <ac:spMk id="52" creationId="{B498D191-2892-49ED-9A61-B92F9F21870E}"/>
          </ac:spMkLst>
        </pc:spChg>
        <pc:spChg chg="add del">
          <ac:chgData name="Lynn Berger" userId="ca21922e77684b86" providerId="LiveId" clId="{FD958BBE-10CC-44C7-BCC1-F2A0628E5628}" dt="2025-10-07T14:17:52.250" v="5572" actId="26606"/>
          <ac:spMkLst>
            <pc:docMk/>
            <pc:sldMk cId="3648047976" sldId="316"/>
            <ac:spMk id="61" creationId="{984EBD3F-67EF-44C7-B884-6983D06E0E89}"/>
          </ac:spMkLst>
        </pc:spChg>
        <pc:spChg chg="add del">
          <ac:chgData name="Lynn Berger" userId="ca21922e77684b86" providerId="LiveId" clId="{FD958BBE-10CC-44C7-BCC1-F2A0628E5628}" dt="2025-10-07T14:17:52.250" v="5572" actId="26606"/>
          <ac:spMkLst>
            <pc:docMk/>
            <pc:sldMk cId="3648047976" sldId="316"/>
            <ac:spMk id="69" creationId="{B498D191-2892-49ED-9A61-B92F9F21870E}"/>
          </ac:spMkLst>
        </pc:spChg>
        <pc:spChg chg="del mod">
          <ac:chgData name="Lynn Berger" userId="ca21922e77684b86" providerId="LiveId" clId="{FD958BBE-10CC-44C7-BCC1-F2A0628E5628}" dt="2025-10-07T14:16:08.139" v="5557" actId="21"/>
          <ac:spMkLst>
            <pc:docMk/>
            <pc:sldMk cId="3648047976" sldId="316"/>
            <ac:spMk id="324" creationId="{111B4A49-B930-4A89-A1CD-6CA2B3D95AED}"/>
          </ac:spMkLst>
        </pc:spChg>
        <pc:spChg chg="del mod">
          <ac:chgData name="Lynn Berger" userId="ca21922e77684b86" providerId="LiveId" clId="{FD958BBE-10CC-44C7-BCC1-F2A0628E5628}" dt="2025-10-07T14:16:03.962" v="5555" actId="478"/>
          <ac:spMkLst>
            <pc:docMk/>
            <pc:sldMk cId="3648047976" sldId="316"/>
            <ac:spMk id="328" creationId="{111B4A49-B930-4A89-A1CD-6CA2B3D95AED}"/>
          </ac:spMkLst>
        </pc:spChg>
        <pc:spChg chg="del mod">
          <ac:chgData name="Lynn Berger" userId="ca21922e77684b86" providerId="LiveId" clId="{FD958BBE-10CC-44C7-BCC1-F2A0628E5628}" dt="2025-10-07T14:15:40.102" v="5545" actId="21"/>
          <ac:spMkLst>
            <pc:docMk/>
            <pc:sldMk cId="3648047976" sldId="316"/>
            <ac:spMk id="332" creationId="{111B4A49-B930-4A89-A1CD-6CA2B3D95AED}"/>
          </ac:spMkLst>
        </pc:spChg>
        <pc:spChg chg="del mod">
          <ac:chgData name="Lynn Berger" userId="ca21922e77684b86" providerId="LiveId" clId="{FD958BBE-10CC-44C7-BCC1-F2A0628E5628}" dt="2025-10-07T14:16:20.496" v="5564" actId="478"/>
          <ac:spMkLst>
            <pc:docMk/>
            <pc:sldMk cId="3648047976" sldId="316"/>
            <ac:spMk id="336" creationId="{111B4A49-B930-4A89-A1CD-6CA2B3D95AED}"/>
          </ac:spMkLst>
        </pc:spChg>
        <pc:spChg chg="del mod">
          <ac:chgData name="Lynn Berger" userId="ca21922e77684b86" providerId="LiveId" clId="{FD958BBE-10CC-44C7-BCC1-F2A0628E5628}" dt="2025-10-07T14:16:14.642" v="5560" actId="478"/>
          <ac:spMkLst>
            <pc:docMk/>
            <pc:sldMk cId="3648047976" sldId="316"/>
            <ac:spMk id="340" creationId="{111B4A49-B930-4A89-A1CD-6CA2B3D95AED}"/>
          </ac:spMkLst>
        </pc:spChg>
        <pc:spChg chg="del mod">
          <ac:chgData name="Lynn Berger" userId="ca21922e77684b86" providerId="LiveId" clId="{FD958BBE-10CC-44C7-BCC1-F2A0628E5628}" dt="2025-10-07T14:15:25.370" v="5542" actId="21"/>
          <ac:spMkLst>
            <pc:docMk/>
            <pc:sldMk cId="3648047976" sldId="316"/>
            <ac:spMk id="344" creationId="{111B4A49-B930-4A89-A1CD-6CA2B3D95AED}"/>
          </ac:spMkLst>
        </pc:spChg>
        <pc:spChg chg="del mod">
          <ac:chgData name="Lynn Berger" userId="ca21922e77684b86" providerId="LiveId" clId="{FD958BBE-10CC-44C7-BCC1-F2A0628E5628}" dt="2025-10-07T14:11:02.313" v="4974" actId="21"/>
          <ac:spMkLst>
            <pc:docMk/>
            <pc:sldMk cId="3648047976" sldId="316"/>
            <ac:spMk id="346" creationId="{111B4A49-B930-4A89-A1CD-6CA2B3D95AED}"/>
          </ac:spMkLst>
        </pc:spChg>
        <pc:spChg chg="del mod">
          <ac:chgData name="Lynn Berger" userId="ca21922e77684b86" providerId="LiveId" clId="{FD958BBE-10CC-44C7-BCC1-F2A0628E5628}" dt="2025-10-07T02:24:21.142" v="4534"/>
          <ac:spMkLst>
            <pc:docMk/>
            <pc:sldMk cId="3648047976" sldId="316"/>
            <ac:spMk id="348" creationId="{111B4A49-B930-4A89-A1CD-6CA2B3D95AED}"/>
          </ac:spMkLst>
        </pc:spChg>
        <pc:grpChg chg="add del">
          <ac:chgData name="Lynn Berger" userId="ca21922e77684b86" providerId="LiveId" clId="{FD958BBE-10CC-44C7-BCC1-F2A0628E5628}" dt="2025-10-07T14:17:52.737" v="5573" actId="26606"/>
          <ac:grpSpMkLst>
            <pc:docMk/>
            <pc:sldMk cId="3648047976" sldId="316"/>
            <ac:grpSpMk id="11" creationId="{25363578-2A8C-4658-87B5-C5912F542358}"/>
          </ac:grpSpMkLst>
        </pc:grpChg>
        <pc:grpChg chg="add del">
          <ac:chgData name="Lynn Berger" userId="ca21922e77684b86" providerId="LiveId" clId="{FD958BBE-10CC-44C7-BCC1-F2A0628E5628}" dt="2025-10-07T14:17:52.737" v="5573" actId="26606"/>
          <ac:grpSpMkLst>
            <pc:docMk/>
            <pc:sldMk cId="3648047976" sldId="316"/>
            <ac:grpSpMk id="21" creationId="{235A0B41-F3B5-479A-95F8-DA6AB02BB3C8}"/>
          </ac:grpSpMkLst>
        </pc:grpChg>
        <pc:grpChg chg="add del">
          <ac:chgData name="Lynn Berger" userId="ca21922e77684b86" providerId="LiveId" clId="{FD958BBE-10CC-44C7-BCC1-F2A0628E5628}" dt="2025-10-07T14:17:20.269" v="5570" actId="26606"/>
          <ac:grpSpMkLst>
            <pc:docMk/>
            <pc:sldMk cId="3648047976" sldId="316"/>
            <ac:grpSpMk id="34" creationId="{25363578-2A8C-4658-87B5-C5912F542358}"/>
          </ac:grpSpMkLst>
        </pc:grpChg>
        <pc:grpChg chg="del">
          <ac:chgData name="Lynn Berger" userId="ca21922e77684b86" providerId="LiveId" clId="{FD958BBE-10CC-44C7-BCC1-F2A0628E5628}" dt="2025-10-07T14:17:20.269" v="5570" actId="26606"/>
          <ac:grpSpMkLst>
            <pc:docMk/>
            <pc:sldMk cId="3648047976" sldId="316"/>
            <ac:grpSpMk id="44" creationId="{B04EA309-75FB-47C1-A6DE-0641E88285DD}"/>
          </ac:grpSpMkLst>
        </pc:grpChg>
        <pc:grpChg chg="add del">
          <ac:chgData name="Lynn Berger" userId="ca21922e77684b86" providerId="LiveId" clId="{FD958BBE-10CC-44C7-BCC1-F2A0628E5628}" dt="2025-10-07T14:17:52.250" v="5572" actId="26606"/>
          <ac:grpSpMkLst>
            <pc:docMk/>
            <pc:sldMk cId="3648047976" sldId="316"/>
            <ac:grpSpMk id="54" creationId="{25363578-2A8C-4658-87B5-C5912F542358}"/>
          </ac:grpSpMkLst>
        </pc:grpChg>
        <pc:grpChg chg="add del">
          <ac:chgData name="Lynn Berger" userId="ca21922e77684b86" providerId="LiveId" clId="{FD958BBE-10CC-44C7-BCC1-F2A0628E5628}" dt="2025-10-07T14:17:52.250" v="5572" actId="26606"/>
          <ac:grpSpMkLst>
            <pc:docMk/>
            <pc:sldMk cId="3648047976" sldId="316"/>
            <ac:grpSpMk id="62" creationId="{B04EA309-75FB-47C1-A6DE-0641E88285DD}"/>
          </ac:grpSpMkLst>
        </pc:grpChg>
        <pc:graphicFrameChg chg="add del mod ord modGraphic">
          <ac:chgData name="Lynn Berger" userId="ca21922e77684b86" providerId="LiveId" clId="{FD958BBE-10CC-44C7-BCC1-F2A0628E5628}" dt="2025-10-08T00:05:53.696" v="8121" actId="20577"/>
          <ac:graphicFrameMkLst>
            <pc:docMk/>
            <pc:sldMk cId="3648047976" sldId="316"/>
            <ac:graphicFrameMk id="6" creationId="{8902C54F-7339-6BFB-8D75-EBE18ABB8D43}"/>
          </ac:graphicFrameMkLst>
        </pc:graphicFrameChg>
        <pc:picChg chg="add del mod">
          <ac:chgData name="Lynn Berger" userId="ca21922e77684b86" providerId="LiveId" clId="{FD958BBE-10CC-44C7-BCC1-F2A0628E5628}" dt="2025-10-07T14:15:56.552" v="5550" actId="478"/>
          <ac:picMkLst>
            <pc:docMk/>
            <pc:sldMk cId="3648047976" sldId="316"/>
            <ac:picMk id="7" creationId="{8FCCEA3A-85D9-CC31-49BF-07DCC11A7A70}"/>
          </ac:picMkLst>
        </pc:picChg>
        <pc:picChg chg="del mod">
          <ac:chgData name="Lynn Berger" userId="ca21922e77684b86" providerId="LiveId" clId="{FD958BBE-10CC-44C7-BCC1-F2A0628E5628}" dt="2025-10-07T14:15:12.948" v="5540" actId="21"/>
          <ac:picMkLst>
            <pc:docMk/>
            <pc:sldMk cId="3648047976" sldId="316"/>
            <ac:picMk id="317" creationId="{A8642F66-C0BB-4949-9A9C-024B120A5D52}"/>
          </ac:picMkLst>
        </pc:picChg>
        <pc:picChg chg="del mod">
          <ac:chgData name="Lynn Berger" userId="ca21922e77684b86" providerId="LiveId" clId="{FD958BBE-10CC-44C7-BCC1-F2A0628E5628}" dt="2025-10-07T14:16:02.986" v="5554" actId="478"/>
          <ac:picMkLst>
            <pc:docMk/>
            <pc:sldMk cId="3648047976" sldId="316"/>
            <ac:picMk id="322" creationId="{A8642F66-C0BB-4949-9A9C-024B120A5D52}"/>
          </ac:picMkLst>
        </pc:picChg>
        <pc:picChg chg="del mod">
          <ac:chgData name="Lynn Berger" userId="ca21922e77684b86" providerId="LiveId" clId="{FD958BBE-10CC-44C7-BCC1-F2A0628E5628}" dt="2025-10-07T14:16:01.856" v="5553" actId="478"/>
          <ac:picMkLst>
            <pc:docMk/>
            <pc:sldMk cId="3648047976" sldId="316"/>
            <ac:picMk id="326" creationId="{A8642F66-C0BB-4949-9A9C-024B120A5D52}"/>
          </ac:picMkLst>
        </pc:picChg>
        <pc:picChg chg="del mod">
          <ac:chgData name="Lynn Berger" userId="ca21922e77684b86" providerId="LiveId" clId="{FD958BBE-10CC-44C7-BCC1-F2A0628E5628}" dt="2025-10-07T14:15:21.340" v="5541" actId="21"/>
          <ac:picMkLst>
            <pc:docMk/>
            <pc:sldMk cId="3648047976" sldId="316"/>
            <ac:picMk id="330" creationId="{A8642F66-C0BB-4949-9A9C-024B120A5D52}"/>
          </ac:picMkLst>
        </pc:picChg>
        <pc:picChg chg="del mod">
          <ac:chgData name="Lynn Berger" userId="ca21922e77684b86" providerId="LiveId" clId="{FD958BBE-10CC-44C7-BCC1-F2A0628E5628}" dt="2025-10-07T14:16:16.720" v="5562" actId="478"/>
          <ac:picMkLst>
            <pc:docMk/>
            <pc:sldMk cId="3648047976" sldId="316"/>
            <ac:picMk id="334" creationId="{A8642F66-C0BB-4949-9A9C-024B120A5D52}"/>
          </ac:picMkLst>
        </pc:picChg>
        <pc:picChg chg="del mod">
          <ac:chgData name="Lynn Berger" userId="ca21922e77684b86" providerId="LiveId" clId="{FD958BBE-10CC-44C7-BCC1-F2A0628E5628}" dt="2025-10-07T14:16:15.730" v="5561" actId="478"/>
          <ac:picMkLst>
            <pc:docMk/>
            <pc:sldMk cId="3648047976" sldId="316"/>
            <ac:picMk id="338" creationId="{A8642F66-C0BB-4949-9A9C-024B120A5D52}"/>
          </ac:picMkLst>
        </pc:picChg>
        <pc:picChg chg="del mod">
          <ac:chgData name="Lynn Berger" userId="ca21922e77684b86" providerId="LiveId" clId="{FD958BBE-10CC-44C7-BCC1-F2A0628E5628}" dt="2025-10-07T14:15:57.296" v="5551" actId="478"/>
          <ac:picMkLst>
            <pc:docMk/>
            <pc:sldMk cId="3648047976" sldId="316"/>
            <ac:picMk id="342" creationId="{A8642F66-C0BB-4949-9A9C-024B120A5D52}"/>
          </ac:picMkLst>
        </pc:picChg>
      </pc:sldChg>
      <pc:sldChg chg="addSp delSp modSp new mod ord setBg">
        <pc:chgData name="Lynn Berger" userId="ca21922e77684b86" providerId="LiveId" clId="{FD958BBE-10CC-44C7-BCC1-F2A0628E5628}" dt="2025-10-07T23:18:58.163" v="6437"/>
        <pc:sldMkLst>
          <pc:docMk/>
          <pc:sldMk cId="4274672083" sldId="317"/>
        </pc:sldMkLst>
        <pc:spChg chg="mod">
          <ac:chgData name="Lynn Berger" userId="ca21922e77684b86" providerId="LiveId" clId="{FD958BBE-10CC-44C7-BCC1-F2A0628E5628}" dt="2025-10-07T14:03:25.371" v="4749" actId="1076"/>
          <ac:spMkLst>
            <pc:docMk/>
            <pc:sldMk cId="4274672083" sldId="317"/>
            <ac:spMk id="2" creationId="{67F83F00-4672-FA76-C37B-E3C793E775E8}"/>
          </ac:spMkLst>
        </pc:spChg>
        <pc:graphicFrameChg chg="add mod">
          <ac:chgData name="Lynn Berger" userId="ca21922e77684b86" providerId="LiveId" clId="{FD958BBE-10CC-44C7-BCC1-F2A0628E5628}" dt="2025-10-07T19:43:24.496" v="5760" actId="1076"/>
          <ac:graphicFrameMkLst>
            <pc:docMk/>
            <pc:sldMk cId="4274672083" sldId="317"/>
            <ac:graphicFrameMk id="5" creationId="{C83FB1FF-C813-41AD-DCC9-AC2F0C83E818}"/>
          </ac:graphicFrameMkLst>
        </pc:graphicFrameChg>
      </pc:sldChg>
      <pc:sldChg chg="addSp modSp new mod modAnim modNotesTx">
        <pc:chgData name="Lynn Berger" userId="ca21922e77684b86" providerId="LiveId" clId="{FD958BBE-10CC-44C7-BCC1-F2A0628E5628}" dt="2025-10-07T23:28:10.946" v="6821" actId="115"/>
        <pc:sldMkLst>
          <pc:docMk/>
          <pc:sldMk cId="429406786" sldId="318"/>
        </pc:sldMkLst>
        <pc:spChg chg="mod">
          <ac:chgData name="Lynn Berger" userId="ca21922e77684b86" providerId="LiveId" clId="{FD958BBE-10CC-44C7-BCC1-F2A0628E5628}" dt="2025-10-06T22:28:26.562" v="1346" actId="1076"/>
          <ac:spMkLst>
            <pc:docMk/>
            <pc:sldMk cId="429406786" sldId="318"/>
            <ac:spMk id="2" creationId="{407BF60D-9F0F-CF1E-7D65-D89D2A7CA92C}"/>
          </ac:spMkLst>
        </pc:spChg>
        <pc:spChg chg="mod">
          <ac:chgData name="Lynn Berger" userId="ca21922e77684b86" providerId="LiveId" clId="{FD958BBE-10CC-44C7-BCC1-F2A0628E5628}" dt="2025-10-07T23:24:33.195" v="6493" actId="20577"/>
          <ac:spMkLst>
            <pc:docMk/>
            <pc:sldMk cId="429406786" sldId="318"/>
            <ac:spMk id="3" creationId="{27F615E4-4880-D606-0D45-BF9434C0DBEE}"/>
          </ac:spMkLst>
        </pc:spChg>
        <pc:picChg chg="add mod">
          <ac:chgData name="Lynn Berger" userId="ca21922e77684b86" providerId="LiveId" clId="{FD958BBE-10CC-44C7-BCC1-F2A0628E5628}" dt="2025-10-07T14:04:07.786" v="4752" actId="14861"/>
          <ac:picMkLst>
            <pc:docMk/>
            <pc:sldMk cId="429406786" sldId="318"/>
            <ac:picMk id="4" creationId="{A5255F82-3199-B973-15EE-929A88BCF7A4}"/>
          </ac:picMkLst>
        </pc:picChg>
        <pc:picChg chg="add mod">
          <ac:chgData name="Lynn Berger" userId="ca21922e77684b86" providerId="LiveId" clId="{FD958BBE-10CC-44C7-BCC1-F2A0628E5628}" dt="2025-10-07T23:23:28.657" v="6440" actId="1076"/>
          <ac:picMkLst>
            <pc:docMk/>
            <pc:sldMk cId="429406786" sldId="318"/>
            <ac:picMk id="5" creationId="{92113C2C-7B15-C926-7DA7-316E30531BAB}"/>
          </ac:picMkLst>
        </pc:picChg>
      </pc:sldChg>
      <pc:sldChg chg="addSp delSp modSp new del mod">
        <pc:chgData name="Lynn Berger" userId="ca21922e77684b86" providerId="LiveId" clId="{FD958BBE-10CC-44C7-BCC1-F2A0628E5628}" dt="2025-10-06T22:47:11.065" v="2236" actId="2696"/>
        <pc:sldMkLst>
          <pc:docMk/>
          <pc:sldMk cId="2911050662" sldId="319"/>
        </pc:sldMkLst>
      </pc:sldChg>
      <pc:sldChg chg="addSp delSp modSp add mod setBg">
        <pc:chgData name="Lynn Berger" userId="ca21922e77684b86" providerId="LiveId" clId="{FD958BBE-10CC-44C7-BCC1-F2A0628E5628}" dt="2025-10-07T23:27:40.177" v="6805" actId="20577"/>
        <pc:sldMkLst>
          <pc:docMk/>
          <pc:sldMk cId="2884645632" sldId="320"/>
        </pc:sldMkLst>
        <pc:spChg chg="mod">
          <ac:chgData name="Lynn Berger" userId="ca21922e77684b86" providerId="LiveId" clId="{FD958BBE-10CC-44C7-BCC1-F2A0628E5628}" dt="2025-10-07T00:14:45.137" v="3015" actId="26606"/>
          <ac:spMkLst>
            <pc:docMk/>
            <pc:sldMk cId="2884645632" sldId="320"/>
            <ac:spMk id="2" creationId="{F5BBB783-D991-AD60-AA1C-521F64483002}"/>
          </ac:spMkLst>
        </pc:spChg>
        <pc:spChg chg="del mod">
          <ac:chgData name="Lynn Berger" userId="ca21922e77684b86" providerId="LiveId" clId="{FD958BBE-10CC-44C7-BCC1-F2A0628E5628}" dt="2025-10-07T00:14:45.137" v="3015" actId="26606"/>
          <ac:spMkLst>
            <pc:docMk/>
            <pc:sldMk cId="2884645632" sldId="320"/>
            <ac:spMk id="3" creationId="{4905CD40-4590-F433-FBE6-A39CCB7895D9}"/>
          </ac:spMkLst>
        </pc:spChg>
        <pc:spChg chg="add del">
          <ac:chgData name="Lynn Berger" userId="ca21922e77684b86" providerId="LiveId" clId="{FD958BBE-10CC-44C7-BCC1-F2A0628E5628}" dt="2025-10-07T00:15:37.970" v="3022" actId="26606"/>
          <ac:spMkLst>
            <pc:docMk/>
            <pc:sldMk cId="2884645632" sldId="320"/>
            <ac:spMk id="9" creationId="{448D661B-BAEA-42B3-BEDB-13E01DBA4A85}"/>
          </ac:spMkLst>
        </pc:spChg>
        <pc:spChg chg="add del">
          <ac:chgData name="Lynn Berger" userId="ca21922e77684b86" providerId="LiveId" clId="{FD958BBE-10CC-44C7-BCC1-F2A0628E5628}" dt="2025-10-07T00:15:37.970" v="3022" actId="26606"/>
          <ac:spMkLst>
            <pc:docMk/>
            <pc:sldMk cId="2884645632" sldId="320"/>
            <ac:spMk id="11" creationId="{5BD2573B-33EA-4868-BD57-87246A078C35}"/>
          </ac:spMkLst>
        </pc:spChg>
        <pc:spChg chg="add del">
          <ac:chgData name="Lynn Berger" userId="ca21922e77684b86" providerId="LiveId" clId="{FD958BBE-10CC-44C7-BCC1-F2A0628E5628}" dt="2025-10-07T00:16:26.428" v="3029" actId="26606"/>
          <ac:spMkLst>
            <pc:docMk/>
            <pc:sldMk cId="2884645632" sldId="320"/>
            <ac:spMk id="24" creationId="{448D661B-BAEA-42B3-BEDB-13E01DBA4A85}"/>
          </ac:spMkLst>
        </pc:spChg>
        <pc:spChg chg="add del">
          <ac:chgData name="Lynn Berger" userId="ca21922e77684b86" providerId="LiveId" clId="{FD958BBE-10CC-44C7-BCC1-F2A0628E5628}" dt="2025-10-07T00:16:26.428" v="3029" actId="26606"/>
          <ac:spMkLst>
            <pc:docMk/>
            <pc:sldMk cId="2884645632" sldId="320"/>
            <ac:spMk id="26" creationId="{5BD2573B-33EA-4868-BD57-87246A078C35}"/>
          </ac:spMkLst>
        </pc:spChg>
        <pc:spChg chg="add del">
          <ac:chgData name="Lynn Berger" userId="ca21922e77684b86" providerId="LiveId" clId="{FD958BBE-10CC-44C7-BCC1-F2A0628E5628}" dt="2025-10-07T00:17:27.193" v="3036" actId="26606"/>
          <ac:spMkLst>
            <pc:docMk/>
            <pc:sldMk cId="2884645632" sldId="320"/>
            <ac:spMk id="39" creationId="{448D661B-BAEA-42B3-BEDB-13E01DBA4A85}"/>
          </ac:spMkLst>
        </pc:spChg>
        <pc:spChg chg="add del">
          <ac:chgData name="Lynn Berger" userId="ca21922e77684b86" providerId="LiveId" clId="{FD958BBE-10CC-44C7-BCC1-F2A0628E5628}" dt="2025-10-07T00:17:27.193" v="3036" actId="26606"/>
          <ac:spMkLst>
            <pc:docMk/>
            <pc:sldMk cId="2884645632" sldId="320"/>
            <ac:spMk id="41" creationId="{5BD2573B-33EA-4868-BD57-87246A078C35}"/>
          </ac:spMkLst>
        </pc:spChg>
        <pc:spChg chg="add del">
          <ac:chgData name="Lynn Berger" userId="ca21922e77684b86" providerId="LiveId" clId="{FD958BBE-10CC-44C7-BCC1-F2A0628E5628}" dt="2025-10-07T00:17:27.129" v="3035" actId="26606"/>
          <ac:spMkLst>
            <pc:docMk/>
            <pc:sldMk cId="2884645632" sldId="320"/>
            <ac:spMk id="54" creationId="{448D661B-BAEA-42B3-BEDB-13E01DBA4A85}"/>
          </ac:spMkLst>
        </pc:spChg>
        <pc:spChg chg="add del">
          <ac:chgData name="Lynn Berger" userId="ca21922e77684b86" providerId="LiveId" clId="{FD958BBE-10CC-44C7-BCC1-F2A0628E5628}" dt="2025-10-07T00:17:27.129" v="3035" actId="26606"/>
          <ac:spMkLst>
            <pc:docMk/>
            <pc:sldMk cId="2884645632" sldId="320"/>
            <ac:spMk id="56" creationId="{5BD2573B-33EA-4868-BD57-87246A078C35}"/>
          </ac:spMkLst>
        </pc:spChg>
        <pc:spChg chg="add">
          <ac:chgData name="Lynn Berger" userId="ca21922e77684b86" providerId="LiveId" clId="{FD958BBE-10CC-44C7-BCC1-F2A0628E5628}" dt="2025-10-07T00:17:27.193" v="3036" actId="26606"/>
          <ac:spMkLst>
            <pc:docMk/>
            <pc:sldMk cId="2884645632" sldId="320"/>
            <ac:spMk id="66" creationId="{448D661B-BAEA-42B3-BEDB-13E01DBA4A85}"/>
          </ac:spMkLst>
        </pc:spChg>
        <pc:spChg chg="add">
          <ac:chgData name="Lynn Berger" userId="ca21922e77684b86" providerId="LiveId" clId="{FD958BBE-10CC-44C7-BCC1-F2A0628E5628}" dt="2025-10-07T00:17:27.193" v="3036" actId="26606"/>
          <ac:spMkLst>
            <pc:docMk/>
            <pc:sldMk cId="2884645632" sldId="320"/>
            <ac:spMk id="67" creationId="{5BD2573B-33EA-4868-BD57-87246A078C35}"/>
          </ac:spMkLst>
        </pc:spChg>
        <pc:grpChg chg="add del">
          <ac:chgData name="Lynn Berger" userId="ca21922e77684b86" providerId="LiveId" clId="{FD958BBE-10CC-44C7-BCC1-F2A0628E5628}" dt="2025-10-07T00:15:37.970" v="3022" actId="26606"/>
          <ac:grpSpMkLst>
            <pc:docMk/>
            <pc:sldMk cId="2884645632" sldId="320"/>
            <ac:grpSpMk id="13" creationId="{2262EED4-6AA0-4E32-99BF-EC6023E862D3}"/>
          </ac:grpSpMkLst>
        </pc:grpChg>
        <pc:grpChg chg="add del">
          <ac:chgData name="Lynn Berger" userId="ca21922e77684b86" providerId="LiveId" clId="{FD958BBE-10CC-44C7-BCC1-F2A0628E5628}" dt="2025-10-07T00:16:26.428" v="3029" actId="26606"/>
          <ac:grpSpMkLst>
            <pc:docMk/>
            <pc:sldMk cId="2884645632" sldId="320"/>
            <ac:grpSpMk id="28" creationId="{2262EED4-6AA0-4E32-99BF-EC6023E862D3}"/>
          </ac:grpSpMkLst>
        </pc:grpChg>
        <pc:grpChg chg="add del">
          <ac:chgData name="Lynn Berger" userId="ca21922e77684b86" providerId="LiveId" clId="{FD958BBE-10CC-44C7-BCC1-F2A0628E5628}" dt="2025-10-07T00:17:27.193" v="3036" actId="26606"/>
          <ac:grpSpMkLst>
            <pc:docMk/>
            <pc:sldMk cId="2884645632" sldId="320"/>
            <ac:grpSpMk id="43" creationId="{2262EED4-6AA0-4E32-99BF-EC6023E862D3}"/>
          </ac:grpSpMkLst>
        </pc:grpChg>
        <pc:grpChg chg="add del">
          <ac:chgData name="Lynn Berger" userId="ca21922e77684b86" providerId="LiveId" clId="{FD958BBE-10CC-44C7-BCC1-F2A0628E5628}" dt="2025-10-07T00:17:27.129" v="3035" actId="26606"/>
          <ac:grpSpMkLst>
            <pc:docMk/>
            <pc:sldMk cId="2884645632" sldId="320"/>
            <ac:grpSpMk id="58" creationId="{2262EED4-6AA0-4E32-99BF-EC6023E862D3}"/>
          </ac:grpSpMkLst>
        </pc:grpChg>
        <pc:grpChg chg="add">
          <ac:chgData name="Lynn Berger" userId="ca21922e77684b86" providerId="LiveId" clId="{FD958BBE-10CC-44C7-BCC1-F2A0628E5628}" dt="2025-10-07T00:17:27.193" v="3036" actId="26606"/>
          <ac:grpSpMkLst>
            <pc:docMk/>
            <pc:sldMk cId="2884645632" sldId="320"/>
            <ac:grpSpMk id="68" creationId="{2262EED4-6AA0-4E32-99BF-EC6023E862D3}"/>
          </ac:grpSpMkLst>
        </pc:grpChg>
        <pc:graphicFrameChg chg="add mod modGraphic">
          <ac:chgData name="Lynn Berger" userId="ca21922e77684b86" providerId="LiveId" clId="{FD958BBE-10CC-44C7-BCC1-F2A0628E5628}" dt="2025-10-07T23:27:40.177" v="6805" actId="20577"/>
          <ac:graphicFrameMkLst>
            <pc:docMk/>
            <pc:sldMk cId="2884645632" sldId="320"/>
            <ac:graphicFrameMk id="5" creationId="{B922DDAD-0FF2-35B6-A9E8-87E838BB85FD}"/>
          </ac:graphicFrameMkLst>
        </pc:graphicFrameChg>
      </pc:sldChg>
      <pc:sldChg chg="addSp delSp modSp new mod setBg modNotesTx">
        <pc:chgData name="Lynn Berger" userId="ca21922e77684b86" providerId="LiveId" clId="{FD958BBE-10CC-44C7-BCC1-F2A0628E5628}" dt="2025-10-07T01:51:00.220" v="4428" actId="20577"/>
        <pc:sldMkLst>
          <pc:docMk/>
          <pc:sldMk cId="1671448244" sldId="321"/>
        </pc:sldMkLst>
        <pc:spChg chg="mod">
          <ac:chgData name="Lynn Berger" userId="ca21922e77684b86" providerId="LiveId" clId="{FD958BBE-10CC-44C7-BCC1-F2A0628E5628}" dt="2025-10-06T22:52:32.983" v="2470" actId="26606"/>
          <ac:spMkLst>
            <pc:docMk/>
            <pc:sldMk cId="1671448244" sldId="321"/>
            <ac:spMk id="2" creationId="{647EEFE6-E854-8C68-1BEA-5064432F8A52}"/>
          </ac:spMkLst>
        </pc:spChg>
        <pc:spChg chg="add del mod">
          <ac:chgData name="Lynn Berger" userId="ca21922e77684b86" providerId="LiveId" clId="{FD958BBE-10CC-44C7-BCC1-F2A0628E5628}" dt="2025-10-07T01:51:00.220" v="4428" actId="20577"/>
          <ac:spMkLst>
            <pc:docMk/>
            <pc:sldMk cId="1671448244" sldId="321"/>
            <ac:spMk id="3" creationId="{DB0CE1D7-075F-FC68-7983-7C290627183E}"/>
          </ac:spMkLst>
        </pc:spChg>
        <pc:spChg chg="add">
          <ac:chgData name="Lynn Berger" userId="ca21922e77684b86" providerId="LiveId" clId="{FD958BBE-10CC-44C7-BCC1-F2A0628E5628}" dt="2025-10-06T22:52:32.983" v="2470" actId="26606"/>
          <ac:spMkLst>
            <pc:docMk/>
            <pc:sldMk cId="1671448244" sldId="321"/>
            <ac:spMk id="11" creationId="{14971F3D-D875-4DF1-B80E-037D43474097}"/>
          </ac:spMkLst>
        </pc:spChg>
        <pc:grpChg chg="add">
          <ac:chgData name="Lynn Berger" userId="ca21922e77684b86" providerId="LiveId" clId="{FD958BBE-10CC-44C7-BCC1-F2A0628E5628}" dt="2025-10-06T22:52:32.983" v="2470" actId="26606"/>
          <ac:grpSpMkLst>
            <pc:docMk/>
            <pc:sldMk cId="1671448244" sldId="321"/>
            <ac:grpSpMk id="13" creationId="{544C8833-366C-4933-A794-34047F663BFE}"/>
          </ac:grpSpMkLst>
        </pc:grpChg>
        <pc:grpChg chg="add">
          <ac:chgData name="Lynn Berger" userId="ca21922e77684b86" providerId="LiveId" clId="{FD958BBE-10CC-44C7-BCC1-F2A0628E5628}" dt="2025-10-06T22:52:32.983" v="2470" actId="26606"/>
          <ac:grpSpMkLst>
            <pc:docMk/>
            <pc:sldMk cId="1671448244" sldId="321"/>
            <ac:grpSpMk id="17" creationId="{4ABE1724-B239-4507-9060-905C208BE8F7}"/>
          </ac:grpSpMkLst>
        </pc:grpChg>
        <pc:picChg chg="add del mod ord">
          <ac:chgData name="Lynn Berger" userId="ca21922e77684b86" providerId="LiveId" clId="{FD958BBE-10CC-44C7-BCC1-F2A0628E5628}" dt="2025-10-06T22:52:32.983" v="2470" actId="26606"/>
          <ac:picMkLst>
            <pc:docMk/>
            <pc:sldMk cId="1671448244" sldId="321"/>
            <ac:picMk id="6" creationId="{50F273E9-57B3-3A84-98C8-103513203DE8}"/>
          </ac:picMkLst>
        </pc:picChg>
      </pc:sldChg>
      <pc:sldChg chg="add del">
        <pc:chgData name="Lynn Berger" userId="ca21922e77684b86" providerId="LiveId" clId="{FD958BBE-10CC-44C7-BCC1-F2A0628E5628}" dt="2025-10-06T22:35:03.595" v="1423" actId="2696"/>
        <pc:sldMkLst>
          <pc:docMk/>
          <pc:sldMk cId="3079831303" sldId="321"/>
        </pc:sldMkLst>
      </pc:sldChg>
      <pc:sldChg chg="addSp delSp modSp new mod modTransition setBg modAnim modNotesTx">
        <pc:chgData name="Lynn Berger" userId="ca21922e77684b86" providerId="LiveId" clId="{FD958BBE-10CC-44C7-BCC1-F2A0628E5628}" dt="2025-10-07T23:42:55.067" v="7331" actId="313"/>
        <pc:sldMkLst>
          <pc:docMk/>
          <pc:sldMk cId="2118315386" sldId="322"/>
        </pc:sldMkLst>
        <pc:spChg chg="mod">
          <ac:chgData name="Lynn Berger" userId="ca21922e77684b86" providerId="LiveId" clId="{FD958BBE-10CC-44C7-BCC1-F2A0628E5628}" dt="2025-10-07T23:42:19.804" v="7262" actId="688"/>
          <ac:spMkLst>
            <pc:docMk/>
            <pc:sldMk cId="2118315386" sldId="322"/>
            <ac:spMk id="2" creationId="{76632E64-A84A-E86D-65F9-CF055BE1DAD5}"/>
          </ac:spMkLst>
        </pc:spChg>
        <pc:spChg chg="add mod">
          <ac:chgData name="Lynn Berger" userId="ca21922e77684b86" providerId="LiveId" clId="{FD958BBE-10CC-44C7-BCC1-F2A0628E5628}" dt="2025-10-06T23:51:20.693" v="2771" actId="1076"/>
          <ac:spMkLst>
            <pc:docMk/>
            <pc:sldMk cId="2118315386" sldId="322"/>
            <ac:spMk id="8" creationId="{ACF7FA07-4AA7-B61E-9ADC-DE1CA9820537}"/>
          </ac:spMkLst>
        </pc:spChg>
        <pc:spChg chg="add">
          <ac:chgData name="Lynn Berger" userId="ca21922e77684b86" providerId="LiveId" clId="{FD958BBE-10CC-44C7-BCC1-F2A0628E5628}" dt="2025-10-06T23:32:21.397" v="2569" actId="26606"/>
          <ac:spMkLst>
            <pc:docMk/>
            <pc:sldMk cId="2118315386" sldId="322"/>
            <ac:spMk id="9" creationId="{448D661B-BAEA-42B3-BEDB-13E01DBA4A85}"/>
          </ac:spMkLst>
        </pc:spChg>
        <pc:spChg chg="add">
          <ac:chgData name="Lynn Berger" userId="ca21922e77684b86" providerId="LiveId" clId="{FD958BBE-10CC-44C7-BCC1-F2A0628E5628}" dt="2025-10-06T23:32:21.397" v="2569" actId="26606"/>
          <ac:spMkLst>
            <pc:docMk/>
            <pc:sldMk cId="2118315386" sldId="322"/>
            <ac:spMk id="11" creationId="{5BD2573B-33EA-4868-BD57-87246A078C35}"/>
          </ac:spMkLst>
        </pc:spChg>
        <pc:spChg chg="add mod">
          <ac:chgData name="Lynn Berger" userId="ca21922e77684b86" providerId="LiveId" clId="{FD958BBE-10CC-44C7-BCC1-F2A0628E5628}" dt="2025-10-06T23:51:25.064" v="2772" actId="1076"/>
          <ac:spMkLst>
            <pc:docMk/>
            <pc:sldMk cId="2118315386" sldId="322"/>
            <ac:spMk id="12" creationId="{26893F53-C484-86B8-3280-822771EDB7EC}"/>
          </ac:spMkLst>
        </pc:spChg>
        <pc:spChg chg="add mod">
          <ac:chgData name="Lynn Berger" userId="ca21922e77684b86" providerId="LiveId" clId="{FD958BBE-10CC-44C7-BCC1-F2A0628E5628}" dt="2025-10-06T23:51:27.230" v="2773" actId="1076"/>
          <ac:spMkLst>
            <pc:docMk/>
            <pc:sldMk cId="2118315386" sldId="322"/>
            <ac:spMk id="21" creationId="{F343603C-E08E-FABB-0386-19F9F954527E}"/>
          </ac:spMkLst>
        </pc:spChg>
        <pc:spChg chg="add mod">
          <ac:chgData name="Lynn Berger" userId="ca21922e77684b86" providerId="LiveId" clId="{FD958BBE-10CC-44C7-BCC1-F2A0628E5628}" dt="2025-10-06T23:51:33.140" v="2774" actId="1076"/>
          <ac:spMkLst>
            <pc:docMk/>
            <pc:sldMk cId="2118315386" sldId="322"/>
            <ac:spMk id="23" creationId="{DCF17D45-2737-1EEE-26FA-08925523F502}"/>
          </ac:spMkLst>
        </pc:spChg>
        <pc:grpChg chg="add">
          <ac:chgData name="Lynn Berger" userId="ca21922e77684b86" providerId="LiveId" clId="{FD958BBE-10CC-44C7-BCC1-F2A0628E5628}" dt="2025-10-06T23:32:21.397" v="2569" actId="26606"/>
          <ac:grpSpMkLst>
            <pc:docMk/>
            <pc:sldMk cId="2118315386" sldId="322"/>
            <ac:grpSpMk id="13" creationId="{2262EED4-6AA0-4E32-99BF-EC6023E862D3}"/>
          </ac:grpSpMkLst>
        </pc:grpChg>
        <pc:graphicFrameChg chg="add mod modGraphic">
          <ac:chgData name="Lynn Berger" userId="ca21922e77684b86" providerId="LiveId" clId="{FD958BBE-10CC-44C7-BCC1-F2A0628E5628}" dt="2025-10-06T23:51:02.850" v="2769" actId="255"/>
          <ac:graphicFrameMkLst>
            <pc:docMk/>
            <pc:sldMk cId="2118315386" sldId="322"/>
            <ac:graphicFrameMk id="4" creationId="{2658D5D4-81E9-F9C2-7F1C-3457CE31ED53}"/>
          </ac:graphicFrameMkLst>
        </pc:graphicFrameChg>
        <pc:picChg chg="add mod">
          <ac:chgData name="Lynn Berger" userId="ca21922e77684b86" providerId="LiveId" clId="{FD958BBE-10CC-44C7-BCC1-F2A0628E5628}" dt="2025-10-07T23:42:23.591" v="7263" actId="1076"/>
          <ac:picMkLst>
            <pc:docMk/>
            <pc:sldMk cId="2118315386" sldId="322"/>
            <ac:picMk id="3" creationId="{206D590A-160F-6898-CBDB-5BA913A6ACAD}"/>
          </ac:picMkLst>
        </pc:picChg>
        <pc:picChg chg="add del mod">
          <ac:chgData name="Lynn Berger" userId="ca21922e77684b86" providerId="LiveId" clId="{FD958BBE-10CC-44C7-BCC1-F2A0628E5628}" dt="2025-10-07T14:04:25.630" v="4753" actId="478"/>
          <ac:picMkLst>
            <pc:docMk/>
            <pc:sldMk cId="2118315386" sldId="322"/>
            <ac:picMk id="6" creationId="{C32D5E94-0CE2-7C08-19DF-8DFFCF625B55}"/>
          </ac:picMkLst>
        </pc:picChg>
      </pc:sldChg>
      <pc:sldChg chg="modSp new mod modNotesTx">
        <pc:chgData name="Lynn Berger" userId="ca21922e77684b86" providerId="LiveId" clId="{FD958BBE-10CC-44C7-BCC1-F2A0628E5628}" dt="2025-10-07T23:39:43.971" v="7171" actId="20577"/>
        <pc:sldMkLst>
          <pc:docMk/>
          <pc:sldMk cId="1679159831" sldId="323"/>
        </pc:sldMkLst>
        <pc:spChg chg="mod">
          <ac:chgData name="Lynn Berger" userId="ca21922e77684b86" providerId="LiveId" clId="{FD958BBE-10CC-44C7-BCC1-F2A0628E5628}" dt="2025-10-06T23:44:50.539" v="2573"/>
          <ac:spMkLst>
            <pc:docMk/>
            <pc:sldMk cId="1679159831" sldId="323"/>
            <ac:spMk id="2" creationId="{9DAE66DA-3FE2-936D-ED21-B11136F2E593}"/>
          </ac:spMkLst>
        </pc:spChg>
        <pc:spChg chg="mod">
          <ac:chgData name="Lynn Berger" userId="ca21922e77684b86" providerId="LiveId" clId="{FD958BBE-10CC-44C7-BCC1-F2A0628E5628}" dt="2025-10-07T02:15:53.482" v="4469" actId="20577"/>
          <ac:spMkLst>
            <pc:docMk/>
            <pc:sldMk cId="1679159831" sldId="323"/>
            <ac:spMk id="3" creationId="{5A82FEC5-6073-C54A-3CE8-8605FD3B5E5D}"/>
          </ac:spMkLst>
        </pc:spChg>
      </pc:sldChg>
      <pc:sldChg chg="addSp delSp modSp new mod modAnim modNotesTx">
        <pc:chgData name="Lynn Berger" userId="ca21922e77684b86" providerId="LiveId" clId="{FD958BBE-10CC-44C7-BCC1-F2A0628E5628}" dt="2025-10-07T23:49:46.145" v="7739" actId="20577"/>
        <pc:sldMkLst>
          <pc:docMk/>
          <pc:sldMk cId="850570902" sldId="324"/>
        </pc:sldMkLst>
        <pc:spChg chg="del mod">
          <ac:chgData name="Lynn Berger" userId="ca21922e77684b86" providerId="LiveId" clId="{FD958BBE-10CC-44C7-BCC1-F2A0628E5628}" dt="2025-10-07T00:00:19.803" v="2836" actId="478"/>
          <ac:spMkLst>
            <pc:docMk/>
            <pc:sldMk cId="850570902" sldId="324"/>
            <ac:spMk id="2" creationId="{45074BB4-7CEB-D140-CFFE-08C49584E6C4}"/>
          </ac:spMkLst>
        </pc:spChg>
        <pc:spChg chg="add del mod">
          <ac:chgData name="Lynn Berger" userId="ca21922e77684b86" providerId="LiveId" clId="{FD958BBE-10CC-44C7-BCC1-F2A0628E5628}" dt="2025-10-07T00:00:07.019" v="2833" actId="21"/>
          <ac:spMkLst>
            <pc:docMk/>
            <pc:sldMk cId="850570902" sldId="324"/>
            <ac:spMk id="8" creationId="{A63E510D-457D-C24B-2E8C-FFDCDC634CFB}"/>
          </ac:spMkLst>
        </pc:spChg>
        <pc:spChg chg="add del mod">
          <ac:chgData name="Lynn Berger" userId="ca21922e77684b86" providerId="LiveId" clId="{FD958BBE-10CC-44C7-BCC1-F2A0628E5628}" dt="2025-10-07T00:04:22.754" v="2909" actId="21"/>
          <ac:spMkLst>
            <pc:docMk/>
            <pc:sldMk cId="850570902" sldId="324"/>
            <ac:spMk id="9" creationId="{1BBB8E8F-8F47-78AF-9D17-FBF32E98E4D2}"/>
          </ac:spMkLst>
        </pc:spChg>
        <pc:spChg chg="add del mod">
          <ac:chgData name="Lynn Berger" userId="ca21922e77684b86" providerId="LiveId" clId="{FD958BBE-10CC-44C7-BCC1-F2A0628E5628}" dt="2025-10-07T00:03:50.496" v="2906" actId="21"/>
          <ac:spMkLst>
            <pc:docMk/>
            <pc:sldMk cId="850570902" sldId="324"/>
            <ac:spMk id="10" creationId="{24B927DD-D55C-B423-F6D0-1CFD126DF674}"/>
          </ac:spMkLst>
        </pc:spChg>
        <pc:spChg chg="add del mod">
          <ac:chgData name="Lynn Berger" userId="ca21922e77684b86" providerId="LiveId" clId="{FD958BBE-10CC-44C7-BCC1-F2A0628E5628}" dt="2025-10-07T00:04:28.612" v="2911" actId="21"/>
          <ac:spMkLst>
            <pc:docMk/>
            <pc:sldMk cId="850570902" sldId="324"/>
            <ac:spMk id="11" creationId="{FFCA39FB-753F-1D23-318E-BFE78B5E3BD8}"/>
          </ac:spMkLst>
        </pc:spChg>
        <pc:spChg chg="add del mod">
          <ac:chgData name="Lynn Berger" userId="ca21922e77684b86" providerId="LiveId" clId="{FD958BBE-10CC-44C7-BCC1-F2A0628E5628}" dt="2025-10-07T00:03:26.968" v="2902" actId="21"/>
          <ac:spMkLst>
            <pc:docMk/>
            <pc:sldMk cId="850570902" sldId="324"/>
            <ac:spMk id="12" creationId="{D93E07F8-F330-59F0-21D1-88F35B9C7AB2}"/>
          </ac:spMkLst>
        </pc:spChg>
        <pc:spChg chg="add del mod">
          <ac:chgData name="Lynn Berger" userId="ca21922e77684b86" providerId="LiveId" clId="{FD958BBE-10CC-44C7-BCC1-F2A0628E5628}" dt="2025-10-07T00:03:12.162" v="2901" actId="21"/>
          <ac:spMkLst>
            <pc:docMk/>
            <pc:sldMk cId="850570902" sldId="324"/>
            <ac:spMk id="13" creationId="{800BD4A2-9911-8FEA-8C79-C909DE0EBEF1}"/>
          </ac:spMkLst>
        </pc:spChg>
        <pc:spChg chg="add del mod">
          <ac:chgData name="Lynn Berger" userId="ca21922e77684b86" providerId="LiveId" clId="{FD958BBE-10CC-44C7-BCC1-F2A0628E5628}" dt="2025-10-07T23:48:23.241" v="7725" actId="1076"/>
          <ac:spMkLst>
            <pc:docMk/>
            <pc:sldMk cId="850570902" sldId="324"/>
            <ac:spMk id="14" creationId="{C6AC7AD6-A68B-9261-04AB-3008054B45B4}"/>
          </ac:spMkLst>
        </pc:spChg>
        <pc:spChg chg="add del mod">
          <ac:chgData name="Lynn Berger" userId="ca21922e77684b86" providerId="LiveId" clId="{FD958BBE-10CC-44C7-BCC1-F2A0628E5628}" dt="2025-10-07T00:03:09.224" v="2900" actId="21"/>
          <ac:spMkLst>
            <pc:docMk/>
            <pc:sldMk cId="850570902" sldId="324"/>
            <ac:spMk id="15" creationId="{03B80E16-E908-3D48-D392-A17B3A760068}"/>
          </ac:spMkLst>
        </pc:spChg>
        <pc:spChg chg="add mod">
          <ac:chgData name="Lynn Berger" userId="ca21922e77684b86" providerId="LiveId" clId="{FD958BBE-10CC-44C7-BCC1-F2A0628E5628}" dt="2025-10-07T23:45:45.845" v="7603" actId="20577"/>
          <ac:spMkLst>
            <pc:docMk/>
            <pc:sldMk cId="850570902" sldId="324"/>
            <ac:spMk id="16" creationId="{A63E510D-457D-C24B-2E8C-FFDCDC634CFB}"/>
          </ac:spMkLst>
        </pc:spChg>
        <pc:spChg chg="add mod">
          <ac:chgData name="Lynn Berger" userId="ca21922e77684b86" providerId="LiveId" clId="{FD958BBE-10CC-44C7-BCC1-F2A0628E5628}" dt="2025-10-07T23:46:16.126" v="7654" actId="1076"/>
          <ac:spMkLst>
            <pc:docMk/>
            <pc:sldMk cId="850570902" sldId="324"/>
            <ac:spMk id="18" creationId="{A51636F7-B139-0AB7-90BE-F295508C7661}"/>
          </ac:spMkLst>
        </pc:spChg>
        <pc:spChg chg="add del mod">
          <ac:chgData name="Lynn Berger" userId="ca21922e77684b86" providerId="LiveId" clId="{FD958BBE-10CC-44C7-BCC1-F2A0628E5628}" dt="2025-10-07T00:05:06.742" v="2913" actId="3680"/>
          <ac:spMkLst>
            <pc:docMk/>
            <pc:sldMk cId="850570902" sldId="324"/>
            <ac:spMk id="20" creationId="{FF5C5F3E-161C-136D-CAE6-321B1ED8C620}"/>
          </ac:spMkLst>
        </pc:spChg>
        <pc:graphicFrameChg chg="add del mod modGraphic">
          <ac:chgData name="Lynn Berger" userId="ca21922e77684b86" providerId="LiveId" clId="{FD958BBE-10CC-44C7-BCC1-F2A0628E5628}" dt="2025-10-07T00:03:43.754" v="2904" actId="21"/>
          <ac:graphicFrameMkLst>
            <pc:docMk/>
            <pc:sldMk cId="850570902" sldId="324"/>
            <ac:graphicFrameMk id="7" creationId="{8A9674FB-411E-047D-61DF-52DA46E73122}"/>
          </ac:graphicFrameMkLst>
        </pc:graphicFrameChg>
        <pc:graphicFrameChg chg="add mod ord modGraphic">
          <ac:chgData name="Lynn Berger" userId="ca21922e77684b86" providerId="LiveId" clId="{FD958BBE-10CC-44C7-BCC1-F2A0628E5628}" dt="2025-10-07T23:48:27.928" v="7726" actId="1076"/>
          <ac:graphicFrameMkLst>
            <pc:docMk/>
            <pc:sldMk cId="850570902" sldId="324"/>
            <ac:graphicFrameMk id="21" creationId="{04E5F0A8-6AD5-0041-89FE-3A9B8756F178}"/>
          </ac:graphicFrameMkLst>
        </pc:graphicFrameChg>
        <pc:picChg chg="add mod">
          <ac:chgData name="Lynn Berger" userId="ca21922e77684b86" providerId="LiveId" clId="{FD958BBE-10CC-44C7-BCC1-F2A0628E5628}" dt="2025-10-07T23:49:15.011" v="7732" actId="1076"/>
          <ac:picMkLst>
            <pc:docMk/>
            <pc:sldMk cId="850570902" sldId="324"/>
            <ac:picMk id="2" creationId="{CA7957B1-673B-773B-68C2-F06DE40BC8D1}"/>
          </ac:picMkLst>
        </pc:picChg>
      </pc:sldChg>
      <pc:sldChg chg="addSp delSp modSp add mod modAnim modNotesTx">
        <pc:chgData name="Lynn Berger" userId="ca21922e77684b86" providerId="LiveId" clId="{FD958BBE-10CC-44C7-BCC1-F2A0628E5628}" dt="2025-10-07T02:16:55.506" v="4473" actId="26606"/>
        <pc:sldMkLst>
          <pc:docMk/>
          <pc:sldMk cId="3312955085" sldId="325"/>
        </pc:sldMkLst>
        <pc:spChg chg="mod">
          <ac:chgData name="Lynn Berger" userId="ca21922e77684b86" providerId="LiveId" clId="{FD958BBE-10CC-44C7-BCC1-F2A0628E5628}" dt="2025-10-07T02:16:55.506" v="4473" actId="26606"/>
          <ac:spMkLst>
            <pc:docMk/>
            <pc:sldMk cId="3312955085" sldId="325"/>
            <ac:spMk id="2" creationId="{0D746812-4D46-FB77-3133-959B63DAE396}"/>
          </ac:spMkLst>
        </pc:spChg>
        <pc:spChg chg="add del">
          <ac:chgData name="Lynn Berger" userId="ca21922e77684b86" providerId="LiveId" clId="{FD958BBE-10CC-44C7-BCC1-F2A0628E5628}" dt="2025-10-07T02:02:39.709" v="4448" actId="22"/>
          <ac:spMkLst>
            <pc:docMk/>
            <pc:sldMk cId="3312955085" sldId="325"/>
            <ac:spMk id="4" creationId="{2ED5D7A6-09AA-49FB-F203-B8BC90E55912}"/>
          </ac:spMkLst>
        </pc:spChg>
        <pc:spChg chg="del">
          <ac:chgData name="Lynn Berger" userId="ca21922e77684b86" providerId="LiveId" clId="{FD958BBE-10CC-44C7-BCC1-F2A0628E5628}" dt="2025-10-07T02:16:55.506" v="4473" actId="26606"/>
          <ac:spMkLst>
            <pc:docMk/>
            <pc:sldMk cId="3312955085" sldId="325"/>
            <ac:spMk id="20" creationId="{D455E62C-7B47-3432-017C-44298CB3EA95}"/>
          </ac:spMkLst>
        </pc:spChg>
        <pc:spChg chg="add">
          <ac:chgData name="Lynn Berger" userId="ca21922e77684b86" providerId="LiveId" clId="{FD958BBE-10CC-44C7-BCC1-F2A0628E5628}" dt="2025-10-07T02:16:55.506" v="4473" actId="26606"/>
          <ac:spMkLst>
            <pc:docMk/>
            <pc:sldMk cId="3312955085" sldId="325"/>
            <ac:spMk id="33" creationId="{86E639F9-7C5B-4E26-BF61-96FA02B9AB17}"/>
          </ac:spMkLst>
        </pc:spChg>
        <pc:grpChg chg="del">
          <ac:chgData name="Lynn Berger" userId="ca21922e77684b86" providerId="LiveId" clId="{FD958BBE-10CC-44C7-BCC1-F2A0628E5628}" dt="2025-10-07T02:16:55.506" v="4473" actId="26606"/>
          <ac:grpSpMkLst>
            <pc:docMk/>
            <pc:sldMk cId="3312955085" sldId="325"/>
            <ac:grpSpMk id="12" creationId="{C3B07F7D-7E96-4190-581E-0EAA7AE1A447}"/>
          </ac:grpSpMkLst>
        </pc:grpChg>
        <pc:grpChg chg="add">
          <ac:chgData name="Lynn Berger" userId="ca21922e77684b86" providerId="LiveId" clId="{FD958BBE-10CC-44C7-BCC1-F2A0628E5628}" dt="2025-10-07T02:16:55.506" v="4473" actId="26606"/>
          <ac:grpSpMkLst>
            <pc:docMk/>
            <pc:sldMk cId="3312955085" sldId="325"/>
            <ac:grpSpMk id="25" creationId="{25363578-2A8C-4658-87B5-C5912F542358}"/>
          </ac:grpSpMkLst>
        </pc:grpChg>
        <pc:picChg chg="add mod">
          <ac:chgData name="Lynn Berger" userId="ca21922e77684b86" providerId="LiveId" clId="{FD958BBE-10CC-44C7-BCC1-F2A0628E5628}" dt="2025-10-07T02:16:55.506" v="4473" actId="26606"/>
          <ac:picMkLst>
            <pc:docMk/>
            <pc:sldMk cId="3312955085" sldId="325"/>
            <ac:picMk id="5" creationId="{C3A2140A-1A56-0F84-F5E8-ED4C84359C44}"/>
          </ac:picMkLst>
        </pc:picChg>
      </pc:sldChg>
      <pc:sldChg chg="delSp modSp add del mod setBg delDesignElem">
        <pc:chgData name="Lynn Berger" userId="ca21922e77684b86" providerId="LiveId" clId="{FD958BBE-10CC-44C7-BCC1-F2A0628E5628}" dt="2025-10-07T00:21:29.313" v="3166" actId="47"/>
        <pc:sldMkLst>
          <pc:docMk/>
          <pc:sldMk cId="3598124478" sldId="325"/>
        </pc:sldMkLst>
        <pc:spChg chg="mod">
          <ac:chgData name="Lynn Berger" userId="ca21922e77684b86" providerId="LiveId" clId="{FD958BBE-10CC-44C7-BCC1-F2A0628E5628}" dt="2025-10-07T00:21:17.773" v="3165" actId="20577"/>
          <ac:spMkLst>
            <pc:docMk/>
            <pc:sldMk cId="3598124478" sldId="325"/>
            <ac:spMk id="2" creationId="{949CD74E-4B01-2EF5-BE95-FD35AF0C9C21}"/>
          </ac:spMkLst>
        </pc:spChg>
        <pc:spChg chg="del">
          <ac:chgData name="Lynn Berger" userId="ca21922e77684b86" providerId="LiveId" clId="{FD958BBE-10CC-44C7-BCC1-F2A0628E5628}" dt="2025-10-07T00:21:11.021" v="3160"/>
          <ac:spMkLst>
            <pc:docMk/>
            <pc:sldMk cId="3598124478" sldId="325"/>
            <ac:spMk id="20" creationId="{EAB38729-CC3F-ACEA-9E32-3974FF72854C}"/>
          </ac:spMkLst>
        </pc:spChg>
        <pc:grpChg chg="del">
          <ac:chgData name="Lynn Berger" userId="ca21922e77684b86" providerId="LiveId" clId="{FD958BBE-10CC-44C7-BCC1-F2A0628E5628}" dt="2025-10-07T00:21:11.021" v="3160"/>
          <ac:grpSpMkLst>
            <pc:docMk/>
            <pc:sldMk cId="3598124478" sldId="325"/>
            <ac:grpSpMk id="12" creationId="{9A44E0DC-D2C4-A62F-91D0-E3B6A06B8C3C}"/>
          </ac:grpSpMkLst>
        </pc:grpChg>
      </pc:sldChg>
      <pc:sldChg chg="addSp delSp modSp new mod ord delAnim modAnim modNotesTx">
        <pc:chgData name="Lynn Berger" userId="ca21922e77684b86" providerId="LiveId" clId="{FD958BBE-10CC-44C7-BCC1-F2A0628E5628}" dt="2025-10-07T23:58:39.409" v="8021" actId="20577"/>
        <pc:sldMkLst>
          <pc:docMk/>
          <pc:sldMk cId="2984677938" sldId="326"/>
        </pc:sldMkLst>
        <pc:spChg chg="add del mod">
          <ac:chgData name="Lynn Berger" userId="ca21922e77684b86" providerId="LiveId" clId="{FD958BBE-10CC-44C7-BCC1-F2A0628E5628}" dt="2025-10-07T23:50:13.761" v="7761" actId="20577"/>
          <ac:spMkLst>
            <pc:docMk/>
            <pc:sldMk cId="2984677938" sldId="326"/>
            <ac:spMk id="2" creationId="{85CB7D76-19C0-01F6-5486-1EC8130B379A}"/>
          </ac:spMkLst>
        </pc:spChg>
        <pc:spChg chg="del mod">
          <ac:chgData name="Lynn Berger" userId="ca21922e77684b86" providerId="LiveId" clId="{FD958BBE-10CC-44C7-BCC1-F2A0628E5628}" dt="2025-10-07T02:17:31.967" v="4474" actId="26606"/>
          <ac:spMkLst>
            <pc:docMk/>
            <pc:sldMk cId="2984677938" sldId="326"/>
            <ac:spMk id="3" creationId="{74D137AE-5557-D2FA-4281-C19F303B477E}"/>
          </ac:spMkLst>
        </pc:spChg>
        <pc:spChg chg="add mod">
          <ac:chgData name="Lynn Berger" userId="ca21922e77684b86" providerId="LiveId" clId="{FD958BBE-10CC-44C7-BCC1-F2A0628E5628}" dt="2025-10-07T23:56:45.793" v="7936" actId="1076"/>
          <ac:spMkLst>
            <pc:docMk/>
            <pc:sldMk cId="2984677938" sldId="326"/>
            <ac:spMk id="3" creationId="{DAA42D77-A88A-F7EB-8E5F-B27A5CBAB55D}"/>
          </ac:spMkLst>
        </pc:spChg>
        <pc:spChg chg="add mod">
          <ac:chgData name="Lynn Berger" userId="ca21922e77684b86" providerId="LiveId" clId="{FD958BBE-10CC-44C7-BCC1-F2A0628E5628}" dt="2025-10-07T23:58:23.703" v="8020" actId="20577"/>
          <ac:spMkLst>
            <pc:docMk/>
            <pc:sldMk cId="2984677938" sldId="326"/>
            <ac:spMk id="4" creationId="{58437953-BDC6-35B1-CE1B-2E5E88FD3D7B}"/>
          </ac:spMkLst>
        </pc:spChg>
        <pc:spChg chg="add del mod">
          <ac:chgData name="Lynn Berger" userId="ca21922e77684b86" providerId="LiveId" clId="{FD958BBE-10CC-44C7-BCC1-F2A0628E5628}" dt="2025-10-07T20:23:51.811" v="6273" actId="21"/>
          <ac:spMkLst>
            <pc:docMk/>
            <pc:sldMk cId="2984677938" sldId="326"/>
            <ac:spMk id="4" creationId="{CA2551D5-65D3-D04C-1C50-713A0549659B}"/>
          </ac:spMkLst>
        </pc:spChg>
        <pc:spChg chg="add mod">
          <ac:chgData name="Lynn Berger" userId="ca21922e77684b86" providerId="LiveId" clId="{FD958BBE-10CC-44C7-BCC1-F2A0628E5628}" dt="2025-10-07T20:26:06.175" v="6380" actId="1076"/>
          <ac:spMkLst>
            <pc:docMk/>
            <pc:sldMk cId="2984677938" sldId="326"/>
            <ac:spMk id="5" creationId="{447EB80A-2F37-A87D-EFBC-ED92CDB6E8FB}"/>
          </ac:spMkLst>
        </pc:spChg>
        <pc:spChg chg="add mod">
          <ac:chgData name="Lynn Berger" userId="ca21922e77684b86" providerId="LiveId" clId="{FD958BBE-10CC-44C7-BCC1-F2A0628E5628}" dt="2025-10-07T23:56:50.681" v="7938" actId="1076"/>
          <ac:spMkLst>
            <pc:docMk/>
            <pc:sldMk cId="2984677938" sldId="326"/>
            <ac:spMk id="6" creationId="{2F7FBEF2-3F6E-2B25-B794-EF6E43DBBE07}"/>
          </ac:spMkLst>
        </pc:spChg>
        <pc:spChg chg="add mod">
          <ac:chgData name="Lynn Berger" userId="ca21922e77684b86" providerId="LiveId" clId="{FD958BBE-10CC-44C7-BCC1-F2A0628E5628}" dt="2025-10-07T23:56:57.597" v="7940" actId="1076"/>
          <ac:spMkLst>
            <pc:docMk/>
            <pc:sldMk cId="2984677938" sldId="326"/>
            <ac:spMk id="8" creationId="{A0B34DBD-EEE9-B2F5-7B7C-6559157CE1C7}"/>
          </ac:spMkLst>
        </pc:spChg>
        <pc:spChg chg="add del mod">
          <ac:chgData name="Lynn Berger" userId="ca21922e77684b86" providerId="LiveId" clId="{FD958BBE-10CC-44C7-BCC1-F2A0628E5628}" dt="2025-10-07T23:55:02.083" v="7866" actId="21"/>
          <ac:spMkLst>
            <pc:docMk/>
            <pc:sldMk cId="2984677938" sldId="326"/>
            <ac:spMk id="9" creationId="{B81F7B66-CDC9-24D2-B9A9-2A7A9F6B28F0}"/>
          </ac:spMkLst>
        </pc:spChg>
        <pc:spChg chg="add del mod">
          <ac:chgData name="Lynn Berger" userId="ca21922e77684b86" providerId="LiveId" clId="{FD958BBE-10CC-44C7-BCC1-F2A0628E5628}" dt="2025-10-07T23:54:49.785" v="7863" actId="21"/>
          <ac:spMkLst>
            <pc:docMk/>
            <pc:sldMk cId="2984677938" sldId="326"/>
            <ac:spMk id="10" creationId="{67AF0AF6-A565-FF83-E418-2F3720077D17}"/>
          </ac:spMkLst>
        </pc:spChg>
        <pc:spChg chg="add mod">
          <ac:chgData name="Lynn Berger" userId="ca21922e77684b86" providerId="LiveId" clId="{FD958BBE-10CC-44C7-BCC1-F2A0628E5628}" dt="2025-10-07T23:57:17.593" v="7972" actId="20577"/>
          <ac:spMkLst>
            <pc:docMk/>
            <pc:sldMk cId="2984677938" sldId="326"/>
            <ac:spMk id="11" creationId="{EE798402-7C84-696B-7D08-87F3D1CEEACB}"/>
          </ac:spMkLst>
        </pc:spChg>
        <pc:spChg chg="add mod">
          <ac:chgData name="Lynn Berger" userId="ca21922e77684b86" providerId="LiveId" clId="{FD958BBE-10CC-44C7-BCC1-F2A0628E5628}" dt="2025-10-07T23:57:33.234" v="8007" actId="14100"/>
          <ac:spMkLst>
            <pc:docMk/>
            <pc:sldMk cId="2984677938" sldId="326"/>
            <ac:spMk id="12" creationId="{DFC31877-05AD-846C-3DCA-68882F2034B5}"/>
          </ac:spMkLst>
        </pc:spChg>
        <pc:spChg chg="add del mod">
          <ac:chgData name="Lynn Berger" userId="ca21922e77684b86" providerId="LiveId" clId="{FD958BBE-10CC-44C7-BCC1-F2A0628E5628}" dt="2025-10-07T23:56:43.164" v="7935" actId="21"/>
          <ac:spMkLst>
            <pc:docMk/>
            <pc:sldMk cId="2984677938" sldId="326"/>
            <ac:spMk id="14" creationId="{E0553983-0F30-22DC-96CD-8C8F026FDDFF}"/>
          </ac:spMkLst>
        </pc:spChg>
        <pc:graphicFrameChg chg="add del mod modGraphic">
          <ac:chgData name="Lynn Berger" userId="ca21922e77684b86" providerId="LiveId" clId="{FD958BBE-10CC-44C7-BCC1-F2A0628E5628}" dt="2025-10-07T23:56:39.829" v="7934" actId="21"/>
          <ac:graphicFrameMkLst>
            <pc:docMk/>
            <pc:sldMk cId="2984677938" sldId="326"/>
            <ac:graphicFrameMk id="7" creationId="{C06CCE3B-F1E7-2258-D583-8D12F4C41C78}"/>
          </ac:graphicFrameMkLst>
        </pc:graphicFrameChg>
      </pc:sldChg>
      <pc:sldChg chg="addSp delSp modSp new mod setBg modNotesTx">
        <pc:chgData name="Lynn Berger" userId="ca21922e77684b86" providerId="LiveId" clId="{FD958BBE-10CC-44C7-BCC1-F2A0628E5628}" dt="2025-10-08T00:02:09.871" v="8073" actId="20577"/>
        <pc:sldMkLst>
          <pc:docMk/>
          <pc:sldMk cId="2404520999" sldId="327"/>
        </pc:sldMkLst>
        <pc:spChg chg="mod">
          <ac:chgData name="Lynn Berger" userId="ca21922e77684b86" providerId="LiveId" clId="{FD958BBE-10CC-44C7-BCC1-F2A0628E5628}" dt="2025-10-07T02:19:26.972" v="4496" actId="26606"/>
          <ac:spMkLst>
            <pc:docMk/>
            <pc:sldMk cId="2404520999" sldId="327"/>
            <ac:spMk id="2" creationId="{A2273FCF-54FD-B422-3420-AC2F0DF307FE}"/>
          </ac:spMkLst>
        </pc:spChg>
        <pc:spChg chg="mod">
          <ac:chgData name="Lynn Berger" userId="ca21922e77684b86" providerId="LiveId" clId="{FD958BBE-10CC-44C7-BCC1-F2A0628E5628}" dt="2025-10-07T21:12:44.081" v="6406" actId="114"/>
          <ac:spMkLst>
            <pc:docMk/>
            <pc:sldMk cId="2404520999" sldId="327"/>
            <ac:spMk id="3" creationId="{B2276549-4055-0D8C-D3C5-91805496AF26}"/>
          </ac:spMkLst>
        </pc:spChg>
        <pc:spChg chg="add del">
          <ac:chgData name="Lynn Berger" userId="ca21922e77684b86" providerId="LiveId" clId="{FD958BBE-10CC-44C7-BCC1-F2A0628E5628}" dt="2025-10-07T01:03:49.937" v="4025" actId="26606"/>
          <ac:spMkLst>
            <pc:docMk/>
            <pc:sldMk cId="2404520999" sldId="327"/>
            <ac:spMk id="8" creationId="{24C41CF4-4A13-4AA9-9300-CB7A2E37C861}"/>
          </ac:spMkLst>
        </pc:spChg>
        <pc:spChg chg="add del">
          <ac:chgData name="Lynn Berger" userId="ca21922e77684b86" providerId="LiveId" clId="{FD958BBE-10CC-44C7-BCC1-F2A0628E5628}" dt="2025-10-07T01:04:07.107" v="4026" actId="26606"/>
          <ac:spMkLst>
            <pc:docMk/>
            <pc:sldMk cId="2404520999" sldId="327"/>
            <ac:spMk id="15" creationId="{24C41CF4-4A13-4AA9-9300-CB7A2E37C861}"/>
          </ac:spMkLst>
        </pc:spChg>
        <pc:spChg chg="add del">
          <ac:chgData name="Lynn Berger" userId="ca21922e77684b86" providerId="LiveId" clId="{FD958BBE-10CC-44C7-BCC1-F2A0628E5628}" dt="2025-10-07T02:19:26.972" v="4496" actId="26606"/>
          <ac:spMkLst>
            <pc:docMk/>
            <pc:sldMk cId="2404520999" sldId="327"/>
            <ac:spMk id="22" creationId="{24C41CF4-4A13-4AA9-9300-CB7A2E37C861}"/>
          </ac:spMkLst>
        </pc:spChg>
        <pc:spChg chg="add">
          <ac:chgData name="Lynn Berger" userId="ca21922e77684b86" providerId="LiveId" clId="{FD958BBE-10CC-44C7-BCC1-F2A0628E5628}" dt="2025-10-07T02:19:26.972" v="4496" actId="26606"/>
          <ac:spMkLst>
            <pc:docMk/>
            <pc:sldMk cId="2404520999" sldId="327"/>
            <ac:spMk id="29" creationId="{DE47280D-9DF4-4EC0-870E-F5799F7AD3CE}"/>
          </ac:spMkLst>
        </pc:spChg>
        <pc:spChg chg="add">
          <ac:chgData name="Lynn Berger" userId="ca21922e77684b86" providerId="LiveId" clId="{FD958BBE-10CC-44C7-BCC1-F2A0628E5628}" dt="2025-10-07T02:19:26.972" v="4496" actId="26606"/>
          <ac:spMkLst>
            <pc:docMk/>
            <pc:sldMk cId="2404520999" sldId="327"/>
            <ac:spMk id="31" creationId="{7ED3A13C-2CCC-4715-A54F-87795E0CED50}"/>
          </ac:spMkLst>
        </pc:spChg>
        <pc:grpChg chg="add">
          <ac:chgData name="Lynn Berger" userId="ca21922e77684b86" providerId="LiveId" clId="{FD958BBE-10CC-44C7-BCC1-F2A0628E5628}" dt="2025-10-07T02:19:26.972" v="4496" actId="26606"/>
          <ac:grpSpMkLst>
            <pc:docMk/>
            <pc:sldMk cId="2404520999" sldId="327"/>
            <ac:grpSpMk id="33" creationId="{FB6C0892-83F6-4C98-B806-06627C732547}"/>
          </ac:grpSpMkLst>
        </pc:grpChg>
        <pc:cxnChg chg="add del">
          <ac:chgData name="Lynn Berger" userId="ca21922e77684b86" providerId="LiveId" clId="{FD958BBE-10CC-44C7-BCC1-F2A0628E5628}" dt="2025-10-07T01:03:49.937" v="4025" actId="26606"/>
          <ac:cxnSpMkLst>
            <pc:docMk/>
            <pc:sldMk cId="2404520999" sldId="327"/>
            <ac:cxnSpMk id="10" creationId="{7A77B115-9FF3-46AE-AE08-826DEB9A6246}"/>
          </ac:cxnSpMkLst>
        </pc:cxnChg>
        <pc:cxnChg chg="add del">
          <ac:chgData name="Lynn Berger" userId="ca21922e77684b86" providerId="LiveId" clId="{FD958BBE-10CC-44C7-BCC1-F2A0628E5628}" dt="2025-10-07T01:04:07.107" v="4026" actId="26606"/>
          <ac:cxnSpMkLst>
            <pc:docMk/>
            <pc:sldMk cId="2404520999" sldId="327"/>
            <ac:cxnSpMk id="17" creationId="{7A77B115-9FF3-46AE-AE08-826DEB9A6246}"/>
          </ac:cxnSpMkLst>
        </pc:cxnChg>
        <pc:cxnChg chg="add del">
          <ac:chgData name="Lynn Berger" userId="ca21922e77684b86" providerId="LiveId" clId="{FD958BBE-10CC-44C7-BCC1-F2A0628E5628}" dt="2025-10-07T02:19:26.972" v="4496" actId="26606"/>
          <ac:cxnSpMkLst>
            <pc:docMk/>
            <pc:sldMk cId="2404520999" sldId="327"/>
            <ac:cxnSpMk id="24" creationId="{7A77B115-9FF3-46AE-AE08-826DEB9A6246}"/>
          </ac:cxnSpMkLst>
        </pc:cxnChg>
      </pc:sldChg>
      <pc:sldChg chg="addSp delSp modSp add mod ord setBg delAnim modAnim delDesignElem modNotesTx">
        <pc:chgData name="Lynn Berger" userId="ca21922e77684b86" providerId="LiveId" clId="{FD958BBE-10CC-44C7-BCC1-F2A0628E5628}" dt="2025-10-07T23:58:49.863" v="8033" actId="20577"/>
        <pc:sldMkLst>
          <pc:docMk/>
          <pc:sldMk cId="521390295" sldId="328"/>
        </pc:sldMkLst>
        <pc:spChg chg="mod">
          <ac:chgData name="Lynn Berger" userId="ca21922e77684b86" providerId="LiveId" clId="{FD958BBE-10CC-44C7-BCC1-F2A0628E5628}" dt="2025-10-07T20:26:26.057" v="6383" actId="20577"/>
          <ac:spMkLst>
            <pc:docMk/>
            <pc:sldMk cId="521390295" sldId="328"/>
            <ac:spMk id="2" creationId="{4909F0B2-F6E9-176C-6B90-6B78164E6F5E}"/>
          </ac:spMkLst>
        </pc:spChg>
        <pc:spChg chg="add mod">
          <ac:chgData name="Lynn Berger" userId="ca21922e77684b86" providerId="LiveId" clId="{FD958BBE-10CC-44C7-BCC1-F2A0628E5628}" dt="2025-10-07T00:46:16.584" v="3531" actId="33524"/>
          <ac:spMkLst>
            <pc:docMk/>
            <pc:sldMk cId="521390295" sldId="328"/>
            <ac:spMk id="5" creationId="{DDCF7B9D-B822-CA73-E58C-B50F050F8DCD}"/>
          </ac:spMkLst>
        </pc:spChg>
        <pc:spChg chg="del mod">
          <ac:chgData name="Lynn Berger" userId="ca21922e77684b86" providerId="LiveId" clId="{FD958BBE-10CC-44C7-BCC1-F2A0628E5628}" dt="2025-10-07T00:39:30.629" v="3413" actId="478"/>
          <ac:spMkLst>
            <pc:docMk/>
            <pc:sldMk cId="521390295" sldId="328"/>
            <ac:spMk id="8" creationId="{27A555FC-495D-FB91-9BC6-507895FD81A9}"/>
          </ac:spMkLst>
        </pc:spChg>
        <pc:spChg chg="del">
          <ac:chgData name="Lynn Berger" userId="ca21922e77684b86" providerId="LiveId" clId="{FD958BBE-10CC-44C7-BCC1-F2A0628E5628}" dt="2025-10-07T00:38:46.256" v="3386"/>
          <ac:spMkLst>
            <pc:docMk/>
            <pc:sldMk cId="521390295" sldId="328"/>
            <ac:spMk id="9" creationId="{55576B28-F869-6BA9-CF1A-A65F92D5F510}"/>
          </ac:spMkLst>
        </pc:spChg>
        <pc:spChg chg="del">
          <ac:chgData name="Lynn Berger" userId="ca21922e77684b86" providerId="LiveId" clId="{FD958BBE-10CC-44C7-BCC1-F2A0628E5628}" dt="2025-10-07T00:38:46.256" v="3386"/>
          <ac:spMkLst>
            <pc:docMk/>
            <pc:sldMk cId="521390295" sldId="328"/>
            <ac:spMk id="11" creationId="{1DED85E5-E122-1DA9-A623-ED295DA3F6CF}"/>
          </ac:spMkLst>
        </pc:spChg>
        <pc:spChg chg="del mod">
          <ac:chgData name="Lynn Berger" userId="ca21922e77684b86" providerId="LiveId" clId="{FD958BBE-10CC-44C7-BCC1-F2A0628E5628}" dt="2025-10-07T00:39:35.697" v="3416" actId="478"/>
          <ac:spMkLst>
            <pc:docMk/>
            <pc:sldMk cId="521390295" sldId="328"/>
            <ac:spMk id="12" creationId="{0903544F-9110-2D52-1BB8-F29C4CBF45F4}"/>
          </ac:spMkLst>
        </pc:spChg>
        <pc:spChg chg="del">
          <ac:chgData name="Lynn Berger" userId="ca21922e77684b86" providerId="LiveId" clId="{FD958BBE-10CC-44C7-BCC1-F2A0628E5628}" dt="2025-10-07T00:39:36.546" v="3417" actId="478"/>
          <ac:spMkLst>
            <pc:docMk/>
            <pc:sldMk cId="521390295" sldId="328"/>
            <ac:spMk id="21" creationId="{56C53CEE-E47C-ED01-81B8-A936845E9F81}"/>
          </ac:spMkLst>
        </pc:spChg>
        <pc:spChg chg="del mod">
          <ac:chgData name="Lynn Berger" userId="ca21922e77684b86" providerId="LiveId" clId="{FD958BBE-10CC-44C7-BCC1-F2A0628E5628}" dt="2025-10-07T00:39:40.985" v="3421" actId="478"/>
          <ac:spMkLst>
            <pc:docMk/>
            <pc:sldMk cId="521390295" sldId="328"/>
            <ac:spMk id="23" creationId="{76949C6A-02EB-47D8-0C46-3EC7E54D6114}"/>
          </ac:spMkLst>
        </pc:spChg>
        <pc:grpChg chg="del">
          <ac:chgData name="Lynn Berger" userId="ca21922e77684b86" providerId="LiveId" clId="{FD958BBE-10CC-44C7-BCC1-F2A0628E5628}" dt="2025-10-07T00:38:46.256" v="3386"/>
          <ac:grpSpMkLst>
            <pc:docMk/>
            <pc:sldMk cId="521390295" sldId="328"/>
            <ac:grpSpMk id="13" creationId="{BB3CF8D7-F17E-67CA-AA15-47DDCADFE769}"/>
          </ac:grpSpMkLst>
        </pc:grpChg>
        <pc:graphicFrameChg chg="del">
          <ac:chgData name="Lynn Berger" userId="ca21922e77684b86" providerId="LiveId" clId="{FD958BBE-10CC-44C7-BCC1-F2A0628E5628}" dt="2025-10-07T00:39:38.566" v="3419" actId="478"/>
          <ac:graphicFrameMkLst>
            <pc:docMk/>
            <pc:sldMk cId="521390295" sldId="328"/>
            <ac:graphicFrameMk id="4" creationId="{B7CF4086-3135-D043-6B25-1AEC99DB3AB3}"/>
          </ac:graphicFrameMkLst>
        </pc:graphicFrameChg>
        <pc:picChg chg="add mod">
          <ac:chgData name="Lynn Berger" userId="ca21922e77684b86" providerId="LiveId" clId="{FD958BBE-10CC-44C7-BCC1-F2A0628E5628}" dt="2025-10-07T14:05:17.749" v="4801" actId="1076"/>
          <ac:picMkLst>
            <pc:docMk/>
            <pc:sldMk cId="521390295" sldId="328"/>
            <ac:picMk id="3" creationId="{3636ED98-5ADF-4F80-DE37-51637FC1B01E}"/>
          </ac:picMkLst>
        </pc:picChg>
        <pc:picChg chg="del mod">
          <ac:chgData name="Lynn Berger" userId="ca21922e77684b86" providerId="LiveId" clId="{FD958BBE-10CC-44C7-BCC1-F2A0628E5628}" dt="2025-10-07T14:05:12.693" v="4799" actId="478"/>
          <ac:picMkLst>
            <pc:docMk/>
            <pc:sldMk cId="521390295" sldId="328"/>
            <ac:picMk id="6" creationId="{39091E16-0820-F358-F647-0D04D0A1302D}"/>
          </ac:picMkLst>
        </pc:picChg>
      </pc:sldChg>
      <pc:sldChg chg="addSp delSp modSp new mod ord setBg modAnim modNotesTx">
        <pc:chgData name="Lynn Berger" userId="ca21922e77684b86" providerId="LiveId" clId="{FD958BBE-10CC-44C7-BCC1-F2A0628E5628}" dt="2025-10-08T00:01:47.086" v="8060" actId="1076"/>
        <pc:sldMkLst>
          <pc:docMk/>
          <pc:sldMk cId="2004540348" sldId="329"/>
        </pc:sldMkLst>
        <pc:spChg chg="mod">
          <ac:chgData name="Lynn Berger" userId="ca21922e77684b86" providerId="LiveId" clId="{FD958BBE-10CC-44C7-BCC1-F2A0628E5628}" dt="2025-10-07T20:24:33.359" v="6360" actId="20577"/>
          <ac:spMkLst>
            <pc:docMk/>
            <pc:sldMk cId="2004540348" sldId="329"/>
            <ac:spMk id="2" creationId="{713C5545-3EB6-ACFF-FB4C-60C4BD1B4EA1}"/>
          </ac:spMkLst>
        </pc:spChg>
        <pc:spChg chg="del mod">
          <ac:chgData name="Lynn Berger" userId="ca21922e77684b86" providerId="LiveId" clId="{FD958BBE-10CC-44C7-BCC1-F2A0628E5628}" dt="2025-10-07T00:58:25.992" v="3929" actId="26606"/>
          <ac:spMkLst>
            <pc:docMk/>
            <pc:sldMk cId="2004540348" sldId="329"/>
            <ac:spMk id="3" creationId="{5312019F-6CA9-5E27-F885-84473B49439E}"/>
          </ac:spMkLst>
        </pc:spChg>
        <pc:spChg chg="add del mod">
          <ac:chgData name="Lynn Berger" userId="ca21922e77684b86" providerId="LiveId" clId="{FD958BBE-10CC-44C7-BCC1-F2A0628E5628}" dt="2025-10-07T20:24:10.444" v="6305" actId="21"/>
          <ac:spMkLst>
            <pc:docMk/>
            <pc:sldMk cId="2004540348" sldId="329"/>
            <ac:spMk id="3" creationId="{85CB7D76-19C0-01F6-5486-1EC8130B379A}"/>
          </ac:spMkLst>
        </pc:spChg>
        <pc:graphicFrameChg chg="add mod">
          <ac:chgData name="Lynn Berger" userId="ca21922e77684b86" providerId="LiveId" clId="{FD958BBE-10CC-44C7-BCC1-F2A0628E5628}" dt="2025-10-07T20:24:55.283" v="6365" actId="113"/>
          <ac:graphicFrameMkLst>
            <pc:docMk/>
            <pc:sldMk cId="2004540348" sldId="329"/>
            <ac:graphicFrameMk id="5" creationId="{74132DF0-A939-BA65-354F-7503B9E030D7}"/>
          </ac:graphicFrameMkLst>
        </pc:graphicFrameChg>
        <pc:picChg chg="add mod">
          <ac:chgData name="Lynn Berger" userId="ca21922e77684b86" providerId="LiveId" clId="{FD958BBE-10CC-44C7-BCC1-F2A0628E5628}" dt="2025-10-08T00:01:47.086" v="8060" actId="1076"/>
          <ac:picMkLst>
            <pc:docMk/>
            <pc:sldMk cId="2004540348" sldId="329"/>
            <ac:picMk id="3" creationId="{E3F3424F-FA63-A5CB-4853-1BE016DDF832}"/>
          </ac:picMkLst>
        </pc:picChg>
      </pc:sldChg>
      <pc:sldChg chg="addSp delSp modSp new mod ord modNotesTx">
        <pc:chgData name="Lynn Berger" userId="ca21922e77684b86" providerId="LiveId" clId="{FD958BBE-10CC-44C7-BCC1-F2A0628E5628}" dt="2025-10-08T00:02:30.893" v="8086" actId="20577"/>
        <pc:sldMkLst>
          <pc:docMk/>
          <pc:sldMk cId="653841046" sldId="330"/>
        </pc:sldMkLst>
        <pc:spChg chg="mod">
          <ac:chgData name="Lynn Berger" userId="ca21922e77684b86" providerId="LiveId" clId="{FD958BBE-10CC-44C7-BCC1-F2A0628E5628}" dt="2025-10-07T14:08:50.402" v="4814" actId="255"/>
          <ac:spMkLst>
            <pc:docMk/>
            <pc:sldMk cId="653841046" sldId="330"/>
            <ac:spMk id="2" creationId="{C579A112-EA9E-68DC-F2C7-D8FCABD4909C}"/>
          </ac:spMkLst>
        </pc:spChg>
        <pc:spChg chg="del">
          <ac:chgData name="Lynn Berger" userId="ca21922e77684b86" providerId="LiveId" clId="{FD958BBE-10CC-44C7-BCC1-F2A0628E5628}" dt="2025-10-07T01:07:04.466" v="4041"/>
          <ac:spMkLst>
            <pc:docMk/>
            <pc:sldMk cId="653841046" sldId="330"/>
            <ac:spMk id="3" creationId="{A28652D7-7A5D-6B17-99B2-9CF838C1126C}"/>
          </ac:spMkLst>
        </pc:spChg>
        <pc:spChg chg="add del">
          <ac:chgData name="Lynn Berger" userId="ca21922e77684b86" providerId="LiveId" clId="{FD958BBE-10CC-44C7-BCC1-F2A0628E5628}" dt="2025-10-07T01:08:52.742" v="4056" actId="21"/>
          <ac:spMkLst>
            <pc:docMk/>
            <pc:sldMk cId="653841046" sldId="330"/>
            <ac:spMk id="5" creationId="{EB000705-D9D1-4E9B-1BD9-D601B7265272}"/>
          </ac:spMkLst>
        </pc:spChg>
        <pc:spChg chg="add del mod">
          <ac:chgData name="Lynn Berger" userId="ca21922e77684b86" providerId="LiveId" clId="{FD958BBE-10CC-44C7-BCC1-F2A0628E5628}" dt="2025-10-07T01:09:12.412" v="4059"/>
          <ac:spMkLst>
            <pc:docMk/>
            <pc:sldMk cId="653841046" sldId="330"/>
            <ac:spMk id="7" creationId="{4A9C3B21-68A6-8C8C-AB5E-B6CFB4C4F15A}"/>
          </ac:spMkLst>
        </pc:spChg>
        <pc:spChg chg="add del mod">
          <ac:chgData name="Lynn Berger" userId="ca21922e77684b86" providerId="LiveId" clId="{FD958BBE-10CC-44C7-BCC1-F2A0628E5628}" dt="2025-10-07T01:09:19.659" v="4062" actId="21"/>
          <ac:spMkLst>
            <pc:docMk/>
            <pc:sldMk cId="653841046" sldId="330"/>
            <ac:spMk id="11" creationId="{B2759F47-73E8-4342-FA8A-54B1336B8D9D}"/>
          </ac:spMkLst>
        </pc:spChg>
        <pc:graphicFrameChg chg="add del mod modGraphic">
          <ac:chgData name="Lynn Berger" userId="ca21922e77684b86" providerId="LiveId" clId="{FD958BBE-10CC-44C7-BCC1-F2A0628E5628}" dt="2025-10-07T01:08:59.308" v="4058" actId="478"/>
          <ac:graphicFrameMkLst>
            <pc:docMk/>
            <pc:sldMk cId="653841046" sldId="330"/>
            <ac:graphicFrameMk id="4" creationId="{F384D38D-06F6-3802-9455-4AF66A63A877}"/>
          </ac:graphicFrameMkLst>
        </pc:graphicFrameChg>
        <pc:graphicFrameChg chg="add mod modGraphic">
          <ac:chgData name="Lynn Berger" userId="ca21922e77684b86" providerId="LiveId" clId="{FD958BBE-10CC-44C7-BCC1-F2A0628E5628}" dt="2025-10-07T14:06:52.836" v="4810" actId="14734"/>
          <ac:graphicFrameMkLst>
            <pc:docMk/>
            <pc:sldMk cId="653841046" sldId="330"/>
            <ac:graphicFrameMk id="10" creationId="{38DAF917-03C6-8EB8-B627-BE486B321622}"/>
          </ac:graphicFrameMkLst>
        </pc:graphicFrameChg>
      </pc:sldChg>
      <pc:sldChg chg="addSp delSp modSp new mod setBg">
        <pc:chgData name="Lynn Berger" userId="ca21922e77684b86" providerId="LiveId" clId="{FD958BBE-10CC-44C7-BCC1-F2A0628E5628}" dt="2025-10-08T00:14:54.132" v="8475" actId="1076"/>
        <pc:sldMkLst>
          <pc:docMk/>
          <pc:sldMk cId="3554845960" sldId="331"/>
        </pc:sldMkLst>
        <pc:spChg chg="del">
          <ac:chgData name="Lynn Berger" userId="ca21922e77684b86" providerId="LiveId" clId="{FD958BBE-10CC-44C7-BCC1-F2A0628E5628}" dt="2025-10-07T14:23:28.194" v="5590" actId="21"/>
          <ac:spMkLst>
            <pc:docMk/>
            <pc:sldMk cId="3554845960" sldId="331"/>
            <ac:spMk id="2" creationId="{807147A3-0077-9C14-84A4-EA30DB6A7A66}"/>
          </ac:spMkLst>
        </pc:spChg>
        <pc:spChg chg="mod">
          <ac:chgData name="Lynn Berger" userId="ca21922e77684b86" providerId="LiveId" clId="{FD958BBE-10CC-44C7-BCC1-F2A0628E5628}" dt="2025-10-08T00:14:54.132" v="8475" actId="1076"/>
          <ac:spMkLst>
            <pc:docMk/>
            <pc:sldMk cId="3554845960" sldId="331"/>
            <ac:spMk id="3" creationId="{68B26427-C4D5-E4E8-0139-17C82915A4F9}"/>
          </ac:spMkLst>
        </pc:spChg>
        <pc:spChg chg="add del mod">
          <ac:chgData name="Lynn Berger" userId="ca21922e77684b86" providerId="LiveId" clId="{FD958BBE-10CC-44C7-BCC1-F2A0628E5628}" dt="2025-10-07T14:26:01.709" v="5603" actId="21"/>
          <ac:spMkLst>
            <pc:docMk/>
            <pc:sldMk cId="3554845960" sldId="331"/>
            <ac:spMk id="7" creationId="{16969352-BA60-6D97-C35F-23B7FDDA2309}"/>
          </ac:spMkLst>
        </pc:spChg>
        <pc:spChg chg="add del">
          <ac:chgData name="Lynn Berger" userId="ca21922e77684b86" providerId="LiveId" clId="{FD958BBE-10CC-44C7-BCC1-F2A0628E5628}" dt="2025-10-07T14:23:57.370" v="5595" actId="26606"/>
          <ac:spMkLst>
            <pc:docMk/>
            <pc:sldMk cId="3554845960" sldId="331"/>
            <ac:spMk id="9" creationId="{6AD30037-67ED-4367-9BE0-45787510BF13}"/>
          </ac:spMkLst>
        </pc:spChg>
        <pc:spChg chg="add del">
          <ac:chgData name="Lynn Berger" userId="ca21922e77684b86" providerId="LiveId" clId="{FD958BBE-10CC-44C7-BCC1-F2A0628E5628}" dt="2025-10-07T14:24:55.228" v="5599" actId="26606"/>
          <ac:spMkLst>
            <pc:docMk/>
            <pc:sldMk cId="3554845960" sldId="331"/>
            <ac:spMk id="22" creationId="{37F662C6-05C0-4454-A52A-5AE0138C9843}"/>
          </ac:spMkLst>
        </pc:spChg>
        <pc:spChg chg="add del">
          <ac:chgData name="Lynn Berger" userId="ca21922e77684b86" providerId="LiveId" clId="{FD958BBE-10CC-44C7-BCC1-F2A0628E5628}" dt="2025-10-07T14:24:55.228" v="5599" actId="26606"/>
          <ac:spMkLst>
            <pc:docMk/>
            <pc:sldMk cId="3554845960" sldId="331"/>
            <ac:spMk id="24" creationId="{37059D0E-26DF-45D3-A178-0D99DC3977F8}"/>
          </ac:spMkLst>
        </pc:spChg>
        <pc:spChg chg="add del">
          <ac:chgData name="Lynn Berger" userId="ca21922e77684b86" providerId="LiveId" clId="{FD958BBE-10CC-44C7-BCC1-F2A0628E5628}" dt="2025-10-07T14:26:51.565" v="5606" actId="26606"/>
          <ac:spMkLst>
            <pc:docMk/>
            <pc:sldMk cId="3554845960" sldId="331"/>
            <ac:spMk id="37" creationId="{14971F3D-D875-4DF1-B80E-037D43474097}"/>
          </ac:spMkLst>
        </pc:spChg>
        <pc:grpChg chg="add del">
          <ac:chgData name="Lynn Berger" userId="ca21922e77684b86" providerId="LiveId" clId="{FD958BBE-10CC-44C7-BCC1-F2A0628E5628}" dt="2025-10-07T14:23:57.370" v="5595" actId="26606"/>
          <ac:grpSpMkLst>
            <pc:docMk/>
            <pc:sldMk cId="3554845960" sldId="331"/>
            <ac:grpSpMk id="11" creationId="{50841A4E-5BC1-44B4-83CF-D524E8AEAD64}"/>
          </ac:grpSpMkLst>
        </pc:grpChg>
        <pc:grpChg chg="add del">
          <ac:chgData name="Lynn Berger" userId="ca21922e77684b86" providerId="LiveId" clId="{FD958BBE-10CC-44C7-BCC1-F2A0628E5628}" dt="2025-10-07T14:24:55.228" v="5599" actId="26606"/>
          <ac:grpSpMkLst>
            <pc:docMk/>
            <pc:sldMk cId="3554845960" sldId="331"/>
            <ac:grpSpMk id="26" creationId="{9AB8CB69-3716-40EF-94A5-5F59CFE2B0B2}"/>
          </ac:grpSpMkLst>
        </pc:grpChg>
        <pc:grpChg chg="add del">
          <ac:chgData name="Lynn Berger" userId="ca21922e77684b86" providerId="LiveId" clId="{FD958BBE-10CC-44C7-BCC1-F2A0628E5628}" dt="2025-10-07T14:26:51.565" v="5606" actId="26606"/>
          <ac:grpSpMkLst>
            <pc:docMk/>
            <pc:sldMk cId="3554845960" sldId="331"/>
            <ac:grpSpMk id="39" creationId="{544C8833-366C-4933-A794-34047F663BFE}"/>
          </ac:grpSpMkLst>
        </pc:grpChg>
        <pc:grpChg chg="add del">
          <ac:chgData name="Lynn Berger" userId="ca21922e77684b86" providerId="LiveId" clId="{FD958BBE-10CC-44C7-BCC1-F2A0628E5628}" dt="2025-10-07T14:26:51.565" v="5606" actId="26606"/>
          <ac:grpSpMkLst>
            <pc:docMk/>
            <pc:sldMk cId="3554845960" sldId="331"/>
            <ac:grpSpMk id="43" creationId="{4ABE1724-B239-4507-9060-905C208BE8F7}"/>
          </ac:grpSpMkLst>
        </pc:grpChg>
        <pc:picChg chg="add del mod">
          <ac:chgData name="Lynn Berger" userId="ca21922e77684b86" providerId="LiveId" clId="{FD958BBE-10CC-44C7-BCC1-F2A0628E5628}" dt="2025-10-07T14:26:08.293" v="5604" actId="21"/>
          <ac:picMkLst>
            <pc:docMk/>
            <pc:sldMk cId="3554845960" sldId="331"/>
            <ac:picMk id="5" creationId="{D3583B5C-C868-4A20-7749-B280A8BE05B9}"/>
          </ac:picMkLst>
        </pc:picChg>
        <pc:picChg chg="add mod">
          <ac:chgData name="Lynn Berger" userId="ca21922e77684b86" providerId="LiveId" clId="{FD958BBE-10CC-44C7-BCC1-F2A0628E5628}" dt="2025-10-07T14:27:29.203" v="5625" actId="1076"/>
          <ac:picMkLst>
            <pc:docMk/>
            <pc:sldMk cId="3554845960" sldId="331"/>
            <ac:picMk id="6" creationId="{D95B6E50-FAD6-A663-D8D1-DD60F68C8048}"/>
          </ac:picMkLst>
        </pc:picChg>
      </pc:sldChg>
      <pc:sldChg chg="addSp delSp modSp new mod modNotesTx">
        <pc:chgData name="Lynn Berger" userId="ca21922e77684b86" providerId="LiveId" clId="{FD958BBE-10CC-44C7-BCC1-F2A0628E5628}" dt="2025-10-07T23:44:28.127" v="7547" actId="20577"/>
        <pc:sldMkLst>
          <pc:docMk/>
          <pc:sldMk cId="2408135911" sldId="332"/>
        </pc:sldMkLst>
        <pc:spChg chg="mod">
          <ac:chgData name="Lynn Berger" userId="ca21922e77684b86" providerId="LiveId" clId="{FD958BBE-10CC-44C7-BCC1-F2A0628E5628}" dt="2025-10-07T17:28:25.032" v="5683" actId="20577"/>
          <ac:spMkLst>
            <pc:docMk/>
            <pc:sldMk cId="2408135911" sldId="332"/>
            <ac:spMk id="2" creationId="{B204BAAD-7D1E-6CB2-E875-44827CC1F0DF}"/>
          </ac:spMkLst>
        </pc:spChg>
        <pc:spChg chg="mod">
          <ac:chgData name="Lynn Berger" userId="ca21922e77684b86" providerId="LiveId" clId="{FD958BBE-10CC-44C7-BCC1-F2A0628E5628}" dt="2025-10-07T20:21:34.833" v="6173" actId="1076"/>
          <ac:spMkLst>
            <pc:docMk/>
            <pc:sldMk cId="2408135911" sldId="332"/>
            <ac:spMk id="3" creationId="{C79FEF28-858B-5934-F1BE-8E859A2A9871}"/>
          </ac:spMkLst>
        </pc:spChg>
        <pc:spChg chg="add del mod">
          <ac:chgData name="Lynn Berger" userId="ca21922e77684b86" providerId="LiveId" clId="{FD958BBE-10CC-44C7-BCC1-F2A0628E5628}" dt="2025-10-07T20:21:13.820" v="6141" actId="21"/>
          <ac:spMkLst>
            <pc:docMk/>
            <pc:sldMk cId="2408135911" sldId="332"/>
            <ac:spMk id="7" creationId="{290CCF42-367F-F5D8-D482-C46FFACB38A3}"/>
          </ac:spMkLst>
        </pc:spChg>
        <pc:graphicFrameChg chg="add mod modGraphic">
          <ac:chgData name="Lynn Berger" userId="ca21922e77684b86" providerId="LiveId" clId="{FD958BBE-10CC-44C7-BCC1-F2A0628E5628}" dt="2025-10-07T20:21:45.815" v="6176" actId="1076"/>
          <ac:graphicFrameMkLst>
            <pc:docMk/>
            <pc:sldMk cId="2408135911" sldId="332"/>
            <ac:graphicFrameMk id="4" creationId="{150BDBBA-BBCA-2509-4990-9F7409D76B0C}"/>
          </ac:graphicFrameMkLst>
        </pc:graphicFrameChg>
        <pc:picChg chg="add mod">
          <ac:chgData name="Lynn Berger" userId="ca21922e77684b86" providerId="LiveId" clId="{FD958BBE-10CC-44C7-BCC1-F2A0628E5628}" dt="2025-10-07T23:44:14.761" v="7535" actId="1076"/>
          <ac:picMkLst>
            <pc:docMk/>
            <pc:sldMk cId="2408135911" sldId="332"/>
            <ac:picMk id="6" creationId="{837C392F-E345-45D5-AB51-431D6FD06FCD}"/>
          </ac:picMkLst>
        </pc:picChg>
      </pc:sldChg>
      <pc:sldChg chg="addSp delSp modSp new mod ord delAnim modAnim modNotesTx">
        <pc:chgData name="Lynn Berger" userId="ca21922e77684b86" providerId="LiveId" clId="{FD958BBE-10CC-44C7-BCC1-F2A0628E5628}" dt="2025-10-07T23:44:56.140" v="7564" actId="20577"/>
        <pc:sldMkLst>
          <pc:docMk/>
          <pc:sldMk cId="2514765955" sldId="333"/>
        </pc:sldMkLst>
        <pc:spChg chg="del">
          <ac:chgData name="Lynn Berger" userId="ca21922e77684b86" providerId="LiveId" clId="{FD958BBE-10CC-44C7-BCC1-F2A0628E5628}" dt="2025-10-07T21:08:59.820" v="6387" actId="21"/>
          <ac:spMkLst>
            <pc:docMk/>
            <pc:sldMk cId="2514765955" sldId="333"/>
            <ac:spMk id="2" creationId="{CE6B82CD-B137-D894-2036-2D8297F572D2}"/>
          </ac:spMkLst>
        </pc:spChg>
        <pc:spChg chg="del">
          <ac:chgData name="Lynn Berger" userId="ca21922e77684b86" providerId="LiveId" clId="{FD958BBE-10CC-44C7-BCC1-F2A0628E5628}" dt="2025-10-07T21:08:30.776" v="6386"/>
          <ac:spMkLst>
            <pc:docMk/>
            <pc:sldMk cId="2514765955" sldId="333"/>
            <ac:spMk id="3" creationId="{FCECAC51-BD8C-C0C8-7787-1470D32F6B77}"/>
          </ac:spMkLst>
        </pc:spChg>
        <pc:spChg chg="add del mod">
          <ac:chgData name="Lynn Berger" userId="ca21922e77684b86" providerId="LiveId" clId="{FD958BBE-10CC-44C7-BCC1-F2A0628E5628}" dt="2025-10-07T21:14:56.703" v="6418"/>
          <ac:spMkLst>
            <pc:docMk/>
            <pc:sldMk cId="2514765955" sldId="333"/>
            <ac:spMk id="6" creationId="{94C21C77-7CF8-9E9E-6BF6-75D70AC99FC8}"/>
          </ac:spMkLst>
        </pc:spChg>
        <pc:picChg chg="add del mod">
          <ac:chgData name="Lynn Berger" userId="ca21922e77684b86" providerId="LiveId" clId="{FD958BBE-10CC-44C7-BCC1-F2A0628E5628}" dt="2025-10-07T21:14:10.168" v="6407" actId="478"/>
          <ac:picMkLst>
            <pc:docMk/>
            <pc:sldMk cId="2514765955" sldId="333"/>
            <ac:picMk id="4" creationId="{472D5EC5-90A1-CD65-7E25-C1580F78DB06}"/>
          </ac:picMkLst>
        </pc:picChg>
        <pc:picChg chg="add mod">
          <ac:chgData name="Lynn Berger" userId="ca21922e77684b86" providerId="LiveId" clId="{FD958BBE-10CC-44C7-BCC1-F2A0628E5628}" dt="2025-10-07T21:15:10.054" v="6421" actId="1076"/>
          <ac:picMkLst>
            <pc:docMk/>
            <pc:sldMk cId="2514765955" sldId="333"/>
            <ac:picMk id="7" creationId="{A83B0692-B36B-644E-12D8-34B62F069483}"/>
          </ac:picMkLst>
        </pc:picChg>
      </pc:sldChg>
      <pc:sldChg chg="addSp delSp modSp new mod ord modAnim modNotesTx">
        <pc:chgData name="Lynn Berger" userId="ca21922e77684b86" providerId="LiveId" clId="{FD958BBE-10CC-44C7-BCC1-F2A0628E5628}" dt="2025-10-07T21:17:38.012" v="6435"/>
        <pc:sldMkLst>
          <pc:docMk/>
          <pc:sldMk cId="437176585" sldId="334"/>
        </pc:sldMkLst>
        <pc:spChg chg="del">
          <ac:chgData name="Lynn Berger" userId="ca21922e77684b86" providerId="LiveId" clId="{FD958BBE-10CC-44C7-BCC1-F2A0628E5628}" dt="2025-10-07T21:17:12.697" v="6425" actId="21"/>
          <ac:spMkLst>
            <pc:docMk/>
            <pc:sldMk cId="437176585" sldId="334"/>
            <ac:spMk id="2" creationId="{F1E28FEE-42D3-068B-554C-F18ED45604C3}"/>
          </ac:spMkLst>
        </pc:spChg>
        <pc:spChg chg="del">
          <ac:chgData name="Lynn Berger" userId="ca21922e77684b86" providerId="LiveId" clId="{FD958BBE-10CC-44C7-BCC1-F2A0628E5628}" dt="2025-10-07T21:17:08.161" v="6423"/>
          <ac:spMkLst>
            <pc:docMk/>
            <pc:sldMk cId="437176585" sldId="334"/>
            <ac:spMk id="3" creationId="{64F66B73-0F24-8563-C039-8E79292EAAA1}"/>
          </ac:spMkLst>
        </pc:spChg>
        <pc:picChg chg="add mod">
          <ac:chgData name="Lynn Berger" userId="ca21922e77684b86" providerId="LiveId" clId="{FD958BBE-10CC-44C7-BCC1-F2A0628E5628}" dt="2025-10-07T21:17:28.800" v="6431" actId="1076"/>
          <ac:picMkLst>
            <pc:docMk/>
            <pc:sldMk cId="437176585" sldId="334"/>
            <ac:picMk id="4" creationId="{397B0B9C-63BA-6770-54DA-8E74195B5C38}"/>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17CA4-A10B-414C-BDCE-3024B43AE37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BCBAE9C-01B2-4AD1-9E67-941111C2588D}">
      <dgm:prSet custT="1"/>
      <dgm:spPr/>
      <dgm:t>
        <a:bodyPr/>
        <a:lstStyle/>
        <a:p>
          <a:r>
            <a:rPr lang="en-US" sz="2400" dirty="0"/>
            <a:t>Transit Operations are demanding and reactive. </a:t>
          </a:r>
        </a:p>
      </dgm:t>
    </dgm:pt>
    <dgm:pt modelId="{88E5A5FC-A081-4AF2-ABC9-853FFAA7BF85}" type="parTrans" cxnId="{61FF2EC7-4263-47F3-9403-23D57FA3664A}">
      <dgm:prSet/>
      <dgm:spPr/>
      <dgm:t>
        <a:bodyPr/>
        <a:lstStyle/>
        <a:p>
          <a:endParaRPr lang="en-US"/>
        </a:p>
      </dgm:t>
    </dgm:pt>
    <dgm:pt modelId="{ACE7F7F3-9F44-4355-9694-D6529844AB9B}" type="sibTrans" cxnId="{61FF2EC7-4263-47F3-9403-23D57FA3664A}">
      <dgm:prSet/>
      <dgm:spPr/>
      <dgm:t>
        <a:bodyPr/>
        <a:lstStyle/>
        <a:p>
          <a:endParaRPr lang="en-US"/>
        </a:p>
      </dgm:t>
    </dgm:pt>
    <dgm:pt modelId="{5200C6D7-6347-43A2-B040-EA404FBA3A2B}">
      <dgm:prSet custT="1"/>
      <dgm:spPr/>
      <dgm:t>
        <a:bodyPr/>
        <a:lstStyle/>
        <a:p>
          <a:r>
            <a:rPr lang="en-US" sz="2400" b="0" dirty="0"/>
            <a:t>We’re often understaffed and overloaded. </a:t>
          </a:r>
        </a:p>
      </dgm:t>
    </dgm:pt>
    <dgm:pt modelId="{1ED6EA92-626E-4839-9133-FFB55A8E1A2B}" type="parTrans" cxnId="{871A4A48-10BB-4ABF-B8C3-23F71B5D82A5}">
      <dgm:prSet/>
      <dgm:spPr/>
      <dgm:t>
        <a:bodyPr/>
        <a:lstStyle/>
        <a:p>
          <a:endParaRPr lang="en-US"/>
        </a:p>
      </dgm:t>
    </dgm:pt>
    <dgm:pt modelId="{FD84B8E8-7681-470E-BA56-D2AE717CDEB9}" type="sibTrans" cxnId="{871A4A48-10BB-4ABF-B8C3-23F71B5D82A5}">
      <dgm:prSet/>
      <dgm:spPr/>
      <dgm:t>
        <a:bodyPr/>
        <a:lstStyle/>
        <a:p>
          <a:endParaRPr lang="en-US"/>
        </a:p>
      </dgm:t>
    </dgm:pt>
    <dgm:pt modelId="{AC8E276B-0ABC-4700-89FF-4E2274A5BC46}">
      <dgm:prSet custT="1"/>
      <dgm:spPr/>
      <dgm:t>
        <a:bodyPr/>
        <a:lstStyle/>
        <a:p>
          <a:r>
            <a:rPr lang="en-US" sz="2400" dirty="0"/>
            <a:t>Time management isn’t personal – it’s survival </a:t>
          </a:r>
        </a:p>
      </dgm:t>
    </dgm:pt>
    <dgm:pt modelId="{55498D16-5A82-40B9-8D1E-BC5E04435CA5}" type="parTrans" cxnId="{CC571FE4-06FF-4AE3-B925-7981D10935C5}">
      <dgm:prSet/>
      <dgm:spPr/>
      <dgm:t>
        <a:bodyPr/>
        <a:lstStyle/>
        <a:p>
          <a:endParaRPr lang="en-US"/>
        </a:p>
      </dgm:t>
    </dgm:pt>
    <dgm:pt modelId="{82BACF7A-ED15-4D96-9B06-5BCC5DC3A3E1}" type="sibTrans" cxnId="{CC571FE4-06FF-4AE3-B925-7981D10935C5}">
      <dgm:prSet/>
      <dgm:spPr/>
      <dgm:t>
        <a:bodyPr/>
        <a:lstStyle/>
        <a:p>
          <a:endParaRPr lang="en-US"/>
        </a:p>
      </dgm:t>
    </dgm:pt>
    <dgm:pt modelId="{43189E50-ABA1-4066-BE31-B77782CEE39A}" type="pres">
      <dgm:prSet presAssocID="{8CC17CA4-A10B-414C-BDCE-3024B43AE370}" presName="root" presStyleCnt="0">
        <dgm:presLayoutVars>
          <dgm:dir/>
          <dgm:resizeHandles val="exact"/>
        </dgm:presLayoutVars>
      </dgm:prSet>
      <dgm:spPr/>
    </dgm:pt>
    <dgm:pt modelId="{79D8F87C-CE4C-434F-A22C-56FD61BC22E7}" type="pres">
      <dgm:prSet presAssocID="{7BCBAE9C-01B2-4AD1-9E67-941111C2588D}" presName="compNode" presStyleCnt="0"/>
      <dgm:spPr/>
    </dgm:pt>
    <dgm:pt modelId="{BF67CBB7-1870-4337-8489-8C698449423F}" type="pres">
      <dgm:prSet presAssocID="{7BCBAE9C-01B2-4AD1-9E67-941111C2588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
        </a:ext>
      </dgm:extLst>
    </dgm:pt>
    <dgm:pt modelId="{AA2A6892-4FF0-46F3-9868-72717266A719}" type="pres">
      <dgm:prSet presAssocID="{7BCBAE9C-01B2-4AD1-9E67-941111C2588D}" presName="spaceRect" presStyleCnt="0"/>
      <dgm:spPr/>
    </dgm:pt>
    <dgm:pt modelId="{851CD61F-5053-4EC0-9F97-54CA95A3BE2E}" type="pres">
      <dgm:prSet presAssocID="{7BCBAE9C-01B2-4AD1-9E67-941111C2588D}" presName="textRect" presStyleLbl="revTx" presStyleIdx="0" presStyleCnt="3" custScaleX="128891">
        <dgm:presLayoutVars>
          <dgm:chMax val="1"/>
          <dgm:chPref val="1"/>
        </dgm:presLayoutVars>
      </dgm:prSet>
      <dgm:spPr/>
    </dgm:pt>
    <dgm:pt modelId="{FFF432C5-16A9-483E-AEBC-DD9A44724BA1}" type="pres">
      <dgm:prSet presAssocID="{ACE7F7F3-9F44-4355-9694-D6529844AB9B}" presName="sibTrans" presStyleCnt="0"/>
      <dgm:spPr/>
    </dgm:pt>
    <dgm:pt modelId="{8DDEFE11-30C8-4FCB-9EF3-506CFCA19645}" type="pres">
      <dgm:prSet presAssocID="{5200C6D7-6347-43A2-B040-EA404FBA3A2B}" presName="compNode" presStyleCnt="0"/>
      <dgm:spPr/>
    </dgm:pt>
    <dgm:pt modelId="{54A8BD9A-47E0-4270-98A5-1A5C10F0D988}" type="pres">
      <dgm:prSet presAssocID="{5200C6D7-6347-43A2-B040-EA404FBA3A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3E0704AA-F43B-40A3-BF7F-90D1B9A89AF7}" type="pres">
      <dgm:prSet presAssocID="{5200C6D7-6347-43A2-B040-EA404FBA3A2B}" presName="spaceRect" presStyleCnt="0"/>
      <dgm:spPr/>
    </dgm:pt>
    <dgm:pt modelId="{EC88B989-D4E5-4ADA-800D-4ABCC33EE32A}" type="pres">
      <dgm:prSet presAssocID="{5200C6D7-6347-43A2-B040-EA404FBA3A2B}" presName="textRect" presStyleLbl="revTx" presStyleIdx="1" presStyleCnt="3" custScaleX="122754">
        <dgm:presLayoutVars>
          <dgm:chMax val="1"/>
          <dgm:chPref val="1"/>
        </dgm:presLayoutVars>
      </dgm:prSet>
      <dgm:spPr/>
    </dgm:pt>
    <dgm:pt modelId="{B76D96F1-8A5B-4929-8956-5C1A1C1AEEF9}" type="pres">
      <dgm:prSet presAssocID="{FD84B8E8-7681-470E-BA56-D2AE717CDEB9}" presName="sibTrans" presStyleCnt="0"/>
      <dgm:spPr/>
    </dgm:pt>
    <dgm:pt modelId="{D7776314-319D-4C27-946D-AF1C7889FA3C}" type="pres">
      <dgm:prSet presAssocID="{AC8E276B-0ABC-4700-89FF-4E2274A5BC46}" presName="compNode" presStyleCnt="0"/>
      <dgm:spPr/>
    </dgm:pt>
    <dgm:pt modelId="{5268AC0D-6D75-4AB8-942A-9EDB47E2B2CA}" type="pres">
      <dgm:prSet presAssocID="{AC8E276B-0ABC-4700-89FF-4E2274A5BC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3FC18A6D-6D92-4ECD-9439-85E76EC6BD1F}" type="pres">
      <dgm:prSet presAssocID="{AC8E276B-0ABC-4700-89FF-4E2274A5BC46}" presName="spaceRect" presStyleCnt="0"/>
      <dgm:spPr/>
    </dgm:pt>
    <dgm:pt modelId="{314AD8C4-46F6-4BD3-9D6F-CB17334C3452}" type="pres">
      <dgm:prSet presAssocID="{AC8E276B-0ABC-4700-89FF-4E2274A5BC46}" presName="textRect" presStyleLbl="revTx" presStyleIdx="2" presStyleCnt="3" custScaleX="115002" custScaleY="105567">
        <dgm:presLayoutVars>
          <dgm:chMax val="1"/>
          <dgm:chPref val="1"/>
        </dgm:presLayoutVars>
      </dgm:prSet>
      <dgm:spPr/>
    </dgm:pt>
  </dgm:ptLst>
  <dgm:cxnLst>
    <dgm:cxn modelId="{AE2FDC02-A418-4CB3-80F6-77C2D426182E}" type="presOf" srcId="{5200C6D7-6347-43A2-B040-EA404FBA3A2B}" destId="{EC88B989-D4E5-4ADA-800D-4ABCC33EE32A}" srcOrd="0" destOrd="0" presId="urn:microsoft.com/office/officeart/2018/2/layout/IconLabelList"/>
    <dgm:cxn modelId="{6422C41D-CA77-4669-B975-BC974E51FFB2}" type="presOf" srcId="{AC8E276B-0ABC-4700-89FF-4E2274A5BC46}" destId="{314AD8C4-46F6-4BD3-9D6F-CB17334C3452}" srcOrd="0" destOrd="0" presId="urn:microsoft.com/office/officeart/2018/2/layout/IconLabelList"/>
    <dgm:cxn modelId="{A478152E-C5F9-44F7-BFA1-1A8F421E634E}" type="presOf" srcId="{8CC17CA4-A10B-414C-BDCE-3024B43AE370}" destId="{43189E50-ABA1-4066-BE31-B77782CEE39A}" srcOrd="0" destOrd="0" presId="urn:microsoft.com/office/officeart/2018/2/layout/IconLabelList"/>
    <dgm:cxn modelId="{871A4A48-10BB-4ABF-B8C3-23F71B5D82A5}" srcId="{8CC17CA4-A10B-414C-BDCE-3024B43AE370}" destId="{5200C6D7-6347-43A2-B040-EA404FBA3A2B}" srcOrd="1" destOrd="0" parTransId="{1ED6EA92-626E-4839-9133-FFB55A8E1A2B}" sibTransId="{FD84B8E8-7681-470E-BA56-D2AE717CDEB9}"/>
    <dgm:cxn modelId="{CD490E83-7BF7-48CD-8989-F6F355B6CD0D}" type="presOf" srcId="{7BCBAE9C-01B2-4AD1-9E67-941111C2588D}" destId="{851CD61F-5053-4EC0-9F97-54CA95A3BE2E}" srcOrd="0" destOrd="0" presId="urn:microsoft.com/office/officeart/2018/2/layout/IconLabelList"/>
    <dgm:cxn modelId="{61FF2EC7-4263-47F3-9403-23D57FA3664A}" srcId="{8CC17CA4-A10B-414C-BDCE-3024B43AE370}" destId="{7BCBAE9C-01B2-4AD1-9E67-941111C2588D}" srcOrd="0" destOrd="0" parTransId="{88E5A5FC-A081-4AF2-ABC9-853FFAA7BF85}" sibTransId="{ACE7F7F3-9F44-4355-9694-D6529844AB9B}"/>
    <dgm:cxn modelId="{CC571FE4-06FF-4AE3-B925-7981D10935C5}" srcId="{8CC17CA4-A10B-414C-BDCE-3024B43AE370}" destId="{AC8E276B-0ABC-4700-89FF-4E2274A5BC46}" srcOrd="2" destOrd="0" parTransId="{55498D16-5A82-40B9-8D1E-BC5E04435CA5}" sibTransId="{82BACF7A-ED15-4D96-9B06-5BCC5DC3A3E1}"/>
    <dgm:cxn modelId="{EE432225-53A2-46F0-A04D-1F096A6F813E}" type="presParOf" srcId="{43189E50-ABA1-4066-BE31-B77782CEE39A}" destId="{79D8F87C-CE4C-434F-A22C-56FD61BC22E7}" srcOrd="0" destOrd="0" presId="urn:microsoft.com/office/officeart/2018/2/layout/IconLabelList"/>
    <dgm:cxn modelId="{9E3DDC84-093A-4447-9708-ED383BB58636}" type="presParOf" srcId="{79D8F87C-CE4C-434F-A22C-56FD61BC22E7}" destId="{BF67CBB7-1870-4337-8489-8C698449423F}" srcOrd="0" destOrd="0" presId="urn:microsoft.com/office/officeart/2018/2/layout/IconLabelList"/>
    <dgm:cxn modelId="{78BE633F-165B-4384-A6B3-0AC4CBEE8F44}" type="presParOf" srcId="{79D8F87C-CE4C-434F-A22C-56FD61BC22E7}" destId="{AA2A6892-4FF0-46F3-9868-72717266A719}" srcOrd="1" destOrd="0" presId="urn:microsoft.com/office/officeart/2018/2/layout/IconLabelList"/>
    <dgm:cxn modelId="{9EAEE777-DB0B-4CF2-A157-0E1EDB956855}" type="presParOf" srcId="{79D8F87C-CE4C-434F-A22C-56FD61BC22E7}" destId="{851CD61F-5053-4EC0-9F97-54CA95A3BE2E}" srcOrd="2" destOrd="0" presId="urn:microsoft.com/office/officeart/2018/2/layout/IconLabelList"/>
    <dgm:cxn modelId="{6DF816DA-252F-451E-9F8C-B576CD313ADE}" type="presParOf" srcId="{43189E50-ABA1-4066-BE31-B77782CEE39A}" destId="{FFF432C5-16A9-483E-AEBC-DD9A44724BA1}" srcOrd="1" destOrd="0" presId="urn:microsoft.com/office/officeart/2018/2/layout/IconLabelList"/>
    <dgm:cxn modelId="{EBE042A7-0DEB-4288-AF2E-41130D75A4E4}" type="presParOf" srcId="{43189E50-ABA1-4066-BE31-B77782CEE39A}" destId="{8DDEFE11-30C8-4FCB-9EF3-506CFCA19645}" srcOrd="2" destOrd="0" presId="urn:microsoft.com/office/officeart/2018/2/layout/IconLabelList"/>
    <dgm:cxn modelId="{FCFCF4BC-5EBC-4EA9-981D-28E68072479D}" type="presParOf" srcId="{8DDEFE11-30C8-4FCB-9EF3-506CFCA19645}" destId="{54A8BD9A-47E0-4270-98A5-1A5C10F0D988}" srcOrd="0" destOrd="0" presId="urn:microsoft.com/office/officeart/2018/2/layout/IconLabelList"/>
    <dgm:cxn modelId="{99430198-C209-48C9-A209-8C2E7737BF08}" type="presParOf" srcId="{8DDEFE11-30C8-4FCB-9EF3-506CFCA19645}" destId="{3E0704AA-F43B-40A3-BF7F-90D1B9A89AF7}" srcOrd="1" destOrd="0" presId="urn:microsoft.com/office/officeart/2018/2/layout/IconLabelList"/>
    <dgm:cxn modelId="{6892A725-2472-4037-8974-5C7D88C45A6B}" type="presParOf" srcId="{8DDEFE11-30C8-4FCB-9EF3-506CFCA19645}" destId="{EC88B989-D4E5-4ADA-800D-4ABCC33EE32A}" srcOrd="2" destOrd="0" presId="urn:microsoft.com/office/officeart/2018/2/layout/IconLabelList"/>
    <dgm:cxn modelId="{E8179B64-7BB1-4BA7-AF6A-1CAC77D975EE}" type="presParOf" srcId="{43189E50-ABA1-4066-BE31-B77782CEE39A}" destId="{B76D96F1-8A5B-4929-8956-5C1A1C1AEEF9}" srcOrd="3" destOrd="0" presId="urn:microsoft.com/office/officeart/2018/2/layout/IconLabelList"/>
    <dgm:cxn modelId="{94DE2919-680B-41A7-B140-D2D28F2E1545}" type="presParOf" srcId="{43189E50-ABA1-4066-BE31-B77782CEE39A}" destId="{D7776314-319D-4C27-946D-AF1C7889FA3C}" srcOrd="4" destOrd="0" presId="urn:microsoft.com/office/officeart/2018/2/layout/IconLabelList"/>
    <dgm:cxn modelId="{2DEF6ADB-4F41-4CA5-9730-883F63014059}" type="presParOf" srcId="{D7776314-319D-4C27-946D-AF1C7889FA3C}" destId="{5268AC0D-6D75-4AB8-942A-9EDB47E2B2CA}" srcOrd="0" destOrd="0" presId="urn:microsoft.com/office/officeart/2018/2/layout/IconLabelList"/>
    <dgm:cxn modelId="{41D7EB03-66E1-4B94-AC31-E8E077AE23D8}" type="presParOf" srcId="{D7776314-319D-4C27-946D-AF1C7889FA3C}" destId="{3FC18A6D-6D92-4ECD-9439-85E76EC6BD1F}" srcOrd="1" destOrd="0" presId="urn:microsoft.com/office/officeart/2018/2/layout/IconLabelList"/>
    <dgm:cxn modelId="{57B8654B-2527-4B70-A260-1C45D076DEB2}" type="presParOf" srcId="{D7776314-319D-4C27-946D-AF1C7889FA3C}" destId="{314AD8C4-46F6-4BD3-9D6F-CB17334C345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AB563-FB17-4068-8A9D-2595E22FC90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09CF828-3380-44E9-9BBA-0ECA7AC699C5}">
      <dgm:prSet/>
      <dgm:spPr/>
      <dgm:t>
        <a:bodyPr/>
        <a:lstStyle/>
        <a:p>
          <a:r>
            <a:rPr lang="en-US"/>
            <a:t>Identify</a:t>
          </a:r>
        </a:p>
      </dgm:t>
    </dgm:pt>
    <dgm:pt modelId="{B6CFD7E4-1362-4E28-ACF1-702C1DD05729}" type="parTrans" cxnId="{A879006A-68D2-4A69-8C30-8CA4DB68DDC8}">
      <dgm:prSet/>
      <dgm:spPr/>
      <dgm:t>
        <a:bodyPr/>
        <a:lstStyle/>
        <a:p>
          <a:endParaRPr lang="en-US" sz="2200"/>
        </a:p>
      </dgm:t>
    </dgm:pt>
    <dgm:pt modelId="{A09266A7-F104-4A5F-A85C-1AD8592CBF07}" type="sibTrans" cxnId="{A879006A-68D2-4A69-8C30-8CA4DB68DDC8}">
      <dgm:prSet/>
      <dgm:spPr/>
      <dgm:t>
        <a:bodyPr/>
        <a:lstStyle/>
        <a:p>
          <a:endParaRPr lang="en-US"/>
        </a:p>
      </dgm:t>
    </dgm:pt>
    <dgm:pt modelId="{9A99A7B8-94D7-4A6A-B572-A7FE938F4F6F}">
      <dgm:prSet/>
      <dgm:spPr/>
      <dgm:t>
        <a:bodyPr/>
        <a:lstStyle/>
        <a:p>
          <a:r>
            <a:rPr lang="en-US" dirty="0"/>
            <a:t>Identify individual primary time management challenges</a:t>
          </a:r>
        </a:p>
      </dgm:t>
    </dgm:pt>
    <dgm:pt modelId="{EB92295B-A362-4F19-80D1-A6A582112E0F}" type="parTrans" cxnId="{5D099287-FF6A-4F32-8D5A-0EA7F7B37535}">
      <dgm:prSet/>
      <dgm:spPr/>
      <dgm:t>
        <a:bodyPr/>
        <a:lstStyle/>
        <a:p>
          <a:endParaRPr lang="en-US" sz="2200"/>
        </a:p>
      </dgm:t>
    </dgm:pt>
    <dgm:pt modelId="{319FF74B-70C0-44C1-930D-88629C38836F}" type="sibTrans" cxnId="{5D099287-FF6A-4F32-8D5A-0EA7F7B37535}">
      <dgm:prSet/>
      <dgm:spPr/>
      <dgm:t>
        <a:bodyPr/>
        <a:lstStyle/>
        <a:p>
          <a:endParaRPr lang="en-US"/>
        </a:p>
      </dgm:t>
    </dgm:pt>
    <dgm:pt modelId="{21F85DCC-26B9-4371-9179-1C456BC4C644}">
      <dgm:prSet/>
      <dgm:spPr/>
      <dgm:t>
        <a:bodyPr/>
        <a:lstStyle/>
        <a:p>
          <a:r>
            <a:rPr lang="en-US"/>
            <a:t>Understand</a:t>
          </a:r>
        </a:p>
      </dgm:t>
    </dgm:pt>
    <dgm:pt modelId="{1D7C4C33-5C16-45DA-97E9-F9459DCBC93B}" type="parTrans" cxnId="{B34A58D3-BCA8-4FDC-A245-D786DA53281D}">
      <dgm:prSet/>
      <dgm:spPr/>
      <dgm:t>
        <a:bodyPr/>
        <a:lstStyle/>
        <a:p>
          <a:endParaRPr lang="en-US" sz="2200"/>
        </a:p>
      </dgm:t>
    </dgm:pt>
    <dgm:pt modelId="{E90EE978-B692-4F69-A1A9-5176C56CDCCC}" type="sibTrans" cxnId="{B34A58D3-BCA8-4FDC-A245-D786DA53281D}">
      <dgm:prSet/>
      <dgm:spPr/>
      <dgm:t>
        <a:bodyPr/>
        <a:lstStyle/>
        <a:p>
          <a:endParaRPr lang="en-US"/>
        </a:p>
      </dgm:t>
    </dgm:pt>
    <dgm:pt modelId="{A24C329C-B89D-4183-815B-35BDB0AD0F60}">
      <dgm:prSet/>
      <dgm:spPr/>
      <dgm:t>
        <a:bodyPr/>
        <a:lstStyle/>
        <a:p>
          <a:r>
            <a:rPr lang="en-US" dirty="0"/>
            <a:t>Understand cost in lack of prioritization</a:t>
          </a:r>
        </a:p>
      </dgm:t>
    </dgm:pt>
    <dgm:pt modelId="{397434CC-4F9B-4770-A84F-ECDE98F2F85C}" type="parTrans" cxnId="{9B539BD1-1E40-4B6B-8993-E789FF179530}">
      <dgm:prSet/>
      <dgm:spPr/>
      <dgm:t>
        <a:bodyPr/>
        <a:lstStyle/>
        <a:p>
          <a:endParaRPr lang="en-US" sz="2200"/>
        </a:p>
      </dgm:t>
    </dgm:pt>
    <dgm:pt modelId="{D6CBF9B2-1FB9-435A-85B2-60A314BD8CBB}" type="sibTrans" cxnId="{9B539BD1-1E40-4B6B-8993-E789FF179530}">
      <dgm:prSet/>
      <dgm:spPr/>
      <dgm:t>
        <a:bodyPr/>
        <a:lstStyle/>
        <a:p>
          <a:endParaRPr lang="en-US"/>
        </a:p>
      </dgm:t>
    </dgm:pt>
    <dgm:pt modelId="{19604DFE-E5F2-4090-AFAE-ADC9E3071824}">
      <dgm:prSet/>
      <dgm:spPr/>
      <dgm:t>
        <a:bodyPr/>
        <a:lstStyle/>
        <a:p>
          <a:r>
            <a:rPr lang="en-US"/>
            <a:t>Apply</a:t>
          </a:r>
        </a:p>
      </dgm:t>
    </dgm:pt>
    <dgm:pt modelId="{BFF1017A-8261-47D4-B363-B4B0F319654D}" type="parTrans" cxnId="{9482F4EF-8AD4-4723-8B64-5C47E6414C4F}">
      <dgm:prSet/>
      <dgm:spPr/>
      <dgm:t>
        <a:bodyPr/>
        <a:lstStyle/>
        <a:p>
          <a:endParaRPr lang="en-US" sz="2200"/>
        </a:p>
      </dgm:t>
    </dgm:pt>
    <dgm:pt modelId="{8F1B9A70-634F-4911-9DAC-BC162BC89F5A}" type="sibTrans" cxnId="{9482F4EF-8AD4-4723-8B64-5C47E6414C4F}">
      <dgm:prSet/>
      <dgm:spPr/>
      <dgm:t>
        <a:bodyPr/>
        <a:lstStyle/>
        <a:p>
          <a:endParaRPr lang="en-US"/>
        </a:p>
      </dgm:t>
    </dgm:pt>
    <dgm:pt modelId="{93E89007-E4D2-4332-8B62-E0F04A637B42}">
      <dgm:prSet/>
      <dgm:spPr/>
      <dgm:t>
        <a:bodyPr/>
        <a:lstStyle/>
        <a:p>
          <a:r>
            <a:rPr lang="en-US"/>
            <a:t>Apply tools (Eisenhower Matrix, MITs, Time Blocking)</a:t>
          </a:r>
        </a:p>
      </dgm:t>
    </dgm:pt>
    <dgm:pt modelId="{D3DFFFF0-0065-4D57-8C67-46119FBD4106}" type="parTrans" cxnId="{514887F6-93F3-432C-B536-73849C83ED0F}">
      <dgm:prSet/>
      <dgm:spPr/>
      <dgm:t>
        <a:bodyPr/>
        <a:lstStyle/>
        <a:p>
          <a:endParaRPr lang="en-US" sz="2200"/>
        </a:p>
      </dgm:t>
    </dgm:pt>
    <dgm:pt modelId="{A5DE3E4F-9FD8-429E-B1CC-A0E7AC3C306A}" type="sibTrans" cxnId="{514887F6-93F3-432C-B536-73849C83ED0F}">
      <dgm:prSet/>
      <dgm:spPr/>
      <dgm:t>
        <a:bodyPr/>
        <a:lstStyle/>
        <a:p>
          <a:endParaRPr lang="en-US"/>
        </a:p>
      </dgm:t>
    </dgm:pt>
    <dgm:pt modelId="{3C319B43-F834-4001-943F-C836E56A79E8}">
      <dgm:prSet/>
      <dgm:spPr/>
      <dgm:t>
        <a:bodyPr/>
        <a:lstStyle/>
        <a:p>
          <a:r>
            <a:rPr lang="en-US" dirty="0"/>
            <a:t>Reflect </a:t>
          </a:r>
        </a:p>
      </dgm:t>
    </dgm:pt>
    <dgm:pt modelId="{23AA7ACA-96C3-4F82-8FAA-3E442D3D1DE1}" type="parTrans" cxnId="{774769FC-9ABE-4AB1-820A-42DE3C77893E}">
      <dgm:prSet/>
      <dgm:spPr/>
      <dgm:t>
        <a:bodyPr/>
        <a:lstStyle/>
        <a:p>
          <a:endParaRPr lang="en-US" sz="2200"/>
        </a:p>
      </dgm:t>
    </dgm:pt>
    <dgm:pt modelId="{B72AD7E9-42EF-471C-88E9-A44C99F78E6B}" type="sibTrans" cxnId="{774769FC-9ABE-4AB1-820A-42DE3C77893E}">
      <dgm:prSet/>
      <dgm:spPr/>
      <dgm:t>
        <a:bodyPr/>
        <a:lstStyle/>
        <a:p>
          <a:endParaRPr lang="en-US"/>
        </a:p>
      </dgm:t>
    </dgm:pt>
    <dgm:pt modelId="{84A93420-932E-407A-ABF7-F7B2D0B24D5B}">
      <dgm:prSet/>
      <dgm:spPr/>
      <dgm:t>
        <a:bodyPr/>
        <a:lstStyle/>
        <a:p>
          <a:r>
            <a:rPr lang="en-US" dirty="0"/>
            <a:t>Reflect on habits and leadership patterns specific to fast-paced, reactive transportation environment </a:t>
          </a:r>
        </a:p>
      </dgm:t>
    </dgm:pt>
    <dgm:pt modelId="{680F6D60-98BA-4A56-A7E6-1DE6CEE8076A}" type="parTrans" cxnId="{DADA0BC8-DC1E-48B6-A927-53C3159E98A3}">
      <dgm:prSet/>
      <dgm:spPr/>
      <dgm:t>
        <a:bodyPr/>
        <a:lstStyle/>
        <a:p>
          <a:endParaRPr lang="en-US" sz="2200"/>
        </a:p>
      </dgm:t>
    </dgm:pt>
    <dgm:pt modelId="{DB937022-67E3-437F-BA73-6BD9532B94C6}" type="sibTrans" cxnId="{DADA0BC8-DC1E-48B6-A927-53C3159E98A3}">
      <dgm:prSet/>
      <dgm:spPr/>
      <dgm:t>
        <a:bodyPr/>
        <a:lstStyle/>
        <a:p>
          <a:endParaRPr lang="en-US"/>
        </a:p>
      </dgm:t>
    </dgm:pt>
    <dgm:pt modelId="{26C16E2E-FD11-401D-ABCF-C49F12CFFD79}">
      <dgm:prSet/>
      <dgm:spPr/>
      <dgm:t>
        <a:bodyPr/>
        <a:lstStyle/>
        <a:p>
          <a:r>
            <a:rPr lang="en-US"/>
            <a:t>Focus on</a:t>
          </a:r>
        </a:p>
      </dgm:t>
    </dgm:pt>
    <dgm:pt modelId="{A32570F2-7F12-40F8-BBAB-2A6804FF8925}" type="parTrans" cxnId="{1156D31A-545A-4B62-B86D-82D2541CB0FC}">
      <dgm:prSet/>
      <dgm:spPr/>
      <dgm:t>
        <a:bodyPr/>
        <a:lstStyle/>
        <a:p>
          <a:endParaRPr lang="en-US" sz="2200"/>
        </a:p>
      </dgm:t>
    </dgm:pt>
    <dgm:pt modelId="{41B32AB2-9B0E-4E8C-820A-2B297DD5B7D7}" type="sibTrans" cxnId="{1156D31A-545A-4B62-B86D-82D2541CB0FC}">
      <dgm:prSet/>
      <dgm:spPr/>
      <dgm:t>
        <a:bodyPr/>
        <a:lstStyle/>
        <a:p>
          <a:endParaRPr lang="en-US"/>
        </a:p>
      </dgm:t>
    </dgm:pt>
    <dgm:pt modelId="{1D9FE5A7-7B8B-4C3F-8779-81F6266C0920}">
      <dgm:prSet/>
      <dgm:spPr/>
      <dgm:t>
        <a:bodyPr/>
        <a:lstStyle/>
        <a:p>
          <a:r>
            <a:rPr lang="en-US" dirty="0"/>
            <a:t>Focus on how to prioritize areas you can and cannot control  </a:t>
          </a:r>
        </a:p>
      </dgm:t>
    </dgm:pt>
    <dgm:pt modelId="{CA052769-9859-4B96-B09C-4429EC3D7BFC}" type="parTrans" cxnId="{C4AFE8F7-BE51-48B2-8827-23CAA2FEC7D0}">
      <dgm:prSet/>
      <dgm:spPr/>
      <dgm:t>
        <a:bodyPr/>
        <a:lstStyle/>
        <a:p>
          <a:endParaRPr lang="en-US" sz="2200"/>
        </a:p>
      </dgm:t>
    </dgm:pt>
    <dgm:pt modelId="{0CF746ED-A86A-4F6A-B734-C2A3E771FE37}" type="sibTrans" cxnId="{C4AFE8F7-BE51-48B2-8827-23CAA2FEC7D0}">
      <dgm:prSet/>
      <dgm:spPr/>
      <dgm:t>
        <a:bodyPr/>
        <a:lstStyle/>
        <a:p>
          <a:endParaRPr lang="en-US"/>
        </a:p>
      </dgm:t>
    </dgm:pt>
    <dgm:pt modelId="{1B4C4C8A-07A1-41EB-A206-D6E756BDDE0C}">
      <dgm:prSet/>
      <dgm:spPr/>
      <dgm:t>
        <a:bodyPr/>
        <a:lstStyle/>
        <a:p>
          <a:r>
            <a:rPr lang="en-US"/>
            <a:t>Build</a:t>
          </a:r>
        </a:p>
      </dgm:t>
    </dgm:pt>
    <dgm:pt modelId="{01C86A80-1CDA-420F-98DE-3D644E46CD8A}" type="parTrans" cxnId="{1F945CC5-C869-4F41-BBDB-7E6A398B1623}">
      <dgm:prSet/>
      <dgm:spPr/>
      <dgm:t>
        <a:bodyPr/>
        <a:lstStyle/>
        <a:p>
          <a:endParaRPr lang="en-US" sz="2200"/>
        </a:p>
      </dgm:t>
    </dgm:pt>
    <dgm:pt modelId="{F89B8DDF-808D-4AEE-AD4B-A01EF6CBF410}" type="sibTrans" cxnId="{1F945CC5-C869-4F41-BBDB-7E6A398B1623}">
      <dgm:prSet/>
      <dgm:spPr/>
      <dgm:t>
        <a:bodyPr/>
        <a:lstStyle/>
        <a:p>
          <a:endParaRPr lang="en-US"/>
        </a:p>
      </dgm:t>
    </dgm:pt>
    <dgm:pt modelId="{89565BED-8972-49FF-9122-EA29C3002BD7}">
      <dgm:prSet/>
      <dgm:spPr/>
      <dgm:t>
        <a:bodyPr/>
        <a:lstStyle/>
        <a:p>
          <a:r>
            <a:rPr lang="en-US" dirty="0"/>
            <a:t>Build a personal action plan to improve focus and time discipline</a:t>
          </a:r>
        </a:p>
      </dgm:t>
    </dgm:pt>
    <dgm:pt modelId="{DFB69161-DD24-4E1A-8345-5E458D5C4AFA}" type="parTrans" cxnId="{8A386860-B02C-4DD9-A08F-B5507A97E1A9}">
      <dgm:prSet/>
      <dgm:spPr/>
      <dgm:t>
        <a:bodyPr/>
        <a:lstStyle/>
        <a:p>
          <a:endParaRPr lang="en-US" sz="2200"/>
        </a:p>
      </dgm:t>
    </dgm:pt>
    <dgm:pt modelId="{1C04F95B-EE17-468C-AFCD-6F46194FE24A}" type="sibTrans" cxnId="{8A386860-B02C-4DD9-A08F-B5507A97E1A9}">
      <dgm:prSet/>
      <dgm:spPr/>
      <dgm:t>
        <a:bodyPr/>
        <a:lstStyle/>
        <a:p>
          <a:endParaRPr lang="en-US"/>
        </a:p>
      </dgm:t>
    </dgm:pt>
    <dgm:pt modelId="{A0B50155-6C60-4DB1-BD68-F79541700FE6}" type="pres">
      <dgm:prSet presAssocID="{0A7AB563-FB17-4068-8A9D-2595E22FC905}" presName="Name0" presStyleCnt="0">
        <dgm:presLayoutVars>
          <dgm:dir/>
          <dgm:animLvl val="lvl"/>
          <dgm:resizeHandles val="exact"/>
        </dgm:presLayoutVars>
      </dgm:prSet>
      <dgm:spPr/>
    </dgm:pt>
    <dgm:pt modelId="{C6EDC843-9E28-473A-8656-2ED4B09340B5}" type="pres">
      <dgm:prSet presAssocID="{D09CF828-3380-44E9-9BBA-0ECA7AC699C5}" presName="linNode" presStyleCnt="0"/>
      <dgm:spPr/>
    </dgm:pt>
    <dgm:pt modelId="{CD7341C0-B0C7-4477-9097-1C647E2D6ECC}" type="pres">
      <dgm:prSet presAssocID="{D09CF828-3380-44E9-9BBA-0ECA7AC699C5}" presName="parentText" presStyleLbl="node1" presStyleIdx="0" presStyleCnt="6">
        <dgm:presLayoutVars>
          <dgm:chMax val="1"/>
          <dgm:bulletEnabled val="1"/>
        </dgm:presLayoutVars>
      </dgm:prSet>
      <dgm:spPr/>
    </dgm:pt>
    <dgm:pt modelId="{960C538A-BF1F-4207-8635-5894D93A474D}" type="pres">
      <dgm:prSet presAssocID="{D09CF828-3380-44E9-9BBA-0ECA7AC699C5}" presName="descendantText" presStyleLbl="alignAccFollowNode1" presStyleIdx="0" presStyleCnt="6">
        <dgm:presLayoutVars>
          <dgm:bulletEnabled val="1"/>
        </dgm:presLayoutVars>
      </dgm:prSet>
      <dgm:spPr/>
    </dgm:pt>
    <dgm:pt modelId="{DA112319-73A8-41CA-944C-B9237489F66E}" type="pres">
      <dgm:prSet presAssocID="{A09266A7-F104-4A5F-A85C-1AD8592CBF07}" presName="sp" presStyleCnt="0"/>
      <dgm:spPr/>
    </dgm:pt>
    <dgm:pt modelId="{5213E7AD-07D5-4CDC-A5C3-03DFB5D3F3F9}" type="pres">
      <dgm:prSet presAssocID="{21F85DCC-26B9-4371-9179-1C456BC4C644}" presName="linNode" presStyleCnt="0"/>
      <dgm:spPr/>
    </dgm:pt>
    <dgm:pt modelId="{B6B0E7DC-D913-44B8-8F48-F3E991094770}" type="pres">
      <dgm:prSet presAssocID="{21F85DCC-26B9-4371-9179-1C456BC4C644}" presName="parentText" presStyleLbl="node1" presStyleIdx="1" presStyleCnt="6">
        <dgm:presLayoutVars>
          <dgm:chMax val="1"/>
          <dgm:bulletEnabled val="1"/>
        </dgm:presLayoutVars>
      </dgm:prSet>
      <dgm:spPr/>
    </dgm:pt>
    <dgm:pt modelId="{11B5C50E-5DC3-479F-89D2-47A0A181C000}" type="pres">
      <dgm:prSet presAssocID="{21F85DCC-26B9-4371-9179-1C456BC4C644}" presName="descendantText" presStyleLbl="alignAccFollowNode1" presStyleIdx="1" presStyleCnt="6">
        <dgm:presLayoutVars>
          <dgm:bulletEnabled val="1"/>
        </dgm:presLayoutVars>
      </dgm:prSet>
      <dgm:spPr/>
    </dgm:pt>
    <dgm:pt modelId="{6212B83A-D830-4183-B201-498474F978D8}" type="pres">
      <dgm:prSet presAssocID="{E90EE978-B692-4F69-A1A9-5176C56CDCCC}" presName="sp" presStyleCnt="0"/>
      <dgm:spPr/>
    </dgm:pt>
    <dgm:pt modelId="{A64AA7E9-B388-4AD9-9777-422388D63BA6}" type="pres">
      <dgm:prSet presAssocID="{19604DFE-E5F2-4090-AFAE-ADC9E3071824}" presName="linNode" presStyleCnt="0"/>
      <dgm:spPr/>
    </dgm:pt>
    <dgm:pt modelId="{B74A83BB-5DCE-496D-860A-3D65D667A74F}" type="pres">
      <dgm:prSet presAssocID="{19604DFE-E5F2-4090-AFAE-ADC9E3071824}" presName="parentText" presStyleLbl="node1" presStyleIdx="2" presStyleCnt="6">
        <dgm:presLayoutVars>
          <dgm:chMax val="1"/>
          <dgm:bulletEnabled val="1"/>
        </dgm:presLayoutVars>
      </dgm:prSet>
      <dgm:spPr/>
    </dgm:pt>
    <dgm:pt modelId="{92CC0BB6-6523-45F7-A227-729891FCABD7}" type="pres">
      <dgm:prSet presAssocID="{19604DFE-E5F2-4090-AFAE-ADC9E3071824}" presName="descendantText" presStyleLbl="alignAccFollowNode1" presStyleIdx="2" presStyleCnt="6">
        <dgm:presLayoutVars>
          <dgm:bulletEnabled val="1"/>
        </dgm:presLayoutVars>
      </dgm:prSet>
      <dgm:spPr/>
    </dgm:pt>
    <dgm:pt modelId="{94E23AEF-A2A7-446F-A2F9-1E3D28A38777}" type="pres">
      <dgm:prSet presAssocID="{8F1B9A70-634F-4911-9DAC-BC162BC89F5A}" presName="sp" presStyleCnt="0"/>
      <dgm:spPr/>
    </dgm:pt>
    <dgm:pt modelId="{5CD87B78-8F3C-450E-A6F4-FA346900DC64}" type="pres">
      <dgm:prSet presAssocID="{3C319B43-F834-4001-943F-C836E56A79E8}" presName="linNode" presStyleCnt="0"/>
      <dgm:spPr/>
    </dgm:pt>
    <dgm:pt modelId="{A8B12324-D963-43B4-9057-7981C43E2ACB}" type="pres">
      <dgm:prSet presAssocID="{3C319B43-F834-4001-943F-C836E56A79E8}" presName="parentText" presStyleLbl="node1" presStyleIdx="3" presStyleCnt="6">
        <dgm:presLayoutVars>
          <dgm:chMax val="1"/>
          <dgm:bulletEnabled val="1"/>
        </dgm:presLayoutVars>
      </dgm:prSet>
      <dgm:spPr/>
    </dgm:pt>
    <dgm:pt modelId="{18E867EB-077D-4D3B-8A78-B9BEC625ECA7}" type="pres">
      <dgm:prSet presAssocID="{3C319B43-F834-4001-943F-C836E56A79E8}" presName="descendantText" presStyleLbl="alignAccFollowNode1" presStyleIdx="3" presStyleCnt="6">
        <dgm:presLayoutVars>
          <dgm:bulletEnabled val="1"/>
        </dgm:presLayoutVars>
      </dgm:prSet>
      <dgm:spPr/>
    </dgm:pt>
    <dgm:pt modelId="{2FB51C7F-CC75-4DBE-86FE-FD42DB679813}" type="pres">
      <dgm:prSet presAssocID="{B72AD7E9-42EF-471C-88E9-A44C99F78E6B}" presName="sp" presStyleCnt="0"/>
      <dgm:spPr/>
    </dgm:pt>
    <dgm:pt modelId="{50DE06E4-A03E-4E29-B67B-5978AF54023A}" type="pres">
      <dgm:prSet presAssocID="{26C16E2E-FD11-401D-ABCF-C49F12CFFD79}" presName="linNode" presStyleCnt="0"/>
      <dgm:spPr/>
    </dgm:pt>
    <dgm:pt modelId="{97084073-09CC-444C-8FB5-7F79C0EB30DC}" type="pres">
      <dgm:prSet presAssocID="{26C16E2E-FD11-401D-ABCF-C49F12CFFD79}" presName="parentText" presStyleLbl="node1" presStyleIdx="4" presStyleCnt="6">
        <dgm:presLayoutVars>
          <dgm:chMax val="1"/>
          <dgm:bulletEnabled val="1"/>
        </dgm:presLayoutVars>
      </dgm:prSet>
      <dgm:spPr/>
    </dgm:pt>
    <dgm:pt modelId="{BD9289D2-6DDE-4345-904F-16AA746FD3F8}" type="pres">
      <dgm:prSet presAssocID="{26C16E2E-FD11-401D-ABCF-C49F12CFFD79}" presName="descendantText" presStyleLbl="alignAccFollowNode1" presStyleIdx="4" presStyleCnt="6">
        <dgm:presLayoutVars>
          <dgm:bulletEnabled val="1"/>
        </dgm:presLayoutVars>
      </dgm:prSet>
      <dgm:spPr/>
    </dgm:pt>
    <dgm:pt modelId="{36B73F6A-C5A5-4EFA-9221-5290BF6609B8}" type="pres">
      <dgm:prSet presAssocID="{41B32AB2-9B0E-4E8C-820A-2B297DD5B7D7}" presName="sp" presStyleCnt="0"/>
      <dgm:spPr/>
    </dgm:pt>
    <dgm:pt modelId="{5D8C943D-B5E2-4314-9975-B665573308B3}" type="pres">
      <dgm:prSet presAssocID="{1B4C4C8A-07A1-41EB-A206-D6E756BDDE0C}" presName="linNode" presStyleCnt="0"/>
      <dgm:spPr/>
    </dgm:pt>
    <dgm:pt modelId="{091860E4-E758-46AD-ABF9-FA3CB2FA90EF}" type="pres">
      <dgm:prSet presAssocID="{1B4C4C8A-07A1-41EB-A206-D6E756BDDE0C}" presName="parentText" presStyleLbl="node1" presStyleIdx="5" presStyleCnt="6">
        <dgm:presLayoutVars>
          <dgm:chMax val="1"/>
          <dgm:bulletEnabled val="1"/>
        </dgm:presLayoutVars>
      </dgm:prSet>
      <dgm:spPr/>
    </dgm:pt>
    <dgm:pt modelId="{1349D91C-601D-4CC9-A624-A4B17176FECB}" type="pres">
      <dgm:prSet presAssocID="{1B4C4C8A-07A1-41EB-A206-D6E756BDDE0C}" presName="descendantText" presStyleLbl="alignAccFollowNode1" presStyleIdx="5" presStyleCnt="6">
        <dgm:presLayoutVars>
          <dgm:bulletEnabled val="1"/>
        </dgm:presLayoutVars>
      </dgm:prSet>
      <dgm:spPr/>
    </dgm:pt>
  </dgm:ptLst>
  <dgm:cxnLst>
    <dgm:cxn modelId="{78245F0D-C850-450E-ACB3-7DB9668ED8DD}" type="presOf" srcId="{9A99A7B8-94D7-4A6A-B572-A7FE938F4F6F}" destId="{960C538A-BF1F-4207-8635-5894D93A474D}" srcOrd="0" destOrd="0" presId="urn:microsoft.com/office/officeart/2005/8/layout/vList5"/>
    <dgm:cxn modelId="{1156D31A-545A-4B62-B86D-82D2541CB0FC}" srcId="{0A7AB563-FB17-4068-8A9D-2595E22FC905}" destId="{26C16E2E-FD11-401D-ABCF-C49F12CFFD79}" srcOrd="4" destOrd="0" parTransId="{A32570F2-7F12-40F8-BBAB-2A6804FF8925}" sibTransId="{41B32AB2-9B0E-4E8C-820A-2B297DD5B7D7}"/>
    <dgm:cxn modelId="{33FA602C-4D8B-4AB7-B6D0-88E5DD2AEB44}" type="presOf" srcId="{89565BED-8972-49FF-9122-EA29C3002BD7}" destId="{1349D91C-601D-4CC9-A624-A4B17176FECB}" srcOrd="0" destOrd="0" presId="urn:microsoft.com/office/officeart/2005/8/layout/vList5"/>
    <dgm:cxn modelId="{A8BF3932-8042-4C4A-AF64-5C3345C8D0E5}" type="presOf" srcId="{3C319B43-F834-4001-943F-C836E56A79E8}" destId="{A8B12324-D963-43B4-9057-7981C43E2ACB}" srcOrd="0" destOrd="0" presId="urn:microsoft.com/office/officeart/2005/8/layout/vList5"/>
    <dgm:cxn modelId="{8A386860-B02C-4DD9-A08F-B5507A97E1A9}" srcId="{1B4C4C8A-07A1-41EB-A206-D6E756BDDE0C}" destId="{89565BED-8972-49FF-9122-EA29C3002BD7}" srcOrd="0" destOrd="0" parTransId="{DFB69161-DD24-4E1A-8345-5E458D5C4AFA}" sibTransId="{1C04F95B-EE17-468C-AFCD-6F46194FE24A}"/>
    <dgm:cxn modelId="{92DD4743-D955-4B62-BB32-91D45515D45B}" type="presOf" srcId="{1B4C4C8A-07A1-41EB-A206-D6E756BDDE0C}" destId="{091860E4-E758-46AD-ABF9-FA3CB2FA90EF}" srcOrd="0" destOrd="0" presId="urn:microsoft.com/office/officeart/2005/8/layout/vList5"/>
    <dgm:cxn modelId="{A879006A-68D2-4A69-8C30-8CA4DB68DDC8}" srcId="{0A7AB563-FB17-4068-8A9D-2595E22FC905}" destId="{D09CF828-3380-44E9-9BBA-0ECA7AC699C5}" srcOrd="0" destOrd="0" parTransId="{B6CFD7E4-1362-4E28-ACF1-702C1DD05729}" sibTransId="{A09266A7-F104-4A5F-A85C-1AD8592CBF07}"/>
    <dgm:cxn modelId="{2D8C287B-B8FB-4665-96B3-2B9D4447E7B2}" type="presOf" srcId="{21F85DCC-26B9-4371-9179-1C456BC4C644}" destId="{B6B0E7DC-D913-44B8-8F48-F3E991094770}" srcOrd="0" destOrd="0" presId="urn:microsoft.com/office/officeart/2005/8/layout/vList5"/>
    <dgm:cxn modelId="{5D099287-FF6A-4F32-8D5A-0EA7F7B37535}" srcId="{D09CF828-3380-44E9-9BBA-0ECA7AC699C5}" destId="{9A99A7B8-94D7-4A6A-B572-A7FE938F4F6F}" srcOrd="0" destOrd="0" parTransId="{EB92295B-A362-4F19-80D1-A6A582112E0F}" sibTransId="{319FF74B-70C0-44C1-930D-88629C38836F}"/>
    <dgm:cxn modelId="{D76D3E91-F417-4A55-855A-AC08AE0808B9}" type="presOf" srcId="{1D9FE5A7-7B8B-4C3F-8779-81F6266C0920}" destId="{BD9289D2-6DDE-4345-904F-16AA746FD3F8}" srcOrd="0" destOrd="0" presId="urn:microsoft.com/office/officeart/2005/8/layout/vList5"/>
    <dgm:cxn modelId="{9A90F291-571E-4C7B-9B49-E879AA0D81EF}" type="presOf" srcId="{0A7AB563-FB17-4068-8A9D-2595E22FC905}" destId="{A0B50155-6C60-4DB1-BD68-F79541700FE6}" srcOrd="0" destOrd="0" presId="urn:microsoft.com/office/officeart/2005/8/layout/vList5"/>
    <dgm:cxn modelId="{F0D76899-D3DF-4841-A10B-67BC21E05629}" type="presOf" srcId="{26C16E2E-FD11-401D-ABCF-C49F12CFFD79}" destId="{97084073-09CC-444C-8FB5-7F79C0EB30DC}" srcOrd="0" destOrd="0" presId="urn:microsoft.com/office/officeart/2005/8/layout/vList5"/>
    <dgm:cxn modelId="{4FE2E59C-6249-4CDE-903F-4573E837C92B}" type="presOf" srcId="{84A93420-932E-407A-ABF7-F7B2D0B24D5B}" destId="{18E867EB-077D-4D3B-8A78-B9BEC625ECA7}" srcOrd="0" destOrd="0" presId="urn:microsoft.com/office/officeart/2005/8/layout/vList5"/>
    <dgm:cxn modelId="{F89A0AC2-D1E7-4964-B7B3-E234A771F874}" type="presOf" srcId="{19604DFE-E5F2-4090-AFAE-ADC9E3071824}" destId="{B74A83BB-5DCE-496D-860A-3D65D667A74F}" srcOrd="0" destOrd="0" presId="urn:microsoft.com/office/officeart/2005/8/layout/vList5"/>
    <dgm:cxn modelId="{1F945CC5-C869-4F41-BBDB-7E6A398B1623}" srcId="{0A7AB563-FB17-4068-8A9D-2595E22FC905}" destId="{1B4C4C8A-07A1-41EB-A206-D6E756BDDE0C}" srcOrd="5" destOrd="0" parTransId="{01C86A80-1CDA-420F-98DE-3D644E46CD8A}" sibTransId="{F89B8DDF-808D-4AEE-AD4B-A01EF6CBF410}"/>
    <dgm:cxn modelId="{DADA0BC8-DC1E-48B6-A927-53C3159E98A3}" srcId="{3C319B43-F834-4001-943F-C836E56A79E8}" destId="{84A93420-932E-407A-ABF7-F7B2D0B24D5B}" srcOrd="0" destOrd="0" parTransId="{680F6D60-98BA-4A56-A7E6-1DE6CEE8076A}" sibTransId="{DB937022-67E3-437F-BA73-6BD9532B94C6}"/>
    <dgm:cxn modelId="{9B539BD1-1E40-4B6B-8993-E789FF179530}" srcId="{21F85DCC-26B9-4371-9179-1C456BC4C644}" destId="{A24C329C-B89D-4183-815B-35BDB0AD0F60}" srcOrd="0" destOrd="0" parTransId="{397434CC-4F9B-4770-A84F-ECDE98F2F85C}" sibTransId="{D6CBF9B2-1FB9-435A-85B2-60A314BD8CBB}"/>
    <dgm:cxn modelId="{B34A58D3-BCA8-4FDC-A245-D786DA53281D}" srcId="{0A7AB563-FB17-4068-8A9D-2595E22FC905}" destId="{21F85DCC-26B9-4371-9179-1C456BC4C644}" srcOrd="1" destOrd="0" parTransId="{1D7C4C33-5C16-45DA-97E9-F9459DCBC93B}" sibTransId="{E90EE978-B692-4F69-A1A9-5176C56CDCCC}"/>
    <dgm:cxn modelId="{09AAB8E9-44BE-4F72-8E92-07EC735DDADC}" type="presOf" srcId="{93E89007-E4D2-4332-8B62-E0F04A637B42}" destId="{92CC0BB6-6523-45F7-A227-729891FCABD7}" srcOrd="0" destOrd="0" presId="urn:microsoft.com/office/officeart/2005/8/layout/vList5"/>
    <dgm:cxn modelId="{9482F4EF-8AD4-4723-8B64-5C47E6414C4F}" srcId="{0A7AB563-FB17-4068-8A9D-2595E22FC905}" destId="{19604DFE-E5F2-4090-AFAE-ADC9E3071824}" srcOrd="2" destOrd="0" parTransId="{BFF1017A-8261-47D4-B363-B4B0F319654D}" sibTransId="{8F1B9A70-634F-4911-9DAC-BC162BC89F5A}"/>
    <dgm:cxn modelId="{F87AB1F4-766E-4633-9285-D89EDBBC20FE}" type="presOf" srcId="{A24C329C-B89D-4183-815B-35BDB0AD0F60}" destId="{11B5C50E-5DC3-479F-89D2-47A0A181C000}" srcOrd="0" destOrd="0" presId="urn:microsoft.com/office/officeart/2005/8/layout/vList5"/>
    <dgm:cxn modelId="{514887F6-93F3-432C-B536-73849C83ED0F}" srcId="{19604DFE-E5F2-4090-AFAE-ADC9E3071824}" destId="{93E89007-E4D2-4332-8B62-E0F04A637B42}" srcOrd="0" destOrd="0" parTransId="{D3DFFFF0-0065-4D57-8C67-46119FBD4106}" sibTransId="{A5DE3E4F-9FD8-429E-B1CC-A0E7AC3C306A}"/>
    <dgm:cxn modelId="{C4AFE8F7-BE51-48B2-8827-23CAA2FEC7D0}" srcId="{26C16E2E-FD11-401D-ABCF-C49F12CFFD79}" destId="{1D9FE5A7-7B8B-4C3F-8779-81F6266C0920}" srcOrd="0" destOrd="0" parTransId="{CA052769-9859-4B96-B09C-4429EC3D7BFC}" sibTransId="{0CF746ED-A86A-4F6A-B734-C2A3E771FE37}"/>
    <dgm:cxn modelId="{774769FC-9ABE-4AB1-820A-42DE3C77893E}" srcId="{0A7AB563-FB17-4068-8A9D-2595E22FC905}" destId="{3C319B43-F834-4001-943F-C836E56A79E8}" srcOrd="3" destOrd="0" parTransId="{23AA7ACA-96C3-4F82-8FAA-3E442D3D1DE1}" sibTransId="{B72AD7E9-42EF-471C-88E9-A44C99F78E6B}"/>
    <dgm:cxn modelId="{30464EFC-EEE2-4220-ADAD-83F7D756BFBA}" type="presOf" srcId="{D09CF828-3380-44E9-9BBA-0ECA7AC699C5}" destId="{CD7341C0-B0C7-4477-9097-1C647E2D6ECC}" srcOrd="0" destOrd="0" presId="urn:microsoft.com/office/officeart/2005/8/layout/vList5"/>
    <dgm:cxn modelId="{F8174921-5CE2-4ED4-A162-E9FAEB2C2DEB}" type="presParOf" srcId="{A0B50155-6C60-4DB1-BD68-F79541700FE6}" destId="{C6EDC843-9E28-473A-8656-2ED4B09340B5}" srcOrd="0" destOrd="0" presId="urn:microsoft.com/office/officeart/2005/8/layout/vList5"/>
    <dgm:cxn modelId="{E6FE4268-6171-42BC-B890-31BE299ADB7D}" type="presParOf" srcId="{C6EDC843-9E28-473A-8656-2ED4B09340B5}" destId="{CD7341C0-B0C7-4477-9097-1C647E2D6ECC}" srcOrd="0" destOrd="0" presId="urn:microsoft.com/office/officeart/2005/8/layout/vList5"/>
    <dgm:cxn modelId="{CFEEF912-30AF-4479-8757-8BA409E1D4F3}" type="presParOf" srcId="{C6EDC843-9E28-473A-8656-2ED4B09340B5}" destId="{960C538A-BF1F-4207-8635-5894D93A474D}" srcOrd="1" destOrd="0" presId="urn:microsoft.com/office/officeart/2005/8/layout/vList5"/>
    <dgm:cxn modelId="{F98EED20-2508-4975-9381-F9C21B70C6A8}" type="presParOf" srcId="{A0B50155-6C60-4DB1-BD68-F79541700FE6}" destId="{DA112319-73A8-41CA-944C-B9237489F66E}" srcOrd="1" destOrd="0" presId="urn:microsoft.com/office/officeart/2005/8/layout/vList5"/>
    <dgm:cxn modelId="{6DE0124C-1C4E-4C85-86BA-4FC251BB9294}" type="presParOf" srcId="{A0B50155-6C60-4DB1-BD68-F79541700FE6}" destId="{5213E7AD-07D5-4CDC-A5C3-03DFB5D3F3F9}" srcOrd="2" destOrd="0" presId="urn:microsoft.com/office/officeart/2005/8/layout/vList5"/>
    <dgm:cxn modelId="{5D887131-BADB-4EDC-BD55-F75808AE37E2}" type="presParOf" srcId="{5213E7AD-07D5-4CDC-A5C3-03DFB5D3F3F9}" destId="{B6B0E7DC-D913-44B8-8F48-F3E991094770}" srcOrd="0" destOrd="0" presId="urn:microsoft.com/office/officeart/2005/8/layout/vList5"/>
    <dgm:cxn modelId="{4720F5CD-437F-41F8-BE7F-C9F90CEBBA72}" type="presParOf" srcId="{5213E7AD-07D5-4CDC-A5C3-03DFB5D3F3F9}" destId="{11B5C50E-5DC3-479F-89D2-47A0A181C000}" srcOrd="1" destOrd="0" presId="urn:microsoft.com/office/officeart/2005/8/layout/vList5"/>
    <dgm:cxn modelId="{F86E2BA7-4CB3-4C80-97CD-E1E83F8F6B5E}" type="presParOf" srcId="{A0B50155-6C60-4DB1-BD68-F79541700FE6}" destId="{6212B83A-D830-4183-B201-498474F978D8}" srcOrd="3" destOrd="0" presId="urn:microsoft.com/office/officeart/2005/8/layout/vList5"/>
    <dgm:cxn modelId="{1EB430B9-B4BE-41DA-96DE-354BEFF4B59B}" type="presParOf" srcId="{A0B50155-6C60-4DB1-BD68-F79541700FE6}" destId="{A64AA7E9-B388-4AD9-9777-422388D63BA6}" srcOrd="4" destOrd="0" presId="urn:microsoft.com/office/officeart/2005/8/layout/vList5"/>
    <dgm:cxn modelId="{600D6352-3858-4661-8EAF-10E52B71120E}" type="presParOf" srcId="{A64AA7E9-B388-4AD9-9777-422388D63BA6}" destId="{B74A83BB-5DCE-496D-860A-3D65D667A74F}" srcOrd="0" destOrd="0" presId="urn:microsoft.com/office/officeart/2005/8/layout/vList5"/>
    <dgm:cxn modelId="{CA9A6A41-F10C-4242-A89F-877B25100F86}" type="presParOf" srcId="{A64AA7E9-B388-4AD9-9777-422388D63BA6}" destId="{92CC0BB6-6523-45F7-A227-729891FCABD7}" srcOrd="1" destOrd="0" presId="urn:microsoft.com/office/officeart/2005/8/layout/vList5"/>
    <dgm:cxn modelId="{74E901E2-F219-4B38-AA86-0344B908D001}" type="presParOf" srcId="{A0B50155-6C60-4DB1-BD68-F79541700FE6}" destId="{94E23AEF-A2A7-446F-A2F9-1E3D28A38777}" srcOrd="5" destOrd="0" presId="urn:microsoft.com/office/officeart/2005/8/layout/vList5"/>
    <dgm:cxn modelId="{954B9493-9B1F-4DDC-ACEB-D9790E442AE8}" type="presParOf" srcId="{A0B50155-6C60-4DB1-BD68-F79541700FE6}" destId="{5CD87B78-8F3C-450E-A6F4-FA346900DC64}" srcOrd="6" destOrd="0" presId="urn:microsoft.com/office/officeart/2005/8/layout/vList5"/>
    <dgm:cxn modelId="{2EFEE576-75BA-486F-BA2E-E55F30F9E9CA}" type="presParOf" srcId="{5CD87B78-8F3C-450E-A6F4-FA346900DC64}" destId="{A8B12324-D963-43B4-9057-7981C43E2ACB}" srcOrd="0" destOrd="0" presId="urn:microsoft.com/office/officeart/2005/8/layout/vList5"/>
    <dgm:cxn modelId="{8E3AD95F-E075-42C4-9802-53C09166F173}" type="presParOf" srcId="{5CD87B78-8F3C-450E-A6F4-FA346900DC64}" destId="{18E867EB-077D-4D3B-8A78-B9BEC625ECA7}" srcOrd="1" destOrd="0" presId="urn:microsoft.com/office/officeart/2005/8/layout/vList5"/>
    <dgm:cxn modelId="{9D4F9CB4-25DB-45C4-B484-8891B427B48F}" type="presParOf" srcId="{A0B50155-6C60-4DB1-BD68-F79541700FE6}" destId="{2FB51C7F-CC75-4DBE-86FE-FD42DB679813}" srcOrd="7" destOrd="0" presId="urn:microsoft.com/office/officeart/2005/8/layout/vList5"/>
    <dgm:cxn modelId="{BE711EB4-A256-4BA7-9A94-B37E04652D44}" type="presParOf" srcId="{A0B50155-6C60-4DB1-BD68-F79541700FE6}" destId="{50DE06E4-A03E-4E29-B67B-5978AF54023A}" srcOrd="8" destOrd="0" presId="urn:microsoft.com/office/officeart/2005/8/layout/vList5"/>
    <dgm:cxn modelId="{BBF9F7DE-475F-48A8-A21B-098CCF64C1EA}" type="presParOf" srcId="{50DE06E4-A03E-4E29-B67B-5978AF54023A}" destId="{97084073-09CC-444C-8FB5-7F79C0EB30DC}" srcOrd="0" destOrd="0" presId="urn:microsoft.com/office/officeart/2005/8/layout/vList5"/>
    <dgm:cxn modelId="{642DFAB8-CCFD-4E89-8EF4-C76893254C17}" type="presParOf" srcId="{50DE06E4-A03E-4E29-B67B-5978AF54023A}" destId="{BD9289D2-6DDE-4345-904F-16AA746FD3F8}" srcOrd="1" destOrd="0" presId="urn:microsoft.com/office/officeart/2005/8/layout/vList5"/>
    <dgm:cxn modelId="{C77D3B96-AE2F-41A6-AEAB-FDFEC3BEFD4C}" type="presParOf" srcId="{A0B50155-6C60-4DB1-BD68-F79541700FE6}" destId="{36B73F6A-C5A5-4EFA-9221-5290BF6609B8}" srcOrd="9" destOrd="0" presId="urn:microsoft.com/office/officeart/2005/8/layout/vList5"/>
    <dgm:cxn modelId="{60D6FA05-085C-46BF-91B0-E6D7B2455065}" type="presParOf" srcId="{A0B50155-6C60-4DB1-BD68-F79541700FE6}" destId="{5D8C943D-B5E2-4314-9975-B665573308B3}" srcOrd="10" destOrd="0" presId="urn:microsoft.com/office/officeart/2005/8/layout/vList5"/>
    <dgm:cxn modelId="{35828DF4-ADC0-49BA-A1DF-30935DB08DD8}" type="presParOf" srcId="{5D8C943D-B5E2-4314-9975-B665573308B3}" destId="{091860E4-E758-46AD-ABF9-FA3CB2FA90EF}" srcOrd="0" destOrd="0" presId="urn:microsoft.com/office/officeart/2005/8/layout/vList5"/>
    <dgm:cxn modelId="{E378F216-DF93-4653-81F8-97EDBD83EC6B}" type="presParOf" srcId="{5D8C943D-B5E2-4314-9975-B665573308B3}" destId="{1349D91C-601D-4CC9-A624-A4B17176FE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237E0E-1812-40E0-A6A5-6D034314511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054BC8D1-B506-41BA-B028-B63C03A3206F}">
      <dgm:prSet/>
      <dgm:spPr/>
      <dgm:t>
        <a:bodyPr/>
        <a:lstStyle/>
        <a:p>
          <a:r>
            <a:rPr lang="en-US" dirty="0"/>
            <a:t>Welcome &amp; Framing </a:t>
          </a:r>
        </a:p>
      </dgm:t>
    </dgm:pt>
    <dgm:pt modelId="{7218E69C-11D7-4315-B253-C2B6E2510E08}" type="parTrans" cxnId="{FB86A34F-660E-40D5-B0C5-63AAB6DB512E}">
      <dgm:prSet/>
      <dgm:spPr/>
      <dgm:t>
        <a:bodyPr/>
        <a:lstStyle/>
        <a:p>
          <a:endParaRPr lang="en-US"/>
        </a:p>
      </dgm:t>
    </dgm:pt>
    <dgm:pt modelId="{3E46B06D-7FFD-48E6-A76E-0485C07546EE}" type="sibTrans" cxnId="{FB86A34F-660E-40D5-B0C5-63AAB6DB512E}">
      <dgm:prSet/>
      <dgm:spPr/>
      <dgm:t>
        <a:bodyPr/>
        <a:lstStyle/>
        <a:p>
          <a:endParaRPr lang="en-US"/>
        </a:p>
      </dgm:t>
    </dgm:pt>
    <dgm:pt modelId="{1A6B7902-EA51-4420-9BE9-9F4936F2A734}">
      <dgm:prSet/>
      <dgm:spPr/>
      <dgm:t>
        <a:bodyPr/>
        <a:lstStyle/>
        <a:p>
          <a:r>
            <a:rPr lang="en-US" dirty="0"/>
            <a:t>Facing the Time Drain </a:t>
          </a:r>
        </a:p>
      </dgm:t>
    </dgm:pt>
    <dgm:pt modelId="{C6C42CBA-3F37-4C8E-A0BF-79AAAD10EE19}" type="parTrans" cxnId="{CB32AA14-70F1-416D-AFF0-3DEF7883C118}">
      <dgm:prSet/>
      <dgm:spPr/>
      <dgm:t>
        <a:bodyPr/>
        <a:lstStyle/>
        <a:p>
          <a:endParaRPr lang="en-US"/>
        </a:p>
      </dgm:t>
    </dgm:pt>
    <dgm:pt modelId="{3C815C3F-04B7-4AAD-A85E-4D44F49BBFEA}" type="sibTrans" cxnId="{CB32AA14-70F1-416D-AFF0-3DEF7883C118}">
      <dgm:prSet/>
      <dgm:spPr/>
      <dgm:t>
        <a:bodyPr/>
        <a:lstStyle/>
        <a:p>
          <a:endParaRPr lang="en-US"/>
        </a:p>
      </dgm:t>
    </dgm:pt>
    <dgm:pt modelId="{C7D43D8A-530C-4BBA-938E-71C1250892F6}">
      <dgm:prSet/>
      <dgm:spPr/>
      <dgm:t>
        <a:bodyPr/>
        <a:lstStyle/>
        <a:p>
          <a:r>
            <a:rPr lang="en-US" dirty="0"/>
            <a:t>Break  #1</a:t>
          </a:r>
        </a:p>
      </dgm:t>
    </dgm:pt>
    <dgm:pt modelId="{C3C8691F-9FB6-405B-A50B-2EF49E8549BE}" type="parTrans" cxnId="{211F42C4-B7DB-47F6-894D-9D0056EEABE8}">
      <dgm:prSet/>
      <dgm:spPr/>
      <dgm:t>
        <a:bodyPr/>
        <a:lstStyle/>
        <a:p>
          <a:endParaRPr lang="en-US"/>
        </a:p>
      </dgm:t>
    </dgm:pt>
    <dgm:pt modelId="{67AED975-F050-4CD8-B823-F61E2D250071}" type="sibTrans" cxnId="{211F42C4-B7DB-47F6-894D-9D0056EEABE8}">
      <dgm:prSet/>
      <dgm:spPr/>
      <dgm:t>
        <a:bodyPr/>
        <a:lstStyle/>
        <a:p>
          <a:endParaRPr lang="en-US"/>
        </a:p>
      </dgm:t>
    </dgm:pt>
    <dgm:pt modelId="{C71CED60-DB56-4E66-8389-341C57F80F9B}">
      <dgm:prSet/>
      <dgm:spPr/>
      <dgm:t>
        <a:bodyPr/>
        <a:lstStyle/>
        <a:p>
          <a:r>
            <a:rPr lang="en-US" dirty="0"/>
            <a:t>Time Management Tools for Focus </a:t>
          </a:r>
        </a:p>
      </dgm:t>
    </dgm:pt>
    <dgm:pt modelId="{F08DE208-818E-4D5D-88E5-53611B7CA48C}" type="parTrans" cxnId="{CC5D0992-E3D5-4074-91E6-26950734FD43}">
      <dgm:prSet/>
      <dgm:spPr/>
      <dgm:t>
        <a:bodyPr/>
        <a:lstStyle/>
        <a:p>
          <a:endParaRPr lang="en-US"/>
        </a:p>
      </dgm:t>
    </dgm:pt>
    <dgm:pt modelId="{134C6400-37F2-4FEA-94B6-72C48F40EAA2}" type="sibTrans" cxnId="{CC5D0992-E3D5-4074-91E6-26950734FD43}">
      <dgm:prSet/>
      <dgm:spPr/>
      <dgm:t>
        <a:bodyPr/>
        <a:lstStyle/>
        <a:p>
          <a:endParaRPr lang="en-US"/>
        </a:p>
      </dgm:t>
    </dgm:pt>
    <dgm:pt modelId="{11C3D57C-8C24-4D03-B72A-52D85A053D74}">
      <dgm:prSet/>
      <dgm:spPr/>
      <dgm:t>
        <a:bodyPr/>
        <a:lstStyle/>
        <a:p>
          <a:r>
            <a:rPr lang="en-US"/>
            <a:t>Break #2 </a:t>
          </a:r>
        </a:p>
      </dgm:t>
    </dgm:pt>
    <dgm:pt modelId="{3B1A1BB4-F4D8-44C3-BBA0-2CE0B1C4E2DB}" type="parTrans" cxnId="{3D5160CF-3E9A-4DF7-991D-57F5A6B2153E}">
      <dgm:prSet/>
      <dgm:spPr/>
      <dgm:t>
        <a:bodyPr/>
        <a:lstStyle/>
        <a:p>
          <a:endParaRPr lang="en-US"/>
        </a:p>
      </dgm:t>
    </dgm:pt>
    <dgm:pt modelId="{854753AC-447E-4154-8736-44EEC2B93E45}" type="sibTrans" cxnId="{3D5160CF-3E9A-4DF7-991D-57F5A6B2153E}">
      <dgm:prSet/>
      <dgm:spPr/>
      <dgm:t>
        <a:bodyPr/>
        <a:lstStyle/>
        <a:p>
          <a:endParaRPr lang="en-US"/>
        </a:p>
      </dgm:t>
    </dgm:pt>
    <dgm:pt modelId="{4173098E-8EF4-40AF-B673-21528086AE62}">
      <dgm:prSet/>
      <dgm:spPr/>
      <dgm:t>
        <a:bodyPr/>
        <a:lstStyle/>
        <a:p>
          <a:r>
            <a:rPr lang="en-US"/>
            <a:t>Circle of Control </a:t>
          </a:r>
        </a:p>
      </dgm:t>
    </dgm:pt>
    <dgm:pt modelId="{22E7B826-ED2B-49EB-8B72-C1BCCE83710C}" type="parTrans" cxnId="{784F2CF6-E1B1-431A-BA90-4D09C0AADECF}">
      <dgm:prSet/>
      <dgm:spPr/>
      <dgm:t>
        <a:bodyPr/>
        <a:lstStyle/>
        <a:p>
          <a:endParaRPr lang="en-US"/>
        </a:p>
      </dgm:t>
    </dgm:pt>
    <dgm:pt modelId="{7F7AACA6-5B66-4D08-9081-D408F69B6622}" type="sibTrans" cxnId="{784F2CF6-E1B1-431A-BA90-4D09C0AADECF}">
      <dgm:prSet/>
      <dgm:spPr/>
      <dgm:t>
        <a:bodyPr/>
        <a:lstStyle/>
        <a:p>
          <a:endParaRPr lang="en-US"/>
        </a:p>
      </dgm:t>
    </dgm:pt>
    <dgm:pt modelId="{6267D8F8-0208-485D-9BF7-3543ECE77700}">
      <dgm:prSet/>
      <dgm:spPr/>
      <dgm:t>
        <a:bodyPr/>
        <a:lstStyle/>
        <a:p>
          <a:r>
            <a:rPr lang="en-US"/>
            <a:t>Leadership Habits </a:t>
          </a:r>
        </a:p>
      </dgm:t>
    </dgm:pt>
    <dgm:pt modelId="{4078B615-EAAB-4730-BE7F-BCD87F9A0624}" type="parTrans" cxnId="{42F50F87-D13F-4C45-B8D4-DA4CADBCBD77}">
      <dgm:prSet/>
      <dgm:spPr/>
      <dgm:t>
        <a:bodyPr/>
        <a:lstStyle/>
        <a:p>
          <a:endParaRPr lang="en-US"/>
        </a:p>
      </dgm:t>
    </dgm:pt>
    <dgm:pt modelId="{002031DD-C3BD-48A9-9738-BF1F2973B079}" type="sibTrans" cxnId="{42F50F87-D13F-4C45-B8D4-DA4CADBCBD77}">
      <dgm:prSet/>
      <dgm:spPr/>
      <dgm:t>
        <a:bodyPr/>
        <a:lstStyle/>
        <a:p>
          <a:endParaRPr lang="en-US"/>
        </a:p>
      </dgm:t>
    </dgm:pt>
    <dgm:pt modelId="{F883D4FD-6F7C-4AE8-9CBD-9DD0CDB7FE02}">
      <dgm:prSet/>
      <dgm:spPr/>
      <dgm:t>
        <a:bodyPr/>
        <a:lstStyle/>
        <a:p>
          <a:r>
            <a:rPr lang="en-US"/>
            <a:t>Action Planning</a:t>
          </a:r>
        </a:p>
      </dgm:t>
    </dgm:pt>
    <dgm:pt modelId="{C3F28325-7D77-413B-9787-F41BD214A541}" type="parTrans" cxnId="{28BAB6CF-D116-4011-98C0-573D722B02A6}">
      <dgm:prSet/>
      <dgm:spPr/>
      <dgm:t>
        <a:bodyPr/>
        <a:lstStyle/>
        <a:p>
          <a:endParaRPr lang="en-US"/>
        </a:p>
      </dgm:t>
    </dgm:pt>
    <dgm:pt modelId="{81862DC1-39EE-42A2-8259-63BD69038BB8}" type="sibTrans" cxnId="{28BAB6CF-D116-4011-98C0-573D722B02A6}">
      <dgm:prSet/>
      <dgm:spPr/>
      <dgm:t>
        <a:bodyPr/>
        <a:lstStyle/>
        <a:p>
          <a:endParaRPr lang="en-US"/>
        </a:p>
      </dgm:t>
    </dgm:pt>
    <dgm:pt modelId="{0F19057F-93C1-49CC-92F4-D35F0FF6F016}">
      <dgm:prSet/>
      <dgm:spPr/>
      <dgm:t>
        <a:bodyPr/>
        <a:lstStyle/>
        <a:p>
          <a:r>
            <a:rPr lang="en-US"/>
            <a:t>Key Commitments</a:t>
          </a:r>
        </a:p>
      </dgm:t>
    </dgm:pt>
    <dgm:pt modelId="{96C0D7A1-8A0B-4E0E-A418-7F30EC08A82D}" type="parTrans" cxnId="{6A49E6DF-0DCE-476E-89BB-4534E228AD05}">
      <dgm:prSet/>
      <dgm:spPr/>
      <dgm:t>
        <a:bodyPr/>
        <a:lstStyle/>
        <a:p>
          <a:endParaRPr lang="en-US"/>
        </a:p>
      </dgm:t>
    </dgm:pt>
    <dgm:pt modelId="{B8AB7ED0-C663-4A3D-866B-E02DD7D538AB}" type="sibTrans" cxnId="{6A49E6DF-0DCE-476E-89BB-4534E228AD05}">
      <dgm:prSet/>
      <dgm:spPr/>
      <dgm:t>
        <a:bodyPr/>
        <a:lstStyle/>
        <a:p>
          <a:endParaRPr lang="en-US"/>
        </a:p>
      </dgm:t>
    </dgm:pt>
    <dgm:pt modelId="{9AF642B2-EE68-4E0C-A4DC-61D7F2D4CF8E}" type="pres">
      <dgm:prSet presAssocID="{18237E0E-1812-40E0-A6A5-6D0343145117}" presName="Name0" presStyleCnt="0">
        <dgm:presLayoutVars>
          <dgm:dir/>
          <dgm:resizeHandles/>
        </dgm:presLayoutVars>
      </dgm:prSet>
      <dgm:spPr/>
    </dgm:pt>
    <dgm:pt modelId="{C0DABB7B-116D-44DE-9FAB-B077D2DE8415}" type="pres">
      <dgm:prSet presAssocID="{054BC8D1-B506-41BA-B028-B63C03A3206F}" presName="compNode" presStyleCnt="0"/>
      <dgm:spPr/>
    </dgm:pt>
    <dgm:pt modelId="{E1824ABB-CA1D-409A-8D4B-F76894FC155E}" type="pres">
      <dgm:prSet presAssocID="{054BC8D1-B506-41BA-B028-B63C03A3206F}" presName="dummyConnPt" presStyleCnt="0"/>
      <dgm:spPr/>
    </dgm:pt>
    <dgm:pt modelId="{F7E43B16-5249-426F-B7AC-88CFD1FADA82}" type="pres">
      <dgm:prSet presAssocID="{054BC8D1-B506-41BA-B028-B63C03A3206F}" presName="node" presStyleLbl="node1" presStyleIdx="0" presStyleCnt="9">
        <dgm:presLayoutVars>
          <dgm:bulletEnabled val="1"/>
        </dgm:presLayoutVars>
      </dgm:prSet>
      <dgm:spPr/>
    </dgm:pt>
    <dgm:pt modelId="{B10492E3-8737-4874-9EFB-C76DCBE3DBA7}" type="pres">
      <dgm:prSet presAssocID="{3E46B06D-7FFD-48E6-A76E-0485C07546EE}" presName="sibTrans" presStyleLbl="bgSibTrans2D1" presStyleIdx="0" presStyleCnt="8"/>
      <dgm:spPr/>
    </dgm:pt>
    <dgm:pt modelId="{FE78E8D5-33BC-4F5C-BC06-BE909C50EE28}" type="pres">
      <dgm:prSet presAssocID="{1A6B7902-EA51-4420-9BE9-9F4936F2A734}" presName="compNode" presStyleCnt="0"/>
      <dgm:spPr/>
    </dgm:pt>
    <dgm:pt modelId="{F96686B8-25AF-46E4-A24D-0B1709605EBA}" type="pres">
      <dgm:prSet presAssocID="{1A6B7902-EA51-4420-9BE9-9F4936F2A734}" presName="dummyConnPt" presStyleCnt="0"/>
      <dgm:spPr/>
    </dgm:pt>
    <dgm:pt modelId="{05E738E1-B418-4F17-B9CC-D7B1A1C121C3}" type="pres">
      <dgm:prSet presAssocID="{1A6B7902-EA51-4420-9BE9-9F4936F2A734}" presName="node" presStyleLbl="node1" presStyleIdx="1" presStyleCnt="9">
        <dgm:presLayoutVars>
          <dgm:bulletEnabled val="1"/>
        </dgm:presLayoutVars>
      </dgm:prSet>
      <dgm:spPr/>
    </dgm:pt>
    <dgm:pt modelId="{671CA337-0162-49DD-955D-058C9872C500}" type="pres">
      <dgm:prSet presAssocID="{3C815C3F-04B7-4AAD-A85E-4D44F49BBFEA}" presName="sibTrans" presStyleLbl="bgSibTrans2D1" presStyleIdx="1" presStyleCnt="8"/>
      <dgm:spPr/>
    </dgm:pt>
    <dgm:pt modelId="{FE9C3AE4-E9DD-4335-92F5-8AC6E203CB99}" type="pres">
      <dgm:prSet presAssocID="{C7D43D8A-530C-4BBA-938E-71C1250892F6}" presName="compNode" presStyleCnt="0"/>
      <dgm:spPr/>
    </dgm:pt>
    <dgm:pt modelId="{3E828606-1CD9-4A5B-8F14-1BC1B39A34C9}" type="pres">
      <dgm:prSet presAssocID="{C7D43D8A-530C-4BBA-938E-71C1250892F6}" presName="dummyConnPt" presStyleCnt="0"/>
      <dgm:spPr/>
    </dgm:pt>
    <dgm:pt modelId="{00588311-F543-43BF-923E-0F9B91B03413}" type="pres">
      <dgm:prSet presAssocID="{C7D43D8A-530C-4BBA-938E-71C1250892F6}" presName="node" presStyleLbl="node1" presStyleIdx="2" presStyleCnt="9">
        <dgm:presLayoutVars>
          <dgm:bulletEnabled val="1"/>
        </dgm:presLayoutVars>
      </dgm:prSet>
      <dgm:spPr/>
    </dgm:pt>
    <dgm:pt modelId="{498D120C-48FE-470A-94B2-8AA868225240}" type="pres">
      <dgm:prSet presAssocID="{67AED975-F050-4CD8-B823-F61E2D250071}" presName="sibTrans" presStyleLbl="bgSibTrans2D1" presStyleIdx="2" presStyleCnt="8"/>
      <dgm:spPr/>
    </dgm:pt>
    <dgm:pt modelId="{FF86FA01-8FCA-4185-9486-18A421CBB55A}" type="pres">
      <dgm:prSet presAssocID="{C71CED60-DB56-4E66-8389-341C57F80F9B}" presName="compNode" presStyleCnt="0"/>
      <dgm:spPr/>
    </dgm:pt>
    <dgm:pt modelId="{445474C6-4C2B-4823-93D5-8A9DD158162B}" type="pres">
      <dgm:prSet presAssocID="{C71CED60-DB56-4E66-8389-341C57F80F9B}" presName="dummyConnPt" presStyleCnt="0"/>
      <dgm:spPr/>
    </dgm:pt>
    <dgm:pt modelId="{5AE5FF7A-287C-4B01-BE93-1043F7CBCBDC}" type="pres">
      <dgm:prSet presAssocID="{C71CED60-DB56-4E66-8389-341C57F80F9B}" presName="node" presStyleLbl="node1" presStyleIdx="3" presStyleCnt="9">
        <dgm:presLayoutVars>
          <dgm:bulletEnabled val="1"/>
        </dgm:presLayoutVars>
      </dgm:prSet>
      <dgm:spPr/>
    </dgm:pt>
    <dgm:pt modelId="{DD7166A0-276B-4325-8B41-A69C49CC843E}" type="pres">
      <dgm:prSet presAssocID="{134C6400-37F2-4FEA-94B6-72C48F40EAA2}" presName="sibTrans" presStyleLbl="bgSibTrans2D1" presStyleIdx="3" presStyleCnt="8"/>
      <dgm:spPr/>
    </dgm:pt>
    <dgm:pt modelId="{E4106F23-1574-4D98-B20C-E9615CC192C0}" type="pres">
      <dgm:prSet presAssocID="{11C3D57C-8C24-4D03-B72A-52D85A053D74}" presName="compNode" presStyleCnt="0"/>
      <dgm:spPr/>
    </dgm:pt>
    <dgm:pt modelId="{1FACD795-612F-41BD-9CD3-688E2A085E1D}" type="pres">
      <dgm:prSet presAssocID="{11C3D57C-8C24-4D03-B72A-52D85A053D74}" presName="dummyConnPt" presStyleCnt="0"/>
      <dgm:spPr/>
    </dgm:pt>
    <dgm:pt modelId="{155906C9-3889-4B35-91A1-C6C1F33FA768}" type="pres">
      <dgm:prSet presAssocID="{11C3D57C-8C24-4D03-B72A-52D85A053D74}" presName="node" presStyleLbl="node1" presStyleIdx="4" presStyleCnt="9">
        <dgm:presLayoutVars>
          <dgm:bulletEnabled val="1"/>
        </dgm:presLayoutVars>
      </dgm:prSet>
      <dgm:spPr/>
    </dgm:pt>
    <dgm:pt modelId="{58CF9166-A05D-4AFF-B317-9B3F8FD9CD82}" type="pres">
      <dgm:prSet presAssocID="{854753AC-447E-4154-8736-44EEC2B93E45}" presName="sibTrans" presStyleLbl="bgSibTrans2D1" presStyleIdx="4" presStyleCnt="8"/>
      <dgm:spPr/>
    </dgm:pt>
    <dgm:pt modelId="{51043CF1-D026-49F1-BA6D-6DE301AF328F}" type="pres">
      <dgm:prSet presAssocID="{4173098E-8EF4-40AF-B673-21528086AE62}" presName="compNode" presStyleCnt="0"/>
      <dgm:spPr/>
    </dgm:pt>
    <dgm:pt modelId="{873E2EB4-A750-4410-855C-40EDD747B808}" type="pres">
      <dgm:prSet presAssocID="{4173098E-8EF4-40AF-B673-21528086AE62}" presName="dummyConnPt" presStyleCnt="0"/>
      <dgm:spPr/>
    </dgm:pt>
    <dgm:pt modelId="{1BA90737-DE6B-4C02-AB7F-8B160CAEF5A1}" type="pres">
      <dgm:prSet presAssocID="{4173098E-8EF4-40AF-B673-21528086AE62}" presName="node" presStyleLbl="node1" presStyleIdx="5" presStyleCnt="9">
        <dgm:presLayoutVars>
          <dgm:bulletEnabled val="1"/>
        </dgm:presLayoutVars>
      </dgm:prSet>
      <dgm:spPr/>
    </dgm:pt>
    <dgm:pt modelId="{8C3BBF11-526C-439E-9EFE-E6CEF1A623AB}" type="pres">
      <dgm:prSet presAssocID="{7F7AACA6-5B66-4D08-9081-D408F69B6622}" presName="sibTrans" presStyleLbl="bgSibTrans2D1" presStyleIdx="5" presStyleCnt="8"/>
      <dgm:spPr/>
    </dgm:pt>
    <dgm:pt modelId="{D216553C-8FD0-4870-9F8B-FEDA22BBC747}" type="pres">
      <dgm:prSet presAssocID="{6267D8F8-0208-485D-9BF7-3543ECE77700}" presName="compNode" presStyleCnt="0"/>
      <dgm:spPr/>
    </dgm:pt>
    <dgm:pt modelId="{5EBE48BA-8611-4BBD-8AD1-789FDA57143A}" type="pres">
      <dgm:prSet presAssocID="{6267D8F8-0208-485D-9BF7-3543ECE77700}" presName="dummyConnPt" presStyleCnt="0"/>
      <dgm:spPr/>
    </dgm:pt>
    <dgm:pt modelId="{0F321E4E-5D90-47CF-A015-16340B114B63}" type="pres">
      <dgm:prSet presAssocID="{6267D8F8-0208-485D-9BF7-3543ECE77700}" presName="node" presStyleLbl="node1" presStyleIdx="6" presStyleCnt="9">
        <dgm:presLayoutVars>
          <dgm:bulletEnabled val="1"/>
        </dgm:presLayoutVars>
      </dgm:prSet>
      <dgm:spPr/>
    </dgm:pt>
    <dgm:pt modelId="{248EA3F3-CB41-4C47-B96B-BF19FEFC91EF}" type="pres">
      <dgm:prSet presAssocID="{002031DD-C3BD-48A9-9738-BF1F2973B079}" presName="sibTrans" presStyleLbl="bgSibTrans2D1" presStyleIdx="6" presStyleCnt="8"/>
      <dgm:spPr/>
    </dgm:pt>
    <dgm:pt modelId="{09E773A3-E2B7-4F55-8F74-B3829848439E}" type="pres">
      <dgm:prSet presAssocID="{F883D4FD-6F7C-4AE8-9CBD-9DD0CDB7FE02}" presName="compNode" presStyleCnt="0"/>
      <dgm:spPr/>
    </dgm:pt>
    <dgm:pt modelId="{2C75BC90-783B-449E-AB8E-9C4BCB10FC46}" type="pres">
      <dgm:prSet presAssocID="{F883D4FD-6F7C-4AE8-9CBD-9DD0CDB7FE02}" presName="dummyConnPt" presStyleCnt="0"/>
      <dgm:spPr/>
    </dgm:pt>
    <dgm:pt modelId="{88CB301C-4E6B-47AF-8752-C11B26260FF1}" type="pres">
      <dgm:prSet presAssocID="{F883D4FD-6F7C-4AE8-9CBD-9DD0CDB7FE02}" presName="node" presStyleLbl="node1" presStyleIdx="7" presStyleCnt="9">
        <dgm:presLayoutVars>
          <dgm:bulletEnabled val="1"/>
        </dgm:presLayoutVars>
      </dgm:prSet>
      <dgm:spPr/>
    </dgm:pt>
    <dgm:pt modelId="{5169C27F-ECE2-4F32-8690-2201B404DC10}" type="pres">
      <dgm:prSet presAssocID="{81862DC1-39EE-42A2-8259-63BD69038BB8}" presName="sibTrans" presStyleLbl="bgSibTrans2D1" presStyleIdx="7" presStyleCnt="8"/>
      <dgm:spPr/>
    </dgm:pt>
    <dgm:pt modelId="{DEB447EE-7259-4A57-A1EF-6838E699A424}" type="pres">
      <dgm:prSet presAssocID="{0F19057F-93C1-49CC-92F4-D35F0FF6F016}" presName="compNode" presStyleCnt="0"/>
      <dgm:spPr/>
    </dgm:pt>
    <dgm:pt modelId="{05AB9C4E-173C-497B-A87D-2910E795C0C7}" type="pres">
      <dgm:prSet presAssocID="{0F19057F-93C1-49CC-92F4-D35F0FF6F016}" presName="dummyConnPt" presStyleCnt="0"/>
      <dgm:spPr/>
    </dgm:pt>
    <dgm:pt modelId="{E62DAE5F-05A9-47CC-9A2D-C7FC314B7AAE}" type="pres">
      <dgm:prSet presAssocID="{0F19057F-93C1-49CC-92F4-D35F0FF6F016}" presName="node" presStyleLbl="node1" presStyleIdx="8" presStyleCnt="9">
        <dgm:presLayoutVars>
          <dgm:bulletEnabled val="1"/>
        </dgm:presLayoutVars>
      </dgm:prSet>
      <dgm:spPr/>
    </dgm:pt>
  </dgm:ptLst>
  <dgm:cxnLst>
    <dgm:cxn modelId="{8B0C6503-8885-4007-A466-98871C9F28FC}" type="presOf" srcId="{67AED975-F050-4CD8-B823-F61E2D250071}" destId="{498D120C-48FE-470A-94B2-8AA868225240}" srcOrd="0" destOrd="0" presId="urn:microsoft.com/office/officeart/2005/8/layout/bProcess4"/>
    <dgm:cxn modelId="{F24CD211-509D-4937-9E6D-C8FB7AE4D525}" type="presOf" srcId="{7F7AACA6-5B66-4D08-9081-D408F69B6622}" destId="{8C3BBF11-526C-439E-9EFE-E6CEF1A623AB}" srcOrd="0" destOrd="0" presId="urn:microsoft.com/office/officeart/2005/8/layout/bProcess4"/>
    <dgm:cxn modelId="{CB32AA14-70F1-416D-AFF0-3DEF7883C118}" srcId="{18237E0E-1812-40E0-A6A5-6D0343145117}" destId="{1A6B7902-EA51-4420-9BE9-9F4936F2A734}" srcOrd="1" destOrd="0" parTransId="{C6C42CBA-3F37-4C8E-A0BF-79AAAD10EE19}" sibTransId="{3C815C3F-04B7-4AAD-A85E-4D44F49BBFEA}"/>
    <dgm:cxn modelId="{92CB5323-51E1-492B-922E-B2CC65D191AC}" type="presOf" srcId="{C7D43D8A-530C-4BBA-938E-71C1250892F6}" destId="{00588311-F543-43BF-923E-0F9B91B03413}" srcOrd="0" destOrd="0" presId="urn:microsoft.com/office/officeart/2005/8/layout/bProcess4"/>
    <dgm:cxn modelId="{D0635828-6165-4F88-B1A7-5EE39CD288AA}" type="presOf" srcId="{4173098E-8EF4-40AF-B673-21528086AE62}" destId="{1BA90737-DE6B-4C02-AB7F-8B160CAEF5A1}" srcOrd="0" destOrd="0" presId="urn:microsoft.com/office/officeart/2005/8/layout/bProcess4"/>
    <dgm:cxn modelId="{E412832D-A524-4FC9-96F8-8710CE05D037}" type="presOf" srcId="{3C815C3F-04B7-4AAD-A85E-4D44F49BBFEA}" destId="{671CA337-0162-49DD-955D-058C9872C500}" srcOrd="0" destOrd="0" presId="urn:microsoft.com/office/officeart/2005/8/layout/bProcess4"/>
    <dgm:cxn modelId="{E1200635-FDF4-49C9-A24E-131011FE95B1}" type="presOf" srcId="{6267D8F8-0208-485D-9BF7-3543ECE77700}" destId="{0F321E4E-5D90-47CF-A015-16340B114B63}" srcOrd="0" destOrd="0" presId="urn:microsoft.com/office/officeart/2005/8/layout/bProcess4"/>
    <dgm:cxn modelId="{AA71F35C-98B8-407C-9809-30731BB2B033}" type="presOf" srcId="{0F19057F-93C1-49CC-92F4-D35F0FF6F016}" destId="{E62DAE5F-05A9-47CC-9A2D-C7FC314B7AAE}" srcOrd="0" destOrd="0" presId="urn:microsoft.com/office/officeart/2005/8/layout/bProcess4"/>
    <dgm:cxn modelId="{9CC3FD45-3596-43DB-8564-7C499982A47A}" type="presOf" srcId="{1A6B7902-EA51-4420-9BE9-9F4936F2A734}" destId="{05E738E1-B418-4F17-B9CC-D7B1A1C121C3}" srcOrd="0" destOrd="0" presId="urn:microsoft.com/office/officeart/2005/8/layout/bProcess4"/>
    <dgm:cxn modelId="{D8F89449-E87D-4211-AEB0-5058B6BCAC0C}" type="presOf" srcId="{854753AC-447E-4154-8736-44EEC2B93E45}" destId="{58CF9166-A05D-4AFF-B317-9B3F8FD9CD82}" srcOrd="0" destOrd="0" presId="urn:microsoft.com/office/officeart/2005/8/layout/bProcess4"/>
    <dgm:cxn modelId="{55B9A26A-5161-4AC7-BF1C-A7C61EAE542C}" type="presOf" srcId="{F883D4FD-6F7C-4AE8-9CBD-9DD0CDB7FE02}" destId="{88CB301C-4E6B-47AF-8752-C11B26260FF1}" srcOrd="0" destOrd="0" presId="urn:microsoft.com/office/officeart/2005/8/layout/bProcess4"/>
    <dgm:cxn modelId="{FB86A34F-660E-40D5-B0C5-63AAB6DB512E}" srcId="{18237E0E-1812-40E0-A6A5-6D0343145117}" destId="{054BC8D1-B506-41BA-B028-B63C03A3206F}" srcOrd="0" destOrd="0" parTransId="{7218E69C-11D7-4315-B253-C2B6E2510E08}" sibTransId="{3E46B06D-7FFD-48E6-A76E-0485C07546EE}"/>
    <dgm:cxn modelId="{398DDA5A-F56A-4525-8DBB-049A8ADBCAE1}" type="presOf" srcId="{134C6400-37F2-4FEA-94B6-72C48F40EAA2}" destId="{DD7166A0-276B-4325-8B41-A69C49CC843E}" srcOrd="0" destOrd="0" presId="urn:microsoft.com/office/officeart/2005/8/layout/bProcess4"/>
    <dgm:cxn modelId="{42F50F87-D13F-4C45-B8D4-DA4CADBCBD77}" srcId="{18237E0E-1812-40E0-A6A5-6D0343145117}" destId="{6267D8F8-0208-485D-9BF7-3543ECE77700}" srcOrd="6" destOrd="0" parTransId="{4078B615-EAAB-4730-BE7F-BCD87F9A0624}" sibTransId="{002031DD-C3BD-48A9-9738-BF1F2973B079}"/>
    <dgm:cxn modelId="{CC5D0992-E3D5-4074-91E6-26950734FD43}" srcId="{18237E0E-1812-40E0-A6A5-6D0343145117}" destId="{C71CED60-DB56-4E66-8389-341C57F80F9B}" srcOrd="3" destOrd="0" parTransId="{F08DE208-818E-4D5D-88E5-53611B7CA48C}" sibTransId="{134C6400-37F2-4FEA-94B6-72C48F40EAA2}"/>
    <dgm:cxn modelId="{47F253A3-AC96-4B4B-AEFC-FF9B0814155F}" type="presOf" srcId="{002031DD-C3BD-48A9-9738-BF1F2973B079}" destId="{248EA3F3-CB41-4C47-B96B-BF19FEFC91EF}" srcOrd="0" destOrd="0" presId="urn:microsoft.com/office/officeart/2005/8/layout/bProcess4"/>
    <dgm:cxn modelId="{3057B4A8-2EF3-4DD7-BEE3-093B7E6AA91D}" type="presOf" srcId="{054BC8D1-B506-41BA-B028-B63C03A3206F}" destId="{F7E43B16-5249-426F-B7AC-88CFD1FADA82}" srcOrd="0" destOrd="0" presId="urn:microsoft.com/office/officeart/2005/8/layout/bProcess4"/>
    <dgm:cxn modelId="{CDC4DFBE-0009-40E1-8356-7D6795802B6D}" type="presOf" srcId="{18237E0E-1812-40E0-A6A5-6D0343145117}" destId="{9AF642B2-EE68-4E0C-A4DC-61D7F2D4CF8E}" srcOrd="0" destOrd="0" presId="urn:microsoft.com/office/officeart/2005/8/layout/bProcess4"/>
    <dgm:cxn modelId="{211F42C4-B7DB-47F6-894D-9D0056EEABE8}" srcId="{18237E0E-1812-40E0-A6A5-6D0343145117}" destId="{C7D43D8A-530C-4BBA-938E-71C1250892F6}" srcOrd="2" destOrd="0" parTransId="{C3C8691F-9FB6-405B-A50B-2EF49E8549BE}" sibTransId="{67AED975-F050-4CD8-B823-F61E2D250071}"/>
    <dgm:cxn modelId="{3D5160CF-3E9A-4DF7-991D-57F5A6B2153E}" srcId="{18237E0E-1812-40E0-A6A5-6D0343145117}" destId="{11C3D57C-8C24-4D03-B72A-52D85A053D74}" srcOrd="4" destOrd="0" parTransId="{3B1A1BB4-F4D8-44C3-BBA0-2CE0B1C4E2DB}" sibTransId="{854753AC-447E-4154-8736-44EEC2B93E45}"/>
    <dgm:cxn modelId="{28BAB6CF-D116-4011-98C0-573D722B02A6}" srcId="{18237E0E-1812-40E0-A6A5-6D0343145117}" destId="{F883D4FD-6F7C-4AE8-9CBD-9DD0CDB7FE02}" srcOrd="7" destOrd="0" parTransId="{C3F28325-7D77-413B-9787-F41BD214A541}" sibTransId="{81862DC1-39EE-42A2-8259-63BD69038BB8}"/>
    <dgm:cxn modelId="{D1F517D3-41C7-4B91-8E75-34A7ABA2AC1E}" type="presOf" srcId="{C71CED60-DB56-4E66-8389-341C57F80F9B}" destId="{5AE5FF7A-287C-4B01-BE93-1043F7CBCBDC}" srcOrd="0" destOrd="0" presId="urn:microsoft.com/office/officeart/2005/8/layout/bProcess4"/>
    <dgm:cxn modelId="{855507D5-F4BC-4378-96A3-A11654D60E75}" type="presOf" srcId="{81862DC1-39EE-42A2-8259-63BD69038BB8}" destId="{5169C27F-ECE2-4F32-8690-2201B404DC10}" srcOrd="0" destOrd="0" presId="urn:microsoft.com/office/officeart/2005/8/layout/bProcess4"/>
    <dgm:cxn modelId="{6A49E6DF-0DCE-476E-89BB-4534E228AD05}" srcId="{18237E0E-1812-40E0-A6A5-6D0343145117}" destId="{0F19057F-93C1-49CC-92F4-D35F0FF6F016}" srcOrd="8" destOrd="0" parTransId="{96C0D7A1-8A0B-4E0E-A418-7F30EC08A82D}" sibTransId="{B8AB7ED0-C663-4A3D-866B-E02DD7D538AB}"/>
    <dgm:cxn modelId="{6BD641ED-526F-4550-8E2D-3664289A9828}" type="presOf" srcId="{3E46B06D-7FFD-48E6-A76E-0485C07546EE}" destId="{B10492E3-8737-4874-9EFB-C76DCBE3DBA7}" srcOrd="0" destOrd="0" presId="urn:microsoft.com/office/officeart/2005/8/layout/bProcess4"/>
    <dgm:cxn modelId="{936B7EEE-80FA-42BA-98BA-90F1EFF910B5}" type="presOf" srcId="{11C3D57C-8C24-4D03-B72A-52D85A053D74}" destId="{155906C9-3889-4B35-91A1-C6C1F33FA768}" srcOrd="0" destOrd="0" presId="urn:microsoft.com/office/officeart/2005/8/layout/bProcess4"/>
    <dgm:cxn modelId="{784F2CF6-E1B1-431A-BA90-4D09C0AADECF}" srcId="{18237E0E-1812-40E0-A6A5-6D0343145117}" destId="{4173098E-8EF4-40AF-B673-21528086AE62}" srcOrd="5" destOrd="0" parTransId="{22E7B826-ED2B-49EB-8B72-C1BCCE83710C}" sibTransId="{7F7AACA6-5B66-4D08-9081-D408F69B6622}"/>
    <dgm:cxn modelId="{01C3A91F-8DFB-46D8-AB91-7C14BBD143C5}" type="presParOf" srcId="{9AF642B2-EE68-4E0C-A4DC-61D7F2D4CF8E}" destId="{C0DABB7B-116D-44DE-9FAB-B077D2DE8415}" srcOrd="0" destOrd="0" presId="urn:microsoft.com/office/officeart/2005/8/layout/bProcess4"/>
    <dgm:cxn modelId="{7BCE5AF2-FB3F-40F4-BFD8-A5B2A99E63B7}" type="presParOf" srcId="{C0DABB7B-116D-44DE-9FAB-B077D2DE8415}" destId="{E1824ABB-CA1D-409A-8D4B-F76894FC155E}" srcOrd="0" destOrd="0" presId="urn:microsoft.com/office/officeart/2005/8/layout/bProcess4"/>
    <dgm:cxn modelId="{F54613FA-176D-44AF-AADC-020EBA7D22F5}" type="presParOf" srcId="{C0DABB7B-116D-44DE-9FAB-B077D2DE8415}" destId="{F7E43B16-5249-426F-B7AC-88CFD1FADA82}" srcOrd="1" destOrd="0" presId="urn:microsoft.com/office/officeart/2005/8/layout/bProcess4"/>
    <dgm:cxn modelId="{1771BFE5-2941-42A5-8FD9-045C2DA25CA7}" type="presParOf" srcId="{9AF642B2-EE68-4E0C-A4DC-61D7F2D4CF8E}" destId="{B10492E3-8737-4874-9EFB-C76DCBE3DBA7}" srcOrd="1" destOrd="0" presId="urn:microsoft.com/office/officeart/2005/8/layout/bProcess4"/>
    <dgm:cxn modelId="{89B6A8A5-FBA9-4C43-95D0-0C6BA6E71363}" type="presParOf" srcId="{9AF642B2-EE68-4E0C-A4DC-61D7F2D4CF8E}" destId="{FE78E8D5-33BC-4F5C-BC06-BE909C50EE28}" srcOrd="2" destOrd="0" presId="urn:microsoft.com/office/officeart/2005/8/layout/bProcess4"/>
    <dgm:cxn modelId="{4099BFA9-0727-4726-A9FF-20DF5127A36B}" type="presParOf" srcId="{FE78E8D5-33BC-4F5C-BC06-BE909C50EE28}" destId="{F96686B8-25AF-46E4-A24D-0B1709605EBA}" srcOrd="0" destOrd="0" presId="urn:microsoft.com/office/officeart/2005/8/layout/bProcess4"/>
    <dgm:cxn modelId="{802BCD77-ECF0-4260-85D8-DC9F082D3358}" type="presParOf" srcId="{FE78E8D5-33BC-4F5C-BC06-BE909C50EE28}" destId="{05E738E1-B418-4F17-B9CC-D7B1A1C121C3}" srcOrd="1" destOrd="0" presId="urn:microsoft.com/office/officeart/2005/8/layout/bProcess4"/>
    <dgm:cxn modelId="{699BE6D3-9998-43AB-A2A7-F416CDDBFDC6}" type="presParOf" srcId="{9AF642B2-EE68-4E0C-A4DC-61D7F2D4CF8E}" destId="{671CA337-0162-49DD-955D-058C9872C500}" srcOrd="3" destOrd="0" presId="urn:microsoft.com/office/officeart/2005/8/layout/bProcess4"/>
    <dgm:cxn modelId="{A72D3525-2F44-40EA-B362-F8C2FDDE59BB}" type="presParOf" srcId="{9AF642B2-EE68-4E0C-A4DC-61D7F2D4CF8E}" destId="{FE9C3AE4-E9DD-4335-92F5-8AC6E203CB99}" srcOrd="4" destOrd="0" presId="urn:microsoft.com/office/officeart/2005/8/layout/bProcess4"/>
    <dgm:cxn modelId="{5D2AF784-D5EE-4227-97EC-F91439B5A737}" type="presParOf" srcId="{FE9C3AE4-E9DD-4335-92F5-8AC6E203CB99}" destId="{3E828606-1CD9-4A5B-8F14-1BC1B39A34C9}" srcOrd="0" destOrd="0" presId="urn:microsoft.com/office/officeart/2005/8/layout/bProcess4"/>
    <dgm:cxn modelId="{87F1B36A-F57C-475D-843C-CC5AEBCE9758}" type="presParOf" srcId="{FE9C3AE4-E9DD-4335-92F5-8AC6E203CB99}" destId="{00588311-F543-43BF-923E-0F9B91B03413}" srcOrd="1" destOrd="0" presId="urn:microsoft.com/office/officeart/2005/8/layout/bProcess4"/>
    <dgm:cxn modelId="{DEC07B88-3A84-477B-AACF-D9B7772953C8}" type="presParOf" srcId="{9AF642B2-EE68-4E0C-A4DC-61D7F2D4CF8E}" destId="{498D120C-48FE-470A-94B2-8AA868225240}" srcOrd="5" destOrd="0" presId="urn:microsoft.com/office/officeart/2005/8/layout/bProcess4"/>
    <dgm:cxn modelId="{C8BE019A-A6A4-4895-9A6D-57060BA8255A}" type="presParOf" srcId="{9AF642B2-EE68-4E0C-A4DC-61D7F2D4CF8E}" destId="{FF86FA01-8FCA-4185-9486-18A421CBB55A}" srcOrd="6" destOrd="0" presId="urn:microsoft.com/office/officeart/2005/8/layout/bProcess4"/>
    <dgm:cxn modelId="{836628E1-D9E5-4A0A-BEFD-2E3949CF03B3}" type="presParOf" srcId="{FF86FA01-8FCA-4185-9486-18A421CBB55A}" destId="{445474C6-4C2B-4823-93D5-8A9DD158162B}" srcOrd="0" destOrd="0" presId="urn:microsoft.com/office/officeart/2005/8/layout/bProcess4"/>
    <dgm:cxn modelId="{A1B4C4F2-8CB6-4AD3-925E-BFE1B9585416}" type="presParOf" srcId="{FF86FA01-8FCA-4185-9486-18A421CBB55A}" destId="{5AE5FF7A-287C-4B01-BE93-1043F7CBCBDC}" srcOrd="1" destOrd="0" presId="urn:microsoft.com/office/officeart/2005/8/layout/bProcess4"/>
    <dgm:cxn modelId="{0B65CA70-266F-4E8F-A454-44DCA1A95402}" type="presParOf" srcId="{9AF642B2-EE68-4E0C-A4DC-61D7F2D4CF8E}" destId="{DD7166A0-276B-4325-8B41-A69C49CC843E}" srcOrd="7" destOrd="0" presId="urn:microsoft.com/office/officeart/2005/8/layout/bProcess4"/>
    <dgm:cxn modelId="{5DD6CE75-49B8-44AD-AC12-F8E113225E69}" type="presParOf" srcId="{9AF642B2-EE68-4E0C-A4DC-61D7F2D4CF8E}" destId="{E4106F23-1574-4D98-B20C-E9615CC192C0}" srcOrd="8" destOrd="0" presId="urn:microsoft.com/office/officeart/2005/8/layout/bProcess4"/>
    <dgm:cxn modelId="{A86E8125-E998-4D5D-BECC-F49653B9F568}" type="presParOf" srcId="{E4106F23-1574-4D98-B20C-E9615CC192C0}" destId="{1FACD795-612F-41BD-9CD3-688E2A085E1D}" srcOrd="0" destOrd="0" presId="urn:microsoft.com/office/officeart/2005/8/layout/bProcess4"/>
    <dgm:cxn modelId="{CB5CE48A-1782-4F92-8CC6-866F44C993B6}" type="presParOf" srcId="{E4106F23-1574-4D98-B20C-E9615CC192C0}" destId="{155906C9-3889-4B35-91A1-C6C1F33FA768}" srcOrd="1" destOrd="0" presId="urn:microsoft.com/office/officeart/2005/8/layout/bProcess4"/>
    <dgm:cxn modelId="{211A21CE-464C-4BB3-8D3E-EFF4E307AFBC}" type="presParOf" srcId="{9AF642B2-EE68-4E0C-A4DC-61D7F2D4CF8E}" destId="{58CF9166-A05D-4AFF-B317-9B3F8FD9CD82}" srcOrd="9" destOrd="0" presId="urn:microsoft.com/office/officeart/2005/8/layout/bProcess4"/>
    <dgm:cxn modelId="{E89C2F9C-C7FA-4448-8B80-C4DD8BD63AB4}" type="presParOf" srcId="{9AF642B2-EE68-4E0C-A4DC-61D7F2D4CF8E}" destId="{51043CF1-D026-49F1-BA6D-6DE301AF328F}" srcOrd="10" destOrd="0" presId="urn:microsoft.com/office/officeart/2005/8/layout/bProcess4"/>
    <dgm:cxn modelId="{EDB85949-6FD8-45BA-8ADE-CF1319BC929F}" type="presParOf" srcId="{51043CF1-D026-49F1-BA6D-6DE301AF328F}" destId="{873E2EB4-A750-4410-855C-40EDD747B808}" srcOrd="0" destOrd="0" presId="urn:microsoft.com/office/officeart/2005/8/layout/bProcess4"/>
    <dgm:cxn modelId="{98CF7B3C-7F5B-48B9-8B69-0DA178E4F7E6}" type="presParOf" srcId="{51043CF1-D026-49F1-BA6D-6DE301AF328F}" destId="{1BA90737-DE6B-4C02-AB7F-8B160CAEF5A1}" srcOrd="1" destOrd="0" presId="urn:microsoft.com/office/officeart/2005/8/layout/bProcess4"/>
    <dgm:cxn modelId="{E31D6A7B-B05F-4671-AADC-EC32DA1CE797}" type="presParOf" srcId="{9AF642B2-EE68-4E0C-A4DC-61D7F2D4CF8E}" destId="{8C3BBF11-526C-439E-9EFE-E6CEF1A623AB}" srcOrd="11" destOrd="0" presId="urn:microsoft.com/office/officeart/2005/8/layout/bProcess4"/>
    <dgm:cxn modelId="{F3C5CFEF-8885-43BD-BD1F-B2EC380B2BBA}" type="presParOf" srcId="{9AF642B2-EE68-4E0C-A4DC-61D7F2D4CF8E}" destId="{D216553C-8FD0-4870-9F8B-FEDA22BBC747}" srcOrd="12" destOrd="0" presId="urn:microsoft.com/office/officeart/2005/8/layout/bProcess4"/>
    <dgm:cxn modelId="{74347025-5190-4381-81DB-7BFD36BAAA76}" type="presParOf" srcId="{D216553C-8FD0-4870-9F8B-FEDA22BBC747}" destId="{5EBE48BA-8611-4BBD-8AD1-789FDA57143A}" srcOrd="0" destOrd="0" presId="urn:microsoft.com/office/officeart/2005/8/layout/bProcess4"/>
    <dgm:cxn modelId="{69A32291-4E44-4150-84B0-5A62FF5EF442}" type="presParOf" srcId="{D216553C-8FD0-4870-9F8B-FEDA22BBC747}" destId="{0F321E4E-5D90-47CF-A015-16340B114B63}" srcOrd="1" destOrd="0" presId="urn:microsoft.com/office/officeart/2005/8/layout/bProcess4"/>
    <dgm:cxn modelId="{D45A0487-F076-437E-9979-504BD66798AA}" type="presParOf" srcId="{9AF642B2-EE68-4E0C-A4DC-61D7F2D4CF8E}" destId="{248EA3F3-CB41-4C47-B96B-BF19FEFC91EF}" srcOrd="13" destOrd="0" presId="urn:microsoft.com/office/officeart/2005/8/layout/bProcess4"/>
    <dgm:cxn modelId="{1BB075F1-7847-4123-B39F-8CD945EB735C}" type="presParOf" srcId="{9AF642B2-EE68-4E0C-A4DC-61D7F2D4CF8E}" destId="{09E773A3-E2B7-4F55-8F74-B3829848439E}" srcOrd="14" destOrd="0" presId="urn:microsoft.com/office/officeart/2005/8/layout/bProcess4"/>
    <dgm:cxn modelId="{F33B0BA3-C2EF-4ECA-AE86-A1EAD4DDDB27}" type="presParOf" srcId="{09E773A3-E2B7-4F55-8F74-B3829848439E}" destId="{2C75BC90-783B-449E-AB8E-9C4BCB10FC46}" srcOrd="0" destOrd="0" presId="urn:microsoft.com/office/officeart/2005/8/layout/bProcess4"/>
    <dgm:cxn modelId="{AE8E8639-156C-4133-A505-EC2CD54C430E}" type="presParOf" srcId="{09E773A3-E2B7-4F55-8F74-B3829848439E}" destId="{88CB301C-4E6B-47AF-8752-C11B26260FF1}" srcOrd="1" destOrd="0" presId="urn:microsoft.com/office/officeart/2005/8/layout/bProcess4"/>
    <dgm:cxn modelId="{105B8801-B7C9-41B5-9240-3B1CF689B4E1}" type="presParOf" srcId="{9AF642B2-EE68-4E0C-A4DC-61D7F2D4CF8E}" destId="{5169C27F-ECE2-4F32-8690-2201B404DC10}" srcOrd="15" destOrd="0" presId="urn:microsoft.com/office/officeart/2005/8/layout/bProcess4"/>
    <dgm:cxn modelId="{FF290D16-1ABD-4EB1-82B7-C859CAF0A68D}" type="presParOf" srcId="{9AF642B2-EE68-4E0C-A4DC-61D7F2D4CF8E}" destId="{DEB447EE-7259-4A57-A1EF-6838E699A424}" srcOrd="16" destOrd="0" presId="urn:microsoft.com/office/officeart/2005/8/layout/bProcess4"/>
    <dgm:cxn modelId="{C7268884-3133-4D1E-A913-C9D971D746C4}" type="presParOf" srcId="{DEB447EE-7259-4A57-A1EF-6838E699A424}" destId="{05AB9C4E-173C-497B-A87D-2910E795C0C7}" srcOrd="0" destOrd="0" presId="urn:microsoft.com/office/officeart/2005/8/layout/bProcess4"/>
    <dgm:cxn modelId="{196099AC-4330-4B1A-9C18-547F9782AED5}" type="presParOf" srcId="{DEB447EE-7259-4A57-A1EF-6838E699A424}" destId="{E62DAE5F-05A9-47CC-9A2D-C7FC314B7AAE}"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FD0A86-C5D5-406F-8641-11F60D9A4D6F}"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09C5A512-EF4D-4CB9-8B6E-E1B128FF6830}">
      <dgm:prSet custT="1"/>
      <dgm:spPr/>
      <dgm:t>
        <a:bodyPr/>
        <a:lstStyle/>
        <a:p>
          <a:r>
            <a:rPr lang="en-US" sz="2000" b="1" dirty="0"/>
            <a:t>Why </a:t>
          </a:r>
          <a:r>
            <a:rPr lang="en-US" sz="2000" b="1" dirty="0">
              <a:latin typeface="+mn-lt"/>
            </a:rPr>
            <a:t>does</a:t>
          </a:r>
          <a:r>
            <a:rPr lang="en-US" sz="2000" b="1" dirty="0"/>
            <a:t> time slip away in transportation</a:t>
          </a:r>
        </a:p>
        <a:p>
          <a:endParaRPr lang="en-US" sz="1600" dirty="0"/>
        </a:p>
      </dgm:t>
    </dgm:pt>
    <dgm:pt modelId="{859B5EE9-6B1F-4CFB-8783-1A69FB845E53}" type="parTrans" cxnId="{19171766-6B24-4D60-A3CF-B8446CE01CF6}">
      <dgm:prSet/>
      <dgm:spPr/>
      <dgm:t>
        <a:bodyPr/>
        <a:lstStyle/>
        <a:p>
          <a:endParaRPr lang="en-US"/>
        </a:p>
      </dgm:t>
    </dgm:pt>
    <dgm:pt modelId="{7374A414-3ED4-43C3-851D-B6EC2F10CA96}" type="sibTrans" cxnId="{19171766-6B24-4D60-A3CF-B8446CE01CF6}">
      <dgm:prSet/>
      <dgm:spPr/>
      <dgm:t>
        <a:bodyPr/>
        <a:lstStyle/>
        <a:p>
          <a:endParaRPr lang="en-US"/>
        </a:p>
      </dgm:t>
    </dgm:pt>
    <dgm:pt modelId="{EED037F7-20DD-4734-9CA8-F130C09A9516}">
      <dgm:prSet custT="1"/>
      <dgm:spPr/>
      <dgm:t>
        <a:bodyPr/>
        <a:lstStyle/>
        <a:p>
          <a:pPr>
            <a:buNone/>
          </a:pPr>
          <a:r>
            <a:rPr lang="en-US" sz="2000" b="1" dirty="0">
              <a:effectLst/>
              <a:latin typeface="+mn-lt"/>
              <a:ea typeface="Aptos" panose="020B0004020202020204" pitchFamily="34" charset="0"/>
              <a:cs typeface="Times New Roman" panose="02020603050405020304" pitchFamily="18" charset="0"/>
            </a:rPr>
            <a:t>What’s your biggest “time bandit”?</a:t>
          </a:r>
          <a:br>
            <a:rPr lang="en-US" sz="2000" dirty="0">
              <a:effectLst/>
              <a:latin typeface="+mn-lt"/>
              <a:ea typeface="Aptos" panose="020B0004020202020204" pitchFamily="34" charset="0"/>
              <a:cs typeface="Times New Roman" panose="02020603050405020304" pitchFamily="18" charset="0"/>
            </a:rPr>
          </a:br>
          <a:endParaRPr lang="en-US" sz="2000" dirty="0">
            <a:effectLst/>
            <a:latin typeface="+mn-lt"/>
            <a:ea typeface="Aptos" panose="020B0004020202020204" pitchFamily="34" charset="0"/>
            <a:cs typeface="Times New Roman" panose="02020603050405020304" pitchFamily="18" charset="0"/>
          </a:endParaRPr>
        </a:p>
      </dgm:t>
    </dgm:pt>
    <dgm:pt modelId="{D1952BC7-29C3-4C69-8BD8-A57073604740}" type="parTrans" cxnId="{3EAD68C7-A71B-474C-AD00-E6CC9ABAC98A}">
      <dgm:prSet/>
      <dgm:spPr/>
      <dgm:t>
        <a:bodyPr/>
        <a:lstStyle/>
        <a:p>
          <a:endParaRPr lang="en-US"/>
        </a:p>
      </dgm:t>
    </dgm:pt>
    <dgm:pt modelId="{EB1E9789-41E7-4028-B179-1AB1A0680D41}" type="sibTrans" cxnId="{3EAD68C7-A71B-474C-AD00-E6CC9ABAC98A}">
      <dgm:prSet/>
      <dgm:spPr/>
      <dgm:t>
        <a:bodyPr/>
        <a:lstStyle/>
        <a:p>
          <a:endParaRPr lang="en-US"/>
        </a:p>
      </dgm:t>
    </dgm:pt>
    <dgm:pt modelId="{0DC599C9-383C-4671-8C05-4AF43647CE9A}">
      <dgm:prSet custT="1"/>
      <dgm:spPr/>
      <dgm:t>
        <a:bodyPr/>
        <a:lstStyle/>
        <a:p>
          <a:pPr>
            <a:buNone/>
          </a:pPr>
          <a:r>
            <a:rPr lang="en-US" sz="2000" b="1" dirty="0">
              <a:effectLst/>
              <a:latin typeface="+mn-lt"/>
              <a:ea typeface="Aptos" panose="020B0004020202020204" pitchFamily="34" charset="0"/>
              <a:cs typeface="Times New Roman" panose="02020603050405020304" pitchFamily="18" charset="0"/>
            </a:rPr>
            <a:t>Why does it steal so much time?</a:t>
          </a:r>
          <a:br>
            <a:rPr lang="en-US" sz="2000" dirty="0">
              <a:effectLst/>
              <a:latin typeface="+mn-lt"/>
              <a:ea typeface="Aptos" panose="020B0004020202020204" pitchFamily="34" charset="0"/>
              <a:cs typeface="Times New Roman" panose="02020603050405020304" pitchFamily="18" charset="0"/>
            </a:rPr>
          </a:br>
          <a:endParaRPr lang="en-US" sz="2000" dirty="0">
            <a:effectLst/>
            <a:latin typeface="+mn-lt"/>
            <a:ea typeface="Aptos" panose="020B0004020202020204" pitchFamily="34" charset="0"/>
            <a:cs typeface="Times New Roman" panose="02020603050405020304" pitchFamily="18" charset="0"/>
          </a:endParaRPr>
        </a:p>
      </dgm:t>
    </dgm:pt>
    <dgm:pt modelId="{5BC041CD-8662-4D2B-AB29-8F064D762701}" type="parTrans" cxnId="{47DEB479-AB23-47BE-913A-695C99EC73FF}">
      <dgm:prSet/>
      <dgm:spPr/>
      <dgm:t>
        <a:bodyPr/>
        <a:lstStyle/>
        <a:p>
          <a:endParaRPr lang="en-US"/>
        </a:p>
      </dgm:t>
    </dgm:pt>
    <dgm:pt modelId="{C607A753-9748-49BF-B37B-D117116A94C1}" type="sibTrans" cxnId="{47DEB479-AB23-47BE-913A-695C99EC73FF}">
      <dgm:prSet/>
      <dgm:spPr/>
      <dgm:t>
        <a:bodyPr/>
        <a:lstStyle/>
        <a:p>
          <a:endParaRPr lang="en-US"/>
        </a:p>
      </dgm:t>
    </dgm:pt>
    <dgm:pt modelId="{0675FE8D-7963-4C84-A66B-11FEF4D3F4D6}">
      <dgm:prSet custT="1"/>
      <dgm:spPr/>
      <dgm:t>
        <a:bodyPr/>
        <a:lstStyle/>
        <a:p>
          <a:pPr>
            <a:buNone/>
          </a:pPr>
          <a:r>
            <a:rPr lang="en-US" sz="2000" b="1">
              <a:effectLst/>
              <a:latin typeface="+mn-lt"/>
              <a:ea typeface="Aptos" panose="020B0004020202020204" pitchFamily="34" charset="0"/>
              <a:cs typeface="Times New Roman" panose="02020603050405020304" pitchFamily="18" charset="0"/>
            </a:rPr>
            <a:t>What could you do to reduce its impact?</a:t>
          </a:r>
          <a:br>
            <a:rPr lang="en-US" sz="2000">
              <a:effectLst/>
              <a:latin typeface="+mn-lt"/>
              <a:ea typeface="Aptos" panose="020B0004020202020204" pitchFamily="34" charset="0"/>
              <a:cs typeface="Times New Roman" panose="02020603050405020304" pitchFamily="18" charset="0"/>
            </a:rPr>
          </a:br>
          <a:endParaRPr lang="en-US" sz="2000">
            <a:latin typeface="+mn-lt"/>
          </a:endParaRPr>
        </a:p>
      </dgm:t>
    </dgm:pt>
    <dgm:pt modelId="{65B767A1-827E-4E27-9795-925E76FEE14C}" type="parTrans" cxnId="{63C316B9-7AB6-4A5C-9781-6811A86348F8}">
      <dgm:prSet/>
      <dgm:spPr/>
      <dgm:t>
        <a:bodyPr/>
        <a:lstStyle/>
        <a:p>
          <a:endParaRPr lang="en-US"/>
        </a:p>
      </dgm:t>
    </dgm:pt>
    <dgm:pt modelId="{4D491139-A1E4-4DE8-8614-03DCA35F1FC5}" type="sibTrans" cxnId="{63C316B9-7AB6-4A5C-9781-6811A86348F8}">
      <dgm:prSet/>
      <dgm:spPr/>
      <dgm:t>
        <a:bodyPr/>
        <a:lstStyle/>
        <a:p>
          <a:endParaRPr lang="en-US"/>
        </a:p>
      </dgm:t>
    </dgm:pt>
    <dgm:pt modelId="{1BCFCC7D-A170-4C3E-860A-74F9DEE2AFCF}" type="pres">
      <dgm:prSet presAssocID="{93FD0A86-C5D5-406F-8641-11F60D9A4D6F}" presName="linear" presStyleCnt="0">
        <dgm:presLayoutVars>
          <dgm:animLvl val="lvl"/>
          <dgm:resizeHandles val="exact"/>
        </dgm:presLayoutVars>
      </dgm:prSet>
      <dgm:spPr/>
    </dgm:pt>
    <dgm:pt modelId="{26844189-2A39-4E73-9075-1D64AE3D134A}" type="pres">
      <dgm:prSet presAssocID="{09C5A512-EF4D-4CB9-8B6E-E1B128FF6830}" presName="parentText" presStyleLbl="node1" presStyleIdx="0" presStyleCnt="4" custLinFactY="-18566" custLinFactNeighborX="-95" custLinFactNeighborY="-100000">
        <dgm:presLayoutVars>
          <dgm:chMax val="0"/>
          <dgm:bulletEnabled val="1"/>
        </dgm:presLayoutVars>
      </dgm:prSet>
      <dgm:spPr/>
    </dgm:pt>
    <dgm:pt modelId="{DCE56A6E-0674-43D6-ADEA-8CEFE302A2E5}" type="pres">
      <dgm:prSet presAssocID="{7374A414-3ED4-43C3-851D-B6EC2F10CA96}" presName="spacer" presStyleCnt="0"/>
      <dgm:spPr/>
    </dgm:pt>
    <dgm:pt modelId="{1BCF9EC6-5AAA-456A-9D2E-1284E54D6E75}" type="pres">
      <dgm:prSet presAssocID="{EED037F7-20DD-4734-9CA8-F130C09A9516}" presName="parentText" presStyleLbl="node1" presStyleIdx="1" presStyleCnt="4">
        <dgm:presLayoutVars>
          <dgm:chMax val="0"/>
          <dgm:bulletEnabled val="1"/>
        </dgm:presLayoutVars>
      </dgm:prSet>
      <dgm:spPr/>
    </dgm:pt>
    <dgm:pt modelId="{1B4E09FB-777C-4FB2-BC71-5966A2CD6AE8}" type="pres">
      <dgm:prSet presAssocID="{EB1E9789-41E7-4028-B179-1AB1A0680D41}" presName="spacer" presStyleCnt="0"/>
      <dgm:spPr/>
    </dgm:pt>
    <dgm:pt modelId="{B8362ED8-845B-4D3F-9973-F167B6973EBD}" type="pres">
      <dgm:prSet presAssocID="{0DC599C9-383C-4671-8C05-4AF43647CE9A}" presName="parentText" presStyleLbl="node1" presStyleIdx="2" presStyleCnt="4">
        <dgm:presLayoutVars>
          <dgm:chMax val="0"/>
          <dgm:bulletEnabled val="1"/>
        </dgm:presLayoutVars>
      </dgm:prSet>
      <dgm:spPr/>
    </dgm:pt>
    <dgm:pt modelId="{F759DD91-B0BC-474C-80F8-3B1FF6657E88}" type="pres">
      <dgm:prSet presAssocID="{C607A753-9748-49BF-B37B-D117116A94C1}" presName="spacer" presStyleCnt="0"/>
      <dgm:spPr/>
    </dgm:pt>
    <dgm:pt modelId="{117AAACC-C052-4CC9-B88A-8363215C40B5}" type="pres">
      <dgm:prSet presAssocID="{0675FE8D-7963-4C84-A66B-11FEF4D3F4D6}" presName="parentText" presStyleLbl="node1" presStyleIdx="3" presStyleCnt="4">
        <dgm:presLayoutVars>
          <dgm:chMax val="0"/>
          <dgm:bulletEnabled val="1"/>
        </dgm:presLayoutVars>
      </dgm:prSet>
      <dgm:spPr/>
    </dgm:pt>
  </dgm:ptLst>
  <dgm:cxnLst>
    <dgm:cxn modelId="{FF0DC90F-DE63-4B3C-8BB6-D5FEB91E84B4}" type="presOf" srcId="{EED037F7-20DD-4734-9CA8-F130C09A9516}" destId="{1BCF9EC6-5AAA-456A-9D2E-1284E54D6E75}" srcOrd="0" destOrd="0" presId="urn:microsoft.com/office/officeart/2005/8/layout/vList2"/>
    <dgm:cxn modelId="{19171766-6B24-4D60-A3CF-B8446CE01CF6}" srcId="{93FD0A86-C5D5-406F-8641-11F60D9A4D6F}" destId="{09C5A512-EF4D-4CB9-8B6E-E1B128FF6830}" srcOrd="0" destOrd="0" parTransId="{859B5EE9-6B1F-4CFB-8783-1A69FB845E53}" sibTransId="{7374A414-3ED4-43C3-851D-B6EC2F10CA96}"/>
    <dgm:cxn modelId="{8DE2E66C-4C0C-4676-9B00-8BC9325BB10E}" type="presOf" srcId="{0675FE8D-7963-4C84-A66B-11FEF4D3F4D6}" destId="{117AAACC-C052-4CC9-B88A-8363215C40B5}" srcOrd="0" destOrd="0" presId="urn:microsoft.com/office/officeart/2005/8/layout/vList2"/>
    <dgm:cxn modelId="{47DEB479-AB23-47BE-913A-695C99EC73FF}" srcId="{93FD0A86-C5D5-406F-8641-11F60D9A4D6F}" destId="{0DC599C9-383C-4671-8C05-4AF43647CE9A}" srcOrd="2" destOrd="0" parTransId="{5BC041CD-8662-4D2B-AB29-8F064D762701}" sibTransId="{C607A753-9748-49BF-B37B-D117116A94C1}"/>
    <dgm:cxn modelId="{6C310B8E-3FB0-426F-97F3-AD19088AABC5}" type="presOf" srcId="{93FD0A86-C5D5-406F-8641-11F60D9A4D6F}" destId="{1BCFCC7D-A170-4C3E-860A-74F9DEE2AFCF}" srcOrd="0" destOrd="0" presId="urn:microsoft.com/office/officeart/2005/8/layout/vList2"/>
    <dgm:cxn modelId="{9D7C3FB7-5511-4351-9A0A-A3FCB8422F29}" type="presOf" srcId="{09C5A512-EF4D-4CB9-8B6E-E1B128FF6830}" destId="{26844189-2A39-4E73-9075-1D64AE3D134A}" srcOrd="0" destOrd="0" presId="urn:microsoft.com/office/officeart/2005/8/layout/vList2"/>
    <dgm:cxn modelId="{63C316B9-7AB6-4A5C-9781-6811A86348F8}" srcId="{93FD0A86-C5D5-406F-8641-11F60D9A4D6F}" destId="{0675FE8D-7963-4C84-A66B-11FEF4D3F4D6}" srcOrd="3" destOrd="0" parTransId="{65B767A1-827E-4E27-9795-925E76FEE14C}" sibTransId="{4D491139-A1E4-4DE8-8614-03DCA35F1FC5}"/>
    <dgm:cxn modelId="{3EAD68C7-A71B-474C-AD00-E6CC9ABAC98A}" srcId="{93FD0A86-C5D5-406F-8641-11F60D9A4D6F}" destId="{EED037F7-20DD-4734-9CA8-F130C09A9516}" srcOrd="1" destOrd="0" parTransId="{D1952BC7-29C3-4C69-8BD8-A57073604740}" sibTransId="{EB1E9789-41E7-4028-B179-1AB1A0680D41}"/>
    <dgm:cxn modelId="{01BA8AF4-DB29-4D87-9745-A98E7C9A4070}" type="presOf" srcId="{0DC599C9-383C-4671-8C05-4AF43647CE9A}" destId="{B8362ED8-845B-4D3F-9973-F167B6973EBD}" srcOrd="0" destOrd="0" presId="urn:microsoft.com/office/officeart/2005/8/layout/vList2"/>
    <dgm:cxn modelId="{2A4794EC-57BC-46C3-98CD-55EBD9F18782}" type="presParOf" srcId="{1BCFCC7D-A170-4C3E-860A-74F9DEE2AFCF}" destId="{26844189-2A39-4E73-9075-1D64AE3D134A}" srcOrd="0" destOrd="0" presId="urn:microsoft.com/office/officeart/2005/8/layout/vList2"/>
    <dgm:cxn modelId="{DD6C7AC9-6D5B-44A1-BA39-07E011F95B1D}" type="presParOf" srcId="{1BCFCC7D-A170-4C3E-860A-74F9DEE2AFCF}" destId="{DCE56A6E-0674-43D6-ADEA-8CEFE302A2E5}" srcOrd="1" destOrd="0" presId="urn:microsoft.com/office/officeart/2005/8/layout/vList2"/>
    <dgm:cxn modelId="{0FAE4C49-92BB-4B4E-AFE3-66CABACEDD53}" type="presParOf" srcId="{1BCFCC7D-A170-4C3E-860A-74F9DEE2AFCF}" destId="{1BCF9EC6-5AAA-456A-9D2E-1284E54D6E75}" srcOrd="2" destOrd="0" presId="urn:microsoft.com/office/officeart/2005/8/layout/vList2"/>
    <dgm:cxn modelId="{02F9B1CC-0C8D-4797-8D60-63639B292F28}" type="presParOf" srcId="{1BCFCC7D-A170-4C3E-860A-74F9DEE2AFCF}" destId="{1B4E09FB-777C-4FB2-BC71-5966A2CD6AE8}" srcOrd="3" destOrd="0" presId="urn:microsoft.com/office/officeart/2005/8/layout/vList2"/>
    <dgm:cxn modelId="{C0154D0E-76D8-44FA-B41E-C395DF93A7C2}" type="presParOf" srcId="{1BCFCC7D-A170-4C3E-860A-74F9DEE2AFCF}" destId="{B8362ED8-845B-4D3F-9973-F167B6973EBD}" srcOrd="4" destOrd="0" presId="urn:microsoft.com/office/officeart/2005/8/layout/vList2"/>
    <dgm:cxn modelId="{F94E3AD8-5701-4FDF-9295-0FE3921EA612}" type="presParOf" srcId="{1BCFCC7D-A170-4C3E-860A-74F9DEE2AFCF}" destId="{F759DD91-B0BC-474C-80F8-3B1FF6657E88}" srcOrd="5" destOrd="0" presId="urn:microsoft.com/office/officeart/2005/8/layout/vList2"/>
    <dgm:cxn modelId="{8C327A99-E281-42B9-911E-BF10107E376E}" type="presParOf" srcId="{1BCFCC7D-A170-4C3E-860A-74F9DEE2AFCF}" destId="{117AAACC-C052-4CC9-B88A-8363215C40B5}"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9791C2-20CD-46DF-86E2-3D93DFF5F7C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3943919-EAAE-4049-ABE3-1084271ED366}">
      <dgm:prSet/>
      <dgm:spPr/>
      <dgm:t>
        <a:bodyPr/>
        <a:lstStyle/>
        <a:p>
          <a:pPr>
            <a:defRPr cap="all"/>
          </a:pPr>
          <a:r>
            <a:rPr lang="en-US" dirty="0"/>
            <a:t>Identify your 3 top MITs and timeline</a:t>
          </a:r>
        </a:p>
      </dgm:t>
    </dgm:pt>
    <dgm:pt modelId="{FAAE1D6A-7EC8-435F-A8E7-55A71A87F42D}" type="parTrans" cxnId="{AEA35B90-FBC6-4E06-B13E-8AFA2FBDD876}">
      <dgm:prSet/>
      <dgm:spPr/>
      <dgm:t>
        <a:bodyPr/>
        <a:lstStyle/>
        <a:p>
          <a:endParaRPr lang="en-US"/>
        </a:p>
      </dgm:t>
    </dgm:pt>
    <dgm:pt modelId="{9C889FD2-384C-4C33-9438-535169BE45B0}" type="sibTrans" cxnId="{AEA35B90-FBC6-4E06-B13E-8AFA2FBDD876}">
      <dgm:prSet/>
      <dgm:spPr/>
      <dgm:t>
        <a:bodyPr/>
        <a:lstStyle/>
        <a:p>
          <a:endParaRPr lang="en-US"/>
        </a:p>
      </dgm:t>
    </dgm:pt>
    <dgm:pt modelId="{C9891B1B-3DBB-4CE3-90F1-B64579C744B9}">
      <dgm:prSet/>
      <dgm:spPr/>
      <dgm:t>
        <a:bodyPr/>
        <a:lstStyle/>
        <a:p>
          <a:pPr>
            <a:defRPr cap="all"/>
          </a:pPr>
          <a:r>
            <a:rPr lang="en-US" dirty="0"/>
            <a:t>Link to outcomes </a:t>
          </a:r>
        </a:p>
      </dgm:t>
    </dgm:pt>
    <dgm:pt modelId="{A810F341-8AC3-4EF7-AD5D-5040203A7D60}" type="parTrans" cxnId="{639C3A05-3E93-4E3E-8634-2140A4CB396D}">
      <dgm:prSet/>
      <dgm:spPr/>
      <dgm:t>
        <a:bodyPr/>
        <a:lstStyle/>
        <a:p>
          <a:endParaRPr lang="en-US"/>
        </a:p>
      </dgm:t>
    </dgm:pt>
    <dgm:pt modelId="{4770C33F-7ACE-4397-95BB-6BC48BD3EDB1}" type="sibTrans" cxnId="{639C3A05-3E93-4E3E-8634-2140A4CB396D}">
      <dgm:prSet/>
      <dgm:spPr/>
      <dgm:t>
        <a:bodyPr/>
        <a:lstStyle/>
        <a:p>
          <a:endParaRPr lang="en-US"/>
        </a:p>
      </dgm:t>
    </dgm:pt>
    <dgm:pt modelId="{2A60B783-B14C-4C85-8865-34497BC4A267}">
      <dgm:prSet/>
      <dgm:spPr/>
      <dgm:t>
        <a:bodyPr/>
        <a:lstStyle/>
        <a:p>
          <a:pPr>
            <a:defRPr cap="all"/>
          </a:pPr>
          <a:r>
            <a:rPr lang="en-US" dirty="0"/>
            <a:t>Block time for deep work</a:t>
          </a:r>
        </a:p>
      </dgm:t>
    </dgm:pt>
    <dgm:pt modelId="{D29CEFAE-9909-4775-B6F9-FBBB69A6CB3C}" type="parTrans" cxnId="{91845B0A-EACD-405A-B328-0DC2E00C59AE}">
      <dgm:prSet/>
      <dgm:spPr/>
      <dgm:t>
        <a:bodyPr/>
        <a:lstStyle/>
        <a:p>
          <a:endParaRPr lang="en-US"/>
        </a:p>
      </dgm:t>
    </dgm:pt>
    <dgm:pt modelId="{4DEB503E-0F7D-4168-9B41-CC6BF7DC43C0}" type="sibTrans" cxnId="{91845B0A-EACD-405A-B328-0DC2E00C59AE}">
      <dgm:prSet/>
      <dgm:spPr/>
      <dgm:t>
        <a:bodyPr/>
        <a:lstStyle/>
        <a:p>
          <a:endParaRPr lang="en-US"/>
        </a:p>
      </dgm:t>
    </dgm:pt>
    <dgm:pt modelId="{1118B7E0-FC69-4CC5-8123-90740A854AD7}">
      <dgm:prSet/>
      <dgm:spPr/>
      <dgm:t>
        <a:bodyPr/>
        <a:lstStyle/>
        <a:p>
          <a:pPr>
            <a:defRPr cap="all"/>
          </a:pPr>
          <a:r>
            <a:rPr lang="en-US" dirty="0"/>
            <a:t>Use ‘No Meeting’ zones</a:t>
          </a:r>
        </a:p>
      </dgm:t>
    </dgm:pt>
    <dgm:pt modelId="{79DE2723-5784-4D3C-945C-5CD47D74BF8E}" type="parTrans" cxnId="{ECCECCBC-2929-4C5C-AE4E-3EDC503CCB3E}">
      <dgm:prSet/>
      <dgm:spPr/>
      <dgm:t>
        <a:bodyPr/>
        <a:lstStyle/>
        <a:p>
          <a:endParaRPr lang="en-US"/>
        </a:p>
      </dgm:t>
    </dgm:pt>
    <dgm:pt modelId="{3A88115D-D9E4-405F-818C-DA12C005AFFE}" type="sibTrans" cxnId="{ECCECCBC-2929-4C5C-AE4E-3EDC503CCB3E}">
      <dgm:prSet/>
      <dgm:spPr/>
      <dgm:t>
        <a:bodyPr/>
        <a:lstStyle/>
        <a:p>
          <a:endParaRPr lang="en-US"/>
        </a:p>
      </dgm:t>
    </dgm:pt>
    <dgm:pt modelId="{84034183-6DC6-4B26-B8B9-80D52E33156E}" type="pres">
      <dgm:prSet presAssocID="{1F9791C2-20CD-46DF-86E2-3D93DFF5F7C6}" presName="root" presStyleCnt="0">
        <dgm:presLayoutVars>
          <dgm:dir/>
          <dgm:resizeHandles val="exact"/>
        </dgm:presLayoutVars>
      </dgm:prSet>
      <dgm:spPr/>
    </dgm:pt>
    <dgm:pt modelId="{39DE4ECB-B9AD-4F1C-8E4A-FE35011432B1}" type="pres">
      <dgm:prSet presAssocID="{A3943919-EAAE-4049-ABE3-1084271ED366}" presName="compNode" presStyleCnt="0"/>
      <dgm:spPr/>
    </dgm:pt>
    <dgm:pt modelId="{5CBBBA9D-3860-4461-AA22-A91A10402AE5}" type="pres">
      <dgm:prSet presAssocID="{A3943919-EAAE-4049-ABE3-1084271ED366}" presName="iconBgRect" presStyleLbl="bgShp" presStyleIdx="0" presStyleCnt="4"/>
      <dgm:spPr/>
    </dgm:pt>
    <dgm:pt modelId="{BE688CF2-30DF-4F75-83BB-ECC03AABC733}" type="pres">
      <dgm:prSet presAssocID="{A3943919-EAAE-4049-ABE3-1084271ED3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A08BBA53-27DC-4C8C-A4C4-9BE0C8446A2D}" type="pres">
      <dgm:prSet presAssocID="{A3943919-EAAE-4049-ABE3-1084271ED366}" presName="spaceRect" presStyleCnt="0"/>
      <dgm:spPr/>
    </dgm:pt>
    <dgm:pt modelId="{3B86990C-BB07-49A6-9243-D0FA8A73D23B}" type="pres">
      <dgm:prSet presAssocID="{A3943919-EAAE-4049-ABE3-1084271ED366}" presName="textRect" presStyleLbl="revTx" presStyleIdx="0" presStyleCnt="4">
        <dgm:presLayoutVars>
          <dgm:chMax val="1"/>
          <dgm:chPref val="1"/>
        </dgm:presLayoutVars>
      </dgm:prSet>
      <dgm:spPr/>
    </dgm:pt>
    <dgm:pt modelId="{2698B24C-6627-4D8B-A698-8D2FEE83F443}" type="pres">
      <dgm:prSet presAssocID="{9C889FD2-384C-4C33-9438-535169BE45B0}" presName="sibTrans" presStyleCnt="0"/>
      <dgm:spPr/>
    </dgm:pt>
    <dgm:pt modelId="{3C47C22F-73BC-4D02-92A1-3CAB37989F8D}" type="pres">
      <dgm:prSet presAssocID="{C9891B1B-3DBB-4CE3-90F1-B64579C744B9}" presName="compNode" presStyleCnt="0"/>
      <dgm:spPr/>
    </dgm:pt>
    <dgm:pt modelId="{6BCC43CE-F188-41DD-9F6F-F720E6BB9AE8}" type="pres">
      <dgm:prSet presAssocID="{C9891B1B-3DBB-4CE3-90F1-B64579C744B9}" presName="iconBgRect" presStyleLbl="bgShp" presStyleIdx="1" presStyleCnt="4"/>
      <dgm:spPr/>
    </dgm:pt>
    <dgm:pt modelId="{BB2D130A-120A-430C-92CE-88B76BBE2097}" type="pres">
      <dgm:prSet presAssocID="{C9891B1B-3DBB-4CE3-90F1-B64579C744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nk"/>
        </a:ext>
      </dgm:extLst>
    </dgm:pt>
    <dgm:pt modelId="{8FADB8EB-7B5E-4145-AA25-D5F9D102605E}" type="pres">
      <dgm:prSet presAssocID="{C9891B1B-3DBB-4CE3-90F1-B64579C744B9}" presName="spaceRect" presStyleCnt="0"/>
      <dgm:spPr/>
    </dgm:pt>
    <dgm:pt modelId="{E764CBAD-2814-430E-9CFB-DB079FBD8BA5}" type="pres">
      <dgm:prSet presAssocID="{C9891B1B-3DBB-4CE3-90F1-B64579C744B9}" presName="textRect" presStyleLbl="revTx" presStyleIdx="1" presStyleCnt="4">
        <dgm:presLayoutVars>
          <dgm:chMax val="1"/>
          <dgm:chPref val="1"/>
        </dgm:presLayoutVars>
      </dgm:prSet>
      <dgm:spPr/>
    </dgm:pt>
    <dgm:pt modelId="{E54231E0-CED7-449D-A7CF-D96D32E43927}" type="pres">
      <dgm:prSet presAssocID="{4770C33F-7ACE-4397-95BB-6BC48BD3EDB1}" presName="sibTrans" presStyleCnt="0"/>
      <dgm:spPr/>
    </dgm:pt>
    <dgm:pt modelId="{020C26CF-3927-4379-B014-5FFC964200D0}" type="pres">
      <dgm:prSet presAssocID="{2A60B783-B14C-4C85-8865-34497BC4A267}" presName="compNode" presStyleCnt="0"/>
      <dgm:spPr/>
    </dgm:pt>
    <dgm:pt modelId="{EF62AACF-D03C-4521-86DA-D8F444095078}" type="pres">
      <dgm:prSet presAssocID="{2A60B783-B14C-4C85-8865-34497BC4A267}" presName="iconBgRect" presStyleLbl="bgShp" presStyleIdx="2" presStyleCnt="4"/>
      <dgm:spPr/>
    </dgm:pt>
    <dgm:pt modelId="{19A14DC2-DC2B-464D-9C08-948F9EEBB53A}" type="pres">
      <dgm:prSet presAssocID="{2A60B783-B14C-4C85-8865-34497BC4A2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B96B0842-A4B5-4B37-AF77-F573755C0F0C}" type="pres">
      <dgm:prSet presAssocID="{2A60B783-B14C-4C85-8865-34497BC4A267}" presName="spaceRect" presStyleCnt="0"/>
      <dgm:spPr/>
    </dgm:pt>
    <dgm:pt modelId="{8622FF4F-327D-458A-AD27-DCE0B8660EC9}" type="pres">
      <dgm:prSet presAssocID="{2A60B783-B14C-4C85-8865-34497BC4A267}" presName="textRect" presStyleLbl="revTx" presStyleIdx="2" presStyleCnt="4">
        <dgm:presLayoutVars>
          <dgm:chMax val="1"/>
          <dgm:chPref val="1"/>
        </dgm:presLayoutVars>
      </dgm:prSet>
      <dgm:spPr/>
    </dgm:pt>
    <dgm:pt modelId="{EB4AFD5F-081A-40AF-AE1A-903D37BBE374}" type="pres">
      <dgm:prSet presAssocID="{4DEB503E-0F7D-4168-9B41-CC6BF7DC43C0}" presName="sibTrans" presStyleCnt="0"/>
      <dgm:spPr/>
    </dgm:pt>
    <dgm:pt modelId="{8756CF5D-70BF-4256-9BF4-39D799004E3D}" type="pres">
      <dgm:prSet presAssocID="{1118B7E0-FC69-4CC5-8123-90740A854AD7}" presName="compNode" presStyleCnt="0"/>
      <dgm:spPr/>
    </dgm:pt>
    <dgm:pt modelId="{3F35E85F-8AF4-4643-914A-A42F23F54F50}" type="pres">
      <dgm:prSet presAssocID="{1118B7E0-FC69-4CC5-8123-90740A854AD7}" presName="iconBgRect" presStyleLbl="bgShp" presStyleIdx="3" presStyleCnt="4"/>
      <dgm:spPr/>
    </dgm:pt>
    <dgm:pt modelId="{3B9C4376-BF08-4D27-A23B-812104870D8F}" type="pres">
      <dgm:prSet presAssocID="{1118B7E0-FC69-4CC5-8123-90740A854A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nching Diagram"/>
        </a:ext>
      </dgm:extLst>
    </dgm:pt>
    <dgm:pt modelId="{13EBB352-A3DF-40AF-9950-AFA23A681BBB}" type="pres">
      <dgm:prSet presAssocID="{1118B7E0-FC69-4CC5-8123-90740A854AD7}" presName="spaceRect" presStyleCnt="0"/>
      <dgm:spPr/>
    </dgm:pt>
    <dgm:pt modelId="{319931DB-470F-4F58-9D54-F36E9ED183E5}" type="pres">
      <dgm:prSet presAssocID="{1118B7E0-FC69-4CC5-8123-90740A854AD7}" presName="textRect" presStyleLbl="revTx" presStyleIdx="3" presStyleCnt="4">
        <dgm:presLayoutVars>
          <dgm:chMax val="1"/>
          <dgm:chPref val="1"/>
        </dgm:presLayoutVars>
      </dgm:prSet>
      <dgm:spPr/>
    </dgm:pt>
  </dgm:ptLst>
  <dgm:cxnLst>
    <dgm:cxn modelId="{639C3A05-3E93-4E3E-8634-2140A4CB396D}" srcId="{1F9791C2-20CD-46DF-86E2-3D93DFF5F7C6}" destId="{C9891B1B-3DBB-4CE3-90F1-B64579C744B9}" srcOrd="1" destOrd="0" parTransId="{A810F341-8AC3-4EF7-AD5D-5040203A7D60}" sibTransId="{4770C33F-7ACE-4397-95BB-6BC48BD3EDB1}"/>
    <dgm:cxn modelId="{91845B0A-EACD-405A-B328-0DC2E00C59AE}" srcId="{1F9791C2-20CD-46DF-86E2-3D93DFF5F7C6}" destId="{2A60B783-B14C-4C85-8865-34497BC4A267}" srcOrd="2" destOrd="0" parTransId="{D29CEFAE-9909-4775-B6F9-FBBB69A6CB3C}" sibTransId="{4DEB503E-0F7D-4168-9B41-CC6BF7DC43C0}"/>
    <dgm:cxn modelId="{EAE04E27-1248-4190-8C44-C902EB9B3E7F}" type="presOf" srcId="{1118B7E0-FC69-4CC5-8123-90740A854AD7}" destId="{319931DB-470F-4F58-9D54-F36E9ED183E5}" srcOrd="0" destOrd="0" presId="urn:microsoft.com/office/officeart/2018/5/layout/IconCircleLabelList"/>
    <dgm:cxn modelId="{7E5DA932-DB8C-47AF-B20B-EC63E3B3A58E}" type="presOf" srcId="{2A60B783-B14C-4C85-8865-34497BC4A267}" destId="{8622FF4F-327D-458A-AD27-DCE0B8660EC9}" srcOrd="0" destOrd="0" presId="urn:microsoft.com/office/officeart/2018/5/layout/IconCircleLabelList"/>
    <dgm:cxn modelId="{BC20F166-5D89-456F-8276-11B795678EE4}" type="presOf" srcId="{1F9791C2-20CD-46DF-86E2-3D93DFF5F7C6}" destId="{84034183-6DC6-4B26-B8B9-80D52E33156E}" srcOrd="0" destOrd="0" presId="urn:microsoft.com/office/officeart/2018/5/layout/IconCircleLabelList"/>
    <dgm:cxn modelId="{AEA35B90-FBC6-4E06-B13E-8AFA2FBDD876}" srcId="{1F9791C2-20CD-46DF-86E2-3D93DFF5F7C6}" destId="{A3943919-EAAE-4049-ABE3-1084271ED366}" srcOrd="0" destOrd="0" parTransId="{FAAE1D6A-7EC8-435F-A8E7-55A71A87F42D}" sibTransId="{9C889FD2-384C-4C33-9438-535169BE45B0}"/>
    <dgm:cxn modelId="{ECCECCBC-2929-4C5C-AE4E-3EDC503CCB3E}" srcId="{1F9791C2-20CD-46DF-86E2-3D93DFF5F7C6}" destId="{1118B7E0-FC69-4CC5-8123-90740A854AD7}" srcOrd="3" destOrd="0" parTransId="{79DE2723-5784-4D3C-945C-5CD47D74BF8E}" sibTransId="{3A88115D-D9E4-405F-818C-DA12C005AFFE}"/>
    <dgm:cxn modelId="{8B40A2C4-2EA7-45E6-B6C2-070253012EF4}" type="presOf" srcId="{C9891B1B-3DBB-4CE3-90F1-B64579C744B9}" destId="{E764CBAD-2814-430E-9CFB-DB079FBD8BA5}" srcOrd="0" destOrd="0" presId="urn:microsoft.com/office/officeart/2018/5/layout/IconCircleLabelList"/>
    <dgm:cxn modelId="{263921E1-ACE8-40B3-AD71-DE36A71CFDE1}" type="presOf" srcId="{A3943919-EAAE-4049-ABE3-1084271ED366}" destId="{3B86990C-BB07-49A6-9243-D0FA8A73D23B}" srcOrd="0" destOrd="0" presId="urn:microsoft.com/office/officeart/2018/5/layout/IconCircleLabelList"/>
    <dgm:cxn modelId="{4802E0C7-C17C-4DB6-AC3C-C7CCB56706A6}" type="presParOf" srcId="{84034183-6DC6-4B26-B8B9-80D52E33156E}" destId="{39DE4ECB-B9AD-4F1C-8E4A-FE35011432B1}" srcOrd="0" destOrd="0" presId="urn:microsoft.com/office/officeart/2018/5/layout/IconCircleLabelList"/>
    <dgm:cxn modelId="{CE156FBF-61F2-4409-86FB-DFDEB850EEEF}" type="presParOf" srcId="{39DE4ECB-B9AD-4F1C-8E4A-FE35011432B1}" destId="{5CBBBA9D-3860-4461-AA22-A91A10402AE5}" srcOrd="0" destOrd="0" presId="urn:microsoft.com/office/officeart/2018/5/layout/IconCircleLabelList"/>
    <dgm:cxn modelId="{B1D25998-2A49-4008-A16D-3B6E94EEB526}" type="presParOf" srcId="{39DE4ECB-B9AD-4F1C-8E4A-FE35011432B1}" destId="{BE688CF2-30DF-4F75-83BB-ECC03AABC733}" srcOrd="1" destOrd="0" presId="urn:microsoft.com/office/officeart/2018/5/layout/IconCircleLabelList"/>
    <dgm:cxn modelId="{0DBA431C-B531-483F-86BB-B6A92DC539C3}" type="presParOf" srcId="{39DE4ECB-B9AD-4F1C-8E4A-FE35011432B1}" destId="{A08BBA53-27DC-4C8C-A4C4-9BE0C8446A2D}" srcOrd="2" destOrd="0" presId="urn:microsoft.com/office/officeart/2018/5/layout/IconCircleLabelList"/>
    <dgm:cxn modelId="{DE27ECE3-2EA4-4EA4-9B05-65BDB14C609C}" type="presParOf" srcId="{39DE4ECB-B9AD-4F1C-8E4A-FE35011432B1}" destId="{3B86990C-BB07-49A6-9243-D0FA8A73D23B}" srcOrd="3" destOrd="0" presId="urn:microsoft.com/office/officeart/2018/5/layout/IconCircleLabelList"/>
    <dgm:cxn modelId="{0650919C-F630-49DC-BF33-E995BCDE2CA6}" type="presParOf" srcId="{84034183-6DC6-4B26-B8B9-80D52E33156E}" destId="{2698B24C-6627-4D8B-A698-8D2FEE83F443}" srcOrd="1" destOrd="0" presId="urn:microsoft.com/office/officeart/2018/5/layout/IconCircleLabelList"/>
    <dgm:cxn modelId="{61952F87-E8EE-4B5C-888C-5571B2E1FEC0}" type="presParOf" srcId="{84034183-6DC6-4B26-B8B9-80D52E33156E}" destId="{3C47C22F-73BC-4D02-92A1-3CAB37989F8D}" srcOrd="2" destOrd="0" presId="urn:microsoft.com/office/officeart/2018/5/layout/IconCircleLabelList"/>
    <dgm:cxn modelId="{93B3683A-CB74-465D-AAC2-71B9D1DF00DD}" type="presParOf" srcId="{3C47C22F-73BC-4D02-92A1-3CAB37989F8D}" destId="{6BCC43CE-F188-41DD-9F6F-F720E6BB9AE8}" srcOrd="0" destOrd="0" presId="urn:microsoft.com/office/officeart/2018/5/layout/IconCircleLabelList"/>
    <dgm:cxn modelId="{A22AFC1C-2779-4B28-ACC4-CBF7EEEA66B9}" type="presParOf" srcId="{3C47C22F-73BC-4D02-92A1-3CAB37989F8D}" destId="{BB2D130A-120A-430C-92CE-88B76BBE2097}" srcOrd="1" destOrd="0" presId="urn:microsoft.com/office/officeart/2018/5/layout/IconCircleLabelList"/>
    <dgm:cxn modelId="{E7C5522D-B8EF-4510-B7D3-20E98F6F3079}" type="presParOf" srcId="{3C47C22F-73BC-4D02-92A1-3CAB37989F8D}" destId="{8FADB8EB-7B5E-4145-AA25-D5F9D102605E}" srcOrd="2" destOrd="0" presId="urn:microsoft.com/office/officeart/2018/5/layout/IconCircleLabelList"/>
    <dgm:cxn modelId="{341BDF98-8EA7-4703-AE94-06372E3B6689}" type="presParOf" srcId="{3C47C22F-73BC-4D02-92A1-3CAB37989F8D}" destId="{E764CBAD-2814-430E-9CFB-DB079FBD8BA5}" srcOrd="3" destOrd="0" presId="urn:microsoft.com/office/officeart/2018/5/layout/IconCircleLabelList"/>
    <dgm:cxn modelId="{693AB630-55CB-4D48-9ACC-35033C5FDC1E}" type="presParOf" srcId="{84034183-6DC6-4B26-B8B9-80D52E33156E}" destId="{E54231E0-CED7-449D-A7CF-D96D32E43927}" srcOrd="3" destOrd="0" presId="urn:microsoft.com/office/officeart/2018/5/layout/IconCircleLabelList"/>
    <dgm:cxn modelId="{0E40CBF8-795B-4B0A-B722-E5E5CE56839C}" type="presParOf" srcId="{84034183-6DC6-4B26-B8B9-80D52E33156E}" destId="{020C26CF-3927-4379-B014-5FFC964200D0}" srcOrd="4" destOrd="0" presId="urn:microsoft.com/office/officeart/2018/5/layout/IconCircleLabelList"/>
    <dgm:cxn modelId="{7C60B7D9-EC60-414D-8AEF-6F58752074D1}" type="presParOf" srcId="{020C26CF-3927-4379-B014-5FFC964200D0}" destId="{EF62AACF-D03C-4521-86DA-D8F444095078}" srcOrd="0" destOrd="0" presId="urn:microsoft.com/office/officeart/2018/5/layout/IconCircleLabelList"/>
    <dgm:cxn modelId="{36450B67-AE00-4050-A1CB-306DF6572547}" type="presParOf" srcId="{020C26CF-3927-4379-B014-5FFC964200D0}" destId="{19A14DC2-DC2B-464D-9C08-948F9EEBB53A}" srcOrd="1" destOrd="0" presId="urn:microsoft.com/office/officeart/2018/5/layout/IconCircleLabelList"/>
    <dgm:cxn modelId="{B8A1811D-9A73-4D3C-8BEB-D414AF4374E5}" type="presParOf" srcId="{020C26CF-3927-4379-B014-5FFC964200D0}" destId="{B96B0842-A4B5-4B37-AF77-F573755C0F0C}" srcOrd="2" destOrd="0" presId="urn:microsoft.com/office/officeart/2018/5/layout/IconCircleLabelList"/>
    <dgm:cxn modelId="{AB4B36AB-AAB5-421A-9C14-F36C6814ECC9}" type="presParOf" srcId="{020C26CF-3927-4379-B014-5FFC964200D0}" destId="{8622FF4F-327D-458A-AD27-DCE0B8660EC9}" srcOrd="3" destOrd="0" presId="urn:microsoft.com/office/officeart/2018/5/layout/IconCircleLabelList"/>
    <dgm:cxn modelId="{A64F5DE4-0DAA-4BD5-A2D3-A667FA41E0A4}" type="presParOf" srcId="{84034183-6DC6-4B26-B8B9-80D52E33156E}" destId="{EB4AFD5F-081A-40AF-AE1A-903D37BBE374}" srcOrd="5" destOrd="0" presId="urn:microsoft.com/office/officeart/2018/5/layout/IconCircleLabelList"/>
    <dgm:cxn modelId="{B36EB3FA-FB6A-4DAE-9C06-7FF952E878AE}" type="presParOf" srcId="{84034183-6DC6-4B26-B8B9-80D52E33156E}" destId="{8756CF5D-70BF-4256-9BF4-39D799004E3D}" srcOrd="6" destOrd="0" presId="urn:microsoft.com/office/officeart/2018/5/layout/IconCircleLabelList"/>
    <dgm:cxn modelId="{0C2BD85D-2647-4A1D-ADAF-E8A8287F429F}" type="presParOf" srcId="{8756CF5D-70BF-4256-9BF4-39D799004E3D}" destId="{3F35E85F-8AF4-4643-914A-A42F23F54F50}" srcOrd="0" destOrd="0" presId="urn:microsoft.com/office/officeart/2018/5/layout/IconCircleLabelList"/>
    <dgm:cxn modelId="{E8445743-0E7A-45BD-932D-465CB8CEF994}" type="presParOf" srcId="{8756CF5D-70BF-4256-9BF4-39D799004E3D}" destId="{3B9C4376-BF08-4D27-A23B-812104870D8F}" srcOrd="1" destOrd="0" presId="urn:microsoft.com/office/officeart/2018/5/layout/IconCircleLabelList"/>
    <dgm:cxn modelId="{A33B45F1-1B46-4B28-B97F-1D46FA29630B}" type="presParOf" srcId="{8756CF5D-70BF-4256-9BF4-39D799004E3D}" destId="{13EBB352-A3DF-40AF-9950-AFA23A681BBB}" srcOrd="2" destOrd="0" presId="urn:microsoft.com/office/officeart/2018/5/layout/IconCircleLabelList"/>
    <dgm:cxn modelId="{9642198B-895F-497B-A472-B32F210D650B}" type="presParOf" srcId="{8756CF5D-70BF-4256-9BF4-39D799004E3D}" destId="{319931DB-470F-4F58-9D54-F36E9ED183E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4810C0-0E5C-4281-BEE8-EB079C9FABB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7C19D84-7D52-44F7-B07E-5B88C1EBE513}">
      <dgm:prSet custT="1"/>
      <dgm:spPr/>
      <dgm:t>
        <a:bodyPr/>
        <a:lstStyle/>
        <a:p>
          <a:pPr>
            <a:defRPr cap="all"/>
          </a:pPr>
          <a:r>
            <a:rPr lang="en-US" sz="1800" b="1" dirty="0"/>
            <a:t>Fill out your Venn Diagram </a:t>
          </a:r>
        </a:p>
      </dgm:t>
    </dgm:pt>
    <dgm:pt modelId="{1C9FB063-4633-42B5-B85D-D9E9FA36DF92}" type="parTrans" cxnId="{739A602A-4EDA-48E8-8C46-AB5D4D27294C}">
      <dgm:prSet/>
      <dgm:spPr/>
      <dgm:t>
        <a:bodyPr/>
        <a:lstStyle/>
        <a:p>
          <a:endParaRPr lang="en-US"/>
        </a:p>
      </dgm:t>
    </dgm:pt>
    <dgm:pt modelId="{4CE0EC3D-2519-4027-96C3-58C4B3170EE9}" type="sibTrans" cxnId="{739A602A-4EDA-48E8-8C46-AB5D4D27294C}">
      <dgm:prSet/>
      <dgm:spPr/>
      <dgm:t>
        <a:bodyPr/>
        <a:lstStyle/>
        <a:p>
          <a:endParaRPr lang="en-US"/>
        </a:p>
      </dgm:t>
    </dgm:pt>
    <dgm:pt modelId="{2F83B899-49B2-4EDF-BCD9-BC8D831EF25D}">
      <dgm:prSet custT="1"/>
      <dgm:spPr/>
      <dgm:t>
        <a:bodyPr/>
        <a:lstStyle/>
        <a:p>
          <a:pPr>
            <a:defRPr cap="all"/>
          </a:pPr>
          <a:r>
            <a:rPr lang="en-US" sz="1800" b="1" dirty="0"/>
            <a:t>Walk though each column with a person sitting at your table.</a:t>
          </a:r>
        </a:p>
      </dgm:t>
    </dgm:pt>
    <dgm:pt modelId="{47D904F8-2DE9-4B9E-A304-B94B14BBB3CB}" type="parTrans" cxnId="{8C380C61-BB14-4DAB-BE99-F0CCEA7FA860}">
      <dgm:prSet/>
      <dgm:spPr/>
      <dgm:t>
        <a:bodyPr/>
        <a:lstStyle/>
        <a:p>
          <a:endParaRPr lang="en-US"/>
        </a:p>
      </dgm:t>
    </dgm:pt>
    <dgm:pt modelId="{285B2ACD-5B32-47B8-9C89-7D1E21465902}" type="sibTrans" cxnId="{8C380C61-BB14-4DAB-BE99-F0CCEA7FA860}">
      <dgm:prSet/>
      <dgm:spPr/>
      <dgm:t>
        <a:bodyPr/>
        <a:lstStyle/>
        <a:p>
          <a:endParaRPr lang="en-US"/>
        </a:p>
      </dgm:t>
    </dgm:pt>
    <dgm:pt modelId="{40B105D6-9275-423D-82A9-BCE7155A5D5F}">
      <dgm:prSet/>
      <dgm:spPr/>
      <dgm:t>
        <a:bodyPr/>
        <a:lstStyle/>
        <a:p>
          <a:pPr>
            <a:defRPr cap="all"/>
          </a:pPr>
          <a:r>
            <a:rPr lang="en-US" b="1" dirty="0"/>
            <a:t>Peer coach: offer suggestions, ideas, challenge  if it is or isn’t in  their control. </a:t>
          </a:r>
        </a:p>
      </dgm:t>
    </dgm:pt>
    <dgm:pt modelId="{43CBA6D3-A475-4EA6-9E4C-7142680B8DD1}" type="parTrans" cxnId="{966B979C-6A35-49B4-84A2-97EFAD4EAE0C}">
      <dgm:prSet/>
      <dgm:spPr/>
      <dgm:t>
        <a:bodyPr/>
        <a:lstStyle/>
        <a:p>
          <a:endParaRPr lang="en-US"/>
        </a:p>
      </dgm:t>
    </dgm:pt>
    <dgm:pt modelId="{2F1A1D8B-7FEF-4734-ADEF-34DD7D5AF58F}" type="sibTrans" cxnId="{966B979C-6A35-49B4-84A2-97EFAD4EAE0C}">
      <dgm:prSet/>
      <dgm:spPr/>
      <dgm:t>
        <a:bodyPr/>
        <a:lstStyle/>
        <a:p>
          <a:endParaRPr lang="en-US"/>
        </a:p>
      </dgm:t>
    </dgm:pt>
    <dgm:pt modelId="{1268A7A9-7EC1-4ED7-8F41-FAABFFDF0174}" type="pres">
      <dgm:prSet presAssocID="{3F4810C0-0E5C-4281-BEE8-EB079C9FABB3}" presName="root" presStyleCnt="0">
        <dgm:presLayoutVars>
          <dgm:dir/>
          <dgm:resizeHandles val="exact"/>
        </dgm:presLayoutVars>
      </dgm:prSet>
      <dgm:spPr/>
    </dgm:pt>
    <dgm:pt modelId="{9E6EF7B4-DBC1-45B0-9870-BAAEFC3AA7EC}" type="pres">
      <dgm:prSet presAssocID="{97C19D84-7D52-44F7-B07E-5B88C1EBE513}" presName="compNode" presStyleCnt="0"/>
      <dgm:spPr/>
    </dgm:pt>
    <dgm:pt modelId="{4806D55E-FF4F-4374-96EF-7170826C6A56}" type="pres">
      <dgm:prSet presAssocID="{97C19D84-7D52-44F7-B07E-5B88C1EBE513}" presName="iconBgRect" presStyleLbl="bgShp" presStyleIdx="0" presStyleCnt="3"/>
      <dgm:spPr>
        <a:prstGeom prst="round2DiagRect">
          <a:avLst>
            <a:gd name="adj1" fmla="val 29727"/>
            <a:gd name="adj2" fmla="val 0"/>
          </a:avLst>
        </a:prstGeom>
      </dgm:spPr>
    </dgm:pt>
    <dgm:pt modelId="{1AD49ABE-2D7A-4D96-845C-A4B8502ED501}" type="pres">
      <dgm:prSet presAssocID="{97C19D84-7D52-44F7-B07E-5B88C1EBE5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a:ext>
      </dgm:extLst>
    </dgm:pt>
    <dgm:pt modelId="{5A89080C-5D1F-4141-A2F9-19A13D0F8CF0}" type="pres">
      <dgm:prSet presAssocID="{97C19D84-7D52-44F7-B07E-5B88C1EBE513}" presName="spaceRect" presStyleCnt="0"/>
      <dgm:spPr/>
    </dgm:pt>
    <dgm:pt modelId="{1117FCCC-0B17-4D8F-9AF5-E7C7619B4223}" type="pres">
      <dgm:prSet presAssocID="{97C19D84-7D52-44F7-B07E-5B88C1EBE513}" presName="textRect" presStyleLbl="revTx" presStyleIdx="0" presStyleCnt="3">
        <dgm:presLayoutVars>
          <dgm:chMax val="1"/>
          <dgm:chPref val="1"/>
        </dgm:presLayoutVars>
      </dgm:prSet>
      <dgm:spPr/>
    </dgm:pt>
    <dgm:pt modelId="{E0CE20C6-4F23-4E7E-9AFD-CE446CCCAB80}" type="pres">
      <dgm:prSet presAssocID="{4CE0EC3D-2519-4027-96C3-58C4B3170EE9}" presName="sibTrans" presStyleCnt="0"/>
      <dgm:spPr/>
    </dgm:pt>
    <dgm:pt modelId="{B6B4A721-35BE-4C20-BE31-EFBBC8FF25BC}" type="pres">
      <dgm:prSet presAssocID="{2F83B899-49B2-4EDF-BCD9-BC8D831EF25D}" presName="compNode" presStyleCnt="0"/>
      <dgm:spPr/>
    </dgm:pt>
    <dgm:pt modelId="{8C487264-544F-4247-8D67-28997D5C9927}" type="pres">
      <dgm:prSet presAssocID="{2F83B899-49B2-4EDF-BCD9-BC8D831EF25D}" presName="iconBgRect" presStyleLbl="bgShp" presStyleIdx="1" presStyleCnt="3"/>
      <dgm:spPr>
        <a:prstGeom prst="round2DiagRect">
          <a:avLst>
            <a:gd name="adj1" fmla="val 29727"/>
            <a:gd name="adj2" fmla="val 0"/>
          </a:avLst>
        </a:prstGeom>
      </dgm:spPr>
    </dgm:pt>
    <dgm:pt modelId="{06DA0800-23A2-439B-936B-02854DBC5FE5}" type="pres">
      <dgm:prSet presAssocID="{2F83B899-49B2-4EDF-BCD9-BC8D831EF2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and chairs"/>
        </a:ext>
      </dgm:extLst>
    </dgm:pt>
    <dgm:pt modelId="{105B3BCF-E127-4995-ACCE-0632BF9E70F0}" type="pres">
      <dgm:prSet presAssocID="{2F83B899-49B2-4EDF-BCD9-BC8D831EF25D}" presName="spaceRect" presStyleCnt="0"/>
      <dgm:spPr/>
    </dgm:pt>
    <dgm:pt modelId="{6303F9F0-9577-412C-95A3-2ABEB553C158}" type="pres">
      <dgm:prSet presAssocID="{2F83B899-49B2-4EDF-BCD9-BC8D831EF25D}" presName="textRect" presStyleLbl="revTx" presStyleIdx="1" presStyleCnt="3">
        <dgm:presLayoutVars>
          <dgm:chMax val="1"/>
          <dgm:chPref val="1"/>
        </dgm:presLayoutVars>
      </dgm:prSet>
      <dgm:spPr/>
    </dgm:pt>
    <dgm:pt modelId="{FCD14D73-3D4D-475C-9592-6BC7FCF99CD6}" type="pres">
      <dgm:prSet presAssocID="{285B2ACD-5B32-47B8-9C89-7D1E21465902}" presName="sibTrans" presStyleCnt="0"/>
      <dgm:spPr/>
    </dgm:pt>
    <dgm:pt modelId="{3CECCF4B-3D62-4583-A8FB-31B5560D1514}" type="pres">
      <dgm:prSet presAssocID="{40B105D6-9275-423D-82A9-BCE7155A5D5F}" presName="compNode" presStyleCnt="0"/>
      <dgm:spPr/>
    </dgm:pt>
    <dgm:pt modelId="{DD50ADD8-5BCF-4B29-8286-EA5766490368}" type="pres">
      <dgm:prSet presAssocID="{40B105D6-9275-423D-82A9-BCE7155A5D5F}" presName="iconBgRect" presStyleLbl="bgShp" presStyleIdx="2" presStyleCnt="3"/>
      <dgm:spPr>
        <a:prstGeom prst="round2DiagRect">
          <a:avLst>
            <a:gd name="adj1" fmla="val 29727"/>
            <a:gd name="adj2" fmla="val 0"/>
          </a:avLst>
        </a:prstGeom>
      </dgm:spPr>
    </dgm:pt>
    <dgm:pt modelId="{410E065F-81B1-489F-B449-0D2614F36BE6}" type="pres">
      <dgm:prSet presAssocID="{40B105D6-9275-423D-82A9-BCE7155A5D5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BD154FF2-1162-4185-9B7A-0800B22BF09D}" type="pres">
      <dgm:prSet presAssocID="{40B105D6-9275-423D-82A9-BCE7155A5D5F}" presName="spaceRect" presStyleCnt="0"/>
      <dgm:spPr/>
    </dgm:pt>
    <dgm:pt modelId="{D1354469-3CF1-4B59-AB39-86B56418168E}" type="pres">
      <dgm:prSet presAssocID="{40B105D6-9275-423D-82A9-BCE7155A5D5F}" presName="textRect" presStyleLbl="revTx" presStyleIdx="2" presStyleCnt="3">
        <dgm:presLayoutVars>
          <dgm:chMax val="1"/>
          <dgm:chPref val="1"/>
        </dgm:presLayoutVars>
      </dgm:prSet>
      <dgm:spPr/>
    </dgm:pt>
  </dgm:ptLst>
  <dgm:cxnLst>
    <dgm:cxn modelId="{B276F713-0131-42DC-AEE9-AFF3C4048057}" type="presOf" srcId="{3F4810C0-0E5C-4281-BEE8-EB079C9FABB3}" destId="{1268A7A9-7EC1-4ED7-8F41-FAABFFDF0174}" srcOrd="0" destOrd="0" presId="urn:microsoft.com/office/officeart/2018/5/layout/IconLeafLabelList"/>
    <dgm:cxn modelId="{3FE51215-6BF5-430C-B49E-47198D150C8F}" type="presOf" srcId="{97C19D84-7D52-44F7-B07E-5B88C1EBE513}" destId="{1117FCCC-0B17-4D8F-9AF5-E7C7619B4223}" srcOrd="0" destOrd="0" presId="urn:microsoft.com/office/officeart/2018/5/layout/IconLeafLabelList"/>
    <dgm:cxn modelId="{739A602A-4EDA-48E8-8C46-AB5D4D27294C}" srcId="{3F4810C0-0E5C-4281-BEE8-EB079C9FABB3}" destId="{97C19D84-7D52-44F7-B07E-5B88C1EBE513}" srcOrd="0" destOrd="0" parTransId="{1C9FB063-4633-42B5-B85D-D9E9FA36DF92}" sibTransId="{4CE0EC3D-2519-4027-96C3-58C4B3170EE9}"/>
    <dgm:cxn modelId="{8C380C61-BB14-4DAB-BE99-F0CCEA7FA860}" srcId="{3F4810C0-0E5C-4281-BEE8-EB079C9FABB3}" destId="{2F83B899-49B2-4EDF-BCD9-BC8D831EF25D}" srcOrd="1" destOrd="0" parTransId="{47D904F8-2DE9-4B9E-A304-B94B14BBB3CB}" sibTransId="{285B2ACD-5B32-47B8-9C89-7D1E21465902}"/>
    <dgm:cxn modelId="{CF5DA562-31B6-4C62-80F3-1C2B4E718C77}" type="presOf" srcId="{2F83B899-49B2-4EDF-BCD9-BC8D831EF25D}" destId="{6303F9F0-9577-412C-95A3-2ABEB553C158}" srcOrd="0" destOrd="0" presId="urn:microsoft.com/office/officeart/2018/5/layout/IconLeafLabelList"/>
    <dgm:cxn modelId="{C5AB1272-0FF1-4C54-A588-2D6761E94916}" type="presOf" srcId="{40B105D6-9275-423D-82A9-BCE7155A5D5F}" destId="{D1354469-3CF1-4B59-AB39-86B56418168E}" srcOrd="0" destOrd="0" presId="urn:microsoft.com/office/officeart/2018/5/layout/IconLeafLabelList"/>
    <dgm:cxn modelId="{966B979C-6A35-49B4-84A2-97EFAD4EAE0C}" srcId="{3F4810C0-0E5C-4281-BEE8-EB079C9FABB3}" destId="{40B105D6-9275-423D-82A9-BCE7155A5D5F}" srcOrd="2" destOrd="0" parTransId="{43CBA6D3-A475-4EA6-9E4C-7142680B8DD1}" sibTransId="{2F1A1D8B-7FEF-4734-ADEF-34DD7D5AF58F}"/>
    <dgm:cxn modelId="{7F7B8363-0A59-4785-94DF-E1C65C89D07B}" type="presParOf" srcId="{1268A7A9-7EC1-4ED7-8F41-FAABFFDF0174}" destId="{9E6EF7B4-DBC1-45B0-9870-BAAEFC3AA7EC}" srcOrd="0" destOrd="0" presId="urn:microsoft.com/office/officeart/2018/5/layout/IconLeafLabelList"/>
    <dgm:cxn modelId="{DA6E0086-336B-4335-9FE7-9704E13F3932}" type="presParOf" srcId="{9E6EF7B4-DBC1-45B0-9870-BAAEFC3AA7EC}" destId="{4806D55E-FF4F-4374-96EF-7170826C6A56}" srcOrd="0" destOrd="0" presId="urn:microsoft.com/office/officeart/2018/5/layout/IconLeafLabelList"/>
    <dgm:cxn modelId="{C96F88B3-E7D4-4A4E-9019-5C25E12417DF}" type="presParOf" srcId="{9E6EF7B4-DBC1-45B0-9870-BAAEFC3AA7EC}" destId="{1AD49ABE-2D7A-4D96-845C-A4B8502ED501}" srcOrd="1" destOrd="0" presId="urn:microsoft.com/office/officeart/2018/5/layout/IconLeafLabelList"/>
    <dgm:cxn modelId="{21D39C9D-18D9-4CAE-9BB9-D1D85B7F7B5E}" type="presParOf" srcId="{9E6EF7B4-DBC1-45B0-9870-BAAEFC3AA7EC}" destId="{5A89080C-5D1F-4141-A2F9-19A13D0F8CF0}" srcOrd="2" destOrd="0" presId="urn:microsoft.com/office/officeart/2018/5/layout/IconLeafLabelList"/>
    <dgm:cxn modelId="{7925C5AB-6AB3-44C2-A23A-AECF27963DE1}" type="presParOf" srcId="{9E6EF7B4-DBC1-45B0-9870-BAAEFC3AA7EC}" destId="{1117FCCC-0B17-4D8F-9AF5-E7C7619B4223}" srcOrd="3" destOrd="0" presId="urn:microsoft.com/office/officeart/2018/5/layout/IconLeafLabelList"/>
    <dgm:cxn modelId="{81E97A70-39D1-4790-ADC6-F4BBA2364D98}" type="presParOf" srcId="{1268A7A9-7EC1-4ED7-8F41-FAABFFDF0174}" destId="{E0CE20C6-4F23-4E7E-9AFD-CE446CCCAB80}" srcOrd="1" destOrd="0" presId="urn:microsoft.com/office/officeart/2018/5/layout/IconLeafLabelList"/>
    <dgm:cxn modelId="{FC7F5144-72A2-4490-BA00-07D119D124AB}" type="presParOf" srcId="{1268A7A9-7EC1-4ED7-8F41-FAABFFDF0174}" destId="{B6B4A721-35BE-4C20-BE31-EFBBC8FF25BC}" srcOrd="2" destOrd="0" presId="urn:microsoft.com/office/officeart/2018/5/layout/IconLeafLabelList"/>
    <dgm:cxn modelId="{E96C3AEB-5781-4B50-B02F-A38E81E7F000}" type="presParOf" srcId="{B6B4A721-35BE-4C20-BE31-EFBBC8FF25BC}" destId="{8C487264-544F-4247-8D67-28997D5C9927}" srcOrd="0" destOrd="0" presId="urn:microsoft.com/office/officeart/2018/5/layout/IconLeafLabelList"/>
    <dgm:cxn modelId="{4181525C-047B-42B6-95C2-2404CC3C0D6D}" type="presParOf" srcId="{B6B4A721-35BE-4C20-BE31-EFBBC8FF25BC}" destId="{06DA0800-23A2-439B-936B-02854DBC5FE5}" srcOrd="1" destOrd="0" presId="urn:microsoft.com/office/officeart/2018/5/layout/IconLeafLabelList"/>
    <dgm:cxn modelId="{F76699D2-D159-46D3-99F7-EA76E7C75F3E}" type="presParOf" srcId="{B6B4A721-35BE-4C20-BE31-EFBBC8FF25BC}" destId="{105B3BCF-E127-4995-ACCE-0632BF9E70F0}" srcOrd="2" destOrd="0" presId="urn:microsoft.com/office/officeart/2018/5/layout/IconLeafLabelList"/>
    <dgm:cxn modelId="{D3729CD4-56F8-4F3F-BBB3-4B85B9A950C0}" type="presParOf" srcId="{B6B4A721-35BE-4C20-BE31-EFBBC8FF25BC}" destId="{6303F9F0-9577-412C-95A3-2ABEB553C158}" srcOrd="3" destOrd="0" presId="urn:microsoft.com/office/officeart/2018/5/layout/IconLeafLabelList"/>
    <dgm:cxn modelId="{21E3A67E-6DFE-4F3F-A0D7-6F9176F36074}" type="presParOf" srcId="{1268A7A9-7EC1-4ED7-8F41-FAABFFDF0174}" destId="{FCD14D73-3D4D-475C-9592-6BC7FCF99CD6}" srcOrd="3" destOrd="0" presId="urn:microsoft.com/office/officeart/2018/5/layout/IconLeafLabelList"/>
    <dgm:cxn modelId="{1CCF18B4-6635-4BA6-9D9D-147A5272E56E}" type="presParOf" srcId="{1268A7A9-7EC1-4ED7-8F41-FAABFFDF0174}" destId="{3CECCF4B-3D62-4583-A8FB-31B5560D1514}" srcOrd="4" destOrd="0" presId="urn:microsoft.com/office/officeart/2018/5/layout/IconLeafLabelList"/>
    <dgm:cxn modelId="{D94A1B8E-4F60-4714-B21D-A9434590D345}" type="presParOf" srcId="{3CECCF4B-3D62-4583-A8FB-31B5560D1514}" destId="{DD50ADD8-5BCF-4B29-8286-EA5766490368}" srcOrd="0" destOrd="0" presId="urn:microsoft.com/office/officeart/2018/5/layout/IconLeafLabelList"/>
    <dgm:cxn modelId="{7C2660C5-6B8A-4E5F-BA6F-CC36C61502DA}" type="presParOf" srcId="{3CECCF4B-3D62-4583-A8FB-31B5560D1514}" destId="{410E065F-81B1-489F-B449-0D2614F36BE6}" srcOrd="1" destOrd="0" presId="urn:microsoft.com/office/officeart/2018/5/layout/IconLeafLabelList"/>
    <dgm:cxn modelId="{40DFBEF1-8C07-4ABB-89D0-6E8403667D41}" type="presParOf" srcId="{3CECCF4B-3D62-4583-A8FB-31B5560D1514}" destId="{BD154FF2-1162-4185-9B7A-0800B22BF09D}" srcOrd="2" destOrd="0" presId="urn:microsoft.com/office/officeart/2018/5/layout/IconLeafLabelList"/>
    <dgm:cxn modelId="{615D45A7-C821-4303-9730-772D997E05B1}" type="presParOf" srcId="{3CECCF4B-3D62-4583-A8FB-31B5560D1514}" destId="{D1354469-3CF1-4B59-AB39-86B56418168E}"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7CBB7-1870-4337-8489-8C698449423F}">
      <dsp:nvSpPr>
        <dsp:cNvPr id="0" name=""/>
        <dsp:cNvSpPr/>
      </dsp:nvSpPr>
      <dsp:spPr>
        <a:xfrm>
          <a:off x="908630" y="27762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1CD61F-5053-4EC0-9F97-54CA95A3BE2E}">
      <dsp:nvSpPr>
        <dsp:cNvPr id="0" name=""/>
        <dsp:cNvSpPr/>
      </dsp:nvSpPr>
      <dsp:spPr>
        <a:xfrm>
          <a:off x="153611" y="1469016"/>
          <a:ext cx="2320038"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Transit Operations are demanding and reactive. </a:t>
          </a:r>
        </a:p>
      </dsp:txBody>
      <dsp:txXfrm>
        <a:off x="153611" y="1469016"/>
        <a:ext cx="2320038" cy="1350000"/>
      </dsp:txXfrm>
    </dsp:sp>
    <dsp:sp modelId="{54A8BD9A-47E0-4270-98A5-1A5C10F0D988}">
      <dsp:nvSpPr>
        <dsp:cNvPr id="0" name=""/>
        <dsp:cNvSpPr/>
      </dsp:nvSpPr>
      <dsp:spPr>
        <a:xfrm>
          <a:off x="3488435" y="27762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88B989-D4E5-4ADA-800D-4ABCC33EE32A}">
      <dsp:nvSpPr>
        <dsp:cNvPr id="0" name=""/>
        <dsp:cNvSpPr/>
      </dsp:nvSpPr>
      <dsp:spPr>
        <a:xfrm>
          <a:off x="2788649" y="1469016"/>
          <a:ext cx="2209572"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kern="1200" dirty="0"/>
            <a:t>We’re often understaffed and overloaded. </a:t>
          </a:r>
        </a:p>
      </dsp:txBody>
      <dsp:txXfrm>
        <a:off x="2788649" y="1469016"/>
        <a:ext cx="2209572" cy="1350000"/>
      </dsp:txXfrm>
    </dsp:sp>
    <dsp:sp modelId="{5268AC0D-6D75-4AB8-942A-9EDB47E2B2CA}">
      <dsp:nvSpPr>
        <dsp:cNvPr id="0" name=""/>
        <dsp:cNvSpPr/>
      </dsp:nvSpPr>
      <dsp:spPr>
        <a:xfrm>
          <a:off x="5943239" y="25883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4AD8C4-46F6-4BD3-9D6F-CB17334C3452}">
      <dsp:nvSpPr>
        <dsp:cNvPr id="0" name=""/>
        <dsp:cNvSpPr/>
      </dsp:nvSpPr>
      <dsp:spPr>
        <a:xfrm>
          <a:off x="5313221" y="1412650"/>
          <a:ext cx="2070036" cy="142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Time management isn’t personal – it’s survival </a:t>
          </a:r>
        </a:p>
      </dsp:txBody>
      <dsp:txXfrm>
        <a:off x="5313221" y="1412650"/>
        <a:ext cx="2070036" cy="1425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C538A-BF1F-4207-8635-5894D93A474D}">
      <dsp:nvSpPr>
        <dsp:cNvPr id="0" name=""/>
        <dsp:cNvSpPr/>
      </dsp:nvSpPr>
      <dsp:spPr>
        <a:xfrm rot="5400000">
          <a:off x="2945456" y="-1099332"/>
          <a:ext cx="731818" cy="3116579"/>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Identify individual primary time management challenges</a:t>
          </a:r>
        </a:p>
      </dsp:txBody>
      <dsp:txXfrm rot="-5400000">
        <a:off x="1753076" y="128772"/>
        <a:ext cx="3080855" cy="660370"/>
      </dsp:txXfrm>
    </dsp:sp>
    <dsp:sp modelId="{CD7341C0-B0C7-4477-9097-1C647E2D6ECC}">
      <dsp:nvSpPr>
        <dsp:cNvPr id="0" name=""/>
        <dsp:cNvSpPr/>
      </dsp:nvSpPr>
      <dsp:spPr>
        <a:xfrm>
          <a:off x="0" y="1571"/>
          <a:ext cx="1753076" cy="914773"/>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Identify</a:t>
          </a:r>
        </a:p>
      </dsp:txBody>
      <dsp:txXfrm>
        <a:off x="44656" y="46227"/>
        <a:ext cx="1663764" cy="825461"/>
      </dsp:txXfrm>
    </dsp:sp>
    <dsp:sp modelId="{11B5C50E-5DC3-479F-89D2-47A0A181C000}">
      <dsp:nvSpPr>
        <dsp:cNvPr id="0" name=""/>
        <dsp:cNvSpPr/>
      </dsp:nvSpPr>
      <dsp:spPr>
        <a:xfrm rot="5400000">
          <a:off x="2945456" y="-138820"/>
          <a:ext cx="731818" cy="3116579"/>
        </a:xfrm>
        <a:prstGeom prst="round2SameRect">
          <a:avLst/>
        </a:prstGeom>
        <a:solidFill>
          <a:schemeClr val="accent2">
            <a:tint val="40000"/>
            <a:alpha val="90000"/>
            <a:hueOff val="-238888"/>
            <a:satOff val="2794"/>
            <a:lumOff val="307"/>
            <a:alphaOff val="0"/>
          </a:schemeClr>
        </a:solidFill>
        <a:ln w="15875" cap="rnd" cmpd="sng" algn="ctr">
          <a:solidFill>
            <a:schemeClr val="accent2">
              <a:tint val="40000"/>
              <a:alpha val="90000"/>
              <a:hueOff val="-238888"/>
              <a:satOff val="2794"/>
              <a:lumOff val="3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Understand cost in lack of prioritization</a:t>
          </a:r>
        </a:p>
      </dsp:txBody>
      <dsp:txXfrm rot="-5400000">
        <a:off x="1753076" y="1089284"/>
        <a:ext cx="3080855" cy="660370"/>
      </dsp:txXfrm>
    </dsp:sp>
    <dsp:sp modelId="{B6B0E7DC-D913-44B8-8F48-F3E991094770}">
      <dsp:nvSpPr>
        <dsp:cNvPr id="0" name=""/>
        <dsp:cNvSpPr/>
      </dsp:nvSpPr>
      <dsp:spPr>
        <a:xfrm>
          <a:off x="0" y="962082"/>
          <a:ext cx="1753076" cy="914773"/>
        </a:xfrm>
        <a:prstGeom prst="roundRect">
          <a:avLst/>
        </a:prstGeom>
        <a:solidFill>
          <a:schemeClr val="accent2">
            <a:hueOff val="-176539"/>
            <a:satOff val="844"/>
            <a:lumOff val="1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Understand</a:t>
          </a:r>
        </a:p>
      </dsp:txBody>
      <dsp:txXfrm>
        <a:off x="44656" y="1006738"/>
        <a:ext cx="1663764" cy="825461"/>
      </dsp:txXfrm>
    </dsp:sp>
    <dsp:sp modelId="{92CC0BB6-6523-45F7-A227-729891FCABD7}">
      <dsp:nvSpPr>
        <dsp:cNvPr id="0" name=""/>
        <dsp:cNvSpPr/>
      </dsp:nvSpPr>
      <dsp:spPr>
        <a:xfrm rot="5400000">
          <a:off x="2945456" y="821691"/>
          <a:ext cx="731818" cy="3116579"/>
        </a:xfrm>
        <a:prstGeom prst="round2SameRect">
          <a:avLst/>
        </a:prstGeom>
        <a:solidFill>
          <a:schemeClr val="accent2">
            <a:tint val="40000"/>
            <a:alpha val="90000"/>
            <a:hueOff val="-477776"/>
            <a:satOff val="5588"/>
            <a:lumOff val="614"/>
            <a:alphaOff val="0"/>
          </a:schemeClr>
        </a:solidFill>
        <a:ln w="15875" cap="rnd" cmpd="sng" algn="ctr">
          <a:solidFill>
            <a:schemeClr val="accent2">
              <a:tint val="40000"/>
              <a:alpha val="90000"/>
              <a:hueOff val="-477776"/>
              <a:satOff val="5588"/>
              <a:lumOff val="6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Apply tools (Eisenhower Matrix, MITs, Time Blocking)</a:t>
          </a:r>
        </a:p>
      </dsp:txBody>
      <dsp:txXfrm rot="-5400000">
        <a:off x="1753076" y="2049795"/>
        <a:ext cx="3080855" cy="660370"/>
      </dsp:txXfrm>
    </dsp:sp>
    <dsp:sp modelId="{B74A83BB-5DCE-496D-860A-3D65D667A74F}">
      <dsp:nvSpPr>
        <dsp:cNvPr id="0" name=""/>
        <dsp:cNvSpPr/>
      </dsp:nvSpPr>
      <dsp:spPr>
        <a:xfrm>
          <a:off x="0" y="1922594"/>
          <a:ext cx="1753076" cy="914773"/>
        </a:xfrm>
        <a:prstGeom prst="roundRect">
          <a:avLst/>
        </a:prstGeom>
        <a:solidFill>
          <a:schemeClr val="accent2">
            <a:hueOff val="-353078"/>
            <a:satOff val="1687"/>
            <a:lumOff val="23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Apply</a:t>
          </a:r>
        </a:p>
      </dsp:txBody>
      <dsp:txXfrm>
        <a:off x="44656" y="1967250"/>
        <a:ext cx="1663764" cy="825461"/>
      </dsp:txXfrm>
    </dsp:sp>
    <dsp:sp modelId="{18E867EB-077D-4D3B-8A78-B9BEC625ECA7}">
      <dsp:nvSpPr>
        <dsp:cNvPr id="0" name=""/>
        <dsp:cNvSpPr/>
      </dsp:nvSpPr>
      <dsp:spPr>
        <a:xfrm rot="5400000">
          <a:off x="2945456" y="1782202"/>
          <a:ext cx="731818" cy="3116579"/>
        </a:xfrm>
        <a:prstGeom prst="round2SameRect">
          <a:avLst/>
        </a:prstGeom>
        <a:solidFill>
          <a:schemeClr val="accent2">
            <a:tint val="40000"/>
            <a:alpha val="90000"/>
            <a:hueOff val="-716664"/>
            <a:satOff val="8381"/>
            <a:lumOff val="921"/>
            <a:alphaOff val="0"/>
          </a:schemeClr>
        </a:solidFill>
        <a:ln w="15875" cap="rnd" cmpd="sng" algn="ctr">
          <a:solidFill>
            <a:schemeClr val="accent2">
              <a:tint val="40000"/>
              <a:alpha val="90000"/>
              <a:hueOff val="-716664"/>
              <a:satOff val="8381"/>
              <a:lumOff val="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Reflect on habits and leadership patterns specific to fast-paced, reactive transportation environment </a:t>
          </a:r>
        </a:p>
      </dsp:txBody>
      <dsp:txXfrm rot="-5400000">
        <a:off x="1753076" y="3010306"/>
        <a:ext cx="3080855" cy="660370"/>
      </dsp:txXfrm>
    </dsp:sp>
    <dsp:sp modelId="{A8B12324-D963-43B4-9057-7981C43E2ACB}">
      <dsp:nvSpPr>
        <dsp:cNvPr id="0" name=""/>
        <dsp:cNvSpPr/>
      </dsp:nvSpPr>
      <dsp:spPr>
        <a:xfrm>
          <a:off x="0" y="2883106"/>
          <a:ext cx="1753076" cy="914773"/>
        </a:xfrm>
        <a:prstGeom prst="roundRect">
          <a:avLst/>
        </a:prstGeom>
        <a:solidFill>
          <a:schemeClr val="accent2">
            <a:hueOff val="-529618"/>
            <a:satOff val="2531"/>
            <a:lumOff val="35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Reflect </a:t>
          </a:r>
        </a:p>
      </dsp:txBody>
      <dsp:txXfrm>
        <a:off x="44656" y="2927762"/>
        <a:ext cx="1663764" cy="825461"/>
      </dsp:txXfrm>
    </dsp:sp>
    <dsp:sp modelId="{BD9289D2-6DDE-4345-904F-16AA746FD3F8}">
      <dsp:nvSpPr>
        <dsp:cNvPr id="0" name=""/>
        <dsp:cNvSpPr/>
      </dsp:nvSpPr>
      <dsp:spPr>
        <a:xfrm rot="5400000">
          <a:off x="2945456" y="2742714"/>
          <a:ext cx="731818" cy="3116579"/>
        </a:xfrm>
        <a:prstGeom prst="round2SameRect">
          <a:avLst/>
        </a:prstGeom>
        <a:solidFill>
          <a:schemeClr val="accent2">
            <a:tint val="40000"/>
            <a:alpha val="90000"/>
            <a:hueOff val="-955552"/>
            <a:satOff val="11175"/>
            <a:lumOff val="1228"/>
            <a:alphaOff val="0"/>
          </a:schemeClr>
        </a:solidFill>
        <a:ln w="15875" cap="rnd" cmpd="sng" algn="ctr">
          <a:solidFill>
            <a:schemeClr val="accent2">
              <a:tint val="40000"/>
              <a:alpha val="90000"/>
              <a:hueOff val="-955552"/>
              <a:satOff val="11175"/>
              <a:lumOff val="12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Focus on how to prioritize areas you can and cannot control  </a:t>
          </a:r>
        </a:p>
      </dsp:txBody>
      <dsp:txXfrm rot="-5400000">
        <a:off x="1753076" y="3970818"/>
        <a:ext cx="3080855" cy="660370"/>
      </dsp:txXfrm>
    </dsp:sp>
    <dsp:sp modelId="{97084073-09CC-444C-8FB5-7F79C0EB30DC}">
      <dsp:nvSpPr>
        <dsp:cNvPr id="0" name=""/>
        <dsp:cNvSpPr/>
      </dsp:nvSpPr>
      <dsp:spPr>
        <a:xfrm>
          <a:off x="0" y="3843618"/>
          <a:ext cx="1753076" cy="914773"/>
        </a:xfrm>
        <a:prstGeom prst="roundRect">
          <a:avLst/>
        </a:prstGeom>
        <a:solidFill>
          <a:schemeClr val="accent2">
            <a:hueOff val="-706157"/>
            <a:satOff val="3374"/>
            <a:lumOff val="4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Focus on</a:t>
          </a:r>
        </a:p>
      </dsp:txBody>
      <dsp:txXfrm>
        <a:off x="44656" y="3888274"/>
        <a:ext cx="1663764" cy="825461"/>
      </dsp:txXfrm>
    </dsp:sp>
    <dsp:sp modelId="{1349D91C-601D-4CC9-A624-A4B17176FECB}">
      <dsp:nvSpPr>
        <dsp:cNvPr id="0" name=""/>
        <dsp:cNvSpPr/>
      </dsp:nvSpPr>
      <dsp:spPr>
        <a:xfrm rot="5400000">
          <a:off x="2945456" y="3703226"/>
          <a:ext cx="731818" cy="3116579"/>
        </a:xfrm>
        <a:prstGeom prst="round2SameRect">
          <a:avLst/>
        </a:prstGeom>
        <a:solidFill>
          <a:schemeClr val="accent2">
            <a:tint val="40000"/>
            <a:alpha val="90000"/>
            <a:hueOff val="-1194440"/>
            <a:satOff val="13969"/>
            <a:lumOff val="1535"/>
            <a:alphaOff val="0"/>
          </a:schemeClr>
        </a:solidFill>
        <a:ln w="15875" cap="rnd" cmpd="sng" algn="ctr">
          <a:solidFill>
            <a:schemeClr val="accent2">
              <a:tint val="40000"/>
              <a:alpha val="90000"/>
              <a:hueOff val="-1194440"/>
              <a:satOff val="13969"/>
              <a:lumOff val="15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Build a personal action plan to improve focus and time discipline</a:t>
          </a:r>
        </a:p>
      </dsp:txBody>
      <dsp:txXfrm rot="-5400000">
        <a:off x="1753076" y="4931330"/>
        <a:ext cx="3080855" cy="660370"/>
      </dsp:txXfrm>
    </dsp:sp>
    <dsp:sp modelId="{091860E4-E758-46AD-ABF9-FA3CB2FA90EF}">
      <dsp:nvSpPr>
        <dsp:cNvPr id="0" name=""/>
        <dsp:cNvSpPr/>
      </dsp:nvSpPr>
      <dsp:spPr>
        <a:xfrm>
          <a:off x="0" y="4804129"/>
          <a:ext cx="1753076" cy="914773"/>
        </a:xfrm>
        <a:prstGeom prst="roundRect">
          <a:avLst/>
        </a:prstGeom>
        <a:solidFill>
          <a:schemeClr val="accent2">
            <a:hueOff val="-882696"/>
            <a:satOff val="4218"/>
            <a:lumOff val="58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Build</a:t>
          </a:r>
        </a:p>
      </dsp:txBody>
      <dsp:txXfrm>
        <a:off x="44656" y="4848785"/>
        <a:ext cx="1663764" cy="825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492E3-8737-4874-9EFB-C76DCBE3DBA7}">
      <dsp:nvSpPr>
        <dsp:cNvPr id="0" name=""/>
        <dsp:cNvSpPr/>
      </dsp:nvSpPr>
      <dsp:spPr>
        <a:xfrm rot="5400000">
          <a:off x="-247654" y="1492410"/>
          <a:ext cx="1105403" cy="13382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E43B16-5249-426F-B7AC-88CFD1FADA82}">
      <dsp:nvSpPr>
        <dsp:cNvPr id="0" name=""/>
        <dsp:cNvSpPr/>
      </dsp:nvSpPr>
      <dsp:spPr>
        <a:xfrm>
          <a:off x="2739" y="781185"/>
          <a:ext cx="1486973" cy="89218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Welcome &amp; Framing </a:t>
          </a:r>
        </a:p>
      </dsp:txBody>
      <dsp:txXfrm>
        <a:off x="28870" y="807316"/>
        <a:ext cx="1434711" cy="839921"/>
      </dsp:txXfrm>
    </dsp:sp>
    <dsp:sp modelId="{671CA337-0162-49DD-955D-058C9872C500}">
      <dsp:nvSpPr>
        <dsp:cNvPr id="0" name=""/>
        <dsp:cNvSpPr/>
      </dsp:nvSpPr>
      <dsp:spPr>
        <a:xfrm rot="5400000">
          <a:off x="-247654" y="2607640"/>
          <a:ext cx="1105403" cy="13382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E738E1-B418-4F17-B9CC-D7B1A1C121C3}">
      <dsp:nvSpPr>
        <dsp:cNvPr id="0" name=""/>
        <dsp:cNvSpPr/>
      </dsp:nvSpPr>
      <dsp:spPr>
        <a:xfrm>
          <a:off x="2739" y="1896415"/>
          <a:ext cx="1486973" cy="89218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Facing the Time Drain </a:t>
          </a:r>
        </a:p>
      </dsp:txBody>
      <dsp:txXfrm>
        <a:off x="28870" y="1922546"/>
        <a:ext cx="1434711" cy="839921"/>
      </dsp:txXfrm>
    </dsp:sp>
    <dsp:sp modelId="{498D120C-48FE-470A-94B2-8AA868225240}">
      <dsp:nvSpPr>
        <dsp:cNvPr id="0" name=""/>
        <dsp:cNvSpPr/>
      </dsp:nvSpPr>
      <dsp:spPr>
        <a:xfrm>
          <a:off x="309960" y="3165255"/>
          <a:ext cx="1967848" cy="13382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588311-F543-43BF-923E-0F9B91B03413}">
      <dsp:nvSpPr>
        <dsp:cNvPr id="0" name=""/>
        <dsp:cNvSpPr/>
      </dsp:nvSpPr>
      <dsp:spPr>
        <a:xfrm>
          <a:off x="2739" y="3011645"/>
          <a:ext cx="1486973" cy="89218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Break  #1</a:t>
          </a:r>
        </a:p>
      </dsp:txBody>
      <dsp:txXfrm>
        <a:off x="28870" y="3037776"/>
        <a:ext cx="1434711" cy="839921"/>
      </dsp:txXfrm>
    </dsp:sp>
    <dsp:sp modelId="{DD7166A0-276B-4325-8B41-A69C49CC843E}">
      <dsp:nvSpPr>
        <dsp:cNvPr id="0" name=""/>
        <dsp:cNvSpPr/>
      </dsp:nvSpPr>
      <dsp:spPr>
        <a:xfrm rot="16200000">
          <a:off x="1730020" y="2607640"/>
          <a:ext cx="1105403" cy="13382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E5FF7A-287C-4B01-BE93-1043F7CBCBDC}">
      <dsp:nvSpPr>
        <dsp:cNvPr id="0" name=""/>
        <dsp:cNvSpPr/>
      </dsp:nvSpPr>
      <dsp:spPr>
        <a:xfrm>
          <a:off x="1980414" y="3011645"/>
          <a:ext cx="1486973" cy="89218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Time Management Tools for Focus </a:t>
          </a:r>
        </a:p>
      </dsp:txBody>
      <dsp:txXfrm>
        <a:off x="2006545" y="3037776"/>
        <a:ext cx="1434711" cy="839921"/>
      </dsp:txXfrm>
    </dsp:sp>
    <dsp:sp modelId="{58CF9166-A05D-4AFF-B317-9B3F8FD9CD82}">
      <dsp:nvSpPr>
        <dsp:cNvPr id="0" name=""/>
        <dsp:cNvSpPr/>
      </dsp:nvSpPr>
      <dsp:spPr>
        <a:xfrm rot="16200000">
          <a:off x="1730020" y="1492410"/>
          <a:ext cx="1105403" cy="13382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5906C9-3889-4B35-91A1-C6C1F33FA768}">
      <dsp:nvSpPr>
        <dsp:cNvPr id="0" name=""/>
        <dsp:cNvSpPr/>
      </dsp:nvSpPr>
      <dsp:spPr>
        <a:xfrm>
          <a:off x="1980414" y="1896415"/>
          <a:ext cx="1486973" cy="89218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Break #2 </a:t>
          </a:r>
        </a:p>
      </dsp:txBody>
      <dsp:txXfrm>
        <a:off x="2006545" y="1922546"/>
        <a:ext cx="1434711" cy="839921"/>
      </dsp:txXfrm>
    </dsp:sp>
    <dsp:sp modelId="{8C3BBF11-526C-439E-9EFE-E6CEF1A623AB}">
      <dsp:nvSpPr>
        <dsp:cNvPr id="0" name=""/>
        <dsp:cNvSpPr/>
      </dsp:nvSpPr>
      <dsp:spPr>
        <a:xfrm>
          <a:off x="2287635" y="934795"/>
          <a:ext cx="1967848" cy="13382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A90737-DE6B-4C02-AB7F-8B160CAEF5A1}">
      <dsp:nvSpPr>
        <dsp:cNvPr id="0" name=""/>
        <dsp:cNvSpPr/>
      </dsp:nvSpPr>
      <dsp:spPr>
        <a:xfrm>
          <a:off x="1980414" y="781185"/>
          <a:ext cx="1486973" cy="89218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Circle of Control </a:t>
          </a:r>
        </a:p>
      </dsp:txBody>
      <dsp:txXfrm>
        <a:off x="2006545" y="807316"/>
        <a:ext cx="1434711" cy="839921"/>
      </dsp:txXfrm>
    </dsp:sp>
    <dsp:sp modelId="{248EA3F3-CB41-4C47-B96B-BF19FEFC91EF}">
      <dsp:nvSpPr>
        <dsp:cNvPr id="0" name=""/>
        <dsp:cNvSpPr/>
      </dsp:nvSpPr>
      <dsp:spPr>
        <a:xfrm rot="5400000">
          <a:off x="3707694" y="1492410"/>
          <a:ext cx="1105403" cy="13382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321E4E-5D90-47CF-A015-16340B114B63}">
      <dsp:nvSpPr>
        <dsp:cNvPr id="0" name=""/>
        <dsp:cNvSpPr/>
      </dsp:nvSpPr>
      <dsp:spPr>
        <a:xfrm>
          <a:off x="3958088" y="781185"/>
          <a:ext cx="1486973" cy="89218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Leadership Habits </a:t>
          </a:r>
        </a:p>
      </dsp:txBody>
      <dsp:txXfrm>
        <a:off x="3984219" y="807316"/>
        <a:ext cx="1434711" cy="839921"/>
      </dsp:txXfrm>
    </dsp:sp>
    <dsp:sp modelId="{5169C27F-ECE2-4F32-8690-2201B404DC10}">
      <dsp:nvSpPr>
        <dsp:cNvPr id="0" name=""/>
        <dsp:cNvSpPr/>
      </dsp:nvSpPr>
      <dsp:spPr>
        <a:xfrm rot="5400000">
          <a:off x="3707694" y="2607640"/>
          <a:ext cx="1105403" cy="13382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CB301C-4E6B-47AF-8752-C11B26260FF1}">
      <dsp:nvSpPr>
        <dsp:cNvPr id="0" name=""/>
        <dsp:cNvSpPr/>
      </dsp:nvSpPr>
      <dsp:spPr>
        <a:xfrm>
          <a:off x="3958088" y="1896415"/>
          <a:ext cx="1486973" cy="89218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Action Planning</a:t>
          </a:r>
        </a:p>
      </dsp:txBody>
      <dsp:txXfrm>
        <a:off x="3984219" y="1922546"/>
        <a:ext cx="1434711" cy="839921"/>
      </dsp:txXfrm>
    </dsp:sp>
    <dsp:sp modelId="{E62DAE5F-05A9-47CC-9A2D-C7FC314B7AAE}">
      <dsp:nvSpPr>
        <dsp:cNvPr id="0" name=""/>
        <dsp:cNvSpPr/>
      </dsp:nvSpPr>
      <dsp:spPr>
        <a:xfrm>
          <a:off x="3958088" y="3011645"/>
          <a:ext cx="1486973" cy="89218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Key Commitments</a:t>
          </a:r>
        </a:p>
      </dsp:txBody>
      <dsp:txXfrm>
        <a:off x="3984219" y="3037776"/>
        <a:ext cx="1434711" cy="8399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44189-2A39-4E73-9075-1D64AE3D134A}">
      <dsp:nvSpPr>
        <dsp:cNvPr id="0" name=""/>
        <dsp:cNvSpPr/>
      </dsp:nvSpPr>
      <dsp:spPr>
        <a:xfrm>
          <a:off x="0" y="0"/>
          <a:ext cx="5513696" cy="769937"/>
        </a:xfrm>
        <a:prstGeom prst="roundRect">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Why </a:t>
          </a:r>
          <a:r>
            <a:rPr lang="en-US" sz="2000" b="1" kern="1200" dirty="0">
              <a:latin typeface="+mn-lt"/>
            </a:rPr>
            <a:t>does</a:t>
          </a:r>
          <a:r>
            <a:rPr lang="en-US" sz="2000" b="1" kern="1200" dirty="0"/>
            <a:t> time slip away in transportation</a:t>
          </a:r>
        </a:p>
        <a:p>
          <a:pPr marL="0" lvl="0" indent="0" algn="l" defTabSz="889000">
            <a:lnSpc>
              <a:spcPct val="90000"/>
            </a:lnSpc>
            <a:spcBef>
              <a:spcPct val="0"/>
            </a:spcBef>
            <a:spcAft>
              <a:spcPct val="35000"/>
            </a:spcAft>
            <a:buNone/>
          </a:pPr>
          <a:endParaRPr lang="en-US" sz="1600" kern="1200" dirty="0"/>
        </a:p>
      </dsp:txBody>
      <dsp:txXfrm>
        <a:off x="37585" y="37585"/>
        <a:ext cx="5438526" cy="694767"/>
      </dsp:txXfrm>
    </dsp:sp>
    <dsp:sp modelId="{1BCF9EC6-5AAA-456A-9D2E-1284E54D6E75}">
      <dsp:nvSpPr>
        <dsp:cNvPr id="0" name=""/>
        <dsp:cNvSpPr/>
      </dsp:nvSpPr>
      <dsp:spPr>
        <a:xfrm>
          <a:off x="0" y="784983"/>
          <a:ext cx="5513696" cy="769937"/>
        </a:xfrm>
        <a:prstGeom prst="roundRect">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latin typeface="+mn-lt"/>
              <a:ea typeface="Aptos" panose="020B0004020202020204" pitchFamily="34" charset="0"/>
              <a:cs typeface="Times New Roman" panose="02020603050405020304" pitchFamily="18" charset="0"/>
            </a:rPr>
            <a:t>What’s your biggest “time bandit”?</a:t>
          </a:r>
          <a:br>
            <a:rPr lang="en-US" sz="2000" kern="1200" dirty="0">
              <a:effectLst/>
              <a:latin typeface="+mn-lt"/>
              <a:ea typeface="Aptos" panose="020B0004020202020204" pitchFamily="34" charset="0"/>
              <a:cs typeface="Times New Roman" panose="02020603050405020304" pitchFamily="18" charset="0"/>
            </a:rPr>
          </a:br>
          <a:endParaRPr lang="en-US" sz="2000" kern="1200" dirty="0">
            <a:effectLst/>
            <a:latin typeface="+mn-lt"/>
            <a:ea typeface="Aptos" panose="020B0004020202020204" pitchFamily="34" charset="0"/>
            <a:cs typeface="Times New Roman" panose="02020603050405020304" pitchFamily="18" charset="0"/>
          </a:endParaRPr>
        </a:p>
      </dsp:txBody>
      <dsp:txXfrm>
        <a:off x="37585" y="822568"/>
        <a:ext cx="5438526" cy="694767"/>
      </dsp:txXfrm>
    </dsp:sp>
    <dsp:sp modelId="{B8362ED8-845B-4D3F-9973-F167B6973EBD}">
      <dsp:nvSpPr>
        <dsp:cNvPr id="0" name=""/>
        <dsp:cNvSpPr/>
      </dsp:nvSpPr>
      <dsp:spPr>
        <a:xfrm>
          <a:off x="0" y="1569279"/>
          <a:ext cx="5513696" cy="769937"/>
        </a:xfrm>
        <a:prstGeom prst="roundRect">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latin typeface="+mn-lt"/>
              <a:ea typeface="Aptos" panose="020B0004020202020204" pitchFamily="34" charset="0"/>
              <a:cs typeface="Times New Roman" panose="02020603050405020304" pitchFamily="18" charset="0"/>
            </a:rPr>
            <a:t>Why does it steal so much time?</a:t>
          </a:r>
          <a:br>
            <a:rPr lang="en-US" sz="2000" kern="1200" dirty="0">
              <a:effectLst/>
              <a:latin typeface="+mn-lt"/>
              <a:ea typeface="Aptos" panose="020B0004020202020204" pitchFamily="34" charset="0"/>
              <a:cs typeface="Times New Roman" panose="02020603050405020304" pitchFamily="18" charset="0"/>
            </a:rPr>
          </a:br>
          <a:endParaRPr lang="en-US" sz="2000" kern="1200" dirty="0">
            <a:effectLst/>
            <a:latin typeface="+mn-lt"/>
            <a:ea typeface="Aptos" panose="020B0004020202020204" pitchFamily="34" charset="0"/>
            <a:cs typeface="Times New Roman" panose="02020603050405020304" pitchFamily="18" charset="0"/>
          </a:endParaRPr>
        </a:p>
      </dsp:txBody>
      <dsp:txXfrm>
        <a:off x="37585" y="1606864"/>
        <a:ext cx="5438526" cy="694767"/>
      </dsp:txXfrm>
    </dsp:sp>
    <dsp:sp modelId="{117AAACC-C052-4CC9-B88A-8363215C40B5}">
      <dsp:nvSpPr>
        <dsp:cNvPr id="0" name=""/>
        <dsp:cNvSpPr/>
      </dsp:nvSpPr>
      <dsp:spPr>
        <a:xfrm>
          <a:off x="0" y="2353574"/>
          <a:ext cx="5513696" cy="769937"/>
        </a:xfrm>
        <a:prstGeom prst="roundRect">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effectLst/>
              <a:latin typeface="+mn-lt"/>
              <a:ea typeface="Aptos" panose="020B0004020202020204" pitchFamily="34" charset="0"/>
              <a:cs typeface="Times New Roman" panose="02020603050405020304" pitchFamily="18" charset="0"/>
            </a:rPr>
            <a:t>What could you do to reduce its impact?</a:t>
          </a:r>
          <a:br>
            <a:rPr lang="en-US" sz="2000" kern="1200">
              <a:effectLst/>
              <a:latin typeface="+mn-lt"/>
              <a:ea typeface="Aptos" panose="020B0004020202020204" pitchFamily="34" charset="0"/>
              <a:cs typeface="Times New Roman" panose="02020603050405020304" pitchFamily="18" charset="0"/>
            </a:rPr>
          </a:br>
          <a:endParaRPr lang="en-US" sz="2000" kern="1200">
            <a:latin typeface="+mn-lt"/>
          </a:endParaRPr>
        </a:p>
      </dsp:txBody>
      <dsp:txXfrm>
        <a:off x="37585" y="2391159"/>
        <a:ext cx="5438526" cy="694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BBA9D-3860-4461-AA22-A91A10402AE5}">
      <dsp:nvSpPr>
        <dsp:cNvPr id="0" name=""/>
        <dsp:cNvSpPr/>
      </dsp:nvSpPr>
      <dsp:spPr>
        <a:xfrm>
          <a:off x="317103" y="311956"/>
          <a:ext cx="984339" cy="98433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688CF2-30DF-4F75-83BB-ECC03AABC733}">
      <dsp:nvSpPr>
        <dsp:cNvPr id="0" name=""/>
        <dsp:cNvSpPr/>
      </dsp:nvSpPr>
      <dsp:spPr>
        <a:xfrm>
          <a:off x="526880" y="521734"/>
          <a:ext cx="564785" cy="5647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86990C-BB07-49A6-9243-D0FA8A73D23B}">
      <dsp:nvSpPr>
        <dsp:cNvPr id="0" name=""/>
        <dsp:cNvSpPr/>
      </dsp:nvSpPr>
      <dsp:spPr>
        <a:xfrm>
          <a:off x="2437" y="1602894"/>
          <a:ext cx="1613671" cy="6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Identify your 3 top MITs and timeline</a:t>
          </a:r>
        </a:p>
      </dsp:txBody>
      <dsp:txXfrm>
        <a:off x="2437" y="1602894"/>
        <a:ext cx="1613671" cy="645468"/>
      </dsp:txXfrm>
    </dsp:sp>
    <dsp:sp modelId="{6BCC43CE-F188-41DD-9F6F-F720E6BB9AE8}">
      <dsp:nvSpPr>
        <dsp:cNvPr id="0" name=""/>
        <dsp:cNvSpPr/>
      </dsp:nvSpPr>
      <dsp:spPr>
        <a:xfrm>
          <a:off x="2213167" y="311956"/>
          <a:ext cx="984339" cy="98433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D130A-120A-430C-92CE-88B76BBE2097}">
      <dsp:nvSpPr>
        <dsp:cNvPr id="0" name=""/>
        <dsp:cNvSpPr/>
      </dsp:nvSpPr>
      <dsp:spPr>
        <a:xfrm>
          <a:off x="2422945" y="521734"/>
          <a:ext cx="564785" cy="5647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64CBAD-2814-430E-9CFB-DB079FBD8BA5}">
      <dsp:nvSpPr>
        <dsp:cNvPr id="0" name=""/>
        <dsp:cNvSpPr/>
      </dsp:nvSpPr>
      <dsp:spPr>
        <a:xfrm>
          <a:off x="1898501" y="1602894"/>
          <a:ext cx="1613671" cy="6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Link to outcomes </a:t>
          </a:r>
        </a:p>
      </dsp:txBody>
      <dsp:txXfrm>
        <a:off x="1898501" y="1602894"/>
        <a:ext cx="1613671" cy="645468"/>
      </dsp:txXfrm>
    </dsp:sp>
    <dsp:sp modelId="{EF62AACF-D03C-4521-86DA-D8F444095078}">
      <dsp:nvSpPr>
        <dsp:cNvPr id="0" name=""/>
        <dsp:cNvSpPr/>
      </dsp:nvSpPr>
      <dsp:spPr>
        <a:xfrm>
          <a:off x="4109232" y="311956"/>
          <a:ext cx="984339" cy="98433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14DC2-DC2B-464D-9C08-948F9EEBB53A}">
      <dsp:nvSpPr>
        <dsp:cNvPr id="0" name=""/>
        <dsp:cNvSpPr/>
      </dsp:nvSpPr>
      <dsp:spPr>
        <a:xfrm>
          <a:off x="4319009" y="521734"/>
          <a:ext cx="564785" cy="5647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22FF4F-327D-458A-AD27-DCE0B8660EC9}">
      <dsp:nvSpPr>
        <dsp:cNvPr id="0" name=""/>
        <dsp:cNvSpPr/>
      </dsp:nvSpPr>
      <dsp:spPr>
        <a:xfrm>
          <a:off x="3794566" y="1602894"/>
          <a:ext cx="1613671" cy="6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Block time for deep work</a:t>
          </a:r>
        </a:p>
      </dsp:txBody>
      <dsp:txXfrm>
        <a:off x="3794566" y="1602894"/>
        <a:ext cx="1613671" cy="645468"/>
      </dsp:txXfrm>
    </dsp:sp>
    <dsp:sp modelId="{3F35E85F-8AF4-4643-914A-A42F23F54F50}">
      <dsp:nvSpPr>
        <dsp:cNvPr id="0" name=""/>
        <dsp:cNvSpPr/>
      </dsp:nvSpPr>
      <dsp:spPr>
        <a:xfrm>
          <a:off x="6005296" y="311956"/>
          <a:ext cx="984339" cy="98433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C4376-BF08-4D27-A23B-812104870D8F}">
      <dsp:nvSpPr>
        <dsp:cNvPr id="0" name=""/>
        <dsp:cNvSpPr/>
      </dsp:nvSpPr>
      <dsp:spPr>
        <a:xfrm>
          <a:off x="6215074" y="521734"/>
          <a:ext cx="564785" cy="5647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9931DB-470F-4F58-9D54-F36E9ED183E5}">
      <dsp:nvSpPr>
        <dsp:cNvPr id="0" name=""/>
        <dsp:cNvSpPr/>
      </dsp:nvSpPr>
      <dsp:spPr>
        <a:xfrm>
          <a:off x="5690630" y="1602894"/>
          <a:ext cx="1613671" cy="6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Use ‘No Meeting’ zones</a:t>
          </a:r>
        </a:p>
      </dsp:txBody>
      <dsp:txXfrm>
        <a:off x="5690630" y="1602894"/>
        <a:ext cx="1613671" cy="6454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6D55E-FF4F-4374-96EF-7170826C6A56}">
      <dsp:nvSpPr>
        <dsp:cNvPr id="0" name=""/>
        <dsp:cNvSpPr/>
      </dsp:nvSpPr>
      <dsp:spPr>
        <a:xfrm>
          <a:off x="489869" y="63318"/>
          <a:ext cx="1303875" cy="1303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49ABE-2D7A-4D96-845C-A4B8502ED501}">
      <dsp:nvSpPr>
        <dsp:cNvPr id="0" name=""/>
        <dsp:cNvSpPr/>
      </dsp:nvSpPr>
      <dsp:spPr>
        <a:xfrm>
          <a:off x="767745" y="341194"/>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17FCCC-0B17-4D8F-9AF5-E7C7619B4223}">
      <dsp:nvSpPr>
        <dsp:cNvPr id="0" name=""/>
        <dsp:cNvSpPr/>
      </dsp:nvSpPr>
      <dsp:spPr>
        <a:xfrm>
          <a:off x="73057" y="1773319"/>
          <a:ext cx="21375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dirty="0"/>
            <a:t>Fill out your Venn Diagram </a:t>
          </a:r>
        </a:p>
      </dsp:txBody>
      <dsp:txXfrm>
        <a:off x="73057" y="1773319"/>
        <a:ext cx="2137500" cy="1260000"/>
      </dsp:txXfrm>
    </dsp:sp>
    <dsp:sp modelId="{8C487264-544F-4247-8D67-28997D5C9927}">
      <dsp:nvSpPr>
        <dsp:cNvPr id="0" name=""/>
        <dsp:cNvSpPr/>
      </dsp:nvSpPr>
      <dsp:spPr>
        <a:xfrm>
          <a:off x="3001432" y="63318"/>
          <a:ext cx="1303875" cy="1303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DA0800-23A2-439B-936B-02854DBC5FE5}">
      <dsp:nvSpPr>
        <dsp:cNvPr id="0" name=""/>
        <dsp:cNvSpPr/>
      </dsp:nvSpPr>
      <dsp:spPr>
        <a:xfrm>
          <a:off x="3279307" y="341194"/>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03F9F0-9577-412C-95A3-2ABEB553C158}">
      <dsp:nvSpPr>
        <dsp:cNvPr id="0" name=""/>
        <dsp:cNvSpPr/>
      </dsp:nvSpPr>
      <dsp:spPr>
        <a:xfrm>
          <a:off x="2584620" y="1773319"/>
          <a:ext cx="21375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dirty="0"/>
            <a:t>Walk though each column with a person sitting at your table.</a:t>
          </a:r>
        </a:p>
      </dsp:txBody>
      <dsp:txXfrm>
        <a:off x="2584620" y="1773319"/>
        <a:ext cx="2137500" cy="1260000"/>
      </dsp:txXfrm>
    </dsp:sp>
    <dsp:sp modelId="{DD50ADD8-5BCF-4B29-8286-EA5766490368}">
      <dsp:nvSpPr>
        <dsp:cNvPr id="0" name=""/>
        <dsp:cNvSpPr/>
      </dsp:nvSpPr>
      <dsp:spPr>
        <a:xfrm>
          <a:off x="5512995" y="63318"/>
          <a:ext cx="1303875" cy="1303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0E065F-81B1-489F-B449-0D2614F36BE6}">
      <dsp:nvSpPr>
        <dsp:cNvPr id="0" name=""/>
        <dsp:cNvSpPr/>
      </dsp:nvSpPr>
      <dsp:spPr>
        <a:xfrm>
          <a:off x="5790870" y="341194"/>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354469-3CF1-4B59-AB39-86B56418168E}">
      <dsp:nvSpPr>
        <dsp:cNvPr id="0" name=""/>
        <dsp:cNvSpPr/>
      </dsp:nvSpPr>
      <dsp:spPr>
        <a:xfrm>
          <a:off x="5096182" y="1773319"/>
          <a:ext cx="21375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Peer coach: offer suggestions, ideas, challenge  if it is or isn’t in  their control. </a:t>
          </a:r>
        </a:p>
      </dsp:txBody>
      <dsp:txXfrm>
        <a:off x="5096182" y="1773319"/>
        <a:ext cx="2137500" cy="126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18D4A-6FD6-4675-B65D-B6B05A3706CB}" type="datetimeFigureOut">
              <a:rPr lang="en-US" smtClean="0"/>
              <a:t>10/7/2025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64843-CA30-4C88-9F9E-34F4885B8E5D}" type="slidenum">
              <a:rPr lang="en-US" smtClean="0"/>
              <a:t>‹#›</a:t>
            </a:fld>
            <a:endParaRPr lang="en-US"/>
          </a:p>
        </p:txBody>
      </p:sp>
    </p:spTree>
    <p:extLst>
      <p:ext uri="{BB962C8B-B14F-4D97-AF65-F5344CB8AC3E}">
        <p14:creationId xmlns:p14="http://schemas.microsoft.com/office/powerpoint/2010/main" val="119181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XINUz1Dq-3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8ekL42n1_X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sNKaXfuoB_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sPVjW1Mkxh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NQYR55EiKv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helps you reclaim focus, manage chaos, and lead intentionally.”</a:t>
            </a:r>
          </a:p>
        </p:txBody>
      </p:sp>
      <p:sp>
        <p:nvSpPr>
          <p:cNvPr id="4" name="Slide Number Placeholder 3"/>
          <p:cNvSpPr>
            <a:spLocks noGrp="1"/>
          </p:cNvSpPr>
          <p:nvPr>
            <p:ph type="sldNum" sz="quarter" idx="5"/>
          </p:nvPr>
        </p:nvSpPr>
        <p:spPr/>
        <p:txBody>
          <a:bodyPr/>
          <a:lstStyle/>
          <a:p>
            <a:fld id="{CE264843-CA30-4C88-9F9E-34F4885B8E5D}" type="slidenum">
              <a:rPr lang="en-US" smtClean="0"/>
              <a:t>1</a:t>
            </a:fld>
            <a:endParaRPr lang="en-US"/>
          </a:p>
        </p:txBody>
      </p:sp>
    </p:spTree>
    <p:extLst>
      <p:ext uri="{BB962C8B-B14F-4D97-AF65-F5344CB8AC3E}">
        <p14:creationId xmlns:p14="http://schemas.microsoft.com/office/powerpoint/2010/main" val="42212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kern="1200" dirty="0">
                <a:solidFill>
                  <a:schemeClr val="tx1"/>
                </a:solidFill>
                <a:effectLst/>
                <a:latin typeface="+mn-lt"/>
                <a:ea typeface="+mn-ea"/>
                <a:cs typeface="+mn-cs"/>
              </a:rPr>
              <a:t>(~10–15 min) Invite participants to share insights. Capture themes like “too many meetings” or “not enough coaching time.” Transition: “Now that we see where our time really goes, let’s use the Eisenhower Matrix to prioritize intentionally.”</a:t>
            </a:r>
          </a:p>
          <a:p>
            <a:endParaRPr lang="en-US" sz="1200" kern="1200" dirty="0">
              <a:solidFill>
                <a:schemeClr val="tx1"/>
              </a:solidFill>
              <a:effectLst/>
              <a:latin typeface="+mn-lt"/>
              <a:ea typeface="+mn-ea"/>
              <a:cs typeface="+mn-cs"/>
            </a:endParaRPr>
          </a:p>
          <a:p>
            <a:r>
              <a:rPr lang="en-US" dirty="0"/>
              <a:t>https://www.youtube.com/watch?v=WS3r1BT7hAQ&amp;list=PLsoISPGLorlNTbqNsYjiY5lZUKkGXaz6A</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Facilitator Note: Discuss the slide titled 'Time Management Tools' and encourage participant reflection.</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https://www.youtube.com/watch?v=geyBSrgLazE</a:t>
            </a:r>
          </a:p>
        </p:txBody>
      </p:sp>
      <p:sp>
        <p:nvSpPr>
          <p:cNvPr id="4" name="Slide Number Placeholder 3"/>
          <p:cNvSpPr>
            <a:spLocks noGrp="1"/>
          </p:cNvSpPr>
          <p:nvPr>
            <p:ph type="sldNum" sz="quarter" idx="5"/>
          </p:nvPr>
        </p:nvSpPr>
        <p:spPr/>
        <p:txBody>
          <a:bodyPr/>
          <a:lstStyle/>
          <a:p>
            <a:fld id="{CE264843-CA30-4C88-9F9E-34F4885B8E5D}" type="slidenum">
              <a:rPr lang="en-US" smtClean="0"/>
              <a:t>12</a:t>
            </a:fld>
            <a:endParaRPr lang="en-US"/>
          </a:p>
        </p:txBody>
      </p:sp>
    </p:spTree>
    <p:extLst>
      <p:ext uri="{BB962C8B-B14F-4D97-AF65-F5344CB8AC3E}">
        <p14:creationId xmlns:p14="http://schemas.microsoft.com/office/powerpoint/2010/main" val="138930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3 minutes </a:t>
            </a:r>
          </a:p>
        </p:txBody>
      </p:sp>
      <p:sp>
        <p:nvSpPr>
          <p:cNvPr id="4" name="Slide Number Placeholder 3"/>
          <p:cNvSpPr>
            <a:spLocks noGrp="1"/>
          </p:cNvSpPr>
          <p:nvPr>
            <p:ph type="sldNum" sz="quarter" idx="5"/>
          </p:nvPr>
        </p:nvSpPr>
        <p:spPr/>
        <p:txBody>
          <a:bodyPr/>
          <a:lstStyle/>
          <a:p>
            <a:fld id="{CE264843-CA30-4C88-9F9E-34F4885B8E5D}" type="slidenum">
              <a:rPr lang="en-US" smtClean="0"/>
              <a:t>13</a:t>
            </a:fld>
            <a:endParaRPr lang="en-US"/>
          </a:p>
        </p:txBody>
      </p:sp>
    </p:spTree>
    <p:extLst>
      <p:ext uri="{BB962C8B-B14F-4D97-AF65-F5344CB8AC3E}">
        <p14:creationId xmlns:p14="http://schemas.microsoft.com/office/powerpoint/2010/main" val="402080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b="1" dirty="0">
                <a:latin typeface="Corbel" panose="020B0503020204020204" pitchFamily="34" charset="0"/>
              </a:rPr>
              <a:t>~ 12 minutes         </a:t>
            </a:r>
            <a:r>
              <a:rPr lang="en-US" sz="1200" b="0" i="0" u="none" strike="noStrike" kern="1200" dirty="0">
                <a:solidFill>
                  <a:schemeClr val="tx1"/>
                </a:solidFill>
                <a:effectLst/>
                <a:latin typeface="+mn-lt"/>
                <a:ea typeface="+mn-ea"/>
                <a:cs typeface="+mn-cs"/>
                <a:hlinkClick r:id="rId3" tooltip="Share link"/>
              </a:rPr>
              <a:t>https://youtu.be/XINUz1Dq-3w</a:t>
            </a:r>
            <a:endParaRPr lang="en-US" b="1" dirty="0">
              <a:latin typeface="Corbel" panose="020B0503020204020204" pitchFamily="34" charset="0"/>
            </a:endParaRPr>
          </a:p>
          <a:p>
            <a:r>
              <a:rPr lang="en-US" b="1" dirty="0">
                <a:latin typeface="Corbel" panose="020B0503020204020204" pitchFamily="34" charset="0"/>
              </a:rPr>
              <a:t>List all your tasks.</a:t>
            </a:r>
            <a:br>
              <a:rPr lang="en-US" dirty="0">
                <a:latin typeface="Corbel" panose="020B0503020204020204" pitchFamily="34" charset="0"/>
              </a:rPr>
            </a:br>
            <a:r>
              <a:rPr lang="en-US" dirty="0">
                <a:latin typeface="Corbel" panose="020B0503020204020204" pitchFamily="34" charset="0"/>
              </a:rPr>
              <a:t>Write everything you’re working on last week.</a:t>
            </a:r>
          </a:p>
          <a:p>
            <a:r>
              <a:rPr lang="en-US" b="1" dirty="0">
                <a:latin typeface="Corbel" panose="020B0503020204020204" pitchFamily="34" charset="0"/>
              </a:rPr>
              <a:t>Label each task</a:t>
            </a:r>
            <a:r>
              <a:rPr lang="en-US" dirty="0">
                <a:latin typeface="Corbel" panose="020B0503020204020204" pitchFamily="34" charset="0"/>
              </a:rPr>
              <a:t> by asking:</a:t>
            </a:r>
          </a:p>
          <a:p>
            <a:pPr lvl="1"/>
            <a:r>
              <a:rPr lang="en-US" i="1" dirty="0">
                <a:latin typeface="Corbel" panose="020B0503020204020204" pitchFamily="34" charset="0"/>
              </a:rPr>
              <a:t>Is it urgent?</a:t>
            </a:r>
            <a:r>
              <a:rPr lang="en-US" dirty="0">
                <a:latin typeface="Corbel" panose="020B0503020204020204" pitchFamily="34" charset="0"/>
              </a:rPr>
              <a:t> (Needs attention soon?)</a:t>
            </a:r>
          </a:p>
          <a:p>
            <a:pPr lvl="1"/>
            <a:r>
              <a:rPr lang="en-US" i="1" dirty="0">
                <a:latin typeface="Corbel" panose="020B0503020204020204" pitchFamily="34" charset="0"/>
              </a:rPr>
              <a:t>Is it important?</a:t>
            </a:r>
            <a:r>
              <a:rPr lang="en-US" dirty="0">
                <a:latin typeface="Corbel" panose="020B0503020204020204" pitchFamily="34" charset="0"/>
              </a:rPr>
              <a:t> (Contributes to goals or mission?)</a:t>
            </a:r>
          </a:p>
          <a:p>
            <a:r>
              <a:rPr lang="en-US" b="1" dirty="0">
                <a:latin typeface="Corbel" panose="020B0503020204020204" pitchFamily="34" charset="0"/>
              </a:rPr>
              <a:t>Place each task</a:t>
            </a:r>
            <a:r>
              <a:rPr lang="en-US" dirty="0">
                <a:latin typeface="Corbel" panose="020B0503020204020204" pitchFamily="34" charset="0"/>
              </a:rPr>
              <a:t> into the corresponding quadrant.</a:t>
            </a:r>
          </a:p>
          <a:p>
            <a:r>
              <a:rPr lang="en-US" b="1" dirty="0">
                <a:latin typeface="Corbel" panose="020B0503020204020204" pitchFamily="34" charset="0"/>
              </a:rPr>
              <a:t>Act accordingly:</a:t>
            </a:r>
            <a:endParaRPr lang="en-US" dirty="0">
              <a:latin typeface="Corbel" panose="020B0503020204020204" pitchFamily="34" charset="0"/>
            </a:endParaRPr>
          </a:p>
          <a:p>
            <a:pPr lvl="1"/>
            <a:r>
              <a:rPr lang="en-US" dirty="0">
                <a:latin typeface="Corbel" panose="020B0503020204020204" pitchFamily="34" charset="0"/>
              </a:rPr>
              <a:t>Focus time on </a:t>
            </a:r>
            <a:r>
              <a:rPr lang="en-US" b="1" dirty="0">
                <a:latin typeface="Corbel" panose="020B0503020204020204" pitchFamily="34" charset="0"/>
              </a:rPr>
              <a:t>Quadrant 2</a:t>
            </a:r>
            <a:r>
              <a:rPr lang="en-US" dirty="0">
                <a:latin typeface="Corbel" panose="020B0503020204020204" pitchFamily="34" charset="0"/>
              </a:rPr>
              <a:t>—this is where proactive leadership happens.</a:t>
            </a:r>
          </a:p>
          <a:p>
            <a:pPr lvl="1"/>
            <a:r>
              <a:rPr lang="en-US" dirty="0">
                <a:latin typeface="Corbel" panose="020B0503020204020204" pitchFamily="34" charset="0"/>
              </a:rPr>
              <a:t>Keep </a:t>
            </a:r>
            <a:r>
              <a:rPr lang="en-US" b="1" dirty="0">
                <a:latin typeface="Corbel" panose="020B0503020204020204" pitchFamily="34" charset="0"/>
              </a:rPr>
              <a:t>Quadrant 1</a:t>
            </a:r>
            <a:r>
              <a:rPr lang="en-US" dirty="0">
                <a:latin typeface="Corbel" panose="020B0503020204020204" pitchFamily="34" charset="0"/>
              </a:rPr>
              <a:t> controlled but not constant.</a:t>
            </a:r>
          </a:p>
          <a:p>
            <a:pPr lvl="1"/>
            <a:r>
              <a:rPr lang="en-US" dirty="0">
                <a:latin typeface="Corbel" panose="020B0503020204020204" pitchFamily="34" charset="0"/>
              </a:rPr>
              <a:t>Push back or delegate </a:t>
            </a:r>
            <a:r>
              <a:rPr lang="en-US" b="1" dirty="0">
                <a:latin typeface="Corbel" panose="020B0503020204020204" pitchFamily="34" charset="0"/>
              </a:rPr>
              <a:t>Quadrant 3.</a:t>
            </a:r>
            <a:endParaRPr lang="en-US" dirty="0">
              <a:latin typeface="Corbel" panose="020B0503020204020204" pitchFamily="34" charset="0"/>
            </a:endParaRPr>
          </a:p>
          <a:p>
            <a:pPr lvl="1"/>
            <a:r>
              <a:rPr lang="en-US" dirty="0">
                <a:latin typeface="Corbel" panose="020B0503020204020204" pitchFamily="34" charset="0"/>
              </a:rPr>
              <a:t>Cut </a:t>
            </a:r>
            <a:r>
              <a:rPr lang="en-US" b="1" dirty="0">
                <a:latin typeface="Corbel" panose="020B0503020204020204" pitchFamily="34" charset="0"/>
              </a:rPr>
              <a:t>Quadrant 4.</a:t>
            </a:r>
            <a:endParaRPr lang="en-US" dirty="0">
              <a:latin typeface="Corbel" panose="020B0503020204020204" pitchFamily="34" charset="0"/>
            </a:endParaRP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6 minutes </a:t>
            </a:r>
          </a:p>
          <a:p>
            <a:r>
              <a:rPr lang="en-US" dirty="0"/>
              <a:t>Help you to organize in a quadrant…..but how do you block time???</a:t>
            </a:r>
          </a:p>
        </p:txBody>
      </p:sp>
      <p:sp>
        <p:nvSpPr>
          <p:cNvPr id="4" name="Slide Number Placeholder 3"/>
          <p:cNvSpPr>
            <a:spLocks noGrp="1"/>
          </p:cNvSpPr>
          <p:nvPr>
            <p:ph type="sldNum" sz="quarter" idx="5"/>
          </p:nvPr>
        </p:nvSpPr>
        <p:spPr/>
        <p:txBody>
          <a:bodyPr/>
          <a:lstStyle/>
          <a:p>
            <a:fld id="{CE264843-CA30-4C88-9F9E-34F4885B8E5D}" type="slidenum">
              <a:rPr lang="en-US" smtClean="0"/>
              <a:t>15</a:t>
            </a:fld>
            <a:endParaRPr lang="en-US"/>
          </a:p>
        </p:txBody>
      </p:sp>
    </p:spTree>
    <p:extLst>
      <p:ext uri="{BB962C8B-B14F-4D97-AF65-F5344CB8AC3E}">
        <p14:creationId xmlns:p14="http://schemas.microsoft.com/office/powerpoint/2010/main" val="1210673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 4 minutes </a:t>
            </a:r>
          </a:p>
          <a:p>
            <a:r>
              <a:rPr lang="en-US" dirty="0"/>
              <a:t>Quadrants help you to organize – how do you block and prioritize??? </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 minutes </a:t>
            </a:r>
          </a:p>
        </p:txBody>
      </p:sp>
      <p:sp>
        <p:nvSpPr>
          <p:cNvPr id="4" name="Slide Number Placeholder 3"/>
          <p:cNvSpPr>
            <a:spLocks noGrp="1"/>
          </p:cNvSpPr>
          <p:nvPr>
            <p:ph type="sldNum" sz="quarter" idx="5"/>
          </p:nvPr>
        </p:nvSpPr>
        <p:spPr/>
        <p:txBody>
          <a:bodyPr/>
          <a:lstStyle/>
          <a:p>
            <a:fld id="{CE264843-CA30-4C88-9F9E-34F4885B8E5D}" type="slidenum">
              <a:rPr lang="en-US" smtClean="0"/>
              <a:t>17</a:t>
            </a:fld>
            <a:endParaRPr lang="en-US"/>
          </a:p>
        </p:txBody>
      </p:sp>
    </p:spTree>
    <p:extLst>
      <p:ext uri="{BB962C8B-B14F-4D97-AF65-F5344CB8AC3E}">
        <p14:creationId xmlns:p14="http://schemas.microsoft.com/office/powerpoint/2010/main" val="3154110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4 minutes </a:t>
            </a:r>
          </a:p>
          <a:p>
            <a:r>
              <a:rPr lang="en-US" dirty="0"/>
              <a:t>https://youtu.be/Q4sxT5A5rLc?si=j_tEUuxLWcq4WEkV</a:t>
            </a:r>
          </a:p>
        </p:txBody>
      </p:sp>
      <p:sp>
        <p:nvSpPr>
          <p:cNvPr id="4" name="Slide Number Placeholder 3"/>
          <p:cNvSpPr>
            <a:spLocks noGrp="1"/>
          </p:cNvSpPr>
          <p:nvPr>
            <p:ph type="sldNum" sz="quarter" idx="5"/>
          </p:nvPr>
        </p:nvSpPr>
        <p:spPr/>
        <p:txBody>
          <a:bodyPr/>
          <a:lstStyle/>
          <a:p>
            <a:fld id="{CE264843-CA30-4C88-9F9E-34F4885B8E5D}" type="slidenum">
              <a:rPr lang="en-US" smtClean="0"/>
              <a:t>18</a:t>
            </a:fld>
            <a:endParaRPr lang="en-US"/>
          </a:p>
        </p:txBody>
      </p:sp>
    </p:spTree>
    <p:extLst>
      <p:ext uri="{BB962C8B-B14F-4D97-AF65-F5344CB8AC3E}">
        <p14:creationId xmlns:p14="http://schemas.microsoft.com/office/powerpoint/2010/main" val="734559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 and Q2 </a:t>
            </a:r>
          </a:p>
          <a:p>
            <a:endParaRPr lang="en-US" dirty="0"/>
          </a:p>
          <a:p>
            <a:r>
              <a:rPr lang="en-US" sz="1200" b="0" i="0" u="none" strike="noStrike" kern="1200" dirty="0">
                <a:solidFill>
                  <a:schemeClr val="tx1"/>
                </a:solidFill>
                <a:effectLst/>
                <a:latin typeface="+mn-lt"/>
                <a:ea typeface="+mn-ea"/>
                <a:cs typeface="+mn-cs"/>
                <a:hlinkClick r:id="rId3" tooltip="Share link"/>
              </a:rPr>
              <a:t>https://youtu.be/8ekL42n1_XU</a:t>
            </a:r>
            <a:endParaRPr lang="en-US" sz="1200" b="0" i="0" u="none" strike="noStrike"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Quadrant    Focus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(Transit Context)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Q1</a:t>
            </a:r>
            <a:r>
              <a:rPr lang="en-US" sz="1200" kern="1200" dirty="0">
                <a:solidFill>
                  <a:schemeClr val="tx1"/>
                </a:solidFill>
                <a:effectLst/>
                <a:latin typeface="+mn-lt"/>
                <a:ea typeface="+mn-ea"/>
                <a:cs typeface="+mn-cs"/>
              </a:rPr>
              <a:t> Urgent &amp; Important</a:t>
            </a:r>
          </a:p>
          <a:p>
            <a:r>
              <a:rPr lang="en-US" sz="1200" kern="1200" dirty="0">
                <a:solidFill>
                  <a:schemeClr val="tx1"/>
                </a:solidFill>
                <a:effectLst/>
                <a:latin typeface="+mn-lt"/>
                <a:ea typeface="+mn-ea"/>
                <a:cs typeface="+mn-cs"/>
              </a:rPr>
              <a:t>Act Immediately</a:t>
            </a:r>
          </a:p>
          <a:p>
            <a:r>
              <a:rPr lang="en-US" sz="1200" kern="1200" dirty="0">
                <a:solidFill>
                  <a:schemeClr val="tx1"/>
                </a:solidFill>
                <a:effectLst/>
                <a:latin typeface="+mn-lt"/>
                <a:ea typeface="+mn-ea"/>
                <a:cs typeface="+mn-cs"/>
              </a:rPr>
              <a:t>Bus breakdown on route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Q2</a:t>
            </a:r>
            <a:r>
              <a:rPr lang="en-US" sz="1200" kern="1200" dirty="0">
                <a:solidFill>
                  <a:schemeClr val="tx1"/>
                </a:solidFill>
                <a:effectLst/>
                <a:latin typeface="+mn-lt"/>
                <a:ea typeface="+mn-ea"/>
                <a:cs typeface="+mn-cs"/>
              </a:rPr>
              <a:t> Important, Not Urgent</a:t>
            </a:r>
          </a:p>
          <a:p>
            <a:r>
              <a:rPr lang="en-US" sz="1200" kern="1200" dirty="0">
                <a:solidFill>
                  <a:schemeClr val="tx1"/>
                </a:solidFill>
                <a:effectLst/>
                <a:latin typeface="+mn-lt"/>
                <a:ea typeface="+mn-ea"/>
                <a:cs typeface="+mn-cs"/>
              </a:rPr>
              <a:t>Plan &amp; Schedule</a:t>
            </a:r>
          </a:p>
          <a:p>
            <a:r>
              <a:rPr lang="en-US" sz="1200" kern="1200" dirty="0">
                <a:solidFill>
                  <a:schemeClr val="tx1"/>
                </a:solidFill>
                <a:effectLst/>
                <a:latin typeface="+mn-lt"/>
                <a:ea typeface="+mn-ea"/>
                <a:cs typeface="+mn-cs"/>
              </a:rPr>
              <a:t>Staff development meeting 📅</a:t>
            </a:r>
          </a:p>
          <a:p>
            <a:endParaRPr lang="en-US" dirty="0"/>
          </a:p>
        </p:txBody>
      </p:sp>
      <p:sp>
        <p:nvSpPr>
          <p:cNvPr id="4" name="Slide Number Placeholder 3"/>
          <p:cNvSpPr>
            <a:spLocks noGrp="1"/>
          </p:cNvSpPr>
          <p:nvPr>
            <p:ph type="sldNum" sz="quarter" idx="5"/>
          </p:nvPr>
        </p:nvSpPr>
        <p:spPr/>
        <p:txBody>
          <a:bodyPr/>
          <a:lstStyle/>
          <a:p>
            <a:fld id="{CE264843-CA30-4C88-9F9E-34F4885B8E5D}" type="slidenum">
              <a:rPr lang="en-US" smtClean="0"/>
              <a:t>19</a:t>
            </a:fld>
            <a:endParaRPr lang="en-US"/>
          </a:p>
        </p:txBody>
      </p:sp>
    </p:spTree>
    <p:extLst>
      <p:ext uri="{BB962C8B-B14F-4D97-AF65-F5344CB8AC3E}">
        <p14:creationId xmlns:p14="http://schemas.microsoft.com/office/powerpoint/2010/main" val="194575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tooltip="Share link"/>
              </a:rPr>
              <a:t>(~5 minutes) </a:t>
            </a:r>
          </a:p>
          <a:p>
            <a:r>
              <a:rPr lang="en-US" sz="1200" b="0" i="0" u="none" strike="noStrike" kern="1200" dirty="0">
                <a:solidFill>
                  <a:schemeClr val="tx1"/>
                </a:solidFill>
                <a:effectLst/>
                <a:latin typeface="+mn-lt"/>
                <a:ea typeface="+mn-ea"/>
                <a:cs typeface="+mn-cs"/>
                <a:hlinkClick r:id="rId3" tooltip="Share link"/>
              </a:rPr>
              <a:t>https://youtu.be/sNKaXfuoB_E</a:t>
            </a:r>
            <a:endParaRPr lang="en-US" dirty="0"/>
          </a:p>
        </p:txBody>
      </p:sp>
      <p:sp>
        <p:nvSpPr>
          <p:cNvPr id="4" name="Slide Number Placeholder 3"/>
          <p:cNvSpPr>
            <a:spLocks noGrp="1"/>
          </p:cNvSpPr>
          <p:nvPr>
            <p:ph type="sldNum" sz="quarter" idx="5"/>
          </p:nvPr>
        </p:nvSpPr>
        <p:spPr/>
        <p:txBody>
          <a:bodyPr/>
          <a:lstStyle/>
          <a:p>
            <a:fld id="{CE264843-CA30-4C88-9F9E-34F4885B8E5D}" type="slidenum">
              <a:rPr lang="en-US" smtClean="0"/>
              <a:t>2</a:t>
            </a:fld>
            <a:endParaRPr lang="en-US"/>
          </a:p>
        </p:txBody>
      </p:sp>
    </p:spTree>
    <p:extLst>
      <p:ext uri="{BB962C8B-B14F-4D97-AF65-F5344CB8AC3E}">
        <p14:creationId xmlns:p14="http://schemas.microsoft.com/office/powerpoint/2010/main" val="3646756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https://www.youtube.com/watch?v=IQ3SaSf--8Q</a:t>
            </a:r>
          </a:p>
        </p:txBody>
      </p:sp>
      <p:sp>
        <p:nvSpPr>
          <p:cNvPr id="4" name="Slide Number Placeholder 3"/>
          <p:cNvSpPr>
            <a:spLocks noGrp="1"/>
          </p:cNvSpPr>
          <p:nvPr>
            <p:ph type="sldNum" sz="quarter" idx="5"/>
          </p:nvPr>
        </p:nvSpPr>
        <p:spPr/>
        <p:txBody>
          <a:bodyPr/>
          <a:lstStyle/>
          <a:p>
            <a:fld id="{CE264843-CA30-4C88-9F9E-34F4885B8E5D}" type="slidenum">
              <a:rPr lang="en-US" smtClean="0"/>
              <a:t>20</a:t>
            </a:fld>
            <a:endParaRPr lang="en-US"/>
          </a:p>
        </p:txBody>
      </p:sp>
    </p:spTree>
    <p:extLst>
      <p:ext uri="{BB962C8B-B14F-4D97-AF65-F5344CB8AC3E}">
        <p14:creationId xmlns:p14="http://schemas.microsoft.com/office/powerpoint/2010/main" val="3069894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15 minutes </a:t>
            </a:r>
          </a:p>
        </p:txBody>
      </p:sp>
      <p:sp>
        <p:nvSpPr>
          <p:cNvPr id="4" name="Slide Number Placeholder 3"/>
          <p:cNvSpPr>
            <a:spLocks noGrp="1"/>
          </p:cNvSpPr>
          <p:nvPr>
            <p:ph type="sldNum" sz="quarter" idx="5"/>
          </p:nvPr>
        </p:nvSpPr>
        <p:spPr/>
        <p:txBody>
          <a:bodyPr/>
          <a:lstStyle/>
          <a:p>
            <a:fld id="{CE264843-CA30-4C88-9F9E-34F4885B8E5D}" type="slidenum">
              <a:rPr lang="en-US" smtClean="0"/>
              <a:t>21</a:t>
            </a:fld>
            <a:endParaRPr lang="en-US"/>
          </a:p>
        </p:txBody>
      </p:sp>
    </p:spTree>
    <p:extLst>
      <p:ext uri="{BB962C8B-B14F-4D97-AF65-F5344CB8AC3E}">
        <p14:creationId xmlns:p14="http://schemas.microsoft.com/office/powerpoint/2010/main" val="224017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B2A50-0C46-060B-C21F-F47A58999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A8E8B-E71C-BFCE-A142-6B347FFF6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91121-78BA-F77B-118D-EEB943C740CE}"/>
              </a:ext>
            </a:extLst>
          </p:cNvPr>
          <p:cNvSpPr>
            <a:spLocks noGrp="1"/>
          </p:cNvSpPr>
          <p:nvPr>
            <p:ph type="body" idx="1"/>
          </p:nvPr>
        </p:nvSpPr>
        <p:spPr/>
        <p:txBody>
          <a:bodyPr/>
          <a:lstStyle/>
          <a:p>
            <a:r>
              <a:rPr lang="en-US" dirty="0"/>
              <a:t>~ 5 minutes </a:t>
            </a:r>
          </a:p>
        </p:txBody>
      </p:sp>
      <p:sp>
        <p:nvSpPr>
          <p:cNvPr id="4" name="Slide Number Placeholder 3">
            <a:extLst>
              <a:ext uri="{FF2B5EF4-FFF2-40B4-BE49-F238E27FC236}">
                <a16:creationId xmlns:a16="http://schemas.microsoft.com/office/drawing/2014/main" id="{18BE290E-C665-A9E9-02E0-D08E254D3108}"/>
              </a:ext>
            </a:extLst>
          </p:cNvPr>
          <p:cNvSpPr>
            <a:spLocks noGrp="1"/>
          </p:cNvSpPr>
          <p:nvPr>
            <p:ph type="sldNum" sz="quarter" idx="5"/>
          </p:nvPr>
        </p:nvSpPr>
        <p:spPr/>
        <p:txBody>
          <a:bodyPr/>
          <a:lstStyle/>
          <a:p>
            <a:fld id="{CE264843-CA30-4C88-9F9E-34F4885B8E5D}" type="slidenum">
              <a:rPr lang="en-US" smtClean="0"/>
              <a:t>22</a:t>
            </a:fld>
            <a:endParaRPr lang="en-US"/>
          </a:p>
        </p:txBody>
      </p:sp>
    </p:spTree>
    <p:extLst>
      <p:ext uri="{BB962C8B-B14F-4D97-AF65-F5344CB8AC3E}">
        <p14:creationId xmlns:p14="http://schemas.microsoft.com/office/powerpoint/2010/main" val="3185375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15 minutes </a:t>
            </a:r>
          </a:p>
          <a:p>
            <a:r>
              <a:rPr lang="en-US" dirty="0"/>
              <a:t>https://youtu.be/NS-_N1cBg8Y</a:t>
            </a:r>
          </a:p>
        </p:txBody>
      </p:sp>
      <p:sp>
        <p:nvSpPr>
          <p:cNvPr id="4" name="Slide Number Placeholder 3"/>
          <p:cNvSpPr>
            <a:spLocks noGrp="1"/>
          </p:cNvSpPr>
          <p:nvPr>
            <p:ph type="sldNum" sz="quarter" idx="5"/>
          </p:nvPr>
        </p:nvSpPr>
        <p:spPr/>
        <p:txBody>
          <a:bodyPr/>
          <a:lstStyle/>
          <a:p>
            <a:fld id="{CE264843-CA30-4C88-9F9E-34F4885B8E5D}" type="slidenum">
              <a:rPr lang="en-US" smtClean="0"/>
              <a:t>23</a:t>
            </a:fld>
            <a:endParaRPr lang="en-US"/>
          </a:p>
        </p:txBody>
      </p:sp>
    </p:spTree>
    <p:extLst>
      <p:ext uri="{BB962C8B-B14F-4D97-AF65-F5344CB8AC3E}">
        <p14:creationId xmlns:p14="http://schemas.microsoft.com/office/powerpoint/2010/main" val="4086256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~15 minutes </a:t>
            </a:r>
          </a:p>
          <a:p>
            <a:r>
              <a:rPr lang="en-US" dirty="0"/>
              <a:t>Even the most capable leaders fall into habits that feel productive in the moment but actually drain focus, energy, and team capacity. These “time traps” often come from good intentions — but they can unintentionally block others’ growth and your own effectiveness.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of these patterns show up most often in your leadership? What would shift if you replaced one ‘trap’ with a stronger habit?”</a:t>
            </a:r>
          </a:p>
          <a:p>
            <a:endParaRPr lang="en-US" dirty="0"/>
          </a:p>
        </p:txBody>
      </p:sp>
      <p:sp>
        <p:nvSpPr>
          <p:cNvPr id="4" name="Slide Number Placeholder 3"/>
          <p:cNvSpPr>
            <a:spLocks noGrp="1"/>
          </p:cNvSpPr>
          <p:nvPr>
            <p:ph type="sldNum" sz="quarter" idx="5"/>
          </p:nvPr>
        </p:nvSpPr>
        <p:spPr/>
        <p:txBody>
          <a:bodyPr/>
          <a:lstStyle/>
          <a:p>
            <a:fld id="{CE264843-CA30-4C88-9F9E-34F4885B8E5D}" type="slidenum">
              <a:rPr lang="en-US" smtClean="0"/>
              <a:t>24</a:t>
            </a:fld>
            <a:endParaRPr lang="en-US"/>
          </a:p>
        </p:txBody>
      </p:sp>
    </p:spTree>
    <p:extLst>
      <p:ext uri="{BB962C8B-B14F-4D97-AF65-F5344CB8AC3E}">
        <p14:creationId xmlns:p14="http://schemas.microsoft.com/office/powerpoint/2010/main" val="3624522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3 minutes </a:t>
            </a:r>
          </a:p>
          <a:p>
            <a:r>
              <a:rPr lang="en-US" b="1" dirty="0"/>
              <a:t>🧭 Small Shifts That Help</a:t>
            </a:r>
          </a:p>
          <a:p>
            <a:r>
              <a:rPr lang="en-US" b="1" dirty="0"/>
              <a:t>Pause before acting:</a:t>
            </a:r>
            <a:r>
              <a:rPr lang="en-US" dirty="0"/>
              <a:t> Ask, “Who else could handle this?”</a:t>
            </a:r>
          </a:p>
          <a:p>
            <a:r>
              <a:rPr lang="en-US" b="1" dirty="0"/>
              <a:t>Coach, don’t correct:</a:t>
            </a:r>
            <a:r>
              <a:rPr lang="en-US" dirty="0"/>
              <a:t> Guide through questions instead of fixing.</a:t>
            </a:r>
          </a:p>
          <a:p>
            <a:r>
              <a:rPr lang="en-US" b="1" dirty="0"/>
              <a:t>Plan time to lead:</a:t>
            </a:r>
            <a:r>
              <a:rPr lang="en-US" dirty="0"/>
              <a:t> Block time for team development, feedback, and strategic thinking.</a:t>
            </a:r>
          </a:p>
          <a:p>
            <a:r>
              <a:rPr lang="en-US" b="1" dirty="0"/>
              <a:t>Celebrate delegation:</a:t>
            </a:r>
            <a:r>
              <a:rPr lang="en-US" dirty="0"/>
              <a:t> Recognize when others solve problems without you stepping in.</a:t>
            </a:r>
          </a:p>
          <a:p>
            <a:endParaRPr lang="en-US" dirty="0"/>
          </a:p>
        </p:txBody>
      </p:sp>
      <p:sp>
        <p:nvSpPr>
          <p:cNvPr id="4" name="Slide Number Placeholder 3"/>
          <p:cNvSpPr>
            <a:spLocks noGrp="1"/>
          </p:cNvSpPr>
          <p:nvPr>
            <p:ph type="sldNum" sz="quarter" idx="5"/>
          </p:nvPr>
        </p:nvSpPr>
        <p:spPr/>
        <p:txBody>
          <a:bodyPr/>
          <a:lstStyle/>
          <a:p>
            <a:fld id="{CE264843-CA30-4C88-9F9E-34F4885B8E5D}" type="slidenum">
              <a:rPr lang="en-US" smtClean="0"/>
              <a:t>25</a:t>
            </a:fld>
            <a:endParaRPr lang="en-US"/>
          </a:p>
        </p:txBody>
      </p:sp>
    </p:spTree>
    <p:extLst>
      <p:ext uri="{BB962C8B-B14F-4D97-AF65-F5344CB8AC3E}">
        <p14:creationId xmlns:p14="http://schemas.microsoft.com/office/powerpoint/2010/main" val="2506381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https://youtu.be/iDbdXTMnOmE?si=0Ydo4nTYTBGB2Rqo</a:t>
            </a:r>
          </a:p>
        </p:txBody>
      </p:sp>
      <p:sp>
        <p:nvSpPr>
          <p:cNvPr id="4" name="Slide Number Placeholder 3"/>
          <p:cNvSpPr>
            <a:spLocks noGrp="1"/>
          </p:cNvSpPr>
          <p:nvPr>
            <p:ph type="sldNum" sz="quarter" idx="5"/>
          </p:nvPr>
        </p:nvSpPr>
        <p:spPr/>
        <p:txBody>
          <a:bodyPr/>
          <a:lstStyle/>
          <a:p>
            <a:fld id="{CE264843-CA30-4C88-9F9E-34F4885B8E5D}" type="slidenum">
              <a:rPr lang="en-US" smtClean="0"/>
              <a:t>26</a:t>
            </a:fld>
            <a:endParaRPr lang="en-US"/>
          </a:p>
        </p:txBody>
      </p:sp>
    </p:spTree>
    <p:extLst>
      <p:ext uri="{BB962C8B-B14F-4D97-AF65-F5344CB8AC3E}">
        <p14:creationId xmlns:p14="http://schemas.microsoft.com/office/powerpoint/2010/main" val="400848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 15 minutes  https://youtu.be/f4q7BqKw50c</a:t>
            </a:r>
          </a:p>
          <a:p>
            <a:r>
              <a:rPr lang="en-US" dirty="0"/>
              <a:t>~ </a:t>
            </a:r>
            <a:r>
              <a:rPr dirty="0"/>
              <a:t>Discuss the slide titled 'Leading vs. Doing' and encourage participant reflection.</a:t>
            </a:r>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5 minutes</a:t>
            </a:r>
          </a:p>
        </p:txBody>
      </p:sp>
      <p:sp>
        <p:nvSpPr>
          <p:cNvPr id="4" name="Slide Number Placeholder 3"/>
          <p:cNvSpPr>
            <a:spLocks noGrp="1"/>
          </p:cNvSpPr>
          <p:nvPr>
            <p:ph type="sldNum" sz="quarter" idx="5"/>
          </p:nvPr>
        </p:nvSpPr>
        <p:spPr/>
        <p:txBody>
          <a:bodyPr/>
          <a:lstStyle/>
          <a:p>
            <a:fld id="{CE264843-CA30-4C88-9F9E-34F4885B8E5D}" type="slidenum">
              <a:rPr lang="en-US" smtClean="0"/>
              <a:t>28</a:t>
            </a:fld>
            <a:endParaRPr lang="en-US"/>
          </a:p>
        </p:txBody>
      </p:sp>
    </p:spTree>
    <p:extLst>
      <p:ext uri="{BB962C8B-B14F-4D97-AF65-F5344CB8AC3E}">
        <p14:creationId xmlns:p14="http://schemas.microsoft.com/office/powerpoint/2010/main" val="1696405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 20 minutes Action Plan </a:t>
            </a:r>
            <a:r>
              <a:rPr dirty="0"/>
              <a:t>Blueprint</a:t>
            </a:r>
            <a:endParaRPr lang="en-US" dirty="0"/>
          </a:p>
          <a:p>
            <a:r>
              <a:rPr lang="en-US" dirty="0"/>
              <a:t>https://www.youtube.com/watch?v=0faIt59uhus</a:t>
            </a:r>
          </a:p>
          <a:p>
            <a:r>
              <a:rPr lang="en-US" dirty="0"/>
              <a:t>https://youtu.be/XfHlOEJPa8o</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64843-CA30-4C88-9F9E-34F4885B8E5D}" type="slidenum">
              <a:rPr lang="en-US" smtClean="0"/>
              <a:t>3</a:t>
            </a:fld>
            <a:endParaRPr lang="en-US"/>
          </a:p>
        </p:txBody>
      </p:sp>
    </p:spTree>
    <p:extLst>
      <p:ext uri="{BB962C8B-B14F-4D97-AF65-F5344CB8AC3E}">
        <p14:creationId xmlns:p14="http://schemas.microsoft.com/office/powerpoint/2010/main" val="3858214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 10 minute </a:t>
            </a:r>
          </a:p>
          <a:p>
            <a:r>
              <a:rPr dirty="0"/>
              <a:t>Facilitator Note: Discuss the slide titled 'Peer Coaching &amp; Commitment' and encourage participant reflection.</a:t>
            </a:r>
          </a:p>
        </p:txBody>
      </p:sp>
      <p:sp>
        <p:nvSpPr>
          <p:cNvPr id="4" name="Slide Number Placeholder 3"/>
          <p:cNvSpPr>
            <a:spLocks noGrp="1"/>
          </p:cNvSpPr>
          <p:nvPr>
            <p:ph type="sldNum" sz="quarter" idx="5"/>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64843-CA30-4C88-9F9E-34F4885B8E5D}" type="slidenum">
              <a:rPr lang="en-US" smtClean="0"/>
              <a:t>31</a:t>
            </a:fld>
            <a:endParaRPr lang="en-US"/>
          </a:p>
        </p:txBody>
      </p:sp>
    </p:spTree>
    <p:extLst>
      <p:ext uri="{BB962C8B-B14F-4D97-AF65-F5344CB8AC3E}">
        <p14:creationId xmlns:p14="http://schemas.microsoft.com/office/powerpoint/2010/main" val="807100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~5  minutes </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E4CE3-9D33-C809-4827-BA7CD92CF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89367-DD45-1D6F-428E-02DA2E8ADB3A}"/>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CD2267BA-A0CE-1A17-A3B1-15A94C5E1211}"/>
              </a:ext>
            </a:extLst>
          </p:cNvPr>
          <p:cNvSpPr>
            <a:spLocks noGrp="1"/>
          </p:cNvSpPr>
          <p:nvPr>
            <p:ph type="body" sz="quarter" idx="3"/>
          </p:nvPr>
        </p:nvSpPr>
        <p:spPr/>
        <p:txBody>
          <a:bodyPr/>
          <a:lstStyle/>
          <a:p>
            <a:r>
              <a:rPr lang="en-US" dirty="0"/>
              <a:t>(~3 min) Outline what attendees will walk away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the slide titled 'Workshop Objectives' and encourage participant reflection.</a:t>
            </a:r>
          </a:p>
          <a:p>
            <a:endParaRPr dirty="0"/>
          </a:p>
        </p:txBody>
      </p:sp>
      <p:sp>
        <p:nvSpPr>
          <p:cNvPr id="4" name="Slide Number Placeholder 3">
            <a:extLst>
              <a:ext uri="{FF2B5EF4-FFF2-40B4-BE49-F238E27FC236}">
                <a16:creationId xmlns:a16="http://schemas.microsoft.com/office/drawing/2014/main" id="{412EA41D-1ED2-A2DC-31B3-505388ACB7CC}"/>
              </a:ext>
            </a:extLst>
          </p:cNvPr>
          <p:cNvSpPr>
            <a:spLocks noGrp="1"/>
          </p:cNvSpPr>
          <p:nvPr>
            <p:ph type="sldNum" sz="quarter" idx="5"/>
          </p:nvPr>
        </p:nvSpPr>
        <p:spPr/>
      </p:sp>
    </p:spTree>
    <p:extLst>
      <p:ext uri="{BB962C8B-B14F-4D97-AF65-F5344CB8AC3E}">
        <p14:creationId xmlns:p14="http://schemas.microsoft.com/office/powerpoint/2010/main" val="145157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 3 minutes </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8 minutes</a:t>
            </a:r>
          </a:p>
          <a:p>
            <a:r>
              <a:rPr lang="en-US" sz="1200" b="0" i="0" u="none" strike="noStrike" kern="1200" dirty="0">
                <a:solidFill>
                  <a:schemeClr val="tx1"/>
                </a:solidFill>
                <a:effectLst/>
                <a:latin typeface="+mn-lt"/>
                <a:ea typeface="+mn-ea"/>
                <a:cs typeface="+mn-cs"/>
                <a:hlinkClick r:id="rId3" tooltip="Share link"/>
              </a:rPr>
              <a:t>https://youtu.be/sPVjW1Mkxhw</a:t>
            </a:r>
            <a:endParaRPr lang="en-US" dirty="0"/>
          </a:p>
        </p:txBody>
      </p:sp>
      <p:sp>
        <p:nvSpPr>
          <p:cNvPr id="4" name="Slide Number Placeholder 3"/>
          <p:cNvSpPr>
            <a:spLocks noGrp="1"/>
          </p:cNvSpPr>
          <p:nvPr>
            <p:ph type="sldNum" sz="quarter" idx="5"/>
          </p:nvPr>
        </p:nvSpPr>
        <p:spPr/>
        <p:txBody>
          <a:bodyPr/>
          <a:lstStyle/>
          <a:p>
            <a:fld id="{CE264843-CA30-4C88-9F9E-34F4885B8E5D}" type="slidenum">
              <a:rPr lang="en-US" smtClean="0"/>
              <a:t>6</a:t>
            </a:fld>
            <a:endParaRPr lang="en-US"/>
          </a:p>
        </p:txBody>
      </p:sp>
    </p:spTree>
    <p:extLst>
      <p:ext uri="{BB962C8B-B14F-4D97-AF65-F5344CB8AC3E}">
        <p14:creationId xmlns:p14="http://schemas.microsoft.com/office/powerpoint/2010/main" val="115584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kern="1200">
                <a:solidFill>
                  <a:schemeClr val="tx1"/>
                </a:solidFill>
                <a:effectLst/>
                <a:latin typeface="+mn-lt"/>
                <a:ea typeface="+mn-ea"/>
                <a:cs typeface="+mn-cs"/>
              </a:rPr>
              <a:t>Write top 3 daily time-wasters on sticky notes.</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 8 minutes </a:t>
            </a:r>
          </a:p>
          <a:p>
            <a:r>
              <a:rPr lang="en-US" sz="1200" b="0" i="0" u="none" strike="noStrike" kern="1200" dirty="0">
                <a:solidFill>
                  <a:schemeClr val="tx1"/>
                </a:solidFill>
                <a:effectLst/>
                <a:latin typeface="+mn-lt"/>
                <a:ea typeface="+mn-ea"/>
                <a:cs typeface="+mn-cs"/>
                <a:hlinkClick r:id="rId3" tooltip="Share link"/>
              </a:rPr>
              <a:t>https://youtu.be/NQYR55EiKvs</a:t>
            </a:r>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time pressure with real operational consequences.</a:t>
            </a:r>
          </a:p>
          <a:p>
            <a:r>
              <a:rPr lang="en-US" dirty="0"/>
              <a:t>Stress and Burnout</a:t>
            </a:r>
          </a:p>
          <a:p>
            <a:r>
              <a:rPr lang="en-US" dirty="0"/>
              <a:t>Missed Deadlines</a:t>
            </a:r>
          </a:p>
          <a:p>
            <a:r>
              <a:rPr lang="en-US" dirty="0"/>
              <a:t>Safety decreases </a:t>
            </a:r>
          </a:p>
        </p:txBody>
      </p:sp>
      <p:sp>
        <p:nvSpPr>
          <p:cNvPr id="4" name="Slide Number Placeholder 3"/>
          <p:cNvSpPr>
            <a:spLocks noGrp="1"/>
          </p:cNvSpPr>
          <p:nvPr>
            <p:ph type="sldNum" sz="quarter" idx="5"/>
          </p:nvPr>
        </p:nvSpPr>
        <p:spPr/>
        <p:txBody>
          <a:bodyPr/>
          <a:lstStyle/>
          <a:p>
            <a:fld id="{CE264843-CA30-4C88-9F9E-34F4885B8E5D}" type="slidenum">
              <a:rPr lang="en-US" smtClean="0"/>
              <a:t>9</a:t>
            </a:fld>
            <a:endParaRPr lang="en-US"/>
          </a:p>
        </p:txBody>
      </p:sp>
    </p:spTree>
    <p:extLst>
      <p:ext uri="{BB962C8B-B14F-4D97-AF65-F5344CB8AC3E}">
        <p14:creationId xmlns:p14="http://schemas.microsoft.com/office/powerpoint/2010/main" val="90783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txBody>
            <a:bodyPr/>
            <a:lstStyle/>
            <a:p>
              <a:endParaRPr lang="en-US"/>
            </a:p>
          </p:txBody>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txBody>
            <a:bodyPr/>
            <a:lstStyle/>
            <a:p>
              <a:endParaRPr lang="en-US"/>
            </a:p>
          </p:txBody>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txBody>
            <a:bodyPr/>
            <a:lstStyle/>
            <a:p>
              <a:endParaRPr lang="en-US"/>
            </a:p>
          </p:txBody>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txBody>
            <a:bodyPr/>
            <a:lstStyle/>
            <a:p>
              <a:endParaRPr lang="en-US"/>
            </a:p>
          </p:txBody>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a:p>
          </p:txBody>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C1FF6DA9-008F-8B48-92A6-B652298478BF}"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190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2068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56959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37187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34249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34677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12842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80199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8294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1464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4331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0333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9570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5303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191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4228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90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txBody>
            <a:bodyPr/>
            <a:lstStyle/>
            <a:p>
              <a:endParaRPr lang="en-US"/>
            </a:p>
          </p:txBody>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txBody>
            <a:bodyPr/>
            <a:lstStyle/>
            <a:p>
              <a:endParaRPr lang="en-US"/>
            </a:p>
          </p:txBody>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txBody>
            <a:bodyPr/>
            <a:lstStyle/>
            <a:p>
              <a:endParaRPr lang="en-US"/>
            </a:p>
          </p:txBody>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txBody>
            <a:bodyPr/>
            <a:lstStyle/>
            <a:p>
              <a:endParaRPr lang="en-US"/>
            </a:p>
          </p:txBody>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txBody>
            <a:bodyPr/>
            <a:lstStyle/>
            <a:p>
              <a:endParaRPr lang="en-US"/>
            </a:p>
          </p:txBody>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AD085-E8A6-8845-BD4E-CB4CCA059FC4}" type="datetimeFigureOut">
              <a:rPr lang="en-US" smtClean="0"/>
              <a:t>10/7/2025</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46154699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WS3r1BT7hAQ?list=PLsoISPGLorlNTbqNsYjiY5lZUKkGXaz6A"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geyBSrgLazE?feature=oembed" TargetMode="External"/><Relationship Id="rId5" Type="http://schemas.openxmlformats.org/officeDocument/2006/relationships/image" Target="../media/image17.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XINUz1Dq-3w?feature=oembed" TargetMode="Externa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libguides.uta.edu/researchprocess/developquestion"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Q4sxT5A5rLc?feature=oembed" TargetMode="Externa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8ekL42n1_XU?feature=oembed" TargetMode="Externa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sNKaXfuoB_E?feature=oembed"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IQ3SaSf--8Q?feature=oembed" TargetMode="External"/><Relationship Id="rId5" Type="http://schemas.openxmlformats.org/officeDocument/2006/relationships/image" Target="../media/image3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3.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video" Target="https://www.youtube.com/embed/NS-_N1cBg8Y?feature=oembed" TargetMode="Externa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iDbdXTMnOmE?feature=oembed" TargetMode="Externa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https://www.youtube.com/embed/f4q7BqKw50c?feature=oembed" TargetMode="External"/><Relationship Id="rId6" Type="http://schemas.openxmlformats.org/officeDocument/2006/relationships/hyperlink" Target="https://pixabay.com/en/water-stone-nature-turkey-relax-2045469/" TargetMode="External"/><Relationship Id="rId5" Type="http://schemas.openxmlformats.org/officeDocument/2006/relationships/image" Target="../media/image40.jp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0faIt59uhus?feature=oembed" TargetMode="Externa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XfHlOEJPa8o?feature=oembed" TargetMode="Externa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transit.wiki/Santa_Monica_Big_Blue_Bus" TargetMode="Externa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mailto:lberger@strategicevolutionllc.com"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6.xml"/><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video" Target="https://www.youtube.com/embed/sPVjW1Mkxhw?feature=oembed" TargetMode="External"/><Relationship Id="rId6" Type="http://schemas.openxmlformats.org/officeDocument/2006/relationships/diagramLayout" Target="../diagrams/layout4.xml"/><Relationship Id="rId11" Type="http://schemas.openxmlformats.org/officeDocument/2006/relationships/image" Target="../media/image12.jpeg"/><Relationship Id="rId5" Type="http://schemas.openxmlformats.org/officeDocument/2006/relationships/diagramData" Target="../diagrams/data4.xml"/><Relationship Id="rId10" Type="http://schemas.openxmlformats.org/officeDocument/2006/relationships/image" Target="../media/image11.png"/><Relationship Id="rId4" Type="http://schemas.openxmlformats.org/officeDocument/2006/relationships/image" Target="../media/image10.jpe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NQYR55EiKvs?feature=oembed"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kitchenandresidentialdesign.com/2016/03/"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1390" y="1665026"/>
            <a:ext cx="7832484" cy="2047165"/>
          </a:xfrm>
        </p:spPr>
        <p:txBody>
          <a:bodyPr>
            <a:normAutofit fontScale="90000"/>
          </a:bodyPr>
          <a:lstStyle/>
          <a:p>
            <a:r>
              <a:rPr sz="4000" dirty="0"/>
              <a:t>Driving Results: Time</a:t>
            </a:r>
            <a:r>
              <a:rPr lang="en-US" sz="4000" dirty="0"/>
              <a:t> Management &amp; Prioritization for Transportation Leaders</a:t>
            </a:r>
            <a:br>
              <a:rPr lang="en-US" sz="4000" dirty="0"/>
            </a:br>
            <a:r>
              <a:rPr lang="en-US" sz="4000" dirty="0"/>
              <a:t>  </a:t>
            </a:r>
            <a:endParaRPr sz="4000" dirty="0"/>
          </a:p>
        </p:txBody>
      </p:sp>
      <p:sp>
        <p:nvSpPr>
          <p:cNvPr id="5" name="TextBox 4">
            <a:extLst>
              <a:ext uri="{FF2B5EF4-FFF2-40B4-BE49-F238E27FC236}">
                <a16:creationId xmlns:a16="http://schemas.microsoft.com/office/drawing/2014/main" id="{5EA2B54F-5B6A-B502-E59A-A56EEC47C557}"/>
              </a:ext>
            </a:extLst>
          </p:cNvPr>
          <p:cNvSpPr txBox="1"/>
          <p:nvPr/>
        </p:nvSpPr>
        <p:spPr>
          <a:xfrm>
            <a:off x="506726" y="3767426"/>
            <a:ext cx="8637274" cy="1169551"/>
          </a:xfrm>
          <a:prstGeom prst="rect">
            <a:avLst/>
          </a:prstGeom>
          <a:noFill/>
        </p:spPr>
        <p:txBody>
          <a:bodyPr wrap="square">
            <a:spAutoFit/>
          </a:bodyPr>
          <a:lstStyle/>
          <a:p>
            <a:pPr algn="r">
              <a:lnSpc>
                <a:spcPts val="2835"/>
              </a:lnSpc>
            </a:pPr>
            <a:r>
              <a:rPr lang="en-US" sz="2400" dirty="0"/>
              <a:t>Presented by Lynn Scarbath Berger, MSW, LGSW </a:t>
            </a:r>
          </a:p>
          <a:p>
            <a:pPr algn="r">
              <a:lnSpc>
                <a:spcPts val="2835"/>
              </a:lnSpc>
            </a:pPr>
            <a:r>
              <a:rPr lang="en-US" sz="2400" dirty="0"/>
              <a:t>   October 8, 2025,   1:30 PM - 5:00 PM </a:t>
            </a:r>
          </a:p>
          <a:p>
            <a:pPr algn="r">
              <a:lnSpc>
                <a:spcPts val="2835"/>
              </a:lnSpc>
            </a:pPr>
            <a:r>
              <a:rPr lang="en-US" sz="2400" dirty="0"/>
              <a:t>Beach House Ballroom</a:t>
            </a:r>
          </a:p>
        </p:txBody>
      </p:sp>
      <p:sp>
        <p:nvSpPr>
          <p:cNvPr id="7" name="TextBox 6">
            <a:extLst>
              <a:ext uri="{FF2B5EF4-FFF2-40B4-BE49-F238E27FC236}">
                <a16:creationId xmlns:a16="http://schemas.microsoft.com/office/drawing/2014/main" id="{1E75DA27-6726-BD6F-CAA5-96D3E8F98091}"/>
              </a:ext>
            </a:extLst>
          </p:cNvPr>
          <p:cNvSpPr txBox="1"/>
          <p:nvPr/>
        </p:nvSpPr>
        <p:spPr>
          <a:xfrm>
            <a:off x="6232175" y="5417827"/>
            <a:ext cx="2497488" cy="451406"/>
          </a:xfrm>
          <a:prstGeom prst="rect">
            <a:avLst/>
          </a:prstGeom>
          <a:noFill/>
        </p:spPr>
        <p:txBody>
          <a:bodyPr wrap="square">
            <a:spAutoFit/>
          </a:bodyPr>
          <a:lstStyle/>
          <a:p>
            <a:pPr lvl="0">
              <a:lnSpc>
                <a:spcPts val="2835"/>
              </a:lnSpc>
              <a:defRPr/>
            </a:pPr>
            <a:r>
              <a:rPr lang="en-US" sz="2400" dirty="0"/>
              <a:t>Code:  B25008</a:t>
            </a:r>
            <a:endParaRPr kumimoji="0" lang="en-US" sz="2400" i="0" u="none" strike="noStrike" kern="1200" cap="none" spc="0" normalizeH="0" baseline="0" noProof="0" dirty="0">
              <a:ln>
                <a:noFill/>
              </a:ln>
              <a:effectLst/>
              <a:uLnTx/>
              <a:uFillTx/>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971F3D-D875-4DF1-B80E-037D43474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a:extLst>
              <a:ext uri="{FF2B5EF4-FFF2-40B4-BE49-F238E27FC236}">
                <a16:creationId xmlns:a16="http://schemas.microsoft.com/office/drawing/2014/main" id="{D5A99B32-732A-29FA-227E-F36DE7DA40E6}"/>
              </a:ext>
            </a:extLst>
          </p:cNvPr>
          <p:cNvPicPr>
            <a:picLocks noChangeAspect="1"/>
          </p:cNvPicPr>
          <p:nvPr/>
        </p:nvPicPr>
        <p:blipFill>
          <a:blip r:embed="rId5"/>
          <a:srcRect l="40767" r="24729" b="-1"/>
          <a:stretch>
            <a:fillRect/>
          </a:stretch>
        </p:blipFill>
        <p:spPr>
          <a:xfrm>
            <a:off x="20" y="10"/>
            <a:ext cx="3544889" cy="6857990"/>
          </a:xfrm>
          <a:prstGeom prst="rect">
            <a:avLst/>
          </a:prstGeom>
        </p:spPr>
      </p:pic>
      <p:grpSp>
        <p:nvGrpSpPr>
          <p:cNvPr id="11" name="Group 10">
            <a:extLst>
              <a:ext uri="{FF2B5EF4-FFF2-40B4-BE49-F238E27FC236}">
                <a16:creationId xmlns:a16="http://schemas.microsoft.com/office/drawing/2014/main" id="{544C8833-366C-4933-A794-34047F663B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12" name="Rectangle 19">
              <a:extLst>
                <a:ext uri="{FF2B5EF4-FFF2-40B4-BE49-F238E27FC236}">
                  <a16:creationId xmlns:a16="http://schemas.microsoft.com/office/drawing/2014/main" id="{279CE281-D06F-423C-AE75-BA1649693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4">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CC447C31-77E6-427C-B0D1-13C0DBF9A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4">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4ABE1724-B239-4507-9060-905C208BE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16" name="Freeform 6">
              <a:extLst>
                <a:ext uri="{FF2B5EF4-FFF2-40B4-BE49-F238E27FC236}">
                  <a16:creationId xmlns:a16="http://schemas.microsoft.com/office/drawing/2014/main" id="{10BE1608-45FB-42B1-A31A-D52BA31F5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5D05A1E9-89C7-4091-8314-3A479C302C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ED884D2D-8109-4530-9803-72F57C28F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5144B102-7710-40B6-A330-A0DFE88D0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78D9B81B-B601-41E2-B37D-DC4E33B48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71C29EE9-F29A-43FC-8E56-15F04D04A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2189559" y="252589"/>
            <a:ext cx="5509418" cy="883607"/>
          </a:xfrm>
        </p:spPr>
        <p:txBody>
          <a:bodyPr>
            <a:normAutofit/>
          </a:bodyPr>
          <a:lstStyle/>
          <a:p>
            <a:r>
              <a:rPr dirty="0"/>
              <a:t>Time Audit Exercise</a:t>
            </a:r>
          </a:p>
        </p:txBody>
      </p:sp>
      <p:sp>
        <p:nvSpPr>
          <p:cNvPr id="3" name="Content Placeholder 2"/>
          <p:cNvSpPr>
            <a:spLocks noGrp="1"/>
          </p:cNvSpPr>
          <p:nvPr>
            <p:ph idx="1"/>
          </p:nvPr>
        </p:nvSpPr>
        <p:spPr>
          <a:xfrm>
            <a:off x="2799159" y="1127604"/>
            <a:ext cx="6261080" cy="5238740"/>
          </a:xfrm>
        </p:spPr>
        <p:txBody>
          <a:bodyPr>
            <a:noAutofit/>
          </a:bodyPr>
          <a:lstStyle/>
          <a:p>
            <a:pPr marL="0" indent="0">
              <a:lnSpc>
                <a:spcPct val="90000"/>
              </a:lnSpc>
              <a:buNone/>
            </a:pPr>
            <a:r>
              <a:rPr lang="en-US" sz="1800" dirty="0"/>
              <a:t>Reflect on last  week (Monday-Friday):  </a:t>
            </a:r>
          </a:p>
          <a:p>
            <a:pPr>
              <a:lnSpc>
                <a:spcPct val="90000"/>
              </a:lnSpc>
            </a:pPr>
            <a:r>
              <a:rPr lang="en-US" sz="1800" dirty="0"/>
              <a:t>List out your schedule /review your schedule on phone</a:t>
            </a:r>
          </a:p>
          <a:p>
            <a:pPr lvl="1">
              <a:lnSpc>
                <a:spcPct val="90000"/>
              </a:lnSpc>
            </a:pPr>
            <a:r>
              <a:rPr lang="en-US" sz="1800" dirty="0"/>
              <a:t>Next to each item categorize </a:t>
            </a:r>
          </a:p>
          <a:p>
            <a:pPr lvl="2">
              <a:lnSpc>
                <a:spcPct val="90000"/>
              </a:lnSpc>
            </a:pPr>
            <a:r>
              <a:rPr lang="en-US" dirty="0"/>
              <a:t>Strategic: High-impact, forward-looking activities that shape the future of your organization, department, or team.</a:t>
            </a:r>
          </a:p>
          <a:p>
            <a:pPr lvl="2">
              <a:lnSpc>
                <a:spcPct val="90000"/>
              </a:lnSpc>
            </a:pPr>
            <a:r>
              <a:rPr lang="en-US" dirty="0"/>
              <a:t>Operational/Admin : Essential day-to-day tasks that keep the organization running smoothly.</a:t>
            </a:r>
            <a:br>
              <a:rPr lang="en-US" dirty="0"/>
            </a:br>
            <a:r>
              <a:rPr lang="en-US" dirty="0"/>
              <a:t>These maintain service delivery, compliance, and internal coordination, but don’t fundamentally change direction or strategy.</a:t>
            </a:r>
          </a:p>
          <a:p>
            <a:pPr lvl="2">
              <a:lnSpc>
                <a:spcPct val="90000"/>
              </a:lnSpc>
            </a:pPr>
            <a:r>
              <a:rPr lang="en-US" dirty="0"/>
              <a:t>Distractions: Activities that consume time and attention but don’t contribute meaningfully to operational or strategic outcomes.</a:t>
            </a:r>
            <a:br>
              <a:rPr lang="en-US" dirty="0"/>
            </a:br>
            <a:r>
              <a:rPr lang="en-US" dirty="0"/>
              <a:t>These often feel urgent but deliver little value — and can derail focus or decision-making.</a:t>
            </a:r>
          </a:p>
          <a:p>
            <a:pPr marL="0" indent="0">
              <a:lnSpc>
                <a:spcPct val="90000"/>
              </a:lnSpc>
              <a:buNone/>
            </a:pPr>
            <a:endParaRPr lang="en-US" sz="1800" dirty="0"/>
          </a:p>
          <a:p>
            <a:pPr marL="0" indent="0">
              <a:lnSpc>
                <a:spcPct val="90000"/>
              </a:lnSpc>
              <a:buNone/>
            </a:pPr>
            <a:r>
              <a:rPr lang="en-US" sz="1800" dirty="0"/>
              <a:t>                           Debrief: surprises and misalignment </a:t>
            </a:r>
          </a:p>
        </p:txBody>
      </p:sp>
      <p:pic>
        <p:nvPicPr>
          <p:cNvPr id="4" name="Online Media 3" title="10 Minute Timer Bomb | 💣 Colored Wicks 💥">
            <a:hlinkClick r:id="" action="ppaction://media"/>
            <a:extLst>
              <a:ext uri="{FF2B5EF4-FFF2-40B4-BE49-F238E27FC236}">
                <a16:creationId xmlns:a16="http://schemas.microsoft.com/office/drawing/2014/main" id="{E362D30C-B375-AC6A-9C2B-56216A5F0AD7}"/>
              </a:ext>
            </a:extLst>
          </p:cNvPr>
          <p:cNvPicPr>
            <a:picLocks noRot="1" noChangeAspect="1"/>
          </p:cNvPicPr>
          <p:nvPr>
            <a:videoFile r:link="rId1"/>
          </p:nvPr>
        </p:nvPicPr>
        <p:blipFill>
          <a:blip r:embed="rId6"/>
          <a:stretch>
            <a:fillRect/>
          </a:stretch>
        </p:blipFill>
        <p:spPr>
          <a:xfrm>
            <a:off x="7143750" y="163984"/>
            <a:ext cx="1652538" cy="9329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Time Management Tools</a:t>
            </a:r>
          </a:p>
        </p:txBody>
      </p:sp>
      <p:sp>
        <p:nvSpPr>
          <p:cNvPr id="3" name="Content Placeholder 2"/>
          <p:cNvSpPr>
            <a:spLocks noGrp="1"/>
          </p:cNvSpPr>
          <p:nvPr>
            <p:ph idx="1"/>
          </p:nvPr>
        </p:nvSpPr>
        <p:spPr>
          <a:xfrm>
            <a:off x="982133" y="2111829"/>
            <a:ext cx="7704667" cy="1981200"/>
          </a:xfrm>
        </p:spPr>
        <p:txBody>
          <a:bodyPr/>
          <a:lstStyle/>
          <a:p>
            <a:r>
              <a:rPr dirty="0"/>
              <a:t>Eisenhower Matrix</a:t>
            </a:r>
          </a:p>
          <a:p>
            <a:r>
              <a:rPr dirty="0"/>
              <a:t>MITs: Most Important Tasks</a:t>
            </a:r>
          </a:p>
          <a:p>
            <a:r>
              <a:rPr dirty="0"/>
              <a:t>Time Blocking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5363578-2A8C-4658-87B5-C5912F542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26" name="Freeform 6">
              <a:extLst>
                <a:ext uri="{FF2B5EF4-FFF2-40B4-BE49-F238E27FC236}">
                  <a16:creationId xmlns:a16="http://schemas.microsoft.com/office/drawing/2014/main" id="{E218F359-143F-4C4D-89E0-5264C1C84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7" name="Freeform 7">
              <a:extLst>
                <a:ext uri="{FF2B5EF4-FFF2-40B4-BE49-F238E27FC236}">
                  <a16:creationId xmlns:a16="http://schemas.microsoft.com/office/drawing/2014/main" id="{62ADA4B7-AAC9-4634-808E-1FFA83601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8" name="Freeform 9">
              <a:extLst>
                <a:ext uri="{FF2B5EF4-FFF2-40B4-BE49-F238E27FC236}">
                  <a16:creationId xmlns:a16="http://schemas.microsoft.com/office/drawing/2014/main" id="{32EDB2D2-BC10-4870-9DC7-868590D46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9" name="Freeform 10">
              <a:extLst>
                <a:ext uri="{FF2B5EF4-FFF2-40B4-BE49-F238E27FC236}">
                  <a16:creationId xmlns:a16="http://schemas.microsoft.com/office/drawing/2014/main" id="{293A2EC2-7274-4905-8DAF-A2D403034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0" name="Freeform 11">
              <a:extLst>
                <a:ext uri="{FF2B5EF4-FFF2-40B4-BE49-F238E27FC236}">
                  <a16:creationId xmlns:a16="http://schemas.microsoft.com/office/drawing/2014/main" id="{676BE7D1-3188-44D8-8A0A-51164D0AB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1" name="Freeform 12">
              <a:extLst>
                <a:ext uri="{FF2B5EF4-FFF2-40B4-BE49-F238E27FC236}">
                  <a16:creationId xmlns:a16="http://schemas.microsoft.com/office/drawing/2014/main" id="{2045A432-8539-4E56-9560-4B67D2520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3067049" y="4562856"/>
            <a:ext cx="5560217" cy="898149"/>
          </a:xfrm>
        </p:spPr>
        <p:txBody>
          <a:bodyPr vert="horz" lIns="91440" tIns="45720" rIns="91440" bIns="45720" rtlCol="0" anchor="b">
            <a:normAutofit/>
          </a:bodyPr>
          <a:lstStyle/>
          <a:p>
            <a:pPr algn="r"/>
            <a:r>
              <a:rPr lang="en-US" sz="4200"/>
              <a:t>Break</a:t>
            </a:r>
          </a:p>
        </p:txBody>
      </p:sp>
      <p:sp>
        <p:nvSpPr>
          <p:cNvPr id="33" name="Rounded Rectangle 6">
            <a:extLst>
              <a:ext uri="{FF2B5EF4-FFF2-40B4-BE49-F238E27FC236}">
                <a16:creationId xmlns:a16="http://schemas.microsoft.com/office/drawing/2014/main" id="{86E639F9-7C5B-4E26-BF61-96FA02B9A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609600"/>
            <a:ext cx="5875020" cy="3633216"/>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nline Media 10" title="10 Minute Timer With Relaxing Lo-Fi Music for Focus &amp; Study | Classroom Timer">
            <a:hlinkClick r:id="" action="ppaction://media"/>
            <a:extLst>
              <a:ext uri="{FF2B5EF4-FFF2-40B4-BE49-F238E27FC236}">
                <a16:creationId xmlns:a16="http://schemas.microsoft.com/office/drawing/2014/main" id="{5110A9EB-DEDD-02A5-DC85-9E803719EA84}"/>
              </a:ext>
            </a:extLst>
          </p:cNvPr>
          <p:cNvPicPr>
            <a:picLocks noRot="1" noChangeAspect="1"/>
          </p:cNvPicPr>
          <p:nvPr>
            <a:videoFile r:link="rId1"/>
          </p:nvPr>
        </p:nvPicPr>
        <p:blipFill>
          <a:blip r:embed="rId5"/>
          <a:stretch>
            <a:fillRect/>
          </a:stretch>
        </p:blipFill>
        <p:spPr>
          <a:xfrm>
            <a:off x="3116464" y="975360"/>
            <a:ext cx="5216665" cy="2947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66DA-3FE2-936D-ED21-B11136F2E593}"/>
              </a:ext>
            </a:extLst>
          </p:cNvPr>
          <p:cNvSpPr>
            <a:spLocks noGrp="1"/>
          </p:cNvSpPr>
          <p:nvPr>
            <p:ph type="title"/>
          </p:nvPr>
        </p:nvSpPr>
        <p:spPr/>
        <p:txBody>
          <a:bodyPr/>
          <a:lstStyle/>
          <a:p>
            <a:r>
              <a:rPr lang="en-US" dirty="0"/>
              <a:t>Eisenhower Matrix</a:t>
            </a:r>
          </a:p>
        </p:txBody>
      </p:sp>
      <p:sp>
        <p:nvSpPr>
          <p:cNvPr id="3" name="Content Placeholder 2">
            <a:extLst>
              <a:ext uri="{FF2B5EF4-FFF2-40B4-BE49-F238E27FC236}">
                <a16:creationId xmlns:a16="http://schemas.microsoft.com/office/drawing/2014/main" id="{5A82FEC5-6073-C54A-3CE8-8605FD3B5E5D}"/>
              </a:ext>
            </a:extLst>
          </p:cNvPr>
          <p:cNvSpPr>
            <a:spLocks noGrp="1"/>
          </p:cNvSpPr>
          <p:nvPr>
            <p:ph idx="1"/>
          </p:nvPr>
        </p:nvSpPr>
        <p:spPr>
          <a:xfrm>
            <a:off x="982133" y="1801504"/>
            <a:ext cx="7704667" cy="4198312"/>
          </a:xfrm>
        </p:spPr>
        <p:txBody>
          <a:bodyPr>
            <a:normAutofit fontScale="92500"/>
          </a:bodyPr>
          <a:lstStyle/>
          <a:p>
            <a:pPr marL="0" indent="0">
              <a:buNone/>
            </a:pPr>
            <a:r>
              <a:rPr lang="en-US" b="1" dirty="0"/>
              <a:t>Why Use It?</a:t>
            </a:r>
          </a:p>
          <a:p>
            <a:r>
              <a:rPr lang="en-US" b="1" dirty="0"/>
              <a:t>Clarifies priorities</a:t>
            </a:r>
            <a:r>
              <a:rPr lang="en-US" dirty="0"/>
              <a:t> – helps you separate </a:t>
            </a:r>
            <a:r>
              <a:rPr lang="en-US" i="1" dirty="0"/>
              <a:t>true priorities</a:t>
            </a:r>
            <a:r>
              <a:rPr lang="en-US" dirty="0"/>
              <a:t> from distractions.</a:t>
            </a:r>
          </a:p>
          <a:p>
            <a:r>
              <a:rPr lang="en-US" b="1" dirty="0"/>
              <a:t>Reduces stress</a:t>
            </a:r>
            <a:r>
              <a:rPr lang="en-US" dirty="0"/>
              <a:t> – you spend less time in crisis mode.</a:t>
            </a:r>
          </a:p>
          <a:p>
            <a:r>
              <a:rPr lang="en-US" b="1" dirty="0"/>
              <a:t>Increases productivity</a:t>
            </a:r>
            <a:r>
              <a:rPr lang="en-US" dirty="0"/>
              <a:t> – focus on high-impact, goal-oriented work.</a:t>
            </a:r>
          </a:p>
          <a:p>
            <a:r>
              <a:rPr lang="en-US" b="1" dirty="0"/>
              <a:t>Supports delegation</a:t>
            </a:r>
            <a:r>
              <a:rPr lang="en-US" dirty="0"/>
              <a:t> – shows which tasks can be handed off.</a:t>
            </a:r>
          </a:p>
          <a:p>
            <a:r>
              <a:rPr lang="en-US" b="1" dirty="0"/>
              <a:t>Builds strategic discipline</a:t>
            </a:r>
            <a:r>
              <a:rPr lang="en-US" dirty="0"/>
              <a:t> – shifts effort toward long-term growth (Quadrant II).</a:t>
            </a:r>
          </a:p>
          <a:p>
            <a:endParaRPr lang="en-US" dirty="0"/>
          </a:p>
        </p:txBody>
      </p:sp>
    </p:spTree>
    <p:extLst>
      <p:ext uri="{BB962C8B-B14F-4D97-AF65-F5344CB8AC3E}">
        <p14:creationId xmlns:p14="http://schemas.microsoft.com/office/powerpoint/2010/main" val="167915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93" y="282107"/>
            <a:ext cx="7704667" cy="1146413"/>
          </a:xfrm>
        </p:spPr>
        <p:txBody>
          <a:bodyPr/>
          <a:lstStyle/>
          <a:p>
            <a:r>
              <a:rPr lang="en-US" dirty="0"/>
              <a:t>Eisenhower Matrix Activity </a:t>
            </a:r>
          </a:p>
        </p:txBody>
      </p:sp>
      <p:graphicFrame>
        <p:nvGraphicFramePr>
          <p:cNvPr id="4" name="Content Placeholder 3">
            <a:extLst>
              <a:ext uri="{FF2B5EF4-FFF2-40B4-BE49-F238E27FC236}">
                <a16:creationId xmlns:a16="http://schemas.microsoft.com/office/drawing/2014/main" id="{66E9C798-F224-1D9A-44E6-93DB7DA23C56}"/>
              </a:ext>
            </a:extLst>
          </p:cNvPr>
          <p:cNvGraphicFramePr>
            <a:graphicFrameLocks noGrp="1"/>
          </p:cNvGraphicFramePr>
          <p:nvPr>
            <p:ph idx="1"/>
            <p:extLst>
              <p:ext uri="{D42A27DB-BD31-4B8C-83A1-F6EECF244321}">
                <p14:modId xmlns:p14="http://schemas.microsoft.com/office/powerpoint/2010/main" val="677096051"/>
              </p:ext>
            </p:extLst>
          </p:nvPr>
        </p:nvGraphicFramePr>
        <p:xfrm>
          <a:off x="1173706" y="2116967"/>
          <a:ext cx="7704667" cy="4090436"/>
        </p:xfrm>
        <a:graphic>
          <a:graphicData uri="http://schemas.openxmlformats.org/drawingml/2006/table">
            <a:tbl>
              <a:tblPr/>
              <a:tblGrid>
                <a:gridCol w="2436765">
                  <a:extLst>
                    <a:ext uri="{9D8B030D-6E8A-4147-A177-3AD203B41FA5}">
                      <a16:colId xmlns:a16="http://schemas.microsoft.com/office/drawing/2014/main" val="3660253403"/>
                    </a:ext>
                  </a:extLst>
                </a:gridCol>
                <a:gridCol w="2633951">
                  <a:extLst>
                    <a:ext uri="{9D8B030D-6E8A-4147-A177-3AD203B41FA5}">
                      <a16:colId xmlns:a16="http://schemas.microsoft.com/office/drawing/2014/main" val="2467524946"/>
                    </a:ext>
                  </a:extLst>
                </a:gridCol>
                <a:gridCol w="2633951">
                  <a:extLst>
                    <a:ext uri="{9D8B030D-6E8A-4147-A177-3AD203B41FA5}">
                      <a16:colId xmlns:a16="http://schemas.microsoft.com/office/drawing/2014/main" val="1562883828"/>
                    </a:ext>
                  </a:extLst>
                </a:gridCol>
              </a:tblGrid>
              <a:tr h="350921">
                <a:tc>
                  <a:txBody>
                    <a:bodyPr/>
                    <a:lstStyle/>
                    <a:p>
                      <a:pPr>
                        <a:buNone/>
                      </a:pPr>
                      <a:r>
                        <a:rPr lang="en-US" sz="1700" b="1" dirty="0"/>
                        <a:t>Quadrant</a:t>
                      </a:r>
                    </a:p>
                  </a:txBody>
                  <a:tcPr marL="87730" marR="87730" marT="43865" marB="43865" anchor="ctr">
                    <a:lnL>
                      <a:noFill/>
                    </a:lnL>
                    <a:lnR>
                      <a:noFill/>
                    </a:lnR>
                    <a:lnT>
                      <a:noFill/>
                    </a:lnT>
                    <a:lnB>
                      <a:noFill/>
                    </a:lnB>
                    <a:noFill/>
                  </a:tcPr>
                </a:tc>
                <a:tc>
                  <a:txBody>
                    <a:bodyPr/>
                    <a:lstStyle/>
                    <a:p>
                      <a:pPr>
                        <a:buNone/>
                      </a:pPr>
                      <a:r>
                        <a:rPr lang="en-US" sz="1700" b="1" dirty="0"/>
                        <a:t>Description</a:t>
                      </a:r>
                    </a:p>
                  </a:txBody>
                  <a:tcPr marL="87730" marR="87730" marT="43865" marB="43865" anchor="ctr">
                    <a:lnL>
                      <a:noFill/>
                    </a:lnL>
                    <a:lnR>
                      <a:noFill/>
                    </a:lnR>
                    <a:lnT>
                      <a:noFill/>
                    </a:lnT>
                    <a:lnB>
                      <a:noFill/>
                    </a:lnB>
                    <a:noFill/>
                  </a:tcPr>
                </a:tc>
                <a:tc>
                  <a:txBody>
                    <a:bodyPr/>
                    <a:lstStyle/>
                    <a:p>
                      <a:pPr>
                        <a:buNone/>
                      </a:pPr>
                      <a:r>
                        <a:rPr lang="en-US" sz="1700" b="1" dirty="0"/>
                        <a:t>Action</a:t>
                      </a:r>
                    </a:p>
                  </a:txBody>
                  <a:tcPr marL="87730" marR="87730" marT="43865" marB="43865" anchor="ctr">
                    <a:lnL>
                      <a:noFill/>
                    </a:lnL>
                    <a:lnR>
                      <a:noFill/>
                    </a:lnR>
                    <a:lnT>
                      <a:noFill/>
                    </a:lnT>
                    <a:lnB>
                      <a:noFill/>
                    </a:lnB>
                    <a:noFill/>
                  </a:tcPr>
                </a:tc>
                <a:extLst>
                  <a:ext uri="{0D108BD9-81ED-4DB2-BD59-A6C34878D82A}">
                    <a16:rowId xmlns:a16="http://schemas.microsoft.com/office/drawing/2014/main" val="852819781"/>
                  </a:ext>
                </a:extLst>
              </a:tr>
              <a:tr h="614112">
                <a:tc>
                  <a:txBody>
                    <a:bodyPr/>
                    <a:lstStyle/>
                    <a:p>
                      <a:pPr>
                        <a:buNone/>
                      </a:pPr>
                      <a:r>
                        <a:rPr lang="en-US" sz="1700" b="1"/>
                        <a:t>Q1 – Urgent &amp; Important</a:t>
                      </a:r>
                      <a:r>
                        <a:rPr lang="en-US" sz="1700"/>
                        <a:t> 🚨</a:t>
                      </a:r>
                    </a:p>
                  </a:txBody>
                  <a:tcPr marL="87730" marR="87730" marT="43865" marB="43865" anchor="ctr">
                    <a:lnL>
                      <a:noFill/>
                    </a:lnL>
                    <a:lnR>
                      <a:noFill/>
                    </a:lnR>
                    <a:lnT>
                      <a:noFill/>
                    </a:lnT>
                    <a:lnB>
                      <a:noFill/>
                    </a:lnB>
                    <a:noFill/>
                  </a:tcPr>
                </a:tc>
                <a:tc>
                  <a:txBody>
                    <a:bodyPr/>
                    <a:lstStyle/>
                    <a:p>
                      <a:pPr>
                        <a:buNone/>
                      </a:pPr>
                      <a:r>
                        <a:rPr lang="en-US" sz="1700" dirty="0"/>
                        <a:t>Crises, pressing problems, deadlines. </a:t>
                      </a:r>
                    </a:p>
                  </a:txBody>
                  <a:tcPr marL="87730" marR="87730" marT="43865" marB="43865" anchor="ctr">
                    <a:lnL>
                      <a:noFill/>
                    </a:lnL>
                    <a:lnR>
                      <a:noFill/>
                    </a:lnR>
                    <a:lnT>
                      <a:noFill/>
                    </a:lnT>
                    <a:lnB>
                      <a:noFill/>
                    </a:lnB>
                    <a:noFill/>
                  </a:tcPr>
                </a:tc>
                <a:tc>
                  <a:txBody>
                    <a:bodyPr/>
                    <a:lstStyle/>
                    <a:p>
                      <a:pPr>
                        <a:buNone/>
                      </a:pPr>
                      <a:r>
                        <a:rPr lang="en-US" sz="1700" b="1" dirty="0"/>
                        <a:t>Do it now.</a:t>
                      </a:r>
                      <a:r>
                        <a:rPr lang="en-US" sz="1700" dirty="0"/>
                        <a:t> Focus immediately. High impact.</a:t>
                      </a:r>
                    </a:p>
                  </a:txBody>
                  <a:tcPr marL="87730" marR="87730" marT="43865" marB="43865" anchor="ctr">
                    <a:lnL>
                      <a:noFill/>
                    </a:lnL>
                    <a:lnR>
                      <a:noFill/>
                    </a:lnR>
                    <a:lnT>
                      <a:noFill/>
                    </a:lnT>
                    <a:lnB>
                      <a:noFill/>
                    </a:lnB>
                    <a:noFill/>
                  </a:tcPr>
                </a:tc>
                <a:extLst>
                  <a:ext uri="{0D108BD9-81ED-4DB2-BD59-A6C34878D82A}">
                    <a16:rowId xmlns:a16="http://schemas.microsoft.com/office/drawing/2014/main" val="1335490885"/>
                  </a:ext>
                </a:extLst>
              </a:tr>
              <a:tr h="877303">
                <a:tc>
                  <a:txBody>
                    <a:bodyPr/>
                    <a:lstStyle/>
                    <a:p>
                      <a:pPr>
                        <a:buNone/>
                      </a:pPr>
                      <a:r>
                        <a:rPr lang="en-US" sz="1700" b="1"/>
                        <a:t>Q2 – Not Urgent but Important</a:t>
                      </a:r>
                      <a:r>
                        <a:rPr lang="en-US" sz="1700"/>
                        <a:t> 🌱</a:t>
                      </a:r>
                    </a:p>
                  </a:txBody>
                  <a:tcPr marL="87730" marR="87730" marT="43865" marB="43865" anchor="ctr">
                    <a:lnL>
                      <a:noFill/>
                    </a:lnL>
                    <a:lnR>
                      <a:noFill/>
                    </a:lnR>
                    <a:lnT>
                      <a:noFill/>
                    </a:lnT>
                    <a:lnB>
                      <a:noFill/>
                    </a:lnB>
                    <a:noFill/>
                  </a:tcPr>
                </a:tc>
                <a:tc>
                  <a:txBody>
                    <a:bodyPr/>
                    <a:lstStyle/>
                    <a:p>
                      <a:pPr>
                        <a:buNone/>
                      </a:pPr>
                      <a:r>
                        <a:rPr lang="en-US" sz="1700" dirty="0"/>
                        <a:t>Strategic planning, relationship-building, training, prevention.</a:t>
                      </a:r>
                    </a:p>
                  </a:txBody>
                  <a:tcPr marL="87730" marR="87730" marT="43865" marB="43865" anchor="ctr">
                    <a:lnL>
                      <a:noFill/>
                    </a:lnL>
                    <a:lnR>
                      <a:noFill/>
                    </a:lnR>
                    <a:lnT>
                      <a:noFill/>
                    </a:lnT>
                    <a:lnB>
                      <a:noFill/>
                    </a:lnB>
                    <a:noFill/>
                  </a:tcPr>
                </a:tc>
                <a:tc>
                  <a:txBody>
                    <a:bodyPr/>
                    <a:lstStyle/>
                    <a:p>
                      <a:pPr>
                        <a:buNone/>
                      </a:pPr>
                      <a:r>
                        <a:rPr lang="en-US" sz="1700" b="1" dirty="0"/>
                        <a:t>Schedule it.</a:t>
                      </a:r>
                      <a:r>
                        <a:rPr lang="en-US" sz="1700" dirty="0"/>
                        <a:t> Protect time for these. Build toward goals, or improvements.</a:t>
                      </a:r>
                    </a:p>
                  </a:txBody>
                  <a:tcPr marL="87730" marR="87730" marT="43865" marB="43865" anchor="ctr">
                    <a:lnL>
                      <a:noFill/>
                    </a:lnL>
                    <a:lnR>
                      <a:noFill/>
                    </a:lnR>
                    <a:lnT>
                      <a:noFill/>
                    </a:lnT>
                    <a:lnB>
                      <a:noFill/>
                    </a:lnB>
                    <a:noFill/>
                  </a:tcPr>
                </a:tc>
                <a:extLst>
                  <a:ext uri="{0D108BD9-81ED-4DB2-BD59-A6C34878D82A}">
                    <a16:rowId xmlns:a16="http://schemas.microsoft.com/office/drawing/2014/main" val="2050818949"/>
                  </a:ext>
                </a:extLst>
              </a:tr>
              <a:tr h="877303">
                <a:tc>
                  <a:txBody>
                    <a:bodyPr/>
                    <a:lstStyle/>
                    <a:p>
                      <a:pPr>
                        <a:buNone/>
                      </a:pPr>
                      <a:r>
                        <a:rPr lang="en-US" sz="1700" b="1"/>
                        <a:t>Q3 – Urgent but Not Important</a:t>
                      </a:r>
                      <a:r>
                        <a:rPr lang="en-US" sz="1700"/>
                        <a:t> 📞</a:t>
                      </a:r>
                    </a:p>
                  </a:txBody>
                  <a:tcPr marL="87730" marR="87730" marT="43865" marB="43865" anchor="ctr">
                    <a:lnL>
                      <a:noFill/>
                    </a:lnL>
                    <a:lnR>
                      <a:noFill/>
                    </a:lnR>
                    <a:lnT>
                      <a:noFill/>
                    </a:lnT>
                    <a:lnB>
                      <a:noFill/>
                    </a:lnB>
                    <a:noFill/>
                  </a:tcPr>
                </a:tc>
                <a:tc>
                  <a:txBody>
                    <a:bodyPr/>
                    <a:lstStyle/>
                    <a:p>
                      <a:pPr>
                        <a:buNone/>
                      </a:pPr>
                      <a:r>
                        <a:rPr lang="en-US" sz="1700" dirty="0"/>
                        <a:t>Interruptions, unimportant meetings, other people’s priorities. Feel pressing but not in alignment with priorities.</a:t>
                      </a:r>
                    </a:p>
                  </a:txBody>
                  <a:tcPr marL="87730" marR="87730" marT="43865" marB="43865" anchor="ctr">
                    <a:lnL>
                      <a:noFill/>
                    </a:lnL>
                    <a:lnR>
                      <a:noFill/>
                    </a:lnR>
                    <a:lnT>
                      <a:noFill/>
                    </a:lnT>
                    <a:lnB>
                      <a:noFill/>
                    </a:lnB>
                    <a:noFill/>
                  </a:tcPr>
                </a:tc>
                <a:tc>
                  <a:txBody>
                    <a:bodyPr/>
                    <a:lstStyle/>
                    <a:p>
                      <a:pPr>
                        <a:buNone/>
                      </a:pPr>
                      <a:r>
                        <a:rPr lang="en-US" sz="1700" b="1" dirty="0"/>
                        <a:t>Delegate it.</a:t>
                      </a:r>
                      <a:r>
                        <a:rPr lang="en-US" sz="1700" dirty="0"/>
                        <a:t> Reduce distractions. </a:t>
                      </a:r>
                    </a:p>
                  </a:txBody>
                  <a:tcPr marL="87730" marR="87730" marT="43865" marB="43865" anchor="ctr">
                    <a:lnL>
                      <a:noFill/>
                    </a:lnL>
                    <a:lnR>
                      <a:noFill/>
                    </a:lnR>
                    <a:lnT>
                      <a:noFill/>
                    </a:lnT>
                    <a:lnB>
                      <a:noFill/>
                    </a:lnB>
                    <a:noFill/>
                  </a:tcPr>
                </a:tc>
                <a:extLst>
                  <a:ext uri="{0D108BD9-81ED-4DB2-BD59-A6C34878D82A}">
                    <a16:rowId xmlns:a16="http://schemas.microsoft.com/office/drawing/2014/main" val="1079378488"/>
                  </a:ext>
                </a:extLst>
              </a:tr>
              <a:tr h="614112">
                <a:tc>
                  <a:txBody>
                    <a:bodyPr/>
                    <a:lstStyle/>
                    <a:p>
                      <a:pPr>
                        <a:buNone/>
                      </a:pPr>
                      <a:r>
                        <a:rPr lang="en-US" sz="1700" b="1" dirty="0"/>
                        <a:t>Q4 – Not Urgent &amp; Not Important</a:t>
                      </a:r>
                      <a:r>
                        <a:rPr lang="en-US" sz="1700" dirty="0"/>
                        <a:t> 💤</a:t>
                      </a:r>
                    </a:p>
                  </a:txBody>
                  <a:tcPr marL="87730" marR="87730" marT="43865" marB="43865" anchor="ctr">
                    <a:lnL>
                      <a:noFill/>
                    </a:lnL>
                    <a:lnR>
                      <a:noFill/>
                    </a:lnR>
                    <a:lnT>
                      <a:noFill/>
                    </a:lnT>
                    <a:lnB>
                      <a:noFill/>
                    </a:lnB>
                    <a:noFill/>
                  </a:tcPr>
                </a:tc>
                <a:tc>
                  <a:txBody>
                    <a:bodyPr/>
                    <a:lstStyle/>
                    <a:p>
                      <a:pPr>
                        <a:buNone/>
                      </a:pPr>
                      <a:r>
                        <a:rPr lang="en-US" sz="1700" dirty="0"/>
                        <a:t>Busywork, scrolling, trivial activities. Time-wasters – don’t add value. </a:t>
                      </a:r>
                    </a:p>
                  </a:txBody>
                  <a:tcPr marL="87730" marR="87730" marT="43865" marB="43865" anchor="ctr">
                    <a:lnL>
                      <a:noFill/>
                    </a:lnL>
                    <a:lnR>
                      <a:noFill/>
                    </a:lnR>
                    <a:lnT>
                      <a:noFill/>
                    </a:lnT>
                    <a:lnB>
                      <a:noFill/>
                    </a:lnB>
                    <a:noFill/>
                  </a:tcPr>
                </a:tc>
                <a:tc>
                  <a:txBody>
                    <a:bodyPr/>
                    <a:lstStyle/>
                    <a:p>
                      <a:pPr>
                        <a:buNone/>
                      </a:pPr>
                      <a:r>
                        <a:rPr lang="en-US" sz="1700" b="1" dirty="0"/>
                        <a:t>Eliminate it.</a:t>
                      </a:r>
                      <a:r>
                        <a:rPr lang="en-US" sz="1700" dirty="0"/>
                        <a:t> Avoid or minimize. </a:t>
                      </a:r>
                    </a:p>
                  </a:txBody>
                  <a:tcPr marL="87730" marR="87730" marT="43865" marB="43865" anchor="ctr">
                    <a:lnL>
                      <a:noFill/>
                    </a:lnL>
                    <a:lnR>
                      <a:noFill/>
                    </a:lnR>
                    <a:lnT>
                      <a:noFill/>
                    </a:lnT>
                    <a:lnB>
                      <a:noFill/>
                    </a:lnB>
                    <a:noFill/>
                  </a:tcPr>
                </a:tc>
                <a:extLst>
                  <a:ext uri="{0D108BD9-81ED-4DB2-BD59-A6C34878D82A}">
                    <a16:rowId xmlns:a16="http://schemas.microsoft.com/office/drawing/2014/main" val="1954510975"/>
                  </a:ext>
                </a:extLst>
              </a:tr>
            </a:tbl>
          </a:graphicData>
        </a:graphic>
      </p:graphicFrame>
      <p:sp>
        <p:nvSpPr>
          <p:cNvPr id="3" name="Title 1">
            <a:extLst>
              <a:ext uri="{FF2B5EF4-FFF2-40B4-BE49-F238E27FC236}">
                <a16:creationId xmlns:a16="http://schemas.microsoft.com/office/drawing/2014/main" id="{E34DC557-AD77-3B86-7B2E-CDDE4767F7ED}"/>
              </a:ext>
            </a:extLst>
          </p:cNvPr>
          <p:cNvSpPr txBox="1">
            <a:spLocks/>
          </p:cNvSpPr>
          <p:nvPr/>
        </p:nvSpPr>
        <p:spPr>
          <a:xfrm>
            <a:off x="954441" y="970554"/>
            <a:ext cx="7704667" cy="114641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latin typeface="+mn-lt"/>
              </a:rPr>
              <a:t>Pull out Eisenhower Matrix – worksheet.</a:t>
            </a:r>
          </a:p>
          <a:p>
            <a:r>
              <a:rPr lang="en-US" sz="2000" dirty="0">
                <a:latin typeface="+mn-lt"/>
              </a:rPr>
              <a:t>Review your list of items done LAST week.  Fill out the Matrix. </a:t>
            </a:r>
          </a:p>
        </p:txBody>
      </p:sp>
      <p:pic>
        <p:nvPicPr>
          <p:cNvPr id="5" name="Online Media 4" title="12 Minute Countdown Timer - No Sound">
            <a:hlinkClick r:id="" action="ppaction://media"/>
            <a:extLst>
              <a:ext uri="{FF2B5EF4-FFF2-40B4-BE49-F238E27FC236}">
                <a16:creationId xmlns:a16="http://schemas.microsoft.com/office/drawing/2014/main" id="{1B68F4EB-FE06-AFEA-00F2-F4A0C9ED526B}"/>
              </a:ext>
            </a:extLst>
          </p:cNvPr>
          <p:cNvPicPr>
            <a:picLocks noRot="1" noChangeAspect="1"/>
          </p:cNvPicPr>
          <p:nvPr>
            <a:videoFile r:link="rId1"/>
          </p:nvPr>
        </p:nvPicPr>
        <p:blipFill>
          <a:blip r:embed="rId4"/>
          <a:stretch>
            <a:fillRect/>
          </a:stretch>
        </p:blipFill>
        <p:spPr>
          <a:xfrm>
            <a:off x="7288408" y="99018"/>
            <a:ext cx="1705970" cy="9631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8D661B-BAEA-42B3-BEDB-13E01DBA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D2573B-33EA-4868-BD57-87246A078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6632E64-A84A-E86D-65F9-CF055BE1DAD5}"/>
              </a:ext>
            </a:extLst>
          </p:cNvPr>
          <p:cNvSpPr>
            <a:spLocks noGrp="1"/>
          </p:cNvSpPr>
          <p:nvPr>
            <p:ph type="title"/>
          </p:nvPr>
        </p:nvSpPr>
        <p:spPr>
          <a:xfrm>
            <a:off x="0" y="1455432"/>
            <a:ext cx="2799603" cy="5105400"/>
          </a:xfrm>
        </p:spPr>
        <p:txBody>
          <a:bodyPr>
            <a:normAutofit/>
          </a:bodyPr>
          <a:lstStyle/>
          <a:p>
            <a:r>
              <a:rPr lang="en-US" sz="3700" dirty="0">
                <a:solidFill>
                  <a:srgbClr val="FFFFFF"/>
                </a:solidFill>
              </a:rPr>
              <a:t>Test your Knowledge</a:t>
            </a:r>
            <a:br>
              <a:rPr lang="en-US" sz="3700" dirty="0">
                <a:solidFill>
                  <a:srgbClr val="FFFFFF"/>
                </a:solidFill>
              </a:rPr>
            </a:br>
            <a:r>
              <a:rPr lang="en-US" sz="3700" dirty="0">
                <a:solidFill>
                  <a:srgbClr val="FFFFFF"/>
                </a:solidFill>
              </a:rPr>
              <a:t>Which Quadrant would each statement   be in  </a:t>
            </a:r>
          </a:p>
        </p:txBody>
      </p:sp>
      <p:grpSp>
        <p:nvGrpSpPr>
          <p:cNvPr id="13" name="Group 12">
            <a:extLst>
              <a:ext uri="{FF2B5EF4-FFF2-40B4-BE49-F238E27FC236}">
                <a16:creationId xmlns:a16="http://schemas.microsoft.com/office/drawing/2014/main" id="{2262EED4-6AA0-4E32-99BF-EC6023E86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187BD93B-D7D8-48E9-A408-63B05280F8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F1828682-B626-46A2-929D-B464FFAB3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276D976C-0C91-4A9D-AB86-D8F3C00F1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AF11B071-D1F5-45C3-808F-25505CF19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4D2DF285-724E-413F-A89A-E9014EAF0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5305AB29-3364-4389-A321-44024BF21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4" name="Content Placeholder 3">
            <a:extLst>
              <a:ext uri="{FF2B5EF4-FFF2-40B4-BE49-F238E27FC236}">
                <a16:creationId xmlns:a16="http://schemas.microsoft.com/office/drawing/2014/main" id="{2658D5D4-81E9-F9C2-7F1C-3457CE31ED53}"/>
              </a:ext>
            </a:extLst>
          </p:cNvPr>
          <p:cNvGraphicFramePr>
            <a:graphicFrameLocks noGrp="1"/>
          </p:cNvGraphicFramePr>
          <p:nvPr>
            <p:ph idx="1"/>
            <p:extLst>
              <p:ext uri="{D42A27DB-BD31-4B8C-83A1-F6EECF244321}">
                <p14:modId xmlns:p14="http://schemas.microsoft.com/office/powerpoint/2010/main" val="2568198987"/>
              </p:ext>
            </p:extLst>
          </p:nvPr>
        </p:nvGraphicFramePr>
        <p:xfrm>
          <a:off x="3515169" y="3057414"/>
          <a:ext cx="5367834" cy="3303275"/>
        </p:xfrm>
        <a:graphic>
          <a:graphicData uri="http://schemas.openxmlformats.org/drawingml/2006/table">
            <a:tbl>
              <a:tblPr>
                <a:noFill/>
              </a:tblPr>
              <a:tblGrid>
                <a:gridCol w="1322648">
                  <a:extLst>
                    <a:ext uri="{9D8B030D-6E8A-4147-A177-3AD203B41FA5}">
                      <a16:colId xmlns:a16="http://schemas.microsoft.com/office/drawing/2014/main" val="3066598985"/>
                    </a:ext>
                  </a:extLst>
                </a:gridCol>
                <a:gridCol w="4045186">
                  <a:extLst>
                    <a:ext uri="{9D8B030D-6E8A-4147-A177-3AD203B41FA5}">
                      <a16:colId xmlns:a16="http://schemas.microsoft.com/office/drawing/2014/main" val="977952505"/>
                    </a:ext>
                  </a:extLst>
                </a:gridCol>
              </a:tblGrid>
              <a:tr h="460927">
                <a:tc>
                  <a:txBody>
                    <a:bodyPr/>
                    <a:lstStyle/>
                    <a:p>
                      <a:pPr>
                        <a:buNone/>
                      </a:pPr>
                      <a:r>
                        <a:rPr lang="en-US" sz="1800" b="1" cap="none" spc="0">
                          <a:solidFill>
                            <a:schemeClr val="tx1"/>
                          </a:solidFill>
                        </a:rPr>
                        <a:t>Quadrant</a:t>
                      </a:r>
                    </a:p>
                  </a:txBody>
                  <a:tcPr marL="0" marR="124575" marT="37372" marB="124575" anchor="ctr">
                    <a:lnL w="12700" cmpd="sng">
                      <a:noFill/>
                      <a:prstDash val="solid"/>
                    </a:lnL>
                    <a:lnR w="12700" cmpd="sng">
                      <a:noFill/>
                      <a:prstDash val="solid"/>
                    </a:lnR>
                    <a:lnT w="9525" cap="flat" cmpd="sng" algn="ctr">
                      <a:solidFill>
                        <a:schemeClr val="tx1"/>
                      </a:solidFill>
                      <a:prstDash val="solid"/>
                    </a:lnT>
                    <a:lnB w="12700" cmpd="sng">
                      <a:noFill/>
                      <a:prstDash val="solid"/>
                    </a:lnB>
                    <a:noFill/>
                  </a:tcPr>
                </a:tc>
                <a:tc>
                  <a:txBody>
                    <a:bodyPr/>
                    <a:lstStyle/>
                    <a:p>
                      <a:pPr>
                        <a:buNone/>
                      </a:pPr>
                      <a:r>
                        <a:rPr lang="en-US" sz="1800" b="1" cap="none" spc="0">
                          <a:solidFill>
                            <a:schemeClr val="tx1"/>
                          </a:solidFill>
                        </a:rPr>
                        <a:t>Example Scenario</a:t>
                      </a:r>
                    </a:p>
                  </a:txBody>
                  <a:tcPr marL="0" marR="124575" marT="37372" marB="124575" anchor="ctr">
                    <a:lnL w="12700" cmpd="sng">
                      <a:noFill/>
                      <a:prstDash val="solid"/>
                    </a:lnL>
                    <a:lnR w="12700" cmpd="sng">
                      <a:noFill/>
                      <a:prstDash val="solid"/>
                    </a:lnR>
                    <a:lnT w="9525" cap="flat" cmpd="sng" algn="ctr">
                      <a:solidFill>
                        <a:schemeClr val="tx1"/>
                      </a:solidFill>
                      <a:prstDash val="solid"/>
                    </a:lnT>
                    <a:lnB w="12700" cmpd="sng">
                      <a:noFill/>
                      <a:prstDash val="solid"/>
                    </a:lnB>
                    <a:noFill/>
                  </a:tcPr>
                </a:tc>
                <a:extLst>
                  <a:ext uri="{0D108BD9-81ED-4DB2-BD59-A6C34878D82A}">
                    <a16:rowId xmlns:a16="http://schemas.microsoft.com/office/drawing/2014/main" val="4012302516"/>
                  </a:ext>
                </a:extLst>
              </a:tr>
              <a:tr h="710076">
                <a:tc>
                  <a:txBody>
                    <a:bodyPr/>
                    <a:lstStyle/>
                    <a:p>
                      <a:pPr>
                        <a:buNone/>
                      </a:pPr>
                      <a:r>
                        <a:rPr lang="en-US" sz="1800" b="1" cap="none" spc="0" dirty="0">
                          <a:solidFill>
                            <a:schemeClr val="tx1"/>
                          </a:solidFill>
                        </a:rPr>
                        <a:t>        Q1</a:t>
                      </a:r>
                      <a:endParaRPr lang="en-US" sz="1800" cap="none" spc="0" dirty="0">
                        <a:solidFill>
                          <a:schemeClr val="tx1"/>
                        </a:solidFill>
                      </a:endParaRPr>
                    </a:p>
                  </a:txBody>
                  <a:tcPr marL="0" marR="124575" marT="37372" marB="124575"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800" cap="none" spc="0" dirty="0">
                          <a:solidFill>
                            <a:schemeClr val="tx1"/>
                          </a:solidFill>
                        </a:rPr>
                        <a:t>Bus breakdown 🚍 or safety incident requiring immediate response</a:t>
                      </a:r>
                    </a:p>
                  </a:txBody>
                  <a:tcPr marL="0" marR="124575" marT="37372" marB="12457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85801014"/>
                  </a:ext>
                </a:extLst>
              </a:tr>
              <a:tr h="710076">
                <a:tc>
                  <a:txBody>
                    <a:bodyPr/>
                    <a:lstStyle/>
                    <a:p>
                      <a:pPr>
                        <a:buNone/>
                      </a:pPr>
                      <a:r>
                        <a:rPr lang="en-US" sz="1800" b="1" cap="none" spc="0">
                          <a:solidFill>
                            <a:schemeClr val="tx1"/>
                          </a:solidFill>
                        </a:rPr>
                        <a:t>        Q2</a:t>
                      </a:r>
                      <a:endParaRPr lang="en-US" sz="1800" cap="none" spc="0">
                        <a:solidFill>
                          <a:schemeClr val="tx1"/>
                        </a:solidFill>
                      </a:endParaRPr>
                    </a:p>
                  </a:txBody>
                  <a:tcPr marL="0" marR="124575" marT="37372" marB="124575"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800" cap="none" spc="0" dirty="0">
                          <a:solidFill>
                            <a:schemeClr val="tx1"/>
                          </a:solidFill>
                        </a:rPr>
                        <a:t>Staff development plans or system-wide scheduling improvements</a:t>
                      </a:r>
                    </a:p>
                  </a:txBody>
                  <a:tcPr marL="0" marR="124575" marT="37372" marB="12457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09242803"/>
                  </a:ext>
                </a:extLst>
              </a:tr>
              <a:tr h="710076">
                <a:tc>
                  <a:txBody>
                    <a:bodyPr/>
                    <a:lstStyle/>
                    <a:p>
                      <a:pPr>
                        <a:buNone/>
                      </a:pPr>
                      <a:r>
                        <a:rPr lang="en-US" sz="1800" b="1" cap="none" spc="0">
                          <a:solidFill>
                            <a:schemeClr val="tx1"/>
                          </a:solidFill>
                        </a:rPr>
                        <a:t>        Q3</a:t>
                      </a:r>
                      <a:endParaRPr lang="en-US" sz="1800" cap="none" spc="0">
                        <a:solidFill>
                          <a:schemeClr val="tx1"/>
                        </a:solidFill>
                      </a:endParaRPr>
                    </a:p>
                  </a:txBody>
                  <a:tcPr marL="0" marR="124575" marT="37372" marB="124575"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800" cap="none" spc="0" dirty="0">
                          <a:solidFill>
                            <a:schemeClr val="tx1"/>
                          </a:solidFill>
                        </a:rPr>
                        <a:t>A last-minute meeting that doesn’t impact your area</a:t>
                      </a:r>
                    </a:p>
                  </a:txBody>
                  <a:tcPr marL="0" marR="124575" marT="37372" marB="12457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57508531"/>
                  </a:ext>
                </a:extLst>
              </a:tr>
              <a:tr h="710076">
                <a:tc>
                  <a:txBody>
                    <a:bodyPr/>
                    <a:lstStyle/>
                    <a:p>
                      <a:pPr>
                        <a:buNone/>
                      </a:pPr>
                      <a:r>
                        <a:rPr lang="en-US" sz="1800" b="1" cap="none" spc="0" dirty="0">
                          <a:solidFill>
                            <a:schemeClr val="tx1"/>
                          </a:solidFill>
                        </a:rPr>
                        <a:t>        Q4</a:t>
                      </a:r>
                      <a:endParaRPr lang="en-US" sz="1800" cap="none" spc="0" dirty="0">
                        <a:solidFill>
                          <a:schemeClr val="tx1"/>
                        </a:solidFill>
                      </a:endParaRPr>
                    </a:p>
                  </a:txBody>
                  <a:tcPr marL="0" marR="124575" marT="37372" marB="124575"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1800" cap="none" spc="0" dirty="0">
                          <a:solidFill>
                            <a:schemeClr val="tx1"/>
                          </a:solidFill>
                        </a:rPr>
                        <a:t>Over-checking email or chatting without purpose</a:t>
                      </a:r>
                    </a:p>
                  </a:txBody>
                  <a:tcPr marL="0" marR="124575" marT="37372" marB="12457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56653468"/>
                  </a:ext>
                </a:extLst>
              </a:tr>
            </a:tbl>
          </a:graphicData>
        </a:graphic>
      </p:graphicFrame>
      <p:sp>
        <p:nvSpPr>
          <p:cNvPr id="8" name="TextBox 7">
            <a:extLst>
              <a:ext uri="{FF2B5EF4-FFF2-40B4-BE49-F238E27FC236}">
                <a16:creationId xmlns:a16="http://schemas.microsoft.com/office/drawing/2014/main" id="{ACF7FA07-4AA7-B61E-9ADC-DE1CA9820537}"/>
              </a:ext>
            </a:extLst>
          </p:cNvPr>
          <p:cNvSpPr txBox="1"/>
          <p:nvPr/>
        </p:nvSpPr>
        <p:spPr>
          <a:xfrm>
            <a:off x="3957909" y="166415"/>
            <a:ext cx="4572000" cy="646331"/>
          </a:xfrm>
          <a:prstGeom prst="rect">
            <a:avLst/>
          </a:prstGeom>
          <a:noFill/>
        </p:spPr>
        <p:txBody>
          <a:bodyPr wrap="square">
            <a:spAutoFit/>
          </a:bodyPr>
          <a:lstStyle/>
          <a:p>
            <a:pPr>
              <a:buNone/>
            </a:pPr>
            <a:r>
              <a:rPr lang="en-US" sz="1800" cap="none" spc="0" dirty="0">
                <a:solidFill>
                  <a:schemeClr val="tx1"/>
                </a:solidFill>
              </a:rPr>
              <a:t>Bus breakdown 🚍 or safety incident requiring immediate response</a:t>
            </a:r>
          </a:p>
        </p:txBody>
      </p:sp>
      <p:sp>
        <p:nvSpPr>
          <p:cNvPr id="12" name="TextBox 11">
            <a:extLst>
              <a:ext uri="{FF2B5EF4-FFF2-40B4-BE49-F238E27FC236}">
                <a16:creationId xmlns:a16="http://schemas.microsoft.com/office/drawing/2014/main" id="{26893F53-C484-86B8-3280-822771EDB7EC}"/>
              </a:ext>
            </a:extLst>
          </p:cNvPr>
          <p:cNvSpPr txBox="1"/>
          <p:nvPr/>
        </p:nvSpPr>
        <p:spPr>
          <a:xfrm>
            <a:off x="3957909" y="949488"/>
            <a:ext cx="4572000" cy="646331"/>
          </a:xfrm>
          <a:prstGeom prst="rect">
            <a:avLst/>
          </a:prstGeom>
          <a:noFill/>
        </p:spPr>
        <p:txBody>
          <a:bodyPr wrap="square">
            <a:spAutoFit/>
          </a:bodyPr>
          <a:lstStyle/>
          <a:p>
            <a:pPr>
              <a:buNone/>
            </a:pPr>
            <a:r>
              <a:rPr lang="en-US" sz="1800" cap="none" spc="0" dirty="0">
                <a:solidFill>
                  <a:schemeClr val="tx1"/>
                </a:solidFill>
              </a:rPr>
              <a:t>Over-checking email or chatting without purpose</a:t>
            </a:r>
          </a:p>
        </p:txBody>
      </p:sp>
      <p:sp>
        <p:nvSpPr>
          <p:cNvPr id="21" name="TextBox 20">
            <a:extLst>
              <a:ext uri="{FF2B5EF4-FFF2-40B4-BE49-F238E27FC236}">
                <a16:creationId xmlns:a16="http://schemas.microsoft.com/office/drawing/2014/main" id="{F343603C-E08E-FABB-0386-19F9F954527E}"/>
              </a:ext>
            </a:extLst>
          </p:cNvPr>
          <p:cNvSpPr txBox="1"/>
          <p:nvPr/>
        </p:nvSpPr>
        <p:spPr>
          <a:xfrm>
            <a:off x="4019032" y="1700606"/>
            <a:ext cx="4572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orbel" panose="020B0503020204020204"/>
                <a:ea typeface="+mn-ea"/>
                <a:cs typeface="+mn-cs"/>
              </a:rPr>
              <a:t>A last-minute meeting that doesn’t impact your area</a:t>
            </a:r>
          </a:p>
        </p:txBody>
      </p:sp>
      <p:sp>
        <p:nvSpPr>
          <p:cNvPr id="23" name="TextBox 22">
            <a:extLst>
              <a:ext uri="{FF2B5EF4-FFF2-40B4-BE49-F238E27FC236}">
                <a16:creationId xmlns:a16="http://schemas.microsoft.com/office/drawing/2014/main" id="{DCF17D45-2737-1EEE-26FA-08925523F502}"/>
              </a:ext>
            </a:extLst>
          </p:cNvPr>
          <p:cNvSpPr txBox="1"/>
          <p:nvPr/>
        </p:nvSpPr>
        <p:spPr>
          <a:xfrm>
            <a:off x="4019032" y="2355984"/>
            <a:ext cx="4572000" cy="646331"/>
          </a:xfrm>
          <a:prstGeom prst="rect">
            <a:avLst/>
          </a:prstGeom>
          <a:noFill/>
        </p:spPr>
        <p:txBody>
          <a:bodyPr wrap="square">
            <a:spAutoFit/>
          </a:bodyPr>
          <a:lstStyle/>
          <a:p>
            <a:pPr>
              <a:buNone/>
            </a:pPr>
            <a:r>
              <a:rPr lang="en-US" sz="1800" cap="none" spc="0" dirty="0">
                <a:solidFill>
                  <a:schemeClr val="tx1"/>
                </a:solidFill>
              </a:rPr>
              <a:t>Staff development plans or system-wide scheduling improvements</a:t>
            </a:r>
          </a:p>
        </p:txBody>
      </p:sp>
      <p:pic>
        <p:nvPicPr>
          <p:cNvPr id="3" name="Picture 2">
            <a:extLst>
              <a:ext uri="{FF2B5EF4-FFF2-40B4-BE49-F238E27FC236}">
                <a16:creationId xmlns:a16="http://schemas.microsoft.com/office/drawing/2014/main" id="{206D590A-160F-6898-CBDB-5BA913A6ACAD}"/>
              </a:ext>
            </a:extLst>
          </p:cNvPr>
          <p:cNvPicPr>
            <a:picLocks noChangeAspect="1"/>
          </p:cNvPicPr>
          <p:nvPr/>
        </p:nvPicPr>
        <p:blipFill>
          <a:blip r:embed="rId3"/>
          <a:stretch>
            <a:fillRect/>
          </a:stretch>
        </p:blipFill>
        <p:spPr>
          <a:xfrm>
            <a:off x="711488" y="172774"/>
            <a:ext cx="1359526" cy="1944793"/>
          </a:xfrm>
          <a:prstGeom prst="rect">
            <a:avLst/>
          </a:prstGeom>
        </p:spPr>
      </p:pic>
    </p:spTree>
    <p:extLst>
      <p:ext uri="{BB962C8B-B14F-4D97-AF65-F5344CB8AC3E}">
        <p14:creationId xmlns:p14="http://schemas.microsoft.com/office/powerpoint/2010/main" val="21183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529" y="685800"/>
            <a:ext cx="7306739" cy="1752599"/>
          </a:xfrm>
        </p:spPr>
        <p:txBody>
          <a:bodyPr>
            <a:normAutofit/>
          </a:bodyPr>
          <a:lstStyle/>
          <a:p>
            <a:r>
              <a:rPr lang="en-US" dirty="0"/>
              <a:t>Most Important Tasks (MIT)            &amp; Time Blocking</a:t>
            </a:r>
          </a:p>
        </p:txBody>
      </p:sp>
      <p:graphicFrame>
        <p:nvGraphicFramePr>
          <p:cNvPr id="21" name="Content Placeholder 2">
            <a:extLst>
              <a:ext uri="{FF2B5EF4-FFF2-40B4-BE49-F238E27FC236}">
                <a16:creationId xmlns:a16="http://schemas.microsoft.com/office/drawing/2014/main" id="{362303E7-85CE-8FBB-32CB-368C150FF2C9}"/>
              </a:ext>
            </a:extLst>
          </p:cNvPr>
          <p:cNvGraphicFramePr>
            <a:graphicFrameLocks noGrp="1"/>
          </p:cNvGraphicFramePr>
          <p:nvPr>
            <p:ph idx="1"/>
            <p:extLst>
              <p:ext uri="{D42A27DB-BD31-4B8C-83A1-F6EECF244321}">
                <p14:modId xmlns:p14="http://schemas.microsoft.com/office/powerpoint/2010/main" val="228464412"/>
              </p:ext>
            </p:extLst>
          </p:nvPr>
        </p:nvGraphicFramePr>
        <p:xfrm>
          <a:off x="1152888" y="2500495"/>
          <a:ext cx="7306740" cy="256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BAAD-7D1E-6CB2-E875-44827CC1F0DF}"/>
              </a:ext>
            </a:extLst>
          </p:cNvPr>
          <p:cNvSpPr>
            <a:spLocks noGrp="1"/>
          </p:cNvSpPr>
          <p:nvPr>
            <p:ph type="title"/>
          </p:nvPr>
        </p:nvSpPr>
        <p:spPr/>
        <p:txBody>
          <a:bodyPr/>
          <a:lstStyle/>
          <a:p>
            <a:r>
              <a:rPr lang="en-US" dirty="0"/>
              <a:t>Time Blocking </a:t>
            </a:r>
          </a:p>
        </p:txBody>
      </p:sp>
      <p:sp>
        <p:nvSpPr>
          <p:cNvPr id="3" name="Content Placeholder 2">
            <a:extLst>
              <a:ext uri="{FF2B5EF4-FFF2-40B4-BE49-F238E27FC236}">
                <a16:creationId xmlns:a16="http://schemas.microsoft.com/office/drawing/2014/main" id="{C79FEF28-858B-5934-F1BE-8E859A2A9871}"/>
              </a:ext>
            </a:extLst>
          </p:cNvPr>
          <p:cNvSpPr>
            <a:spLocks noGrp="1"/>
          </p:cNvSpPr>
          <p:nvPr>
            <p:ph idx="1"/>
          </p:nvPr>
        </p:nvSpPr>
        <p:spPr>
          <a:xfrm>
            <a:off x="842243" y="1877738"/>
            <a:ext cx="7704667" cy="1661160"/>
          </a:xfrm>
        </p:spPr>
        <p:txBody>
          <a:bodyPr/>
          <a:lstStyle/>
          <a:p>
            <a:pPr marL="0" indent="0">
              <a:buNone/>
            </a:pPr>
            <a:r>
              <a:rPr lang="en-US" b="1" dirty="0"/>
              <a:t>                            Make sure you Block out for Q1 and Q2 </a:t>
            </a:r>
          </a:p>
          <a:p>
            <a:pPr marL="0" indent="0">
              <a:buNone/>
            </a:pPr>
            <a:endParaRPr lang="en-US" dirty="0"/>
          </a:p>
        </p:txBody>
      </p:sp>
      <p:graphicFrame>
        <p:nvGraphicFramePr>
          <p:cNvPr id="4" name="Table 3">
            <a:extLst>
              <a:ext uri="{FF2B5EF4-FFF2-40B4-BE49-F238E27FC236}">
                <a16:creationId xmlns:a16="http://schemas.microsoft.com/office/drawing/2014/main" id="{150BDBBA-BBCA-2509-4990-9F7409D76B0C}"/>
              </a:ext>
            </a:extLst>
          </p:cNvPr>
          <p:cNvGraphicFramePr>
            <a:graphicFrameLocks noGrp="1"/>
          </p:cNvGraphicFramePr>
          <p:nvPr>
            <p:extLst>
              <p:ext uri="{D42A27DB-BD31-4B8C-83A1-F6EECF244321}">
                <p14:modId xmlns:p14="http://schemas.microsoft.com/office/powerpoint/2010/main" val="2592300424"/>
              </p:ext>
            </p:extLst>
          </p:nvPr>
        </p:nvGraphicFramePr>
        <p:xfrm>
          <a:off x="683587" y="2902882"/>
          <a:ext cx="8301757" cy="1981200"/>
        </p:xfrm>
        <a:graphic>
          <a:graphicData uri="http://schemas.openxmlformats.org/drawingml/2006/table">
            <a:tbl>
              <a:tblPr firstRow="1" firstCol="1" bandRow="1">
                <a:tableStyleId>{5C22544A-7EE6-4342-B048-85BDC9FD1C3A}</a:tableStyleId>
              </a:tblPr>
              <a:tblGrid>
                <a:gridCol w="2767252">
                  <a:extLst>
                    <a:ext uri="{9D8B030D-6E8A-4147-A177-3AD203B41FA5}">
                      <a16:colId xmlns:a16="http://schemas.microsoft.com/office/drawing/2014/main" val="3259998553"/>
                    </a:ext>
                  </a:extLst>
                </a:gridCol>
                <a:gridCol w="2348819">
                  <a:extLst>
                    <a:ext uri="{9D8B030D-6E8A-4147-A177-3AD203B41FA5}">
                      <a16:colId xmlns:a16="http://schemas.microsoft.com/office/drawing/2014/main" val="2679572188"/>
                    </a:ext>
                  </a:extLst>
                </a:gridCol>
                <a:gridCol w="3185686">
                  <a:extLst>
                    <a:ext uri="{9D8B030D-6E8A-4147-A177-3AD203B41FA5}">
                      <a16:colId xmlns:a16="http://schemas.microsoft.com/office/drawing/2014/main" val="1878730458"/>
                    </a:ext>
                  </a:extLst>
                </a:gridCol>
              </a:tblGrid>
              <a:tr h="660400">
                <a:tc>
                  <a:txBody>
                    <a:bodyPr/>
                    <a:lstStyle/>
                    <a:p>
                      <a:pPr marL="0" marR="0" algn="ctr">
                        <a:lnSpc>
                          <a:spcPct val="115000"/>
                        </a:lnSpc>
                        <a:spcAft>
                          <a:spcPts val="800"/>
                        </a:spcAft>
                        <a:buNone/>
                      </a:pPr>
                      <a:r>
                        <a:rPr lang="en-US" sz="1800" kern="0">
                          <a:effectLst/>
                        </a:rPr>
                        <a:t>Quadrant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1800" kern="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1800" kern="0">
                          <a:effectLst/>
                        </a:rPr>
                        <a:t>Example (Transit Context)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32043262"/>
                  </a:ext>
                </a:extLst>
              </a:tr>
              <a:tr h="660400">
                <a:tc>
                  <a:txBody>
                    <a:bodyPr/>
                    <a:lstStyle/>
                    <a:p>
                      <a:pPr marL="0" marR="0">
                        <a:lnSpc>
                          <a:spcPct val="115000"/>
                        </a:lnSpc>
                        <a:spcAft>
                          <a:spcPts val="800"/>
                        </a:spcAft>
                        <a:buNone/>
                      </a:pPr>
                      <a:r>
                        <a:rPr lang="en-US" sz="1800" kern="0" dirty="0">
                          <a:solidFill>
                            <a:schemeClr val="tx1"/>
                          </a:solidFill>
                          <a:effectLst/>
                        </a:rPr>
                        <a:t>Q1 Urgent &amp; Important</a:t>
                      </a: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solidFill>
                      <a:schemeClr val="tx2">
                        <a:lumMod val="40000"/>
                        <a:lumOff val="60000"/>
                      </a:schemeClr>
                    </a:solidFill>
                  </a:tcPr>
                </a:tc>
                <a:tc>
                  <a:txBody>
                    <a:bodyPr/>
                    <a:lstStyle/>
                    <a:p>
                      <a:pPr marL="0" marR="0">
                        <a:lnSpc>
                          <a:spcPct val="115000"/>
                        </a:lnSpc>
                        <a:spcAft>
                          <a:spcPts val="800"/>
                        </a:spcAft>
                        <a:buNone/>
                      </a:pPr>
                      <a:r>
                        <a:rPr lang="en-US" sz="1800" b="1" kern="0" dirty="0">
                          <a:solidFill>
                            <a:schemeClr val="tx1"/>
                          </a:solidFill>
                          <a:effectLst/>
                        </a:rPr>
                        <a:t>Act Immediately</a:t>
                      </a:r>
                      <a:endParaRPr lang="en-US" sz="18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solidFill>
                      <a:schemeClr val="tx2">
                        <a:lumMod val="40000"/>
                        <a:lumOff val="60000"/>
                      </a:schemeClr>
                    </a:solidFill>
                  </a:tcPr>
                </a:tc>
                <a:tc>
                  <a:txBody>
                    <a:bodyPr/>
                    <a:lstStyle/>
                    <a:p>
                      <a:pPr marL="0" marR="0">
                        <a:lnSpc>
                          <a:spcPct val="115000"/>
                        </a:lnSpc>
                        <a:spcAft>
                          <a:spcPts val="800"/>
                        </a:spcAft>
                        <a:buNone/>
                      </a:pPr>
                      <a:r>
                        <a:rPr lang="en-US" sz="1800" b="1" kern="0" dirty="0">
                          <a:solidFill>
                            <a:schemeClr val="tx1"/>
                          </a:solidFill>
                          <a:effectLst/>
                        </a:rPr>
                        <a:t>Bus breakdown on route 🚍</a:t>
                      </a:r>
                      <a:endParaRPr lang="en-US" sz="18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solidFill>
                      <a:schemeClr val="tx2">
                        <a:lumMod val="40000"/>
                        <a:lumOff val="60000"/>
                      </a:schemeClr>
                    </a:solidFill>
                  </a:tcPr>
                </a:tc>
                <a:extLst>
                  <a:ext uri="{0D108BD9-81ED-4DB2-BD59-A6C34878D82A}">
                    <a16:rowId xmlns:a16="http://schemas.microsoft.com/office/drawing/2014/main" val="2062737334"/>
                  </a:ext>
                </a:extLst>
              </a:tr>
              <a:tr h="660400">
                <a:tc>
                  <a:txBody>
                    <a:bodyPr/>
                    <a:lstStyle/>
                    <a:p>
                      <a:pPr marL="0" marR="0">
                        <a:lnSpc>
                          <a:spcPct val="115000"/>
                        </a:lnSpc>
                        <a:spcAft>
                          <a:spcPts val="800"/>
                        </a:spcAft>
                        <a:buNone/>
                      </a:pPr>
                      <a:r>
                        <a:rPr lang="en-US" sz="1800" kern="0" dirty="0">
                          <a:solidFill>
                            <a:schemeClr val="tx1"/>
                          </a:solidFill>
                          <a:effectLst/>
                        </a:rPr>
                        <a:t>Q2 Important, Not Urgent</a:t>
                      </a: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solidFill>
                      <a:schemeClr val="tx2">
                        <a:lumMod val="20000"/>
                        <a:lumOff val="80000"/>
                      </a:schemeClr>
                    </a:solidFill>
                  </a:tcPr>
                </a:tc>
                <a:tc>
                  <a:txBody>
                    <a:bodyPr/>
                    <a:lstStyle/>
                    <a:p>
                      <a:pPr marL="0" marR="0">
                        <a:lnSpc>
                          <a:spcPct val="115000"/>
                        </a:lnSpc>
                        <a:spcAft>
                          <a:spcPts val="800"/>
                        </a:spcAft>
                        <a:buNone/>
                      </a:pPr>
                      <a:r>
                        <a:rPr lang="en-US" sz="1800" b="1" kern="0" dirty="0">
                          <a:solidFill>
                            <a:schemeClr val="tx1"/>
                          </a:solidFill>
                          <a:effectLst/>
                        </a:rPr>
                        <a:t>Plan &amp; Schedule</a:t>
                      </a:r>
                      <a:endParaRPr lang="en-US" sz="18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solidFill>
                      <a:schemeClr val="tx2">
                        <a:lumMod val="20000"/>
                        <a:lumOff val="80000"/>
                      </a:schemeClr>
                    </a:solidFill>
                  </a:tcPr>
                </a:tc>
                <a:tc>
                  <a:txBody>
                    <a:bodyPr/>
                    <a:lstStyle/>
                    <a:p>
                      <a:pPr marL="0" marR="0">
                        <a:lnSpc>
                          <a:spcPct val="115000"/>
                        </a:lnSpc>
                        <a:spcAft>
                          <a:spcPts val="800"/>
                        </a:spcAft>
                        <a:buNone/>
                      </a:pPr>
                      <a:r>
                        <a:rPr lang="en-US" sz="1800" b="1" kern="0" dirty="0">
                          <a:solidFill>
                            <a:schemeClr val="tx1"/>
                          </a:solidFill>
                          <a:effectLst/>
                        </a:rPr>
                        <a:t>Staff development meeting 📅</a:t>
                      </a:r>
                      <a:endParaRPr lang="en-US" sz="18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solidFill>
                      <a:schemeClr val="tx2">
                        <a:lumMod val="20000"/>
                        <a:lumOff val="80000"/>
                      </a:schemeClr>
                    </a:solidFill>
                  </a:tcPr>
                </a:tc>
                <a:extLst>
                  <a:ext uri="{0D108BD9-81ED-4DB2-BD59-A6C34878D82A}">
                    <a16:rowId xmlns:a16="http://schemas.microsoft.com/office/drawing/2014/main" val="2397433176"/>
                  </a:ext>
                </a:extLst>
              </a:tr>
            </a:tbl>
          </a:graphicData>
        </a:graphic>
      </p:graphicFrame>
      <p:pic>
        <p:nvPicPr>
          <p:cNvPr id="6" name="Picture 5" descr="A blue and white speech bubbles with a exclamation mark and a black background&#10;&#10;AI-generated content may be incorrect.">
            <a:extLst>
              <a:ext uri="{FF2B5EF4-FFF2-40B4-BE49-F238E27FC236}">
                <a16:creationId xmlns:a16="http://schemas.microsoft.com/office/drawing/2014/main" id="{837C392F-E345-45D5-AB51-431D6FD06FC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46913" y="2105246"/>
            <a:ext cx="936540" cy="666310"/>
          </a:xfrm>
          <a:prstGeom prst="rect">
            <a:avLst/>
          </a:prstGeom>
        </p:spPr>
      </p:pic>
    </p:spTree>
    <p:extLst>
      <p:ext uri="{BB962C8B-B14F-4D97-AF65-F5344CB8AC3E}">
        <p14:creationId xmlns:p14="http://schemas.microsoft.com/office/powerpoint/2010/main" val="2408135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Transform Your Routine with Simon Sinek's Time Management Tips">
            <a:hlinkClick r:id="" action="ppaction://media"/>
            <a:extLst>
              <a:ext uri="{FF2B5EF4-FFF2-40B4-BE49-F238E27FC236}">
                <a16:creationId xmlns:a16="http://schemas.microsoft.com/office/drawing/2014/main" id="{A83B0692-B36B-644E-12D8-34B62F069483}"/>
              </a:ext>
            </a:extLst>
          </p:cNvPr>
          <p:cNvPicPr>
            <a:picLocks noGrp="1" noRot="1" noChangeAspect="1"/>
          </p:cNvPicPr>
          <p:nvPr>
            <p:ph idx="1"/>
            <a:videoFile r:link="rId1"/>
          </p:nvPr>
        </p:nvPicPr>
        <p:blipFill>
          <a:blip r:embed="rId4"/>
          <a:stretch>
            <a:fillRect/>
          </a:stretch>
        </p:blipFill>
        <p:spPr>
          <a:xfrm>
            <a:off x="977133" y="1241460"/>
            <a:ext cx="7749662" cy="4375079"/>
          </a:xfrm>
          <a:prstGeom prst="rect">
            <a:avLst/>
          </a:prstGeom>
        </p:spPr>
      </p:pic>
    </p:spTree>
    <p:extLst>
      <p:ext uri="{BB962C8B-B14F-4D97-AF65-F5344CB8AC3E}">
        <p14:creationId xmlns:p14="http://schemas.microsoft.com/office/powerpoint/2010/main" val="251476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C6AC7AD6-A68B-9261-04AB-3008054B45B4}"/>
              </a:ext>
            </a:extLst>
          </p:cNvPr>
          <p:cNvSpPr>
            <a:spLocks noChangeArrowheads="1"/>
          </p:cNvSpPr>
          <p:nvPr/>
        </p:nvSpPr>
        <p:spPr bwMode="auto">
          <a:xfrm>
            <a:off x="982664" y="1017136"/>
            <a:ext cx="8161336" cy="175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effectLst/>
                <a:ea typeface="Times New Roman" panose="02020603050405020304" pitchFamily="18" charset="0"/>
                <a:cs typeface="Times New Roman" panose="02020603050405020304" pitchFamily="18" charset="0"/>
              </a:rPr>
              <a:t>Step 2 – Design your </a:t>
            </a:r>
            <a:r>
              <a:rPr lang="en-US" altLang="en-US" sz="2200" dirty="0">
                <a:ea typeface="Times New Roman" panose="02020603050405020304" pitchFamily="18" charset="0"/>
                <a:cs typeface="Times New Roman" panose="02020603050405020304" pitchFamily="18" charset="0"/>
              </a:rPr>
              <a:t>i</a:t>
            </a:r>
            <a:r>
              <a:rPr kumimoji="0" lang="en-US" altLang="en-US" sz="2200" b="0" i="0" u="none" strike="noStrike" cap="none" normalizeH="0" baseline="0" dirty="0">
                <a:ln>
                  <a:noFill/>
                </a:ln>
                <a:effectLst/>
                <a:ea typeface="Times New Roman" panose="02020603050405020304" pitchFamily="18" charset="0"/>
                <a:cs typeface="Times New Roman" panose="02020603050405020304" pitchFamily="18" charset="0"/>
              </a:rPr>
              <a:t>deal</a:t>
            </a:r>
            <a:r>
              <a:rPr lang="en-US" altLang="en-US" sz="2200" dirty="0">
                <a:ea typeface="Times New Roman" panose="02020603050405020304" pitchFamily="18" charset="0"/>
                <a:cs typeface="Times New Roman" panose="02020603050405020304" pitchFamily="18" charset="0"/>
              </a:rPr>
              <a:t> workday (not at a conference)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effectLst/>
                <a:ea typeface="Times New Roman" panose="02020603050405020304" pitchFamily="18" charset="0"/>
                <a:cs typeface="Times New Roman" panose="02020603050405020304" pitchFamily="18" charset="0"/>
              </a:rPr>
              <a:t>Step 3 – Share with a colleague at your table your thoughts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1" i="0" u="none" strike="noStrike" cap="none" normalizeH="0" baseline="0" dirty="0">
              <a:ln>
                <a:noFill/>
              </a:ln>
              <a:solidFill>
                <a:schemeClr val="tx1"/>
              </a:solidFill>
              <a:effectLst/>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Tip:</a:t>
            </a:r>
            <a:r>
              <a:rPr kumimoji="0" lang="en-US" altLang="en-US" sz="2200" b="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 Block MITs during your highest-energy hours -protect those slots</a:t>
            </a:r>
            <a:r>
              <a:rPr kumimoji="0" lang="en-US" altLang="en-US" sz="2000" b="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
            <a:extLst>
              <a:ext uri="{FF2B5EF4-FFF2-40B4-BE49-F238E27FC236}">
                <a16:creationId xmlns:a16="http://schemas.microsoft.com/office/drawing/2014/main" id="{A63E510D-457D-C24B-2E8C-FFDCDC634CFB}"/>
              </a:ext>
            </a:extLst>
          </p:cNvPr>
          <p:cNvSpPr>
            <a:spLocks noChangeArrowheads="1"/>
          </p:cNvSpPr>
          <p:nvPr/>
        </p:nvSpPr>
        <p:spPr bwMode="auto">
          <a:xfrm>
            <a:off x="982663" y="694210"/>
            <a:ext cx="7970267" cy="466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effectLst/>
                <a:ea typeface="Times New Roman" panose="02020603050405020304" pitchFamily="18" charset="0"/>
                <a:cs typeface="Times New Roman" panose="02020603050405020304" pitchFamily="18" charset="0"/>
              </a:rPr>
              <a:t>S</a:t>
            </a:r>
            <a:r>
              <a:rPr kumimoji="0" lang="en-US" altLang="en-US" sz="2200" b="0" i="0" u="none" strike="noStrike" cap="none" normalizeH="0" baseline="0" dirty="0" bmk="">
                <a:ln>
                  <a:noFill/>
                </a:ln>
                <a:effectLst/>
                <a:ea typeface="Times New Roman" panose="02020603050405020304" pitchFamily="18" charset="0"/>
                <a:cs typeface="Times New Roman" panose="02020603050405020304" pitchFamily="18" charset="0"/>
              </a:rPr>
              <a:t>tep 1 – Identify your </a:t>
            </a:r>
            <a:r>
              <a:rPr lang="en-US" altLang="en-US" sz="2200" dirty="0" bmk="">
                <a:ea typeface="Times New Roman" panose="02020603050405020304" pitchFamily="18" charset="0"/>
                <a:cs typeface="Times New Roman" panose="02020603050405020304" pitchFamily="18" charset="0"/>
              </a:rPr>
              <a:t>t</a:t>
            </a:r>
            <a:r>
              <a:rPr kumimoji="0" lang="en-US" altLang="en-US" sz="2200" b="0" i="0" u="none" strike="noStrike" cap="none" normalizeH="0" baseline="0" dirty="0" bmk="">
                <a:ln>
                  <a:noFill/>
                </a:ln>
                <a:effectLst/>
                <a:ea typeface="Times New Roman" panose="02020603050405020304" pitchFamily="18" charset="0"/>
                <a:cs typeface="Times New Roman" panose="02020603050405020304" pitchFamily="18" charset="0"/>
              </a:rPr>
              <a:t>op 3 MITs for </a:t>
            </a:r>
            <a:r>
              <a:rPr lang="en-US" altLang="en-US" sz="2200" dirty="0" bmk="">
                <a:ea typeface="Times New Roman" panose="02020603050405020304" pitchFamily="18" charset="0"/>
                <a:cs typeface="Times New Roman" panose="02020603050405020304" pitchFamily="18" charset="0"/>
              </a:rPr>
              <a:t>t</a:t>
            </a:r>
            <a:r>
              <a:rPr kumimoji="0" lang="en-US" altLang="en-US" sz="2200" b="0" i="0" u="none" strike="noStrike" cap="none" normalizeH="0" baseline="0" dirty="0" bmk="">
                <a:ln>
                  <a:noFill/>
                </a:ln>
                <a:effectLst/>
                <a:ea typeface="Times New Roman" panose="02020603050405020304" pitchFamily="18" charset="0"/>
                <a:cs typeface="Times New Roman" panose="02020603050405020304" pitchFamily="18" charset="0"/>
              </a:rPr>
              <a:t>his week (even with you here)</a:t>
            </a:r>
            <a:endParaRPr kumimoji="0" lang="en-US" altLang="en-US" sz="2200" b="0" i="0" u="none" strike="noStrike" cap="none" normalizeH="0" baseline="0" dirty="0">
              <a:ln>
                <a:noFill/>
              </a:ln>
              <a:effectLst/>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51636F7-B139-0AB7-90BE-F295508C7661}"/>
              </a:ext>
            </a:extLst>
          </p:cNvPr>
          <p:cNvSpPr txBox="1"/>
          <p:nvPr/>
        </p:nvSpPr>
        <p:spPr>
          <a:xfrm>
            <a:off x="1155397" y="102110"/>
            <a:ext cx="7815869"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mj-lt"/>
                <a:ea typeface="Times New Roman" panose="02020603050405020304" pitchFamily="18" charset="0"/>
                <a:cs typeface="Times New Roman" panose="02020603050405020304" pitchFamily="18" charset="0"/>
              </a:rPr>
              <a:t>MITs (Most Important Tasks) &amp; Time-Blocking </a:t>
            </a:r>
          </a:p>
        </p:txBody>
      </p:sp>
      <p:graphicFrame>
        <p:nvGraphicFramePr>
          <p:cNvPr id="21" name="Content Placeholder 20">
            <a:extLst>
              <a:ext uri="{FF2B5EF4-FFF2-40B4-BE49-F238E27FC236}">
                <a16:creationId xmlns:a16="http://schemas.microsoft.com/office/drawing/2014/main" id="{04E5F0A8-6AD5-0041-89FE-3A9B8756F178}"/>
              </a:ext>
            </a:extLst>
          </p:cNvPr>
          <p:cNvGraphicFramePr>
            <a:graphicFrameLocks noGrp="1"/>
          </p:cNvGraphicFramePr>
          <p:nvPr>
            <p:ph idx="1"/>
            <p:extLst>
              <p:ext uri="{D42A27DB-BD31-4B8C-83A1-F6EECF244321}">
                <p14:modId xmlns:p14="http://schemas.microsoft.com/office/powerpoint/2010/main" val="3124395552"/>
              </p:ext>
            </p:extLst>
          </p:nvPr>
        </p:nvGraphicFramePr>
        <p:xfrm>
          <a:off x="2169993" y="2372271"/>
          <a:ext cx="6782937" cy="4263453"/>
        </p:xfrm>
        <a:graphic>
          <a:graphicData uri="http://schemas.openxmlformats.org/drawingml/2006/table">
            <a:tbl>
              <a:tblPr firstRow="1" bandRow="1">
                <a:tableStyleId>{5C22544A-7EE6-4342-B048-85BDC9FD1C3A}</a:tableStyleId>
              </a:tblPr>
              <a:tblGrid>
                <a:gridCol w="1815152">
                  <a:extLst>
                    <a:ext uri="{9D8B030D-6E8A-4147-A177-3AD203B41FA5}">
                      <a16:colId xmlns:a16="http://schemas.microsoft.com/office/drawing/2014/main" val="1620281774"/>
                    </a:ext>
                  </a:extLst>
                </a:gridCol>
                <a:gridCol w="2706806">
                  <a:extLst>
                    <a:ext uri="{9D8B030D-6E8A-4147-A177-3AD203B41FA5}">
                      <a16:colId xmlns:a16="http://schemas.microsoft.com/office/drawing/2014/main" val="2938165142"/>
                    </a:ext>
                  </a:extLst>
                </a:gridCol>
                <a:gridCol w="2260979">
                  <a:extLst>
                    <a:ext uri="{9D8B030D-6E8A-4147-A177-3AD203B41FA5}">
                      <a16:colId xmlns:a16="http://schemas.microsoft.com/office/drawing/2014/main" val="1139199783"/>
                    </a:ext>
                  </a:extLst>
                </a:gridCol>
              </a:tblGrid>
              <a:tr h="391311">
                <a:tc>
                  <a:txBody>
                    <a:bodyPr/>
                    <a:lstStyle/>
                    <a:p>
                      <a:pPr marL="0" marR="0">
                        <a:spcBef>
                          <a:spcPts val="180"/>
                        </a:spcBef>
                        <a:spcAft>
                          <a:spcPts val="180"/>
                        </a:spcAft>
                        <a:buNone/>
                      </a:pPr>
                      <a:r>
                        <a:rPr lang="en-US" sz="2400" b="1" dirty="0">
                          <a:effectLst/>
                          <a:latin typeface="+mn-lt"/>
                          <a:ea typeface="Aptos" panose="020B0004020202020204" pitchFamily="34" charset="0"/>
                          <a:cs typeface="Times New Roman" panose="02020603050405020304" pitchFamily="18" charset="0"/>
                        </a:rPr>
                        <a:t>Time</a:t>
                      </a:r>
                    </a:p>
                  </a:txBody>
                  <a:tcPr marL="68580" marR="68580" marT="0" marB="0" anchor="b"/>
                </a:tc>
                <a:tc>
                  <a:txBody>
                    <a:bodyPr/>
                    <a:lstStyle/>
                    <a:p>
                      <a:pPr marL="0" marR="0">
                        <a:spcBef>
                          <a:spcPts val="180"/>
                        </a:spcBef>
                        <a:spcAft>
                          <a:spcPts val="180"/>
                        </a:spcAft>
                        <a:buNone/>
                      </a:pPr>
                      <a:r>
                        <a:rPr lang="en-US" sz="2400" b="1" dirty="0">
                          <a:effectLst/>
                          <a:latin typeface="+mn-lt"/>
                          <a:ea typeface="Aptos" panose="020B0004020202020204" pitchFamily="34" charset="0"/>
                          <a:cs typeface="Times New Roman" panose="02020603050405020304" pitchFamily="18" charset="0"/>
                        </a:rPr>
                        <a:t>Task / Focus Area</a:t>
                      </a:r>
                    </a:p>
                  </a:txBody>
                  <a:tcPr marL="68580" marR="68580" marT="0" marB="0" anchor="b"/>
                </a:tc>
                <a:tc>
                  <a:txBody>
                    <a:bodyPr/>
                    <a:lstStyle/>
                    <a:p>
                      <a:pPr marL="0" marR="0">
                        <a:spcBef>
                          <a:spcPts val="180"/>
                        </a:spcBef>
                        <a:spcAft>
                          <a:spcPts val="180"/>
                        </a:spcAft>
                        <a:buNone/>
                      </a:pPr>
                      <a:r>
                        <a:rPr lang="en-US" sz="2400" b="1" dirty="0">
                          <a:effectLst/>
                          <a:latin typeface="+mn-lt"/>
                          <a:ea typeface="Aptos" panose="020B0004020202020204" pitchFamily="34" charset="0"/>
                          <a:cs typeface="Times New Roman" panose="02020603050405020304" pitchFamily="18" charset="0"/>
                        </a:rPr>
                        <a:t>Priority (H/M/L)</a:t>
                      </a:r>
                    </a:p>
                  </a:txBody>
                  <a:tcPr marL="68580" marR="68580" marT="0" marB="0" anchor="b"/>
                </a:tc>
                <a:extLst>
                  <a:ext uri="{0D108BD9-81ED-4DB2-BD59-A6C34878D82A}">
                    <a16:rowId xmlns:a16="http://schemas.microsoft.com/office/drawing/2014/main" val="1510189232"/>
                  </a:ext>
                </a:extLst>
              </a:tr>
              <a:tr h="430238">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7 – 8 AM</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740633210"/>
                  </a:ext>
                </a:extLst>
              </a:tr>
              <a:tr h="430238">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8 – 9 AM</a:t>
                      </a:r>
                    </a:p>
                  </a:txBody>
                  <a:tcPr marL="68580" marR="68580" marT="0" marB="0"/>
                </a:tc>
                <a:tc>
                  <a:txBody>
                    <a:bodyPr/>
                    <a:lstStyle/>
                    <a:p>
                      <a:pPr marL="0" marR="0">
                        <a:spcBef>
                          <a:spcPts val="180"/>
                        </a:spcBef>
                        <a:spcAft>
                          <a:spcPts val="180"/>
                        </a:spcAft>
                        <a:buNone/>
                      </a:pPr>
                      <a:r>
                        <a:rPr lang="en-US" sz="2400" b="1" dirty="0">
                          <a:effectLst/>
                          <a:latin typeface="+mn-lt"/>
                          <a:ea typeface="Aptos" panose="020B0004020202020204" pitchFamily="34" charset="0"/>
                          <a:cs typeface="Times New Roman" panose="02020603050405020304" pitchFamily="18" charset="0"/>
                        </a:rPr>
                        <a:t> </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707713190"/>
                  </a:ext>
                </a:extLst>
              </a:tr>
              <a:tr h="430238">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9 – 10 AM</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852968170"/>
                  </a:ext>
                </a:extLst>
              </a:tr>
              <a:tr h="430238">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10 – 12 PM</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073978233"/>
                  </a:ext>
                </a:extLst>
              </a:tr>
              <a:tr h="430238">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12 – 1 PM</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Lunch / Break</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4272718548"/>
                  </a:ext>
                </a:extLst>
              </a:tr>
              <a:tr h="430238">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1 – 2 PM</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4210200430"/>
                  </a:ext>
                </a:extLst>
              </a:tr>
              <a:tr h="430238">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2 – 3 PM</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012138717"/>
                  </a:ext>
                </a:extLst>
              </a:tr>
              <a:tr h="430238">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3 – 4 PM</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27790525"/>
                  </a:ext>
                </a:extLst>
              </a:tr>
              <a:tr h="430238">
                <a:tc>
                  <a:txBody>
                    <a:bodyPr/>
                    <a:lstStyle/>
                    <a:p>
                      <a:pPr marL="0" marR="0">
                        <a:spcBef>
                          <a:spcPts val="180"/>
                        </a:spcBef>
                        <a:spcAft>
                          <a:spcPts val="180"/>
                        </a:spcAft>
                        <a:buNone/>
                      </a:pPr>
                      <a:r>
                        <a:rPr lang="en-US" sz="2400" b="1">
                          <a:effectLst/>
                          <a:latin typeface="+mn-lt"/>
                          <a:ea typeface="Aptos" panose="020B0004020202020204" pitchFamily="34" charset="0"/>
                          <a:cs typeface="Times New Roman" panose="02020603050405020304" pitchFamily="18" charset="0"/>
                        </a:rPr>
                        <a:t>4 – 5 PM</a:t>
                      </a:r>
                    </a:p>
                  </a:txBody>
                  <a:tcPr marL="68580" marR="68580" marT="0" marB="0"/>
                </a:tc>
                <a:tc>
                  <a:txBody>
                    <a:bodyPr/>
                    <a:lstStyle/>
                    <a:p>
                      <a:pPr marL="0" marR="0">
                        <a:spcBef>
                          <a:spcPts val="180"/>
                        </a:spcBef>
                        <a:spcAft>
                          <a:spcPts val="180"/>
                        </a:spcAft>
                        <a:buNone/>
                      </a:pPr>
                      <a:r>
                        <a:rPr lang="en-US" sz="2400" b="1" dirty="0">
                          <a:effectLst/>
                          <a:latin typeface="+mn-lt"/>
                          <a:ea typeface="Aptos" panose="020B0004020202020204" pitchFamily="34" charset="0"/>
                          <a:cs typeface="Times New Roman" panose="02020603050405020304" pitchFamily="18" charset="0"/>
                        </a:rPr>
                        <a:t> </a:t>
                      </a:r>
                    </a:p>
                  </a:txBody>
                  <a:tcPr marL="68580" marR="68580" marT="0" marB="0"/>
                </a:tc>
                <a:tc>
                  <a:txBody>
                    <a:bodyPr/>
                    <a:lstStyle/>
                    <a:p>
                      <a:pPr marL="0" marR="0">
                        <a:spcBef>
                          <a:spcPts val="180"/>
                        </a:spcBef>
                        <a:spcAft>
                          <a:spcPts val="180"/>
                        </a:spcAft>
                        <a:buNone/>
                      </a:pPr>
                      <a:r>
                        <a:rPr lang="en-US" sz="2400" b="1" dirty="0">
                          <a:effectLst/>
                          <a:latin typeface="+mn-lt"/>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674410718"/>
                  </a:ext>
                </a:extLst>
              </a:tr>
            </a:tbl>
          </a:graphicData>
        </a:graphic>
      </p:graphicFrame>
      <p:pic>
        <p:nvPicPr>
          <p:cNvPr id="2" name="Online Media 1" title="12 Minute Countdown Timer | No Sound">
            <a:hlinkClick r:id="" action="ppaction://media"/>
            <a:extLst>
              <a:ext uri="{FF2B5EF4-FFF2-40B4-BE49-F238E27FC236}">
                <a16:creationId xmlns:a16="http://schemas.microsoft.com/office/drawing/2014/main" id="{CA7957B1-673B-773B-68C2-F06DE40BC8D1}"/>
              </a:ext>
            </a:extLst>
          </p:cNvPr>
          <p:cNvPicPr>
            <a:picLocks noRot="1" noChangeAspect="1"/>
          </p:cNvPicPr>
          <p:nvPr>
            <a:videoFile r:link="rId1"/>
          </p:nvPr>
        </p:nvPicPr>
        <p:blipFill>
          <a:blip r:embed="rId4"/>
          <a:stretch>
            <a:fillRect/>
          </a:stretch>
        </p:blipFill>
        <p:spPr>
          <a:xfrm>
            <a:off x="491319" y="4081449"/>
            <a:ext cx="1487604" cy="839876"/>
          </a:xfrm>
          <a:prstGeom prst="rect">
            <a:avLst/>
          </a:prstGeom>
        </p:spPr>
      </p:pic>
    </p:spTree>
    <p:extLst>
      <p:ext uri="{BB962C8B-B14F-4D97-AF65-F5344CB8AC3E}">
        <p14:creationId xmlns:p14="http://schemas.microsoft.com/office/powerpoint/2010/main" val="8505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F60D-9F0F-CF1E-7D65-D89D2A7CA92C}"/>
              </a:ext>
            </a:extLst>
          </p:cNvPr>
          <p:cNvSpPr>
            <a:spLocks noGrp="1"/>
          </p:cNvSpPr>
          <p:nvPr>
            <p:ph type="title"/>
          </p:nvPr>
        </p:nvSpPr>
        <p:spPr>
          <a:xfrm>
            <a:off x="0" y="278395"/>
            <a:ext cx="7704667" cy="1440004"/>
          </a:xfrm>
        </p:spPr>
        <p:txBody>
          <a:bodyPr/>
          <a:lstStyle/>
          <a:p>
            <a:r>
              <a:rPr lang="en-US" dirty="0"/>
              <a:t>Ice Breaker </a:t>
            </a:r>
          </a:p>
        </p:txBody>
      </p:sp>
      <p:sp>
        <p:nvSpPr>
          <p:cNvPr id="3" name="Content Placeholder 2">
            <a:extLst>
              <a:ext uri="{FF2B5EF4-FFF2-40B4-BE49-F238E27FC236}">
                <a16:creationId xmlns:a16="http://schemas.microsoft.com/office/drawing/2014/main" id="{27F615E4-4880-D606-0D45-BF9434C0DBEE}"/>
              </a:ext>
            </a:extLst>
          </p:cNvPr>
          <p:cNvSpPr>
            <a:spLocks noGrp="1"/>
          </p:cNvSpPr>
          <p:nvPr>
            <p:ph idx="1"/>
          </p:nvPr>
        </p:nvSpPr>
        <p:spPr>
          <a:xfrm>
            <a:off x="792480" y="1924334"/>
            <a:ext cx="8092440" cy="3912586"/>
          </a:xfrm>
        </p:spPr>
        <p:txBody>
          <a:bodyPr>
            <a:normAutofit fontScale="85000" lnSpcReduction="20000"/>
          </a:bodyPr>
          <a:lstStyle/>
          <a:p>
            <a:r>
              <a:rPr lang="en-US" dirty="0"/>
              <a:t>Introduce yourselves to those are your table. </a:t>
            </a:r>
          </a:p>
          <a:p>
            <a:r>
              <a:rPr lang="en-US" dirty="0"/>
              <a:t>Time management is a real struggle; it is also a leadership skill, not just personal productivity.</a:t>
            </a:r>
          </a:p>
          <a:p>
            <a:pPr marL="0" indent="0">
              <a:buNone/>
            </a:pPr>
            <a:endParaRPr lang="en-US" dirty="0"/>
          </a:p>
          <a:p>
            <a:r>
              <a:rPr lang="en-US" dirty="0"/>
              <a:t>Talk with those are your table: list on your paper </a:t>
            </a:r>
            <a:r>
              <a:rPr lang="en-US" b="1" dirty="0"/>
              <a:t>your</a:t>
            </a:r>
            <a:r>
              <a:rPr lang="en-US" dirty="0"/>
              <a:t> top 5 areas where you feel you are struggling. </a:t>
            </a:r>
          </a:p>
          <a:p>
            <a:pPr marL="0" indent="0">
              <a:buNone/>
            </a:pPr>
            <a:endParaRPr lang="en-US" dirty="0"/>
          </a:p>
          <a:p>
            <a:pPr marL="457200" lvl="1" indent="0">
              <a:lnSpc>
                <a:spcPct val="120000"/>
              </a:lnSpc>
              <a:buNone/>
            </a:pPr>
            <a:r>
              <a:rPr lang="en-US" dirty="0"/>
              <a:t>              </a:t>
            </a:r>
            <a:r>
              <a:rPr lang="en-US" sz="2400" i="1" dirty="0"/>
              <a:t>Write one word on your paddle that explains your relationship with                                                                                             </a:t>
            </a:r>
          </a:p>
          <a:p>
            <a:pPr marL="457200" lvl="1" indent="0">
              <a:lnSpc>
                <a:spcPct val="120000"/>
              </a:lnSpc>
              <a:buNone/>
            </a:pPr>
            <a:r>
              <a:rPr lang="en-US" sz="2400" i="1" dirty="0"/>
              <a:t>             time: hold it up for your table and all to see.                               </a:t>
            </a:r>
          </a:p>
          <a:p>
            <a:pPr marL="457200" lvl="1" indent="0">
              <a:lnSpc>
                <a:spcPct val="120000"/>
              </a:lnSpc>
              <a:buNone/>
            </a:pPr>
            <a:r>
              <a:rPr lang="en-US" sz="2400" i="1" dirty="0"/>
              <a:t>               </a:t>
            </a:r>
            <a:endParaRPr lang="en-US" dirty="0"/>
          </a:p>
        </p:txBody>
      </p:sp>
      <p:pic>
        <p:nvPicPr>
          <p:cNvPr id="4" name="Picture 3">
            <a:extLst>
              <a:ext uri="{FF2B5EF4-FFF2-40B4-BE49-F238E27FC236}">
                <a16:creationId xmlns:a16="http://schemas.microsoft.com/office/drawing/2014/main" id="{A5255F82-3199-B973-15EE-929A88BCF7A4}"/>
              </a:ext>
            </a:extLst>
          </p:cNvPr>
          <p:cNvPicPr>
            <a:picLocks noChangeAspect="1"/>
          </p:cNvPicPr>
          <p:nvPr/>
        </p:nvPicPr>
        <p:blipFill>
          <a:blip r:embed="rId4"/>
          <a:stretch>
            <a:fillRect/>
          </a:stretch>
        </p:blipFill>
        <p:spPr>
          <a:xfrm>
            <a:off x="658250" y="4018616"/>
            <a:ext cx="1252436" cy="1840987"/>
          </a:xfrm>
          <a:prstGeom prst="rect">
            <a:avLst/>
          </a:prstGeom>
          <a:effectLst>
            <a:outerShdw blurRad="50800" dist="50800" dir="5400000" algn="ctr" rotWithShape="0">
              <a:schemeClr val="tx1"/>
            </a:outerShdw>
          </a:effectLst>
        </p:spPr>
      </p:pic>
      <p:pic>
        <p:nvPicPr>
          <p:cNvPr id="5" name="Online Media 4" title="5 Minute Fun Boho Rainbow Timer (Silent)">
            <a:hlinkClick r:id="" action="ppaction://media"/>
            <a:extLst>
              <a:ext uri="{FF2B5EF4-FFF2-40B4-BE49-F238E27FC236}">
                <a16:creationId xmlns:a16="http://schemas.microsoft.com/office/drawing/2014/main" id="{92113C2C-7B15-C926-7DA7-316E30531BAB}"/>
              </a:ext>
            </a:extLst>
          </p:cNvPr>
          <p:cNvPicPr>
            <a:picLocks noRot="1" noChangeAspect="1"/>
          </p:cNvPicPr>
          <p:nvPr>
            <a:videoFile r:link="rId1"/>
          </p:nvPr>
        </p:nvPicPr>
        <p:blipFill>
          <a:blip r:embed="rId5"/>
          <a:stretch>
            <a:fillRect/>
          </a:stretch>
        </p:blipFill>
        <p:spPr>
          <a:xfrm>
            <a:off x="7336177" y="208457"/>
            <a:ext cx="1439333" cy="812623"/>
          </a:xfrm>
          <a:prstGeom prst="rect">
            <a:avLst/>
          </a:prstGeom>
        </p:spPr>
      </p:pic>
    </p:spTree>
    <p:extLst>
      <p:ext uri="{BB962C8B-B14F-4D97-AF65-F5344CB8AC3E}">
        <p14:creationId xmlns:p14="http://schemas.microsoft.com/office/powerpoint/2010/main" val="42940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257FE76E-14F3-D50B-5A4F-3BAC28615672}"/>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25363578-2A8C-4658-87B5-C5912F542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26" name="Freeform 6">
              <a:extLst>
                <a:ext uri="{FF2B5EF4-FFF2-40B4-BE49-F238E27FC236}">
                  <a16:creationId xmlns:a16="http://schemas.microsoft.com/office/drawing/2014/main" id="{E218F359-143F-4C4D-89E0-5264C1C84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7" name="Freeform 7">
              <a:extLst>
                <a:ext uri="{FF2B5EF4-FFF2-40B4-BE49-F238E27FC236}">
                  <a16:creationId xmlns:a16="http://schemas.microsoft.com/office/drawing/2014/main" id="{62ADA4B7-AAC9-4634-808E-1FFA83601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8" name="Freeform 9">
              <a:extLst>
                <a:ext uri="{FF2B5EF4-FFF2-40B4-BE49-F238E27FC236}">
                  <a16:creationId xmlns:a16="http://schemas.microsoft.com/office/drawing/2014/main" id="{32EDB2D2-BC10-4870-9DC7-868590D46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9" name="Freeform 10">
              <a:extLst>
                <a:ext uri="{FF2B5EF4-FFF2-40B4-BE49-F238E27FC236}">
                  <a16:creationId xmlns:a16="http://schemas.microsoft.com/office/drawing/2014/main" id="{293A2EC2-7274-4905-8DAF-A2D403034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0" name="Freeform 11">
              <a:extLst>
                <a:ext uri="{FF2B5EF4-FFF2-40B4-BE49-F238E27FC236}">
                  <a16:creationId xmlns:a16="http://schemas.microsoft.com/office/drawing/2014/main" id="{676BE7D1-3188-44D8-8A0A-51164D0AB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1" name="Freeform 12">
              <a:extLst>
                <a:ext uri="{FF2B5EF4-FFF2-40B4-BE49-F238E27FC236}">
                  <a16:creationId xmlns:a16="http://schemas.microsoft.com/office/drawing/2014/main" id="{2045A432-8539-4E56-9560-4B67D2520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0D746812-4D46-FB77-3133-959B63DAE396}"/>
              </a:ext>
            </a:extLst>
          </p:cNvPr>
          <p:cNvSpPr>
            <a:spLocks noGrp="1"/>
          </p:cNvSpPr>
          <p:nvPr>
            <p:ph type="title"/>
          </p:nvPr>
        </p:nvSpPr>
        <p:spPr>
          <a:xfrm>
            <a:off x="3067049" y="4562856"/>
            <a:ext cx="5560217" cy="898149"/>
          </a:xfrm>
        </p:spPr>
        <p:txBody>
          <a:bodyPr vert="horz" lIns="91440" tIns="45720" rIns="91440" bIns="45720" rtlCol="0" anchor="b">
            <a:normAutofit/>
          </a:bodyPr>
          <a:lstStyle/>
          <a:p>
            <a:pPr algn="r"/>
            <a:r>
              <a:rPr lang="en-US" sz="4200"/>
              <a:t>Break</a:t>
            </a:r>
          </a:p>
        </p:txBody>
      </p:sp>
      <p:sp>
        <p:nvSpPr>
          <p:cNvPr id="33" name="Rounded Rectangle 6">
            <a:extLst>
              <a:ext uri="{FF2B5EF4-FFF2-40B4-BE49-F238E27FC236}">
                <a16:creationId xmlns:a16="http://schemas.microsoft.com/office/drawing/2014/main" id="{86E639F9-7C5B-4E26-BF61-96FA02B9A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609600"/>
            <a:ext cx="5875020" cy="3633216"/>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10 Minute Timer - Calm Music for Relaxing">
            <a:hlinkClick r:id="" action="ppaction://media"/>
            <a:extLst>
              <a:ext uri="{FF2B5EF4-FFF2-40B4-BE49-F238E27FC236}">
                <a16:creationId xmlns:a16="http://schemas.microsoft.com/office/drawing/2014/main" id="{C3A2140A-1A56-0F84-F5E8-ED4C84359C44}"/>
              </a:ext>
            </a:extLst>
          </p:cNvPr>
          <p:cNvPicPr>
            <a:picLocks noRot="1" noChangeAspect="1"/>
          </p:cNvPicPr>
          <p:nvPr>
            <a:videoFile r:link="rId1"/>
          </p:nvPr>
        </p:nvPicPr>
        <p:blipFill>
          <a:blip r:embed="rId5"/>
          <a:stretch>
            <a:fillRect/>
          </a:stretch>
        </p:blipFill>
        <p:spPr>
          <a:xfrm>
            <a:off x="3116464" y="975360"/>
            <a:ext cx="5216665" cy="2947416"/>
          </a:xfrm>
          <a:prstGeom prst="rect">
            <a:avLst/>
          </a:prstGeom>
        </p:spPr>
      </p:pic>
    </p:spTree>
    <p:extLst>
      <p:ext uri="{BB962C8B-B14F-4D97-AF65-F5344CB8AC3E}">
        <p14:creationId xmlns:p14="http://schemas.microsoft.com/office/powerpoint/2010/main" val="331295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7D76-19C0-01F6-5486-1EC8130B379A}"/>
              </a:ext>
            </a:extLst>
          </p:cNvPr>
          <p:cNvSpPr>
            <a:spLocks noGrp="1"/>
          </p:cNvSpPr>
          <p:nvPr>
            <p:ph type="title"/>
          </p:nvPr>
        </p:nvSpPr>
        <p:spPr>
          <a:xfrm>
            <a:off x="1198880" y="670517"/>
            <a:ext cx="7294880" cy="905581"/>
          </a:xfrm>
        </p:spPr>
        <p:txBody>
          <a:bodyPr>
            <a:normAutofit fontScale="90000"/>
          </a:bodyPr>
          <a:lstStyle/>
          <a:p>
            <a:r>
              <a:rPr lang="en-US" sz="4800" dirty="0"/>
              <a:t>🎯</a:t>
            </a:r>
            <a:r>
              <a:rPr lang="en-US" sz="2700" dirty="0"/>
              <a:t>Circle we Cannot Control  -	Concerns to Influence</a:t>
            </a:r>
            <a:br>
              <a:rPr lang="en-US" sz="2700" dirty="0"/>
            </a:br>
            <a:r>
              <a:rPr lang="en-US" sz="2700" dirty="0"/>
              <a:t>Circles I can Control</a:t>
            </a:r>
            <a:br>
              <a:rPr lang="en-US" sz="2700" dirty="0"/>
            </a:br>
            <a:br>
              <a:rPr lang="en-US" b="1" dirty="0">
                <a:latin typeface="+mn-lt"/>
              </a:rPr>
            </a:br>
            <a:endParaRPr lang="en-US" sz="1300" dirty="0">
              <a:latin typeface="+mn-lt"/>
            </a:endParaRPr>
          </a:p>
        </p:txBody>
      </p:sp>
      <p:sp>
        <p:nvSpPr>
          <p:cNvPr id="5" name="TextBox 4">
            <a:extLst>
              <a:ext uri="{FF2B5EF4-FFF2-40B4-BE49-F238E27FC236}">
                <a16:creationId xmlns:a16="http://schemas.microsoft.com/office/drawing/2014/main" id="{447EB80A-2F37-A87D-EFBC-ED92CDB6E8FB}"/>
              </a:ext>
            </a:extLst>
          </p:cNvPr>
          <p:cNvSpPr txBox="1"/>
          <p:nvPr/>
        </p:nvSpPr>
        <p:spPr>
          <a:xfrm>
            <a:off x="982133" y="1529007"/>
            <a:ext cx="7970798" cy="1323439"/>
          </a:xfrm>
          <a:prstGeom prst="rect">
            <a:avLst/>
          </a:prstGeom>
          <a:noFill/>
        </p:spPr>
        <p:txBody>
          <a:bodyPr wrap="square">
            <a:spAutoFit/>
          </a:bodyPr>
          <a:lstStyle/>
          <a:p>
            <a:r>
              <a:rPr lang="en-US" sz="2000" dirty="0">
                <a:latin typeface="+mn-lt"/>
              </a:rPr>
              <a:t>As a transit leader, you face daily challenges that can feel overwhelming — from weather delays and staffing shortages to customer demands and maintenance issues. This exercise helps you focus on what’s truly within your control, what you can influence, and what you must let go of</a:t>
            </a:r>
            <a:endParaRPr lang="en-US" sz="2000" dirty="0"/>
          </a:p>
        </p:txBody>
      </p:sp>
      <p:sp>
        <p:nvSpPr>
          <p:cNvPr id="3" name="TextBox 2">
            <a:extLst>
              <a:ext uri="{FF2B5EF4-FFF2-40B4-BE49-F238E27FC236}">
                <a16:creationId xmlns:a16="http://schemas.microsoft.com/office/drawing/2014/main" id="{DAA42D77-A88A-F7EB-8E5F-B27A5CBAB55D}"/>
              </a:ext>
            </a:extLst>
          </p:cNvPr>
          <p:cNvSpPr txBox="1"/>
          <p:nvPr/>
        </p:nvSpPr>
        <p:spPr>
          <a:xfrm>
            <a:off x="766169" y="2987939"/>
            <a:ext cx="2291209" cy="2035232"/>
          </a:xfrm>
          <a:prstGeom prst="rect">
            <a:avLst/>
          </a:prstGeom>
          <a:solidFill>
            <a:schemeClr val="accent1"/>
          </a:solidFill>
          <a:ln>
            <a:solidFill>
              <a:schemeClr val="tx1"/>
            </a:solidFill>
          </a:ln>
        </p:spPr>
        <p:txBody>
          <a:bodyPr wrap="square" rtlCol="0">
            <a:spAutoFit/>
          </a:bodyPr>
          <a:lstStyle/>
          <a:p>
            <a:endParaRPr lang="en-US" dirty="0"/>
          </a:p>
        </p:txBody>
      </p:sp>
      <p:sp>
        <p:nvSpPr>
          <p:cNvPr id="4" name="Rectangle: Rounded Corners 3">
            <a:extLst>
              <a:ext uri="{FF2B5EF4-FFF2-40B4-BE49-F238E27FC236}">
                <a16:creationId xmlns:a16="http://schemas.microsoft.com/office/drawing/2014/main" id="{58437953-BDC6-35B1-CE1B-2E5E88FD3D7B}"/>
              </a:ext>
            </a:extLst>
          </p:cNvPr>
          <p:cNvSpPr/>
          <p:nvPr/>
        </p:nvSpPr>
        <p:spPr>
          <a:xfrm>
            <a:off x="982133" y="3181397"/>
            <a:ext cx="2291209" cy="24441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Things You Cannot Control. Examples: Weather, funding levels, system policies, or unexpected public events.</a:t>
            </a:r>
          </a:p>
          <a:p>
            <a:pPr algn="ctr"/>
            <a:endParaRPr lang="en-US" dirty="0"/>
          </a:p>
        </p:txBody>
      </p:sp>
      <p:sp>
        <p:nvSpPr>
          <p:cNvPr id="6" name="TextBox 5">
            <a:extLst>
              <a:ext uri="{FF2B5EF4-FFF2-40B4-BE49-F238E27FC236}">
                <a16:creationId xmlns:a16="http://schemas.microsoft.com/office/drawing/2014/main" id="{2F7FBEF2-3F6E-2B25-B794-EF6E43DBBE07}"/>
              </a:ext>
            </a:extLst>
          </p:cNvPr>
          <p:cNvSpPr txBox="1"/>
          <p:nvPr/>
        </p:nvSpPr>
        <p:spPr>
          <a:xfrm>
            <a:off x="3517292" y="2987941"/>
            <a:ext cx="2401035" cy="2035230"/>
          </a:xfrm>
          <a:prstGeom prst="rect">
            <a:avLst/>
          </a:prstGeom>
          <a:solidFill>
            <a:schemeClr val="accent1"/>
          </a:solidFill>
          <a:ln>
            <a:solidFill>
              <a:schemeClr val="tx1"/>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A0B34DBD-EEE9-B2F5-7B7C-6559157CE1C7}"/>
              </a:ext>
            </a:extLst>
          </p:cNvPr>
          <p:cNvSpPr txBox="1"/>
          <p:nvPr/>
        </p:nvSpPr>
        <p:spPr>
          <a:xfrm>
            <a:off x="6378241" y="2964945"/>
            <a:ext cx="2401035" cy="1974624"/>
          </a:xfrm>
          <a:prstGeom prst="rect">
            <a:avLst/>
          </a:prstGeom>
          <a:solidFill>
            <a:schemeClr val="accent1"/>
          </a:solidFill>
          <a:ln>
            <a:solidFill>
              <a:schemeClr val="tx1"/>
            </a:solidFill>
          </a:ln>
        </p:spPr>
        <p:txBody>
          <a:bodyPr wrap="square" rtlCol="0">
            <a:spAutoFit/>
          </a:bodyPr>
          <a:lstStyle/>
          <a:p>
            <a:endParaRPr lang="en-US" dirty="0"/>
          </a:p>
        </p:txBody>
      </p:sp>
      <p:sp>
        <p:nvSpPr>
          <p:cNvPr id="11" name="Rectangle: Rounded Corners 10">
            <a:extLst>
              <a:ext uri="{FF2B5EF4-FFF2-40B4-BE49-F238E27FC236}">
                <a16:creationId xmlns:a16="http://schemas.microsoft.com/office/drawing/2014/main" id="{EE798402-7C84-696B-7D08-87F3D1CEEACB}"/>
              </a:ext>
            </a:extLst>
          </p:cNvPr>
          <p:cNvSpPr/>
          <p:nvPr/>
        </p:nvSpPr>
        <p:spPr>
          <a:xfrm>
            <a:off x="3821927" y="3232210"/>
            <a:ext cx="2291209" cy="23941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                             Things I Can Influence.  Examples: Team motivation, process improvements, peer collaboration, or scheduling adjustments.</a:t>
            </a:r>
          </a:p>
          <a:p>
            <a:pPr algn="ctr"/>
            <a:endParaRPr lang="en-US" dirty="0"/>
          </a:p>
        </p:txBody>
      </p:sp>
      <p:sp>
        <p:nvSpPr>
          <p:cNvPr id="12" name="Rectangle: Rounded Corners 11">
            <a:extLst>
              <a:ext uri="{FF2B5EF4-FFF2-40B4-BE49-F238E27FC236}">
                <a16:creationId xmlns:a16="http://schemas.microsoft.com/office/drawing/2014/main" id="{DFC31877-05AD-846C-3DCA-68882F2034B5}"/>
              </a:ext>
            </a:extLst>
          </p:cNvPr>
          <p:cNvSpPr/>
          <p:nvPr/>
        </p:nvSpPr>
        <p:spPr>
          <a:xfrm>
            <a:off x="6794115" y="3181397"/>
            <a:ext cx="2250265" cy="24441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schemeClr val="tx1"/>
                </a:solidFill>
              </a:rPr>
              <a:t>                                Things You Can  Control. Examples: Your attitude, communication, planning, accountability, follow-up, and team support.</a:t>
            </a:r>
          </a:p>
          <a:p>
            <a:pPr algn="ctr"/>
            <a:endParaRPr lang="en-US" dirty="0"/>
          </a:p>
        </p:txBody>
      </p:sp>
    </p:spTree>
    <p:extLst>
      <p:ext uri="{BB962C8B-B14F-4D97-AF65-F5344CB8AC3E}">
        <p14:creationId xmlns:p14="http://schemas.microsoft.com/office/powerpoint/2010/main" val="29846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529D5-6039-AD73-4FFC-C378B6BBF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9F0B2-F6E9-176C-6B90-6B78164E6F5E}"/>
              </a:ext>
            </a:extLst>
          </p:cNvPr>
          <p:cNvSpPr>
            <a:spLocks noGrp="1"/>
          </p:cNvSpPr>
          <p:nvPr>
            <p:ph type="title"/>
          </p:nvPr>
        </p:nvSpPr>
        <p:spPr>
          <a:xfrm>
            <a:off x="401265" y="685800"/>
            <a:ext cx="1979972" cy="5105400"/>
          </a:xfrm>
        </p:spPr>
        <p:txBody>
          <a:bodyPr>
            <a:normAutofit/>
          </a:bodyPr>
          <a:lstStyle/>
          <a:p>
            <a:r>
              <a:rPr lang="en-US" sz="3700" dirty="0"/>
              <a:t>Can or Cannot Control </a:t>
            </a:r>
          </a:p>
        </p:txBody>
      </p:sp>
      <p:sp>
        <p:nvSpPr>
          <p:cNvPr id="5" name="Content Placeholder 4">
            <a:extLst>
              <a:ext uri="{FF2B5EF4-FFF2-40B4-BE49-F238E27FC236}">
                <a16:creationId xmlns:a16="http://schemas.microsoft.com/office/drawing/2014/main" id="{DDCF7B9D-B822-CA73-E58C-B50F050F8DCD}"/>
              </a:ext>
            </a:extLst>
          </p:cNvPr>
          <p:cNvSpPr>
            <a:spLocks noGrp="1"/>
          </p:cNvSpPr>
          <p:nvPr>
            <p:ph idx="1"/>
          </p:nvPr>
        </p:nvSpPr>
        <p:spPr>
          <a:xfrm>
            <a:off x="2593075" y="143302"/>
            <a:ext cx="6550925" cy="6728346"/>
          </a:xfrm>
        </p:spPr>
        <p:txBody>
          <a:bodyPr>
            <a:noAutofit/>
          </a:bodyPr>
          <a:lstStyle/>
          <a:p>
            <a:pPr lvl="0"/>
            <a:r>
              <a:rPr lang="en-US" sz="1800" dirty="0"/>
              <a:t>Accident or breakdown - one of your vehicles is in a collision.</a:t>
            </a:r>
          </a:p>
          <a:p>
            <a:r>
              <a:rPr lang="en-US" sz="1800" dirty="0"/>
              <a:t>How You Communicate - tone, timing, clarity of your messages</a:t>
            </a:r>
          </a:p>
          <a:p>
            <a:pPr lvl="0"/>
            <a:r>
              <a:rPr lang="en-US" sz="1800" dirty="0"/>
              <a:t>Out sick - a driver or dispatcher is out sick unexpectedly; you need to figure out who can pick up the slack.</a:t>
            </a:r>
          </a:p>
          <a:p>
            <a:r>
              <a:rPr lang="en-US" sz="1800" dirty="0"/>
              <a:t>How You Prioritize and Plan: Setting clear MITs (Most Important Tasks) each day</a:t>
            </a:r>
          </a:p>
          <a:p>
            <a:pPr lvl="0"/>
            <a:r>
              <a:rPr lang="en-US" sz="1800" dirty="0"/>
              <a:t>Reporting Season  - you’re working on your national transit database, and it’s taking up so much of your time other aspects of your agency are suffering</a:t>
            </a:r>
          </a:p>
          <a:p>
            <a:r>
              <a:rPr lang="en-US" sz="1800" dirty="0"/>
              <a:t>Operational Choices Within Your Span of Control: Route assignments, shift coordination, and crew briefings</a:t>
            </a:r>
          </a:p>
          <a:p>
            <a:pPr lvl="0"/>
            <a:r>
              <a:rPr lang="en-US" sz="1800" dirty="0"/>
              <a:t>Mandatory Meetings  - you’re stuck with mandatory reviews by the state, or meetings with your local elected officials, or your board of directors.</a:t>
            </a:r>
          </a:p>
          <a:p>
            <a:pPr lvl="0"/>
            <a:r>
              <a:rPr lang="en-US" sz="1800" dirty="0"/>
              <a:t>Understaffing  - You’re taking on multiple roles, and you don’t have time to handle all of them.</a:t>
            </a:r>
          </a:p>
          <a:p>
            <a:pPr lvl="0"/>
            <a:r>
              <a:rPr lang="en-US" sz="1800" dirty="0"/>
              <a:t>Extreme weather - snow or storm is coming, and you need to redo or cancel service</a:t>
            </a:r>
          </a:p>
        </p:txBody>
      </p:sp>
      <p:pic>
        <p:nvPicPr>
          <p:cNvPr id="3" name="Picture 2">
            <a:extLst>
              <a:ext uri="{FF2B5EF4-FFF2-40B4-BE49-F238E27FC236}">
                <a16:creationId xmlns:a16="http://schemas.microsoft.com/office/drawing/2014/main" id="{3636ED98-5ADF-4F80-DE37-51637FC1B01E}"/>
              </a:ext>
            </a:extLst>
          </p:cNvPr>
          <p:cNvPicPr>
            <a:picLocks noChangeAspect="1"/>
          </p:cNvPicPr>
          <p:nvPr/>
        </p:nvPicPr>
        <p:blipFill>
          <a:blip r:embed="rId3"/>
          <a:stretch>
            <a:fillRect/>
          </a:stretch>
        </p:blipFill>
        <p:spPr>
          <a:xfrm>
            <a:off x="1021711" y="327552"/>
            <a:ext cx="1359526" cy="1944793"/>
          </a:xfrm>
          <a:prstGeom prst="rect">
            <a:avLst/>
          </a:prstGeom>
        </p:spPr>
      </p:pic>
    </p:spTree>
    <p:extLst>
      <p:ext uri="{BB962C8B-B14F-4D97-AF65-F5344CB8AC3E}">
        <p14:creationId xmlns:p14="http://schemas.microsoft.com/office/powerpoint/2010/main" val="52139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5545-3EB6-ACFF-FB4C-60C4BD1B4EA1}"/>
              </a:ext>
            </a:extLst>
          </p:cNvPr>
          <p:cNvSpPr>
            <a:spLocks noGrp="1"/>
          </p:cNvSpPr>
          <p:nvPr>
            <p:ph type="title"/>
          </p:nvPr>
        </p:nvSpPr>
        <p:spPr>
          <a:xfrm>
            <a:off x="1320529" y="685800"/>
            <a:ext cx="7306739" cy="1752599"/>
          </a:xfrm>
        </p:spPr>
        <p:txBody>
          <a:bodyPr>
            <a:normAutofit/>
          </a:bodyPr>
          <a:lstStyle/>
          <a:p>
            <a:r>
              <a:rPr lang="en-US" dirty="0"/>
              <a:t>Venn Diagram Exercise –       Transit Leadership Style </a:t>
            </a:r>
          </a:p>
        </p:txBody>
      </p:sp>
      <p:graphicFrame>
        <p:nvGraphicFramePr>
          <p:cNvPr id="5" name="Content Placeholder 2">
            <a:extLst>
              <a:ext uri="{FF2B5EF4-FFF2-40B4-BE49-F238E27FC236}">
                <a16:creationId xmlns:a16="http://schemas.microsoft.com/office/drawing/2014/main" id="{74132DF0-A939-BA65-354F-7503B9E030D7}"/>
              </a:ext>
            </a:extLst>
          </p:cNvPr>
          <p:cNvGraphicFramePr>
            <a:graphicFrameLocks noGrp="1"/>
          </p:cNvGraphicFramePr>
          <p:nvPr>
            <p:ph idx="1"/>
            <p:extLst>
              <p:ext uri="{D42A27DB-BD31-4B8C-83A1-F6EECF244321}">
                <p14:modId xmlns:p14="http://schemas.microsoft.com/office/powerpoint/2010/main" val="96649902"/>
              </p:ext>
            </p:extLst>
          </p:nvPr>
        </p:nvGraphicFramePr>
        <p:xfrm>
          <a:off x="1320528" y="2694562"/>
          <a:ext cx="7306740" cy="3096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Online Media 2" title="12  Minute Timer">
            <a:hlinkClick r:id="" action="ppaction://media"/>
            <a:extLst>
              <a:ext uri="{FF2B5EF4-FFF2-40B4-BE49-F238E27FC236}">
                <a16:creationId xmlns:a16="http://schemas.microsoft.com/office/drawing/2014/main" id="{E3F3424F-FA63-A5CB-4853-1BE016DDF832}"/>
              </a:ext>
            </a:extLst>
          </p:cNvPr>
          <p:cNvPicPr>
            <a:picLocks noRot="1" noChangeAspect="1"/>
          </p:cNvPicPr>
          <p:nvPr>
            <a:videoFile r:link="rId1"/>
          </p:nvPr>
        </p:nvPicPr>
        <p:blipFill>
          <a:blip r:embed="rId9"/>
          <a:stretch>
            <a:fillRect/>
          </a:stretch>
        </p:blipFill>
        <p:spPr>
          <a:xfrm>
            <a:off x="7465325" y="188396"/>
            <a:ext cx="1555845" cy="878404"/>
          </a:xfrm>
          <a:prstGeom prst="rect">
            <a:avLst/>
          </a:prstGeom>
        </p:spPr>
      </p:pic>
    </p:spTree>
    <p:extLst>
      <p:ext uri="{BB962C8B-B14F-4D97-AF65-F5344CB8AC3E}">
        <p14:creationId xmlns:p14="http://schemas.microsoft.com/office/powerpoint/2010/main" val="200454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E47280D-9DF4-4EC0-870E-F5799F7AD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useBgFill="1">
        <p:nvSpPr>
          <p:cNvPr id="31" name="Freeform 37">
            <a:extLst>
              <a:ext uri="{FF2B5EF4-FFF2-40B4-BE49-F238E27FC236}">
                <a16:creationId xmlns:a16="http://schemas.microsoft.com/office/drawing/2014/main" id="{7ED3A13C-2CCC-4715-A54F-87795E0CE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
            <a:ext cx="6004037" cy="6857999"/>
          </a:xfrm>
          <a:custGeom>
            <a:avLst/>
            <a:gdLst>
              <a:gd name="connsiteX0" fmla="*/ 0 w 8005382"/>
              <a:gd name="connsiteY0" fmla="*/ 0 h 6857999"/>
              <a:gd name="connsiteX1" fmla="*/ 7723450 w 8005382"/>
              <a:gd name="connsiteY1" fmla="*/ 0 h 6857999"/>
              <a:gd name="connsiteX2" fmla="*/ 6859850 w 8005382"/>
              <a:gd name="connsiteY2" fmla="*/ 5223932 h 6857999"/>
              <a:gd name="connsiteX3" fmla="*/ 8005382 w 8005382"/>
              <a:gd name="connsiteY3" fmla="*/ 6857999 h 6857999"/>
              <a:gd name="connsiteX4" fmla="*/ 0 w 8005382"/>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382" h="6857999">
                <a:moveTo>
                  <a:pt x="0" y="0"/>
                </a:moveTo>
                <a:lnTo>
                  <a:pt x="7723450" y="0"/>
                </a:lnTo>
                <a:lnTo>
                  <a:pt x="6859850" y="5223932"/>
                </a:lnTo>
                <a:lnTo>
                  <a:pt x="8005382" y="6857999"/>
                </a:lnTo>
                <a:lnTo>
                  <a:pt x="0" y="6857999"/>
                </a:lnTo>
                <a:close/>
              </a:path>
            </a:pathLst>
          </a:custGeom>
          <a:ln>
            <a:noFill/>
          </a:ln>
          <a:effectLst/>
        </p:spPr>
        <p:style>
          <a:lnRef idx="1">
            <a:schemeClr val="accent1"/>
          </a:lnRef>
          <a:fillRef idx="1003">
            <a:schemeClr val="lt1"/>
          </a:fillRef>
          <a:effectRef idx="2">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FB6C0892-83F6-4C98-B806-06627C732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07197" y="0"/>
            <a:ext cx="1827609" cy="6858001"/>
            <a:chOff x="1320800" y="0"/>
            <a:chExt cx="2436813" cy="6858001"/>
          </a:xfrm>
        </p:grpSpPr>
        <p:sp>
          <p:nvSpPr>
            <p:cNvPr id="34" name="Freeform 6">
              <a:extLst>
                <a:ext uri="{FF2B5EF4-FFF2-40B4-BE49-F238E27FC236}">
                  <a16:creationId xmlns:a16="http://schemas.microsoft.com/office/drawing/2014/main" id="{76E9889C-BAC7-429B-86C0-2D7736A39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5" name="Freeform 7">
              <a:extLst>
                <a:ext uri="{FF2B5EF4-FFF2-40B4-BE49-F238E27FC236}">
                  <a16:creationId xmlns:a16="http://schemas.microsoft.com/office/drawing/2014/main" id="{B84616D5-1F3D-4B55-BA27-B53B56376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36" name="Freeform 8">
              <a:extLst>
                <a:ext uri="{FF2B5EF4-FFF2-40B4-BE49-F238E27FC236}">
                  <a16:creationId xmlns:a16="http://schemas.microsoft.com/office/drawing/2014/main" id="{D6883E9B-59DA-4777-AC43-55F9164D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37" name="Freeform 9">
              <a:extLst>
                <a:ext uri="{FF2B5EF4-FFF2-40B4-BE49-F238E27FC236}">
                  <a16:creationId xmlns:a16="http://schemas.microsoft.com/office/drawing/2014/main" id="{F5442FF4-005F-4930-92FB-6594E29C4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8" name="Freeform 10">
              <a:extLst>
                <a:ext uri="{FF2B5EF4-FFF2-40B4-BE49-F238E27FC236}">
                  <a16:creationId xmlns:a16="http://schemas.microsoft.com/office/drawing/2014/main" id="{648BA981-E918-4543-BE19-51E03C571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9" name="Freeform 11">
              <a:extLst>
                <a:ext uri="{FF2B5EF4-FFF2-40B4-BE49-F238E27FC236}">
                  <a16:creationId xmlns:a16="http://schemas.microsoft.com/office/drawing/2014/main" id="{03A6AFED-BD81-4CCC-AADE-1E8923376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2" name="Title 1">
            <a:extLst>
              <a:ext uri="{FF2B5EF4-FFF2-40B4-BE49-F238E27FC236}">
                <a16:creationId xmlns:a16="http://schemas.microsoft.com/office/drawing/2014/main" id="{A2273FCF-54FD-B422-3420-AC2F0DF307FE}"/>
              </a:ext>
            </a:extLst>
          </p:cNvPr>
          <p:cNvSpPr>
            <a:spLocks noGrp="1"/>
          </p:cNvSpPr>
          <p:nvPr>
            <p:ph type="title"/>
          </p:nvPr>
        </p:nvSpPr>
        <p:spPr>
          <a:xfrm>
            <a:off x="6256432" y="1023257"/>
            <a:ext cx="2426312" cy="4767943"/>
          </a:xfrm>
          <a:effectLst/>
        </p:spPr>
        <p:txBody>
          <a:bodyPr anchor="ctr">
            <a:normAutofit/>
          </a:bodyPr>
          <a:lstStyle/>
          <a:p>
            <a:pPr algn="l"/>
            <a:r>
              <a:rPr lang="en-US" sz="3700" dirty="0">
                <a:solidFill>
                  <a:srgbClr val="000000"/>
                </a:solidFill>
              </a:rPr>
              <a:t>Leadership Habits </a:t>
            </a:r>
          </a:p>
        </p:txBody>
      </p:sp>
      <p:sp>
        <p:nvSpPr>
          <p:cNvPr id="3" name="Content Placeholder 2">
            <a:extLst>
              <a:ext uri="{FF2B5EF4-FFF2-40B4-BE49-F238E27FC236}">
                <a16:creationId xmlns:a16="http://schemas.microsoft.com/office/drawing/2014/main" id="{B2276549-4055-0D8C-D3C5-91805496AF26}"/>
              </a:ext>
            </a:extLst>
          </p:cNvPr>
          <p:cNvSpPr>
            <a:spLocks noGrp="1"/>
          </p:cNvSpPr>
          <p:nvPr>
            <p:ph idx="1"/>
          </p:nvPr>
        </p:nvSpPr>
        <p:spPr>
          <a:xfrm>
            <a:off x="109182" y="2"/>
            <a:ext cx="5327806" cy="6857999"/>
          </a:xfrm>
        </p:spPr>
        <p:txBody>
          <a:bodyPr anchor="ctr">
            <a:normAutofit fontScale="70000" lnSpcReduction="20000"/>
          </a:bodyPr>
          <a:lstStyle/>
          <a:p>
            <a:pPr marL="0" indent="0">
              <a:lnSpc>
                <a:spcPct val="120000"/>
              </a:lnSpc>
              <a:buNone/>
            </a:pPr>
            <a:r>
              <a:rPr lang="en-US" sz="2000" b="1" dirty="0"/>
              <a:t>⚡ “Hero Mode”</a:t>
            </a:r>
          </a:p>
          <a:p>
            <a:pPr marL="0" indent="0">
              <a:lnSpc>
                <a:spcPct val="120000"/>
              </a:lnSpc>
              <a:buNone/>
            </a:pPr>
            <a:r>
              <a:rPr lang="en-US" sz="2000" b="1" dirty="0"/>
              <a:t>Description: Taking on every crisis or tough task personally to “save the day.”</a:t>
            </a:r>
            <a:br>
              <a:rPr lang="en-US" sz="2000" b="1" dirty="0"/>
            </a:br>
            <a:r>
              <a:rPr lang="en-US" sz="2000" b="1" dirty="0"/>
              <a:t>Trap: Feels responsible and rewarding but prevents the team from learning and creates burnout.</a:t>
            </a:r>
            <a:br>
              <a:rPr lang="en-US" sz="2000" b="1" dirty="0"/>
            </a:br>
            <a:r>
              <a:rPr lang="en-US" sz="2000" b="1" dirty="0"/>
              <a:t>Shift: Step back and empower others to solve problems — coach instead of rescue.</a:t>
            </a:r>
          </a:p>
          <a:p>
            <a:pPr marL="0" indent="0">
              <a:lnSpc>
                <a:spcPct val="120000"/>
              </a:lnSpc>
              <a:buNone/>
            </a:pPr>
            <a:r>
              <a:rPr lang="en-US" sz="2000" b="1" dirty="0"/>
              <a:t>🤝 Overhelping</a:t>
            </a:r>
          </a:p>
          <a:p>
            <a:pPr marL="0" indent="0">
              <a:lnSpc>
                <a:spcPct val="120000"/>
              </a:lnSpc>
              <a:buNone/>
            </a:pPr>
            <a:r>
              <a:rPr lang="en-US" sz="2000" b="1" dirty="0"/>
              <a:t>Description: Jumping in to fix or finish work for others instead of guiding them.</a:t>
            </a:r>
            <a:br>
              <a:rPr lang="en-US" sz="2000" b="1" dirty="0"/>
            </a:br>
            <a:r>
              <a:rPr lang="en-US" sz="2000" b="1" dirty="0"/>
              <a:t>Trap: Builds dependency, not capability. You end up doing your job and theirs.</a:t>
            </a:r>
            <a:br>
              <a:rPr lang="en-US" sz="2000" b="1" dirty="0"/>
            </a:br>
            <a:r>
              <a:rPr lang="en-US" sz="2000" b="1" dirty="0"/>
              <a:t>Shift: Ask coaching questions — “What’s your next step?” or “What’s your plan for this?”</a:t>
            </a:r>
          </a:p>
          <a:p>
            <a:pPr marL="0" indent="0">
              <a:lnSpc>
                <a:spcPct val="120000"/>
              </a:lnSpc>
              <a:buNone/>
            </a:pPr>
            <a:r>
              <a:rPr lang="en-US" sz="2000" b="1" dirty="0"/>
              <a:t>🚫 Avoiding Delegation</a:t>
            </a:r>
          </a:p>
          <a:p>
            <a:pPr marL="0" indent="0">
              <a:lnSpc>
                <a:spcPct val="120000"/>
              </a:lnSpc>
              <a:buNone/>
            </a:pPr>
            <a:r>
              <a:rPr lang="en-US" sz="2000" b="1" dirty="0"/>
              <a:t>Description: Thinking “it’s faster if I just do it myself.”</a:t>
            </a:r>
            <a:br>
              <a:rPr lang="en-US" sz="2000" b="1" dirty="0"/>
            </a:br>
            <a:r>
              <a:rPr lang="en-US" sz="2000" b="1" dirty="0"/>
              <a:t>Trap: Short-term gain, long-term pain — you stay stuck in the weeds.</a:t>
            </a:r>
            <a:br>
              <a:rPr lang="en-US" sz="2000" b="1" dirty="0"/>
            </a:br>
            <a:r>
              <a:rPr lang="en-US" sz="2000" b="1" dirty="0"/>
              <a:t>Shift: Delegate outcomes, not just tasks. Clarify expectations and check progress, not perfection.</a:t>
            </a:r>
          </a:p>
          <a:p>
            <a:pPr marL="0" indent="0">
              <a:lnSpc>
                <a:spcPct val="120000"/>
              </a:lnSpc>
              <a:buNone/>
            </a:pPr>
            <a:r>
              <a:rPr lang="en-US" sz="2000" b="1" dirty="0"/>
              <a:t>🔥 Reactivity</a:t>
            </a:r>
          </a:p>
          <a:p>
            <a:pPr marL="0" indent="0">
              <a:lnSpc>
                <a:spcPct val="120000"/>
              </a:lnSpc>
              <a:buNone/>
            </a:pPr>
            <a:r>
              <a:rPr lang="en-US" sz="2000" b="1" dirty="0"/>
              <a:t>Description: Constantly responding to issues, interruptions, and messages.</a:t>
            </a:r>
            <a:br>
              <a:rPr lang="en-US" sz="2000" b="1" dirty="0"/>
            </a:br>
            <a:r>
              <a:rPr lang="en-US" sz="2000" b="1" dirty="0"/>
              <a:t>Trap: Keeps you busy but not effective. You’re running on adrenaline, not priorities.</a:t>
            </a:r>
            <a:br>
              <a:rPr lang="en-US" sz="2000" b="1" dirty="0"/>
            </a:br>
            <a:r>
              <a:rPr lang="en-US" sz="2000" b="1" dirty="0"/>
              <a:t>Shift: Use daily planning and MITs (Most Important Tasks) to focus on proactive work first.</a:t>
            </a:r>
          </a:p>
          <a:p>
            <a:pPr>
              <a:lnSpc>
                <a:spcPct val="90000"/>
              </a:lnSpc>
            </a:pPr>
            <a:endParaRPr lang="en-US" sz="900" dirty="0"/>
          </a:p>
        </p:txBody>
      </p:sp>
    </p:spTree>
    <p:extLst>
      <p:ext uri="{BB962C8B-B14F-4D97-AF65-F5344CB8AC3E}">
        <p14:creationId xmlns:p14="http://schemas.microsoft.com/office/powerpoint/2010/main" val="240452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A112-EA9E-68DC-F2C7-D8FCABD4909C}"/>
              </a:ext>
            </a:extLst>
          </p:cNvPr>
          <p:cNvSpPr>
            <a:spLocks noGrp="1"/>
          </p:cNvSpPr>
          <p:nvPr>
            <p:ph type="title"/>
          </p:nvPr>
        </p:nvSpPr>
        <p:spPr>
          <a:xfrm>
            <a:off x="846161" y="213360"/>
            <a:ext cx="8297839" cy="2103119"/>
          </a:xfrm>
        </p:spPr>
        <p:txBody>
          <a:bodyPr>
            <a:normAutofit/>
          </a:bodyPr>
          <a:lstStyle/>
          <a:p>
            <a:r>
              <a:rPr lang="en-US" sz="2000" dirty="0"/>
              <a:t>As a leader, your value isn’t measured by how much you </a:t>
            </a:r>
            <a:r>
              <a:rPr lang="en-US" sz="2000" i="1" dirty="0"/>
              <a:t>do</a:t>
            </a:r>
            <a:r>
              <a:rPr lang="en-US" sz="2000" dirty="0"/>
              <a:t> —</a:t>
            </a:r>
            <a:br>
              <a:rPr lang="en-US" sz="2000" dirty="0"/>
            </a:br>
            <a:r>
              <a:rPr lang="en-US" sz="2000" dirty="0"/>
              <a:t>it’s measured by how well you </a:t>
            </a:r>
            <a:r>
              <a:rPr lang="en-US" sz="2000" i="1" dirty="0"/>
              <a:t>enable others to do</a:t>
            </a:r>
            <a:r>
              <a:rPr lang="en-US" sz="2000" dirty="0"/>
              <a:t>.</a:t>
            </a:r>
            <a:br>
              <a:rPr lang="en-US" sz="2000" dirty="0"/>
            </a:br>
            <a:br>
              <a:rPr lang="en-US" sz="2000" dirty="0"/>
            </a:br>
            <a:r>
              <a:rPr lang="en-US" sz="2000" dirty="0"/>
              <a:t>Many operational leaders struggle to transition from being the “go-to” person to being the “guide.”</a:t>
            </a:r>
          </a:p>
        </p:txBody>
      </p:sp>
      <p:graphicFrame>
        <p:nvGraphicFramePr>
          <p:cNvPr id="10" name="Content Placeholder 9">
            <a:extLst>
              <a:ext uri="{FF2B5EF4-FFF2-40B4-BE49-F238E27FC236}">
                <a16:creationId xmlns:a16="http://schemas.microsoft.com/office/drawing/2014/main" id="{38DAF917-03C6-8EB8-B627-BE486B321622}"/>
              </a:ext>
            </a:extLst>
          </p:cNvPr>
          <p:cNvGraphicFramePr>
            <a:graphicFrameLocks noGrp="1"/>
          </p:cNvGraphicFramePr>
          <p:nvPr>
            <p:ph idx="1"/>
            <p:extLst>
              <p:ext uri="{D42A27DB-BD31-4B8C-83A1-F6EECF244321}">
                <p14:modId xmlns:p14="http://schemas.microsoft.com/office/powerpoint/2010/main" val="2763508094"/>
              </p:ext>
            </p:extLst>
          </p:nvPr>
        </p:nvGraphicFramePr>
        <p:xfrm>
          <a:off x="982133" y="2641440"/>
          <a:ext cx="7998094" cy="3019651"/>
        </p:xfrm>
        <a:graphic>
          <a:graphicData uri="http://schemas.openxmlformats.org/drawingml/2006/table">
            <a:tbl>
              <a:tblPr/>
              <a:tblGrid>
                <a:gridCol w="3999047">
                  <a:extLst>
                    <a:ext uri="{9D8B030D-6E8A-4147-A177-3AD203B41FA5}">
                      <a16:colId xmlns:a16="http://schemas.microsoft.com/office/drawing/2014/main" val="3870904517"/>
                    </a:ext>
                  </a:extLst>
                </a:gridCol>
                <a:gridCol w="3999047">
                  <a:extLst>
                    <a:ext uri="{9D8B030D-6E8A-4147-A177-3AD203B41FA5}">
                      <a16:colId xmlns:a16="http://schemas.microsoft.com/office/drawing/2014/main" val="4216304094"/>
                    </a:ext>
                  </a:extLst>
                </a:gridCol>
              </a:tblGrid>
              <a:tr h="365760">
                <a:tc>
                  <a:txBody>
                    <a:bodyPr/>
                    <a:lstStyle/>
                    <a:p>
                      <a:pPr>
                        <a:buNone/>
                      </a:pPr>
                      <a:r>
                        <a:rPr lang="en-US" sz="1800" b="1" dirty="0"/>
                        <a:t>Doing</a:t>
                      </a:r>
                      <a:endParaRPr lang="en-US" sz="1800" dirty="0"/>
                    </a:p>
                  </a:txBody>
                  <a:tcPr anchor="ctr">
                    <a:lnL>
                      <a:noFill/>
                    </a:lnL>
                    <a:lnR>
                      <a:noFill/>
                    </a:lnR>
                    <a:lnT>
                      <a:noFill/>
                    </a:lnT>
                    <a:lnB>
                      <a:noFill/>
                    </a:lnB>
                    <a:noFill/>
                  </a:tcPr>
                </a:tc>
                <a:tc>
                  <a:txBody>
                    <a:bodyPr/>
                    <a:lstStyle/>
                    <a:p>
                      <a:pPr>
                        <a:buNone/>
                      </a:pPr>
                      <a:r>
                        <a:rPr lang="en-US" sz="1800" b="1"/>
                        <a:t>Leading</a:t>
                      </a:r>
                      <a:endParaRPr lang="en-US" sz="1800"/>
                    </a:p>
                  </a:txBody>
                  <a:tcPr anchor="ctr">
                    <a:lnL>
                      <a:noFill/>
                    </a:lnL>
                    <a:lnR>
                      <a:noFill/>
                    </a:lnR>
                    <a:lnT>
                      <a:noFill/>
                    </a:lnT>
                    <a:lnB>
                      <a:noFill/>
                    </a:lnB>
                    <a:noFill/>
                  </a:tcPr>
                </a:tc>
                <a:extLst>
                  <a:ext uri="{0D108BD9-81ED-4DB2-BD59-A6C34878D82A}">
                    <a16:rowId xmlns:a16="http://schemas.microsoft.com/office/drawing/2014/main" val="2360610821"/>
                  </a:ext>
                </a:extLst>
              </a:tr>
              <a:tr h="459331">
                <a:tc>
                  <a:txBody>
                    <a:bodyPr/>
                    <a:lstStyle/>
                    <a:p>
                      <a:pPr>
                        <a:buNone/>
                      </a:pPr>
                      <a:r>
                        <a:rPr lang="en-US" sz="1800" dirty="0"/>
                        <a:t>Fixing problems yourself</a:t>
                      </a:r>
                    </a:p>
                  </a:txBody>
                  <a:tcPr anchor="ctr">
                    <a:lnL>
                      <a:noFill/>
                    </a:lnL>
                    <a:lnR>
                      <a:noFill/>
                    </a:lnR>
                    <a:lnT>
                      <a:noFill/>
                    </a:lnT>
                    <a:lnB>
                      <a:noFill/>
                    </a:lnB>
                    <a:noFill/>
                  </a:tcPr>
                </a:tc>
                <a:tc>
                  <a:txBody>
                    <a:bodyPr/>
                    <a:lstStyle/>
                    <a:p>
                      <a:pPr>
                        <a:buNone/>
                      </a:pPr>
                      <a:r>
                        <a:rPr lang="en-US" sz="1800"/>
                        <a:t>Teaching others how to solve problems</a:t>
                      </a:r>
                    </a:p>
                  </a:txBody>
                  <a:tcPr anchor="ctr">
                    <a:lnL>
                      <a:noFill/>
                    </a:lnL>
                    <a:lnR>
                      <a:noFill/>
                    </a:lnR>
                    <a:lnT>
                      <a:noFill/>
                    </a:lnT>
                    <a:lnB>
                      <a:noFill/>
                    </a:lnB>
                    <a:noFill/>
                  </a:tcPr>
                </a:tc>
                <a:extLst>
                  <a:ext uri="{0D108BD9-81ED-4DB2-BD59-A6C34878D82A}">
                    <a16:rowId xmlns:a16="http://schemas.microsoft.com/office/drawing/2014/main" val="3980713241"/>
                  </a:ext>
                </a:extLst>
              </a:tr>
              <a:tr h="365760">
                <a:tc>
                  <a:txBody>
                    <a:bodyPr/>
                    <a:lstStyle/>
                    <a:p>
                      <a:pPr>
                        <a:buNone/>
                      </a:pPr>
                      <a:r>
                        <a:rPr lang="en-US" sz="1800" dirty="0"/>
                        <a:t>Managing tasks</a:t>
                      </a:r>
                    </a:p>
                  </a:txBody>
                  <a:tcPr anchor="ctr">
                    <a:lnL>
                      <a:noFill/>
                    </a:lnL>
                    <a:lnR>
                      <a:noFill/>
                    </a:lnR>
                    <a:lnT>
                      <a:noFill/>
                    </a:lnT>
                    <a:lnB>
                      <a:noFill/>
                    </a:lnB>
                    <a:noFill/>
                  </a:tcPr>
                </a:tc>
                <a:tc>
                  <a:txBody>
                    <a:bodyPr/>
                    <a:lstStyle/>
                    <a:p>
                      <a:pPr>
                        <a:buNone/>
                      </a:pPr>
                      <a:r>
                        <a:rPr lang="en-US" sz="1800"/>
                        <a:t>Developing people</a:t>
                      </a:r>
                    </a:p>
                  </a:txBody>
                  <a:tcPr anchor="ctr">
                    <a:lnL>
                      <a:noFill/>
                    </a:lnL>
                    <a:lnR>
                      <a:noFill/>
                    </a:lnR>
                    <a:lnT>
                      <a:noFill/>
                    </a:lnT>
                    <a:lnB>
                      <a:noFill/>
                    </a:lnB>
                    <a:noFill/>
                  </a:tcPr>
                </a:tc>
                <a:extLst>
                  <a:ext uri="{0D108BD9-81ED-4DB2-BD59-A6C34878D82A}">
                    <a16:rowId xmlns:a16="http://schemas.microsoft.com/office/drawing/2014/main" val="145974746"/>
                  </a:ext>
                </a:extLst>
              </a:tr>
              <a:tr h="365760">
                <a:tc>
                  <a:txBody>
                    <a:bodyPr/>
                    <a:lstStyle/>
                    <a:p>
                      <a:pPr>
                        <a:buNone/>
                      </a:pPr>
                      <a:r>
                        <a:rPr lang="en-US" sz="1800"/>
                        <a:t>Being busy</a:t>
                      </a:r>
                    </a:p>
                  </a:txBody>
                  <a:tcPr anchor="ctr">
                    <a:lnL>
                      <a:noFill/>
                    </a:lnL>
                    <a:lnR>
                      <a:noFill/>
                    </a:lnR>
                    <a:lnT>
                      <a:noFill/>
                    </a:lnT>
                    <a:lnB>
                      <a:noFill/>
                    </a:lnB>
                    <a:noFill/>
                  </a:tcPr>
                </a:tc>
                <a:tc>
                  <a:txBody>
                    <a:bodyPr/>
                    <a:lstStyle/>
                    <a:p>
                      <a:pPr>
                        <a:buNone/>
                      </a:pPr>
                      <a:r>
                        <a:rPr lang="en-US" sz="1800"/>
                        <a:t>Being strategic</a:t>
                      </a:r>
                    </a:p>
                  </a:txBody>
                  <a:tcPr anchor="ctr">
                    <a:lnL>
                      <a:noFill/>
                    </a:lnL>
                    <a:lnR>
                      <a:noFill/>
                    </a:lnR>
                    <a:lnT>
                      <a:noFill/>
                    </a:lnT>
                    <a:lnB>
                      <a:noFill/>
                    </a:lnB>
                    <a:noFill/>
                  </a:tcPr>
                </a:tc>
                <a:extLst>
                  <a:ext uri="{0D108BD9-81ED-4DB2-BD59-A6C34878D82A}">
                    <a16:rowId xmlns:a16="http://schemas.microsoft.com/office/drawing/2014/main" val="2418410640"/>
                  </a:ext>
                </a:extLst>
              </a:tr>
              <a:tr h="365760">
                <a:tc>
                  <a:txBody>
                    <a:bodyPr/>
                    <a:lstStyle/>
                    <a:p>
                      <a:pPr>
                        <a:buNone/>
                      </a:pPr>
                      <a:r>
                        <a:rPr lang="en-US" sz="1800"/>
                        <a:t>Focusing on short-term output</a:t>
                      </a:r>
                    </a:p>
                  </a:txBody>
                  <a:tcPr anchor="ctr">
                    <a:lnL>
                      <a:noFill/>
                    </a:lnL>
                    <a:lnR>
                      <a:noFill/>
                    </a:lnR>
                    <a:lnT>
                      <a:noFill/>
                    </a:lnT>
                    <a:lnB>
                      <a:noFill/>
                    </a:lnB>
                    <a:noFill/>
                  </a:tcPr>
                </a:tc>
                <a:tc>
                  <a:txBody>
                    <a:bodyPr/>
                    <a:lstStyle/>
                    <a:p>
                      <a:pPr>
                        <a:buNone/>
                      </a:pPr>
                      <a:r>
                        <a:rPr lang="en-US" sz="1800" dirty="0"/>
                        <a:t>Building long-term capability</a:t>
                      </a:r>
                    </a:p>
                  </a:txBody>
                  <a:tcPr anchor="ctr">
                    <a:lnL>
                      <a:noFill/>
                    </a:lnL>
                    <a:lnR>
                      <a:noFill/>
                    </a:lnR>
                    <a:lnT>
                      <a:noFill/>
                    </a:lnT>
                    <a:lnB>
                      <a:noFill/>
                    </a:lnB>
                    <a:noFill/>
                  </a:tcPr>
                </a:tc>
                <a:extLst>
                  <a:ext uri="{0D108BD9-81ED-4DB2-BD59-A6C34878D82A}">
                    <a16:rowId xmlns:a16="http://schemas.microsoft.com/office/drawing/2014/main" val="1596750550"/>
                  </a:ext>
                </a:extLst>
              </a:tr>
              <a:tr h="365760">
                <a:tc>
                  <a:txBody>
                    <a:bodyPr/>
                    <a:lstStyle/>
                    <a:p>
                      <a:pPr>
                        <a:buNone/>
                      </a:pPr>
                      <a:r>
                        <a:rPr lang="en-US" sz="1800"/>
                        <a:t>Reacting to issues</a:t>
                      </a:r>
                    </a:p>
                  </a:txBody>
                  <a:tcPr anchor="ctr">
                    <a:lnL>
                      <a:noFill/>
                    </a:lnL>
                    <a:lnR>
                      <a:noFill/>
                    </a:lnR>
                    <a:lnT>
                      <a:noFill/>
                    </a:lnT>
                    <a:lnB>
                      <a:noFill/>
                    </a:lnB>
                    <a:noFill/>
                  </a:tcPr>
                </a:tc>
                <a:tc>
                  <a:txBody>
                    <a:bodyPr/>
                    <a:lstStyle/>
                    <a:p>
                      <a:pPr>
                        <a:buNone/>
                      </a:pPr>
                      <a:r>
                        <a:rPr lang="en-US" sz="1800"/>
                        <a:t>Anticipating and preventing issues</a:t>
                      </a:r>
                    </a:p>
                  </a:txBody>
                  <a:tcPr anchor="ctr">
                    <a:lnL>
                      <a:noFill/>
                    </a:lnL>
                    <a:lnR>
                      <a:noFill/>
                    </a:lnR>
                    <a:lnT>
                      <a:noFill/>
                    </a:lnT>
                    <a:lnB>
                      <a:noFill/>
                    </a:lnB>
                    <a:noFill/>
                  </a:tcPr>
                </a:tc>
                <a:extLst>
                  <a:ext uri="{0D108BD9-81ED-4DB2-BD59-A6C34878D82A}">
                    <a16:rowId xmlns:a16="http://schemas.microsoft.com/office/drawing/2014/main" val="2607647664"/>
                  </a:ext>
                </a:extLst>
              </a:tr>
              <a:tr h="365760">
                <a:tc>
                  <a:txBody>
                    <a:bodyPr/>
                    <a:lstStyle/>
                    <a:p>
                      <a:pPr>
                        <a:buNone/>
                      </a:pPr>
                      <a:r>
                        <a:rPr lang="en-US" sz="1800"/>
                        <a:t>Controlling every detail</a:t>
                      </a:r>
                    </a:p>
                  </a:txBody>
                  <a:tcPr anchor="ctr">
                    <a:lnL>
                      <a:noFill/>
                    </a:lnL>
                    <a:lnR>
                      <a:noFill/>
                    </a:lnR>
                    <a:lnT>
                      <a:noFill/>
                    </a:lnT>
                    <a:lnB>
                      <a:noFill/>
                    </a:lnB>
                    <a:noFill/>
                  </a:tcPr>
                </a:tc>
                <a:tc>
                  <a:txBody>
                    <a:bodyPr/>
                    <a:lstStyle/>
                    <a:p>
                      <a:pPr>
                        <a:buNone/>
                      </a:pPr>
                      <a:r>
                        <a:rPr lang="en-US" sz="1800"/>
                        <a:t>Empowering others to take ownership</a:t>
                      </a:r>
                    </a:p>
                  </a:txBody>
                  <a:tcPr anchor="ctr">
                    <a:lnL>
                      <a:noFill/>
                    </a:lnL>
                    <a:lnR>
                      <a:noFill/>
                    </a:lnR>
                    <a:lnT>
                      <a:noFill/>
                    </a:lnT>
                    <a:lnB>
                      <a:noFill/>
                    </a:lnB>
                    <a:noFill/>
                  </a:tcPr>
                </a:tc>
                <a:extLst>
                  <a:ext uri="{0D108BD9-81ED-4DB2-BD59-A6C34878D82A}">
                    <a16:rowId xmlns:a16="http://schemas.microsoft.com/office/drawing/2014/main" val="4196482896"/>
                  </a:ext>
                </a:extLst>
              </a:tr>
              <a:tr h="365760">
                <a:tc>
                  <a:txBody>
                    <a:bodyPr/>
                    <a:lstStyle/>
                    <a:p>
                      <a:pPr>
                        <a:buNone/>
                      </a:pPr>
                      <a:r>
                        <a:rPr lang="en-US" sz="1800" dirty="0"/>
                        <a:t>Success = personal completion</a:t>
                      </a:r>
                    </a:p>
                  </a:txBody>
                  <a:tcPr anchor="ctr">
                    <a:lnL>
                      <a:noFill/>
                    </a:lnL>
                    <a:lnR>
                      <a:noFill/>
                    </a:lnR>
                    <a:lnT>
                      <a:noFill/>
                    </a:lnT>
                    <a:lnB>
                      <a:noFill/>
                    </a:lnB>
                    <a:noFill/>
                  </a:tcPr>
                </a:tc>
                <a:tc>
                  <a:txBody>
                    <a:bodyPr/>
                    <a:lstStyle/>
                    <a:p>
                      <a:pPr>
                        <a:buNone/>
                      </a:pPr>
                      <a:r>
                        <a:rPr lang="en-US" sz="1800" dirty="0"/>
                        <a:t>Success = team success</a:t>
                      </a:r>
                    </a:p>
                  </a:txBody>
                  <a:tcPr anchor="ctr">
                    <a:lnL>
                      <a:noFill/>
                    </a:lnL>
                    <a:lnR>
                      <a:noFill/>
                    </a:lnR>
                    <a:lnT>
                      <a:noFill/>
                    </a:lnT>
                    <a:lnB>
                      <a:noFill/>
                    </a:lnB>
                    <a:noFill/>
                  </a:tcPr>
                </a:tc>
                <a:extLst>
                  <a:ext uri="{0D108BD9-81ED-4DB2-BD59-A6C34878D82A}">
                    <a16:rowId xmlns:a16="http://schemas.microsoft.com/office/drawing/2014/main" val="372901099"/>
                  </a:ext>
                </a:extLst>
              </a:tr>
            </a:tbl>
          </a:graphicData>
        </a:graphic>
      </p:graphicFrame>
    </p:spTree>
    <p:extLst>
      <p:ext uri="{BB962C8B-B14F-4D97-AF65-F5344CB8AC3E}">
        <p14:creationId xmlns:p14="http://schemas.microsoft.com/office/powerpoint/2010/main" val="653841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to manage your time more effectively (according to machines) - Brian Christian">
            <a:hlinkClick r:id="" action="ppaction://media"/>
            <a:extLst>
              <a:ext uri="{FF2B5EF4-FFF2-40B4-BE49-F238E27FC236}">
                <a16:creationId xmlns:a16="http://schemas.microsoft.com/office/drawing/2014/main" id="{397B0B9C-63BA-6770-54DA-8E74195B5C38}"/>
              </a:ext>
            </a:extLst>
          </p:cNvPr>
          <p:cNvPicPr>
            <a:picLocks noGrp="1" noRot="1" noChangeAspect="1"/>
          </p:cNvPicPr>
          <p:nvPr>
            <p:ph idx="1"/>
            <a:videoFile r:link="rId1"/>
          </p:nvPr>
        </p:nvPicPr>
        <p:blipFill>
          <a:blip r:embed="rId4"/>
          <a:stretch>
            <a:fillRect/>
          </a:stretch>
        </p:blipFill>
        <p:spPr>
          <a:xfrm>
            <a:off x="1099244" y="1234553"/>
            <a:ext cx="7774132" cy="4388893"/>
          </a:xfrm>
          <a:prstGeom prst="rect">
            <a:avLst/>
          </a:prstGeom>
        </p:spPr>
      </p:pic>
    </p:spTree>
    <p:extLst>
      <p:ext uri="{BB962C8B-B14F-4D97-AF65-F5344CB8AC3E}">
        <p14:creationId xmlns:p14="http://schemas.microsoft.com/office/powerpoint/2010/main" val="43717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ck of rocks on a rock&#10;&#10;AI-generated content may be incorrect.">
            <a:extLst>
              <a:ext uri="{FF2B5EF4-FFF2-40B4-BE49-F238E27FC236}">
                <a16:creationId xmlns:a16="http://schemas.microsoft.com/office/drawing/2014/main" id="{15D83DBB-20D9-443D-586D-AF74256877F5}"/>
              </a:ext>
            </a:extLst>
          </p:cNvPr>
          <p:cNvPicPr>
            <a:picLocks noChangeAspect="1"/>
          </p:cNvPicPr>
          <p:nvPr/>
        </p:nvPicPr>
        <p:blipFill>
          <a:blip r:embed="rId5">
            <a:extLst>
              <a:ext uri="{837473B0-CC2E-450A-ABE3-18F120FF3D39}">
                <a1611:picAttrSrcUrl xmlns:a1611="http://schemas.microsoft.com/office/drawing/2016/11/main" r:id="rId6"/>
              </a:ext>
            </a:extLst>
          </a:blip>
          <a:srcRect l="27942" r="33375" b="-1"/>
          <a:stretch>
            <a:fillRect/>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2" name="Group 11">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13"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626490" y="562970"/>
            <a:ext cx="3945510" cy="1752599"/>
          </a:xfrm>
        </p:spPr>
        <p:txBody>
          <a:bodyPr>
            <a:normAutofit/>
          </a:bodyPr>
          <a:lstStyle/>
          <a:p>
            <a:pPr algn="l"/>
            <a:r>
              <a:rPr lang="en-US" dirty="0"/>
              <a:t>Activity: </a:t>
            </a:r>
            <a:br>
              <a:rPr lang="en-US" dirty="0"/>
            </a:br>
            <a:r>
              <a:rPr lang="en-US" dirty="0"/>
              <a:t>Leading vs. Doing</a:t>
            </a:r>
          </a:p>
        </p:txBody>
      </p:sp>
      <p:sp>
        <p:nvSpPr>
          <p:cNvPr id="3" name="Content Placeholder 2"/>
          <p:cNvSpPr>
            <a:spLocks noGrp="1"/>
          </p:cNvSpPr>
          <p:nvPr>
            <p:ph idx="1"/>
          </p:nvPr>
        </p:nvSpPr>
        <p:spPr>
          <a:xfrm>
            <a:off x="482601" y="2315569"/>
            <a:ext cx="3945510" cy="4098879"/>
          </a:xfrm>
        </p:spPr>
        <p:txBody>
          <a:bodyPr>
            <a:noAutofit/>
          </a:bodyPr>
          <a:lstStyle/>
          <a:p>
            <a:pPr marL="0" indent="0">
              <a:lnSpc>
                <a:spcPct val="90000"/>
              </a:lnSpc>
              <a:buNone/>
            </a:pPr>
            <a:r>
              <a:rPr lang="en-US" sz="2000" dirty="0"/>
              <a:t>Estimate your week:</a:t>
            </a:r>
          </a:p>
          <a:p>
            <a:pPr>
              <a:lnSpc>
                <a:spcPct val="90000"/>
              </a:lnSpc>
              <a:buClr>
                <a:schemeClr val="tx2"/>
              </a:buClr>
              <a:buFont typeface="Arial" panose="020B0604020202020204" pitchFamily="34" charset="0"/>
              <a:buChar char="•"/>
            </a:pPr>
            <a:r>
              <a:rPr kumimoji="0" lang="en-US" sz="2000" b="0" i="0" u="none" strike="noStrike" kern="1200" cap="none" spc="0" normalizeH="0" baseline="0" noProof="0" dirty="0">
                <a:ln>
                  <a:noFill/>
                </a:ln>
                <a:effectLst/>
                <a:uLnTx/>
                <a:uFillTx/>
                <a:ea typeface="+mn-ea"/>
                <a:cs typeface="+mn-cs"/>
              </a:rPr>
              <a:t>Are you doing your team’s job or your own?</a:t>
            </a:r>
          </a:p>
          <a:p>
            <a:pPr>
              <a:lnSpc>
                <a:spcPct val="90000"/>
              </a:lnSpc>
              <a:buClr>
                <a:schemeClr val="tx2"/>
              </a:buClr>
              <a:buFont typeface="Arial" panose="020B0604020202020204" pitchFamily="34" charset="0"/>
              <a:buChar char="•"/>
            </a:pPr>
            <a:r>
              <a:rPr kumimoji="0" lang="en-US" sz="2000" b="0" i="0" u="none" strike="noStrike" kern="1200" cap="none" spc="0" normalizeH="0" baseline="0" noProof="0" dirty="0">
                <a:ln>
                  <a:noFill/>
                </a:ln>
                <a:effectLst/>
                <a:uLnTx/>
                <a:uFillTx/>
                <a:ea typeface="+mn-ea"/>
                <a:cs typeface="+mn-cs"/>
              </a:rPr>
              <a:t>Are you working  'In’  vs. 'On’</a:t>
            </a:r>
          </a:p>
          <a:p>
            <a:pPr lvl="1">
              <a:lnSpc>
                <a:spcPct val="90000"/>
              </a:lnSpc>
              <a:buClr>
                <a:schemeClr val="tx2"/>
              </a:buClr>
              <a:buFont typeface="Arial" panose="020B0604020202020204" pitchFamily="34" charset="0"/>
              <a:buChar char="•"/>
            </a:pPr>
            <a:r>
              <a:rPr kumimoji="0" lang="en-US" b="0" i="0" u="none" strike="noStrike" kern="1200" cap="none" spc="0" normalizeH="0" baseline="0" noProof="0" dirty="0">
                <a:ln>
                  <a:noFill/>
                </a:ln>
                <a:effectLst/>
                <a:uLnTx/>
                <a:uFillTx/>
                <a:ea typeface="+mn-ea"/>
                <a:cs typeface="+mn-cs"/>
              </a:rPr>
              <a:t>Delegation and boundary-setting</a:t>
            </a:r>
          </a:p>
          <a:p>
            <a:pPr marL="1143000" lvl="2" indent="-342900">
              <a:lnSpc>
                <a:spcPct val="90000"/>
              </a:lnSpc>
              <a:buClr>
                <a:schemeClr val="tx2"/>
              </a:buClr>
              <a:buFont typeface="Arial" panose="020B0604020202020204" pitchFamily="34" charset="0"/>
              <a:buChar char="•"/>
            </a:pPr>
            <a:r>
              <a:rPr lang="en-US" sz="2000" dirty="0"/>
              <a:t>IN the business (tactical)</a:t>
            </a:r>
          </a:p>
          <a:p>
            <a:pPr marL="1143000" lvl="2" indent="-342900">
              <a:lnSpc>
                <a:spcPct val="90000"/>
              </a:lnSpc>
              <a:buClr>
                <a:schemeClr val="tx2"/>
              </a:buClr>
              <a:buFont typeface="Arial" panose="020B0604020202020204" pitchFamily="34" charset="0"/>
              <a:buChar char="•"/>
            </a:pPr>
            <a:r>
              <a:rPr lang="en-US" sz="2000" dirty="0"/>
              <a:t>ON the business (strategic)</a:t>
            </a:r>
          </a:p>
          <a:p>
            <a:pPr marL="800100" lvl="2" indent="0">
              <a:lnSpc>
                <a:spcPct val="90000"/>
              </a:lnSpc>
              <a:buClr>
                <a:schemeClr val="tx2"/>
              </a:buClr>
              <a:buNone/>
            </a:pPr>
            <a:endParaRPr lang="en-US" sz="2000" dirty="0"/>
          </a:p>
          <a:p>
            <a:pPr marL="0" indent="0">
              <a:lnSpc>
                <a:spcPct val="90000"/>
              </a:lnSpc>
              <a:buClr>
                <a:schemeClr val="tx2"/>
              </a:buClr>
              <a:buNone/>
            </a:pPr>
            <a:r>
              <a:rPr lang="en-US" sz="2000" dirty="0"/>
              <a:t>What’s your ideal balance?</a:t>
            </a:r>
          </a:p>
        </p:txBody>
      </p:sp>
      <p:pic>
        <p:nvPicPr>
          <p:cNvPr id="4" name="Online Media 3" title="12 Minute Relaxing Timer">
            <a:hlinkClick r:id="" action="ppaction://media"/>
            <a:extLst>
              <a:ext uri="{FF2B5EF4-FFF2-40B4-BE49-F238E27FC236}">
                <a16:creationId xmlns:a16="http://schemas.microsoft.com/office/drawing/2014/main" id="{FDDBF37E-B845-87A6-C201-FBD4B72BC0E7}"/>
              </a:ext>
            </a:extLst>
          </p:cNvPr>
          <p:cNvPicPr>
            <a:picLocks noRot="1" noChangeAspect="1"/>
          </p:cNvPicPr>
          <p:nvPr>
            <a:videoFile r:link="rId1"/>
          </p:nvPr>
        </p:nvPicPr>
        <p:blipFill>
          <a:blip r:embed="rId7"/>
          <a:stretch>
            <a:fillRect/>
          </a:stretch>
        </p:blipFill>
        <p:spPr>
          <a:xfrm>
            <a:off x="7710985" y="185410"/>
            <a:ext cx="1337481" cy="755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902C54F-7339-6BFB-8D75-EBE18ABB8D43}"/>
              </a:ext>
            </a:extLst>
          </p:cNvPr>
          <p:cNvGraphicFramePr>
            <a:graphicFrameLocks noGrp="1"/>
          </p:cNvGraphicFramePr>
          <p:nvPr>
            <p:ph idx="1"/>
            <p:extLst>
              <p:ext uri="{D42A27DB-BD31-4B8C-83A1-F6EECF244321}">
                <p14:modId xmlns:p14="http://schemas.microsoft.com/office/powerpoint/2010/main" val="862741616"/>
              </p:ext>
            </p:extLst>
          </p:nvPr>
        </p:nvGraphicFramePr>
        <p:xfrm>
          <a:off x="1280160" y="1775460"/>
          <a:ext cx="7559037" cy="3307080"/>
        </p:xfrm>
        <a:graphic>
          <a:graphicData uri="http://schemas.openxmlformats.org/drawingml/2006/table">
            <a:tbl>
              <a:tblPr firstRow="1" bandRow="1">
                <a:tableStyleId>{5C22544A-7EE6-4342-B048-85BDC9FD1C3A}</a:tableStyleId>
              </a:tblPr>
              <a:tblGrid>
                <a:gridCol w="2519679">
                  <a:extLst>
                    <a:ext uri="{9D8B030D-6E8A-4147-A177-3AD203B41FA5}">
                      <a16:colId xmlns:a16="http://schemas.microsoft.com/office/drawing/2014/main" val="1828483244"/>
                    </a:ext>
                  </a:extLst>
                </a:gridCol>
                <a:gridCol w="2519679">
                  <a:extLst>
                    <a:ext uri="{9D8B030D-6E8A-4147-A177-3AD203B41FA5}">
                      <a16:colId xmlns:a16="http://schemas.microsoft.com/office/drawing/2014/main" val="2533546480"/>
                    </a:ext>
                  </a:extLst>
                </a:gridCol>
                <a:gridCol w="2519679">
                  <a:extLst>
                    <a:ext uri="{9D8B030D-6E8A-4147-A177-3AD203B41FA5}">
                      <a16:colId xmlns:a16="http://schemas.microsoft.com/office/drawing/2014/main" val="2268154413"/>
                    </a:ext>
                  </a:extLst>
                </a:gridCol>
              </a:tblGrid>
              <a:tr h="1719682">
                <a:tc>
                  <a:txBody>
                    <a:bodyPr/>
                    <a:lstStyle/>
                    <a:p>
                      <a:r>
                        <a:rPr lang="en-US" dirty="0"/>
                        <a:t>Understand challenges transit professionals face with limited resources and competing priorities </a:t>
                      </a:r>
                    </a:p>
                  </a:txBody>
                  <a:tcPr/>
                </a:tc>
                <a:tc>
                  <a:txBody>
                    <a:bodyPr/>
                    <a:lstStyle/>
                    <a:p>
                      <a:r>
                        <a:rPr lang="en-US" dirty="0"/>
                        <a:t>Learn  to apply the  Eisenhower Matrix for prioritizing urgent and important tasks </a:t>
                      </a:r>
                    </a:p>
                  </a:txBody>
                  <a:tcPr/>
                </a:tc>
                <a:tc>
                  <a:txBody>
                    <a:bodyPr/>
                    <a:lstStyle/>
                    <a:p>
                      <a:r>
                        <a:rPr lang="en-US" dirty="0"/>
                        <a:t>Use MITs (Most Important Tasks) to focus daily efforts on what truly matters </a:t>
                      </a:r>
                    </a:p>
                  </a:txBody>
                  <a:tcPr/>
                </a:tc>
                <a:extLst>
                  <a:ext uri="{0D108BD9-81ED-4DB2-BD59-A6C34878D82A}">
                    <a16:rowId xmlns:a16="http://schemas.microsoft.com/office/drawing/2014/main" val="3897062475"/>
                  </a:ext>
                </a:extLst>
              </a:tr>
              <a:tr h="1587398">
                <a:tc>
                  <a:txBody>
                    <a:bodyPr/>
                    <a:lstStyle/>
                    <a:p>
                      <a:r>
                        <a:rPr lang="en-US" dirty="0"/>
                        <a:t>Implement time blocking to structure your schedule for greater discipline and control </a:t>
                      </a:r>
                    </a:p>
                  </a:txBody>
                  <a:tcPr/>
                </a:tc>
                <a:tc>
                  <a:txBody>
                    <a:bodyPr/>
                    <a:lstStyle/>
                    <a:p>
                      <a:r>
                        <a:rPr lang="en-US" dirty="0"/>
                        <a:t>Reflect on leadership habits to distinguish between controllable and uncontrollable factors </a:t>
                      </a:r>
                    </a:p>
                  </a:txBody>
                  <a:tcPr/>
                </a:tc>
                <a:tc>
                  <a:txBody>
                    <a:bodyPr/>
                    <a:lstStyle/>
                    <a:p>
                      <a:r>
                        <a:rPr lang="en-US" dirty="0"/>
                        <a:t>Build personalized action plans to improve focus and discipline in a dynamic transit environment </a:t>
                      </a:r>
                    </a:p>
                  </a:txBody>
                  <a:tcPr/>
                </a:tc>
                <a:extLst>
                  <a:ext uri="{0D108BD9-81ED-4DB2-BD59-A6C34878D82A}">
                    <a16:rowId xmlns:a16="http://schemas.microsoft.com/office/drawing/2014/main" val="737305975"/>
                  </a:ext>
                </a:extLst>
              </a:tr>
            </a:tbl>
          </a:graphicData>
        </a:graphic>
      </p:graphicFrame>
      <p:sp>
        <p:nvSpPr>
          <p:cNvPr id="5" name="Text Placeholder 4">
            <a:extLst>
              <a:ext uri="{FF2B5EF4-FFF2-40B4-BE49-F238E27FC236}">
                <a16:creationId xmlns:a16="http://schemas.microsoft.com/office/drawing/2014/main" id="{D931CE68-7953-953F-C89D-C872AA1832F7}"/>
              </a:ext>
            </a:extLst>
          </p:cNvPr>
          <p:cNvSpPr>
            <a:spLocks noGrp="1"/>
          </p:cNvSpPr>
          <p:nvPr>
            <p:ph type="body" sz="half" idx="2"/>
          </p:nvPr>
        </p:nvSpPr>
        <p:spPr>
          <a:xfrm>
            <a:off x="1421184" y="627683"/>
            <a:ext cx="7276987" cy="1147777"/>
          </a:xfrm>
        </p:spPr>
        <p:txBody>
          <a:bodyPr>
            <a:normAutofit/>
          </a:bodyPr>
          <a:lstStyle/>
          <a:p>
            <a:r>
              <a:rPr lang="en-US" sz="1800" b="1" dirty="0">
                <a:latin typeface="+mj-lt"/>
              </a:rPr>
              <a:t>It’s up to you!  Equip yourself with proven tools to prioritize, focus, and lead effectively – delegate and reprioritize the constant demands.</a:t>
            </a:r>
          </a:p>
        </p:txBody>
      </p:sp>
    </p:spTree>
    <p:extLst>
      <p:ext uri="{BB962C8B-B14F-4D97-AF65-F5344CB8AC3E}">
        <p14:creationId xmlns:p14="http://schemas.microsoft.com/office/powerpoint/2010/main" val="3648047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Your</a:t>
            </a:r>
            <a:r>
              <a:rPr lang="en-US" dirty="0"/>
              <a:t> Action Plan </a:t>
            </a:r>
            <a:r>
              <a:rPr dirty="0"/>
              <a:t>Blueprint</a:t>
            </a:r>
          </a:p>
        </p:txBody>
      </p:sp>
      <p:sp>
        <p:nvSpPr>
          <p:cNvPr id="3" name="Content Placeholder 2"/>
          <p:cNvSpPr>
            <a:spLocks noGrp="1"/>
          </p:cNvSpPr>
          <p:nvPr>
            <p:ph idx="1"/>
          </p:nvPr>
        </p:nvSpPr>
        <p:spPr>
          <a:xfrm>
            <a:off x="1521220" y="1856095"/>
            <a:ext cx="7049574" cy="4239255"/>
          </a:xfrm>
        </p:spPr>
        <p:txBody>
          <a:bodyPr>
            <a:normAutofit/>
          </a:bodyPr>
          <a:lstStyle/>
          <a:p>
            <a:pPr marL="0" indent="0">
              <a:buNone/>
            </a:pPr>
            <a:r>
              <a:rPr lang="en-US" sz="1800" dirty="0"/>
              <a:t>Reflection: Habit to break, habit to build</a:t>
            </a:r>
          </a:p>
          <a:p>
            <a:pPr>
              <a:buFont typeface="Arial" panose="020B0604020202020204" pitchFamily="34" charset="0"/>
              <a:buChar char="•"/>
            </a:pPr>
            <a:r>
              <a:rPr lang="en-US" sz="1800" dirty="0"/>
              <a:t>Action plan worksheet</a:t>
            </a:r>
          </a:p>
          <a:p>
            <a:pPr lvl="1" indent="-342900">
              <a:buFont typeface="Arial" panose="020B0604020202020204" pitchFamily="34" charset="0"/>
              <a:buChar char="•"/>
            </a:pPr>
            <a:r>
              <a:rPr lang="en-US" sz="1800" dirty="0"/>
              <a:t>Where are you now?  </a:t>
            </a:r>
          </a:p>
          <a:p>
            <a:pPr lvl="2" indent="-342900">
              <a:buFont typeface="Arial" panose="020B0604020202020204" pitchFamily="34" charset="0"/>
              <a:buChar char="•"/>
            </a:pPr>
            <a:r>
              <a:rPr lang="en-US" dirty="0"/>
              <a:t>Biggest trap: h</a:t>
            </a:r>
            <a:r>
              <a:rPr dirty="0"/>
              <a:t>abit to break</a:t>
            </a:r>
          </a:p>
          <a:p>
            <a:pPr lvl="1" indent="-342900">
              <a:buFont typeface="Arial" panose="020B0604020202020204" pitchFamily="34" charset="0"/>
              <a:buChar char="•"/>
            </a:pPr>
            <a:r>
              <a:rPr lang="en-US" sz="1800" dirty="0"/>
              <a:t>Area more proactive – strategic about? </a:t>
            </a:r>
          </a:p>
          <a:p>
            <a:pPr lvl="2" indent="-342900">
              <a:buFont typeface="Arial" panose="020B0604020202020204" pitchFamily="34" charset="0"/>
              <a:buChar char="•"/>
            </a:pPr>
            <a:r>
              <a:rPr dirty="0"/>
              <a:t>Habit to build</a:t>
            </a:r>
            <a:endParaRPr lang="en-US" dirty="0"/>
          </a:p>
          <a:p>
            <a:pPr>
              <a:buFont typeface="Arial" panose="020B0604020202020204" pitchFamily="34" charset="0"/>
              <a:buChar char="•"/>
            </a:pPr>
            <a:r>
              <a:rPr lang="en-US" sz="1800" dirty="0"/>
              <a:t>Focus areas of change </a:t>
            </a:r>
          </a:p>
          <a:p>
            <a:pPr>
              <a:buFont typeface="Arial" panose="020B0604020202020204" pitchFamily="34" charset="0"/>
              <a:buChar char="•"/>
            </a:pPr>
            <a:r>
              <a:rPr lang="en-US" sz="1800" dirty="0"/>
              <a:t>30-day commitment (3 items) </a:t>
            </a:r>
          </a:p>
          <a:p>
            <a:pPr>
              <a:buFont typeface="Arial" panose="020B0604020202020204" pitchFamily="34" charset="0"/>
              <a:buChar char="•"/>
            </a:pPr>
            <a:r>
              <a:rPr lang="en-US" sz="1800" dirty="0"/>
              <a:t>Create an a</a:t>
            </a:r>
            <a:r>
              <a:rPr sz="1800" dirty="0"/>
              <a:t>ccountability partner</a:t>
            </a:r>
            <a:r>
              <a:rPr lang="en-US" sz="1800" dirty="0"/>
              <a:t> (this can be you!)</a:t>
            </a:r>
            <a:endParaRPr sz="1800" dirty="0"/>
          </a:p>
        </p:txBody>
      </p:sp>
      <p:pic>
        <p:nvPicPr>
          <p:cNvPr id="4" name="Online Media 3" title="12 Minute Cute Back to School Timer (Chimes Alarm at End)">
            <a:hlinkClick r:id="" action="ppaction://media"/>
            <a:extLst>
              <a:ext uri="{FF2B5EF4-FFF2-40B4-BE49-F238E27FC236}">
                <a16:creationId xmlns:a16="http://schemas.microsoft.com/office/drawing/2014/main" id="{DDF4789F-4D55-5DBE-90F6-75226158C0D6}"/>
              </a:ext>
            </a:extLst>
          </p:cNvPr>
          <p:cNvPicPr>
            <a:picLocks noRot="1" noChangeAspect="1"/>
          </p:cNvPicPr>
          <p:nvPr>
            <a:videoFile r:link="rId1"/>
          </p:nvPr>
        </p:nvPicPr>
        <p:blipFill>
          <a:blip r:embed="rId4"/>
          <a:stretch>
            <a:fillRect/>
          </a:stretch>
        </p:blipFill>
        <p:spPr>
          <a:xfrm>
            <a:off x="6862170" y="2662545"/>
            <a:ext cx="1626737" cy="918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3F00-4672-FA76-C37B-E3C793E775E8}"/>
              </a:ext>
            </a:extLst>
          </p:cNvPr>
          <p:cNvSpPr>
            <a:spLocks noGrp="1"/>
          </p:cNvSpPr>
          <p:nvPr>
            <p:ph type="title"/>
          </p:nvPr>
        </p:nvSpPr>
        <p:spPr>
          <a:xfrm>
            <a:off x="1143108" y="941963"/>
            <a:ext cx="7306739" cy="1752599"/>
          </a:xfrm>
        </p:spPr>
        <p:txBody>
          <a:bodyPr>
            <a:normAutofit/>
          </a:bodyPr>
          <a:lstStyle/>
          <a:p>
            <a:r>
              <a:rPr lang="en-US" dirty="0"/>
              <a:t>Why This Matters </a:t>
            </a:r>
          </a:p>
        </p:txBody>
      </p:sp>
      <p:graphicFrame>
        <p:nvGraphicFramePr>
          <p:cNvPr id="5" name="Content Placeholder 2">
            <a:extLst>
              <a:ext uri="{FF2B5EF4-FFF2-40B4-BE49-F238E27FC236}">
                <a16:creationId xmlns:a16="http://schemas.microsoft.com/office/drawing/2014/main" id="{C83FB1FF-C813-41AD-DCC9-AC2F0C83E818}"/>
              </a:ext>
            </a:extLst>
          </p:cNvPr>
          <p:cNvGraphicFramePr>
            <a:graphicFrameLocks noGrp="1"/>
          </p:cNvGraphicFramePr>
          <p:nvPr>
            <p:ph idx="1"/>
            <p:extLst>
              <p:ext uri="{D42A27DB-BD31-4B8C-83A1-F6EECF244321}">
                <p14:modId xmlns:p14="http://schemas.microsoft.com/office/powerpoint/2010/main" val="3039144714"/>
              </p:ext>
            </p:extLst>
          </p:nvPr>
        </p:nvGraphicFramePr>
        <p:xfrm>
          <a:off x="1028042" y="2271481"/>
          <a:ext cx="7536869" cy="309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672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767384"/>
          </a:xfrm>
        </p:spPr>
        <p:txBody>
          <a:bodyPr/>
          <a:lstStyle/>
          <a:p>
            <a:r>
              <a:t>Peer Coaching &amp; Commitment</a:t>
            </a:r>
          </a:p>
        </p:txBody>
      </p:sp>
      <p:sp>
        <p:nvSpPr>
          <p:cNvPr id="3" name="Content Placeholder 2"/>
          <p:cNvSpPr>
            <a:spLocks noGrp="1"/>
          </p:cNvSpPr>
          <p:nvPr>
            <p:ph idx="1"/>
          </p:nvPr>
        </p:nvSpPr>
        <p:spPr>
          <a:xfrm>
            <a:off x="1214147" y="1911476"/>
            <a:ext cx="7704667" cy="3332816"/>
          </a:xfrm>
        </p:spPr>
        <p:txBody>
          <a:bodyPr>
            <a:normAutofit/>
          </a:bodyPr>
          <a:lstStyle/>
          <a:p>
            <a:pPr marR="0" lvl="0" algn="l" defTabSz="457200" rtl="0" eaLnBrk="1" fontAlgn="auto" latinLnBrk="0" hangingPunct="1">
              <a:lnSpc>
                <a:spcPct val="100000"/>
              </a:lnSpc>
              <a:spcBef>
                <a:spcPct val="20000"/>
              </a:spcBef>
              <a:spcAft>
                <a:spcPts val="0"/>
              </a:spcAft>
              <a:buClr>
                <a:schemeClr val="tx2"/>
              </a:buClr>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Pair up: Share challenge and plan – 5 minutes per person</a:t>
            </a:r>
          </a:p>
          <a:p>
            <a:pPr marR="0" lvl="0" algn="l" defTabSz="457200" rtl="0" eaLnBrk="1" fontAlgn="auto" latinLnBrk="0" hangingPunct="1">
              <a:lnSpc>
                <a:spcPct val="100000"/>
              </a:lnSpc>
              <a:spcBef>
                <a:spcPct val="20000"/>
              </a:spcBef>
              <a:spcAft>
                <a:spcPts val="0"/>
              </a:spcAft>
              <a:buClr>
                <a:schemeClr val="tx2"/>
              </a:buClr>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Give feedback: </a:t>
            </a:r>
            <a:r>
              <a:rPr lang="en-US" dirty="0">
                <a:solidFill>
                  <a:prstClr val="black"/>
                </a:solidFill>
              </a:rPr>
              <a:t>give at least 1 tip </a:t>
            </a:r>
          </a:p>
          <a:p>
            <a:pPr marL="0" marR="0" lvl="0" indent="0" algn="l" defTabSz="457200" rtl="0" eaLnBrk="1" fontAlgn="auto" latinLnBrk="0" hangingPunct="1">
              <a:lnSpc>
                <a:spcPct val="100000"/>
              </a:lnSpc>
              <a:spcBef>
                <a:spcPct val="20000"/>
              </a:spcBef>
              <a:spcAft>
                <a:spcPts val="0"/>
              </a:spcAft>
              <a:buClr>
                <a:schemeClr val="tx2"/>
              </a:buClr>
              <a:buNone/>
              <a:tabLst/>
              <a:defRPr/>
            </a:pPr>
            <a:endParaRPr kumimoji="0" lang="en-US" b="0" i="0" u="none" strike="noStrike" kern="1200" cap="none" spc="0" normalizeH="0" baseline="0" noProof="0" dirty="0">
              <a:ln>
                <a:noFill/>
              </a:ln>
              <a:solidFill>
                <a:prstClr val="black"/>
              </a:solidFill>
              <a:effectLst/>
              <a:uLnTx/>
              <a:uFillTx/>
            </a:endParaRPr>
          </a:p>
          <a:p>
            <a:pPr marR="0" lvl="0" algn="l" defTabSz="457200" rtl="0" eaLnBrk="1" fontAlgn="auto" latinLnBrk="0" hangingPunct="1">
              <a:lnSpc>
                <a:spcPct val="100000"/>
              </a:lnSpc>
              <a:spcBef>
                <a:spcPct val="20000"/>
              </a:spcBef>
              <a:spcAft>
                <a:spcPts val="0"/>
              </a:spcAft>
              <a:buClr>
                <a:schemeClr val="tx2"/>
              </a:buClr>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Optional: Follow-up email in 30 days</a:t>
            </a:r>
          </a:p>
          <a:p>
            <a:pPr lvl="1" indent="-342900">
              <a:buClr>
                <a:schemeClr val="tx2"/>
              </a:buClr>
              <a:buFont typeface="Arial"/>
              <a:buChar char="•"/>
              <a:defRPr/>
            </a:pPr>
            <a:r>
              <a:rPr sz="2400" dirty="0"/>
              <a:t> Write future-self email.</a:t>
            </a:r>
            <a:endParaRPr lang="en-US" sz="2400" dirty="0"/>
          </a:p>
          <a:p>
            <a:pPr lvl="1" indent="-342900">
              <a:buClr>
                <a:schemeClr val="tx2"/>
              </a:buClr>
              <a:buFont typeface="Arial"/>
              <a:buChar char="•"/>
              <a:defRPr/>
            </a:pPr>
            <a:r>
              <a:rPr lang="en-US" sz="2400" dirty="0"/>
              <a:t>Partner write you – how’s it going? </a:t>
            </a:r>
            <a:endParaRPr sz="2400" dirty="0"/>
          </a:p>
        </p:txBody>
      </p:sp>
      <p:pic>
        <p:nvPicPr>
          <p:cNvPr id="4" name="Online Media 3" title="5 Minute Fun School Notebook Classroom Timer (No Music, Piano Alarm at End)">
            <a:hlinkClick r:id="" action="ppaction://media"/>
            <a:extLst>
              <a:ext uri="{FF2B5EF4-FFF2-40B4-BE49-F238E27FC236}">
                <a16:creationId xmlns:a16="http://schemas.microsoft.com/office/drawing/2014/main" id="{717B952F-A62D-A726-B90B-8241038A71CC}"/>
              </a:ext>
            </a:extLst>
          </p:cNvPr>
          <p:cNvPicPr>
            <a:picLocks noRot="1" noChangeAspect="1"/>
          </p:cNvPicPr>
          <p:nvPr>
            <a:videoFile r:link="rId1"/>
          </p:nvPr>
        </p:nvPicPr>
        <p:blipFill>
          <a:blip r:embed="rId4"/>
          <a:stretch>
            <a:fillRect/>
          </a:stretch>
        </p:blipFill>
        <p:spPr>
          <a:xfrm>
            <a:off x="6991570" y="2656893"/>
            <a:ext cx="1494430" cy="8437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26427-C4D5-E4E8-0139-17C82915A4F9}"/>
              </a:ext>
            </a:extLst>
          </p:cNvPr>
          <p:cNvSpPr>
            <a:spLocks noGrp="1"/>
          </p:cNvSpPr>
          <p:nvPr>
            <p:ph idx="1"/>
          </p:nvPr>
        </p:nvSpPr>
        <p:spPr>
          <a:xfrm>
            <a:off x="832513" y="865513"/>
            <a:ext cx="8311487" cy="1307334"/>
          </a:xfrm>
        </p:spPr>
        <p:txBody>
          <a:bodyPr anchor="t">
            <a:normAutofit/>
          </a:bodyPr>
          <a:lstStyle/>
          <a:p>
            <a:pPr marL="0" indent="0">
              <a:buNone/>
            </a:pPr>
            <a:r>
              <a:rPr lang="en-US" sz="3400" b="1" dirty="0">
                <a:latin typeface="+mj-lt"/>
              </a:rPr>
              <a:t>“You can’t control every route — but you can control how you lead through detours.”</a:t>
            </a:r>
          </a:p>
        </p:txBody>
      </p:sp>
      <p:pic>
        <p:nvPicPr>
          <p:cNvPr id="6" name="Picture 5" descr="A blue bus parked on the street&#10;&#10;AI-generated content may be incorrect.">
            <a:extLst>
              <a:ext uri="{FF2B5EF4-FFF2-40B4-BE49-F238E27FC236}">
                <a16:creationId xmlns:a16="http://schemas.microsoft.com/office/drawing/2014/main" id="{D95B6E50-FAD6-A663-D8D1-DD60F68C804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55436" y="2328061"/>
            <a:ext cx="5812463" cy="435934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554845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2200" y="905933"/>
            <a:ext cx="4995068" cy="965200"/>
          </a:xfrm>
        </p:spPr>
        <p:txBody>
          <a:bodyPr>
            <a:normAutofit/>
          </a:bodyPr>
          <a:lstStyle/>
          <a:p>
            <a:r>
              <a:rPr dirty="0"/>
              <a:t>Final Reflection</a:t>
            </a:r>
          </a:p>
        </p:txBody>
      </p:sp>
      <p:pic>
        <p:nvPicPr>
          <p:cNvPr id="4" name="Picture 3">
            <a:extLst>
              <a:ext uri="{FF2B5EF4-FFF2-40B4-BE49-F238E27FC236}">
                <a16:creationId xmlns:a16="http://schemas.microsoft.com/office/drawing/2014/main" id="{9A3A5803-9CC0-3FC6-7B3D-D717B315226C}"/>
              </a:ext>
            </a:extLst>
          </p:cNvPr>
          <p:cNvPicPr>
            <a:picLocks noChangeAspect="1"/>
          </p:cNvPicPr>
          <p:nvPr/>
        </p:nvPicPr>
        <p:blipFill>
          <a:blip r:embed="rId4"/>
          <a:stretch>
            <a:fillRect/>
          </a:stretch>
        </p:blipFill>
        <p:spPr>
          <a:xfrm>
            <a:off x="1075663" y="1388533"/>
            <a:ext cx="2724591" cy="389750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p:cNvSpPr>
            <a:spLocks noGrp="1"/>
          </p:cNvSpPr>
          <p:nvPr>
            <p:ph idx="1"/>
          </p:nvPr>
        </p:nvSpPr>
        <p:spPr>
          <a:xfrm>
            <a:off x="3968309" y="1728462"/>
            <a:ext cx="4995068" cy="4297655"/>
          </a:xfrm>
        </p:spPr>
        <p:txBody>
          <a:bodyPr>
            <a:normAutofit fontScale="92500" lnSpcReduction="20000"/>
          </a:bodyPr>
          <a:lstStyle/>
          <a:p>
            <a:pPr marL="0" indent="0">
              <a:buNone/>
            </a:pPr>
            <a:r>
              <a:rPr lang="en-US" dirty="0"/>
              <a:t>Grab those paddles: </a:t>
            </a:r>
          </a:p>
          <a:p>
            <a:r>
              <a:rPr lang="en-US" dirty="0"/>
              <a:t>One insight – one thing you already knew but reminded yourself, heard and want to improve or learned today </a:t>
            </a:r>
          </a:p>
          <a:p>
            <a:r>
              <a:rPr lang="en-US" dirty="0"/>
              <a:t>One commitment you are willing to make to you!</a:t>
            </a:r>
          </a:p>
          <a:p>
            <a:pPr marL="0" indent="0">
              <a:buNone/>
            </a:pPr>
            <a:endParaRPr lang="en-US" dirty="0"/>
          </a:p>
          <a:p>
            <a:pPr marL="0" indent="0">
              <a:buNone/>
            </a:pPr>
            <a:r>
              <a:rPr lang="en-US" dirty="0"/>
              <a:t>Thank you for participating!</a:t>
            </a:r>
          </a:p>
          <a:p>
            <a:pPr marL="0" indent="0">
              <a:buNone/>
            </a:pPr>
            <a:endParaRPr lang="en-US" dirty="0"/>
          </a:p>
          <a:p>
            <a:pPr marL="0" indent="0">
              <a:buNone/>
            </a:pPr>
            <a:r>
              <a:rPr lang="en-US" dirty="0"/>
              <a:t>Lynn Berger</a:t>
            </a:r>
          </a:p>
          <a:p>
            <a:pPr marL="0" indent="0">
              <a:buNone/>
            </a:pPr>
            <a:r>
              <a:rPr lang="en-US" dirty="0">
                <a:hlinkClick r:id="rId5">
                  <a:extLst>
                    <a:ext uri="{A12FA001-AC4F-418D-AE19-62706E023703}">
                      <ahyp:hlinkClr xmlns:ahyp="http://schemas.microsoft.com/office/drawing/2018/hyperlinkcolor" val="tx"/>
                    </a:ext>
                  </a:extLst>
                </a:hlinkClick>
              </a:rPr>
              <a:t>lberger@strategicevolutionllc.com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a:extLst>
            <a:ext uri="{FF2B5EF4-FFF2-40B4-BE49-F238E27FC236}">
              <a16:creationId xmlns:a16="http://schemas.microsoft.com/office/drawing/2014/main" id="{074E049F-3760-BEE6-D8E3-EFE3FF0B2C8C}"/>
            </a:ext>
          </a:extLst>
        </p:cNvPr>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448D661B-BAEA-42B3-BEDB-13E01DBA4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5BD2573B-33EA-4868-BD57-87246A078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BBB783-D991-AD60-AA1C-521F64483002}"/>
              </a:ext>
            </a:extLst>
          </p:cNvPr>
          <p:cNvSpPr>
            <a:spLocks noGrp="1"/>
          </p:cNvSpPr>
          <p:nvPr>
            <p:ph type="title"/>
          </p:nvPr>
        </p:nvSpPr>
        <p:spPr>
          <a:xfrm>
            <a:off x="401265" y="685800"/>
            <a:ext cx="1979972" cy="5105400"/>
          </a:xfrm>
        </p:spPr>
        <p:txBody>
          <a:bodyPr>
            <a:normAutofit/>
          </a:bodyPr>
          <a:lstStyle/>
          <a:p>
            <a:r>
              <a:rPr lang="en-US" sz="3100">
                <a:solidFill>
                  <a:srgbClr val="FFFFFF"/>
                </a:solidFill>
              </a:rPr>
              <a:t>Workshop Objectives</a:t>
            </a:r>
          </a:p>
        </p:txBody>
      </p:sp>
      <p:grpSp>
        <p:nvGrpSpPr>
          <p:cNvPr id="68" name="Group 67">
            <a:extLst>
              <a:ext uri="{FF2B5EF4-FFF2-40B4-BE49-F238E27FC236}">
                <a16:creationId xmlns:a16="http://schemas.microsoft.com/office/drawing/2014/main" id="{2262EED4-6AA0-4E32-99BF-EC6023E862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69" name="Freeform 6">
              <a:extLst>
                <a:ext uri="{FF2B5EF4-FFF2-40B4-BE49-F238E27FC236}">
                  <a16:creationId xmlns:a16="http://schemas.microsoft.com/office/drawing/2014/main" id="{187BD93B-D7D8-48E9-A408-63B05280F8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70" name="Freeform 7">
              <a:extLst>
                <a:ext uri="{FF2B5EF4-FFF2-40B4-BE49-F238E27FC236}">
                  <a16:creationId xmlns:a16="http://schemas.microsoft.com/office/drawing/2014/main" id="{F1828682-B626-46A2-929D-B464FFAB3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71" name="Freeform 8">
              <a:extLst>
                <a:ext uri="{FF2B5EF4-FFF2-40B4-BE49-F238E27FC236}">
                  <a16:creationId xmlns:a16="http://schemas.microsoft.com/office/drawing/2014/main" id="{276D976C-0C91-4A9D-AB86-D8F3C00F1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2" name="Freeform 9">
              <a:extLst>
                <a:ext uri="{FF2B5EF4-FFF2-40B4-BE49-F238E27FC236}">
                  <a16:creationId xmlns:a16="http://schemas.microsoft.com/office/drawing/2014/main" id="{AF11B071-D1F5-45C3-808F-25505CF19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73" name="Freeform 10">
              <a:extLst>
                <a:ext uri="{FF2B5EF4-FFF2-40B4-BE49-F238E27FC236}">
                  <a16:creationId xmlns:a16="http://schemas.microsoft.com/office/drawing/2014/main" id="{4D2DF285-724E-413F-A89A-E9014EAF0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74" name="Freeform 11">
              <a:extLst>
                <a:ext uri="{FF2B5EF4-FFF2-40B4-BE49-F238E27FC236}">
                  <a16:creationId xmlns:a16="http://schemas.microsoft.com/office/drawing/2014/main" id="{5305AB29-3364-4389-A321-44024BF21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B922DDAD-0FF2-35B6-A9E8-87E838BB85FD}"/>
              </a:ext>
            </a:extLst>
          </p:cNvPr>
          <p:cNvGraphicFramePr>
            <a:graphicFrameLocks noGrp="1"/>
          </p:cNvGraphicFramePr>
          <p:nvPr>
            <p:ph idx="1"/>
            <p:extLst>
              <p:ext uri="{D42A27DB-BD31-4B8C-83A1-F6EECF244321}">
                <p14:modId xmlns:p14="http://schemas.microsoft.com/office/powerpoint/2010/main" val="875070655"/>
              </p:ext>
            </p:extLst>
          </p:nvPr>
        </p:nvGraphicFramePr>
        <p:xfrm>
          <a:off x="3757612" y="461962"/>
          <a:ext cx="4869656" cy="5720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64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4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4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pSp>
        <p:nvGrpSpPr>
          <p:cNvPr id="47" name="Group 46">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48"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9"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0"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1"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2"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3"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55" name="Freeform: Shape 54">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049" y="321734"/>
            <a:ext cx="830565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3234" y="1284051"/>
            <a:ext cx="2109288" cy="3723836"/>
          </a:xfrm>
        </p:spPr>
        <p:txBody>
          <a:bodyPr>
            <a:normAutofit/>
          </a:bodyPr>
          <a:lstStyle/>
          <a:p>
            <a:r>
              <a:rPr lang="en-US" sz="3100">
                <a:solidFill>
                  <a:srgbClr val="000000"/>
                </a:solidFill>
              </a:rPr>
              <a:t>Today’s Roadmap</a:t>
            </a:r>
          </a:p>
        </p:txBody>
      </p:sp>
      <p:graphicFrame>
        <p:nvGraphicFramePr>
          <p:cNvPr id="5" name="Content Placeholder 2">
            <a:extLst>
              <a:ext uri="{FF2B5EF4-FFF2-40B4-BE49-F238E27FC236}">
                <a16:creationId xmlns:a16="http://schemas.microsoft.com/office/drawing/2014/main" id="{8AE33BED-2851-EAC6-096D-A5BAB379C0E5}"/>
              </a:ext>
            </a:extLst>
          </p:cNvPr>
          <p:cNvGraphicFramePr>
            <a:graphicFrameLocks noGrp="1"/>
          </p:cNvGraphicFramePr>
          <p:nvPr>
            <p:ph idx="1"/>
            <p:extLst>
              <p:ext uri="{D42A27DB-BD31-4B8C-83A1-F6EECF244321}">
                <p14:modId xmlns:p14="http://schemas.microsoft.com/office/powerpoint/2010/main" val="243932290"/>
              </p:ext>
            </p:extLst>
          </p:nvPr>
        </p:nvGraphicFramePr>
        <p:xfrm>
          <a:off x="3098043" y="873457"/>
          <a:ext cx="5447802" cy="4685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40"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1"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42"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3"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4"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5"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1384695" y="78896"/>
            <a:ext cx="7514035" cy="1113680"/>
          </a:xfrm>
        </p:spPr>
        <p:txBody>
          <a:bodyPr>
            <a:normAutofit/>
          </a:bodyPr>
          <a:lstStyle/>
          <a:p>
            <a:r>
              <a:rPr lang="en-US" dirty="0"/>
              <a:t>Where Does Your Time Go? </a:t>
            </a:r>
          </a:p>
        </p:txBody>
      </p:sp>
      <p:graphicFrame>
        <p:nvGraphicFramePr>
          <p:cNvPr id="5" name="Content Placeholder 2">
            <a:extLst>
              <a:ext uri="{FF2B5EF4-FFF2-40B4-BE49-F238E27FC236}">
                <a16:creationId xmlns:a16="http://schemas.microsoft.com/office/drawing/2014/main" id="{4119F1A0-EE69-2EFC-58A5-1D083DAFBF0C}"/>
              </a:ext>
            </a:extLst>
          </p:cNvPr>
          <p:cNvGraphicFramePr>
            <a:graphicFrameLocks noGrp="1"/>
          </p:cNvGraphicFramePr>
          <p:nvPr>
            <p:ph idx="1"/>
            <p:extLst>
              <p:ext uri="{D42A27DB-BD31-4B8C-83A1-F6EECF244321}">
                <p14:modId xmlns:p14="http://schemas.microsoft.com/office/powerpoint/2010/main" val="1610787182"/>
              </p:ext>
            </p:extLst>
          </p:nvPr>
        </p:nvGraphicFramePr>
        <p:xfrm>
          <a:off x="2384864" y="952591"/>
          <a:ext cx="5513696" cy="31242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4EB469C4-B7AD-9E54-47A4-749920609438}"/>
              </a:ext>
            </a:extLst>
          </p:cNvPr>
          <p:cNvPicPr>
            <a:picLocks noChangeAspect="1"/>
          </p:cNvPicPr>
          <p:nvPr/>
        </p:nvPicPr>
        <p:blipFill>
          <a:blip r:embed="rId10"/>
          <a:stretch>
            <a:fillRect/>
          </a:stretch>
        </p:blipFill>
        <p:spPr>
          <a:xfrm>
            <a:off x="660185" y="4076792"/>
            <a:ext cx="1359526" cy="1944793"/>
          </a:xfrm>
          <a:prstGeom prst="rect">
            <a:avLst/>
          </a:prstGeom>
        </p:spPr>
      </p:pic>
      <p:sp>
        <p:nvSpPr>
          <p:cNvPr id="6" name="Title 1">
            <a:extLst>
              <a:ext uri="{FF2B5EF4-FFF2-40B4-BE49-F238E27FC236}">
                <a16:creationId xmlns:a16="http://schemas.microsoft.com/office/drawing/2014/main" id="{F68CC7C6-C406-6DE4-706D-51645EC77A1F}"/>
              </a:ext>
            </a:extLst>
          </p:cNvPr>
          <p:cNvSpPr txBox="1">
            <a:spLocks/>
          </p:cNvSpPr>
          <p:nvPr/>
        </p:nvSpPr>
        <p:spPr>
          <a:xfrm>
            <a:off x="2088356" y="4720010"/>
            <a:ext cx="7055644" cy="1113680"/>
          </a:xfrm>
          <a:prstGeom prst="rect">
            <a:avLst/>
          </a:prstGeom>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latin typeface="+mn-lt"/>
              </a:rPr>
              <a:t>Write a few words on your paddle – share with your table. Partner up with someone and tell them what your time bandit is, how much time does it take in a week – what you think you can do to reduce its impact. </a:t>
            </a:r>
          </a:p>
        </p:txBody>
      </p:sp>
      <p:pic>
        <p:nvPicPr>
          <p:cNvPr id="7" name="Online Media 6" title="5 Minute Silent Timer with Harp Ending">
            <a:hlinkClick r:id="" action="ppaction://media"/>
            <a:extLst>
              <a:ext uri="{FF2B5EF4-FFF2-40B4-BE49-F238E27FC236}">
                <a16:creationId xmlns:a16="http://schemas.microsoft.com/office/drawing/2014/main" id="{852709AB-8A87-4AD3-5C04-9BB9C4C1F2C9}"/>
              </a:ext>
            </a:extLst>
          </p:cNvPr>
          <p:cNvPicPr>
            <a:picLocks noRot="1" noChangeAspect="1"/>
          </p:cNvPicPr>
          <p:nvPr>
            <a:videoFile r:link="rId1"/>
          </p:nvPr>
        </p:nvPicPr>
        <p:blipFill>
          <a:blip r:embed="rId11"/>
          <a:stretch>
            <a:fillRect/>
          </a:stretch>
        </p:blipFill>
        <p:spPr>
          <a:xfrm>
            <a:off x="6230807" y="5606498"/>
            <a:ext cx="1649673" cy="931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DFAAE7-061D-4086-99EC-872CB3050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0838" y="685800"/>
            <a:ext cx="5736430" cy="1752599"/>
          </a:xfrm>
        </p:spPr>
        <p:txBody>
          <a:bodyPr>
            <a:normAutofit/>
          </a:bodyPr>
          <a:lstStyle/>
          <a:p>
            <a:r>
              <a:t>Why Time Slips Away</a:t>
            </a:r>
          </a:p>
        </p:txBody>
      </p:sp>
      <p:sp>
        <p:nvSpPr>
          <p:cNvPr id="10" name="Rectangle 9">
            <a:extLst>
              <a:ext uri="{FF2B5EF4-FFF2-40B4-BE49-F238E27FC236}">
                <a16:creationId xmlns:a16="http://schemas.microsoft.com/office/drawing/2014/main" id="{E7570099-A243-48DD-9EAE-36F4AC095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6">
            <a:extLst>
              <a:ext uri="{FF2B5EF4-FFF2-40B4-BE49-F238E27FC236}">
                <a16:creationId xmlns:a16="http://schemas.microsoft.com/office/drawing/2014/main" id="{45E4A74B-6514-424A-ADFA-C232FA6B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424" y="1"/>
            <a:ext cx="644163"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txBody>
          <a:bodyPr/>
          <a:lstStyle/>
          <a:p>
            <a:endParaRPr lang="en-US"/>
          </a:p>
        </p:txBody>
      </p:sp>
      <p:sp>
        <p:nvSpPr>
          <p:cNvPr id="14" name="Freeform 7">
            <a:extLst>
              <a:ext uri="{FF2B5EF4-FFF2-40B4-BE49-F238E27FC236}">
                <a16:creationId xmlns:a16="http://schemas.microsoft.com/office/drawing/2014/main" id="{F61C5C86-C785-4B92-9F2D-133B8B8C2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1"/>
            <a:ext cx="626857"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16" name="Freeform 12">
            <a:extLst>
              <a:ext uri="{FF2B5EF4-FFF2-40B4-BE49-F238E27FC236}">
                <a16:creationId xmlns:a16="http://schemas.microsoft.com/office/drawing/2014/main" id="{954D0BF9-002C-4D3A-A222-C166094A5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2585830"/>
            <a:ext cx="1631559"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18" name="Freeform 13">
            <a:extLst>
              <a:ext uri="{FF2B5EF4-FFF2-40B4-BE49-F238E27FC236}">
                <a16:creationId xmlns:a16="http://schemas.microsoft.com/office/drawing/2014/main" id="{6080EB6E-D69F-43B1-91EC-75C3033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4308" y="2695292"/>
            <a:ext cx="2018057"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0" name="Freeform: Shape 19">
            <a:extLst>
              <a:ext uri="{FF2B5EF4-FFF2-40B4-BE49-F238E27FC236}">
                <a16:creationId xmlns:a16="http://schemas.microsoft.com/office/drawing/2014/main" id="{21BA816A-EE68-4A96-BA05-73303B2F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424" y="2690532"/>
            <a:ext cx="217824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txBody>
          <a:bodyPr/>
          <a:lstStyle/>
          <a:p>
            <a:endParaRPr lang="en-US"/>
          </a:p>
        </p:txBody>
      </p:sp>
      <p:sp>
        <p:nvSpPr>
          <p:cNvPr id="22" name="Freeform 15">
            <a:extLst>
              <a:ext uri="{FF2B5EF4-FFF2-40B4-BE49-F238E27FC236}">
                <a16:creationId xmlns:a16="http://schemas.microsoft.com/office/drawing/2014/main" id="{22A94CDB-5D63-4C75-9CB6-6C18CDF37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2581071"/>
            <a:ext cx="2170926"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sp>
        <p:nvSpPr>
          <p:cNvPr id="3" name="Content Placeholder 2"/>
          <p:cNvSpPr>
            <a:spLocks noGrp="1"/>
          </p:cNvSpPr>
          <p:nvPr>
            <p:ph idx="1"/>
          </p:nvPr>
        </p:nvSpPr>
        <p:spPr>
          <a:xfrm>
            <a:off x="2890838" y="2666999"/>
            <a:ext cx="5736429" cy="3124201"/>
          </a:xfrm>
        </p:spPr>
        <p:txBody>
          <a:bodyPr anchor="t">
            <a:normAutofit/>
          </a:bodyPr>
          <a:lstStyle/>
          <a:p>
            <a:r>
              <a:rPr lang="en-US" dirty="0"/>
              <a:t>Constant disruptions</a:t>
            </a:r>
          </a:p>
          <a:p>
            <a:r>
              <a:rPr lang="en-US" dirty="0"/>
              <a:t>Reactive demands</a:t>
            </a:r>
          </a:p>
          <a:p>
            <a:r>
              <a:rPr lang="en-US" dirty="0"/>
              <a:t>Labor shortages</a:t>
            </a:r>
          </a:p>
          <a:p>
            <a:r>
              <a:rPr lang="en-US" dirty="0"/>
              <a:t>Competing priorities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453" y="76201"/>
            <a:ext cx="8649547" cy="1981200"/>
          </a:xfrm>
        </p:spPr>
        <p:txBody>
          <a:bodyPr>
            <a:normAutofit/>
          </a:bodyPr>
          <a:lstStyle/>
          <a:p>
            <a:r>
              <a:rPr lang="en-US" dirty="0"/>
              <a:t>✍️</a:t>
            </a:r>
            <a:r>
              <a:rPr dirty="0"/>
              <a:t>Where D</a:t>
            </a:r>
            <a:r>
              <a:rPr lang="en-US" dirty="0"/>
              <a:t>oes</a:t>
            </a:r>
            <a:r>
              <a:rPr dirty="0"/>
              <a:t> Your Time Go?</a:t>
            </a:r>
            <a:r>
              <a:rPr lang="en-US" dirty="0"/>
              <a:t> 🕓</a:t>
            </a:r>
            <a:endParaRPr dirty="0"/>
          </a:p>
        </p:txBody>
      </p:sp>
      <p:sp>
        <p:nvSpPr>
          <p:cNvPr id="3" name="Content Placeholder 2"/>
          <p:cNvSpPr>
            <a:spLocks noGrp="1"/>
          </p:cNvSpPr>
          <p:nvPr>
            <p:ph idx="1"/>
          </p:nvPr>
        </p:nvSpPr>
        <p:spPr>
          <a:xfrm>
            <a:off x="1439333" y="1879264"/>
            <a:ext cx="7704667" cy="1549736"/>
          </a:xfrm>
        </p:spPr>
        <p:txBody>
          <a:bodyPr/>
          <a:lstStyle/>
          <a:p>
            <a:r>
              <a:rPr dirty="0"/>
              <a:t>W</a:t>
            </a:r>
            <a:r>
              <a:rPr lang="en-US" dirty="0"/>
              <a:t>rite your top 5 time-wasters on sticky notes .</a:t>
            </a:r>
          </a:p>
          <a:p>
            <a:r>
              <a:rPr lang="en-US" dirty="0"/>
              <a:t>Paste them next to others that are similar on the board.   </a:t>
            </a:r>
            <a:endParaRPr dirty="0"/>
          </a:p>
        </p:txBody>
      </p:sp>
      <p:sp>
        <p:nvSpPr>
          <p:cNvPr id="7" name="TextBox 6">
            <a:extLst>
              <a:ext uri="{FF2B5EF4-FFF2-40B4-BE49-F238E27FC236}">
                <a16:creationId xmlns:a16="http://schemas.microsoft.com/office/drawing/2014/main" id="{921BB506-C547-A8BE-DC9A-B43894510DCB}"/>
              </a:ext>
            </a:extLst>
          </p:cNvPr>
          <p:cNvSpPr txBox="1"/>
          <p:nvPr/>
        </p:nvSpPr>
        <p:spPr>
          <a:xfrm>
            <a:off x="1862666" y="3319187"/>
            <a:ext cx="6858000" cy="830997"/>
          </a:xfrm>
          <a:prstGeom prst="rect">
            <a:avLst/>
          </a:prstGeom>
          <a:noFill/>
        </p:spPr>
        <p:txBody>
          <a:bodyPr wrap="square">
            <a:spAutoFit/>
          </a:bodyPr>
          <a:lstStyle/>
          <a:p>
            <a:r>
              <a:rPr lang="en-US" sz="2400" dirty="0"/>
              <a:t>“What takes up time but adds least value?” </a:t>
            </a:r>
          </a:p>
          <a:p>
            <a:r>
              <a:rPr lang="en-US" sz="2400" dirty="0"/>
              <a:t>   Discuss shared themes.</a:t>
            </a:r>
          </a:p>
        </p:txBody>
      </p:sp>
      <p:pic>
        <p:nvPicPr>
          <p:cNvPr id="4" name="Online Media 3" title="5 minute classroom timer with relaxing lofi music,  take a break timer">
            <a:hlinkClick r:id="" action="ppaction://media"/>
            <a:extLst>
              <a:ext uri="{FF2B5EF4-FFF2-40B4-BE49-F238E27FC236}">
                <a16:creationId xmlns:a16="http://schemas.microsoft.com/office/drawing/2014/main" id="{4AB31D0F-3FE6-20B9-056F-9836764EF4B7}"/>
              </a:ext>
            </a:extLst>
          </p:cNvPr>
          <p:cNvPicPr>
            <a:picLocks noRot="1" noChangeAspect="1"/>
          </p:cNvPicPr>
          <p:nvPr>
            <a:videoFile r:link="rId1"/>
          </p:nvPr>
        </p:nvPicPr>
        <p:blipFill>
          <a:blip r:embed="rId4"/>
          <a:stretch>
            <a:fillRect/>
          </a:stretch>
        </p:blipFill>
        <p:spPr>
          <a:xfrm>
            <a:off x="6509982" y="5144297"/>
            <a:ext cx="2210684" cy="1248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4971F3D-D875-4DF1-B80E-037D43474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ater swirl in a hole&#10;&#10;AI-generated content may be incorrect.">
            <a:extLst>
              <a:ext uri="{FF2B5EF4-FFF2-40B4-BE49-F238E27FC236}">
                <a16:creationId xmlns:a16="http://schemas.microsoft.com/office/drawing/2014/main" id="{50F273E9-57B3-3A84-98C8-103513203DE8}"/>
              </a:ext>
            </a:extLst>
          </p:cNvPr>
          <p:cNvPicPr>
            <a:picLocks noChangeAspect="1"/>
          </p:cNvPicPr>
          <p:nvPr/>
        </p:nvPicPr>
        <p:blipFill>
          <a:blip r:embed="rId4">
            <a:extLst>
              <a:ext uri="{837473B0-CC2E-450A-ABE3-18F120FF3D39}">
                <a1611:picAttrSrcUrl xmlns:a1611="http://schemas.microsoft.com/office/drawing/2016/11/main" r:id="rId5"/>
              </a:ext>
            </a:extLst>
          </a:blip>
          <a:srcRect l="38655" t="9091" r="24692" b="1"/>
          <a:stretch>
            <a:fillRect/>
          </a:stretch>
        </p:blipFill>
        <p:spPr>
          <a:xfrm>
            <a:off x="20" y="10"/>
            <a:ext cx="3544889" cy="6857990"/>
          </a:xfrm>
          <a:prstGeom prst="rect">
            <a:avLst/>
          </a:prstGeom>
        </p:spPr>
      </p:pic>
      <p:grpSp>
        <p:nvGrpSpPr>
          <p:cNvPr id="13" name="Group 12">
            <a:extLst>
              <a:ext uri="{FF2B5EF4-FFF2-40B4-BE49-F238E27FC236}">
                <a16:creationId xmlns:a16="http://schemas.microsoft.com/office/drawing/2014/main" id="{544C8833-366C-4933-A794-34047F663B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14" name="Rectangle 19">
              <a:extLst>
                <a:ext uri="{FF2B5EF4-FFF2-40B4-BE49-F238E27FC236}">
                  <a16:creationId xmlns:a16="http://schemas.microsoft.com/office/drawing/2014/main" id="{279CE281-D06F-423C-AE75-BA1649693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20">
              <a:extLst>
                <a:ext uri="{FF2B5EF4-FFF2-40B4-BE49-F238E27FC236}">
                  <a16:creationId xmlns:a16="http://schemas.microsoft.com/office/drawing/2014/main" id="{CC447C31-77E6-427C-B0D1-13C0DBF9A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ABE1724-B239-4507-9060-905C208BE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18" name="Freeform 6">
              <a:extLst>
                <a:ext uri="{FF2B5EF4-FFF2-40B4-BE49-F238E27FC236}">
                  <a16:creationId xmlns:a16="http://schemas.microsoft.com/office/drawing/2014/main" id="{10BE1608-45FB-42B1-A31A-D52BA31F5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9" name="Freeform 7">
              <a:extLst>
                <a:ext uri="{FF2B5EF4-FFF2-40B4-BE49-F238E27FC236}">
                  <a16:creationId xmlns:a16="http://schemas.microsoft.com/office/drawing/2014/main" id="{5D05A1E9-89C7-4091-8314-3A479C302C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 name="Freeform 8">
              <a:extLst>
                <a:ext uri="{FF2B5EF4-FFF2-40B4-BE49-F238E27FC236}">
                  <a16:creationId xmlns:a16="http://schemas.microsoft.com/office/drawing/2014/main" id="{ED884D2D-8109-4530-9803-72F57C28F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1" name="Freeform 9">
              <a:extLst>
                <a:ext uri="{FF2B5EF4-FFF2-40B4-BE49-F238E27FC236}">
                  <a16:creationId xmlns:a16="http://schemas.microsoft.com/office/drawing/2014/main" id="{5144B102-7710-40B6-A330-A0DFE88D0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2" name="Freeform 10">
              <a:extLst>
                <a:ext uri="{FF2B5EF4-FFF2-40B4-BE49-F238E27FC236}">
                  <a16:creationId xmlns:a16="http://schemas.microsoft.com/office/drawing/2014/main" id="{78D9B81B-B601-41E2-B37D-DC4E33B48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3" name="Freeform 11">
              <a:extLst>
                <a:ext uri="{FF2B5EF4-FFF2-40B4-BE49-F238E27FC236}">
                  <a16:creationId xmlns:a16="http://schemas.microsoft.com/office/drawing/2014/main" id="{71C29EE9-F29A-43FC-8E56-15F04D04A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647EEFE6-E854-8C68-1BEA-5064432F8A52}"/>
              </a:ext>
            </a:extLst>
          </p:cNvPr>
          <p:cNvSpPr>
            <a:spLocks noGrp="1"/>
          </p:cNvSpPr>
          <p:nvPr>
            <p:ph type="title"/>
          </p:nvPr>
        </p:nvSpPr>
        <p:spPr>
          <a:xfrm>
            <a:off x="2971799" y="685800"/>
            <a:ext cx="5509418" cy="1413933"/>
          </a:xfrm>
        </p:spPr>
        <p:txBody>
          <a:bodyPr>
            <a:normAutofit/>
          </a:bodyPr>
          <a:lstStyle/>
          <a:p>
            <a:r>
              <a:rPr lang="en-US" dirty="0"/>
              <a:t>            Facing the Time Drain </a:t>
            </a:r>
          </a:p>
        </p:txBody>
      </p:sp>
      <p:sp>
        <p:nvSpPr>
          <p:cNvPr id="3" name="Content Placeholder 2">
            <a:extLst>
              <a:ext uri="{FF2B5EF4-FFF2-40B4-BE49-F238E27FC236}">
                <a16:creationId xmlns:a16="http://schemas.microsoft.com/office/drawing/2014/main" id="{DB0CE1D7-075F-FC68-7983-7C290627183E}"/>
              </a:ext>
            </a:extLst>
          </p:cNvPr>
          <p:cNvSpPr>
            <a:spLocks noGrp="1"/>
          </p:cNvSpPr>
          <p:nvPr>
            <p:ph idx="1"/>
          </p:nvPr>
        </p:nvSpPr>
        <p:spPr>
          <a:xfrm>
            <a:off x="2882900" y="2048933"/>
            <a:ext cx="5744367" cy="3742267"/>
          </a:xfrm>
        </p:spPr>
        <p:txBody>
          <a:bodyPr>
            <a:normAutofit/>
          </a:bodyPr>
          <a:lstStyle/>
          <a:p>
            <a:r>
              <a:rPr lang="en-US" dirty="0"/>
              <a:t>Email </a:t>
            </a:r>
          </a:p>
          <a:p>
            <a:r>
              <a:rPr lang="en-US" dirty="0"/>
              <a:t>Meetings </a:t>
            </a:r>
          </a:p>
          <a:p>
            <a:r>
              <a:rPr lang="en-US" dirty="0"/>
              <a:t>Staffing/schedules </a:t>
            </a:r>
          </a:p>
          <a:p>
            <a:r>
              <a:rPr lang="en-US" dirty="0"/>
              <a:t>Crisis </a:t>
            </a:r>
          </a:p>
          <a:p>
            <a:r>
              <a:rPr lang="en-US" dirty="0"/>
              <a:t>Stress and burnout </a:t>
            </a:r>
          </a:p>
          <a:p>
            <a:r>
              <a:rPr lang="en-US" dirty="0"/>
              <a:t>Lack of   OR  poor communication</a:t>
            </a:r>
          </a:p>
        </p:txBody>
      </p:sp>
    </p:spTree>
    <p:extLst>
      <p:ext uri="{BB962C8B-B14F-4D97-AF65-F5344CB8AC3E}">
        <p14:creationId xmlns:p14="http://schemas.microsoft.com/office/powerpoint/2010/main" val="1671448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1">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TM03457496[[fn=Parallax]]</Template>
  <TotalTime>583</TotalTime>
  <Words>2668</Words>
  <Application>Microsoft Office PowerPoint</Application>
  <PresentationFormat>On-screen Show (4:3)</PresentationFormat>
  <Paragraphs>356</Paragraphs>
  <Slides>32</Slides>
  <Notes>32</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Century Gothic</vt:lpstr>
      <vt:lpstr>Corbel</vt:lpstr>
      <vt:lpstr>Times New Roman</vt:lpstr>
      <vt:lpstr>Parallax</vt:lpstr>
      <vt:lpstr>Driving Results: Time Management &amp; Prioritization for Transportation Leaders   </vt:lpstr>
      <vt:lpstr>Ice Breaker </vt:lpstr>
      <vt:lpstr>Why This Matters </vt:lpstr>
      <vt:lpstr>Workshop Objectives</vt:lpstr>
      <vt:lpstr>Today’s Roadmap</vt:lpstr>
      <vt:lpstr>Where Does Your Time Go? </vt:lpstr>
      <vt:lpstr>Why Time Slips Away</vt:lpstr>
      <vt:lpstr>✍️Where Does Your Time Go? 🕓</vt:lpstr>
      <vt:lpstr>            Facing the Time Drain </vt:lpstr>
      <vt:lpstr>Time Audit Exercise</vt:lpstr>
      <vt:lpstr>Time Management Tools</vt:lpstr>
      <vt:lpstr>Break</vt:lpstr>
      <vt:lpstr>Eisenhower Matrix</vt:lpstr>
      <vt:lpstr>Eisenhower Matrix Activity </vt:lpstr>
      <vt:lpstr>Test your Knowledge Which Quadrant would each statement   be in  </vt:lpstr>
      <vt:lpstr>Most Important Tasks (MIT)            &amp; Time Blocking</vt:lpstr>
      <vt:lpstr>Time Blocking </vt:lpstr>
      <vt:lpstr>PowerPoint Presentation</vt:lpstr>
      <vt:lpstr>PowerPoint Presentation</vt:lpstr>
      <vt:lpstr>Break</vt:lpstr>
      <vt:lpstr>🎯Circle we Cannot Control  - Concerns to Influence Circles I can Control  </vt:lpstr>
      <vt:lpstr>Can or Cannot Control </vt:lpstr>
      <vt:lpstr>Venn Diagram Exercise –       Transit Leadership Style </vt:lpstr>
      <vt:lpstr>Leadership Habits </vt:lpstr>
      <vt:lpstr>As a leader, your value isn’t measured by how much you do — it’s measured by how well you enable others to do.  Many operational leaders struggle to transition from being the “go-to” person to being the “guide.”</vt:lpstr>
      <vt:lpstr>PowerPoint Presentation</vt:lpstr>
      <vt:lpstr>Activity:  Leading vs. Doing</vt:lpstr>
      <vt:lpstr>PowerPoint Presentation</vt:lpstr>
      <vt:lpstr>Your Action Plan Blueprint</vt:lpstr>
      <vt:lpstr>Peer Coaching &amp; Commitment</vt:lpstr>
      <vt:lpstr>PowerPoint Presentation</vt:lpstr>
      <vt:lpstr>Final Reflection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Lynn Berger</cp:lastModifiedBy>
  <cp:revision>1</cp:revision>
  <dcterms:created xsi:type="dcterms:W3CDTF">2013-01-27T09:14:16Z</dcterms:created>
  <dcterms:modified xsi:type="dcterms:W3CDTF">2025-10-08T00:16:34Z</dcterms:modified>
  <cp:category/>
</cp:coreProperties>
</file>