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32"/>
  </p:notesMasterIdLst>
  <p:handoutMasterIdLst>
    <p:handoutMasterId r:id="rId33"/>
  </p:handoutMasterIdLst>
  <p:sldIdLst>
    <p:sldId id="271" r:id="rId5"/>
    <p:sldId id="309" r:id="rId6"/>
    <p:sldId id="715" r:id="rId7"/>
    <p:sldId id="292" r:id="rId8"/>
    <p:sldId id="2518" r:id="rId9"/>
    <p:sldId id="2473" r:id="rId10"/>
    <p:sldId id="291" r:id="rId11"/>
    <p:sldId id="288" r:id="rId12"/>
    <p:sldId id="2502" r:id="rId13"/>
    <p:sldId id="2471" r:id="rId14"/>
    <p:sldId id="2519" r:id="rId15"/>
    <p:sldId id="278" r:id="rId16"/>
    <p:sldId id="2520" r:id="rId17"/>
    <p:sldId id="2521" r:id="rId18"/>
    <p:sldId id="2523" r:id="rId19"/>
    <p:sldId id="2505" r:id="rId20"/>
    <p:sldId id="538" r:id="rId21"/>
    <p:sldId id="2524" r:id="rId22"/>
    <p:sldId id="2522" r:id="rId23"/>
    <p:sldId id="657" r:id="rId24"/>
    <p:sldId id="2511" r:id="rId25"/>
    <p:sldId id="2486" r:id="rId26"/>
    <p:sldId id="279" r:id="rId27"/>
    <p:sldId id="2525" r:id="rId28"/>
    <p:sldId id="2512" r:id="rId29"/>
    <p:sldId id="2514" r:id="rId30"/>
    <p:sldId id="251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D99E27B2-C95E-4665-90D3-3C0C46E2EED8}">
          <p14:sldIdLst>
            <p14:sldId id="271"/>
            <p14:sldId id="309"/>
            <p14:sldId id="715"/>
            <p14:sldId id="292"/>
            <p14:sldId id="2518"/>
            <p14:sldId id="2473"/>
            <p14:sldId id="291"/>
            <p14:sldId id="288"/>
            <p14:sldId id="2502"/>
            <p14:sldId id="2471"/>
            <p14:sldId id="2519"/>
            <p14:sldId id="278"/>
            <p14:sldId id="2520"/>
            <p14:sldId id="2521"/>
            <p14:sldId id="2523"/>
            <p14:sldId id="2505"/>
            <p14:sldId id="538"/>
            <p14:sldId id="2524"/>
            <p14:sldId id="2522"/>
            <p14:sldId id="657"/>
            <p14:sldId id="2511"/>
            <p14:sldId id="2486"/>
            <p14:sldId id="279"/>
            <p14:sldId id="2525"/>
          </p14:sldIdLst>
        </p14:section>
        <p14:section name="Closing Slides" id="{D7A3C467-0FD9-4AFE-9B8A-72D594A225DB}">
          <p14:sldIdLst>
            <p14:sldId id="2512"/>
            <p14:sldId id="2514"/>
            <p14:sldId id="25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80721B-D47D-FA60-D79B-152506A6E6E5}" name="Kristen Anderson" initials="KA" userId="S::kanderson@foursquareitp.com::170b12a9-a159-4d57-95bb-c59b3fb4dad0" providerId="AD"/>
  <p188:author id="{9EFAD727-76D4-3533-A49F-7E21D43F6EC5}" name="Sandy Brennan" initials="SB" userId="S::sbrennan@foursquareitp.com::fb2e0d14-f365-40db-bc91-7d0e3dc9ce9e" providerId="AD"/>
  <p188:author id="{354C73C5-046D-B0A5-A14A-DDE91031DAB7}" name="Reinaldo Germano" initials="RG" userId="S::rgermano@foursquareitp.com::99d60eb1-258f-4fa9-867e-c2ee50f6df02" providerId="AD"/>
  <p188:author id="{20DF1BCC-F8F7-3058-65FB-9AD3FC98B3D2}" name="Priscilla Ranjitkar" initials="PR" userId="S::pranjitkar@foursquareitp.com::3e2efce8-69f9-46fa-9e75-28e9e7dc571a" providerId="AD"/>
  <p188:author id="{1B60BBF7-A9BA-947E-0F8B-3423A744263F}" name="Chao Meng" initials="CM" userId="S::cmeng@foursquareitp.com::ed0e68b0-2009-471f-aef0-1a701701b7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A685"/>
    <a:srgbClr val="000000"/>
    <a:srgbClr val="143963"/>
    <a:srgbClr val="575250"/>
    <a:srgbClr val="97C93C"/>
    <a:srgbClr val="00718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3D9FE-9D82-457C-ADD9-6122B3463E4C}" v="112" dt="2025-10-02T17:49:24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n Anderson" userId="170b12a9-a159-4d57-95bb-c59b3fb4dad0" providerId="ADAL" clId="{A0822717-4DCD-47E3-B2D1-1846A6079577}"/>
    <pc:docChg chg="undo custSel modSld">
      <pc:chgData name="Kristen Anderson" userId="170b12a9-a159-4d57-95bb-c59b3fb4dad0" providerId="ADAL" clId="{A0822717-4DCD-47E3-B2D1-1846A6079577}" dt="2025-10-01T16:05:04.409" v="34"/>
      <pc:docMkLst>
        <pc:docMk/>
      </pc:docMkLst>
      <pc:sldChg chg="addSp delSp modSp mod">
        <pc:chgData name="Kristen Anderson" userId="170b12a9-a159-4d57-95bb-c59b3fb4dad0" providerId="ADAL" clId="{A0822717-4DCD-47E3-B2D1-1846A6079577}" dt="2025-10-01T16:05:04.409" v="34"/>
        <pc:sldMkLst>
          <pc:docMk/>
          <pc:sldMk cId="2188289308" sldId="271"/>
        </pc:sldMkLst>
        <pc:spChg chg="add del mod">
          <ac:chgData name="Kristen Anderson" userId="170b12a9-a159-4d57-95bb-c59b3fb4dad0" providerId="ADAL" clId="{A0822717-4DCD-47E3-B2D1-1846A6079577}" dt="2025-10-01T15:57:39.033" v="2" actId="931"/>
          <ac:spMkLst>
            <pc:docMk/>
            <pc:sldMk cId="2188289308" sldId="271"/>
            <ac:spMk id="3" creationId="{A237268B-7D8E-5B64-CE0C-25FDE2C237E1}"/>
          </ac:spMkLst>
        </pc:spChg>
        <pc:spChg chg="add del mod">
          <ac:chgData name="Kristen Anderson" userId="170b12a9-a159-4d57-95bb-c59b3fb4dad0" providerId="ADAL" clId="{A0822717-4DCD-47E3-B2D1-1846A6079577}" dt="2025-10-01T15:58:16.513" v="7" actId="931"/>
          <ac:spMkLst>
            <pc:docMk/>
            <pc:sldMk cId="2188289308" sldId="271"/>
            <ac:spMk id="10" creationId="{41CA1B6A-305B-4E92-E383-ECD1F72C2E3D}"/>
          </ac:spMkLst>
        </pc:spChg>
        <pc:spChg chg="add del mod">
          <ac:chgData name="Kristen Anderson" userId="170b12a9-a159-4d57-95bb-c59b3fb4dad0" providerId="ADAL" clId="{A0822717-4DCD-47E3-B2D1-1846A6079577}" dt="2025-10-01T16:02:43.020" v="21" actId="931"/>
          <ac:spMkLst>
            <pc:docMk/>
            <pc:sldMk cId="2188289308" sldId="271"/>
            <ac:spMk id="16" creationId="{9404A804-4AC1-095A-4B4A-E1BC69D275B5}"/>
          </ac:spMkLst>
        </pc:spChg>
        <pc:spChg chg="add del mod">
          <ac:chgData name="Kristen Anderson" userId="170b12a9-a159-4d57-95bb-c59b3fb4dad0" providerId="ADAL" clId="{A0822717-4DCD-47E3-B2D1-1846A6079577}" dt="2025-10-01T16:03:26.252" v="26" actId="931"/>
          <ac:spMkLst>
            <pc:docMk/>
            <pc:sldMk cId="2188289308" sldId="271"/>
            <ac:spMk id="21" creationId="{DA84AA4D-2343-2833-B2FD-A002C39FB5C5}"/>
          </ac:spMkLst>
        </pc:spChg>
        <pc:spChg chg="add del mod">
          <ac:chgData name="Kristen Anderson" userId="170b12a9-a159-4d57-95bb-c59b3fb4dad0" providerId="ADAL" clId="{A0822717-4DCD-47E3-B2D1-1846A6079577}" dt="2025-10-01T16:04:55.762" v="31" actId="931"/>
          <ac:spMkLst>
            <pc:docMk/>
            <pc:sldMk cId="2188289308" sldId="271"/>
            <ac:spMk id="27" creationId="{552B11B4-761D-AF6A-EE3B-5C67E420C6D7}"/>
          </ac:spMkLst>
        </pc:spChg>
        <pc:picChg chg="add mod">
          <ac:chgData name="Kristen Anderson" userId="170b12a9-a159-4d57-95bb-c59b3fb4dad0" providerId="ADAL" clId="{A0822717-4DCD-47E3-B2D1-1846A6079577}" dt="2025-10-01T15:57:44.604" v="5"/>
          <ac:picMkLst>
            <pc:docMk/>
            <pc:sldMk cId="2188289308" sldId="271"/>
            <ac:picMk id="5" creationId="{B22FD015-D968-4D72-3C68-141D9BA50CC2}"/>
          </ac:picMkLst>
        </pc:picChg>
        <pc:picChg chg="add del mod modCrop">
          <ac:chgData name="Kristen Anderson" userId="170b12a9-a159-4d57-95bb-c59b3fb4dad0" providerId="ADAL" clId="{A0822717-4DCD-47E3-B2D1-1846A6079577}" dt="2025-10-01T15:59:09.119" v="20" actId="478"/>
          <ac:picMkLst>
            <pc:docMk/>
            <pc:sldMk cId="2188289308" sldId="271"/>
            <ac:picMk id="14" creationId="{BE670293-308B-7455-783B-AF677C50A547}"/>
          </ac:picMkLst>
        </pc:picChg>
        <pc:picChg chg="del mod">
          <ac:chgData name="Kristen Anderson" userId="170b12a9-a159-4d57-95bb-c59b3fb4dad0" providerId="ADAL" clId="{A0822717-4DCD-47E3-B2D1-1846A6079577}" dt="2025-10-01T15:57:14.381" v="1" actId="478"/>
          <ac:picMkLst>
            <pc:docMk/>
            <pc:sldMk cId="2188289308" sldId="271"/>
            <ac:picMk id="17" creationId="{90E3BCBC-E534-6905-1163-638C792AA7A4}"/>
          </ac:picMkLst>
        </pc:picChg>
        <pc:picChg chg="add mod">
          <ac:chgData name="Kristen Anderson" userId="170b12a9-a159-4d57-95bb-c59b3fb4dad0" providerId="ADAL" clId="{A0822717-4DCD-47E3-B2D1-1846A6079577}" dt="2025-10-01T16:02:49.299" v="24"/>
          <ac:picMkLst>
            <pc:docMk/>
            <pc:sldMk cId="2188289308" sldId="271"/>
            <ac:picMk id="19" creationId="{ED7C1E18-988B-FACE-A03E-628A792609EA}"/>
          </ac:picMkLst>
        </pc:picChg>
        <pc:picChg chg="add mod">
          <ac:chgData name="Kristen Anderson" userId="170b12a9-a159-4d57-95bb-c59b3fb4dad0" providerId="ADAL" clId="{A0822717-4DCD-47E3-B2D1-1846A6079577}" dt="2025-10-01T16:03:34.400" v="29"/>
          <ac:picMkLst>
            <pc:docMk/>
            <pc:sldMk cId="2188289308" sldId="271"/>
            <ac:picMk id="23" creationId="{4DCEEECD-70B3-C08F-393B-12C26F662D0F}"/>
          </ac:picMkLst>
        </pc:picChg>
        <pc:picChg chg="del">
          <ac:chgData name="Kristen Anderson" userId="170b12a9-a159-4d57-95bb-c59b3fb4dad0" providerId="ADAL" clId="{A0822717-4DCD-47E3-B2D1-1846A6079577}" dt="2025-10-01T16:03:51.103" v="30" actId="478"/>
          <ac:picMkLst>
            <pc:docMk/>
            <pc:sldMk cId="2188289308" sldId="271"/>
            <ac:picMk id="24" creationId="{F9144964-CCDA-E98D-D106-F4EE7300F9A3}"/>
          </ac:picMkLst>
        </pc:picChg>
        <pc:picChg chg="del">
          <ac:chgData name="Kristen Anderson" userId="170b12a9-a159-4d57-95bb-c59b3fb4dad0" providerId="ADAL" clId="{A0822717-4DCD-47E3-B2D1-1846A6079577}" dt="2025-10-01T15:58:01.620" v="6" actId="478"/>
          <ac:picMkLst>
            <pc:docMk/>
            <pc:sldMk cId="2188289308" sldId="271"/>
            <ac:picMk id="26" creationId="{F99820E8-E1AC-8A77-251A-55C4C53668AD}"/>
          </ac:picMkLst>
        </pc:picChg>
        <pc:picChg chg="add mod">
          <ac:chgData name="Kristen Anderson" userId="170b12a9-a159-4d57-95bb-c59b3fb4dad0" providerId="ADAL" clId="{A0822717-4DCD-47E3-B2D1-1846A6079577}" dt="2025-10-01T16:05:04.409" v="34"/>
          <ac:picMkLst>
            <pc:docMk/>
            <pc:sldMk cId="2188289308" sldId="271"/>
            <ac:picMk id="29" creationId="{6BC8E12E-321C-F14E-C984-F5F41144F369}"/>
          </ac:picMkLst>
        </pc:picChg>
        <pc:picChg chg="del">
          <ac:chgData name="Kristen Anderson" userId="170b12a9-a159-4d57-95bb-c59b3fb4dad0" providerId="ADAL" clId="{A0822717-4DCD-47E3-B2D1-1846A6079577}" dt="2025-10-01T16:02:53.951" v="25" actId="478"/>
          <ac:picMkLst>
            <pc:docMk/>
            <pc:sldMk cId="2188289308" sldId="271"/>
            <ac:picMk id="34" creationId="{BF70BFCE-9F35-E840-3480-22924E8507BB}"/>
          </ac:picMkLst>
        </pc:picChg>
      </pc:sldChg>
    </pc:docChg>
  </pc:docChgLst>
  <pc:docChgLst>
    <pc:chgData name="Sandy Brennan" userId="fb2e0d14-f365-40db-bc91-7d0e3dc9ce9e" providerId="ADAL" clId="{DFE3D9FE-9D82-457C-ADD9-6122B3463E4C}"/>
    <pc:docChg chg="undo redo custSel addSld delSld modSld sldOrd delSection modSection">
      <pc:chgData name="Sandy Brennan" userId="fb2e0d14-f365-40db-bc91-7d0e3dc9ce9e" providerId="ADAL" clId="{DFE3D9FE-9D82-457C-ADD9-6122B3463E4C}" dt="2025-10-02T17:49:29.706" v="1550" actId="207"/>
      <pc:docMkLst>
        <pc:docMk/>
      </pc:docMkLst>
      <pc:sldChg chg="modSp mod">
        <pc:chgData name="Sandy Brennan" userId="fb2e0d14-f365-40db-bc91-7d0e3dc9ce9e" providerId="ADAL" clId="{DFE3D9FE-9D82-457C-ADD9-6122B3463E4C}" dt="2025-10-02T17:47:38.100" v="1539" actId="6549"/>
        <pc:sldMkLst>
          <pc:docMk/>
          <pc:sldMk cId="2188289308" sldId="271"/>
        </pc:sldMkLst>
        <pc:spChg chg="mod">
          <ac:chgData name="Sandy Brennan" userId="fb2e0d14-f365-40db-bc91-7d0e3dc9ce9e" providerId="ADAL" clId="{DFE3D9FE-9D82-457C-ADD9-6122B3463E4C}" dt="2025-10-02T17:47:38.100" v="1539" actId="6549"/>
          <ac:spMkLst>
            <pc:docMk/>
            <pc:sldMk cId="2188289308" sldId="271"/>
            <ac:spMk id="8" creationId="{87DE2BF1-0745-9AD6-10AF-4A4E52BBEE39}"/>
          </ac:spMkLst>
        </pc:spChg>
        <pc:picChg chg="mod">
          <ac:chgData name="Sandy Brennan" userId="fb2e0d14-f365-40db-bc91-7d0e3dc9ce9e" providerId="ADAL" clId="{DFE3D9FE-9D82-457C-ADD9-6122B3463E4C}" dt="2025-10-02T15:34:32.212" v="173"/>
          <ac:picMkLst>
            <pc:docMk/>
            <pc:sldMk cId="2188289308" sldId="271"/>
            <ac:picMk id="5" creationId="{B22FD015-D968-4D72-3C68-141D9BA50CC2}"/>
          </ac:picMkLst>
        </pc:picChg>
        <pc:picChg chg="mod modCrop">
          <ac:chgData name="Sandy Brennan" userId="fb2e0d14-f365-40db-bc91-7d0e3dc9ce9e" providerId="ADAL" clId="{DFE3D9FE-9D82-457C-ADD9-6122B3463E4C}" dt="2025-10-02T15:31:39.405" v="171"/>
          <ac:picMkLst>
            <pc:docMk/>
            <pc:sldMk cId="2188289308" sldId="271"/>
            <ac:picMk id="19" creationId="{ED7C1E18-988B-FACE-A03E-628A792609EA}"/>
          </ac:picMkLst>
        </pc:picChg>
        <pc:picChg chg="mod modCrop">
          <ac:chgData name="Sandy Brennan" userId="fb2e0d14-f365-40db-bc91-7d0e3dc9ce9e" providerId="ADAL" clId="{DFE3D9FE-9D82-457C-ADD9-6122B3463E4C}" dt="2025-10-02T15:36:54.939" v="175"/>
          <ac:picMkLst>
            <pc:docMk/>
            <pc:sldMk cId="2188289308" sldId="271"/>
            <ac:picMk id="23" creationId="{4DCEEECD-70B3-C08F-393B-12C26F662D0F}"/>
          </ac:picMkLst>
        </pc:picChg>
      </pc:sldChg>
      <pc:sldChg chg="addSp delSp modSp add mod">
        <pc:chgData name="Sandy Brennan" userId="fb2e0d14-f365-40db-bc91-7d0e3dc9ce9e" providerId="ADAL" clId="{DFE3D9FE-9D82-457C-ADD9-6122B3463E4C}" dt="2025-10-02T16:34:35.401" v="921" actId="207"/>
        <pc:sldMkLst>
          <pc:docMk/>
          <pc:sldMk cId="3127780657" sldId="278"/>
        </pc:sldMkLst>
        <pc:spChg chg="mod">
          <ac:chgData name="Sandy Brennan" userId="fb2e0d14-f365-40db-bc91-7d0e3dc9ce9e" providerId="ADAL" clId="{DFE3D9FE-9D82-457C-ADD9-6122B3463E4C}" dt="2025-10-02T16:34:35.401" v="921" actId="207"/>
          <ac:spMkLst>
            <pc:docMk/>
            <pc:sldMk cId="3127780657" sldId="278"/>
            <ac:spMk id="2" creationId="{D890D20D-5A76-43CB-A470-65DD7AD79D90}"/>
          </ac:spMkLst>
        </pc:spChg>
        <pc:spChg chg="del">
          <ac:chgData name="Sandy Brennan" userId="fb2e0d14-f365-40db-bc91-7d0e3dc9ce9e" providerId="ADAL" clId="{DFE3D9FE-9D82-457C-ADD9-6122B3463E4C}" dt="2025-10-02T16:26:43.097" v="690" actId="478"/>
          <ac:spMkLst>
            <pc:docMk/>
            <pc:sldMk cId="3127780657" sldId="278"/>
            <ac:spMk id="3" creationId="{B08CCB6F-D9DF-4F65-A6D0-FF8504BD3882}"/>
          </ac:spMkLst>
        </pc:spChg>
        <pc:spChg chg="mod">
          <ac:chgData name="Sandy Brennan" userId="fb2e0d14-f365-40db-bc91-7d0e3dc9ce9e" providerId="ADAL" clId="{DFE3D9FE-9D82-457C-ADD9-6122B3463E4C}" dt="2025-10-02T16:28:46.864" v="808" actId="20577"/>
          <ac:spMkLst>
            <pc:docMk/>
            <pc:sldMk cId="3127780657" sldId="278"/>
            <ac:spMk id="4" creationId="{C648B30F-4006-4600-970B-B88C9BDB2A60}"/>
          </ac:spMkLst>
        </pc:spChg>
        <pc:spChg chg="add del mod">
          <ac:chgData name="Sandy Brennan" userId="fb2e0d14-f365-40db-bc91-7d0e3dc9ce9e" providerId="ADAL" clId="{DFE3D9FE-9D82-457C-ADD9-6122B3463E4C}" dt="2025-10-02T16:26:46.061" v="691" actId="478"/>
          <ac:spMkLst>
            <pc:docMk/>
            <pc:sldMk cId="3127780657" sldId="278"/>
            <ac:spMk id="12" creationId="{23B41DCD-6F04-898E-06E9-65E6F8F16191}"/>
          </ac:spMkLst>
        </pc:spChg>
        <pc:spChg chg="add mod">
          <ac:chgData name="Sandy Brennan" userId="fb2e0d14-f365-40db-bc91-7d0e3dc9ce9e" providerId="ADAL" clId="{DFE3D9FE-9D82-457C-ADD9-6122B3463E4C}" dt="2025-10-02T16:33:49.012" v="913" actId="1076"/>
          <ac:spMkLst>
            <pc:docMk/>
            <pc:sldMk cId="3127780657" sldId="278"/>
            <ac:spMk id="13" creationId="{69B3AE6B-4948-7F1D-1296-310AF1E958D4}"/>
          </ac:spMkLst>
        </pc:spChg>
        <pc:spChg chg="add mod">
          <ac:chgData name="Sandy Brennan" userId="fb2e0d14-f365-40db-bc91-7d0e3dc9ce9e" providerId="ADAL" clId="{DFE3D9FE-9D82-457C-ADD9-6122B3463E4C}" dt="2025-10-02T16:33:54.023" v="915" actId="1076"/>
          <ac:spMkLst>
            <pc:docMk/>
            <pc:sldMk cId="3127780657" sldId="278"/>
            <ac:spMk id="16" creationId="{D6B26C23-8FA5-73F4-5CF9-ADC62DBDC4BA}"/>
          </ac:spMkLst>
        </pc:spChg>
        <pc:picChg chg="add del mod">
          <ac:chgData name="Sandy Brennan" userId="fb2e0d14-f365-40db-bc91-7d0e3dc9ce9e" providerId="ADAL" clId="{DFE3D9FE-9D82-457C-ADD9-6122B3463E4C}" dt="2025-10-02T16:27:05.355" v="696" actId="478"/>
          <ac:picMkLst>
            <pc:docMk/>
            <pc:sldMk cId="3127780657" sldId="278"/>
            <ac:picMk id="6" creationId="{E994DF84-D96B-BE9A-4121-CF9EC3FC77E9}"/>
          </ac:picMkLst>
        </pc:picChg>
        <pc:picChg chg="mod">
          <ac:chgData name="Sandy Brennan" userId="fb2e0d14-f365-40db-bc91-7d0e3dc9ce9e" providerId="ADAL" clId="{DFE3D9FE-9D82-457C-ADD9-6122B3463E4C}" dt="2025-10-02T16:33:46.688" v="912" actId="1076"/>
          <ac:picMkLst>
            <pc:docMk/>
            <pc:sldMk cId="3127780657" sldId="278"/>
            <ac:picMk id="10" creationId="{D681142E-2E3F-43BB-8984-CB627194B7AA}"/>
          </ac:picMkLst>
        </pc:picChg>
        <pc:picChg chg="add mod ord">
          <ac:chgData name="Sandy Brennan" userId="fb2e0d14-f365-40db-bc91-7d0e3dc9ce9e" providerId="ADAL" clId="{DFE3D9FE-9D82-457C-ADD9-6122B3463E4C}" dt="2025-10-02T16:34:26.932" v="920" actId="1076"/>
          <ac:picMkLst>
            <pc:docMk/>
            <pc:sldMk cId="3127780657" sldId="278"/>
            <ac:picMk id="19" creationId="{54FDF3BA-07EB-B1AB-4BF0-66DFB1B8D607}"/>
          </ac:picMkLst>
        </pc:picChg>
        <pc:picChg chg="add del mod ord">
          <ac:chgData name="Sandy Brennan" userId="fb2e0d14-f365-40db-bc91-7d0e3dc9ce9e" providerId="ADAL" clId="{DFE3D9FE-9D82-457C-ADD9-6122B3463E4C}" dt="2025-10-02T16:34:20.719" v="919" actId="478"/>
          <ac:picMkLst>
            <pc:docMk/>
            <pc:sldMk cId="3127780657" sldId="278"/>
            <ac:picMk id="21" creationId="{8CE7AE77-8187-79ED-02BD-E93A45E285E5}"/>
          </ac:picMkLst>
        </pc:picChg>
        <pc:picChg chg="add del mod ord">
          <ac:chgData name="Sandy Brennan" userId="fb2e0d14-f365-40db-bc91-7d0e3dc9ce9e" providerId="ADAL" clId="{DFE3D9FE-9D82-457C-ADD9-6122B3463E4C}" dt="2025-10-02T16:34:19.884" v="918" actId="478"/>
          <ac:picMkLst>
            <pc:docMk/>
            <pc:sldMk cId="3127780657" sldId="278"/>
            <ac:picMk id="23" creationId="{0920A1F9-1ED8-E905-76CB-3EF7CAA65F35}"/>
          </ac:picMkLst>
        </pc:picChg>
        <pc:cxnChg chg="add mod">
          <ac:chgData name="Sandy Brennan" userId="fb2e0d14-f365-40db-bc91-7d0e3dc9ce9e" providerId="ADAL" clId="{DFE3D9FE-9D82-457C-ADD9-6122B3463E4C}" dt="2025-10-02T16:33:51.009" v="914" actId="14100"/>
          <ac:cxnSpMkLst>
            <pc:docMk/>
            <pc:sldMk cId="3127780657" sldId="278"/>
            <ac:cxnSpMk id="15" creationId="{306A29FD-01A1-6EC4-85BF-5673E9E37F1F}"/>
          </ac:cxnSpMkLst>
        </pc:cxnChg>
      </pc:sldChg>
      <pc:sldChg chg="addSp delSp modSp add mod">
        <pc:chgData name="Sandy Brennan" userId="fb2e0d14-f365-40db-bc91-7d0e3dc9ce9e" providerId="ADAL" clId="{DFE3D9FE-9D82-457C-ADD9-6122B3463E4C}" dt="2025-10-02T17:47:06.603" v="1538" actId="1076"/>
        <pc:sldMkLst>
          <pc:docMk/>
          <pc:sldMk cId="1551718980" sldId="279"/>
        </pc:sldMkLst>
        <pc:spChg chg="mod">
          <ac:chgData name="Sandy Brennan" userId="fb2e0d14-f365-40db-bc91-7d0e3dc9ce9e" providerId="ADAL" clId="{DFE3D9FE-9D82-457C-ADD9-6122B3463E4C}" dt="2025-10-02T17:46:03.259" v="1493" actId="20577"/>
          <ac:spMkLst>
            <pc:docMk/>
            <pc:sldMk cId="1551718980" sldId="279"/>
            <ac:spMk id="2" creationId="{D890D20D-5A76-43CB-A470-65DD7AD79D90}"/>
          </ac:spMkLst>
        </pc:spChg>
        <pc:spChg chg="del mod">
          <ac:chgData name="Sandy Brennan" userId="fb2e0d14-f365-40db-bc91-7d0e3dc9ce9e" providerId="ADAL" clId="{DFE3D9FE-9D82-457C-ADD9-6122B3463E4C}" dt="2025-10-02T16:08:25.752" v="471" actId="478"/>
          <ac:spMkLst>
            <pc:docMk/>
            <pc:sldMk cId="1551718980" sldId="279"/>
            <ac:spMk id="3" creationId="{B08CCB6F-D9DF-4F65-A6D0-FF8504BD3882}"/>
          </ac:spMkLst>
        </pc:spChg>
        <pc:spChg chg="del">
          <ac:chgData name="Sandy Brennan" userId="fb2e0d14-f365-40db-bc91-7d0e3dc9ce9e" providerId="ADAL" clId="{DFE3D9FE-9D82-457C-ADD9-6122B3463E4C}" dt="2025-10-02T17:39:46.499" v="1194" actId="478"/>
          <ac:spMkLst>
            <pc:docMk/>
            <pc:sldMk cId="1551718980" sldId="279"/>
            <ac:spMk id="6" creationId="{59C64DBB-B709-4FD8-BC39-3B516F3E944D}"/>
          </ac:spMkLst>
        </pc:spChg>
        <pc:spChg chg="add del mod">
          <ac:chgData name="Sandy Brennan" userId="fb2e0d14-f365-40db-bc91-7d0e3dc9ce9e" providerId="ADAL" clId="{DFE3D9FE-9D82-457C-ADD9-6122B3463E4C}" dt="2025-10-02T16:08:32.913" v="473" actId="478"/>
          <ac:spMkLst>
            <pc:docMk/>
            <pc:sldMk cId="1551718980" sldId="279"/>
            <ac:spMk id="10" creationId="{BF395506-EA6F-BA10-EA79-9E6E08383DE3}"/>
          </ac:spMkLst>
        </pc:spChg>
        <pc:spChg chg="del">
          <ac:chgData name="Sandy Brennan" userId="fb2e0d14-f365-40db-bc91-7d0e3dc9ce9e" providerId="ADAL" clId="{DFE3D9FE-9D82-457C-ADD9-6122B3463E4C}" dt="2025-10-02T17:39:46.499" v="1194" actId="478"/>
          <ac:spMkLst>
            <pc:docMk/>
            <pc:sldMk cId="1551718980" sldId="279"/>
            <ac:spMk id="13" creationId="{A8BF4169-688C-459F-B496-1607EC4DB21B}"/>
          </ac:spMkLst>
        </pc:spChg>
        <pc:graphicFrameChg chg="del modGraphic">
          <ac:chgData name="Sandy Brennan" userId="fb2e0d14-f365-40db-bc91-7d0e3dc9ce9e" providerId="ADAL" clId="{DFE3D9FE-9D82-457C-ADD9-6122B3463E4C}" dt="2025-10-02T17:39:43.355" v="1193" actId="478"/>
          <ac:graphicFrameMkLst>
            <pc:docMk/>
            <pc:sldMk cId="1551718980" sldId="279"/>
            <ac:graphicFrameMk id="5" creationId="{0DA3571D-D27B-4B0F-939F-7A16EE34CC54}"/>
          </ac:graphicFrameMkLst>
        </pc:graphicFrameChg>
        <pc:graphicFrameChg chg="del modGraphic">
          <ac:chgData name="Sandy Brennan" userId="fb2e0d14-f365-40db-bc91-7d0e3dc9ce9e" providerId="ADAL" clId="{DFE3D9FE-9D82-457C-ADD9-6122B3463E4C}" dt="2025-10-02T17:39:43.355" v="1193" actId="478"/>
          <ac:graphicFrameMkLst>
            <pc:docMk/>
            <pc:sldMk cId="1551718980" sldId="279"/>
            <ac:graphicFrameMk id="17" creationId="{BBFFAD12-14D7-45EA-9D67-C6557A5EE910}"/>
          </ac:graphicFrameMkLst>
        </pc:graphicFrameChg>
        <pc:picChg chg="add mod">
          <ac:chgData name="Sandy Brennan" userId="fb2e0d14-f365-40db-bc91-7d0e3dc9ce9e" providerId="ADAL" clId="{DFE3D9FE-9D82-457C-ADD9-6122B3463E4C}" dt="2025-10-02T17:47:06.603" v="1538" actId="1076"/>
          <ac:picMkLst>
            <pc:docMk/>
            <pc:sldMk cId="1551718980" sldId="279"/>
            <ac:picMk id="12" creationId="{CEC861B9-0AEF-55F6-8D0F-DA857125048E}"/>
          </ac:picMkLst>
        </pc:picChg>
      </pc:sldChg>
      <pc:sldChg chg="addSp modSp add mod">
        <pc:chgData name="Sandy Brennan" userId="fb2e0d14-f365-40db-bc91-7d0e3dc9ce9e" providerId="ADAL" clId="{DFE3D9FE-9D82-457C-ADD9-6122B3463E4C}" dt="2025-10-02T15:45:13.946" v="326"/>
        <pc:sldMkLst>
          <pc:docMk/>
          <pc:sldMk cId="3637980055" sldId="288"/>
        </pc:sldMkLst>
        <pc:spChg chg="mod">
          <ac:chgData name="Sandy Brennan" userId="fb2e0d14-f365-40db-bc91-7d0e3dc9ce9e" providerId="ADAL" clId="{DFE3D9FE-9D82-457C-ADD9-6122B3463E4C}" dt="2025-10-02T15:45:13.946" v="326"/>
          <ac:spMkLst>
            <pc:docMk/>
            <pc:sldMk cId="3637980055" sldId="288"/>
            <ac:spMk id="9" creationId="{25C9E7E9-9674-47D8-9212-1BBE14C2A330}"/>
          </ac:spMkLst>
        </pc:spChg>
        <pc:graphicFrameChg chg="add mod modGraphic">
          <ac:chgData name="Sandy Brennan" userId="fb2e0d14-f365-40db-bc91-7d0e3dc9ce9e" providerId="ADAL" clId="{DFE3D9FE-9D82-457C-ADD9-6122B3463E4C}" dt="2025-10-02T15:43:25.161" v="239" actId="2166"/>
          <ac:graphicFrameMkLst>
            <pc:docMk/>
            <pc:sldMk cId="3637980055" sldId="288"/>
            <ac:graphicFrameMk id="2" creationId="{3DB1BDB9-15FD-05E0-6F1B-FDCAD409CE10}"/>
          </ac:graphicFrameMkLst>
        </pc:graphicFrameChg>
        <pc:graphicFrameChg chg="mod modGraphic">
          <ac:chgData name="Sandy Brennan" userId="fb2e0d14-f365-40db-bc91-7d0e3dc9ce9e" providerId="ADAL" clId="{DFE3D9FE-9D82-457C-ADD9-6122B3463E4C}" dt="2025-10-02T15:43:29.270" v="240" actId="2166"/>
          <ac:graphicFrameMkLst>
            <pc:docMk/>
            <pc:sldMk cId="3637980055" sldId="288"/>
            <ac:graphicFrameMk id="12" creationId="{06ED5E66-B151-4218-A980-065616D06358}"/>
          </ac:graphicFrameMkLst>
        </pc:graphicFrameChg>
      </pc:sldChg>
      <pc:sldChg chg="addSp delSp modSp mod">
        <pc:chgData name="Sandy Brennan" userId="fb2e0d14-f365-40db-bc91-7d0e3dc9ce9e" providerId="ADAL" clId="{DFE3D9FE-9D82-457C-ADD9-6122B3463E4C}" dt="2025-10-02T16:02:18.327" v="398" actId="3064"/>
        <pc:sldMkLst>
          <pc:docMk/>
          <pc:sldMk cId="3929143010" sldId="291"/>
        </pc:sldMkLst>
        <pc:spChg chg="mod">
          <ac:chgData name="Sandy Brennan" userId="fb2e0d14-f365-40db-bc91-7d0e3dc9ce9e" providerId="ADAL" clId="{DFE3D9FE-9D82-457C-ADD9-6122B3463E4C}" dt="2025-10-02T16:00:22.896" v="373" actId="14100"/>
          <ac:spMkLst>
            <pc:docMk/>
            <pc:sldMk cId="3929143010" sldId="291"/>
            <ac:spMk id="7" creationId="{6A2F6B27-7031-E25B-98D4-7932EE49B7BD}"/>
          </ac:spMkLst>
        </pc:spChg>
        <pc:spChg chg="del mod">
          <ac:chgData name="Sandy Brennan" userId="fb2e0d14-f365-40db-bc91-7d0e3dc9ce9e" providerId="ADAL" clId="{DFE3D9FE-9D82-457C-ADD9-6122B3463E4C}" dt="2025-10-02T15:56:28.020" v="328" actId="1032"/>
          <ac:spMkLst>
            <pc:docMk/>
            <pc:sldMk cId="3929143010" sldId="291"/>
            <ac:spMk id="9" creationId="{16835E4A-806F-47B6-32C7-E627CCBB374B}"/>
          </ac:spMkLst>
        </pc:spChg>
        <pc:spChg chg="mod">
          <ac:chgData name="Sandy Brennan" userId="fb2e0d14-f365-40db-bc91-7d0e3dc9ce9e" providerId="ADAL" clId="{DFE3D9FE-9D82-457C-ADD9-6122B3463E4C}" dt="2025-10-02T16:02:18.327" v="398" actId="3064"/>
          <ac:spMkLst>
            <pc:docMk/>
            <pc:sldMk cId="3929143010" sldId="291"/>
            <ac:spMk id="10" creationId="{2E263999-3768-3DEC-F5E0-8299D35E1901}"/>
          </ac:spMkLst>
        </pc:spChg>
        <pc:spChg chg="mod">
          <ac:chgData name="Sandy Brennan" userId="fb2e0d14-f365-40db-bc91-7d0e3dc9ce9e" providerId="ADAL" clId="{DFE3D9FE-9D82-457C-ADD9-6122B3463E4C}" dt="2025-10-02T16:00:13.072" v="371" actId="554"/>
          <ac:spMkLst>
            <pc:docMk/>
            <pc:sldMk cId="3929143010" sldId="291"/>
            <ac:spMk id="11" creationId="{64AA16AE-0100-EC6B-FF4E-AC6C1D4F628F}"/>
          </ac:spMkLst>
        </pc:spChg>
        <pc:spChg chg="mod">
          <ac:chgData name="Sandy Brennan" userId="fb2e0d14-f365-40db-bc91-7d0e3dc9ce9e" providerId="ADAL" clId="{DFE3D9FE-9D82-457C-ADD9-6122B3463E4C}" dt="2025-10-02T15:59:55.755" v="369" actId="554"/>
          <ac:spMkLst>
            <pc:docMk/>
            <pc:sldMk cId="3929143010" sldId="291"/>
            <ac:spMk id="12" creationId="{D4D38329-53AE-0D4F-EFF0-57D827AB9995}"/>
          </ac:spMkLst>
        </pc:spChg>
        <pc:spChg chg="mod">
          <ac:chgData name="Sandy Brennan" userId="fb2e0d14-f365-40db-bc91-7d0e3dc9ce9e" providerId="ADAL" clId="{DFE3D9FE-9D82-457C-ADD9-6122B3463E4C}" dt="2025-10-02T16:02:18.327" v="398" actId="3064"/>
          <ac:spMkLst>
            <pc:docMk/>
            <pc:sldMk cId="3929143010" sldId="291"/>
            <ac:spMk id="13" creationId="{CF2406B3-E2C1-84B4-A0E1-CEE17A3B6BBA}"/>
          </ac:spMkLst>
        </pc:spChg>
        <pc:spChg chg="mod">
          <ac:chgData name="Sandy Brennan" userId="fb2e0d14-f365-40db-bc91-7d0e3dc9ce9e" providerId="ADAL" clId="{DFE3D9FE-9D82-457C-ADD9-6122B3463E4C}" dt="2025-10-02T16:00:13.072" v="371" actId="554"/>
          <ac:spMkLst>
            <pc:docMk/>
            <pc:sldMk cId="3929143010" sldId="291"/>
            <ac:spMk id="14" creationId="{8F85F958-15B5-87D2-A846-7B9CBBE1EEDD}"/>
          </ac:spMkLst>
        </pc:spChg>
        <pc:spChg chg="mod">
          <ac:chgData name="Sandy Brennan" userId="fb2e0d14-f365-40db-bc91-7d0e3dc9ce9e" providerId="ADAL" clId="{DFE3D9FE-9D82-457C-ADD9-6122B3463E4C}" dt="2025-10-02T16:00:19.497" v="372" actId="14100"/>
          <ac:spMkLst>
            <pc:docMk/>
            <pc:sldMk cId="3929143010" sldId="291"/>
            <ac:spMk id="15" creationId="{8A38847E-F240-15EF-13C8-15DEAB286555}"/>
          </ac:spMkLst>
        </pc:spChg>
        <pc:spChg chg="mod">
          <ac:chgData name="Sandy Brennan" userId="fb2e0d14-f365-40db-bc91-7d0e3dc9ce9e" providerId="ADAL" clId="{DFE3D9FE-9D82-457C-ADD9-6122B3463E4C}" dt="2025-10-02T16:02:18.327" v="398" actId="3064"/>
          <ac:spMkLst>
            <pc:docMk/>
            <pc:sldMk cId="3929143010" sldId="291"/>
            <ac:spMk id="16" creationId="{10E72909-F935-1B0E-CF54-CF7FB29D5E36}"/>
          </ac:spMkLst>
        </pc:spChg>
        <pc:spChg chg="mod">
          <ac:chgData name="Sandy Brennan" userId="fb2e0d14-f365-40db-bc91-7d0e3dc9ce9e" providerId="ADAL" clId="{DFE3D9FE-9D82-457C-ADD9-6122B3463E4C}" dt="2025-10-02T16:00:13.072" v="371" actId="554"/>
          <ac:spMkLst>
            <pc:docMk/>
            <pc:sldMk cId="3929143010" sldId="291"/>
            <ac:spMk id="17" creationId="{E5C89C95-F616-8BD0-67AE-816934F99077}"/>
          </ac:spMkLst>
        </pc:spChg>
        <pc:grpChg chg="mod">
          <ac:chgData name="Sandy Brennan" userId="fb2e0d14-f365-40db-bc91-7d0e3dc9ce9e" providerId="ADAL" clId="{DFE3D9FE-9D82-457C-ADD9-6122B3463E4C}" dt="2025-10-02T16:01:35.641" v="382" actId="1076"/>
          <ac:grpSpMkLst>
            <pc:docMk/>
            <pc:sldMk cId="3929143010" sldId="291"/>
            <ac:grpSpMk id="6" creationId="{4C4E6AF5-ECBE-B0FE-B444-0E110FBE7462}"/>
          </ac:grpSpMkLst>
        </pc:grpChg>
        <pc:graphicFrameChg chg="add del mod modGraphic">
          <ac:chgData name="Sandy Brennan" userId="fb2e0d14-f365-40db-bc91-7d0e3dc9ce9e" providerId="ADAL" clId="{DFE3D9FE-9D82-457C-ADD9-6122B3463E4C}" dt="2025-10-02T15:59:40.840" v="368" actId="18245"/>
          <ac:graphicFrameMkLst>
            <pc:docMk/>
            <pc:sldMk cId="3929143010" sldId="291"/>
            <ac:graphicFrameMk id="2" creationId="{821A705F-1CD5-9C99-2134-39956BC30C47}"/>
          </ac:graphicFrameMkLst>
        </pc:graphicFrameChg>
        <pc:picChg chg="add mod">
          <ac:chgData name="Sandy Brennan" userId="fb2e0d14-f365-40db-bc91-7d0e3dc9ce9e" providerId="ADAL" clId="{DFE3D9FE-9D82-457C-ADD9-6122B3463E4C}" dt="2025-10-02T16:01:47.336" v="394" actId="1076"/>
          <ac:picMkLst>
            <pc:docMk/>
            <pc:sldMk cId="3929143010" sldId="291"/>
            <ac:picMk id="19" creationId="{11168868-A102-1ECD-2D4E-C206CA7FD506}"/>
          </ac:picMkLst>
        </pc:picChg>
        <pc:picChg chg="add mod">
          <ac:chgData name="Sandy Brennan" userId="fb2e0d14-f365-40db-bc91-7d0e3dc9ce9e" providerId="ADAL" clId="{DFE3D9FE-9D82-457C-ADD9-6122B3463E4C}" dt="2025-10-02T16:01:38.381" v="390" actId="1038"/>
          <ac:picMkLst>
            <pc:docMk/>
            <pc:sldMk cId="3929143010" sldId="291"/>
            <ac:picMk id="21" creationId="{91641579-E958-07AA-5230-211DC5EE20F8}"/>
          </ac:picMkLst>
        </pc:picChg>
        <pc:picChg chg="add mod">
          <ac:chgData name="Sandy Brennan" userId="fb2e0d14-f365-40db-bc91-7d0e3dc9ce9e" providerId="ADAL" clId="{DFE3D9FE-9D82-457C-ADD9-6122B3463E4C}" dt="2025-10-02T16:01:26.977" v="377" actId="207"/>
          <ac:picMkLst>
            <pc:docMk/>
            <pc:sldMk cId="3929143010" sldId="291"/>
            <ac:picMk id="23" creationId="{F4A0616F-9BD6-CD81-B747-CB3A2628C5F8}"/>
          </ac:picMkLst>
        </pc:picChg>
      </pc:sldChg>
      <pc:sldChg chg="modSp mod">
        <pc:chgData name="Sandy Brennan" userId="fb2e0d14-f365-40db-bc91-7d0e3dc9ce9e" providerId="ADAL" clId="{DFE3D9FE-9D82-457C-ADD9-6122B3463E4C}" dt="2025-10-02T16:55:27.183" v="1004" actId="20577"/>
        <pc:sldMkLst>
          <pc:docMk/>
          <pc:sldMk cId="721464023" sldId="292"/>
        </pc:sldMkLst>
        <pc:spChg chg="mod">
          <ac:chgData name="Sandy Brennan" userId="fb2e0d14-f365-40db-bc91-7d0e3dc9ce9e" providerId="ADAL" clId="{DFE3D9FE-9D82-457C-ADD9-6122B3463E4C}" dt="2025-10-02T16:55:27.183" v="1004" actId="20577"/>
          <ac:spMkLst>
            <pc:docMk/>
            <pc:sldMk cId="721464023" sldId="292"/>
            <ac:spMk id="9" creationId="{16835E4A-806F-47B6-32C7-E627CCBB374B}"/>
          </ac:spMkLst>
        </pc:spChg>
      </pc:sldChg>
      <pc:sldChg chg="del">
        <pc:chgData name="Sandy Brennan" userId="fb2e0d14-f365-40db-bc91-7d0e3dc9ce9e" providerId="ADAL" clId="{DFE3D9FE-9D82-457C-ADD9-6122B3463E4C}" dt="2025-10-02T13:58:51.067" v="3" actId="47"/>
        <pc:sldMkLst>
          <pc:docMk/>
          <pc:sldMk cId="1183819712" sldId="294"/>
        </pc:sldMkLst>
      </pc:sldChg>
      <pc:sldChg chg="modSp add mod">
        <pc:chgData name="Sandy Brennan" userId="fb2e0d14-f365-40db-bc91-7d0e3dc9ce9e" providerId="ADAL" clId="{DFE3D9FE-9D82-457C-ADD9-6122B3463E4C}" dt="2025-10-02T17:49:14.301" v="1547" actId="14100"/>
        <pc:sldMkLst>
          <pc:docMk/>
          <pc:sldMk cId="3152442176" sldId="309"/>
        </pc:sldMkLst>
        <pc:spChg chg="mod">
          <ac:chgData name="Sandy Brennan" userId="fb2e0d14-f365-40db-bc91-7d0e3dc9ce9e" providerId="ADAL" clId="{DFE3D9FE-9D82-457C-ADD9-6122B3463E4C}" dt="2025-10-02T14:04:25.486" v="48" actId="20577"/>
          <ac:spMkLst>
            <pc:docMk/>
            <pc:sldMk cId="3152442176" sldId="309"/>
            <ac:spMk id="20" creationId="{78D4D9AE-9014-401B-7114-F3C73E5A4503}"/>
          </ac:spMkLst>
        </pc:spChg>
        <pc:spChg chg="mod">
          <ac:chgData name="Sandy Brennan" userId="fb2e0d14-f365-40db-bc91-7d0e3dc9ce9e" providerId="ADAL" clId="{DFE3D9FE-9D82-457C-ADD9-6122B3463E4C}" dt="2025-10-02T13:59:12.949" v="32" actId="20577"/>
          <ac:spMkLst>
            <pc:docMk/>
            <pc:sldMk cId="3152442176" sldId="309"/>
            <ac:spMk id="21" creationId="{2368CBDF-D8D5-0E6D-2950-E1D9B031B86E}"/>
          </ac:spMkLst>
        </pc:spChg>
        <pc:spChg chg="mod">
          <ac:chgData name="Sandy Brennan" userId="fb2e0d14-f365-40db-bc91-7d0e3dc9ce9e" providerId="ADAL" clId="{DFE3D9FE-9D82-457C-ADD9-6122B3463E4C}" dt="2025-10-02T14:04:29.979" v="54" actId="20577"/>
          <ac:spMkLst>
            <pc:docMk/>
            <pc:sldMk cId="3152442176" sldId="309"/>
            <ac:spMk id="22" creationId="{451BA918-9D1F-9E8E-099B-F1B2A71ED67B}"/>
          </ac:spMkLst>
        </pc:spChg>
        <pc:spChg chg="mod">
          <ac:chgData name="Sandy Brennan" userId="fb2e0d14-f365-40db-bc91-7d0e3dc9ce9e" providerId="ADAL" clId="{DFE3D9FE-9D82-457C-ADD9-6122B3463E4C}" dt="2025-10-02T14:04:50.947" v="55"/>
          <ac:spMkLst>
            <pc:docMk/>
            <pc:sldMk cId="3152442176" sldId="309"/>
            <ac:spMk id="23" creationId="{A36496AF-DF1C-2B95-B111-926ED2A69653}"/>
          </ac:spMkLst>
        </pc:spChg>
        <pc:spChg chg="mod">
          <ac:chgData name="Sandy Brennan" userId="fb2e0d14-f365-40db-bc91-7d0e3dc9ce9e" providerId="ADAL" clId="{DFE3D9FE-9D82-457C-ADD9-6122B3463E4C}" dt="2025-10-02T17:49:14.301" v="1547" actId="14100"/>
          <ac:spMkLst>
            <pc:docMk/>
            <pc:sldMk cId="3152442176" sldId="309"/>
            <ac:spMk id="26" creationId="{179FF022-773A-39E9-F886-26FFCFAE27A2}"/>
          </ac:spMkLst>
        </pc:spChg>
        <pc:picChg chg="mod">
          <ac:chgData name="Sandy Brennan" userId="fb2e0d14-f365-40db-bc91-7d0e3dc9ce9e" providerId="ADAL" clId="{DFE3D9FE-9D82-457C-ADD9-6122B3463E4C}" dt="2025-10-02T14:04:20.408" v="33" actId="14826"/>
          <ac:picMkLst>
            <pc:docMk/>
            <pc:sldMk cId="3152442176" sldId="309"/>
            <ac:picMk id="24" creationId="{1FB9EB82-F18F-8404-6E06-27D9E4BA4DE8}"/>
          </ac:picMkLst>
        </pc:picChg>
      </pc:sldChg>
      <pc:sldChg chg="addSp delSp modSp add del mod modNotesTx">
        <pc:chgData name="Sandy Brennan" userId="fb2e0d14-f365-40db-bc91-7d0e3dc9ce9e" providerId="ADAL" clId="{DFE3D9FE-9D82-457C-ADD9-6122B3463E4C}" dt="2025-10-02T17:32:06.241" v="1149" actId="20577"/>
        <pc:sldMkLst>
          <pc:docMk/>
          <pc:sldMk cId="3501131020" sldId="538"/>
        </pc:sldMkLst>
        <pc:spChg chg="mod">
          <ac:chgData name="Sandy Brennan" userId="fb2e0d14-f365-40db-bc91-7d0e3dc9ce9e" providerId="ADAL" clId="{DFE3D9FE-9D82-457C-ADD9-6122B3463E4C}" dt="2025-10-02T17:25:23.488" v="1148" actId="20577"/>
          <ac:spMkLst>
            <pc:docMk/>
            <pc:sldMk cId="3501131020" sldId="538"/>
            <ac:spMk id="5" creationId="{5983C2A4-B6EB-C359-27F5-034A9A782B7C}"/>
          </ac:spMkLst>
        </pc:spChg>
        <pc:spChg chg="del mod">
          <ac:chgData name="Sandy Brennan" userId="fb2e0d14-f365-40db-bc91-7d0e3dc9ce9e" providerId="ADAL" clId="{DFE3D9FE-9D82-457C-ADD9-6122B3463E4C}" dt="2025-10-02T17:24:27.592" v="1113" actId="478"/>
          <ac:spMkLst>
            <pc:docMk/>
            <pc:sldMk cId="3501131020" sldId="538"/>
            <ac:spMk id="6" creationId="{9DBAAC1D-9F79-AC6E-6B0E-F718B4F01771}"/>
          </ac:spMkLst>
        </pc:spChg>
        <pc:picChg chg="add del mod">
          <ac:chgData name="Sandy Brennan" userId="fb2e0d14-f365-40db-bc91-7d0e3dc9ce9e" providerId="ADAL" clId="{DFE3D9FE-9D82-457C-ADD9-6122B3463E4C}" dt="2025-10-02T17:25:01.602" v="1120" actId="478"/>
          <ac:picMkLst>
            <pc:docMk/>
            <pc:sldMk cId="3501131020" sldId="538"/>
            <ac:picMk id="7" creationId="{2787729E-706C-5C03-6E21-2C93FA1344CA}"/>
          </ac:picMkLst>
        </pc:picChg>
        <pc:picChg chg="del">
          <ac:chgData name="Sandy Brennan" userId="fb2e0d14-f365-40db-bc91-7d0e3dc9ce9e" providerId="ADAL" clId="{DFE3D9FE-9D82-457C-ADD9-6122B3463E4C}" dt="2025-10-02T16:12:51.213" v="517" actId="478"/>
          <ac:picMkLst>
            <pc:docMk/>
            <pc:sldMk cId="3501131020" sldId="538"/>
            <ac:picMk id="8" creationId="{B6A7CE43-36C6-36E3-1A6E-CB4755616A3F}"/>
          </ac:picMkLst>
        </pc:picChg>
        <pc:picChg chg="add mod">
          <ac:chgData name="Sandy Brennan" userId="fb2e0d14-f365-40db-bc91-7d0e3dc9ce9e" providerId="ADAL" clId="{DFE3D9FE-9D82-457C-ADD9-6122B3463E4C}" dt="2025-10-02T17:25:08.137" v="1124" actId="1076"/>
          <ac:picMkLst>
            <pc:docMk/>
            <pc:sldMk cId="3501131020" sldId="538"/>
            <ac:picMk id="11" creationId="{6823EC4F-C68A-BF47-91DB-1E544074ADCC}"/>
          </ac:picMkLst>
        </pc:picChg>
        <pc:picChg chg="del">
          <ac:chgData name="Sandy Brennan" userId="fb2e0d14-f365-40db-bc91-7d0e3dc9ce9e" providerId="ADAL" clId="{DFE3D9FE-9D82-457C-ADD9-6122B3463E4C}" dt="2025-10-02T16:12:51.942" v="518" actId="478"/>
          <ac:picMkLst>
            <pc:docMk/>
            <pc:sldMk cId="3501131020" sldId="538"/>
            <ac:picMk id="13" creationId="{E20FE9DD-E305-B23D-6D8C-5E02861B4533}"/>
          </ac:picMkLst>
        </pc:picChg>
      </pc:sldChg>
      <pc:sldChg chg="addSp delSp modSp mod modShow">
        <pc:chgData name="Sandy Brennan" userId="fb2e0d14-f365-40db-bc91-7d0e3dc9ce9e" providerId="ADAL" clId="{DFE3D9FE-9D82-457C-ADD9-6122B3463E4C}" dt="2025-10-02T17:34:41.785" v="1157" actId="729"/>
        <pc:sldMkLst>
          <pc:docMk/>
          <pc:sldMk cId="758528980" sldId="657"/>
        </pc:sldMkLst>
        <pc:spChg chg="mod">
          <ac:chgData name="Sandy Brennan" userId="fb2e0d14-f365-40db-bc91-7d0e3dc9ce9e" providerId="ADAL" clId="{DFE3D9FE-9D82-457C-ADD9-6122B3463E4C}" dt="2025-10-02T16:09:00.887" v="480" actId="207"/>
          <ac:spMkLst>
            <pc:docMk/>
            <pc:sldMk cId="758528980" sldId="657"/>
            <ac:spMk id="5" creationId="{5983C2A4-B6EB-C359-27F5-034A9A782B7C}"/>
          </ac:spMkLst>
        </pc:spChg>
        <pc:spChg chg="mod">
          <ac:chgData name="Sandy Brennan" userId="fb2e0d14-f365-40db-bc91-7d0e3dc9ce9e" providerId="ADAL" clId="{DFE3D9FE-9D82-457C-ADD9-6122B3463E4C}" dt="2025-10-02T16:21:04.641" v="658" actId="14100"/>
          <ac:spMkLst>
            <pc:docMk/>
            <pc:sldMk cId="758528980" sldId="657"/>
            <ac:spMk id="6" creationId="{9DBAAC1D-9F79-AC6E-6B0E-F718B4F01771}"/>
          </ac:spMkLst>
        </pc:spChg>
        <pc:spChg chg="add mod">
          <ac:chgData name="Sandy Brennan" userId="fb2e0d14-f365-40db-bc91-7d0e3dc9ce9e" providerId="ADAL" clId="{DFE3D9FE-9D82-457C-ADD9-6122B3463E4C}" dt="2025-10-02T16:20:55.537" v="656" actId="1076"/>
          <ac:spMkLst>
            <pc:docMk/>
            <pc:sldMk cId="758528980" sldId="657"/>
            <ac:spMk id="13" creationId="{53703510-1982-B653-1C52-89EA28A54626}"/>
          </ac:spMkLst>
        </pc:spChg>
        <pc:spChg chg="add mod">
          <ac:chgData name="Sandy Brennan" userId="fb2e0d14-f365-40db-bc91-7d0e3dc9ce9e" providerId="ADAL" clId="{DFE3D9FE-9D82-457C-ADD9-6122B3463E4C}" dt="2025-10-02T16:19:55.825" v="645" actId="11529"/>
          <ac:spMkLst>
            <pc:docMk/>
            <pc:sldMk cId="758528980" sldId="657"/>
            <ac:spMk id="14" creationId="{F9A8C351-49FD-8EAA-B412-FFF5FA3F4DA5}"/>
          </ac:spMkLst>
        </pc:spChg>
        <pc:spChg chg="mod">
          <ac:chgData name="Sandy Brennan" userId="fb2e0d14-f365-40db-bc91-7d0e3dc9ce9e" providerId="ADAL" clId="{DFE3D9FE-9D82-457C-ADD9-6122B3463E4C}" dt="2025-10-02T16:20:00.334" v="646" actId="18245"/>
          <ac:spMkLst>
            <pc:docMk/>
            <pc:sldMk cId="758528980" sldId="657"/>
            <ac:spMk id="16" creationId="{C5D67D23-5170-AFEC-E4A0-B6E9E594078E}"/>
          </ac:spMkLst>
        </pc:spChg>
        <pc:spChg chg="mod">
          <ac:chgData name="Sandy Brennan" userId="fb2e0d14-f365-40db-bc91-7d0e3dc9ce9e" providerId="ADAL" clId="{DFE3D9FE-9D82-457C-ADD9-6122B3463E4C}" dt="2025-10-02T16:20:00.334" v="646" actId="18245"/>
          <ac:spMkLst>
            <pc:docMk/>
            <pc:sldMk cId="758528980" sldId="657"/>
            <ac:spMk id="17" creationId="{A52D68C3-308F-8744-5657-CD4BE0163C8B}"/>
          </ac:spMkLst>
        </pc:spChg>
        <pc:spChg chg="mod">
          <ac:chgData name="Sandy Brennan" userId="fb2e0d14-f365-40db-bc91-7d0e3dc9ce9e" providerId="ADAL" clId="{DFE3D9FE-9D82-457C-ADD9-6122B3463E4C}" dt="2025-10-02T16:20:00.334" v="646" actId="18245"/>
          <ac:spMkLst>
            <pc:docMk/>
            <pc:sldMk cId="758528980" sldId="657"/>
            <ac:spMk id="18" creationId="{B8D8975F-383C-6CF5-5259-426D0CAEBF14}"/>
          </ac:spMkLst>
        </pc:spChg>
        <pc:spChg chg="mod">
          <ac:chgData name="Sandy Brennan" userId="fb2e0d14-f365-40db-bc91-7d0e3dc9ce9e" providerId="ADAL" clId="{DFE3D9FE-9D82-457C-ADD9-6122B3463E4C}" dt="2025-10-02T16:20:00.334" v="646" actId="18245"/>
          <ac:spMkLst>
            <pc:docMk/>
            <pc:sldMk cId="758528980" sldId="657"/>
            <ac:spMk id="19" creationId="{BDC655EB-27B1-850F-9D2C-568B43581671}"/>
          </ac:spMkLst>
        </pc:spChg>
        <pc:spChg chg="mod">
          <ac:chgData name="Sandy Brennan" userId="fb2e0d14-f365-40db-bc91-7d0e3dc9ce9e" providerId="ADAL" clId="{DFE3D9FE-9D82-457C-ADD9-6122B3463E4C}" dt="2025-10-02T16:20:06.888" v="647" actId="18245"/>
          <ac:spMkLst>
            <pc:docMk/>
            <pc:sldMk cId="758528980" sldId="657"/>
            <ac:spMk id="21" creationId="{2DBD9EEF-7F32-519D-2756-27EA98563711}"/>
          </ac:spMkLst>
        </pc:spChg>
        <pc:spChg chg="mod">
          <ac:chgData name="Sandy Brennan" userId="fb2e0d14-f365-40db-bc91-7d0e3dc9ce9e" providerId="ADAL" clId="{DFE3D9FE-9D82-457C-ADD9-6122B3463E4C}" dt="2025-10-02T16:20:06.888" v="647" actId="18245"/>
          <ac:spMkLst>
            <pc:docMk/>
            <pc:sldMk cId="758528980" sldId="657"/>
            <ac:spMk id="22" creationId="{08B5CE4F-64BB-EC64-4A65-0493A5482FA0}"/>
          </ac:spMkLst>
        </pc:spChg>
        <pc:spChg chg="mod">
          <ac:chgData name="Sandy Brennan" userId="fb2e0d14-f365-40db-bc91-7d0e3dc9ce9e" providerId="ADAL" clId="{DFE3D9FE-9D82-457C-ADD9-6122B3463E4C}" dt="2025-10-02T16:20:06.888" v="647" actId="18245"/>
          <ac:spMkLst>
            <pc:docMk/>
            <pc:sldMk cId="758528980" sldId="657"/>
            <ac:spMk id="23" creationId="{56EDC29D-0F32-28EF-41AF-9AEF4499EE0E}"/>
          </ac:spMkLst>
        </pc:spChg>
        <pc:spChg chg="mod">
          <ac:chgData name="Sandy Brennan" userId="fb2e0d14-f365-40db-bc91-7d0e3dc9ce9e" providerId="ADAL" clId="{DFE3D9FE-9D82-457C-ADD9-6122B3463E4C}" dt="2025-10-02T16:20:06.888" v="647" actId="18245"/>
          <ac:spMkLst>
            <pc:docMk/>
            <pc:sldMk cId="758528980" sldId="657"/>
            <ac:spMk id="24" creationId="{BCC609F2-4940-0954-594C-931B82C1E2F4}"/>
          </ac:spMkLst>
        </pc:spChg>
        <pc:spChg chg="mod">
          <ac:chgData name="Sandy Brennan" userId="fb2e0d14-f365-40db-bc91-7d0e3dc9ce9e" providerId="ADAL" clId="{DFE3D9FE-9D82-457C-ADD9-6122B3463E4C}" dt="2025-10-02T16:20:09.894" v="648" actId="18245"/>
          <ac:spMkLst>
            <pc:docMk/>
            <pc:sldMk cId="758528980" sldId="657"/>
            <ac:spMk id="26" creationId="{2F9BC288-FDC4-D189-7C87-0CA629225F5B}"/>
          </ac:spMkLst>
        </pc:spChg>
        <pc:spChg chg="mod">
          <ac:chgData name="Sandy Brennan" userId="fb2e0d14-f365-40db-bc91-7d0e3dc9ce9e" providerId="ADAL" clId="{DFE3D9FE-9D82-457C-ADD9-6122B3463E4C}" dt="2025-10-02T16:20:09.894" v="648" actId="18245"/>
          <ac:spMkLst>
            <pc:docMk/>
            <pc:sldMk cId="758528980" sldId="657"/>
            <ac:spMk id="27" creationId="{DC037F49-B628-18C8-88F5-313D49D7E460}"/>
          </ac:spMkLst>
        </pc:spChg>
        <pc:spChg chg="mod">
          <ac:chgData name="Sandy Brennan" userId="fb2e0d14-f365-40db-bc91-7d0e3dc9ce9e" providerId="ADAL" clId="{DFE3D9FE-9D82-457C-ADD9-6122B3463E4C}" dt="2025-10-02T16:20:09.894" v="648" actId="18245"/>
          <ac:spMkLst>
            <pc:docMk/>
            <pc:sldMk cId="758528980" sldId="657"/>
            <ac:spMk id="28" creationId="{3B9D5763-0A35-5D13-5F99-7B1DFDA23693}"/>
          </ac:spMkLst>
        </pc:spChg>
        <pc:spChg chg="mod">
          <ac:chgData name="Sandy Brennan" userId="fb2e0d14-f365-40db-bc91-7d0e3dc9ce9e" providerId="ADAL" clId="{DFE3D9FE-9D82-457C-ADD9-6122B3463E4C}" dt="2025-10-02T16:20:09.894" v="648" actId="18245"/>
          <ac:spMkLst>
            <pc:docMk/>
            <pc:sldMk cId="758528980" sldId="657"/>
            <ac:spMk id="29" creationId="{DB300F74-07BF-57D8-10F6-99294C6D8E1A}"/>
          </ac:spMkLst>
        </pc:spChg>
        <pc:spChg chg="mod">
          <ac:chgData name="Sandy Brennan" userId="fb2e0d14-f365-40db-bc91-7d0e3dc9ce9e" providerId="ADAL" clId="{DFE3D9FE-9D82-457C-ADD9-6122B3463E4C}" dt="2025-10-02T16:20:15.274" v="649" actId="18245"/>
          <ac:spMkLst>
            <pc:docMk/>
            <pc:sldMk cId="758528980" sldId="657"/>
            <ac:spMk id="31" creationId="{403C3603-DCD0-4FFC-7E2A-08C8FFE4EDB1}"/>
          </ac:spMkLst>
        </pc:spChg>
        <pc:spChg chg="mod">
          <ac:chgData name="Sandy Brennan" userId="fb2e0d14-f365-40db-bc91-7d0e3dc9ce9e" providerId="ADAL" clId="{DFE3D9FE-9D82-457C-ADD9-6122B3463E4C}" dt="2025-10-02T16:20:15.274" v="649" actId="18245"/>
          <ac:spMkLst>
            <pc:docMk/>
            <pc:sldMk cId="758528980" sldId="657"/>
            <ac:spMk id="32" creationId="{514EED55-E11A-2A0A-9BCD-578F5F18EEAE}"/>
          </ac:spMkLst>
        </pc:spChg>
        <pc:spChg chg="mod">
          <ac:chgData name="Sandy Brennan" userId="fb2e0d14-f365-40db-bc91-7d0e3dc9ce9e" providerId="ADAL" clId="{DFE3D9FE-9D82-457C-ADD9-6122B3463E4C}" dt="2025-10-02T16:20:15.274" v="649" actId="18245"/>
          <ac:spMkLst>
            <pc:docMk/>
            <pc:sldMk cId="758528980" sldId="657"/>
            <ac:spMk id="33" creationId="{AFC64B31-D86F-BE36-32F6-B5CBBD2429A0}"/>
          </ac:spMkLst>
        </pc:spChg>
        <pc:spChg chg="mod">
          <ac:chgData name="Sandy Brennan" userId="fb2e0d14-f365-40db-bc91-7d0e3dc9ce9e" providerId="ADAL" clId="{DFE3D9FE-9D82-457C-ADD9-6122B3463E4C}" dt="2025-10-02T16:20:15.274" v="649" actId="18245"/>
          <ac:spMkLst>
            <pc:docMk/>
            <pc:sldMk cId="758528980" sldId="657"/>
            <ac:spMk id="34" creationId="{FFC6E910-7AA4-3E98-F5AF-17ED84B7533F}"/>
          </ac:spMkLst>
        </pc:spChg>
        <pc:spChg chg="mod">
          <ac:chgData name="Sandy Brennan" userId="fb2e0d14-f365-40db-bc91-7d0e3dc9ce9e" providerId="ADAL" clId="{DFE3D9FE-9D82-457C-ADD9-6122B3463E4C}" dt="2025-10-02T17:32:21.699" v="1155" actId="20577"/>
          <ac:spMkLst>
            <pc:docMk/>
            <pc:sldMk cId="758528980" sldId="657"/>
            <ac:spMk id="36" creationId="{752F79D2-3B6C-603B-674D-7C3BE97282C1}"/>
          </ac:spMkLst>
        </pc:spChg>
        <pc:spChg chg="mod">
          <ac:chgData name="Sandy Brennan" userId="fb2e0d14-f365-40db-bc91-7d0e3dc9ce9e" providerId="ADAL" clId="{DFE3D9FE-9D82-457C-ADD9-6122B3463E4C}" dt="2025-10-02T17:32:23.782" v="1156" actId="20577"/>
          <ac:spMkLst>
            <pc:docMk/>
            <pc:sldMk cId="758528980" sldId="657"/>
            <ac:spMk id="37" creationId="{00A5372B-12EE-4159-77DB-B090A94B67FD}"/>
          </ac:spMkLst>
        </pc:spChg>
        <pc:spChg chg="mod">
          <ac:chgData name="Sandy Brennan" userId="fb2e0d14-f365-40db-bc91-7d0e3dc9ce9e" providerId="ADAL" clId="{DFE3D9FE-9D82-457C-ADD9-6122B3463E4C}" dt="2025-10-02T16:20:19.214" v="650" actId="18245"/>
          <ac:spMkLst>
            <pc:docMk/>
            <pc:sldMk cId="758528980" sldId="657"/>
            <ac:spMk id="38" creationId="{C816ADF6-FA40-6AF3-70DA-3DE42E05CC5B}"/>
          </ac:spMkLst>
        </pc:spChg>
        <pc:spChg chg="mod">
          <ac:chgData name="Sandy Brennan" userId="fb2e0d14-f365-40db-bc91-7d0e3dc9ce9e" providerId="ADAL" clId="{DFE3D9FE-9D82-457C-ADD9-6122B3463E4C}" dt="2025-10-02T16:20:19.214" v="650" actId="18245"/>
          <ac:spMkLst>
            <pc:docMk/>
            <pc:sldMk cId="758528980" sldId="657"/>
            <ac:spMk id="39" creationId="{F761FB9F-B701-D3C0-15C6-9B1BC482DC18}"/>
          </ac:spMkLst>
        </pc:spChg>
        <pc:grpChg chg="mod">
          <ac:chgData name="Sandy Brennan" userId="fb2e0d14-f365-40db-bc91-7d0e3dc9ce9e" providerId="ADAL" clId="{DFE3D9FE-9D82-457C-ADD9-6122B3463E4C}" dt="2025-10-02T16:20:35.790" v="651" actId="1076"/>
          <ac:grpSpMkLst>
            <pc:docMk/>
            <pc:sldMk cId="758528980" sldId="657"/>
            <ac:grpSpMk id="15" creationId="{50DD946A-DB44-E38D-264C-D6F36BFDDF6B}"/>
          </ac:grpSpMkLst>
        </pc:grpChg>
        <pc:grpChg chg="mod">
          <ac:chgData name="Sandy Brennan" userId="fb2e0d14-f365-40db-bc91-7d0e3dc9ce9e" providerId="ADAL" clId="{DFE3D9FE-9D82-457C-ADD9-6122B3463E4C}" dt="2025-10-02T16:20:35.790" v="651" actId="1076"/>
          <ac:grpSpMkLst>
            <pc:docMk/>
            <pc:sldMk cId="758528980" sldId="657"/>
            <ac:grpSpMk id="20" creationId="{AE376A0C-2093-33C2-382A-F6EDE655E6A8}"/>
          </ac:grpSpMkLst>
        </pc:grpChg>
        <pc:grpChg chg="mod">
          <ac:chgData name="Sandy Brennan" userId="fb2e0d14-f365-40db-bc91-7d0e3dc9ce9e" providerId="ADAL" clId="{DFE3D9FE-9D82-457C-ADD9-6122B3463E4C}" dt="2025-10-02T16:20:35.790" v="651" actId="1076"/>
          <ac:grpSpMkLst>
            <pc:docMk/>
            <pc:sldMk cId="758528980" sldId="657"/>
            <ac:grpSpMk id="25" creationId="{2F5C45FE-16A9-9122-9BA5-A0DBF59F3007}"/>
          </ac:grpSpMkLst>
        </pc:grpChg>
        <pc:grpChg chg="mod">
          <ac:chgData name="Sandy Brennan" userId="fb2e0d14-f365-40db-bc91-7d0e3dc9ce9e" providerId="ADAL" clId="{DFE3D9FE-9D82-457C-ADD9-6122B3463E4C}" dt="2025-10-02T16:20:35.790" v="651" actId="1076"/>
          <ac:grpSpMkLst>
            <pc:docMk/>
            <pc:sldMk cId="758528980" sldId="657"/>
            <ac:grpSpMk id="30" creationId="{94ACB168-7F57-0E60-CE39-9E9839015FD9}"/>
          </ac:grpSpMkLst>
        </pc:grpChg>
        <pc:grpChg chg="mod">
          <ac:chgData name="Sandy Brennan" userId="fb2e0d14-f365-40db-bc91-7d0e3dc9ce9e" providerId="ADAL" clId="{DFE3D9FE-9D82-457C-ADD9-6122B3463E4C}" dt="2025-10-02T16:20:35.790" v="651" actId="1076"/>
          <ac:grpSpMkLst>
            <pc:docMk/>
            <pc:sldMk cId="758528980" sldId="657"/>
            <ac:grpSpMk id="35" creationId="{AEC48915-4BA1-7CA1-4D8A-CC3C2B226DB5}"/>
          </ac:grpSpMkLst>
        </pc:grpChg>
        <pc:graphicFrameChg chg="del">
          <ac:chgData name="Sandy Brennan" userId="fb2e0d14-f365-40db-bc91-7d0e3dc9ce9e" providerId="ADAL" clId="{DFE3D9FE-9D82-457C-ADD9-6122B3463E4C}" dt="2025-10-02T16:20:19.214" v="650" actId="18245"/>
          <ac:graphicFrameMkLst>
            <pc:docMk/>
            <pc:sldMk cId="758528980" sldId="657"/>
            <ac:graphicFrameMk id="2" creationId="{1C458108-9DCF-F990-D2C5-054F27EE34C0}"/>
          </ac:graphicFrameMkLst>
        </pc:graphicFrameChg>
        <pc:graphicFrameChg chg="del mod">
          <ac:chgData name="Sandy Brennan" userId="fb2e0d14-f365-40db-bc91-7d0e3dc9ce9e" providerId="ADAL" clId="{DFE3D9FE-9D82-457C-ADD9-6122B3463E4C}" dt="2025-10-02T16:20:15.274" v="649" actId="18245"/>
          <ac:graphicFrameMkLst>
            <pc:docMk/>
            <pc:sldMk cId="758528980" sldId="657"/>
            <ac:graphicFrameMk id="3" creationId="{74679D1F-9B61-5605-5C57-AE4F323DCC62}"/>
          </ac:graphicFrameMkLst>
        </pc:graphicFrameChg>
        <pc:graphicFrameChg chg="del mod">
          <ac:chgData name="Sandy Brennan" userId="fb2e0d14-f365-40db-bc91-7d0e3dc9ce9e" providerId="ADAL" clId="{DFE3D9FE-9D82-457C-ADD9-6122B3463E4C}" dt="2025-10-02T16:20:06.888" v="647" actId="18245"/>
          <ac:graphicFrameMkLst>
            <pc:docMk/>
            <pc:sldMk cId="758528980" sldId="657"/>
            <ac:graphicFrameMk id="7" creationId="{7DD49DC0-02C6-3F38-48FD-CBAC2D7976C2}"/>
          </ac:graphicFrameMkLst>
        </pc:graphicFrameChg>
        <pc:graphicFrameChg chg="del mod">
          <ac:chgData name="Sandy Brennan" userId="fb2e0d14-f365-40db-bc91-7d0e3dc9ce9e" providerId="ADAL" clId="{DFE3D9FE-9D82-457C-ADD9-6122B3463E4C}" dt="2025-10-02T16:20:09.894" v="648" actId="18245"/>
          <ac:graphicFrameMkLst>
            <pc:docMk/>
            <pc:sldMk cId="758528980" sldId="657"/>
            <ac:graphicFrameMk id="8" creationId="{150EF4F4-5E1C-3336-32D7-968FD08F6AB5}"/>
          </ac:graphicFrameMkLst>
        </pc:graphicFrameChg>
        <pc:graphicFrameChg chg="add del mod">
          <ac:chgData name="Sandy Brennan" userId="fb2e0d14-f365-40db-bc91-7d0e3dc9ce9e" providerId="ADAL" clId="{DFE3D9FE-9D82-457C-ADD9-6122B3463E4C}" dt="2025-10-02T16:20:00.334" v="646" actId="18245"/>
          <ac:graphicFrameMkLst>
            <pc:docMk/>
            <pc:sldMk cId="758528980" sldId="657"/>
            <ac:graphicFrameMk id="9" creationId="{F953F2ED-737A-E64F-CA59-3F668CA6A8E9}"/>
          </ac:graphicFrameMkLst>
        </pc:graphicFrameChg>
      </pc:sldChg>
      <pc:sldChg chg="add">
        <pc:chgData name="Sandy Brennan" userId="fb2e0d14-f365-40db-bc91-7d0e3dc9ce9e" providerId="ADAL" clId="{DFE3D9FE-9D82-457C-ADD9-6122B3463E4C}" dt="2025-10-02T13:58:43.959" v="1"/>
        <pc:sldMkLst>
          <pc:docMk/>
          <pc:sldMk cId="427124843" sldId="715"/>
        </pc:sldMkLst>
      </pc:sldChg>
      <pc:sldChg chg="modSp mod ord">
        <pc:chgData name="Sandy Brennan" userId="fb2e0d14-f365-40db-bc91-7d0e3dc9ce9e" providerId="ADAL" clId="{DFE3D9FE-9D82-457C-ADD9-6122B3463E4C}" dt="2025-10-02T16:56:34.785" v="1042" actId="404"/>
        <pc:sldMkLst>
          <pc:docMk/>
          <pc:sldMk cId="886785491" sldId="2471"/>
        </pc:sldMkLst>
        <pc:spChg chg="mod">
          <ac:chgData name="Sandy Brennan" userId="fb2e0d14-f365-40db-bc91-7d0e3dc9ce9e" providerId="ADAL" clId="{DFE3D9FE-9D82-457C-ADD9-6122B3463E4C}" dt="2025-10-02T16:56:34.785" v="1042" actId="404"/>
          <ac:spMkLst>
            <pc:docMk/>
            <pc:sldMk cId="886785491" sldId="2471"/>
            <ac:spMk id="8" creationId="{16A25E14-9040-EC89-6149-5DCE5B7DF314}"/>
          </ac:spMkLst>
        </pc:spChg>
        <pc:graphicFrameChg chg="mod">
          <ac:chgData name="Sandy Brennan" userId="fb2e0d14-f365-40db-bc91-7d0e3dc9ce9e" providerId="ADAL" clId="{DFE3D9FE-9D82-457C-ADD9-6122B3463E4C}" dt="2025-10-02T16:03:28.714" v="429" actId="20577"/>
          <ac:graphicFrameMkLst>
            <pc:docMk/>
            <pc:sldMk cId="886785491" sldId="2471"/>
            <ac:graphicFrameMk id="3" creationId="{F1C51C10-AF2A-41DC-03BA-290FC55781EC}"/>
          </ac:graphicFrameMkLst>
        </pc:graphicFrameChg>
      </pc:sldChg>
      <pc:sldChg chg="modSp mod">
        <pc:chgData name="Sandy Brennan" userId="fb2e0d14-f365-40db-bc91-7d0e3dc9ce9e" providerId="ADAL" clId="{DFE3D9FE-9D82-457C-ADD9-6122B3463E4C}" dt="2025-10-02T14:06:04.498" v="142" actId="20577"/>
        <pc:sldMkLst>
          <pc:docMk/>
          <pc:sldMk cId="1395021373" sldId="2473"/>
        </pc:sldMkLst>
        <pc:spChg chg="mod">
          <ac:chgData name="Sandy Brennan" userId="fb2e0d14-f365-40db-bc91-7d0e3dc9ce9e" providerId="ADAL" clId="{DFE3D9FE-9D82-457C-ADD9-6122B3463E4C}" dt="2025-10-02T14:06:04.498" v="142" actId="20577"/>
          <ac:spMkLst>
            <pc:docMk/>
            <pc:sldMk cId="1395021373" sldId="2473"/>
            <ac:spMk id="3" creationId="{75151AAD-A404-E6BF-57D4-A8AFEACF3628}"/>
          </ac:spMkLst>
        </pc:spChg>
      </pc:sldChg>
      <pc:sldChg chg="modSp mod ord">
        <pc:chgData name="Sandy Brennan" userId="fb2e0d14-f365-40db-bc91-7d0e3dc9ce9e" providerId="ADAL" clId="{DFE3D9FE-9D82-457C-ADD9-6122B3463E4C}" dt="2025-10-02T17:45:55.081" v="1471"/>
        <pc:sldMkLst>
          <pc:docMk/>
          <pc:sldMk cId="645763172" sldId="2486"/>
        </pc:sldMkLst>
        <pc:spChg chg="mod">
          <ac:chgData name="Sandy Brennan" userId="fb2e0d14-f365-40db-bc91-7d0e3dc9ce9e" providerId="ADAL" clId="{DFE3D9FE-9D82-457C-ADD9-6122B3463E4C}" dt="2025-10-02T16:11:07.952" v="516" actId="207"/>
          <ac:spMkLst>
            <pc:docMk/>
            <pc:sldMk cId="645763172" sldId="2486"/>
            <ac:spMk id="2" creationId="{CF6ECD32-57E8-447B-87EC-E4B903B6DB24}"/>
          </ac:spMkLst>
        </pc:spChg>
        <pc:spChg chg="mod">
          <ac:chgData name="Sandy Brennan" userId="fb2e0d14-f365-40db-bc91-7d0e3dc9ce9e" providerId="ADAL" clId="{DFE3D9FE-9D82-457C-ADD9-6122B3463E4C}" dt="2025-10-02T16:17:59.191" v="623" actId="122"/>
          <ac:spMkLst>
            <pc:docMk/>
            <pc:sldMk cId="645763172" sldId="2486"/>
            <ac:spMk id="3" creationId="{7828F616-8E07-4B93-9B5E-E7739AA83930}"/>
          </ac:spMkLst>
        </pc:spChg>
        <pc:spChg chg="mod">
          <ac:chgData name="Sandy Brennan" userId="fb2e0d14-f365-40db-bc91-7d0e3dc9ce9e" providerId="ADAL" clId="{DFE3D9FE-9D82-457C-ADD9-6122B3463E4C}" dt="2025-10-02T16:18:04.748" v="624" actId="14100"/>
          <ac:spMkLst>
            <pc:docMk/>
            <pc:sldMk cId="645763172" sldId="2486"/>
            <ac:spMk id="6" creationId="{F8C1DDE6-72F0-47D4-9B2A-469B21DFCBAF}"/>
          </ac:spMkLst>
        </pc:spChg>
        <pc:spChg chg="mod">
          <ac:chgData name="Sandy Brennan" userId="fb2e0d14-f365-40db-bc91-7d0e3dc9ce9e" providerId="ADAL" clId="{DFE3D9FE-9D82-457C-ADD9-6122B3463E4C}" dt="2025-10-02T16:18:07.465" v="625" actId="14100"/>
          <ac:spMkLst>
            <pc:docMk/>
            <pc:sldMk cId="645763172" sldId="2486"/>
            <ac:spMk id="7" creationId="{229E1FA1-F1E6-406E-9074-C8F35AB6887A}"/>
          </ac:spMkLst>
        </pc:spChg>
      </pc:sldChg>
      <pc:sldChg chg="modSp del mod">
        <pc:chgData name="Sandy Brennan" userId="fb2e0d14-f365-40db-bc91-7d0e3dc9ce9e" providerId="ADAL" clId="{DFE3D9FE-9D82-457C-ADD9-6122B3463E4C}" dt="2025-10-02T17:46:58.756" v="1537" actId="47"/>
        <pc:sldMkLst>
          <pc:docMk/>
          <pc:sldMk cId="87215324" sldId="2500"/>
        </pc:sldMkLst>
        <pc:spChg chg="mod">
          <ac:chgData name="Sandy Brennan" userId="fb2e0d14-f365-40db-bc91-7d0e3dc9ce9e" providerId="ADAL" clId="{DFE3D9FE-9D82-457C-ADD9-6122B3463E4C}" dt="2025-10-02T17:40:36.438" v="1204" actId="1076"/>
          <ac:spMkLst>
            <pc:docMk/>
            <pc:sldMk cId="87215324" sldId="2500"/>
            <ac:spMk id="3" creationId="{480D18D6-5FB7-2DE4-C992-BA7E0236D08D}"/>
          </ac:spMkLst>
        </pc:spChg>
        <pc:spChg chg="mod">
          <ac:chgData name="Sandy Brennan" userId="fb2e0d14-f365-40db-bc91-7d0e3dc9ce9e" providerId="ADAL" clId="{DFE3D9FE-9D82-457C-ADD9-6122B3463E4C}" dt="2025-10-02T17:46:47.021" v="1534" actId="20577"/>
          <ac:spMkLst>
            <pc:docMk/>
            <pc:sldMk cId="87215324" sldId="2500"/>
            <ac:spMk id="9" creationId="{16835E4A-806F-47B6-32C7-E627CCBB374B}"/>
          </ac:spMkLst>
        </pc:spChg>
      </pc:sldChg>
      <pc:sldChg chg="del">
        <pc:chgData name="Sandy Brennan" userId="fb2e0d14-f365-40db-bc91-7d0e3dc9ce9e" providerId="ADAL" clId="{DFE3D9FE-9D82-457C-ADD9-6122B3463E4C}" dt="2025-10-02T13:58:45.609" v="2" actId="47"/>
        <pc:sldMkLst>
          <pc:docMk/>
          <pc:sldMk cId="3799670313" sldId="2501"/>
        </pc:sldMkLst>
      </pc:sldChg>
      <pc:sldChg chg="modSp mod modClrScheme chgLayout">
        <pc:chgData name="Sandy Brennan" userId="fb2e0d14-f365-40db-bc91-7d0e3dc9ce9e" providerId="ADAL" clId="{DFE3D9FE-9D82-457C-ADD9-6122B3463E4C}" dt="2025-10-02T16:55:52.674" v="1023" actId="20577"/>
        <pc:sldMkLst>
          <pc:docMk/>
          <pc:sldMk cId="3184929374" sldId="2502"/>
        </pc:sldMkLst>
        <pc:spChg chg="mod ord">
          <ac:chgData name="Sandy Brennan" userId="fb2e0d14-f365-40db-bc91-7d0e3dc9ce9e" providerId="ADAL" clId="{DFE3D9FE-9D82-457C-ADD9-6122B3463E4C}" dt="2025-10-02T16:15:59.349" v="542" actId="20577"/>
          <ac:spMkLst>
            <pc:docMk/>
            <pc:sldMk cId="3184929374" sldId="2502"/>
            <ac:spMk id="2" creationId="{F8A40F23-96D8-5FF9-A4B5-88B085053E17}"/>
          </ac:spMkLst>
        </pc:spChg>
        <pc:spChg chg="mod ord">
          <ac:chgData name="Sandy Brennan" userId="fb2e0d14-f365-40db-bc91-7d0e3dc9ce9e" providerId="ADAL" clId="{DFE3D9FE-9D82-457C-ADD9-6122B3463E4C}" dt="2025-10-02T16:55:52.674" v="1023" actId="20577"/>
          <ac:spMkLst>
            <pc:docMk/>
            <pc:sldMk cId="3184929374" sldId="2502"/>
            <ac:spMk id="3" creationId="{B6DC68DF-DA49-C51B-7ADA-F06C905DEC39}"/>
          </ac:spMkLst>
        </pc:spChg>
      </pc:sldChg>
      <pc:sldChg chg="modSp del mod">
        <pc:chgData name="Sandy Brennan" userId="fb2e0d14-f365-40db-bc91-7d0e3dc9ce9e" providerId="ADAL" clId="{DFE3D9FE-9D82-457C-ADD9-6122B3463E4C}" dt="2025-10-02T16:15:48.283" v="530" actId="47"/>
        <pc:sldMkLst>
          <pc:docMk/>
          <pc:sldMk cId="721799065" sldId="2503"/>
        </pc:sldMkLst>
        <pc:spChg chg="mod">
          <ac:chgData name="Sandy Brennan" userId="fb2e0d14-f365-40db-bc91-7d0e3dc9ce9e" providerId="ADAL" clId="{DFE3D9FE-9D82-457C-ADD9-6122B3463E4C}" dt="2025-10-02T16:04:29.321" v="430" actId="14100"/>
          <ac:spMkLst>
            <pc:docMk/>
            <pc:sldMk cId="721799065" sldId="2503"/>
            <ac:spMk id="22" creationId="{3C851256-D52D-2679-1589-6943F43B9AE5}"/>
          </ac:spMkLst>
        </pc:spChg>
        <pc:picChg chg="mod">
          <ac:chgData name="Sandy Brennan" userId="fb2e0d14-f365-40db-bc91-7d0e3dc9ce9e" providerId="ADAL" clId="{DFE3D9FE-9D82-457C-ADD9-6122B3463E4C}" dt="2025-10-02T16:04:31.192" v="431" actId="14100"/>
          <ac:picMkLst>
            <pc:docMk/>
            <pc:sldMk cId="721799065" sldId="2503"/>
            <ac:picMk id="6" creationId="{EEECD374-A1C6-7296-BBA3-33B9B3AC9E64}"/>
          </ac:picMkLst>
        </pc:picChg>
      </pc:sldChg>
      <pc:sldChg chg="del">
        <pc:chgData name="Sandy Brennan" userId="fb2e0d14-f365-40db-bc91-7d0e3dc9ce9e" providerId="ADAL" clId="{DFE3D9FE-9D82-457C-ADD9-6122B3463E4C}" dt="2025-10-02T16:14:38.301" v="523" actId="47"/>
        <pc:sldMkLst>
          <pc:docMk/>
          <pc:sldMk cId="1652739322" sldId="2504"/>
        </pc:sldMkLst>
      </pc:sldChg>
      <pc:sldChg chg="modSp mod modClrScheme chgLayout">
        <pc:chgData name="Sandy Brennan" userId="fb2e0d14-f365-40db-bc91-7d0e3dc9ce9e" providerId="ADAL" clId="{DFE3D9FE-9D82-457C-ADD9-6122B3463E4C}" dt="2025-10-02T16:57:15.121" v="1064" actId="20577"/>
        <pc:sldMkLst>
          <pc:docMk/>
          <pc:sldMk cId="369434555" sldId="2505"/>
        </pc:sldMkLst>
        <pc:spChg chg="mod ord">
          <ac:chgData name="Sandy Brennan" userId="fb2e0d14-f365-40db-bc91-7d0e3dc9ce9e" providerId="ADAL" clId="{DFE3D9FE-9D82-457C-ADD9-6122B3463E4C}" dt="2025-10-02T16:08:19.173" v="469" actId="700"/>
          <ac:spMkLst>
            <pc:docMk/>
            <pc:sldMk cId="369434555" sldId="2505"/>
            <ac:spMk id="2" creationId="{7A5B84C3-1EC9-5036-B5BA-B2BC99410BB3}"/>
          </ac:spMkLst>
        </pc:spChg>
        <pc:spChg chg="mod ord">
          <ac:chgData name="Sandy Brennan" userId="fb2e0d14-f365-40db-bc91-7d0e3dc9ce9e" providerId="ADAL" clId="{DFE3D9FE-9D82-457C-ADD9-6122B3463E4C}" dt="2025-10-02T16:57:15.121" v="1064" actId="20577"/>
          <ac:spMkLst>
            <pc:docMk/>
            <pc:sldMk cId="369434555" sldId="2505"/>
            <ac:spMk id="3" creationId="{227B4484-5C94-32DE-5E1C-3C0115876137}"/>
          </ac:spMkLst>
        </pc:spChg>
      </pc:sldChg>
      <pc:sldChg chg="del">
        <pc:chgData name="Sandy Brennan" userId="fb2e0d14-f365-40db-bc91-7d0e3dc9ce9e" providerId="ADAL" clId="{DFE3D9FE-9D82-457C-ADD9-6122B3463E4C}" dt="2025-10-02T16:09:23.823" v="482" actId="47"/>
        <pc:sldMkLst>
          <pc:docMk/>
          <pc:sldMk cId="4171007768" sldId="2510"/>
        </pc:sldMkLst>
      </pc:sldChg>
      <pc:sldChg chg="modSp mod ord">
        <pc:chgData name="Sandy Brennan" userId="fb2e0d14-f365-40db-bc91-7d0e3dc9ce9e" providerId="ADAL" clId="{DFE3D9FE-9D82-457C-ADD9-6122B3463E4C}" dt="2025-10-02T17:45:53.118" v="1469"/>
        <pc:sldMkLst>
          <pc:docMk/>
          <pc:sldMk cId="2164166739" sldId="2511"/>
        </pc:sldMkLst>
        <pc:spChg chg="mod">
          <ac:chgData name="Sandy Brennan" userId="fb2e0d14-f365-40db-bc91-7d0e3dc9ce9e" providerId="ADAL" clId="{DFE3D9FE-9D82-457C-ADD9-6122B3463E4C}" dt="2025-10-02T16:09:07.160" v="481" actId="207"/>
          <ac:spMkLst>
            <pc:docMk/>
            <pc:sldMk cId="2164166739" sldId="2511"/>
            <ac:spMk id="5" creationId="{5983C2A4-B6EB-C359-27F5-034A9A782B7C}"/>
          </ac:spMkLst>
        </pc:spChg>
      </pc:sldChg>
      <pc:sldChg chg="modSp mod modNotesTx">
        <pc:chgData name="Sandy Brennan" userId="fb2e0d14-f365-40db-bc91-7d0e3dc9ce9e" providerId="ADAL" clId="{DFE3D9FE-9D82-457C-ADD9-6122B3463E4C}" dt="2025-10-02T17:46:56.876" v="1536" actId="27636"/>
        <pc:sldMkLst>
          <pc:docMk/>
          <pc:sldMk cId="3980919327" sldId="2512"/>
        </pc:sldMkLst>
        <pc:spChg chg="mod">
          <ac:chgData name="Sandy Brennan" userId="fb2e0d14-f365-40db-bc91-7d0e3dc9ce9e" providerId="ADAL" clId="{DFE3D9FE-9D82-457C-ADD9-6122B3463E4C}" dt="2025-10-02T17:46:56.876" v="1536" actId="27636"/>
          <ac:spMkLst>
            <pc:docMk/>
            <pc:sldMk cId="3980919327" sldId="2512"/>
            <ac:spMk id="2" creationId="{ECE424C2-971D-3675-F398-620AFE92B71D}"/>
          </ac:spMkLst>
        </pc:spChg>
      </pc:sldChg>
      <pc:sldChg chg="addSp modSp mod">
        <pc:chgData name="Sandy Brennan" userId="fb2e0d14-f365-40db-bc91-7d0e3dc9ce9e" providerId="ADAL" clId="{DFE3D9FE-9D82-457C-ADD9-6122B3463E4C}" dt="2025-10-02T16:10:38.722" v="514" actId="1076"/>
        <pc:sldMkLst>
          <pc:docMk/>
          <pc:sldMk cId="4055781703" sldId="2514"/>
        </pc:sldMkLst>
        <pc:spChg chg="mod">
          <ac:chgData name="Sandy Brennan" userId="fb2e0d14-f365-40db-bc91-7d0e3dc9ce9e" providerId="ADAL" clId="{DFE3D9FE-9D82-457C-ADD9-6122B3463E4C}" dt="2025-10-02T16:09:32.189" v="493" actId="20577"/>
          <ac:spMkLst>
            <pc:docMk/>
            <pc:sldMk cId="4055781703" sldId="2514"/>
            <ac:spMk id="8" creationId="{16A25E14-9040-EC89-6149-5DCE5B7DF314}"/>
          </ac:spMkLst>
        </pc:spChg>
        <pc:spChg chg="mod">
          <ac:chgData name="Sandy Brennan" userId="fb2e0d14-f365-40db-bc91-7d0e3dc9ce9e" providerId="ADAL" clId="{DFE3D9FE-9D82-457C-ADD9-6122B3463E4C}" dt="2025-10-02T16:09:53.433" v="504" actId="14"/>
          <ac:spMkLst>
            <pc:docMk/>
            <pc:sldMk cId="4055781703" sldId="2514"/>
            <ac:spMk id="9" creationId="{16835E4A-806F-47B6-32C7-E627CCBB374B}"/>
          </ac:spMkLst>
        </pc:spChg>
        <pc:picChg chg="add mod">
          <ac:chgData name="Sandy Brennan" userId="fb2e0d14-f365-40db-bc91-7d0e3dc9ce9e" providerId="ADAL" clId="{DFE3D9FE-9D82-457C-ADD9-6122B3463E4C}" dt="2025-10-02T16:10:25.183" v="509" actId="1076"/>
          <ac:picMkLst>
            <pc:docMk/>
            <pc:sldMk cId="4055781703" sldId="2514"/>
            <ac:picMk id="2" creationId="{2768BFC1-FEDC-FF2D-BD11-74032899DC5A}"/>
          </ac:picMkLst>
        </pc:picChg>
        <pc:picChg chg="add mod">
          <ac:chgData name="Sandy Brennan" userId="fb2e0d14-f365-40db-bc91-7d0e3dc9ce9e" providerId="ADAL" clId="{DFE3D9FE-9D82-457C-ADD9-6122B3463E4C}" dt="2025-10-02T16:10:35.708" v="513" actId="1076"/>
          <ac:picMkLst>
            <pc:docMk/>
            <pc:sldMk cId="4055781703" sldId="2514"/>
            <ac:picMk id="4" creationId="{35E1A93C-2F73-31DB-F8C0-BAFB58C66EC2}"/>
          </ac:picMkLst>
        </pc:picChg>
        <pc:picChg chg="add mod">
          <ac:chgData name="Sandy Brennan" userId="fb2e0d14-f365-40db-bc91-7d0e3dc9ce9e" providerId="ADAL" clId="{DFE3D9FE-9D82-457C-ADD9-6122B3463E4C}" dt="2025-10-02T16:10:38.722" v="514" actId="1076"/>
          <ac:picMkLst>
            <pc:docMk/>
            <pc:sldMk cId="4055781703" sldId="2514"/>
            <ac:picMk id="7" creationId="{E94BDFB1-D5BD-C613-50B7-9DBB4D1BB5DC}"/>
          </ac:picMkLst>
        </pc:picChg>
        <pc:picChg chg="add mod">
          <ac:chgData name="Sandy Brennan" userId="fb2e0d14-f365-40db-bc91-7d0e3dc9ce9e" providerId="ADAL" clId="{DFE3D9FE-9D82-457C-ADD9-6122B3463E4C}" dt="2025-10-02T16:10:28.551" v="510" actId="1076"/>
          <ac:picMkLst>
            <pc:docMk/>
            <pc:sldMk cId="4055781703" sldId="2514"/>
            <ac:picMk id="10" creationId="{7FEF98AA-AB4C-407F-44F2-5800B4A19319}"/>
          </ac:picMkLst>
        </pc:picChg>
      </pc:sldChg>
      <pc:sldChg chg="del">
        <pc:chgData name="Sandy Brennan" userId="fb2e0d14-f365-40db-bc91-7d0e3dc9ce9e" providerId="ADAL" clId="{DFE3D9FE-9D82-457C-ADD9-6122B3463E4C}" dt="2025-10-02T16:10:13.651" v="505" actId="47"/>
        <pc:sldMkLst>
          <pc:docMk/>
          <pc:sldMk cId="3149039400" sldId="2515"/>
        </pc:sldMkLst>
      </pc:sldChg>
      <pc:sldChg chg="addSp delSp modSp mod">
        <pc:chgData name="Sandy Brennan" userId="fb2e0d14-f365-40db-bc91-7d0e3dc9ce9e" providerId="ADAL" clId="{DFE3D9FE-9D82-457C-ADD9-6122B3463E4C}" dt="2025-10-02T17:49:29.706" v="1550" actId="207"/>
        <pc:sldMkLst>
          <pc:docMk/>
          <pc:sldMk cId="4049433568" sldId="2516"/>
        </pc:sldMkLst>
        <pc:spChg chg="add del mod">
          <ac:chgData name="Sandy Brennan" userId="fb2e0d14-f365-40db-bc91-7d0e3dc9ce9e" providerId="ADAL" clId="{DFE3D9FE-9D82-457C-ADD9-6122B3463E4C}" dt="2025-10-02T17:49:01.479" v="1543" actId="478"/>
          <ac:spMkLst>
            <pc:docMk/>
            <pc:sldMk cId="4049433568" sldId="2516"/>
            <ac:spMk id="4" creationId="{6A476879-5913-A16D-9D91-91CAFAD65A64}"/>
          </ac:spMkLst>
        </pc:spChg>
        <pc:spChg chg="add del mod">
          <ac:chgData name="Sandy Brennan" userId="fb2e0d14-f365-40db-bc91-7d0e3dc9ce9e" providerId="ADAL" clId="{DFE3D9FE-9D82-457C-ADD9-6122B3463E4C}" dt="2025-10-02T17:49:01.479" v="1543" actId="478"/>
          <ac:spMkLst>
            <pc:docMk/>
            <pc:sldMk cId="4049433568" sldId="2516"/>
            <ac:spMk id="6" creationId="{33534018-CB51-67AB-DADD-8219E51783D4}"/>
          </ac:spMkLst>
        </pc:spChg>
        <pc:spChg chg="add del mod">
          <ac:chgData name="Sandy Brennan" userId="fb2e0d14-f365-40db-bc91-7d0e3dc9ce9e" providerId="ADAL" clId="{DFE3D9FE-9D82-457C-ADD9-6122B3463E4C}" dt="2025-10-02T17:49:01.479" v="1543" actId="478"/>
          <ac:spMkLst>
            <pc:docMk/>
            <pc:sldMk cId="4049433568" sldId="2516"/>
            <ac:spMk id="8" creationId="{090D3D4E-7966-5D05-026E-336552C79343}"/>
          </ac:spMkLst>
        </pc:spChg>
        <pc:spChg chg="add del mod">
          <ac:chgData name="Sandy Brennan" userId="fb2e0d14-f365-40db-bc91-7d0e3dc9ce9e" providerId="ADAL" clId="{DFE3D9FE-9D82-457C-ADD9-6122B3463E4C}" dt="2025-10-02T17:49:03.857" v="1546" actId="478"/>
          <ac:spMkLst>
            <pc:docMk/>
            <pc:sldMk cId="4049433568" sldId="2516"/>
            <ac:spMk id="10" creationId="{2CD48139-EDD1-5746-1B97-A079F9E23AA6}"/>
          </ac:spMkLst>
        </pc:spChg>
        <pc:spChg chg="add del mod">
          <ac:chgData name="Sandy Brennan" userId="fb2e0d14-f365-40db-bc91-7d0e3dc9ce9e" providerId="ADAL" clId="{DFE3D9FE-9D82-457C-ADD9-6122B3463E4C}" dt="2025-10-02T17:49:03.857" v="1546" actId="478"/>
          <ac:spMkLst>
            <pc:docMk/>
            <pc:sldMk cId="4049433568" sldId="2516"/>
            <ac:spMk id="12" creationId="{08044B45-26FF-1CED-49F9-86522D853C10}"/>
          </ac:spMkLst>
        </pc:spChg>
        <pc:spChg chg="add mod">
          <ac:chgData name="Sandy Brennan" userId="fb2e0d14-f365-40db-bc91-7d0e3dc9ce9e" providerId="ADAL" clId="{DFE3D9FE-9D82-457C-ADD9-6122B3463E4C}" dt="2025-10-02T17:49:29.706" v="1550" actId="207"/>
          <ac:spMkLst>
            <pc:docMk/>
            <pc:sldMk cId="4049433568" sldId="2516"/>
            <ac:spMk id="13" creationId="{EFC36F88-F8DC-A03B-BA45-B6F36139FA97}"/>
          </ac:spMkLst>
        </pc:spChg>
        <pc:spChg chg="add mod">
          <ac:chgData name="Sandy Brennan" userId="fb2e0d14-f365-40db-bc91-7d0e3dc9ce9e" providerId="ADAL" clId="{DFE3D9FE-9D82-457C-ADD9-6122B3463E4C}" dt="2025-10-02T17:49:29.706" v="1550" actId="207"/>
          <ac:spMkLst>
            <pc:docMk/>
            <pc:sldMk cId="4049433568" sldId="2516"/>
            <ac:spMk id="14" creationId="{9DE61A59-AD82-2A17-D464-D6A4733D468E}"/>
          </ac:spMkLst>
        </pc:spChg>
        <pc:spChg chg="del">
          <ac:chgData name="Sandy Brennan" userId="fb2e0d14-f365-40db-bc91-7d0e3dc9ce9e" providerId="ADAL" clId="{DFE3D9FE-9D82-457C-ADD9-6122B3463E4C}" dt="2025-10-02T17:49:01.479" v="1543" actId="478"/>
          <ac:spMkLst>
            <pc:docMk/>
            <pc:sldMk cId="4049433568" sldId="2516"/>
            <ac:spMk id="15" creationId="{AB95C3C3-304D-FDDD-7026-56CA2D73E279}"/>
          </ac:spMkLst>
        </pc:spChg>
        <pc:spChg chg="del">
          <ac:chgData name="Sandy Brennan" userId="fb2e0d14-f365-40db-bc91-7d0e3dc9ce9e" providerId="ADAL" clId="{DFE3D9FE-9D82-457C-ADD9-6122B3463E4C}" dt="2025-10-02T17:49:01.479" v="1543" actId="478"/>
          <ac:spMkLst>
            <pc:docMk/>
            <pc:sldMk cId="4049433568" sldId="2516"/>
            <ac:spMk id="16" creationId="{6D689D2C-0CE2-6EF5-2BE4-A175D9E1AFA6}"/>
          </ac:spMkLst>
        </pc:spChg>
        <pc:spChg chg="add mod">
          <ac:chgData name="Sandy Brennan" userId="fb2e0d14-f365-40db-bc91-7d0e3dc9ce9e" providerId="ADAL" clId="{DFE3D9FE-9D82-457C-ADD9-6122B3463E4C}" dt="2025-10-02T17:49:29.706" v="1550" actId="207"/>
          <ac:spMkLst>
            <pc:docMk/>
            <pc:sldMk cId="4049433568" sldId="2516"/>
            <ac:spMk id="17" creationId="{764DCE17-A25B-4812-D6E5-EBEAF403E1DC}"/>
          </ac:spMkLst>
        </pc:spChg>
        <pc:spChg chg="add mod">
          <ac:chgData name="Sandy Brennan" userId="fb2e0d14-f365-40db-bc91-7d0e3dc9ce9e" providerId="ADAL" clId="{DFE3D9FE-9D82-457C-ADD9-6122B3463E4C}" dt="2025-10-02T17:49:29.706" v="1550" actId="207"/>
          <ac:spMkLst>
            <pc:docMk/>
            <pc:sldMk cId="4049433568" sldId="2516"/>
            <ac:spMk id="19" creationId="{211BA2C2-2D1B-6913-5637-3D73E28F3D9A}"/>
          </ac:spMkLst>
        </pc:spChg>
        <pc:spChg chg="add mod">
          <ac:chgData name="Sandy Brennan" userId="fb2e0d14-f365-40db-bc91-7d0e3dc9ce9e" providerId="ADAL" clId="{DFE3D9FE-9D82-457C-ADD9-6122B3463E4C}" dt="2025-10-02T17:49:29.706" v="1550" actId="207"/>
          <ac:spMkLst>
            <pc:docMk/>
            <pc:sldMk cId="4049433568" sldId="2516"/>
            <ac:spMk id="20" creationId="{7625089B-A2FF-379C-FD8A-76FFD5008173}"/>
          </ac:spMkLst>
        </pc:spChg>
        <pc:spChg chg="add mod">
          <ac:chgData name="Sandy Brennan" userId="fb2e0d14-f365-40db-bc91-7d0e3dc9ce9e" providerId="ADAL" clId="{DFE3D9FE-9D82-457C-ADD9-6122B3463E4C}" dt="2025-10-02T17:49:29.706" v="1550" actId="207"/>
          <ac:spMkLst>
            <pc:docMk/>
            <pc:sldMk cId="4049433568" sldId="2516"/>
            <ac:spMk id="21" creationId="{CE49C51B-43A1-28C2-C08F-5BB02AC6848C}"/>
          </ac:spMkLst>
        </pc:spChg>
        <pc:spChg chg="add mod">
          <ac:chgData name="Sandy Brennan" userId="fb2e0d14-f365-40db-bc91-7d0e3dc9ce9e" providerId="ADAL" clId="{DFE3D9FE-9D82-457C-ADD9-6122B3463E4C}" dt="2025-10-02T17:49:29.706" v="1550" actId="207"/>
          <ac:spMkLst>
            <pc:docMk/>
            <pc:sldMk cId="4049433568" sldId="2516"/>
            <ac:spMk id="22" creationId="{1E9CC7F4-0E24-352C-A530-CB892E098F53}"/>
          </ac:spMkLst>
        </pc:spChg>
        <pc:spChg chg="del">
          <ac:chgData name="Sandy Brennan" userId="fb2e0d14-f365-40db-bc91-7d0e3dc9ce9e" providerId="ADAL" clId="{DFE3D9FE-9D82-457C-ADD9-6122B3463E4C}" dt="2025-10-02T17:48:57.760" v="1540" actId="478"/>
          <ac:spMkLst>
            <pc:docMk/>
            <pc:sldMk cId="4049433568" sldId="2516"/>
            <ac:spMk id="23" creationId="{4B914D89-9770-F966-8588-60EA745A0CAA}"/>
          </ac:spMkLst>
        </pc:spChg>
        <pc:spChg chg="del">
          <ac:chgData name="Sandy Brennan" userId="fb2e0d14-f365-40db-bc91-7d0e3dc9ce9e" providerId="ADAL" clId="{DFE3D9FE-9D82-457C-ADD9-6122B3463E4C}" dt="2025-10-02T17:48:57.760" v="1540" actId="478"/>
          <ac:spMkLst>
            <pc:docMk/>
            <pc:sldMk cId="4049433568" sldId="2516"/>
            <ac:spMk id="24" creationId="{45B0E528-0B11-DC1C-DBF9-E7F56DDDDF72}"/>
          </ac:spMkLst>
        </pc:spChg>
        <pc:spChg chg="add mod">
          <ac:chgData name="Sandy Brennan" userId="fb2e0d14-f365-40db-bc91-7d0e3dc9ce9e" providerId="ADAL" clId="{DFE3D9FE-9D82-457C-ADD9-6122B3463E4C}" dt="2025-10-02T17:49:29.706" v="1550" actId="207"/>
          <ac:spMkLst>
            <pc:docMk/>
            <pc:sldMk cId="4049433568" sldId="2516"/>
            <ac:spMk id="26" creationId="{BB0BE141-F63B-3707-A390-3CC7561F48CA}"/>
          </ac:spMkLst>
        </pc:spChg>
        <pc:picChg chg="del">
          <ac:chgData name="Sandy Brennan" userId="fb2e0d14-f365-40db-bc91-7d0e3dc9ce9e" providerId="ADAL" clId="{DFE3D9FE-9D82-457C-ADD9-6122B3463E4C}" dt="2025-10-02T17:48:57.760" v="1540" actId="478"/>
          <ac:picMkLst>
            <pc:docMk/>
            <pc:sldMk cId="4049433568" sldId="2516"/>
            <ac:picMk id="3" creationId="{8A294E98-6D1B-1A44-DB46-76BF92462F67}"/>
          </ac:picMkLst>
        </pc:picChg>
        <pc:picChg chg="add mod">
          <ac:chgData name="Sandy Brennan" userId="fb2e0d14-f365-40db-bc91-7d0e3dc9ce9e" providerId="ADAL" clId="{DFE3D9FE-9D82-457C-ADD9-6122B3463E4C}" dt="2025-10-02T17:49:24.241" v="1549" actId="1076"/>
          <ac:picMkLst>
            <pc:docMk/>
            <pc:sldMk cId="4049433568" sldId="2516"/>
            <ac:picMk id="18" creationId="{1A78ADE4-84F7-96B9-A23A-CE03134EF2F5}"/>
          </ac:picMkLst>
        </pc:picChg>
        <pc:picChg chg="add mod">
          <ac:chgData name="Sandy Brennan" userId="fb2e0d14-f365-40db-bc91-7d0e3dc9ce9e" providerId="ADAL" clId="{DFE3D9FE-9D82-457C-ADD9-6122B3463E4C}" dt="2025-10-02T17:49:24.241" v="1549" actId="1076"/>
          <ac:picMkLst>
            <pc:docMk/>
            <pc:sldMk cId="4049433568" sldId="2516"/>
            <ac:picMk id="25" creationId="{2A0ED57A-6081-8EC4-F602-96D8BF5E7350}"/>
          </ac:picMkLst>
        </pc:picChg>
      </pc:sldChg>
      <pc:sldChg chg="modSp new del mod">
        <pc:chgData name="Sandy Brennan" userId="fb2e0d14-f365-40db-bc91-7d0e3dc9ce9e" providerId="ADAL" clId="{DFE3D9FE-9D82-457C-ADD9-6122B3463E4C}" dt="2025-10-02T17:40:03.703" v="1199" actId="47"/>
        <pc:sldMkLst>
          <pc:docMk/>
          <pc:sldMk cId="3846982798" sldId="2517"/>
        </pc:sldMkLst>
        <pc:spChg chg="mod">
          <ac:chgData name="Sandy Brennan" userId="fb2e0d14-f365-40db-bc91-7d0e3dc9ce9e" providerId="ADAL" clId="{DFE3D9FE-9D82-457C-ADD9-6122B3463E4C}" dt="2025-10-02T16:16:41.322" v="604" actId="207"/>
          <ac:spMkLst>
            <pc:docMk/>
            <pc:sldMk cId="3846982798" sldId="2517"/>
            <ac:spMk id="2" creationId="{368EA832-FB18-0135-643B-96ADB4F4451B}"/>
          </ac:spMkLst>
        </pc:spChg>
      </pc:sldChg>
      <pc:sldChg chg="addSp delSp modSp new mod modClrScheme chgLayout">
        <pc:chgData name="Sandy Brennan" userId="fb2e0d14-f365-40db-bc91-7d0e3dc9ce9e" providerId="ADAL" clId="{DFE3D9FE-9D82-457C-ADD9-6122B3463E4C}" dt="2025-10-02T15:42:04.155" v="224" actId="1076"/>
        <pc:sldMkLst>
          <pc:docMk/>
          <pc:sldMk cId="45975324" sldId="2518"/>
        </pc:sldMkLst>
        <pc:spChg chg="add del">
          <ac:chgData name="Sandy Brennan" userId="fb2e0d14-f365-40db-bc91-7d0e3dc9ce9e" providerId="ADAL" clId="{DFE3D9FE-9D82-457C-ADD9-6122B3463E4C}" dt="2025-10-02T15:02:15.148" v="151" actId="700"/>
          <ac:spMkLst>
            <pc:docMk/>
            <pc:sldMk cId="45975324" sldId="2518"/>
            <ac:spMk id="2" creationId="{6EC48A29-4481-E823-B70C-663436E9DF45}"/>
          </ac:spMkLst>
        </pc:spChg>
        <pc:spChg chg="add del">
          <ac:chgData name="Sandy Brennan" userId="fb2e0d14-f365-40db-bc91-7d0e3dc9ce9e" providerId="ADAL" clId="{DFE3D9FE-9D82-457C-ADD9-6122B3463E4C}" dt="2025-10-02T15:02:15.148" v="151" actId="700"/>
          <ac:spMkLst>
            <pc:docMk/>
            <pc:sldMk cId="45975324" sldId="2518"/>
            <ac:spMk id="3" creationId="{9D717F90-D532-4CB7-C944-A59C5750DF35}"/>
          </ac:spMkLst>
        </pc:spChg>
        <pc:spChg chg="mod ord">
          <ac:chgData name="Sandy Brennan" userId="fb2e0d14-f365-40db-bc91-7d0e3dc9ce9e" providerId="ADAL" clId="{DFE3D9FE-9D82-457C-ADD9-6122B3463E4C}" dt="2025-10-02T15:02:15.148" v="151" actId="700"/>
          <ac:spMkLst>
            <pc:docMk/>
            <pc:sldMk cId="45975324" sldId="2518"/>
            <ac:spMk id="4" creationId="{E729CC98-D3FC-15F5-1179-320A646BAE60}"/>
          </ac:spMkLst>
        </pc:spChg>
        <pc:spChg chg="mod ord">
          <ac:chgData name="Sandy Brennan" userId="fb2e0d14-f365-40db-bc91-7d0e3dc9ce9e" providerId="ADAL" clId="{DFE3D9FE-9D82-457C-ADD9-6122B3463E4C}" dt="2025-10-02T15:02:15.148" v="151" actId="700"/>
          <ac:spMkLst>
            <pc:docMk/>
            <pc:sldMk cId="45975324" sldId="2518"/>
            <ac:spMk id="5" creationId="{1CC05BBA-0AD3-D728-C4CF-4D53F5857D44}"/>
          </ac:spMkLst>
        </pc:spChg>
        <pc:spChg chg="mod ord">
          <ac:chgData name="Sandy Brennan" userId="fb2e0d14-f365-40db-bc91-7d0e3dc9ce9e" providerId="ADAL" clId="{DFE3D9FE-9D82-457C-ADD9-6122B3463E4C}" dt="2025-10-02T15:02:15.148" v="151" actId="700"/>
          <ac:spMkLst>
            <pc:docMk/>
            <pc:sldMk cId="45975324" sldId="2518"/>
            <ac:spMk id="6" creationId="{7C6F6442-DE3A-0E25-E69C-83DEB340C8C8}"/>
          </ac:spMkLst>
        </pc:spChg>
        <pc:picChg chg="add mod">
          <ac:chgData name="Sandy Brennan" userId="fb2e0d14-f365-40db-bc91-7d0e3dc9ce9e" providerId="ADAL" clId="{DFE3D9FE-9D82-457C-ADD9-6122B3463E4C}" dt="2025-10-02T15:39:55.878" v="203" actId="108"/>
          <ac:picMkLst>
            <pc:docMk/>
            <pc:sldMk cId="45975324" sldId="2518"/>
            <ac:picMk id="7" creationId="{5596A428-AE1D-72F4-6ACC-92DCF52A1E8F}"/>
          </ac:picMkLst>
        </pc:picChg>
        <pc:picChg chg="add mod">
          <ac:chgData name="Sandy Brennan" userId="fb2e0d14-f365-40db-bc91-7d0e3dc9ce9e" providerId="ADAL" clId="{DFE3D9FE-9D82-457C-ADD9-6122B3463E4C}" dt="2025-10-02T15:39:50.414" v="201" actId="1076"/>
          <ac:picMkLst>
            <pc:docMk/>
            <pc:sldMk cId="45975324" sldId="2518"/>
            <ac:picMk id="8" creationId="{05D07735-0502-9989-171D-3692B6AA7495}"/>
          </ac:picMkLst>
        </pc:picChg>
        <pc:picChg chg="add mod">
          <ac:chgData name="Sandy Brennan" userId="fb2e0d14-f365-40db-bc91-7d0e3dc9ce9e" providerId="ADAL" clId="{DFE3D9FE-9D82-457C-ADD9-6122B3463E4C}" dt="2025-10-02T15:40:59.382" v="211" actId="1076"/>
          <ac:picMkLst>
            <pc:docMk/>
            <pc:sldMk cId="45975324" sldId="2518"/>
            <ac:picMk id="10" creationId="{E8A761A7-8354-E817-4284-F63E347FA4D2}"/>
          </ac:picMkLst>
        </pc:picChg>
        <pc:picChg chg="add mod">
          <ac:chgData name="Sandy Brennan" userId="fb2e0d14-f365-40db-bc91-7d0e3dc9ce9e" providerId="ADAL" clId="{DFE3D9FE-9D82-457C-ADD9-6122B3463E4C}" dt="2025-10-02T15:42:04.155" v="224" actId="1076"/>
          <ac:picMkLst>
            <pc:docMk/>
            <pc:sldMk cId="45975324" sldId="2518"/>
            <ac:picMk id="12" creationId="{34C96E33-43B6-749D-5F96-6C3138DE0126}"/>
          </ac:picMkLst>
        </pc:picChg>
      </pc:sldChg>
      <pc:sldChg chg="addSp delSp modSp new mod modClrScheme chgLayout">
        <pc:chgData name="Sandy Brennan" userId="fb2e0d14-f365-40db-bc91-7d0e3dc9ce9e" providerId="ADAL" clId="{DFE3D9FE-9D82-457C-ADD9-6122B3463E4C}" dt="2025-10-02T16:26:26.368" v="687" actId="20577"/>
        <pc:sldMkLst>
          <pc:docMk/>
          <pc:sldMk cId="3832125651" sldId="2519"/>
        </pc:sldMkLst>
        <pc:spChg chg="del mod ord">
          <ac:chgData name="Sandy Brennan" userId="fb2e0d14-f365-40db-bc91-7d0e3dc9ce9e" providerId="ADAL" clId="{DFE3D9FE-9D82-457C-ADD9-6122B3463E4C}" dt="2025-10-02T16:14:46.078" v="525" actId="700"/>
          <ac:spMkLst>
            <pc:docMk/>
            <pc:sldMk cId="3832125651" sldId="2519"/>
            <ac:spMk id="2" creationId="{6B76AAE6-C36A-FBB0-8E7A-6C05A93E397D}"/>
          </ac:spMkLst>
        </pc:spChg>
        <pc:spChg chg="mod ord">
          <ac:chgData name="Sandy Brennan" userId="fb2e0d14-f365-40db-bc91-7d0e3dc9ce9e" providerId="ADAL" clId="{DFE3D9FE-9D82-457C-ADD9-6122B3463E4C}" dt="2025-10-02T16:14:46.078" v="525" actId="700"/>
          <ac:spMkLst>
            <pc:docMk/>
            <pc:sldMk cId="3832125651" sldId="2519"/>
            <ac:spMk id="3" creationId="{F18F5F3D-F7D6-AB99-8740-EA8564E4A4E7}"/>
          </ac:spMkLst>
        </pc:spChg>
        <pc:spChg chg="mod ord">
          <ac:chgData name="Sandy Brennan" userId="fb2e0d14-f365-40db-bc91-7d0e3dc9ce9e" providerId="ADAL" clId="{DFE3D9FE-9D82-457C-ADD9-6122B3463E4C}" dt="2025-10-02T16:14:46.078" v="525" actId="700"/>
          <ac:spMkLst>
            <pc:docMk/>
            <pc:sldMk cId="3832125651" sldId="2519"/>
            <ac:spMk id="4" creationId="{122079BB-DAF4-62D1-9845-620A19C05B71}"/>
          </ac:spMkLst>
        </pc:spChg>
        <pc:spChg chg="del mod ord">
          <ac:chgData name="Sandy Brennan" userId="fb2e0d14-f365-40db-bc91-7d0e3dc9ce9e" providerId="ADAL" clId="{DFE3D9FE-9D82-457C-ADD9-6122B3463E4C}" dt="2025-10-02T16:14:46.078" v="525" actId="700"/>
          <ac:spMkLst>
            <pc:docMk/>
            <pc:sldMk cId="3832125651" sldId="2519"/>
            <ac:spMk id="5" creationId="{B5542432-D268-E8A3-7FEB-ABC4A8BADF0B}"/>
          </ac:spMkLst>
        </pc:spChg>
        <pc:spChg chg="del">
          <ac:chgData name="Sandy Brennan" userId="fb2e0d14-f365-40db-bc91-7d0e3dc9ce9e" providerId="ADAL" clId="{DFE3D9FE-9D82-457C-ADD9-6122B3463E4C}" dt="2025-10-02T16:14:46.078" v="525" actId="700"/>
          <ac:spMkLst>
            <pc:docMk/>
            <pc:sldMk cId="3832125651" sldId="2519"/>
            <ac:spMk id="6" creationId="{F54C576E-7D73-57BC-B4DB-BD94EFD67FC5}"/>
          </ac:spMkLst>
        </pc:spChg>
        <pc:spChg chg="del">
          <ac:chgData name="Sandy Brennan" userId="fb2e0d14-f365-40db-bc91-7d0e3dc9ce9e" providerId="ADAL" clId="{DFE3D9FE-9D82-457C-ADD9-6122B3463E4C}" dt="2025-10-02T16:14:46.078" v="525" actId="700"/>
          <ac:spMkLst>
            <pc:docMk/>
            <pc:sldMk cId="3832125651" sldId="2519"/>
            <ac:spMk id="7" creationId="{39C7C879-4E58-B45F-5E3C-D03F6DA1D3B3}"/>
          </ac:spMkLst>
        </pc:spChg>
        <pc:spChg chg="del">
          <ac:chgData name="Sandy Brennan" userId="fb2e0d14-f365-40db-bc91-7d0e3dc9ce9e" providerId="ADAL" clId="{DFE3D9FE-9D82-457C-ADD9-6122B3463E4C}" dt="2025-10-02T16:14:46.078" v="525" actId="700"/>
          <ac:spMkLst>
            <pc:docMk/>
            <pc:sldMk cId="3832125651" sldId="2519"/>
            <ac:spMk id="8" creationId="{FE14BD55-238C-4DB4-B182-8E4730DE3F2F}"/>
          </ac:spMkLst>
        </pc:spChg>
        <pc:spChg chg="mod ord">
          <ac:chgData name="Sandy Brennan" userId="fb2e0d14-f365-40db-bc91-7d0e3dc9ce9e" providerId="ADAL" clId="{DFE3D9FE-9D82-457C-ADD9-6122B3463E4C}" dt="2025-10-02T16:14:46.078" v="525" actId="700"/>
          <ac:spMkLst>
            <pc:docMk/>
            <pc:sldMk cId="3832125651" sldId="2519"/>
            <ac:spMk id="9" creationId="{943B3825-4504-AC39-F3F2-3E398AD1D7A3}"/>
          </ac:spMkLst>
        </pc:spChg>
        <pc:spChg chg="add mod ord">
          <ac:chgData name="Sandy Brennan" userId="fb2e0d14-f365-40db-bc91-7d0e3dc9ce9e" providerId="ADAL" clId="{DFE3D9FE-9D82-457C-ADD9-6122B3463E4C}" dt="2025-10-02T16:16:32.891" v="603" actId="207"/>
          <ac:spMkLst>
            <pc:docMk/>
            <pc:sldMk cId="3832125651" sldId="2519"/>
            <ac:spMk id="10" creationId="{3738252A-8FB5-5316-C193-82E423AA5523}"/>
          </ac:spMkLst>
        </pc:spChg>
        <pc:spChg chg="add mod ord">
          <ac:chgData name="Sandy Brennan" userId="fb2e0d14-f365-40db-bc91-7d0e3dc9ce9e" providerId="ADAL" clId="{DFE3D9FE-9D82-457C-ADD9-6122B3463E4C}" dt="2025-10-02T16:26:26.368" v="687" actId="20577"/>
          <ac:spMkLst>
            <pc:docMk/>
            <pc:sldMk cId="3832125651" sldId="2519"/>
            <ac:spMk id="11" creationId="{74BC550B-AB56-8D58-7361-49D80C201C36}"/>
          </ac:spMkLst>
        </pc:spChg>
        <pc:picChg chg="add mod">
          <ac:chgData name="Sandy Brennan" userId="fb2e0d14-f365-40db-bc91-7d0e3dc9ce9e" providerId="ADAL" clId="{DFE3D9FE-9D82-457C-ADD9-6122B3463E4C}" dt="2025-10-02T16:25:56.933" v="674" actId="1076"/>
          <ac:picMkLst>
            <pc:docMk/>
            <pc:sldMk cId="3832125651" sldId="2519"/>
            <ac:picMk id="13" creationId="{A95ADC9C-462F-2E6F-23CA-E7ED3A49CF01}"/>
          </ac:picMkLst>
        </pc:picChg>
      </pc:sldChg>
      <pc:sldChg chg="addSp delSp modSp add mod">
        <pc:chgData name="Sandy Brennan" userId="fb2e0d14-f365-40db-bc91-7d0e3dc9ce9e" providerId="ADAL" clId="{DFE3D9FE-9D82-457C-ADD9-6122B3463E4C}" dt="2025-10-02T16:38:25.472" v="998" actId="1076"/>
        <pc:sldMkLst>
          <pc:docMk/>
          <pc:sldMk cId="2881401132" sldId="2520"/>
        </pc:sldMkLst>
        <pc:spChg chg="mod">
          <ac:chgData name="Sandy Brennan" userId="fb2e0d14-f365-40db-bc91-7d0e3dc9ce9e" providerId="ADAL" clId="{DFE3D9FE-9D82-457C-ADD9-6122B3463E4C}" dt="2025-10-02T16:36:26.713" v="964" actId="20577"/>
          <ac:spMkLst>
            <pc:docMk/>
            <pc:sldMk cId="2881401132" sldId="2520"/>
            <ac:spMk id="2" creationId="{AC4CC6B7-F2D7-C690-3E6B-8588C737DA04}"/>
          </ac:spMkLst>
        </pc:spChg>
        <pc:spChg chg="mod">
          <ac:chgData name="Sandy Brennan" userId="fb2e0d14-f365-40db-bc91-7d0e3dc9ce9e" providerId="ADAL" clId="{DFE3D9FE-9D82-457C-ADD9-6122B3463E4C}" dt="2025-10-02T16:36:11.345" v="954" actId="113"/>
          <ac:spMkLst>
            <pc:docMk/>
            <pc:sldMk cId="2881401132" sldId="2520"/>
            <ac:spMk id="4" creationId="{D57CC6B6-13F2-0876-4D93-F9587801761B}"/>
          </ac:spMkLst>
        </pc:spChg>
        <pc:spChg chg="add mod">
          <ac:chgData name="Sandy Brennan" userId="fb2e0d14-f365-40db-bc91-7d0e3dc9ce9e" providerId="ADAL" clId="{DFE3D9FE-9D82-457C-ADD9-6122B3463E4C}" dt="2025-10-02T16:38:25.472" v="998" actId="1076"/>
          <ac:spMkLst>
            <pc:docMk/>
            <pc:sldMk cId="2881401132" sldId="2520"/>
            <ac:spMk id="5" creationId="{5B1286A1-5346-05AA-A883-BA9B10570AF2}"/>
          </ac:spMkLst>
        </pc:spChg>
        <pc:spChg chg="del">
          <ac:chgData name="Sandy Brennan" userId="fb2e0d14-f365-40db-bc91-7d0e3dc9ce9e" providerId="ADAL" clId="{DFE3D9FE-9D82-457C-ADD9-6122B3463E4C}" dt="2025-10-02T16:36:37.380" v="966" actId="478"/>
          <ac:spMkLst>
            <pc:docMk/>
            <pc:sldMk cId="2881401132" sldId="2520"/>
            <ac:spMk id="13" creationId="{CD0FA923-FC53-83A6-8B86-5FC9FCB80943}"/>
          </ac:spMkLst>
        </pc:spChg>
        <pc:spChg chg="del">
          <ac:chgData name="Sandy Brennan" userId="fb2e0d14-f365-40db-bc91-7d0e3dc9ce9e" providerId="ADAL" clId="{DFE3D9FE-9D82-457C-ADD9-6122B3463E4C}" dt="2025-10-02T16:36:31.460" v="965" actId="478"/>
          <ac:spMkLst>
            <pc:docMk/>
            <pc:sldMk cId="2881401132" sldId="2520"/>
            <ac:spMk id="16" creationId="{6B8154D1-F3E5-7060-98FE-4F4ACCDA4EB7}"/>
          </ac:spMkLst>
        </pc:spChg>
        <pc:picChg chg="del">
          <ac:chgData name="Sandy Brennan" userId="fb2e0d14-f365-40db-bc91-7d0e3dc9ce9e" providerId="ADAL" clId="{DFE3D9FE-9D82-457C-ADD9-6122B3463E4C}" dt="2025-10-02T16:36:31.460" v="965" actId="478"/>
          <ac:picMkLst>
            <pc:docMk/>
            <pc:sldMk cId="2881401132" sldId="2520"/>
            <ac:picMk id="10" creationId="{EC6A3545-FD08-A437-1887-1712E148C0B6}"/>
          </ac:picMkLst>
        </pc:picChg>
        <pc:picChg chg="del">
          <ac:chgData name="Sandy Brennan" userId="fb2e0d14-f365-40db-bc91-7d0e3dc9ce9e" providerId="ADAL" clId="{DFE3D9FE-9D82-457C-ADD9-6122B3463E4C}" dt="2025-10-02T16:34:48.461" v="923" actId="478"/>
          <ac:picMkLst>
            <pc:docMk/>
            <pc:sldMk cId="2881401132" sldId="2520"/>
            <ac:picMk id="23" creationId="{4F95C614-2CBD-6B7C-44E4-7E863648A9F5}"/>
          </ac:picMkLst>
        </pc:picChg>
        <pc:cxnChg chg="del">
          <ac:chgData name="Sandy Brennan" userId="fb2e0d14-f365-40db-bc91-7d0e3dc9ce9e" providerId="ADAL" clId="{DFE3D9FE-9D82-457C-ADD9-6122B3463E4C}" dt="2025-10-02T16:36:31.460" v="965" actId="478"/>
          <ac:cxnSpMkLst>
            <pc:docMk/>
            <pc:sldMk cId="2881401132" sldId="2520"/>
            <ac:cxnSpMk id="15" creationId="{E2E3FE74-59ED-D220-014C-AE90F7584DCE}"/>
          </ac:cxnSpMkLst>
        </pc:cxnChg>
      </pc:sldChg>
      <pc:sldChg chg="modSp add mod">
        <pc:chgData name="Sandy Brennan" userId="fb2e0d14-f365-40db-bc91-7d0e3dc9ce9e" providerId="ADAL" clId="{DFE3D9FE-9D82-457C-ADD9-6122B3463E4C}" dt="2025-10-02T16:35:14.840" v="925" actId="207"/>
        <pc:sldMkLst>
          <pc:docMk/>
          <pc:sldMk cId="800056767" sldId="2521"/>
        </pc:sldMkLst>
        <pc:spChg chg="mod">
          <ac:chgData name="Sandy Brennan" userId="fb2e0d14-f365-40db-bc91-7d0e3dc9ce9e" providerId="ADAL" clId="{DFE3D9FE-9D82-457C-ADD9-6122B3463E4C}" dt="2025-10-02T16:35:14.840" v="925" actId="207"/>
          <ac:spMkLst>
            <pc:docMk/>
            <pc:sldMk cId="800056767" sldId="2521"/>
            <ac:spMk id="2" creationId="{BFC036AE-DFA7-58CE-098C-6B57208CD376}"/>
          </ac:spMkLst>
        </pc:spChg>
      </pc:sldChg>
      <pc:sldChg chg="modSp new mod ord">
        <pc:chgData name="Sandy Brennan" userId="fb2e0d14-f365-40db-bc91-7d0e3dc9ce9e" providerId="ADAL" clId="{DFE3D9FE-9D82-457C-ADD9-6122B3463E4C}" dt="2025-10-02T17:45:30.652" v="1467" actId="14100"/>
        <pc:sldMkLst>
          <pc:docMk/>
          <pc:sldMk cId="91702415" sldId="2522"/>
        </pc:sldMkLst>
        <pc:spChg chg="mod">
          <ac:chgData name="Sandy Brennan" userId="fb2e0d14-f365-40db-bc91-7d0e3dc9ce9e" providerId="ADAL" clId="{DFE3D9FE-9D82-457C-ADD9-6122B3463E4C}" dt="2025-10-02T16:58:43.603" v="1073" actId="207"/>
          <ac:spMkLst>
            <pc:docMk/>
            <pc:sldMk cId="91702415" sldId="2522"/>
            <ac:spMk id="2" creationId="{AFE041B6-E1CB-0714-3169-1D78A16CF5EC}"/>
          </ac:spMkLst>
        </pc:spChg>
        <pc:spChg chg="mod">
          <ac:chgData name="Sandy Brennan" userId="fb2e0d14-f365-40db-bc91-7d0e3dc9ce9e" providerId="ADAL" clId="{DFE3D9FE-9D82-457C-ADD9-6122B3463E4C}" dt="2025-10-02T17:45:30.652" v="1467" actId="14100"/>
          <ac:spMkLst>
            <pc:docMk/>
            <pc:sldMk cId="91702415" sldId="2522"/>
            <ac:spMk id="3" creationId="{E54ADFFF-3DBE-7CAE-8ACB-4693A526A4EF}"/>
          </ac:spMkLst>
        </pc:spChg>
      </pc:sldChg>
      <pc:sldChg chg="addSp delSp modSp new mod modClrScheme chgLayout">
        <pc:chgData name="Sandy Brennan" userId="fb2e0d14-f365-40db-bc91-7d0e3dc9ce9e" providerId="ADAL" clId="{DFE3D9FE-9D82-457C-ADD9-6122B3463E4C}" dt="2025-10-02T17:00:28.481" v="1112" actId="14100"/>
        <pc:sldMkLst>
          <pc:docMk/>
          <pc:sldMk cId="3969397083" sldId="2523"/>
        </pc:sldMkLst>
        <pc:spChg chg="mod ord">
          <ac:chgData name="Sandy Brennan" userId="fb2e0d14-f365-40db-bc91-7d0e3dc9ce9e" providerId="ADAL" clId="{DFE3D9FE-9D82-457C-ADD9-6122B3463E4C}" dt="2025-10-02T16:59:45.907" v="1100" actId="700"/>
          <ac:spMkLst>
            <pc:docMk/>
            <pc:sldMk cId="3969397083" sldId="2523"/>
            <ac:spMk id="2" creationId="{08563CFA-320E-7323-CB5F-1DC31E42A59F}"/>
          </ac:spMkLst>
        </pc:spChg>
        <pc:spChg chg="del mod ord">
          <ac:chgData name="Sandy Brennan" userId="fb2e0d14-f365-40db-bc91-7d0e3dc9ce9e" providerId="ADAL" clId="{DFE3D9FE-9D82-457C-ADD9-6122B3463E4C}" dt="2025-10-02T16:59:45.907" v="1100" actId="700"/>
          <ac:spMkLst>
            <pc:docMk/>
            <pc:sldMk cId="3969397083" sldId="2523"/>
            <ac:spMk id="3" creationId="{69911A90-14AF-C7BA-742F-52F67335C30A}"/>
          </ac:spMkLst>
        </pc:spChg>
        <pc:spChg chg="del mod ord">
          <ac:chgData name="Sandy Brennan" userId="fb2e0d14-f365-40db-bc91-7d0e3dc9ce9e" providerId="ADAL" clId="{DFE3D9FE-9D82-457C-ADD9-6122B3463E4C}" dt="2025-10-02T16:59:45.907" v="1100" actId="700"/>
          <ac:spMkLst>
            <pc:docMk/>
            <pc:sldMk cId="3969397083" sldId="2523"/>
            <ac:spMk id="4" creationId="{9751CD9B-DF18-E586-8E98-4B78163C9070}"/>
          </ac:spMkLst>
        </pc:spChg>
        <pc:spChg chg="del">
          <ac:chgData name="Sandy Brennan" userId="fb2e0d14-f365-40db-bc91-7d0e3dc9ce9e" providerId="ADAL" clId="{DFE3D9FE-9D82-457C-ADD9-6122B3463E4C}" dt="2025-10-02T16:59:45.907" v="1100" actId="700"/>
          <ac:spMkLst>
            <pc:docMk/>
            <pc:sldMk cId="3969397083" sldId="2523"/>
            <ac:spMk id="5" creationId="{7A47F690-434D-CA99-3429-40808B394BA9}"/>
          </ac:spMkLst>
        </pc:spChg>
        <pc:spChg chg="del">
          <ac:chgData name="Sandy Brennan" userId="fb2e0d14-f365-40db-bc91-7d0e3dc9ce9e" providerId="ADAL" clId="{DFE3D9FE-9D82-457C-ADD9-6122B3463E4C}" dt="2025-10-02T16:59:45.907" v="1100" actId="700"/>
          <ac:spMkLst>
            <pc:docMk/>
            <pc:sldMk cId="3969397083" sldId="2523"/>
            <ac:spMk id="6" creationId="{3BE65909-A00F-A54E-8549-C0C5E34376BC}"/>
          </ac:spMkLst>
        </pc:spChg>
        <pc:spChg chg="mod ord">
          <ac:chgData name="Sandy Brennan" userId="fb2e0d14-f365-40db-bc91-7d0e3dc9ce9e" providerId="ADAL" clId="{DFE3D9FE-9D82-457C-ADD9-6122B3463E4C}" dt="2025-10-02T16:59:45.907" v="1100" actId="700"/>
          <ac:spMkLst>
            <pc:docMk/>
            <pc:sldMk cId="3969397083" sldId="2523"/>
            <ac:spMk id="7" creationId="{821AFF8E-17EC-3B0E-28E6-D1F7D0199ACE}"/>
          </ac:spMkLst>
        </pc:spChg>
        <pc:spChg chg="mod ord">
          <ac:chgData name="Sandy Brennan" userId="fb2e0d14-f365-40db-bc91-7d0e3dc9ce9e" providerId="ADAL" clId="{DFE3D9FE-9D82-457C-ADD9-6122B3463E4C}" dt="2025-10-02T16:59:45.907" v="1100" actId="700"/>
          <ac:spMkLst>
            <pc:docMk/>
            <pc:sldMk cId="3969397083" sldId="2523"/>
            <ac:spMk id="8" creationId="{DEACF254-591C-95C8-F08A-77FAB011C500}"/>
          </ac:spMkLst>
        </pc:spChg>
        <pc:spChg chg="mod ord">
          <ac:chgData name="Sandy Brennan" userId="fb2e0d14-f365-40db-bc91-7d0e3dc9ce9e" providerId="ADAL" clId="{DFE3D9FE-9D82-457C-ADD9-6122B3463E4C}" dt="2025-10-02T16:59:45.907" v="1100" actId="700"/>
          <ac:spMkLst>
            <pc:docMk/>
            <pc:sldMk cId="3969397083" sldId="2523"/>
            <ac:spMk id="9" creationId="{101B4BD6-9DD9-272D-FD47-6FF7B34302D4}"/>
          </ac:spMkLst>
        </pc:spChg>
        <pc:spChg chg="add mod ord">
          <ac:chgData name="Sandy Brennan" userId="fb2e0d14-f365-40db-bc91-7d0e3dc9ce9e" providerId="ADAL" clId="{DFE3D9FE-9D82-457C-ADD9-6122B3463E4C}" dt="2025-10-02T17:00:28.481" v="1112" actId="14100"/>
          <ac:spMkLst>
            <pc:docMk/>
            <pc:sldMk cId="3969397083" sldId="2523"/>
            <ac:spMk id="10" creationId="{762C446A-DF13-2812-20BB-8AC498B70238}"/>
          </ac:spMkLst>
        </pc:spChg>
        <pc:spChg chg="add del mod ord">
          <ac:chgData name="Sandy Brennan" userId="fb2e0d14-f365-40db-bc91-7d0e3dc9ce9e" providerId="ADAL" clId="{DFE3D9FE-9D82-457C-ADD9-6122B3463E4C}" dt="2025-10-02T16:59:47.395" v="1101" actId="22"/>
          <ac:spMkLst>
            <pc:docMk/>
            <pc:sldMk cId="3969397083" sldId="2523"/>
            <ac:spMk id="11" creationId="{DA2463E7-5AD3-1BD9-AF2C-DCAAE81FF795}"/>
          </ac:spMkLst>
        </pc:spChg>
        <pc:picChg chg="add mod ord modCrop">
          <ac:chgData name="Sandy Brennan" userId="fb2e0d14-f365-40db-bc91-7d0e3dc9ce9e" providerId="ADAL" clId="{DFE3D9FE-9D82-457C-ADD9-6122B3463E4C}" dt="2025-10-02T16:59:57.468" v="1104" actId="18131"/>
          <ac:picMkLst>
            <pc:docMk/>
            <pc:sldMk cId="3969397083" sldId="2523"/>
            <ac:picMk id="13" creationId="{2270AAC9-9039-765D-B419-B43017716A1A}"/>
          </ac:picMkLst>
        </pc:picChg>
      </pc:sldChg>
      <pc:sldChg chg="addSp delSp modSp new mod">
        <pc:chgData name="Sandy Brennan" userId="fb2e0d14-f365-40db-bc91-7d0e3dc9ce9e" providerId="ADAL" clId="{DFE3D9FE-9D82-457C-ADD9-6122B3463E4C}" dt="2025-10-02T17:36:07.642" v="1191" actId="207"/>
        <pc:sldMkLst>
          <pc:docMk/>
          <pc:sldMk cId="3831750122" sldId="2524"/>
        </pc:sldMkLst>
        <pc:spChg chg="mod">
          <ac:chgData name="Sandy Brennan" userId="fb2e0d14-f365-40db-bc91-7d0e3dc9ce9e" providerId="ADAL" clId="{DFE3D9FE-9D82-457C-ADD9-6122B3463E4C}" dt="2025-10-02T17:36:07.642" v="1191" actId="207"/>
          <ac:spMkLst>
            <pc:docMk/>
            <pc:sldMk cId="3831750122" sldId="2524"/>
            <ac:spMk id="2" creationId="{88DED7CB-C150-92B7-F0F2-E4E8278DF668}"/>
          </ac:spMkLst>
        </pc:spChg>
        <pc:spChg chg="del mod">
          <ac:chgData name="Sandy Brennan" userId="fb2e0d14-f365-40db-bc91-7d0e3dc9ce9e" providerId="ADAL" clId="{DFE3D9FE-9D82-457C-ADD9-6122B3463E4C}" dt="2025-10-02T17:35:53.007" v="1187" actId="478"/>
          <ac:spMkLst>
            <pc:docMk/>
            <pc:sldMk cId="3831750122" sldId="2524"/>
            <ac:spMk id="3" creationId="{5FB594BB-7C79-5299-E842-402789531E1C}"/>
          </ac:spMkLst>
        </pc:spChg>
        <pc:picChg chg="add mod">
          <ac:chgData name="Sandy Brennan" userId="fb2e0d14-f365-40db-bc91-7d0e3dc9ce9e" providerId="ADAL" clId="{DFE3D9FE-9D82-457C-ADD9-6122B3463E4C}" dt="2025-10-02T17:35:59.694" v="1190" actId="1076"/>
          <ac:picMkLst>
            <pc:docMk/>
            <pc:sldMk cId="3831750122" sldId="2524"/>
            <ac:picMk id="8" creationId="{62A637A2-DB9A-D818-A946-6F93BFB46269}"/>
          </ac:picMkLst>
        </pc:picChg>
      </pc:sldChg>
      <pc:sldChg chg="modSp add mod">
        <pc:chgData name="Sandy Brennan" userId="fb2e0d14-f365-40db-bc91-7d0e3dc9ce9e" providerId="ADAL" clId="{DFE3D9FE-9D82-457C-ADD9-6122B3463E4C}" dt="2025-10-02T17:46:10.174" v="1507" actId="20577"/>
        <pc:sldMkLst>
          <pc:docMk/>
          <pc:sldMk cId="1122780123" sldId="2525"/>
        </pc:sldMkLst>
        <pc:spChg chg="mod">
          <ac:chgData name="Sandy Brennan" userId="fb2e0d14-f365-40db-bc91-7d0e3dc9ce9e" providerId="ADAL" clId="{DFE3D9FE-9D82-457C-ADD9-6122B3463E4C}" dt="2025-10-02T17:46:10.174" v="1507" actId="20577"/>
          <ac:spMkLst>
            <pc:docMk/>
            <pc:sldMk cId="1122780123" sldId="2525"/>
            <ac:spMk id="2" creationId="{E953BB23-F06D-833C-2087-6A5639BDD51E}"/>
          </ac:spMkLst>
        </pc:spChg>
      </pc:sldChg>
      <pc:sldMasterChg chg="delSldLayout">
        <pc:chgData name="Sandy Brennan" userId="fb2e0d14-f365-40db-bc91-7d0e3dc9ce9e" providerId="ADAL" clId="{DFE3D9FE-9D82-457C-ADD9-6122B3463E4C}" dt="2025-10-02T16:15:48.283" v="530" actId="47"/>
        <pc:sldMasterMkLst>
          <pc:docMk/>
          <pc:sldMasterMk cId="961277445" sldId="2147483680"/>
        </pc:sldMasterMkLst>
        <pc:sldLayoutChg chg="del">
          <pc:chgData name="Sandy Brennan" userId="fb2e0d14-f365-40db-bc91-7d0e3dc9ce9e" providerId="ADAL" clId="{DFE3D9FE-9D82-457C-ADD9-6122B3463E4C}" dt="2025-10-02T13:58:45.609" v="2" actId="47"/>
          <pc:sldLayoutMkLst>
            <pc:docMk/>
            <pc:sldMasterMk cId="961277445" sldId="2147483680"/>
            <pc:sldLayoutMk cId="310415668" sldId="2147483694"/>
          </pc:sldLayoutMkLst>
        </pc:sldLayoutChg>
        <pc:sldLayoutChg chg="del">
          <pc:chgData name="Sandy Brennan" userId="fb2e0d14-f365-40db-bc91-7d0e3dc9ce9e" providerId="ADAL" clId="{DFE3D9FE-9D82-457C-ADD9-6122B3463E4C}" dt="2025-10-02T16:15:48.283" v="530" actId="47"/>
          <pc:sldLayoutMkLst>
            <pc:docMk/>
            <pc:sldMasterMk cId="961277445" sldId="2147483680"/>
            <pc:sldLayoutMk cId="3691486866" sldId="214748369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F80FB-577A-453E-82FC-E1B4119D097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A1B132-C025-4E3D-ADC0-6C8ED04A5B11}">
      <dgm:prSet phldrT="[Text]"/>
      <dgm:spPr/>
      <dgm:t>
        <a:bodyPr/>
        <a:lstStyle/>
        <a:p>
          <a:r>
            <a:rPr lang="en-US" dirty="0"/>
            <a:t>Accessible</a:t>
          </a:r>
        </a:p>
      </dgm:t>
    </dgm:pt>
    <dgm:pt modelId="{21543859-1C22-464B-9622-77C836A90C8E}" type="parTrans" cxnId="{BE9FF48D-C896-4518-83A3-0FAE1F51FB1D}">
      <dgm:prSet/>
      <dgm:spPr/>
      <dgm:t>
        <a:bodyPr/>
        <a:lstStyle/>
        <a:p>
          <a:endParaRPr lang="en-US"/>
        </a:p>
      </dgm:t>
    </dgm:pt>
    <dgm:pt modelId="{EBA90564-4113-4844-9524-C4E06330F11C}" type="sibTrans" cxnId="{BE9FF48D-C896-4518-83A3-0FAE1F51FB1D}">
      <dgm:prSet/>
      <dgm:spPr/>
      <dgm:t>
        <a:bodyPr/>
        <a:lstStyle/>
        <a:p>
          <a:endParaRPr lang="en-US"/>
        </a:p>
      </dgm:t>
    </dgm:pt>
    <dgm:pt modelId="{31A4B204-2338-4F3C-8911-F89B20025BE6}">
      <dgm:prSet phldrT="[Text]"/>
      <dgm:spPr/>
      <dgm:t>
        <a:bodyPr/>
        <a:lstStyle/>
        <a:p>
          <a:r>
            <a:rPr lang="en-US" dirty="0"/>
            <a:t>Serves underserved areas where fixed route transit is not feasible, including low-density areas and dispersed trip patterns</a:t>
          </a:r>
        </a:p>
      </dgm:t>
    </dgm:pt>
    <dgm:pt modelId="{36B8E247-B04E-4463-A49D-DD52BC8DDA5C}" type="parTrans" cxnId="{ACDAF5CB-DE9E-473F-9F6D-7DFC765694D8}">
      <dgm:prSet/>
      <dgm:spPr/>
      <dgm:t>
        <a:bodyPr/>
        <a:lstStyle/>
        <a:p>
          <a:endParaRPr lang="en-US"/>
        </a:p>
      </dgm:t>
    </dgm:pt>
    <dgm:pt modelId="{7B9EF7D7-030F-43FD-AAF2-E577D98F795B}" type="sibTrans" cxnId="{ACDAF5CB-DE9E-473F-9F6D-7DFC765694D8}">
      <dgm:prSet/>
      <dgm:spPr/>
      <dgm:t>
        <a:bodyPr/>
        <a:lstStyle/>
        <a:p>
          <a:endParaRPr lang="en-US"/>
        </a:p>
      </dgm:t>
    </dgm:pt>
    <dgm:pt modelId="{311E9E9D-A2D9-42FF-9287-366B7056B6A1}">
      <dgm:prSet phldrT="[Text]"/>
      <dgm:spPr/>
      <dgm:t>
        <a:bodyPr/>
        <a:lstStyle/>
        <a:p>
          <a:r>
            <a:rPr lang="en-US"/>
            <a:t>Flexible</a:t>
          </a:r>
        </a:p>
      </dgm:t>
    </dgm:pt>
    <dgm:pt modelId="{B32AE62E-3B7B-4157-A9E0-F03184D854E9}" type="parTrans" cxnId="{9F2BEEA9-7B87-4850-926D-BA3C58420419}">
      <dgm:prSet/>
      <dgm:spPr/>
      <dgm:t>
        <a:bodyPr/>
        <a:lstStyle/>
        <a:p>
          <a:endParaRPr lang="en-US"/>
        </a:p>
      </dgm:t>
    </dgm:pt>
    <dgm:pt modelId="{A8A12EEE-A1A2-40B8-89D6-1F6634F49642}" type="sibTrans" cxnId="{9F2BEEA9-7B87-4850-926D-BA3C58420419}">
      <dgm:prSet/>
      <dgm:spPr/>
      <dgm:t>
        <a:bodyPr/>
        <a:lstStyle/>
        <a:p>
          <a:endParaRPr lang="en-US"/>
        </a:p>
      </dgm:t>
    </dgm:pt>
    <dgm:pt modelId="{3E708791-2DE6-4F2D-8153-C907F711FDAC}">
      <dgm:prSet phldrT="[Text]"/>
      <dgm:spPr/>
      <dgm:t>
        <a:bodyPr/>
        <a:lstStyle/>
        <a:p>
          <a:r>
            <a:rPr lang="en-US"/>
            <a:t>Adapts to real-time demand changes to reduce underutilized bus hours</a:t>
          </a:r>
        </a:p>
      </dgm:t>
    </dgm:pt>
    <dgm:pt modelId="{2A171B3D-ADA1-4015-838F-E6CAAA2014B4}" type="parTrans" cxnId="{B544571D-58AE-4278-AD98-F52AEC2C43F2}">
      <dgm:prSet/>
      <dgm:spPr/>
      <dgm:t>
        <a:bodyPr/>
        <a:lstStyle/>
        <a:p>
          <a:endParaRPr lang="en-US"/>
        </a:p>
      </dgm:t>
    </dgm:pt>
    <dgm:pt modelId="{4E2B4D7C-FE76-4310-BCE3-5E8B7C554089}" type="sibTrans" cxnId="{B544571D-58AE-4278-AD98-F52AEC2C43F2}">
      <dgm:prSet/>
      <dgm:spPr/>
      <dgm:t>
        <a:bodyPr/>
        <a:lstStyle/>
        <a:p>
          <a:endParaRPr lang="en-US"/>
        </a:p>
      </dgm:t>
    </dgm:pt>
    <dgm:pt modelId="{1325F692-1789-4279-B2FC-CAB28B9E34BB}">
      <dgm:prSet phldrT="[Text]"/>
      <dgm:spPr/>
      <dgm:t>
        <a:bodyPr/>
        <a:lstStyle/>
        <a:p>
          <a:r>
            <a:rPr lang="en-US"/>
            <a:t>Supports varying community needs, including seasonal/shift work towns, rural job centers and recreational destinations</a:t>
          </a:r>
        </a:p>
      </dgm:t>
    </dgm:pt>
    <dgm:pt modelId="{99D8EC1B-E84A-41D3-9C1A-43D5087994B6}" type="parTrans" cxnId="{637FD8B7-A76C-42E6-BB61-BB1357B24305}">
      <dgm:prSet/>
      <dgm:spPr/>
      <dgm:t>
        <a:bodyPr/>
        <a:lstStyle/>
        <a:p>
          <a:endParaRPr lang="en-US"/>
        </a:p>
      </dgm:t>
    </dgm:pt>
    <dgm:pt modelId="{BE8519E4-5EC1-4A22-961D-7071F12DFFBA}" type="sibTrans" cxnId="{637FD8B7-A76C-42E6-BB61-BB1357B24305}">
      <dgm:prSet/>
      <dgm:spPr/>
      <dgm:t>
        <a:bodyPr/>
        <a:lstStyle/>
        <a:p>
          <a:endParaRPr lang="en-US"/>
        </a:p>
      </dgm:t>
    </dgm:pt>
    <dgm:pt modelId="{2A3EE87D-1567-4724-8C63-572A5BBF77B4}">
      <dgm:prSet phldrT="[Text]"/>
      <dgm:spPr/>
      <dgm:t>
        <a:bodyPr/>
        <a:lstStyle/>
        <a:p>
          <a:r>
            <a:rPr lang="en-US"/>
            <a:t>Sustainable</a:t>
          </a:r>
        </a:p>
      </dgm:t>
    </dgm:pt>
    <dgm:pt modelId="{9FD6B012-22FB-4ABB-893D-2A0F4A0ACEE0}" type="parTrans" cxnId="{4D81BD56-EFEF-42C0-8D8D-CF98C5C66A25}">
      <dgm:prSet/>
      <dgm:spPr/>
      <dgm:t>
        <a:bodyPr/>
        <a:lstStyle/>
        <a:p>
          <a:endParaRPr lang="en-US"/>
        </a:p>
      </dgm:t>
    </dgm:pt>
    <dgm:pt modelId="{F1F115FB-6002-49EB-82D8-F32456E6435F}" type="sibTrans" cxnId="{4D81BD56-EFEF-42C0-8D8D-CF98C5C66A25}">
      <dgm:prSet/>
      <dgm:spPr/>
      <dgm:t>
        <a:bodyPr/>
        <a:lstStyle/>
        <a:p>
          <a:endParaRPr lang="en-US"/>
        </a:p>
      </dgm:t>
    </dgm:pt>
    <dgm:pt modelId="{EEA9CAB2-913A-421D-A4DB-AC567ACAF1C1}">
      <dgm:prSet phldrT="[Text]"/>
      <dgm:spPr/>
      <dgm:t>
        <a:bodyPr/>
        <a:lstStyle/>
        <a:p>
          <a:r>
            <a:rPr lang="en-US" dirty="0"/>
            <a:t>More easily enable electrification and supports regional climate goals</a:t>
          </a:r>
        </a:p>
      </dgm:t>
    </dgm:pt>
    <dgm:pt modelId="{6178CAF7-9357-4B65-A397-88DA65F3CABB}" type="parTrans" cxnId="{924E3BA2-88FE-4BC9-85D5-C78CAED381BB}">
      <dgm:prSet/>
      <dgm:spPr/>
      <dgm:t>
        <a:bodyPr/>
        <a:lstStyle/>
        <a:p>
          <a:endParaRPr lang="en-US"/>
        </a:p>
      </dgm:t>
    </dgm:pt>
    <dgm:pt modelId="{69D5A5C1-C7EB-4A88-8AE4-BDDCE6AF3398}" type="sibTrans" cxnId="{924E3BA2-88FE-4BC9-85D5-C78CAED381BB}">
      <dgm:prSet/>
      <dgm:spPr/>
      <dgm:t>
        <a:bodyPr/>
        <a:lstStyle/>
        <a:p>
          <a:endParaRPr lang="en-US"/>
        </a:p>
      </dgm:t>
    </dgm:pt>
    <dgm:pt modelId="{7F768B9D-E991-4F80-8875-98602D723400}">
      <dgm:prSet phldrT="[Text]"/>
      <dgm:spPr/>
      <dgm:t>
        <a:bodyPr/>
        <a:lstStyle/>
        <a:p>
          <a:r>
            <a:rPr lang="en-US"/>
            <a:t>Equitable</a:t>
          </a:r>
        </a:p>
      </dgm:t>
    </dgm:pt>
    <dgm:pt modelId="{44FCD7F2-5295-4E5D-912A-73263D6A1E81}" type="parTrans" cxnId="{1CE9E879-25B0-4C2C-B024-422CA1967382}">
      <dgm:prSet/>
      <dgm:spPr/>
      <dgm:t>
        <a:bodyPr/>
        <a:lstStyle/>
        <a:p>
          <a:endParaRPr lang="en-US"/>
        </a:p>
      </dgm:t>
    </dgm:pt>
    <dgm:pt modelId="{A478E313-739C-48AC-A746-FD1DF37FB741}" type="sibTrans" cxnId="{1CE9E879-25B0-4C2C-B024-422CA1967382}">
      <dgm:prSet/>
      <dgm:spPr/>
      <dgm:t>
        <a:bodyPr/>
        <a:lstStyle/>
        <a:p>
          <a:endParaRPr lang="en-US"/>
        </a:p>
      </dgm:t>
    </dgm:pt>
    <dgm:pt modelId="{BDF91162-BDE5-4671-A7C2-90897882C69E}">
      <dgm:prSet phldrT="[Text]"/>
      <dgm:spPr/>
      <dgm:t>
        <a:bodyPr/>
        <a:lstStyle/>
        <a:p>
          <a:r>
            <a:rPr lang="en-US"/>
            <a:t>Expands access for low-income communities, seniors, and person with disabilities</a:t>
          </a:r>
        </a:p>
      </dgm:t>
    </dgm:pt>
    <dgm:pt modelId="{21E40DB5-82EC-4358-A832-FA96CAC99FE5}" type="parTrans" cxnId="{9B1CC468-529D-4E23-8149-93595C3FB097}">
      <dgm:prSet/>
      <dgm:spPr/>
      <dgm:t>
        <a:bodyPr/>
        <a:lstStyle/>
        <a:p>
          <a:endParaRPr lang="en-US"/>
        </a:p>
      </dgm:t>
    </dgm:pt>
    <dgm:pt modelId="{8374184F-F994-456B-9838-60AFCCD607D8}" type="sibTrans" cxnId="{9B1CC468-529D-4E23-8149-93595C3FB097}">
      <dgm:prSet/>
      <dgm:spPr/>
      <dgm:t>
        <a:bodyPr/>
        <a:lstStyle/>
        <a:p>
          <a:endParaRPr lang="en-US"/>
        </a:p>
      </dgm:t>
    </dgm:pt>
    <dgm:pt modelId="{B97AA416-E462-4CFB-BE70-FA3C7B3D2D61}">
      <dgm:prSet phldrT="[Text]"/>
      <dgm:spPr/>
      <dgm:t>
        <a:bodyPr/>
        <a:lstStyle/>
        <a:p>
          <a:r>
            <a:rPr lang="en-US"/>
            <a:t>Shared rides reduce single occupancy vehicles</a:t>
          </a:r>
        </a:p>
      </dgm:t>
    </dgm:pt>
    <dgm:pt modelId="{96D0E2BD-5C8F-427B-8FA4-362C0AAD9861}" type="parTrans" cxnId="{7730E016-B1A0-4A58-B382-187C8A2C21DC}">
      <dgm:prSet/>
      <dgm:spPr/>
      <dgm:t>
        <a:bodyPr/>
        <a:lstStyle/>
        <a:p>
          <a:endParaRPr lang="en-US"/>
        </a:p>
      </dgm:t>
    </dgm:pt>
    <dgm:pt modelId="{BD5437C8-96FE-4833-AB0D-6137DC8626FB}" type="sibTrans" cxnId="{7730E016-B1A0-4A58-B382-187C8A2C21DC}">
      <dgm:prSet/>
      <dgm:spPr/>
      <dgm:t>
        <a:bodyPr/>
        <a:lstStyle/>
        <a:p>
          <a:endParaRPr lang="en-US"/>
        </a:p>
      </dgm:t>
    </dgm:pt>
    <dgm:pt modelId="{1CD3EB76-F0A8-49ED-86C3-E2F5E3DF2369}" type="pres">
      <dgm:prSet presAssocID="{405F80FB-577A-453E-82FC-E1B4119D097E}" presName="Name0" presStyleCnt="0">
        <dgm:presLayoutVars>
          <dgm:dir/>
          <dgm:animLvl val="lvl"/>
          <dgm:resizeHandles val="exact"/>
        </dgm:presLayoutVars>
      </dgm:prSet>
      <dgm:spPr/>
    </dgm:pt>
    <dgm:pt modelId="{A5ED67A9-F316-458D-A002-843A4846A68F}" type="pres">
      <dgm:prSet presAssocID="{6CA1B132-C025-4E3D-ADC0-6C8ED04A5B11}" presName="composite" presStyleCnt="0"/>
      <dgm:spPr/>
    </dgm:pt>
    <dgm:pt modelId="{38AF86BF-867F-4E7B-A6E7-182841CC30D0}" type="pres">
      <dgm:prSet presAssocID="{6CA1B132-C025-4E3D-ADC0-6C8ED04A5B1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D069516-D5D1-450E-825E-EB47FB0D85B6}" type="pres">
      <dgm:prSet presAssocID="{6CA1B132-C025-4E3D-ADC0-6C8ED04A5B11}" presName="desTx" presStyleLbl="alignAccFollowNode1" presStyleIdx="0" presStyleCnt="4">
        <dgm:presLayoutVars>
          <dgm:bulletEnabled val="1"/>
        </dgm:presLayoutVars>
      </dgm:prSet>
      <dgm:spPr/>
    </dgm:pt>
    <dgm:pt modelId="{3DAB2800-9590-4425-A2A9-50B8EA0A5721}" type="pres">
      <dgm:prSet presAssocID="{EBA90564-4113-4844-9524-C4E06330F11C}" presName="space" presStyleCnt="0"/>
      <dgm:spPr/>
    </dgm:pt>
    <dgm:pt modelId="{A689593C-558D-4490-92C8-4CCA30AEF45B}" type="pres">
      <dgm:prSet presAssocID="{311E9E9D-A2D9-42FF-9287-366B7056B6A1}" presName="composite" presStyleCnt="0"/>
      <dgm:spPr/>
    </dgm:pt>
    <dgm:pt modelId="{A402306D-BCFB-4EA7-942D-2B26BFE4F40D}" type="pres">
      <dgm:prSet presAssocID="{311E9E9D-A2D9-42FF-9287-366B7056B6A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CED9BB7-938F-448A-8B7F-75D5C74B3251}" type="pres">
      <dgm:prSet presAssocID="{311E9E9D-A2D9-42FF-9287-366B7056B6A1}" presName="desTx" presStyleLbl="alignAccFollowNode1" presStyleIdx="1" presStyleCnt="4">
        <dgm:presLayoutVars>
          <dgm:bulletEnabled val="1"/>
        </dgm:presLayoutVars>
      </dgm:prSet>
      <dgm:spPr/>
    </dgm:pt>
    <dgm:pt modelId="{6557298E-500D-46DE-B49B-504D1E8A1359}" type="pres">
      <dgm:prSet presAssocID="{A8A12EEE-A1A2-40B8-89D6-1F6634F49642}" presName="space" presStyleCnt="0"/>
      <dgm:spPr/>
    </dgm:pt>
    <dgm:pt modelId="{7E77449D-D187-4BB9-AC6D-490791CED604}" type="pres">
      <dgm:prSet presAssocID="{2A3EE87D-1567-4724-8C63-572A5BBF77B4}" presName="composite" presStyleCnt="0"/>
      <dgm:spPr/>
    </dgm:pt>
    <dgm:pt modelId="{76AB9632-DCE1-49BB-9F0B-A6239888B8D3}" type="pres">
      <dgm:prSet presAssocID="{2A3EE87D-1567-4724-8C63-572A5BBF77B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EBEA214-50B1-46F1-B2FB-5C0EE5A8A68A}" type="pres">
      <dgm:prSet presAssocID="{2A3EE87D-1567-4724-8C63-572A5BBF77B4}" presName="desTx" presStyleLbl="alignAccFollowNode1" presStyleIdx="2" presStyleCnt="4">
        <dgm:presLayoutVars>
          <dgm:bulletEnabled val="1"/>
        </dgm:presLayoutVars>
      </dgm:prSet>
      <dgm:spPr/>
    </dgm:pt>
    <dgm:pt modelId="{3DA31F0C-26B5-4F03-942B-00842CBDDF43}" type="pres">
      <dgm:prSet presAssocID="{F1F115FB-6002-49EB-82D8-F32456E6435F}" presName="space" presStyleCnt="0"/>
      <dgm:spPr/>
    </dgm:pt>
    <dgm:pt modelId="{6B4BFFCC-0510-421C-9DE8-1C5520254842}" type="pres">
      <dgm:prSet presAssocID="{7F768B9D-E991-4F80-8875-98602D723400}" presName="composite" presStyleCnt="0"/>
      <dgm:spPr/>
    </dgm:pt>
    <dgm:pt modelId="{70B09441-3933-46DA-AD8A-46EE61D211FF}" type="pres">
      <dgm:prSet presAssocID="{7F768B9D-E991-4F80-8875-98602D72340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51F50EB-77B0-4BCC-9CF6-983FDF4981F3}" type="pres">
      <dgm:prSet presAssocID="{7F768B9D-E991-4F80-8875-98602D72340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5414311-1517-4F50-95EE-4A2D5840A0C7}" type="presOf" srcId="{311E9E9D-A2D9-42FF-9287-366B7056B6A1}" destId="{A402306D-BCFB-4EA7-942D-2B26BFE4F40D}" srcOrd="0" destOrd="0" presId="urn:microsoft.com/office/officeart/2005/8/layout/hList1"/>
    <dgm:cxn modelId="{F5C19B14-97A4-426A-8060-912658F80118}" type="presOf" srcId="{3E708791-2DE6-4F2D-8153-C907F711FDAC}" destId="{0CED9BB7-938F-448A-8B7F-75D5C74B3251}" srcOrd="0" destOrd="0" presId="urn:microsoft.com/office/officeart/2005/8/layout/hList1"/>
    <dgm:cxn modelId="{7730E016-B1A0-4A58-B382-187C8A2C21DC}" srcId="{2A3EE87D-1567-4724-8C63-572A5BBF77B4}" destId="{B97AA416-E462-4CFB-BE70-FA3C7B3D2D61}" srcOrd="1" destOrd="0" parTransId="{96D0E2BD-5C8F-427B-8FA4-362C0AAD9861}" sibTransId="{BD5437C8-96FE-4833-AB0D-6137DC8626FB}"/>
    <dgm:cxn modelId="{B544571D-58AE-4278-AD98-F52AEC2C43F2}" srcId="{311E9E9D-A2D9-42FF-9287-366B7056B6A1}" destId="{3E708791-2DE6-4F2D-8153-C907F711FDAC}" srcOrd="0" destOrd="0" parTransId="{2A171B3D-ADA1-4015-838F-E6CAAA2014B4}" sibTransId="{4E2B4D7C-FE76-4310-BCE3-5E8B7C554089}"/>
    <dgm:cxn modelId="{F8A6AE2F-3CE5-47C4-80A2-E8A3CDA69D93}" type="presOf" srcId="{405F80FB-577A-453E-82FC-E1B4119D097E}" destId="{1CD3EB76-F0A8-49ED-86C3-E2F5E3DF2369}" srcOrd="0" destOrd="0" presId="urn:microsoft.com/office/officeart/2005/8/layout/hList1"/>
    <dgm:cxn modelId="{9BB3C260-0D19-4C14-8837-956830AE199E}" type="presOf" srcId="{31A4B204-2338-4F3C-8911-F89B20025BE6}" destId="{FD069516-D5D1-450E-825E-EB47FB0D85B6}" srcOrd="0" destOrd="0" presId="urn:microsoft.com/office/officeart/2005/8/layout/hList1"/>
    <dgm:cxn modelId="{D0A0EA45-E2CE-45AA-A184-77DF40F79B80}" type="presOf" srcId="{6CA1B132-C025-4E3D-ADC0-6C8ED04A5B11}" destId="{38AF86BF-867F-4E7B-A6E7-182841CC30D0}" srcOrd="0" destOrd="0" presId="urn:microsoft.com/office/officeart/2005/8/layout/hList1"/>
    <dgm:cxn modelId="{9B1CC468-529D-4E23-8149-93595C3FB097}" srcId="{7F768B9D-E991-4F80-8875-98602D723400}" destId="{BDF91162-BDE5-4671-A7C2-90897882C69E}" srcOrd="0" destOrd="0" parTransId="{21E40DB5-82EC-4358-A832-FA96CAC99FE5}" sibTransId="{8374184F-F994-456B-9838-60AFCCD607D8}"/>
    <dgm:cxn modelId="{4D81BD56-EFEF-42C0-8D8D-CF98C5C66A25}" srcId="{405F80FB-577A-453E-82FC-E1B4119D097E}" destId="{2A3EE87D-1567-4724-8C63-572A5BBF77B4}" srcOrd="2" destOrd="0" parTransId="{9FD6B012-22FB-4ABB-893D-2A0F4A0ACEE0}" sibTransId="{F1F115FB-6002-49EB-82D8-F32456E6435F}"/>
    <dgm:cxn modelId="{2C694659-B52E-4296-802C-68D2FF1DDD15}" type="presOf" srcId="{BDF91162-BDE5-4671-A7C2-90897882C69E}" destId="{951F50EB-77B0-4BCC-9CF6-983FDF4981F3}" srcOrd="0" destOrd="0" presId="urn:microsoft.com/office/officeart/2005/8/layout/hList1"/>
    <dgm:cxn modelId="{1CE9E879-25B0-4C2C-B024-422CA1967382}" srcId="{405F80FB-577A-453E-82FC-E1B4119D097E}" destId="{7F768B9D-E991-4F80-8875-98602D723400}" srcOrd="3" destOrd="0" parTransId="{44FCD7F2-5295-4E5D-912A-73263D6A1E81}" sibTransId="{A478E313-739C-48AC-A746-FD1DF37FB741}"/>
    <dgm:cxn modelId="{BE9FF48D-C896-4518-83A3-0FAE1F51FB1D}" srcId="{405F80FB-577A-453E-82FC-E1B4119D097E}" destId="{6CA1B132-C025-4E3D-ADC0-6C8ED04A5B11}" srcOrd="0" destOrd="0" parTransId="{21543859-1C22-464B-9622-77C836A90C8E}" sibTransId="{EBA90564-4113-4844-9524-C4E06330F11C}"/>
    <dgm:cxn modelId="{13211893-6429-410E-AAD7-C4B5AC74A17B}" type="presOf" srcId="{2A3EE87D-1567-4724-8C63-572A5BBF77B4}" destId="{76AB9632-DCE1-49BB-9F0B-A6239888B8D3}" srcOrd="0" destOrd="0" presId="urn:microsoft.com/office/officeart/2005/8/layout/hList1"/>
    <dgm:cxn modelId="{924E3BA2-88FE-4BC9-85D5-C78CAED381BB}" srcId="{2A3EE87D-1567-4724-8C63-572A5BBF77B4}" destId="{EEA9CAB2-913A-421D-A4DB-AC567ACAF1C1}" srcOrd="0" destOrd="0" parTransId="{6178CAF7-9357-4B65-A397-88DA65F3CABB}" sibTransId="{69D5A5C1-C7EB-4A88-8AE4-BDDCE6AF3398}"/>
    <dgm:cxn modelId="{662455A5-9134-4622-9183-0ED78C2A86A5}" type="presOf" srcId="{7F768B9D-E991-4F80-8875-98602D723400}" destId="{70B09441-3933-46DA-AD8A-46EE61D211FF}" srcOrd="0" destOrd="0" presId="urn:microsoft.com/office/officeart/2005/8/layout/hList1"/>
    <dgm:cxn modelId="{9F2BEEA9-7B87-4850-926D-BA3C58420419}" srcId="{405F80FB-577A-453E-82FC-E1B4119D097E}" destId="{311E9E9D-A2D9-42FF-9287-366B7056B6A1}" srcOrd="1" destOrd="0" parTransId="{B32AE62E-3B7B-4157-A9E0-F03184D854E9}" sibTransId="{A8A12EEE-A1A2-40B8-89D6-1F6634F49642}"/>
    <dgm:cxn modelId="{A76CC8AF-358B-413D-A8C5-390D4305A9D3}" type="presOf" srcId="{1325F692-1789-4279-B2FC-CAB28B9E34BB}" destId="{0CED9BB7-938F-448A-8B7F-75D5C74B3251}" srcOrd="0" destOrd="1" presId="urn:microsoft.com/office/officeart/2005/8/layout/hList1"/>
    <dgm:cxn modelId="{637FD8B7-A76C-42E6-BB61-BB1357B24305}" srcId="{311E9E9D-A2D9-42FF-9287-366B7056B6A1}" destId="{1325F692-1789-4279-B2FC-CAB28B9E34BB}" srcOrd="1" destOrd="0" parTransId="{99D8EC1B-E84A-41D3-9C1A-43D5087994B6}" sibTransId="{BE8519E4-5EC1-4A22-961D-7071F12DFFBA}"/>
    <dgm:cxn modelId="{ACDAF5CB-DE9E-473F-9F6D-7DFC765694D8}" srcId="{6CA1B132-C025-4E3D-ADC0-6C8ED04A5B11}" destId="{31A4B204-2338-4F3C-8911-F89B20025BE6}" srcOrd="0" destOrd="0" parTransId="{36B8E247-B04E-4463-A49D-DD52BC8DDA5C}" sibTransId="{7B9EF7D7-030F-43FD-AAF2-E577D98F795B}"/>
    <dgm:cxn modelId="{17BE5BD4-8831-4C12-819C-F0DFDF254BFE}" type="presOf" srcId="{B97AA416-E462-4CFB-BE70-FA3C7B3D2D61}" destId="{7EBEA214-50B1-46F1-B2FB-5C0EE5A8A68A}" srcOrd="0" destOrd="1" presId="urn:microsoft.com/office/officeart/2005/8/layout/hList1"/>
    <dgm:cxn modelId="{B73577DD-1783-466B-875E-FA675896B112}" type="presOf" srcId="{EEA9CAB2-913A-421D-A4DB-AC567ACAF1C1}" destId="{7EBEA214-50B1-46F1-B2FB-5C0EE5A8A68A}" srcOrd="0" destOrd="0" presId="urn:microsoft.com/office/officeart/2005/8/layout/hList1"/>
    <dgm:cxn modelId="{369F6465-80C8-4203-B444-EFE6690F3E57}" type="presParOf" srcId="{1CD3EB76-F0A8-49ED-86C3-E2F5E3DF2369}" destId="{A5ED67A9-F316-458D-A002-843A4846A68F}" srcOrd="0" destOrd="0" presId="urn:microsoft.com/office/officeart/2005/8/layout/hList1"/>
    <dgm:cxn modelId="{D7ABDAEB-3EA5-4950-ABA9-D430CAFF06E2}" type="presParOf" srcId="{A5ED67A9-F316-458D-A002-843A4846A68F}" destId="{38AF86BF-867F-4E7B-A6E7-182841CC30D0}" srcOrd="0" destOrd="0" presId="urn:microsoft.com/office/officeart/2005/8/layout/hList1"/>
    <dgm:cxn modelId="{0F38CEBA-A3DA-416A-9BA0-DFDD4AE7D6BB}" type="presParOf" srcId="{A5ED67A9-F316-458D-A002-843A4846A68F}" destId="{FD069516-D5D1-450E-825E-EB47FB0D85B6}" srcOrd="1" destOrd="0" presId="urn:microsoft.com/office/officeart/2005/8/layout/hList1"/>
    <dgm:cxn modelId="{A3B9D9D0-55CA-41C6-B8EA-CAF6B0040EA5}" type="presParOf" srcId="{1CD3EB76-F0A8-49ED-86C3-E2F5E3DF2369}" destId="{3DAB2800-9590-4425-A2A9-50B8EA0A5721}" srcOrd="1" destOrd="0" presId="urn:microsoft.com/office/officeart/2005/8/layout/hList1"/>
    <dgm:cxn modelId="{3D18E881-7A84-4CB6-B4A5-43DF14D0B937}" type="presParOf" srcId="{1CD3EB76-F0A8-49ED-86C3-E2F5E3DF2369}" destId="{A689593C-558D-4490-92C8-4CCA30AEF45B}" srcOrd="2" destOrd="0" presId="urn:microsoft.com/office/officeart/2005/8/layout/hList1"/>
    <dgm:cxn modelId="{BCE9D75E-CFE7-4571-B0B8-B8152D6C9E72}" type="presParOf" srcId="{A689593C-558D-4490-92C8-4CCA30AEF45B}" destId="{A402306D-BCFB-4EA7-942D-2B26BFE4F40D}" srcOrd="0" destOrd="0" presId="urn:microsoft.com/office/officeart/2005/8/layout/hList1"/>
    <dgm:cxn modelId="{B512BE95-84AF-4AB8-B68E-C0964047F4C1}" type="presParOf" srcId="{A689593C-558D-4490-92C8-4CCA30AEF45B}" destId="{0CED9BB7-938F-448A-8B7F-75D5C74B3251}" srcOrd="1" destOrd="0" presId="urn:microsoft.com/office/officeart/2005/8/layout/hList1"/>
    <dgm:cxn modelId="{7B4E23F6-B69B-49C2-823B-7EA08411D413}" type="presParOf" srcId="{1CD3EB76-F0A8-49ED-86C3-E2F5E3DF2369}" destId="{6557298E-500D-46DE-B49B-504D1E8A1359}" srcOrd="3" destOrd="0" presId="urn:microsoft.com/office/officeart/2005/8/layout/hList1"/>
    <dgm:cxn modelId="{344AE29B-4DDD-4FD5-AFDB-CAA58C6F9307}" type="presParOf" srcId="{1CD3EB76-F0A8-49ED-86C3-E2F5E3DF2369}" destId="{7E77449D-D187-4BB9-AC6D-490791CED604}" srcOrd="4" destOrd="0" presId="urn:microsoft.com/office/officeart/2005/8/layout/hList1"/>
    <dgm:cxn modelId="{3C344DA0-4BF8-46CA-A1FB-E10275805DA7}" type="presParOf" srcId="{7E77449D-D187-4BB9-AC6D-490791CED604}" destId="{76AB9632-DCE1-49BB-9F0B-A6239888B8D3}" srcOrd="0" destOrd="0" presId="urn:microsoft.com/office/officeart/2005/8/layout/hList1"/>
    <dgm:cxn modelId="{10B2CCF7-DF84-455E-BFA2-A5078CA8A5E8}" type="presParOf" srcId="{7E77449D-D187-4BB9-AC6D-490791CED604}" destId="{7EBEA214-50B1-46F1-B2FB-5C0EE5A8A68A}" srcOrd="1" destOrd="0" presId="urn:microsoft.com/office/officeart/2005/8/layout/hList1"/>
    <dgm:cxn modelId="{ED78D4A4-76D6-4057-800D-A9BE70F57709}" type="presParOf" srcId="{1CD3EB76-F0A8-49ED-86C3-E2F5E3DF2369}" destId="{3DA31F0C-26B5-4F03-942B-00842CBDDF43}" srcOrd="5" destOrd="0" presId="urn:microsoft.com/office/officeart/2005/8/layout/hList1"/>
    <dgm:cxn modelId="{91A59C65-6EB2-46BC-910D-A326B207568F}" type="presParOf" srcId="{1CD3EB76-F0A8-49ED-86C3-E2F5E3DF2369}" destId="{6B4BFFCC-0510-421C-9DE8-1C5520254842}" srcOrd="6" destOrd="0" presId="urn:microsoft.com/office/officeart/2005/8/layout/hList1"/>
    <dgm:cxn modelId="{79AB9AD5-8E0D-4D52-AC6B-7D3E9F0D8457}" type="presParOf" srcId="{6B4BFFCC-0510-421C-9DE8-1C5520254842}" destId="{70B09441-3933-46DA-AD8A-46EE61D211FF}" srcOrd="0" destOrd="0" presId="urn:microsoft.com/office/officeart/2005/8/layout/hList1"/>
    <dgm:cxn modelId="{E81B0B36-F3F3-4441-827B-286D001375BC}" type="presParOf" srcId="{6B4BFFCC-0510-421C-9DE8-1C5520254842}" destId="{951F50EB-77B0-4BCC-9CF6-983FDF4981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F86BF-867F-4E7B-A6E7-182841CC30D0}">
      <dsp:nvSpPr>
        <dsp:cNvPr id="0" name=""/>
        <dsp:cNvSpPr/>
      </dsp:nvSpPr>
      <dsp:spPr>
        <a:xfrm>
          <a:off x="3953" y="115960"/>
          <a:ext cx="2377306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Accessible</a:t>
          </a:r>
        </a:p>
      </dsp:txBody>
      <dsp:txXfrm>
        <a:off x="3953" y="115960"/>
        <a:ext cx="2377306" cy="547200"/>
      </dsp:txXfrm>
    </dsp:sp>
    <dsp:sp modelId="{FD069516-D5D1-450E-825E-EB47FB0D85B6}">
      <dsp:nvSpPr>
        <dsp:cNvPr id="0" name=""/>
        <dsp:cNvSpPr/>
      </dsp:nvSpPr>
      <dsp:spPr>
        <a:xfrm>
          <a:off x="3953" y="663160"/>
          <a:ext cx="2377306" cy="3740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Serves underserved areas where fixed route transit is not feasible, including low-density areas and dispersed trip patterns</a:t>
          </a:r>
        </a:p>
      </dsp:txBody>
      <dsp:txXfrm>
        <a:off x="3953" y="663160"/>
        <a:ext cx="2377306" cy="3740491"/>
      </dsp:txXfrm>
    </dsp:sp>
    <dsp:sp modelId="{A402306D-BCFB-4EA7-942D-2B26BFE4F40D}">
      <dsp:nvSpPr>
        <dsp:cNvPr id="0" name=""/>
        <dsp:cNvSpPr/>
      </dsp:nvSpPr>
      <dsp:spPr>
        <a:xfrm>
          <a:off x="2714082" y="115960"/>
          <a:ext cx="2377306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Flexible</a:t>
          </a:r>
        </a:p>
      </dsp:txBody>
      <dsp:txXfrm>
        <a:off x="2714082" y="115960"/>
        <a:ext cx="2377306" cy="547200"/>
      </dsp:txXfrm>
    </dsp:sp>
    <dsp:sp modelId="{0CED9BB7-938F-448A-8B7F-75D5C74B3251}">
      <dsp:nvSpPr>
        <dsp:cNvPr id="0" name=""/>
        <dsp:cNvSpPr/>
      </dsp:nvSpPr>
      <dsp:spPr>
        <a:xfrm>
          <a:off x="2714082" y="663160"/>
          <a:ext cx="2377306" cy="3740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Adapts to real-time demand changes to reduce underutilized bus hours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Supports varying community needs, including seasonal/shift work towns, rural job centers and recreational destinations</a:t>
          </a:r>
        </a:p>
      </dsp:txBody>
      <dsp:txXfrm>
        <a:off x="2714082" y="663160"/>
        <a:ext cx="2377306" cy="3740491"/>
      </dsp:txXfrm>
    </dsp:sp>
    <dsp:sp modelId="{76AB9632-DCE1-49BB-9F0B-A6239888B8D3}">
      <dsp:nvSpPr>
        <dsp:cNvPr id="0" name=""/>
        <dsp:cNvSpPr/>
      </dsp:nvSpPr>
      <dsp:spPr>
        <a:xfrm>
          <a:off x="5424211" y="115960"/>
          <a:ext cx="2377306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Sustainable</a:t>
          </a:r>
        </a:p>
      </dsp:txBody>
      <dsp:txXfrm>
        <a:off x="5424211" y="115960"/>
        <a:ext cx="2377306" cy="547200"/>
      </dsp:txXfrm>
    </dsp:sp>
    <dsp:sp modelId="{7EBEA214-50B1-46F1-B2FB-5C0EE5A8A68A}">
      <dsp:nvSpPr>
        <dsp:cNvPr id="0" name=""/>
        <dsp:cNvSpPr/>
      </dsp:nvSpPr>
      <dsp:spPr>
        <a:xfrm>
          <a:off x="5424211" y="663160"/>
          <a:ext cx="2377306" cy="3740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More easily enable electrification and supports regional climate goals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Shared rides reduce single occupancy vehicles</a:t>
          </a:r>
        </a:p>
      </dsp:txBody>
      <dsp:txXfrm>
        <a:off x="5424211" y="663160"/>
        <a:ext cx="2377306" cy="3740491"/>
      </dsp:txXfrm>
    </dsp:sp>
    <dsp:sp modelId="{70B09441-3933-46DA-AD8A-46EE61D211FF}">
      <dsp:nvSpPr>
        <dsp:cNvPr id="0" name=""/>
        <dsp:cNvSpPr/>
      </dsp:nvSpPr>
      <dsp:spPr>
        <a:xfrm>
          <a:off x="8134340" y="115960"/>
          <a:ext cx="2377306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Equitable</a:t>
          </a:r>
        </a:p>
      </dsp:txBody>
      <dsp:txXfrm>
        <a:off x="8134340" y="115960"/>
        <a:ext cx="2377306" cy="547200"/>
      </dsp:txXfrm>
    </dsp:sp>
    <dsp:sp modelId="{951F50EB-77B0-4BCC-9CF6-983FDF4981F3}">
      <dsp:nvSpPr>
        <dsp:cNvPr id="0" name=""/>
        <dsp:cNvSpPr/>
      </dsp:nvSpPr>
      <dsp:spPr>
        <a:xfrm>
          <a:off x="8134340" y="663160"/>
          <a:ext cx="2377306" cy="3740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Expands access for low-income communities, seniors, and person with disabilities</a:t>
          </a:r>
        </a:p>
      </dsp:txBody>
      <dsp:txXfrm>
        <a:off x="8134340" y="663160"/>
        <a:ext cx="2377306" cy="3740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36B5DF-03AA-4993-BF14-455AE60FB5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D12FB-6AB9-4685-A75F-A438DBCF34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BE13F-8E30-4E54-8453-709EB810A625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5C26D-FEBA-496B-9928-BC7B743133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97878-1390-4519-9F31-231725B0CC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9E8D1-99C1-4492-BE91-2401245E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4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7C8CC-62D2-4FCC-AE23-F3CE2463153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4BB84-9541-4338-A55F-ABF37B004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5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64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38674-10C0-2A28-AF15-4E8F06F69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AAE980-4A87-157D-C922-57F50A546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6C7F4-04B1-CAD7-0B16-FA8247187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Transit need/propensity is compared to transit potential, allowing each area to be categorized into one of the quadrants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49D64-B712-AC09-85C9-CE64E5AAA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99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3B948-D2A9-859F-D001-3415FDFA4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AC2469-E484-58CE-745B-34A5D2D4F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A058BB-D8AB-6E99-64EB-F829C7AAC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Let’s begin with an introduction to microtransit.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72FA3-C9E6-5C93-D585-55817AA5F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96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microtransit service delivery model refers to the division of responsibility in providing microtransit service between public agencies and vendors, also called mobility technology companies. There are three predominant models: the software-as-a-service (SaaS) or directly operated model, the transportation-as-a-service (TaaS) or contracted service model, and the hybrid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05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Microtransit is still a fairly new service model and each pilot or implementation is like a laboratory of innovation and experimentation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62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11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5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EFEA2-576E-8ABA-5E54-3585E4171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7026F6-3446-FB2F-68F5-CC5798C3B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F7BC2F-A36D-5885-9AB9-AC1A4937D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AF3AD-33AE-B9F8-5207-2222806D3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9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up for next speakers: now you will hear real-world lessons learned from PG County, Anne Arundel, and Annapolis, and how they used microtransit to test new markets, fill service gaps, and better coordinate with their existing services.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7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About Foursquare ITP --- we were founded almost 20 years ago by our President and CEO L:ora Byala. We are about 75 people today, with about 70 of those folks being transit or transportation planners, analyst, coordinators. We are </a:t>
            </a:r>
            <a:r>
              <a:rPr lang="en-US" err="1"/>
              <a:t>headquatered</a:t>
            </a:r>
            <a:r>
              <a:rPr lang="en-US"/>
              <a:t> in DC, with offices in Philly, Boston and Atlanta. We work across the US, with an occasional </a:t>
            </a:r>
            <a:r>
              <a:rPr lang="en-US" err="1"/>
              <a:t>candadian</a:t>
            </a:r>
            <a:r>
              <a:rPr lang="en-US"/>
              <a:t> projects but primarily working in US. </a:t>
            </a:r>
          </a:p>
          <a:p>
            <a:endParaRPr lang="en-US"/>
          </a:p>
          <a:p>
            <a:r>
              <a:rPr lang="en-US"/>
              <a:t>The type of work we do ranges from transit planning and transit operations planning to active transportation so bike and pedestrian planning work, we work with </a:t>
            </a:r>
            <a:r>
              <a:rPr lang="en-US" err="1"/>
              <a:t>DOTs</a:t>
            </a:r>
            <a:r>
              <a:rPr lang="en-US"/>
              <a:t>, States, </a:t>
            </a:r>
            <a:r>
              <a:rPr lang="en-US" err="1"/>
              <a:t>MPOs</a:t>
            </a:r>
            <a:r>
              <a:rPr lang="en-US"/>
              <a:t> on more visioning transportation plans or strategic transportation plans. And we have a really strong cohort of Transportation Demand Management professionals too. SO basically covering everything that is non-SOV travel.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0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many of you have heard about microtransit</a:t>
            </a:r>
          </a:p>
          <a:p>
            <a:r>
              <a:rPr lang="en-US"/>
              <a:t>How many of you are currently considering microtransit in your transit planning or working on microtransit projects?</a:t>
            </a:r>
          </a:p>
          <a:p>
            <a:r>
              <a:rPr lang="en-US"/>
              <a:t>What are you interested in most about microtransit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7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Let’s begin with an introduction to microtransit.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Microtransit is a technology-driven, on-demand transit service that operates flexibly, unlike traditional fixed-route transit systems. It uses dynamic routing and scheduling, enabling it to adapt to real-time passenger needs.</a:t>
            </a:r>
          </a:p>
          <a:p>
            <a:endParaRPr lang="en-US"/>
          </a:p>
          <a:p>
            <a:r>
              <a:rPr lang="en-US"/>
              <a:t>Unlike the fixed route services, which serve a linear region, microtransit is based on the zones. Combines the convenience of ride-hailing services like Uber and Lyft with the accessibility and affordability of public transit. Riders can book trips instantly or schedule them in advance through user-friendly mobile apps, websites, or call centers. Algorithms dynamically adjust routes to pool riders going in similar directions, maximizing vehicle utilization.</a:t>
            </a:r>
          </a:p>
          <a:p>
            <a:r>
              <a:rPr lang="en-US"/>
              <a:t>Microtransit is to bridge the gap. Connects riders from their homes or workplaces to major transit hubs, such as train stations or bus terminals. Complements existing fixed-route systems, enhancing overall network accessibility.</a:t>
            </a:r>
          </a:p>
          <a:p>
            <a:endParaRPr lang="en-US"/>
          </a:p>
          <a:p>
            <a:r>
              <a:rPr lang="en-US"/>
              <a:t>Serves areas and populations that fixed-route systems cannot efficiently reach, such as low-density suburbs or rural regions. Promotes ride-sharing to reduce vehicle miles traveled and emissions.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7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73B25-4AEC-01C6-CF2D-1EE646AC1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9B10C-E90C-F55F-87B5-F21719E18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25351-50CC-15EA-52A0-C429A1F94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Let’s begin with an introduction to microtransit.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9B7E5-23B8-1864-7BB6-B194ADC7D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69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Accessible: Microtransit operates where traditional transit struggles, such as low-density areas or late-night services. </a:t>
            </a:r>
          </a:p>
          <a:p>
            <a:endParaRPr lang="en-US"/>
          </a:p>
          <a:p>
            <a:r>
              <a:rPr lang="en-US"/>
              <a:t>Flexible: Its adaptability is key for regions with changing demographics or economic conditions.</a:t>
            </a:r>
          </a:p>
          <a:p>
            <a:endParaRPr lang="en-US"/>
          </a:p>
          <a:p>
            <a:r>
              <a:rPr lang="en-US"/>
              <a:t>Sustainable: Microtransit reduces congestion by encouraging ride-sharing and supports electrification goals. Newton, MA’s phased electrification plan is a great example of aligning microtransit with sustainability objectives.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23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Transit need/propensity is compared to transit potential, allowing each area to be categorized into one of the quadrants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42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0D074-8836-5F71-E261-A260AFF94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EFD158-499E-4D6E-A8CB-44CF70764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550141-0871-46F6-7ED7-479B62413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Transit need/propensity is compared to transit potential, allowing each area to be categorized into one of the quadrants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73CB9-5FDD-17BB-145A-F98DB99EA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BB84-9541-4338-A55F-ABF37B004E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9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D01138-84F7-20BF-DF65-6F5EDB2D4E03}"/>
              </a:ext>
            </a:extLst>
          </p:cNvPr>
          <p:cNvSpPr/>
          <p:nvPr userDrawn="1"/>
        </p:nvSpPr>
        <p:spPr>
          <a:xfrm>
            <a:off x="0" y="4318000"/>
            <a:ext cx="12192000" cy="2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lvl="0" algn="ctr"/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05BBB96-746D-99FF-D14F-FE5BD4D1F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9649A6B-6CB6-6AFB-431D-444FF7689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5337175"/>
            <a:ext cx="2284118" cy="735563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4531182-B16F-D1AF-6C95-1CA72400A4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10840" y="4689376"/>
            <a:ext cx="18288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36CB9989-0577-8FD4-A247-30E5189435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98140" y="2276376"/>
            <a:ext cx="18288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5611D67-B00E-1812-4C4E-34E72CC563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85440" y="218976"/>
            <a:ext cx="1828800" cy="1828800"/>
          </a:xfrm>
          <a:prstGeom prst="rect">
            <a:avLst/>
          </a:prstGeom>
          <a:solidFill>
            <a:schemeClr val="bg1"/>
          </a:solidFill>
          <a:ln w="25400">
            <a:solidFill>
              <a:srgbClr val="00718F"/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E9948DC-402B-C0FA-35B6-B5B9C6E357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39140" y="4702076"/>
            <a:ext cx="18288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EB2325-50F7-A87B-9E23-4C388E52FFC0}"/>
              </a:ext>
            </a:extLst>
          </p:cNvPr>
          <p:cNvSpPr txBox="1"/>
          <p:nvPr userDrawn="1"/>
        </p:nvSpPr>
        <p:spPr>
          <a:xfrm>
            <a:off x="558800" y="5016500"/>
            <a:ext cx="222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/>
                </a:solidFill>
              </a:rPr>
              <a:t>Prepared by: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63304-D252-129B-A325-F7EE962C8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122362"/>
            <a:ext cx="9144000" cy="2011680"/>
          </a:xfrm>
        </p:spPr>
        <p:txBody>
          <a:bodyPr l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EA5C3-BD13-5EAA-8800-A27411C05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44789"/>
            <a:ext cx="9144000" cy="503138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319EB5E-B9A0-8DCE-749E-BFBCFDF434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3744423"/>
            <a:ext cx="5486401" cy="357498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F0BF3D5-FEF2-9B70-ABF3-1BF118268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601663"/>
            <a:ext cx="9144000" cy="4238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804862" indent="0">
              <a:buNone/>
              <a:defRPr/>
            </a:lvl3pPr>
            <a:lvl4pPr marL="1143000" indent="0">
              <a:buNone/>
              <a:defRPr/>
            </a:lvl4pPr>
            <a:lvl5pPr marL="1490663" indent="0">
              <a:buNone/>
              <a:defRPr/>
            </a:lvl5pPr>
          </a:lstStyle>
          <a:p>
            <a:pPr lvl="0"/>
            <a:r>
              <a:rPr lang="en-US"/>
              <a:t>Click to edit [Client Name Here]</a:t>
            </a:r>
          </a:p>
        </p:txBody>
      </p:sp>
    </p:spTree>
    <p:extLst>
      <p:ext uri="{BB962C8B-B14F-4D97-AF65-F5344CB8AC3E}">
        <p14:creationId xmlns:p14="http://schemas.microsoft.com/office/powerpoint/2010/main" val="183248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DE785-BF33-9525-7282-BA34DF8C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D8A5C-2A79-2886-5B06-BD723CE5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2569B-20FD-86AD-7B8B-8B2D0EAC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8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9E15-DDD8-CCC7-EEAB-B6A84790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990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F7FC-A55B-D924-6ABF-8CBDC779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443" y="1562100"/>
            <a:ext cx="636594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tx1"/>
                </a:solidFill>
              </a:defRPr>
            </a:lvl1pPr>
            <a:lvl2pPr>
              <a:defRPr lang="en-US" sz="28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000" dirty="0" smtClean="0">
                <a:solidFill>
                  <a:schemeClr val="tx1"/>
                </a:solidFill>
              </a:defRPr>
            </a:lvl4pPr>
            <a:lvl5pPr>
              <a:defRPr lang="en-US" sz="2000" dirty="0">
                <a:solidFill>
                  <a:schemeClr val="tx1"/>
                </a:solidFill>
              </a:defRPr>
            </a:lvl5pPr>
          </a:lstStyle>
          <a:p>
            <a:pPr marL="461963" lvl="0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marL="461963" lvl="1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marL="461963" lvl="2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marL="461963" lvl="3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marL="461963" lvl="4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8A5F5-BB59-1A99-57CF-6CB763AAA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2100"/>
            <a:ext cx="3932237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</a:defRPr>
            </a:lvl1pPr>
          </a:lstStyle>
          <a:p>
            <a:pPr marL="0" lvl="0" indent="0"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B7932-1ADC-3027-B7D3-8051E1D0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172A3-F079-8EEB-189B-B1D41767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9743F-52AB-BB94-F0FA-E87705E3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1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D48E-5F57-D192-88A5-A6A962CB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19468" cy="990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53BEC-B7DE-CB9A-319D-2C02FF292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1703"/>
            <a:ext cx="4919468" cy="4496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</a:defRPr>
            </a:lvl1pPr>
          </a:lstStyle>
          <a:p>
            <a:pPr marL="0" lvl="0" indent="0"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D722F-0C17-3101-F9E3-1011FA17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701B445-E130-D959-E7D8-C5899349805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E5B819-C482-61AC-40D5-AE140803C139}"/>
              </a:ext>
            </a:extLst>
          </p:cNvPr>
          <p:cNvGrpSpPr/>
          <p:nvPr userDrawn="1"/>
        </p:nvGrpSpPr>
        <p:grpSpPr>
          <a:xfrm>
            <a:off x="838200" y="266700"/>
            <a:ext cx="4937760" cy="0"/>
            <a:chOff x="819150" y="266700"/>
            <a:chExt cx="9124950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9FD538-E132-59B1-C7E6-5140AC3172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9150" y="266700"/>
              <a:ext cx="2286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E3D9DA-1393-E9BA-8B7E-903C40F157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95625" y="266700"/>
              <a:ext cx="2286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0E980B-246F-AF09-184A-4A4653326A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81625" y="266700"/>
              <a:ext cx="228600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3BE1B12-BB56-017B-687D-6049400A59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58100" y="266700"/>
              <a:ext cx="22860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D83A2131-23BC-408E-1416-7D6557E71B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5237" y="6331987"/>
            <a:ext cx="1335087" cy="42994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D5E704C-9C60-AB4E-3EFF-7DEE2DC83343}"/>
              </a:ext>
            </a:extLst>
          </p:cNvPr>
          <p:cNvGrpSpPr/>
          <p:nvPr userDrawn="1"/>
        </p:nvGrpSpPr>
        <p:grpSpPr>
          <a:xfrm>
            <a:off x="835819" y="6159103"/>
            <a:ext cx="4932061" cy="83344"/>
            <a:chOff x="835819" y="6159103"/>
            <a:chExt cx="4932061" cy="833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3E4BFC-831A-4972-B5E9-29AB8B1E9DE3}"/>
                </a:ext>
              </a:extLst>
            </p:cNvPr>
            <p:cNvCxnSpPr>
              <a:cxnSpLocks/>
              <a:endCxn id="21" idx="6"/>
            </p:cNvCxnSpPr>
            <p:nvPr userDrawn="1"/>
          </p:nvCxnSpPr>
          <p:spPr>
            <a:xfrm>
              <a:off x="848412" y="6200775"/>
              <a:ext cx="4919468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4ACE09C-F3C5-DE9B-93BD-C29A66E265B0}"/>
                </a:ext>
              </a:extLst>
            </p:cNvPr>
            <p:cNvSpPr/>
            <p:nvPr userDrawn="1"/>
          </p:nvSpPr>
          <p:spPr>
            <a:xfrm>
              <a:off x="835819" y="6159103"/>
              <a:ext cx="83344" cy="833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27BD55-47F7-BFFB-E16C-7BC58F304B4F}"/>
                </a:ext>
              </a:extLst>
            </p:cNvPr>
            <p:cNvSpPr/>
            <p:nvPr userDrawn="1"/>
          </p:nvSpPr>
          <p:spPr>
            <a:xfrm>
              <a:off x="3182626" y="6159103"/>
              <a:ext cx="83344" cy="833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049453-7101-55CC-AE6F-DB401CCAB80E}"/>
                </a:ext>
              </a:extLst>
            </p:cNvPr>
            <p:cNvSpPr/>
            <p:nvPr userDrawn="1"/>
          </p:nvSpPr>
          <p:spPr>
            <a:xfrm>
              <a:off x="5235264" y="6159103"/>
              <a:ext cx="83344" cy="833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8E112D-A777-AB98-7897-C2DC97F13726}"/>
                </a:ext>
              </a:extLst>
            </p:cNvPr>
            <p:cNvSpPr/>
            <p:nvPr userDrawn="1"/>
          </p:nvSpPr>
          <p:spPr>
            <a:xfrm>
              <a:off x="5684536" y="6159103"/>
              <a:ext cx="83344" cy="83344"/>
            </a:xfrm>
            <a:prstGeom prst="ellipse">
              <a:avLst/>
            </a:prstGeom>
            <a:ln w="127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07D21-D116-3F02-6547-A36BC12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C6C62-B23C-5C16-F4A0-B0139F16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</p:spTree>
    <p:extLst>
      <p:ext uri="{BB962C8B-B14F-4D97-AF65-F5344CB8AC3E}">
        <p14:creationId xmlns:p14="http://schemas.microsoft.com/office/powerpoint/2010/main" val="3990241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utout - with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76E8D-216E-286C-9CD3-C78DA0C26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2C47E-B52A-1BC4-68C2-E066C4E9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10563" cy="990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62574-4A1A-96BB-2C47-5FD01E364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2100"/>
            <a:ext cx="4901136" cy="4306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EB8DF-3CAE-BC43-8740-AC4248D3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8EFD-846E-4DD0-B8D5-9D9D597D25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78BC9E-CF68-DE2D-B804-0AF1E80B2A44}"/>
              </a:ext>
            </a:extLst>
          </p:cNvPr>
          <p:cNvGrpSpPr/>
          <p:nvPr userDrawn="1"/>
        </p:nvGrpSpPr>
        <p:grpSpPr>
          <a:xfrm>
            <a:off x="838200" y="266700"/>
            <a:ext cx="4937760" cy="0"/>
            <a:chOff x="819150" y="266700"/>
            <a:chExt cx="912495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CE22798-BFF6-4AD9-E674-539340F682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9150" y="266700"/>
              <a:ext cx="2286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742BF9A-C31B-DFF3-10EA-1F137335DC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95625" y="266700"/>
              <a:ext cx="2286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C6F7404-FADD-FC1F-1152-CC2B64966C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81625" y="266700"/>
              <a:ext cx="228600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163926-5B9A-34FD-B55A-5455EFFF2B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58100" y="266700"/>
              <a:ext cx="22860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BE76AC2F-4216-B2AD-4CD1-2A65408F5F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5237" y="6331987"/>
            <a:ext cx="1335087" cy="42994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67EC78E-6606-7021-5E97-401ACEDA7DBB}"/>
              </a:ext>
            </a:extLst>
          </p:cNvPr>
          <p:cNvGrpSpPr/>
          <p:nvPr userDrawn="1"/>
        </p:nvGrpSpPr>
        <p:grpSpPr>
          <a:xfrm>
            <a:off x="835819" y="6159103"/>
            <a:ext cx="4932061" cy="83344"/>
            <a:chOff x="835819" y="6159103"/>
            <a:chExt cx="4932061" cy="8334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CEB9D2-0A49-05CB-63BE-07B2CAC16684}"/>
                </a:ext>
              </a:extLst>
            </p:cNvPr>
            <p:cNvCxnSpPr>
              <a:cxnSpLocks/>
              <a:endCxn id="20" idx="6"/>
            </p:cNvCxnSpPr>
            <p:nvPr userDrawn="1"/>
          </p:nvCxnSpPr>
          <p:spPr>
            <a:xfrm>
              <a:off x="848412" y="6200775"/>
              <a:ext cx="4919468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C0A7-DE1F-11A5-09B1-D288D84175E4}"/>
                </a:ext>
              </a:extLst>
            </p:cNvPr>
            <p:cNvSpPr/>
            <p:nvPr userDrawn="1"/>
          </p:nvSpPr>
          <p:spPr>
            <a:xfrm>
              <a:off x="835819" y="6159103"/>
              <a:ext cx="83344" cy="83344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A84058-90D1-9893-F3FB-42F350CFFEA4}"/>
                </a:ext>
              </a:extLst>
            </p:cNvPr>
            <p:cNvSpPr/>
            <p:nvPr userDrawn="1"/>
          </p:nvSpPr>
          <p:spPr>
            <a:xfrm>
              <a:off x="3182626" y="6159103"/>
              <a:ext cx="83344" cy="83344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A4FA54-6734-4DC4-7790-16F543543007}"/>
                </a:ext>
              </a:extLst>
            </p:cNvPr>
            <p:cNvSpPr/>
            <p:nvPr userDrawn="1"/>
          </p:nvSpPr>
          <p:spPr>
            <a:xfrm>
              <a:off x="5235264" y="6159103"/>
              <a:ext cx="83344" cy="83344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A987B76-5816-76EA-A158-C9014D276F4B}"/>
                </a:ext>
              </a:extLst>
            </p:cNvPr>
            <p:cNvSpPr/>
            <p:nvPr userDrawn="1"/>
          </p:nvSpPr>
          <p:spPr>
            <a:xfrm>
              <a:off x="5684536" y="6159103"/>
              <a:ext cx="83344" cy="83344"/>
            </a:xfrm>
            <a:prstGeom prst="ellipse">
              <a:avLst/>
            </a:prstGeom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3B80E87-BEB3-08F6-52CA-14C708C2A0DC}"/>
              </a:ext>
            </a:extLst>
          </p:cNvPr>
          <p:cNvSpPr/>
          <p:nvPr userDrawn="1"/>
        </p:nvSpPr>
        <p:spPr>
          <a:xfrm>
            <a:off x="5791201" y="0"/>
            <a:ext cx="935692" cy="6858108"/>
          </a:xfrm>
          <a:custGeom>
            <a:avLst/>
            <a:gdLst>
              <a:gd name="connsiteX0" fmla="*/ 0 w 749300"/>
              <a:gd name="connsiteY0" fmla="*/ 0 h 6858000"/>
              <a:gd name="connsiteX1" fmla="*/ 749300 w 749300"/>
              <a:gd name="connsiteY1" fmla="*/ 0 h 6858000"/>
              <a:gd name="connsiteX2" fmla="*/ 749300 w 749300"/>
              <a:gd name="connsiteY2" fmla="*/ 6858000 h 6858000"/>
              <a:gd name="connsiteX3" fmla="*/ 0 w 749300"/>
              <a:gd name="connsiteY3" fmla="*/ 6858000 h 6858000"/>
              <a:gd name="connsiteX4" fmla="*/ 0 w 749300"/>
              <a:gd name="connsiteY4" fmla="*/ 0 h 6858000"/>
              <a:gd name="connsiteX0" fmla="*/ 0 w 749300"/>
              <a:gd name="connsiteY0" fmla="*/ 0 h 6858000"/>
              <a:gd name="connsiteX1" fmla="*/ 749300 w 749300"/>
              <a:gd name="connsiteY1" fmla="*/ 0 h 6858000"/>
              <a:gd name="connsiteX2" fmla="*/ 736600 w 749300"/>
              <a:gd name="connsiteY2" fmla="*/ 3441700 h 6858000"/>
              <a:gd name="connsiteX3" fmla="*/ 749300 w 749300"/>
              <a:gd name="connsiteY3" fmla="*/ 6858000 h 6858000"/>
              <a:gd name="connsiteX4" fmla="*/ 0 w 749300"/>
              <a:gd name="connsiteY4" fmla="*/ 6858000 h 6858000"/>
              <a:gd name="connsiteX5" fmla="*/ 0 w 749300"/>
              <a:gd name="connsiteY5" fmla="*/ 0 h 6858000"/>
              <a:gd name="connsiteX0" fmla="*/ 0 w 749300"/>
              <a:gd name="connsiteY0" fmla="*/ 0 h 6858000"/>
              <a:gd name="connsiteX1" fmla="*/ 749300 w 749300"/>
              <a:gd name="connsiteY1" fmla="*/ 0 h 6858000"/>
              <a:gd name="connsiteX2" fmla="*/ 736600 w 749300"/>
              <a:gd name="connsiteY2" fmla="*/ 3441700 h 6858000"/>
              <a:gd name="connsiteX3" fmla="*/ 749300 w 749300"/>
              <a:gd name="connsiteY3" fmla="*/ 6858000 h 6858000"/>
              <a:gd name="connsiteX4" fmla="*/ 0 w 749300"/>
              <a:gd name="connsiteY4" fmla="*/ 6858000 h 6858000"/>
              <a:gd name="connsiteX5" fmla="*/ 0 w 749300"/>
              <a:gd name="connsiteY5" fmla="*/ 0 h 6858000"/>
              <a:gd name="connsiteX0" fmla="*/ 0 w 799915"/>
              <a:gd name="connsiteY0" fmla="*/ 0 h 6858000"/>
              <a:gd name="connsiteX1" fmla="*/ 749300 w 799915"/>
              <a:gd name="connsiteY1" fmla="*/ 0 h 6858000"/>
              <a:gd name="connsiteX2" fmla="*/ 736600 w 799915"/>
              <a:gd name="connsiteY2" fmla="*/ 3441700 h 6858000"/>
              <a:gd name="connsiteX3" fmla="*/ 749300 w 799915"/>
              <a:gd name="connsiteY3" fmla="*/ 6858000 h 6858000"/>
              <a:gd name="connsiteX4" fmla="*/ 0 w 799915"/>
              <a:gd name="connsiteY4" fmla="*/ 6858000 h 6858000"/>
              <a:gd name="connsiteX5" fmla="*/ 0 w 799915"/>
              <a:gd name="connsiteY5" fmla="*/ 0 h 6858000"/>
              <a:gd name="connsiteX0" fmla="*/ 0 w 932775"/>
              <a:gd name="connsiteY0" fmla="*/ 0 h 6858000"/>
              <a:gd name="connsiteX1" fmla="*/ 749300 w 932775"/>
              <a:gd name="connsiteY1" fmla="*/ 0 h 6858000"/>
              <a:gd name="connsiteX2" fmla="*/ 736600 w 932775"/>
              <a:gd name="connsiteY2" fmla="*/ 3441700 h 6858000"/>
              <a:gd name="connsiteX3" fmla="*/ 749300 w 932775"/>
              <a:gd name="connsiteY3" fmla="*/ 6858000 h 6858000"/>
              <a:gd name="connsiteX4" fmla="*/ 0 w 932775"/>
              <a:gd name="connsiteY4" fmla="*/ 6858000 h 6858000"/>
              <a:gd name="connsiteX5" fmla="*/ 0 w 932775"/>
              <a:gd name="connsiteY5" fmla="*/ 0 h 6858000"/>
              <a:gd name="connsiteX0" fmla="*/ 0 w 935692"/>
              <a:gd name="connsiteY0" fmla="*/ 0 h 6858108"/>
              <a:gd name="connsiteX1" fmla="*/ 749300 w 935692"/>
              <a:gd name="connsiteY1" fmla="*/ 0 h 6858108"/>
              <a:gd name="connsiteX2" fmla="*/ 736600 w 935692"/>
              <a:gd name="connsiteY2" fmla="*/ 3441700 h 6858108"/>
              <a:gd name="connsiteX3" fmla="*/ 749300 w 935692"/>
              <a:gd name="connsiteY3" fmla="*/ 6858000 h 6858108"/>
              <a:gd name="connsiteX4" fmla="*/ 0 w 935692"/>
              <a:gd name="connsiteY4" fmla="*/ 6858000 h 6858108"/>
              <a:gd name="connsiteX5" fmla="*/ 0 w 935692"/>
              <a:gd name="connsiteY5" fmla="*/ 0 h 6858108"/>
              <a:gd name="connsiteX0" fmla="*/ 0 w 935692"/>
              <a:gd name="connsiteY0" fmla="*/ 0 h 6858108"/>
              <a:gd name="connsiteX1" fmla="*/ 749300 w 935692"/>
              <a:gd name="connsiteY1" fmla="*/ 0 h 6858108"/>
              <a:gd name="connsiteX2" fmla="*/ 736600 w 935692"/>
              <a:gd name="connsiteY2" fmla="*/ 3441700 h 6858108"/>
              <a:gd name="connsiteX3" fmla="*/ 749300 w 935692"/>
              <a:gd name="connsiteY3" fmla="*/ 6858000 h 6858108"/>
              <a:gd name="connsiteX4" fmla="*/ 0 w 935692"/>
              <a:gd name="connsiteY4" fmla="*/ 6858000 h 6858108"/>
              <a:gd name="connsiteX5" fmla="*/ 0 w 935692"/>
              <a:gd name="connsiteY5" fmla="*/ 0 h 685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692" h="6858108">
                <a:moveTo>
                  <a:pt x="0" y="0"/>
                </a:moveTo>
                <a:lnTo>
                  <a:pt x="749300" y="0"/>
                </a:lnTo>
                <a:cubicBezTo>
                  <a:pt x="732367" y="2117"/>
                  <a:pt x="300567" y="1985433"/>
                  <a:pt x="736600" y="3441700"/>
                </a:cubicBezTo>
                <a:cubicBezTo>
                  <a:pt x="1172633" y="4897967"/>
                  <a:pt x="757767" y="6874933"/>
                  <a:pt x="7493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21" name="Date Placeholder 4">
            <a:extLst>
              <a:ext uri="{FF2B5EF4-FFF2-40B4-BE49-F238E27FC236}">
                <a16:creationId xmlns:a16="http://schemas.microsoft.com/office/drawing/2014/main" id="{19D5E3D9-03CF-9C86-93E2-C448F49D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17258"/>
            <a:ext cx="2743200" cy="161369"/>
          </a:xfrm>
        </p:spPr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39F403AC-3886-BA45-AB15-3889DA1C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6530" y="6514108"/>
            <a:ext cx="5447270" cy="199747"/>
          </a:xfrm>
        </p:spPr>
        <p:txBody>
          <a:bodyPr/>
          <a:lstStyle/>
          <a:p>
            <a:r>
              <a:rPr lang="en-US"/>
              <a:t>Transportation Association of Maryland </a:t>
            </a:r>
          </a:p>
        </p:txBody>
      </p:sp>
    </p:spTree>
    <p:extLst>
      <p:ext uri="{BB962C8B-B14F-4D97-AF65-F5344CB8AC3E}">
        <p14:creationId xmlns:p14="http://schemas.microsoft.com/office/powerpoint/2010/main" val="3187882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76E8D-216E-286C-9CD3-C78DA0C26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240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2C47E-B52A-1BC4-68C2-E066C4E9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10563" cy="990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62574-4A1A-96BB-2C47-5FD01E364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2100"/>
            <a:ext cx="4901136" cy="4306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EB8DF-3CAE-BC43-8740-AC4248D3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8EFD-846E-4DD0-B8D5-9D9D597D25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701832-9D12-9431-8BB2-5BDA5C8251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66562" y="3817250"/>
            <a:ext cx="2139492" cy="214124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Callout - Large</a:t>
            </a:r>
          </a:p>
          <a:p>
            <a:pPr lvl="1"/>
            <a:r>
              <a:rPr lang="en-US"/>
              <a:t>Callout - Small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6CFFB1-EDF5-D009-C0A9-D0D40245CD71}"/>
              </a:ext>
            </a:extLst>
          </p:cNvPr>
          <p:cNvGrpSpPr/>
          <p:nvPr userDrawn="1"/>
        </p:nvGrpSpPr>
        <p:grpSpPr>
          <a:xfrm>
            <a:off x="838200" y="266700"/>
            <a:ext cx="4937760" cy="0"/>
            <a:chOff x="819150" y="266700"/>
            <a:chExt cx="912495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21159B-1FEF-CF53-C51A-EC21947547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9150" y="266700"/>
              <a:ext cx="2286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F80AA5-71E1-5979-BC58-C8D743212D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95625" y="266700"/>
              <a:ext cx="2286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E7761C-D61E-4C46-356C-24585B82CC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81625" y="266700"/>
              <a:ext cx="228600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6CE8C6-47D6-74E9-6DA9-187076EF60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58100" y="266700"/>
              <a:ext cx="22860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8D1F648D-9FFC-CC4F-F449-6B1EA5219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5237" y="6331987"/>
            <a:ext cx="1335087" cy="42994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45C1392-9918-E1CE-EDDD-B5B46823F9BC}"/>
              </a:ext>
            </a:extLst>
          </p:cNvPr>
          <p:cNvGrpSpPr/>
          <p:nvPr userDrawn="1"/>
        </p:nvGrpSpPr>
        <p:grpSpPr>
          <a:xfrm>
            <a:off x="835819" y="6159103"/>
            <a:ext cx="4932061" cy="83344"/>
            <a:chOff x="835819" y="6159103"/>
            <a:chExt cx="4932061" cy="8334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3DC0EB7-DD0E-0C17-EAC9-FB8D9B0B76F4}"/>
                </a:ext>
              </a:extLst>
            </p:cNvPr>
            <p:cNvCxnSpPr>
              <a:cxnSpLocks/>
              <a:endCxn id="20" idx="6"/>
            </p:cNvCxnSpPr>
            <p:nvPr userDrawn="1"/>
          </p:nvCxnSpPr>
          <p:spPr>
            <a:xfrm>
              <a:off x="848412" y="6200775"/>
              <a:ext cx="4919468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8A7600-CC5D-022E-94E2-BE4FD2F53750}"/>
                </a:ext>
              </a:extLst>
            </p:cNvPr>
            <p:cNvSpPr/>
            <p:nvPr userDrawn="1"/>
          </p:nvSpPr>
          <p:spPr>
            <a:xfrm>
              <a:off x="835819" y="6159103"/>
              <a:ext cx="83344" cy="833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7862AA-2947-47EA-EB87-CB6B78B915FC}"/>
                </a:ext>
              </a:extLst>
            </p:cNvPr>
            <p:cNvSpPr/>
            <p:nvPr userDrawn="1"/>
          </p:nvSpPr>
          <p:spPr>
            <a:xfrm>
              <a:off x="3182626" y="6159103"/>
              <a:ext cx="83344" cy="833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CC9000E-3589-E061-95AD-F553ADD37476}"/>
                </a:ext>
              </a:extLst>
            </p:cNvPr>
            <p:cNvSpPr/>
            <p:nvPr userDrawn="1"/>
          </p:nvSpPr>
          <p:spPr>
            <a:xfrm>
              <a:off x="5235264" y="6159103"/>
              <a:ext cx="83344" cy="833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F901827-6760-CB51-22BF-61E2E0A5AFF8}"/>
                </a:ext>
              </a:extLst>
            </p:cNvPr>
            <p:cNvSpPr/>
            <p:nvPr userDrawn="1"/>
          </p:nvSpPr>
          <p:spPr>
            <a:xfrm>
              <a:off x="5684536" y="6159103"/>
              <a:ext cx="83344" cy="83344"/>
            </a:xfrm>
            <a:prstGeom prst="ellipse">
              <a:avLst/>
            </a:prstGeom>
            <a:ln w="127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</p:grp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BF759B27-0D2B-5BBF-C42C-5E2C47F0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4435" y="6317258"/>
            <a:ext cx="2743200" cy="161369"/>
          </a:xfrm>
        </p:spPr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BBF0586F-58C1-4EB8-46F4-0C7FE70C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365" y="6514108"/>
            <a:ext cx="5447270" cy="199747"/>
          </a:xfrm>
        </p:spPr>
        <p:txBody>
          <a:bodyPr/>
          <a:lstStyle/>
          <a:p>
            <a:r>
              <a:rPr lang="en-US"/>
              <a:t>Transportation Association of Maryland </a:t>
            </a:r>
          </a:p>
        </p:txBody>
      </p:sp>
    </p:spTree>
    <p:extLst>
      <p:ext uri="{BB962C8B-B14F-4D97-AF65-F5344CB8AC3E}">
        <p14:creationId xmlns:p14="http://schemas.microsoft.com/office/powerpoint/2010/main" val="413733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175550-E561-DA56-F8D5-79F1DDE7099B}"/>
              </a:ext>
            </a:extLst>
          </p:cNvPr>
          <p:cNvSpPr/>
          <p:nvPr userDrawn="1"/>
        </p:nvSpPr>
        <p:spPr>
          <a:xfrm>
            <a:off x="0" y="4318000"/>
            <a:ext cx="12192000" cy="2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lvl="0" algn="ctr"/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3B67DC0-C851-2B3E-FEC8-4783D4546A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48F88D5-E827-6D42-C5F6-68FE6C759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5337175"/>
            <a:ext cx="2284118" cy="735563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5FB1F38-A309-0A42-BF6C-260747EDED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10840" y="4689376"/>
            <a:ext cx="18288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C7870CE-0CDD-FD5D-A80F-B0EE6430F4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98140" y="2276376"/>
            <a:ext cx="18288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A29B1ACC-639A-6E95-3FDA-4896D5514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85440" y="218976"/>
            <a:ext cx="1828800" cy="1828800"/>
          </a:xfrm>
          <a:prstGeom prst="rect">
            <a:avLst/>
          </a:prstGeom>
          <a:solidFill>
            <a:schemeClr val="bg1"/>
          </a:solidFill>
          <a:ln w="25400">
            <a:solidFill>
              <a:srgbClr val="00718F"/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D572768F-E0D0-3680-C9CD-E7FB01D124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39140" y="4702076"/>
            <a:ext cx="18288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47C4E0-39E7-F66B-7C3D-157B39D2D18A}"/>
              </a:ext>
            </a:extLst>
          </p:cNvPr>
          <p:cNvSpPr txBox="1"/>
          <p:nvPr userDrawn="1"/>
        </p:nvSpPr>
        <p:spPr>
          <a:xfrm>
            <a:off x="558800" y="5016500"/>
            <a:ext cx="222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/>
                </a:solidFill>
              </a:rPr>
              <a:t>Prepared by: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7D09497-2232-1FA2-AF67-1DEF497D9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122362"/>
            <a:ext cx="9144000" cy="2011680"/>
          </a:xfrm>
        </p:spPr>
        <p:txBody>
          <a:bodyPr l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358FFBF-A42D-F150-827F-8AB7EAF28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44789"/>
            <a:ext cx="9144000" cy="503138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77F608D-293A-138D-0B8D-66B18093A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3744423"/>
            <a:ext cx="5486401" cy="357498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C3F0F-5143-A319-2F6B-9D93EF986E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601663"/>
            <a:ext cx="9144000" cy="4238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804862" indent="0">
              <a:buNone/>
              <a:defRPr/>
            </a:lvl3pPr>
            <a:lvl4pPr marL="1143000" indent="0">
              <a:buNone/>
              <a:defRPr/>
            </a:lvl4pPr>
            <a:lvl5pPr marL="1490663" indent="0">
              <a:buNone/>
              <a:defRPr/>
            </a:lvl5pPr>
          </a:lstStyle>
          <a:p>
            <a:pPr lvl="0"/>
            <a:r>
              <a:rPr lang="en-US"/>
              <a:t>Click to edit [Client Name Here]</a:t>
            </a:r>
          </a:p>
        </p:txBody>
      </p:sp>
    </p:spTree>
    <p:extLst>
      <p:ext uri="{BB962C8B-B14F-4D97-AF65-F5344CB8AC3E}">
        <p14:creationId xmlns:p14="http://schemas.microsoft.com/office/powerpoint/2010/main" val="25528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618BE1A-2076-0940-890A-CAF9F048A71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2C572D2-EE5F-7656-9D90-30B45FE8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8" y="1447800"/>
            <a:ext cx="9721851" cy="1603409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03F52B1-3150-6794-925E-2CBA6E3E2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600" y="3289749"/>
            <a:ext cx="9721850" cy="886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108CCC-F464-2C4D-D15F-8BA9CE5427DE}"/>
              </a:ext>
            </a:extLst>
          </p:cNvPr>
          <p:cNvGrpSpPr/>
          <p:nvPr userDrawn="1"/>
        </p:nvGrpSpPr>
        <p:grpSpPr>
          <a:xfrm>
            <a:off x="629284" y="381000"/>
            <a:ext cx="332232" cy="6003163"/>
            <a:chOff x="629284" y="381000"/>
            <a:chExt cx="332232" cy="600316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7AC3978-4596-4249-4B58-37F88E0F0A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5400" y="482600"/>
              <a:ext cx="0" cy="5600700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4E4B62-9D2D-EA08-83EB-B3EB3246284D}"/>
                </a:ext>
              </a:extLst>
            </p:cNvPr>
            <p:cNvSpPr/>
            <p:nvPr userDrawn="1"/>
          </p:nvSpPr>
          <p:spPr>
            <a:xfrm>
              <a:off x="629284" y="381000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A041569-3739-4B62-0B13-B26F0AB3E241}"/>
                </a:ext>
              </a:extLst>
            </p:cNvPr>
            <p:cNvSpPr/>
            <p:nvPr userDrawn="1"/>
          </p:nvSpPr>
          <p:spPr>
            <a:xfrm>
              <a:off x="629284" y="1562100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CC32A2C-65D5-D68E-392B-1250BCCCA6C7}"/>
                </a:ext>
              </a:extLst>
            </p:cNvPr>
            <p:cNvSpPr/>
            <p:nvPr userDrawn="1"/>
          </p:nvSpPr>
          <p:spPr>
            <a:xfrm>
              <a:off x="629284" y="2900934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9A35526-77E7-6B1C-B423-EFE4FB7053E6}"/>
                </a:ext>
              </a:extLst>
            </p:cNvPr>
            <p:cNvSpPr/>
            <p:nvPr userDrawn="1"/>
          </p:nvSpPr>
          <p:spPr>
            <a:xfrm>
              <a:off x="629284" y="3904234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F6D468-C643-9A45-1B5C-464E44A9A730}"/>
                </a:ext>
              </a:extLst>
            </p:cNvPr>
            <p:cNvSpPr/>
            <p:nvPr userDrawn="1"/>
          </p:nvSpPr>
          <p:spPr>
            <a:xfrm>
              <a:off x="629284" y="6051931"/>
              <a:ext cx="332232" cy="332232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9355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EB1C7-54EF-41AD-A436-D0C777BC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AB2EB-1236-4536-B8E9-32EF584C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FB92E5-644F-4755-B19A-3062EE1CF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411" y="365125"/>
            <a:ext cx="10505390" cy="1082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59BC1F-1515-48EC-8D41-015C3FC09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09" y="1568864"/>
            <a:ext cx="3383280" cy="44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461963" lvl="0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marL="461963" lvl="1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marL="461963" lvl="2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marL="461963" lvl="3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marL="461963" lvl="4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D5A8E1-F2EE-478E-93CB-FCF2991D0F0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70521" y="1568864"/>
            <a:ext cx="3383280" cy="44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461963" lvl="0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marL="461963" lvl="1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marL="461963" lvl="2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marL="461963" lvl="3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marL="461963" lvl="4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08D637-E244-4B31-83BE-56949DD644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9465" y="1568864"/>
            <a:ext cx="3383280" cy="44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461963" lvl="0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marL="461963" lvl="1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marL="461963" lvl="2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marL="461963" lvl="3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marL="461963" lvl="4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40CFD0-841D-DB76-9424-9309DE09CDC7}"/>
              </a:ext>
            </a:extLst>
          </p:cNvPr>
          <p:cNvCxnSpPr>
            <a:cxnSpLocks/>
          </p:cNvCxnSpPr>
          <p:nvPr userDrawn="1"/>
        </p:nvCxnSpPr>
        <p:spPr>
          <a:xfrm>
            <a:off x="4324957" y="1581785"/>
            <a:ext cx="0" cy="447611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73349C-C8E4-8727-71CA-E69A5F9E6360}"/>
              </a:ext>
            </a:extLst>
          </p:cNvPr>
          <p:cNvCxnSpPr>
            <a:cxnSpLocks/>
          </p:cNvCxnSpPr>
          <p:nvPr userDrawn="1"/>
        </p:nvCxnSpPr>
        <p:spPr>
          <a:xfrm>
            <a:off x="7888026" y="1581785"/>
            <a:ext cx="0" cy="447611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EA3CCDD3-D388-27B1-E40C-29EEC5DFDEB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610600" y="6317258"/>
            <a:ext cx="2743200" cy="161369"/>
          </a:xfrm>
        </p:spPr>
        <p:txBody>
          <a:bodyPr/>
          <a:lstStyle/>
          <a:p>
            <a:r>
              <a:rPr lang="en-US"/>
              <a:t>October 8, 2025</a:t>
            </a:r>
          </a:p>
        </p:txBody>
      </p:sp>
    </p:spTree>
    <p:extLst>
      <p:ext uri="{BB962C8B-B14F-4D97-AF65-F5344CB8AC3E}">
        <p14:creationId xmlns:p14="http://schemas.microsoft.com/office/powerpoint/2010/main" val="398236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3A1664-43A3-4FDB-9185-21DD64148C14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5D058E-ECB6-A349-D69E-828B0E51AE01}"/>
              </a:ext>
            </a:extLst>
          </p:cNvPr>
          <p:cNvGrpSpPr/>
          <p:nvPr userDrawn="1"/>
        </p:nvGrpSpPr>
        <p:grpSpPr>
          <a:xfrm>
            <a:off x="629284" y="381000"/>
            <a:ext cx="332232" cy="6003163"/>
            <a:chOff x="629284" y="381000"/>
            <a:chExt cx="332232" cy="600316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AE36573-9241-1D18-910E-3E8F1945BC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5400" y="482600"/>
              <a:ext cx="0" cy="5600700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0406881-185F-268E-7628-88EC9D639E74}"/>
                </a:ext>
              </a:extLst>
            </p:cNvPr>
            <p:cNvSpPr/>
            <p:nvPr userDrawn="1"/>
          </p:nvSpPr>
          <p:spPr>
            <a:xfrm>
              <a:off x="629284" y="381000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93D8C13-2DAE-8BFD-D2DE-A7BC8554DCD2}"/>
                </a:ext>
              </a:extLst>
            </p:cNvPr>
            <p:cNvSpPr/>
            <p:nvPr userDrawn="1"/>
          </p:nvSpPr>
          <p:spPr>
            <a:xfrm>
              <a:off x="629284" y="1562100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98C90E-DF90-C937-BCDE-FB2D4A2E6E0C}"/>
                </a:ext>
              </a:extLst>
            </p:cNvPr>
            <p:cNvSpPr/>
            <p:nvPr userDrawn="1"/>
          </p:nvSpPr>
          <p:spPr>
            <a:xfrm>
              <a:off x="629284" y="2900934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3EE7C9-068F-0F8C-7EA3-0CB6AAFEEE82}"/>
                </a:ext>
              </a:extLst>
            </p:cNvPr>
            <p:cNvSpPr/>
            <p:nvPr userDrawn="1"/>
          </p:nvSpPr>
          <p:spPr>
            <a:xfrm>
              <a:off x="629284" y="3904234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51B0743-DB43-BEAF-2DC6-DD7744D8826E}"/>
                </a:ext>
              </a:extLst>
            </p:cNvPr>
            <p:cNvSpPr/>
            <p:nvPr userDrawn="1"/>
          </p:nvSpPr>
          <p:spPr>
            <a:xfrm>
              <a:off x="629284" y="6051931"/>
              <a:ext cx="332232" cy="332232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</p:grp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251C5A1B-A99C-C88C-AE38-FD3D30F957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7793" y="3089783"/>
            <a:ext cx="1371600" cy="1602278"/>
          </a:xfrm>
          <a:prstGeom prst="rect">
            <a:avLst/>
          </a:prstGeom>
          <a:solidFill>
            <a:schemeClr val="bg1"/>
          </a:solidFill>
          <a:ln w="19050">
            <a:solidFill>
              <a:srgbClr val="00718F"/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2A969AC1-89C6-90AB-F958-8527094831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3704" y="3097213"/>
            <a:ext cx="8180096" cy="3952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2E8BF490-DC76-A06E-D6A0-4CE1F04A22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76879" y="3501421"/>
            <a:ext cx="8176921" cy="33280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9D7C90C-2FCC-2D7D-1D5F-EEE1F727C4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879" y="4156075"/>
            <a:ext cx="4421121" cy="29082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9CB7943-C8F0-82C8-EC4F-82CD75E41A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6879" y="4469519"/>
            <a:ext cx="4421023" cy="2707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CBCC5C-1956-38BC-B1CD-5A4EF416EC5C}"/>
              </a:ext>
            </a:extLst>
          </p:cNvPr>
          <p:cNvSpPr txBox="1"/>
          <p:nvPr userDrawn="1"/>
        </p:nvSpPr>
        <p:spPr>
          <a:xfrm>
            <a:off x="1395167" y="208568"/>
            <a:ext cx="668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78CFA1-D74A-1B85-9D1B-FA7F272FBDAA}"/>
              </a:ext>
            </a:extLst>
          </p:cNvPr>
          <p:cNvSpPr txBox="1"/>
          <p:nvPr userDrawn="1"/>
        </p:nvSpPr>
        <p:spPr>
          <a:xfrm>
            <a:off x="1506586" y="1442832"/>
            <a:ext cx="640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Learn more at </a:t>
            </a:r>
            <a:r>
              <a:rPr lang="en-US" sz="2800" b="1">
                <a:solidFill>
                  <a:schemeClr val="bg1"/>
                </a:solidFill>
              </a:rPr>
              <a:t>FoursquareITP.com</a:t>
            </a:r>
          </a:p>
        </p:txBody>
      </p:sp>
      <p:pic>
        <p:nvPicPr>
          <p:cNvPr id="9" name="Graphic 8" descr="Cursor with solid fill">
            <a:extLst>
              <a:ext uri="{FF2B5EF4-FFF2-40B4-BE49-F238E27FC236}">
                <a16:creationId xmlns:a16="http://schemas.microsoft.com/office/drawing/2014/main" id="{9402C305-F131-DA13-323F-FE0D2297D2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993" y="1511916"/>
            <a:ext cx="428053" cy="4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53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3A1664-43A3-4FDB-9185-21DD64148C14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5BA068-A762-5013-D903-E5D1FDAD49F5}"/>
              </a:ext>
            </a:extLst>
          </p:cNvPr>
          <p:cNvGrpSpPr/>
          <p:nvPr userDrawn="1"/>
        </p:nvGrpSpPr>
        <p:grpSpPr>
          <a:xfrm>
            <a:off x="629284" y="381000"/>
            <a:ext cx="332232" cy="6003163"/>
            <a:chOff x="629284" y="381000"/>
            <a:chExt cx="332232" cy="600316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F3F337C-D5B7-F220-25FB-B85379AD17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5400" y="482600"/>
              <a:ext cx="0" cy="5600700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211BEF2-2C83-7034-9772-58E0B762BA86}"/>
                </a:ext>
              </a:extLst>
            </p:cNvPr>
            <p:cNvSpPr/>
            <p:nvPr userDrawn="1"/>
          </p:nvSpPr>
          <p:spPr>
            <a:xfrm>
              <a:off x="629284" y="381000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865BCD9-69F0-5FDC-B9DD-88E389C6DF6E}"/>
                </a:ext>
              </a:extLst>
            </p:cNvPr>
            <p:cNvSpPr/>
            <p:nvPr userDrawn="1"/>
          </p:nvSpPr>
          <p:spPr>
            <a:xfrm>
              <a:off x="629284" y="1562100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ACFABC6-DB1E-3629-5570-B02B6901575B}"/>
                </a:ext>
              </a:extLst>
            </p:cNvPr>
            <p:cNvSpPr/>
            <p:nvPr userDrawn="1"/>
          </p:nvSpPr>
          <p:spPr>
            <a:xfrm>
              <a:off x="629284" y="2900934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992649-7C67-BD7C-0549-A2C62ADAEA21}"/>
                </a:ext>
              </a:extLst>
            </p:cNvPr>
            <p:cNvSpPr/>
            <p:nvPr userDrawn="1"/>
          </p:nvSpPr>
          <p:spPr>
            <a:xfrm>
              <a:off x="629284" y="3904234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0929968-BF20-2A0E-C35F-936D71FAC83F}"/>
                </a:ext>
              </a:extLst>
            </p:cNvPr>
            <p:cNvSpPr/>
            <p:nvPr userDrawn="1"/>
          </p:nvSpPr>
          <p:spPr>
            <a:xfrm>
              <a:off x="629284" y="6051931"/>
              <a:ext cx="332232" cy="332232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</p:grpSp>
      <p:pic>
        <p:nvPicPr>
          <p:cNvPr id="18" name="Graphic 17" descr="Cursor with solid fill">
            <a:extLst>
              <a:ext uri="{FF2B5EF4-FFF2-40B4-BE49-F238E27FC236}">
                <a16:creationId xmlns:a16="http://schemas.microsoft.com/office/drawing/2014/main" id="{A43F4A53-AA85-D435-55A5-3F8737888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993" y="1511916"/>
            <a:ext cx="428053" cy="428053"/>
          </a:xfrm>
          <a:prstGeom prst="rect">
            <a:avLst/>
          </a:prstGeom>
        </p:spPr>
      </p:pic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251C5A1B-A99C-C88C-AE38-FD3D30F957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7793" y="3089783"/>
            <a:ext cx="1371600" cy="160227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2A969AC1-89C6-90AB-F958-8527094831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3704" y="3097213"/>
            <a:ext cx="8180096" cy="3952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2E8BF490-DC76-A06E-D6A0-4CE1F04A22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76879" y="3501421"/>
            <a:ext cx="8176921" cy="33280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9D7C90C-2FCC-2D7D-1D5F-EEE1F727C4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879" y="4156075"/>
            <a:ext cx="4421121" cy="29082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9CB7943-C8F0-82C8-EC4F-82CD75E41A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6879" y="4469519"/>
            <a:ext cx="4421023" cy="2707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CBCC5C-1956-38BC-B1CD-5A4EF416EC5C}"/>
              </a:ext>
            </a:extLst>
          </p:cNvPr>
          <p:cNvSpPr txBox="1"/>
          <p:nvPr userDrawn="1"/>
        </p:nvSpPr>
        <p:spPr>
          <a:xfrm>
            <a:off x="1395167" y="208568"/>
            <a:ext cx="668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78CFA1-D74A-1B85-9D1B-FA7F272FBDAA}"/>
              </a:ext>
            </a:extLst>
          </p:cNvPr>
          <p:cNvSpPr txBox="1"/>
          <p:nvPr userDrawn="1"/>
        </p:nvSpPr>
        <p:spPr>
          <a:xfrm>
            <a:off x="1506586" y="1482588"/>
            <a:ext cx="640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Learn more at </a:t>
            </a:r>
            <a:r>
              <a:rPr lang="en-US" sz="2800" b="1">
                <a:solidFill>
                  <a:schemeClr val="bg1"/>
                </a:solidFill>
              </a:rPr>
              <a:t>FoursquareITP.com</a:t>
            </a:r>
          </a:p>
        </p:txBody>
      </p:sp>
    </p:spTree>
    <p:extLst>
      <p:ext uri="{BB962C8B-B14F-4D97-AF65-F5344CB8AC3E}">
        <p14:creationId xmlns:p14="http://schemas.microsoft.com/office/powerpoint/2010/main" val="1375342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09A2-43B4-F097-A14E-E88D605A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C018E-ED9D-968A-2AA0-939D14AA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550"/>
            <a:ext cx="10515600" cy="4521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Wingdings" panose="05000000000000000000" pitchFamily="2" charset="2"/>
              <a:buChar char="n"/>
              <a:defRPr lang="en-US" smtClean="0"/>
            </a:lvl1pPr>
            <a:lvl2pPr marL="914400" indent="-457200">
              <a:buSzPct val="100000"/>
              <a:buFont typeface="Wingdings" panose="05000000000000000000" pitchFamily="2" charset="2"/>
              <a:buChar char=""/>
              <a:defRPr lang="en-US" smtClean="0"/>
            </a:lvl2pPr>
            <a:lvl3pPr marL="1257300" indent="-342900">
              <a:buFont typeface="Wingdings" panose="05000000000000000000" pitchFamily="2" charset="2"/>
              <a:buChar char="l"/>
              <a:defRPr lang="en-US" smtClean="0"/>
            </a:lvl3pPr>
            <a:lvl4pPr marL="1539875" indent="-285750">
              <a:buFont typeface="Wingdings" panose="05000000000000000000" pitchFamily="2" charset="2"/>
              <a:buChar char="¢"/>
              <a:defRPr lang="en-US" smtClean="0"/>
            </a:lvl4pPr>
            <a:lvl5pPr marL="1887538" indent="-285750">
              <a:buFont typeface="Arial" panose="020B0604020202020204" pitchFamily="34" charset="0"/>
              <a:buChar char="•"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9B006-1905-A65D-29A2-AABC82DE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2C6B8-3D13-1336-63E2-65548432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0E8E4-CC03-2917-3908-4EC68BF2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6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: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9105F7-EAC9-2F2E-32DB-A057C1F1B204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 sz="14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360022-954A-27A7-37A7-3CF961B12BDD}"/>
              </a:ext>
            </a:extLst>
          </p:cNvPr>
          <p:cNvGrpSpPr/>
          <p:nvPr userDrawn="1"/>
        </p:nvGrpSpPr>
        <p:grpSpPr>
          <a:xfrm>
            <a:off x="629284" y="381000"/>
            <a:ext cx="332232" cy="6003163"/>
            <a:chOff x="629284" y="381000"/>
            <a:chExt cx="332232" cy="600316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0DEEA1B-22A1-9AE7-41B9-599503B81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5400" y="482600"/>
              <a:ext cx="0" cy="5600700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622765A-9980-8246-66BB-662D179B4A4A}"/>
                </a:ext>
              </a:extLst>
            </p:cNvPr>
            <p:cNvSpPr/>
            <p:nvPr userDrawn="1"/>
          </p:nvSpPr>
          <p:spPr>
            <a:xfrm>
              <a:off x="629284" y="381000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0062199-DAEA-6597-6FE9-06AA19B9112F}"/>
                </a:ext>
              </a:extLst>
            </p:cNvPr>
            <p:cNvSpPr/>
            <p:nvPr userDrawn="1"/>
          </p:nvSpPr>
          <p:spPr>
            <a:xfrm>
              <a:off x="629284" y="1562100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144C201-153F-E1AC-2EB1-FA63A67255EE}"/>
                </a:ext>
              </a:extLst>
            </p:cNvPr>
            <p:cNvSpPr/>
            <p:nvPr userDrawn="1"/>
          </p:nvSpPr>
          <p:spPr>
            <a:xfrm>
              <a:off x="629284" y="2900934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BA6DA87-718D-67E3-76A9-F26392174B51}"/>
                </a:ext>
              </a:extLst>
            </p:cNvPr>
            <p:cNvSpPr/>
            <p:nvPr userDrawn="1"/>
          </p:nvSpPr>
          <p:spPr>
            <a:xfrm>
              <a:off x="629284" y="3904234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31632E7-540D-06C0-CF6A-C16D7A4E72B5}"/>
                </a:ext>
              </a:extLst>
            </p:cNvPr>
            <p:cNvSpPr/>
            <p:nvPr userDrawn="1"/>
          </p:nvSpPr>
          <p:spPr>
            <a:xfrm>
              <a:off x="629284" y="6051931"/>
              <a:ext cx="332232" cy="332232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</p:grp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1E656EAF-5953-DDBB-76C7-319FC325CC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7793" y="3089783"/>
            <a:ext cx="1371600" cy="160227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4779154-3BC7-F39F-4947-DB296A518E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3704" y="3097213"/>
            <a:ext cx="8180096" cy="3952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9BC2F36F-8455-47F0-5953-4B434C1DF4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76879" y="3501421"/>
            <a:ext cx="8176921" cy="33280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39B01A7-65F7-3E4E-9EF8-8292F826B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879" y="4156075"/>
            <a:ext cx="4421121" cy="29082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DEBAFA5-5C6E-6287-6839-C57D9AAE62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6879" y="4469519"/>
            <a:ext cx="4421023" cy="2707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E58498-B4D8-4784-ADBA-B56DFF86A014}"/>
              </a:ext>
            </a:extLst>
          </p:cNvPr>
          <p:cNvSpPr txBox="1"/>
          <p:nvPr userDrawn="1"/>
        </p:nvSpPr>
        <p:spPr>
          <a:xfrm>
            <a:off x="1395167" y="208568"/>
            <a:ext cx="668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BD6091-4231-FD99-6E6A-DD04CEA31CC2}"/>
              </a:ext>
            </a:extLst>
          </p:cNvPr>
          <p:cNvSpPr txBox="1"/>
          <p:nvPr userDrawn="1"/>
        </p:nvSpPr>
        <p:spPr>
          <a:xfrm>
            <a:off x="1506586" y="1432893"/>
            <a:ext cx="640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Learn more at </a:t>
            </a:r>
            <a:r>
              <a:rPr lang="en-US" sz="2800" b="1">
                <a:solidFill>
                  <a:schemeClr val="bg1"/>
                </a:solidFill>
              </a:rPr>
              <a:t>FoursquareITP.com</a:t>
            </a:r>
          </a:p>
        </p:txBody>
      </p:sp>
      <p:pic>
        <p:nvPicPr>
          <p:cNvPr id="50" name="Graphic 49" descr="Cursor with solid fill">
            <a:extLst>
              <a:ext uri="{FF2B5EF4-FFF2-40B4-BE49-F238E27FC236}">
                <a16:creationId xmlns:a16="http://schemas.microsoft.com/office/drawing/2014/main" id="{039C7EC6-BA0D-3B75-9201-A0AD17502B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993" y="1511916"/>
            <a:ext cx="428053" cy="4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22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F2A41-6EF7-C4FB-1BFB-8D7C35D4D98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46C61-8A37-681C-21E5-57621A6C2B7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25598" y="1447800"/>
            <a:ext cx="9721851" cy="1603409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558F-9FB9-DA61-4DD1-DFF116FA94C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625600" y="3289749"/>
            <a:ext cx="9721850" cy="886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FAEDE4-BA8A-2C97-6B32-7742D55A02B9}"/>
              </a:ext>
            </a:extLst>
          </p:cNvPr>
          <p:cNvGrpSpPr/>
          <p:nvPr userDrawn="1"/>
        </p:nvGrpSpPr>
        <p:grpSpPr>
          <a:xfrm>
            <a:off x="629284" y="381000"/>
            <a:ext cx="332232" cy="6003163"/>
            <a:chOff x="629284" y="381000"/>
            <a:chExt cx="332232" cy="600316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AE4144-819C-9D6A-83AC-BAE0A95CF1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5400" y="482600"/>
              <a:ext cx="0" cy="5600700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2693543-1D08-9DEA-2BF7-0DFB0C7E6D87}"/>
                </a:ext>
              </a:extLst>
            </p:cNvPr>
            <p:cNvSpPr/>
            <p:nvPr userDrawn="1"/>
          </p:nvSpPr>
          <p:spPr>
            <a:xfrm>
              <a:off x="629284" y="381000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5F63588-AC16-E329-2B69-6452F8197522}"/>
                </a:ext>
              </a:extLst>
            </p:cNvPr>
            <p:cNvSpPr/>
            <p:nvPr userDrawn="1"/>
          </p:nvSpPr>
          <p:spPr>
            <a:xfrm>
              <a:off x="629284" y="1562100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964C008-A0AF-8A96-93AB-1CDC8C5DA3CB}"/>
                </a:ext>
              </a:extLst>
            </p:cNvPr>
            <p:cNvSpPr/>
            <p:nvPr userDrawn="1"/>
          </p:nvSpPr>
          <p:spPr>
            <a:xfrm>
              <a:off x="629284" y="2900934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AAA327-C83F-E0AA-E260-6513660A1AF8}"/>
                </a:ext>
              </a:extLst>
            </p:cNvPr>
            <p:cNvSpPr/>
            <p:nvPr userDrawn="1"/>
          </p:nvSpPr>
          <p:spPr>
            <a:xfrm>
              <a:off x="629284" y="3904234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27D8346-034F-08AE-3C1A-20B8054B7146}"/>
                </a:ext>
              </a:extLst>
            </p:cNvPr>
            <p:cNvSpPr/>
            <p:nvPr userDrawn="1"/>
          </p:nvSpPr>
          <p:spPr>
            <a:xfrm>
              <a:off x="629284" y="6051931"/>
              <a:ext cx="332232" cy="332232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15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F2A41-6EF7-C4FB-1BFB-8D7C35D4D98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46C61-8A37-681C-21E5-57621A6C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8" y="1447800"/>
            <a:ext cx="9721851" cy="1603409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558F-9FB9-DA61-4DD1-DFF116FA9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600" y="3289749"/>
            <a:ext cx="9721850" cy="886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B638BA-41C6-D51F-E896-0E536A279861}"/>
              </a:ext>
            </a:extLst>
          </p:cNvPr>
          <p:cNvGrpSpPr/>
          <p:nvPr userDrawn="1"/>
        </p:nvGrpSpPr>
        <p:grpSpPr>
          <a:xfrm>
            <a:off x="629284" y="381000"/>
            <a:ext cx="332232" cy="6003163"/>
            <a:chOff x="629284" y="381000"/>
            <a:chExt cx="332232" cy="60031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7DDCA1A-DAAB-FDED-32AF-DDA6691236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5400" y="482600"/>
              <a:ext cx="0" cy="5600700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9A26C1-98E5-8A15-0426-656EAA0E3834}"/>
                </a:ext>
              </a:extLst>
            </p:cNvPr>
            <p:cNvSpPr/>
            <p:nvPr userDrawn="1"/>
          </p:nvSpPr>
          <p:spPr>
            <a:xfrm>
              <a:off x="629284" y="381000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65736E-F09C-41B4-E0CD-BCE04EA1B53D}"/>
                </a:ext>
              </a:extLst>
            </p:cNvPr>
            <p:cNvSpPr/>
            <p:nvPr userDrawn="1"/>
          </p:nvSpPr>
          <p:spPr>
            <a:xfrm>
              <a:off x="629284" y="1562100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8774E9E-D2A5-12CD-DB89-EC1EA489ACAE}"/>
                </a:ext>
              </a:extLst>
            </p:cNvPr>
            <p:cNvSpPr/>
            <p:nvPr userDrawn="1"/>
          </p:nvSpPr>
          <p:spPr>
            <a:xfrm>
              <a:off x="629284" y="2900934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D379C1-CB6A-6A91-C50B-E5C99D594934}"/>
                </a:ext>
              </a:extLst>
            </p:cNvPr>
            <p:cNvSpPr/>
            <p:nvPr userDrawn="1"/>
          </p:nvSpPr>
          <p:spPr>
            <a:xfrm>
              <a:off x="629284" y="3904234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D1F265-D2B1-9645-631B-59BE69A1D6DE}"/>
                </a:ext>
              </a:extLst>
            </p:cNvPr>
            <p:cNvSpPr/>
            <p:nvPr userDrawn="1"/>
          </p:nvSpPr>
          <p:spPr>
            <a:xfrm>
              <a:off x="629284" y="6051931"/>
              <a:ext cx="332232" cy="332232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214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F2A41-6EF7-C4FB-1BFB-8D7C35D4D98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46C61-8A37-681C-21E5-57621A6C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8" y="1447800"/>
            <a:ext cx="9721851" cy="1603409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558F-9FB9-DA61-4DD1-DFF116FA9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600" y="3289749"/>
            <a:ext cx="9721850" cy="886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CD70F3-3AF0-C6CA-12ED-20187531AF8B}"/>
              </a:ext>
            </a:extLst>
          </p:cNvPr>
          <p:cNvGrpSpPr/>
          <p:nvPr userDrawn="1"/>
        </p:nvGrpSpPr>
        <p:grpSpPr>
          <a:xfrm>
            <a:off x="629284" y="381000"/>
            <a:ext cx="332232" cy="6003163"/>
            <a:chOff x="629284" y="381000"/>
            <a:chExt cx="332232" cy="60031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36CA1DD-3E40-BE1E-AA48-1EAB795537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5400" y="482600"/>
              <a:ext cx="0" cy="5600700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AE841AA-0B0F-BD88-9417-AAC843D431DE}"/>
                </a:ext>
              </a:extLst>
            </p:cNvPr>
            <p:cNvSpPr/>
            <p:nvPr userDrawn="1"/>
          </p:nvSpPr>
          <p:spPr>
            <a:xfrm>
              <a:off x="629284" y="381000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ADBBC9F-D9CD-BC59-4CF5-D4FF1A62FF31}"/>
                </a:ext>
              </a:extLst>
            </p:cNvPr>
            <p:cNvSpPr/>
            <p:nvPr userDrawn="1"/>
          </p:nvSpPr>
          <p:spPr>
            <a:xfrm>
              <a:off x="629284" y="1562100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A752274-2682-9BF8-A6FA-170D89CADA69}"/>
                </a:ext>
              </a:extLst>
            </p:cNvPr>
            <p:cNvSpPr/>
            <p:nvPr userDrawn="1"/>
          </p:nvSpPr>
          <p:spPr>
            <a:xfrm>
              <a:off x="629284" y="2900934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198D34-AED0-AF8A-267E-658D52DE2105}"/>
                </a:ext>
              </a:extLst>
            </p:cNvPr>
            <p:cNvSpPr/>
            <p:nvPr userDrawn="1"/>
          </p:nvSpPr>
          <p:spPr>
            <a:xfrm>
              <a:off x="629284" y="3904234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C5B8F1B-FE1F-FAEC-197B-A495F7DA69E7}"/>
                </a:ext>
              </a:extLst>
            </p:cNvPr>
            <p:cNvSpPr/>
            <p:nvPr userDrawn="1"/>
          </p:nvSpPr>
          <p:spPr>
            <a:xfrm>
              <a:off x="629284" y="6051931"/>
              <a:ext cx="332232" cy="332232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440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F2A41-6EF7-C4FB-1BFB-8D7C35D4D98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46C61-8A37-681C-21E5-57621A6C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8" y="1447800"/>
            <a:ext cx="9721851" cy="1603409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558F-9FB9-DA61-4DD1-DFF116FA9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600" y="3289749"/>
            <a:ext cx="9721850" cy="886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CFF275-7CE3-5C59-83B8-8A4165F28EAA}"/>
              </a:ext>
            </a:extLst>
          </p:cNvPr>
          <p:cNvGrpSpPr/>
          <p:nvPr userDrawn="1"/>
        </p:nvGrpSpPr>
        <p:grpSpPr>
          <a:xfrm>
            <a:off x="629284" y="381000"/>
            <a:ext cx="332232" cy="6003163"/>
            <a:chOff x="629284" y="381000"/>
            <a:chExt cx="332232" cy="60031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748C0FA-29C8-A881-9646-742CB47D08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5400" y="482600"/>
              <a:ext cx="0" cy="5600700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257CC6F-0C20-6D61-4BA7-3B59C93C9A00}"/>
                </a:ext>
              </a:extLst>
            </p:cNvPr>
            <p:cNvSpPr/>
            <p:nvPr userDrawn="1"/>
          </p:nvSpPr>
          <p:spPr>
            <a:xfrm>
              <a:off x="629284" y="381000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3D57D7F-9F92-7BF6-6490-CDA9FCEF8D8D}"/>
                </a:ext>
              </a:extLst>
            </p:cNvPr>
            <p:cNvSpPr/>
            <p:nvPr userDrawn="1"/>
          </p:nvSpPr>
          <p:spPr>
            <a:xfrm>
              <a:off x="629284" y="1562100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ED215E-48A8-6582-B813-9589C536A4E3}"/>
                </a:ext>
              </a:extLst>
            </p:cNvPr>
            <p:cNvSpPr/>
            <p:nvPr userDrawn="1"/>
          </p:nvSpPr>
          <p:spPr>
            <a:xfrm>
              <a:off x="629284" y="2900934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32FA25-F802-DBA4-10B6-166CED744366}"/>
                </a:ext>
              </a:extLst>
            </p:cNvPr>
            <p:cNvSpPr/>
            <p:nvPr userDrawn="1"/>
          </p:nvSpPr>
          <p:spPr>
            <a:xfrm>
              <a:off x="629284" y="3904234"/>
              <a:ext cx="332232" cy="33223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3E70D2-0218-133A-9450-B040823BBD17}"/>
                </a:ext>
              </a:extLst>
            </p:cNvPr>
            <p:cNvSpPr/>
            <p:nvPr userDrawn="1"/>
          </p:nvSpPr>
          <p:spPr>
            <a:xfrm>
              <a:off x="629284" y="6051931"/>
              <a:ext cx="332232" cy="332232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393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7B5B-78B2-E79F-D838-B3CA5880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39185-FFB0-B89B-29F6-5B4D6EBD2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2101"/>
            <a:ext cx="5181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US">
                <a:solidFill>
                  <a:schemeClr val="tx2"/>
                </a:solidFill>
              </a:defRPr>
            </a:lvl5pPr>
          </a:lstStyle>
          <a:p>
            <a:pPr marL="461963" lvl="0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marL="461963" lvl="1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marL="461963" lvl="2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marL="461963" lvl="3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marL="461963" lvl="4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4CDA9-4215-6512-B284-79182D426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2101"/>
            <a:ext cx="5181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61963" lvl="0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marL="461963" lvl="1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marL="461963" lvl="2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marL="461963" lvl="3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marL="461963" lvl="4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2AF58-2F29-C009-A653-A18E6E6B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23F57-3BC6-F43F-2FAC-81EC32EE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EB901-9207-D324-3035-F54C17B6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A27F-6FF2-FD6A-6B92-C3A29BBF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2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587BD-BADD-166F-51CF-04F2813B6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79563"/>
            <a:ext cx="5157787" cy="5946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4D33C-2197-8419-8FA5-C1C967673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60104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61963" lvl="0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marL="461963" lvl="1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marL="461963" lvl="2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marL="461963" lvl="3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marL="461963" lvl="4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42C58-07ED-CCD6-23DF-62D695DEB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79563"/>
            <a:ext cx="5183188" cy="5946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195C3F-C0E1-FEF0-A343-9D06C6146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60104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61963" lvl="0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marL="461963" lvl="1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marL="461963" lvl="2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marL="461963" lvl="3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marL="461963" lvl="4" indent="-461963">
              <a:buClr>
                <a:schemeClr val="accent1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E7757-C5FE-8D15-1533-AE382A53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3D53A-F052-6ABE-216F-227774FC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B07C87-C735-3AFF-7B68-687A67D6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2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F5C69-401E-0E2C-3C88-1271559E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F3FA5-0E1C-282F-F7A1-02046A5E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B6B0E-0542-660E-9034-46AC4B1C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01D25-3DEE-B1DA-31FE-A1C2D4A2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4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846D2-262C-5E49-33F0-C599B393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2E31-CA22-9635-6913-5626EBCDF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17258"/>
            <a:ext cx="2743200" cy="16136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October 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1C822-7701-2C68-1644-2DE514061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6530" y="6514108"/>
            <a:ext cx="5447270" cy="19974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Transportation Association of Maryland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8FA3F-9504-9222-4E6B-B8411E270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411" y="6356350"/>
            <a:ext cx="365760" cy="365125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36049E95-97FD-473C-9722-2B483D8EBF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705FDD0-276A-9B71-3373-DBC87E5664B0}"/>
              </a:ext>
            </a:extLst>
          </p:cNvPr>
          <p:cNvGrpSpPr/>
          <p:nvPr userDrawn="1"/>
        </p:nvGrpSpPr>
        <p:grpSpPr>
          <a:xfrm>
            <a:off x="838200" y="266700"/>
            <a:ext cx="10515600" cy="0"/>
            <a:chOff x="819150" y="266700"/>
            <a:chExt cx="9124950" cy="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734F0CC-F65B-EE63-F6A6-E28BE8B9B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9150" y="266700"/>
              <a:ext cx="2286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3A26E06-B3BF-F5B7-58FD-C4324581B2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95625" y="266700"/>
              <a:ext cx="2286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707FD2-69BA-7096-FFD9-C9FB44E731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81625" y="266700"/>
              <a:ext cx="228600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99F98B-05C6-03B7-F3DA-C2732E587A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58100" y="266700"/>
              <a:ext cx="22860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56AD2E99-D66E-94AE-B40F-7D3DF73C18E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65237" y="6331987"/>
            <a:ext cx="1335087" cy="42994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CAF8391-BB01-7D7E-822B-1A21BAD887A9}"/>
              </a:ext>
            </a:extLst>
          </p:cNvPr>
          <p:cNvGrpSpPr/>
          <p:nvPr userDrawn="1"/>
        </p:nvGrpSpPr>
        <p:grpSpPr>
          <a:xfrm>
            <a:off x="835819" y="6159103"/>
            <a:ext cx="10571320" cy="91440"/>
            <a:chOff x="835819" y="6159103"/>
            <a:chExt cx="10571320" cy="9144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8A4478F-6861-1687-D02A-9F32334F18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8412" y="6204823"/>
              <a:ext cx="10529741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3B1672C-491C-4103-366C-759D98F8E6A0}"/>
                </a:ext>
              </a:extLst>
            </p:cNvPr>
            <p:cNvSpPr/>
            <p:nvPr userDrawn="1"/>
          </p:nvSpPr>
          <p:spPr>
            <a:xfrm>
              <a:off x="835819" y="6159103"/>
              <a:ext cx="91440" cy="914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93A3970-EF5B-8853-46A9-DF5A5EAC86BE}"/>
                </a:ext>
              </a:extLst>
            </p:cNvPr>
            <p:cNvSpPr/>
            <p:nvPr userDrawn="1"/>
          </p:nvSpPr>
          <p:spPr>
            <a:xfrm>
              <a:off x="2390775" y="6159103"/>
              <a:ext cx="91440" cy="914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1507D0D-F520-3B3E-D52F-704659956551}"/>
                </a:ext>
              </a:extLst>
            </p:cNvPr>
            <p:cNvSpPr/>
            <p:nvPr userDrawn="1"/>
          </p:nvSpPr>
          <p:spPr>
            <a:xfrm>
              <a:off x="5357812" y="6159103"/>
              <a:ext cx="91440" cy="914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999A9D4-6755-6BD9-721F-CD9C548626A4}"/>
                </a:ext>
              </a:extLst>
            </p:cNvPr>
            <p:cNvSpPr/>
            <p:nvPr userDrawn="1"/>
          </p:nvSpPr>
          <p:spPr>
            <a:xfrm>
              <a:off x="11315699" y="6159103"/>
              <a:ext cx="91440" cy="91440"/>
            </a:xfrm>
            <a:prstGeom prst="ellipse">
              <a:avLst/>
            </a:prstGeom>
            <a:ln w="127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</p:grp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4083375-C158-390F-DAD7-163C98D29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5643"/>
            <a:ext cx="10515600" cy="458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27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709" r:id="rId4"/>
    <p:sldLayoutId id="2147483710" r:id="rId5"/>
    <p:sldLayoutId id="2147483711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714" r:id="rId13"/>
    <p:sldLayoutId id="2147483715" r:id="rId14"/>
    <p:sldLayoutId id="2147483692" r:id="rId15"/>
    <p:sldLayoutId id="2147483693" r:id="rId16"/>
    <p:sldLayoutId id="2147483696" r:id="rId17"/>
    <p:sldLayoutId id="2147483712" r:id="rId18"/>
    <p:sldLayoutId id="2147483713" r:id="rId19"/>
    <p:sldLayoutId id="2147483716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75000"/>
        <a:buFont typeface="Wingdings" panose="05000000000000000000" pitchFamily="2" charset="2"/>
        <a:buChar char=""/>
        <a:defRPr lang="en-US" sz="2800" kern="1200" smtClean="0">
          <a:solidFill>
            <a:schemeClr val="tx2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Wingdings" panose="05000000000000000000" pitchFamily="2" charset="2"/>
        <a:buChar char="p"/>
        <a:defRPr lang="en-US" sz="2400" kern="1200" smtClean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338138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l"/>
        <a:defRPr lang="en-US" sz="2000" kern="1200" smtClean="0">
          <a:solidFill>
            <a:schemeClr val="tx2"/>
          </a:solidFill>
          <a:latin typeface="+mn-lt"/>
          <a:ea typeface="+mn-ea"/>
          <a:cs typeface="+mn-cs"/>
        </a:defRPr>
      </a:lvl3pPr>
      <a:lvl4pPr marL="1490663" indent="-347663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¢"/>
        <a:defRPr lang="en-US" sz="1800" kern="1200" smtClean="0">
          <a:solidFill>
            <a:schemeClr val="tx2"/>
          </a:solidFill>
          <a:latin typeface="+mn-lt"/>
          <a:ea typeface="+mn-ea"/>
          <a:cs typeface="+mn-cs"/>
        </a:defRPr>
      </a:lvl4pPr>
      <a:lvl5pPr marL="17192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lang="en-US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  <p15:guide id="4" orient="horz" pos="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ncatt.thinkific.com/courses/microtransit-service-desig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sv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Relationship Id="rId27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map of a city&#10;&#10;Description automatically generated">
            <a:extLst>
              <a:ext uri="{FF2B5EF4-FFF2-40B4-BE49-F238E27FC236}">
                <a16:creationId xmlns:a16="http://schemas.microsoft.com/office/drawing/2014/main" id="{3FEDA324-7732-9AC1-975F-0F7370C6B11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518826B-D603-A065-0D48-CABEC8FDB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>
                <a:latin typeface="Bierstadt "/>
              </a:rPr>
            </a:br>
            <a:r>
              <a:rPr lang="en-US">
                <a:latin typeface="Bierstadt "/>
              </a:rPr>
              <a:t>Microtransit, Macro Impact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7DE2BF1-0745-9AD6-10AF-4A4E52BBE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dirty="0">
              <a:latin typeface="Bierstadt" panose="020B00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4F1E8F-1895-C561-D0FD-402645EB47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65C2672-CA66-23B2-ACCD-0FEFAE7ECC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22FD015-D968-4D72-3C68-141D9BA50CC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9" r="17449"/>
          <a:stretch/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D7C1E18-988B-FACE-A03E-628A792609E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5" t="694" r="2591" b="-694"/>
          <a:stretch>
            <a:fillRect/>
          </a:stretch>
        </p:blipFill>
        <p:spPr>
          <a:xfrm>
            <a:off x="7839140" y="4702076"/>
            <a:ext cx="1828800" cy="18288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4DCEEECD-70B3-C08F-393B-12C26F662D0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4" r="18114"/>
          <a:stretch/>
        </p:blipFill>
        <p:spPr>
          <a:xfrm>
            <a:off x="9998140" y="2276376"/>
            <a:ext cx="1828800" cy="1828800"/>
          </a:xfrm>
        </p:spPr>
      </p:pic>
      <p:pic>
        <p:nvPicPr>
          <p:cNvPr id="29" name="Picture Placeholder 28" descr="A white bus on the street&#10;&#10;AI-generated content may be incorrect.">
            <a:extLst>
              <a:ext uri="{FF2B5EF4-FFF2-40B4-BE49-F238E27FC236}">
                <a16:creationId xmlns:a16="http://schemas.microsoft.com/office/drawing/2014/main" id="{6BC8E12E-321C-F14E-C984-F5F41144F3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6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82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6A25E14-9040-EC89-6149-5DCE5B7DF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9450" cy="107899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Defanging Goals: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Value considerations for rural and suburban systems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1C51C10-AF2A-41DC-03BA-290FC55781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084639"/>
              </p:ext>
            </p:extLst>
          </p:nvPr>
        </p:nvGraphicFramePr>
        <p:xfrm>
          <a:off x="838200" y="1557338"/>
          <a:ext cx="10515600" cy="451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96EEB-D4C4-49A5-8B55-404DA5F0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6530" y="6514108"/>
            <a:ext cx="5447270" cy="199747"/>
          </a:xfrm>
        </p:spPr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C2D27-E42B-46D7-947A-834348FB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411" y="6356350"/>
            <a:ext cx="365760" cy="365125"/>
          </a:xfrm>
        </p:spPr>
        <p:txBody>
          <a:bodyPr/>
          <a:lstStyle/>
          <a:p>
            <a:fld id="{36049E95-97FD-473C-9722-2B483D8EBF6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66CE0CC6-4942-837B-2770-DF796117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17258"/>
            <a:ext cx="2743200" cy="161369"/>
          </a:xfrm>
        </p:spPr>
        <p:txBody>
          <a:bodyPr/>
          <a:lstStyle/>
          <a:p>
            <a:r>
              <a:rPr lang="en-US"/>
              <a:t>October 8, 2025</a:t>
            </a:r>
          </a:p>
        </p:txBody>
      </p:sp>
    </p:spTree>
    <p:extLst>
      <p:ext uri="{BB962C8B-B14F-4D97-AF65-F5344CB8AC3E}">
        <p14:creationId xmlns:p14="http://schemas.microsoft.com/office/powerpoint/2010/main" val="88678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738252A-8FB5-5316-C193-82E423AA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What factors influence microtransit success?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4BC550B-AB56-8D58-7361-49D80C20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550"/>
            <a:ext cx="5257800" cy="45211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a quantitative perspective, areas with the greatest likelihood for success with microtransit can be found by looking at data through three lenses: </a:t>
            </a:r>
          </a:p>
          <a:p>
            <a:r>
              <a:rPr lang="en-US" dirty="0"/>
              <a:t>Transit need and potential (microtransit suitability), </a:t>
            </a:r>
          </a:p>
          <a:p>
            <a:r>
              <a:rPr lang="en-US" dirty="0"/>
              <a:t>Transit productivity, and </a:t>
            </a:r>
          </a:p>
          <a:p>
            <a:r>
              <a:rPr lang="en-US" dirty="0"/>
              <a:t>Trip demand.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43B3825-4504-AC39-F3F2-3E398AD1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F5F3D-F7D6-AB99-8740-EA8564E4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079BB-DAF4-62D1-9845-620A19C0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5ADC9C-462F-2E6F-23CA-E7ED3A49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386" y="1479598"/>
            <a:ext cx="4067392" cy="40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2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4FDF3BA-07EB-B1AB-4BF0-66DFB1B8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639" y="315553"/>
            <a:ext cx="1696299" cy="1752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0D20D-5A76-43CB-A470-65DD7AD7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97C93C"/>
                </a:solidFill>
              </a:rPr>
              <a:t>Microtransit Suitability </a:t>
            </a:r>
            <a:endParaRPr lang="en-US" dirty="0">
              <a:solidFill>
                <a:srgbClr val="97C93C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8B30F-4006-4600-970B-B88C9BDB2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94967"/>
            <a:ext cx="5157787" cy="4149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a bivariate analysis is a helpful way to visualize where microtransit could be suitable throughout a study area. </a:t>
            </a:r>
          </a:p>
          <a:p>
            <a:r>
              <a:rPr lang="en-US" b="1" dirty="0"/>
              <a:t>Transit potential: </a:t>
            </a:r>
            <a:r>
              <a:rPr lang="en-US" dirty="0"/>
              <a:t>density of residents and jobs in an area (viability of transit service)</a:t>
            </a:r>
          </a:p>
          <a:p>
            <a:r>
              <a:rPr lang="en-US" b="1" dirty="0"/>
              <a:t>Transit propensity: </a:t>
            </a:r>
            <a:r>
              <a:rPr lang="en-US" dirty="0"/>
              <a:t>density of specific population groups that are more likely to use public transit (need for transit)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93EEC-7FD9-4995-9E05-B4407EF4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57E30C-3CC5-43FB-A2CC-55B527A0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53D45-67FA-4058-99C8-C25C9381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2607-E7B6-43E1-B90F-186EF06C3436}" type="slidenum">
              <a:rPr lang="en-US" smtClean="0"/>
              <a:t>12</a:t>
            </a:fld>
            <a:endParaRPr lang="en-US"/>
          </a:p>
        </p:txBody>
      </p:sp>
      <p:pic>
        <p:nvPicPr>
          <p:cNvPr id="10" name="Content Placeholder 12" descr="Timeline&#10;&#10;Description automatically generated">
            <a:extLst>
              <a:ext uri="{FF2B5EF4-FFF2-40B4-BE49-F238E27FC236}">
                <a16:creationId xmlns:a16="http://schemas.microsoft.com/office/drawing/2014/main" id="{D681142E-2E3F-43BB-8984-CB627194B7AA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018214" y="1837660"/>
            <a:ext cx="4177420" cy="4149725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B3AE6B-4948-7F1D-1296-310AF1E958D4}"/>
              </a:ext>
            </a:extLst>
          </p:cNvPr>
          <p:cNvSpPr/>
          <p:nvPr/>
        </p:nvSpPr>
        <p:spPr>
          <a:xfrm>
            <a:off x="8147464" y="3912522"/>
            <a:ext cx="1781175" cy="1816576"/>
          </a:xfrm>
          <a:prstGeom prst="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6A29FD-01A1-6EC4-85BF-5673E9E37F1F}"/>
              </a:ext>
            </a:extLst>
          </p:cNvPr>
          <p:cNvCxnSpPr>
            <a:cxnSpLocks/>
          </p:cNvCxnSpPr>
          <p:nvPr/>
        </p:nvCxnSpPr>
        <p:spPr>
          <a:xfrm>
            <a:off x="9982200" y="4876891"/>
            <a:ext cx="565859" cy="148995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D6B26C23-8FA5-73F4-5CF9-ADC62DBDC4BA}"/>
              </a:ext>
            </a:extLst>
          </p:cNvPr>
          <p:cNvSpPr txBox="1">
            <a:spLocks/>
          </p:cNvSpPr>
          <p:nvPr/>
        </p:nvSpPr>
        <p:spPr>
          <a:xfrm>
            <a:off x="10548059" y="4873577"/>
            <a:ext cx="1905924" cy="465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solidFill>
                  <a:schemeClr val="accent3"/>
                </a:solidFill>
              </a:rPr>
              <a:t>Sweet Spot</a:t>
            </a:r>
          </a:p>
        </p:txBody>
      </p:sp>
    </p:spTree>
    <p:extLst>
      <p:ext uri="{BB962C8B-B14F-4D97-AF65-F5344CB8AC3E}">
        <p14:creationId xmlns:p14="http://schemas.microsoft.com/office/powerpoint/2010/main" val="3127780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FF969-577D-2A65-0D52-BDF9A4691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DD69993-36BD-A1DD-1085-C196046E6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518" y="398195"/>
            <a:ext cx="1696299" cy="1752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9C8AEE-F917-B3C9-FC70-0167F7FB5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4518" y="407721"/>
            <a:ext cx="1655912" cy="1744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4CC6B7-F2D7-C690-3E6B-8588C737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DA685"/>
                </a:solidFill>
              </a:rPr>
              <a:t>Trip Demand Analysis</a:t>
            </a:r>
            <a:endParaRPr lang="en-US" dirty="0">
              <a:solidFill>
                <a:srgbClr val="4DA685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CC6B6-13F2-0876-4D93-F95878017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94967"/>
            <a:ext cx="5157787" cy="41497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 Trip taker demographics: </a:t>
            </a:r>
            <a:r>
              <a:rPr lang="en-US" dirty="0"/>
              <a:t>Trips by populations that are more likely to use transit.</a:t>
            </a:r>
          </a:p>
          <a:p>
            <a:r>
              <a:rPr lang="en-US" b="1" dirty="0"/>
              <a:t>A Trip purpose: </a:t>
            </a:r>
            <a:r>
              <a:rPr lang="en-US" dirty="0"/>
              <a:t>Trips that could be better serviced by microtransit if they have a mix of purposes such as to work, retail destinations, and medical appointments, as well as if trip origins and destinations are either unserved or underserved by existing transit service.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CDBBD-A946-8DCD-18A6-FF56E0AC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9E1BF6-4A34-C7DA-D22A-C1665A44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2B3BB-0E98-6589-1759-73657B46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2607-E7B6-43E1-B90F-186EF06C3436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1286A1-5346-05AA-A883-BA9B10570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461468"/>
            <a:ext cx="5183188" cy="2816721"/>
          </a:xfrm>
          <a:prstGeom prst="snipRoundRect">
            <a:avLst/>
          </a:prstGeom>
          <a:solidFill>
            <a:srgbClr val="4DA685">
              <a:alpha val="40000"/>
            </a:srgbClr>
          </a:solidFill>
          <a:ln>
            <a:solidFill>
              <a:srgbClr val="000000">
                <a:alpha val="40000"/>
              </a:srgb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trip demand analysis provides more information about the travel needs that microtransit may be able to serve and can inform identification of microtransit service area (or “zone”) boundaries</a:t>
            </a:r>
          </a:p>
        </p:txBody>
      </p:sp>
    </p:spTree>
    <p:extLst>
      <p:ext uri="{BB962C8B-B14F-4D97-AF65-F5344CB8AC3E}">
        <p14:creationId xmlns:p14="http://schemas.microsoft.com/office/powerpoint/2010/main" val="2881401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522E3-9D5A-AEF0-8102-EF98334AC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EBD6FDB-1A98-953C-13D3-12C4072B0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518" y="398195"/>
            <a:ext cx="1696299" cy="1752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E9C70C-1F74-61B3-2295-F501E96E5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4518" y="407721"/>
            <a:ext cx="1655912" cy="17447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89B3E8-C8C8-0C0A-B8BE-CF228EA39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8639" y="422008"/>
            <a:ext cx="1623601" cy="171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C036AE-DFA7-58CE-098C-6B57208CD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43963"/>
                </a:solidFill>
              </a:rPr>
              <a:t>Microtransit Suitability </a:t>
            </a:r>
            <a:endParaRPr lang="en-US" dirty="0">
              <a:solidFill>
                <a:srgbClr val="143963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C5678-5FBC-39BD-114B-AC22D5754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94967"/>
            <a:ext cx="5157787" cy="4149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a bivariate analysis is a helpful way to visualize where microtransit could be suitable throughout a study area. </a:t>
            </a:r>
          </a:p>
          <a:p>
            <a:r>
              <a:rPr lang="en-US" b="1" dirty="0"/>
              <a:t>Transit potential: </a:t>
            </a:r>
            <a:r>
              <a:rPr lang="en-US" dirty="0"/>
              <a:t>density of residents and jobs in an area (viability of transit service)</a:t>
            </a:r>
          </a:p>
          <a:p>
            <a:r>
              <a:rPr lang="en-US" b="1" dirty="0"/>
              <a:t>Transit propensity: </a:t>
            </a:r>
            <a:r>
              <a:rPr lang="en-US" dirty="0"/>
              <a:t>density of specific population groups that are more likely to use public transit (need for transit)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2E95D-C774-E26A-2E97-E73F7B3A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226F6-8DD4-B330-FBB6-753481E8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1BC418-181A-5F8D-4A0B-2BBEF95C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2607-E7B6-43E1-B90F-186EF06C3436}" type="slidenum">
              <a:rPr lang="en-US" smtClean="0"/>
              <a:t>14</a:t>
            </a:fld>
            <a:endParaRPr lang="en-US"/>
          </a:p>
        </p:txBody>
      </p:sp>
      <p:pic>
        <p:nvPicPr>
          <p:cNvPr id="10" name="Content Placeholder 12" descr="Timeline&#10;&#10;Description automatically generated">
            <a:extLst>
              <a:ext uri="{FF2B5EF4-FFF2-40B4-BE49-F238E27FC236}">
                <a16:creationId xmlns:a16="http://schemas.microsoft.com/office/drawing/2014/main" id="{88E2B294-60D8-0C7F-1B00-BF310191D141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6018214" y="1837660"/>
            <a:ext cx="4177420" cy="4149725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928462-94AD-1984-310B-CF887392D0FD}"/>
              </a:ext>
            </a:extLst>
          </p:cNvPr>
          <p:cNvSpPr/>
          <p:nvPr/>
        </p:nvSpPr>
        <p:spPr>
          <a:xfrm>
            <a:off x="8147464" y="3912522"/>
            <a:ext cx="1781175" cy="1816576"/>
          </a:xfrm>
          <a:prstGeom prst="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AFDF2B-EF71-4CEF-6E7E-87922847E449}"/>
              </a:ext>
            </a:extLst>
          </p:cNvPr>
          <p:cNvCxnSpPr>
            <a:cxnSpLocks/>
          </p:cNvCxnSpPr>
          <p:nvPr/>
        </p:nvCxnSpPr>
        <p:spPr>
          <a:xfrm>
            <a:off x="9982200" y="4876891"/>
            <a:ext cx="565859" cy="148995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915C426A-6FFA-E46E-77F9-5E1F02F298A6}"/>
              </a:ext>
            </a:extLst>
          </p:cNvPr>
          <p:cNvSpPr txBox="1">
            <a:spLocks/>
          </p:cNvSpPr>
          <p:nvPr/>
        </p:nvSpPr>
        <p:spPr>
          <a:xfrm>
            <a:off x="10548059" y="4873577"/>
            <a:ext cx="1905924" cy="465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solidFill>
                  <a:schemeClr val="accent3"/>
                </a:solidFill>
              </a:rPr>
              <a:t>Sweet Spot</a:t>
            </a:r>
          </a:p>
        </p:txBody>
      </p:sp>
    </p:spTree>
    <p:extLst>
      <p:ext uri="{BB962C8B-B14F-4D97-AF65-F5344CB8AC3E}">
        <p14:creationId xmlns:p14="http://schemas.microsoft.com/office/powerpoint/2010/main" val="80005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63CFA-320E-7323-CB5F-1DC31E42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Baltimore Region Example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2C446A-DF13-2812-20BB-8AC498B70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33575"/>
            <a:ext cx="4919468" cy="2200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Areas to Integrate Microtransit into the Baltimore Region’s Fixed-Route Network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1B4BD6-9DD9-272D-FD47-6FF7B343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270AAC9-9039-765D-B419-B43017716A1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-4399" t="-2194" r="-4714" b="-219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solidFill>
            <a:prstClr val="white">
              <a:lumMod val="95000"/>
            </a:prstClr>
          </a:solidFill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AFF8E-17EC-3B0E-28E6-D1F7D019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CF254-591C-95C8-F08A-77FAB011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</p:spTree>
    <p:extLst>
      <p:ext uri="{BB962C8B-B14F-4D97-AF65-F5344CB8AC3E}">
        <p14:creationId xmlns:p14="http://schemas.microsoft.com/office/powerpoint/2010/main" val="396939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B8BFA-71CC-8E39-3663-0DDEF35B1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84C3-1EC9-5036-B5BA-B2BC9941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Implementation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B4484-5C94-32DE-5E1C-3C0115876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will microtransit work?</a:t>
            </a:r>
          </a:p>
        </p:txBody>
      </p:sp>
    </p:spTree>
    <p:extLst>
      <p:ext uri="{BB962C8B-B14F-4D97-AF65-F5344CB8AC3E}">
        <p14:creationId xmlns:p14="http://schemas.microsoft.com/office/powerpoint/2010/main" val="369434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83C2A4-B6EB-C359-27F5-034A9A78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Service Model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3FA24-DE35-AE32-85AA-F2263098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Footer Placeholder 10">
            <a:extLst>
              <a:ext uri="{FF2B5EF4-FFF2-40B4-BE49-F238E27FC236}">
                <a16:creationId xmlns:a16="http://schemas.microsoft.com/office/drawing/2014/main" id="{61E4C33C-DD24-29C8-7229-F70F3BF3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6530" y="6514108"/>
            <a:ext cx="5447270" cy="199747"/>
          </a:xfrm>
        </p:spPr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C0DD2137-CD30-27DE-4980-AE670072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17258"/>
            <a:ext cx="2743200" cy="161369"/>
          </a:xfrm>
        </p:spPr>
        <p:txBody>
          <a:bodyPr/>
          <a:lstStyle/>
          <a:p>
            <a:r>
              <a:rPr lang="en-US"/>
              <a:t>October 8,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3EC4F-C68A-BF47-91DB-1E544074A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10" y="1444117"/>
            <a:ext cx="9760178" cy="45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1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D7CB-C150-92B7-F0F2-E4E8278D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Co-mingling Consideration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5D4A0-46F6-4165-20AE-BEDA71B0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BE778-B22F-E6E4-DA6B-C104EEFE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88F53-962C-E9E0-828A-773BCBB4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A637A2-DB9A-D818-A946-6F93BFB46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30" y="1444117"/>
            <a:ext cx="10154457" cy="46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50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41B6-E1CB-0714-3169-1D78A16C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What service delivery model makes sense for my agency?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ADFFF-3DBE-7CAE-8ACB-4693A526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6550"/>
            <a:ext cx="5895975" cy="4521107"/>
          </a:xfrm>
        </p:spPr>
        <p:txBody>
          <a:bodyPr/>
          <a:lstStyle/>
          <a:p>
            <a:r>
              <a:rPr lang="en-US" dirty="0"/>
              <a:t>Key Considerations:</a:t>
            </a:r>
          </a:p>
          <a:p>
            <a:pPr lvl="1"/>
            <a:r>
              <a:rPr lang="en-US" dirty="0"/>
              <a:t>Operational Control and Flexibility vs Risk Ownership</a:t>
            </a:r>
          </a:p>
          <a:p>
            <a:pPr lvl="1"/>
            <a:r>
              <a:rPr lang="en-US" dirty="0"/>
              <a:t>Ability to scale (vehicles and employees)</a:t>
            </a:r>
          </a:p>
          <a:p>
            <a:pPr lvl="1"/>
            <a:r>
              <a:rPr lang="en-US" dirty="0"/>
              <a:t>Technology needs </a:t>
            </a:r>
          </a:p>
          <a:p>
            <a:pPr lvl="1"/>
            <a:r>
              <a:rPr lang="en-US" dirty="0"/>
              <a:t>Customer service control</a:t>
            </a:r>
          </a:p>
          <a:p>
            <a:pPr lvl="1"/>
            <a:r>
              <a:rPr lang="en-US" dirty="0"/>
              <a:t>Booking &gt; Matching &gt; Dispatching &gt; Real Time Reporting needs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63C22-096C-60F3-3E60-1B4C4F3F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DA130-46D3-9127-FAF8-01A22175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B083-32B8-A226-C3F5-987FF103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B046A2-01A7-37AF-F1C7-766DF816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6471A5B-0254-FB68-C38F-DD092E958BCF}"/>
              </a:ext>
            </a:extLst>
          </p:cNvPr>
          <p:cNvSpPr txBox="1">
            <a:spLocks/>
          </p:cNvSpPr>
          <p:nvPr/>
        </p:nvSpPr>
        <p:spPr>
          <a:xfrm>
            <a:off x="3462187" y="2484123"/>
            <a:ext cx="6015188" cy="5419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sz="2400">
                <a:solidFill>
                  <a:schemeClr val="accent1"/>
                </a:solidFill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2"/>
                </a:solidFill>
              </a:defRPr>
            </a:lvl2pPr>
            <a:lvl3pPr marL="1143000" indent="-338138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</a:defRPr>
            </a:lvl3pPr>
            <a:lvl4pPr marL="1490663" indent="-347663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¢"/>
              <a:defRPr>
                <a:solidFill>
                  <a:schemeClr val="tx2"/>
                </a:solidFill>
              </a:defRPr>
            </a:lvl4pPr>
            <a:lvl5pPr marL="1719263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Vice President &amp; Senior Project Manager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0254798-CE63-202D-1DC1-50B8E6BE4C46}"/>
              </a:ext>
            </a:extLst>
          </p:cNvPr>
          <p:cNvSpPr txBox="1">
            <a:spLocks/>
          </p:cNvSpPr>
          <p:nvPr/>
        </p:nvSpPr>
        <p:spPr>
          <a:xfrm>
            <a:off x="3462187" y="2969190"/>
            <a:ext cx="4421121" cy="2908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>
                <a:solidFill>
                  <a:schemeClr val="accent1"/>
                </a:solidFill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2"/>
                </a:solidFill>
              </a:defRPr>
            </a:lvl2pPr>
            <a:lvl3pPr marL="1143000" indent="-338138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</a:defRPr>
            </a:lvl3pPr>
            <a:lvl4pPr marL="1490663" indent="-347663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¢"/>
              <a:defRPr>
                <a:solidFill>
                  <a:schemeClr val="tx2"/>
                </a:solidFill>
              </a:defRPr>
            </a:lvl4pPr>
            <a:lvl5pPr marL="1719263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sbrennan@foursquareitp.com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2EAC1E1-5EF9-A380-212D-1A16C4CEB4DC}"/>
              </a:ext>
            </a:extLst>
          </p:cNvPr>
          <p:cNvSpPr txBox="1">
            <a:spLocks/>
          </p:cNvSpPr>
          <p:nvPr/>
        </p:nvSpPr>
        <p:spPr>
          <a:xfrm>
            <a:off x="3462187" y="3265316"/>
            <a:ext cx="4421023" cy="2707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>
                <a:solidFill>
                  <a:schemeClr val="accent1"/>
                </a:solidFill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2"/>
                </a:solidFill>
              </a:defRPr>
            </a:lvl2pPr>
            <a:lvl3pPr marL="1143000" indent="-338138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</a:defRPr>
            </a:lvl3pPr>
            <a:lvl4pPr marL="1490663" indent="-347663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¢"/>
              <a:defRPr>
                <a:solidFill>
                  <a:schemeClr val="tx2"/>
                </a:solidFill>
              </a:defRPr>
            </a:lvl4pPr>
            <a:lvl5pPr marL="1719263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240.205.7469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6C60704-4831-F719-9D95-CFC47709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43" y="1901762"/>
            <a:ext cx="1640072" cy="16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8D4D9AE-9014-401B-7114-F3C73E5A4503}"/>
              </a:ext>
            </a:extLst>
          </p:cNvPr>
          <p:cNvSpPr txBox="1">
            <a:spLocks/>
          </p:cNvSpPr>
          <p:nvPr/>
        </p:nvSpPr>
        <p:spPr>
          <a:xfrm>
            <a:off x="3462187" y="3967468"/>
            <a:ext cx="8180096" cy="3952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lang="en-US"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p"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l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06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9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Jessica Klion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368CBDF-D8D5-0E6D-2950-E1D9B031B86E}"/>
              </a:ext>
            </a:extLst>
          </p:cNvPr>
          <p:cNvSpPr txBox="1">
            <a:spLocks/>
          </p:cNvSpPr>
          <p:nvPr/>
        </p:nvSpPr>
        <p:spPr>
          <a:xfrm>
            <a:off x="3462187" y="4227449"/>
            <a:ext cx="6129488" cy="5419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p"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l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06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9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Microtransit Practice Lead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51BA918-9D1F-9E8E-099B-F1B2A71ED67B}"/>
              </a:ext>
            </a:extLst>
          </p:cNvPr>
          <p:cNvSpPr txBox="1">
            <a:spLocks/>
          </p:cNvSpPr>
          <p:nvPr/>
        </p:nvSpPr>
        <p:spPr>
          <a:xfrm>
            <a:off x="3462187" y="4717599"/>
            <a:ext cx="4421121" cy="2908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p"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l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06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9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jklion@foursquareitp.com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36496AF-DF1C-2B95-B111-926ED2A69653}"/>
              </a:ext>
            </a:extLst>
          </p:cNvPr>
          <p:cNvSpPr txBox="1">
            <a:spLocks/>
          </p:cNvSpPr>
          <p:nvPr/>
        </p:nvSpPr>
        <p:spPr>
          <a:xfrm>
            <a:off x="3462187" y="5008425"/>
            <a:ext cx="4421023" cy="2707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p"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l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06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9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610.421.4174 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1FB9EB82-F18F-8404-6E06-27D9E4BA4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2543" y="3639109"/>
            <a:ext cx="1640072" cy="16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79FF022-773A-39E9-F886-26FFCFAE27A2}"/>
              </a:ext>
            </a:extLst>
          </p:cNvPr>
          <p:cNvSpPr txBox="1">
            <a:spLocks/>
          </p:cNvSpPr>
          <p:nvPr/>
        </p:nvSpPr>
        <p:spPr>
          <a:xfrm>
            <a:off x="3462187" y="2226080"/>
            <a:ext cx="6386663" cy="3952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lang="en-US"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p"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l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06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9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Sandy Brennan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933B92B2-40B4-3423-3EA9-5E9AD816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0DCA2E12-A550-9C9B-40F3-764A09E4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CE10C5FF-0061-5045-E131-0480F442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42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83C2A4-B6EB-C359-27F5-034A9A78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Service Model Considerations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BAAC1D-9F79-AC6E-6B0E-F718B4F0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961"/>
            <a:ext cx="10829352" cy="59783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There is no one right way to provide microtransit service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3FA24-DE35-AE32-85AA-F2263098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67600"/>
            <a:ext cx="365760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C48915-4BA1-7CA1-4D8A-CC3C2B226DB5}"/>
              </a:ext>
            </a:extLst>
          </p:cNvPr>
          <p:cNvGrpSpPr/>
          <p:nvPr/>
        </p:nvGrpSpPr>
        <p:grpSpPr>
          <a:xfrm>
            <a:off x="1407494" y="3070838"/>
            <a:ext cx="2447017" cy="1256469"/>
            <a:chOff x="1959944" y="3311516"/>
            <a:chExt cx="2447017" cy="125646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52F79D2-3B6C-603B-674D-7C3BE97282C1}"/>
                </a:ext>
              </a:extLst>
            </p:cNvPr>
            <p:cNvSpPr/>
            <p:nvPr/>
          </p:nvSpPr>
          <p:spPr>
            <a:xfrm>
              <a:off x="1959944" y="3311516"/>
              <a:ext cx="1149972" cy="539065"/>
            </a:xfrm>
            <a:custGeom>
              <a:avLst/>
              <a:gdLst>
                <a:gd name="connsiteX0" fmla="*/ 0 w 1149972"/>
                <a:gd name="connsiteY0" fmla="*/ 53907 h 539065"/>
                <a:gd name="connsiteX1" fmla="*/ 53907 w 1149972"/>
                <a:gd name="connsiteY1" fmla="*/ 0 h 539065"/>
                <a:gd name="connsiteX2" fmla="*/ 1096066 w 1149972"/>
                <a:gd name="connsiteY2" fmla="*/ 0 h 539065"/>
                <a:gd name="connsiteX3" fmla="*/ 1149973 w 1149972"/>
                <a:gd name="connsiteY3" fmla="*/ 53907 h 539065"/>
                <a:gd name="connsiteX4" fmla="*/ 1149972 w 1149972"/>
                <a:gd name="connsiteY4" fmla="*/ 485159 h 539065"/>
                <a:gd name="connsiteX5" fmla="*/ 1096065 w 1149972"/>
                <a:gd name="connsiteY5" fmla="*/ 539066 h 539065"/>
                <a:gd name="connsiteX6" fmla="*/ 53907 w 1149972"/>
                <a:gd name="connsiteY6" fmla="*/ 539065 h 539065"/>
                <a:gd name="connsiteX7" fmla="*/ 0 w 1149972"/>
                <a:gd name="connsiteY7" fmla="*/ 485158 h 539065"/>
                <a:gd name="connsiteX8" fmla="*/ 0 w 1149972"/>
                <a:gd name="connsiteY8" fmla="*/ 53907 h 5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972" h="539065">
                  <a:moveTo>
                    <a:pt x="0" y="53907"/>
                  </a:moveTo>
                  <a:cubicBezTo>
                    <a:pt x="0" y="24135"/>
                    <a:pt x="24135" y="0"/>
                    <a:pt x="53907" y="0"/>
                  </a:cubicBezTo>
                  <a:lnTo>
                    <a:pt x="1096066" y="0"/>
                  </a:lnTo>
                  <a:cubicBezTo>
                    <a:pt x="1125838" y="0"/>
                    <a:pt x="1149973" y="24135"/>
                    <a:pt x="1149973" y="53907"/>
                  </a:cubicBezTo>
                  <a:cubicBezTo>
                    <a:pt x="1149973" y="197658"/>
                    <a:pt x="1149972" y="341408"/>
                    <a:pt x="1149972" y="485159"/>
                  </a:cubicBezTo>
                  <a:cubicBezTo>
                    <a:pt x="1149972" y="514931"/>
                    <a:pt x="1125837" y="539066"/>
                    <a:pt x="1096065" y="539066"/>
                  </a:cubicBezTo>
                  <a:lnTo>
                    <a:pt x="53907" y="539065"/>
                  </a:lnTo>
                  <a:cubicBezTo>
                    <a:pt x="24135" y="539065"/>
                    <a:pt x="0" y="514930"/>
                    <a:pt x="0" y="485158"/>
                  </a:cubicBezTo>
                  <a:lnTo>
                    <a:pt x="0" y="5390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889" tIns="53889" rIns="53889" bIns="5388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Software as a Service (SaaS)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0A5372B-12EE-4159-77DB-B090A94B67FD}"/>
                </a:ext>
              </a:extLst>
            </p:cNvPr>
            <p:cNvSpPr/>
            <p:nvPr/>
          </p:nvSpPr>
          <p:spPr>
            <a:xfrm>
              <a:off x="3248346" y="3311516"/>
              <a:ext cx="1149758" cy="539065"/>
            </a:xfrm>
            <a:custGeom>
              <a:avLst/>
              <a:gdLst>
                <a:gd name="connsiteX0" fmla="*/ 0 w 1149758"/>
                <a:gd name="connsiteY0" fmla="*/ 53907 h 539065"/>
                <a:gd name="connsiteX1" fmla="*/ 53907 w 1149758"/>
                <a:gd name="connsiteY1" fmla="*/ 0 h 539065"/>
                <a:gd name="connsiteX2" fmla="*/ 1095852 w 1149758"/>
                <a:gd name="connsiteY2" fmla="*/ 0 h 539065"/>
                <a:gd name="connsiteX3" fmla="*/ 1149759 w 1149758"/>
                <a:gd name="connsiteY3" fmla="*/ 53907 h 539065"/>
                <a:gd name="connsiteX4" fmla="*/ 1149758 w 1149758"/>
                <a:gd name="connsiteY4" fmla="*/ 485159 h 539065"/>
                <a:gd name="connsiteX5" fmla="*/ 1095851 w 1149758"/>
                <a:gd name="connsiteY5" fmla="*/ 539066 h 539065"/>
                <a:gd name="connsiteX6" fmla="*/ 53907 w 1149758"/>
                <a:gd name="connsiteY6" fmla="*/ 539065 h 539065"/>
                <a:gd name="connsiteX7" fmla="*/ 0 w 1149758"/>
                <a:gd name="connsiteY7" fmla="*/ 485158 h 539065"/>
                <a:gd name="connsiteX8" fmla="*/ 0 w 1149758"/>
                <a:gd name="connsiteY8" fmla="*/ 53907 h 5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758" h="539065">
                  <a:moveTo>
                    <a:pt x="0" y="53907"/>
                  </a:moveTo>
                  <a:cubicBezTo>
                    <a:pt x="0" y="24135"/>
                    <a:pt x="24135" y="0"/>
                    <a:pt x="53907" y="0"/>
                  </a:cubicBezTo>
                  <a:lnTo>
                    <a:pt x="1095852" y="0"/>
                  </a:lnTo>
                  <a:cubicBezTo>
                    <a:pt x="1125624" y="0"/>
                    <a:pt x="1149759" y="24135"/>
                    <a:pt x="1149759" y="53907"/>
                  </a:cubicBezTo>
                  <a:cubicBezTo>
                    <a:pt x="1149759" y="197658"/>
                    <a:pt x="1149758" y="341408"/>
                    <a:pt x="1149758" y="485159"/>
                  </a:cubicBezTo>
                  <a:cubicBezTo>
                    <a:pt x="1149758" y="514931"/>
                    <a:pt x="1125623" y="539066"/>
                    <a:pt x="1095851" y="539066"/>
                  </a:cubicBezTo>
                  <a:lnTo>
                    <a:pt x="53907" y="539065"/>
                  </a:lnTo>
                  <a:cubicBezTo>
                    <a:pt x="24135" y="539065"/>
                    <a:pt x="0" y="514930"/>
                    <a:pt x="0" y="485158"/>
                  </a:cubicBezTo>
                  <a:lnTo>
                    <a:pt x="0" y="5390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889" tIns="53889" rIns="53889" bIns="5388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Transportation as a Service </a:t>
              </a: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C816ADF6-FA40-6AF3-70DA-3DE42E05CC5B}"/>
                </a:ext>
              </a:extLst>
            </p:cNvPr>
            <p:cNvSpPr/>
            <p:nvPr/>
          </p:nvSpPr>
          <p:spPr>
            <a:xfrm>
              <a:off x="2991914" y="4163686"/>
              <a:ext cx="404299" cy="404299"/>
            </a:xfrm>
            <a:prstGeom prst="triangl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761FB9F-B701-D3C0-15C6-9B1BC482DC18}"/>
                </a:ext>
              </a:extLst>
            </p:cNvPr>
            <p:cNvSpPr/>
            <p:nvPr/>
          </p:nvSpPr>
          <p:spPr>
            <a:xfrm>
              <a:off x="1981167" y="3994420"/>
              <a:ext cx="2425794" cy="16387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4ACB168-7F57-0E60-CE39-9E9839015FD9}"/>
              </a:ext>
            </a:extLst>
          </p:cNvPr>
          <p:cNvGrpSpPr/>
          <p:nvPr/>
        </p:nvGrpSpPr>
        <p:grpSpPr>
          <a:xfrm>
            <a:off x="4503395" y="3075193"/>
            <a:ext cx="2447017" cy="1256469"/>
            <a:chOff x="5055845" y="3315871"/>
            <a:chExt cx="2447017" cy="125646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3C3603-DCD0-4FFC-7E2A-08C8FFE4EDB1}"/>
                </a:ext>
              </a:extLst>
            </p:cNvPr>
            <p:cNvSpPr/>
            <p:nvPr/>
          </p:nvSpPr>
          <p:spPr>
            <a:xfrm>
              <a:off x="5055845" y="3315871"/>
              <a:ext cx="1149972" cy="539065"/>
            </a:xfrm>
            <a:custGeom>
              <a:avLst/>
              <a:gdLst>
                <a:gd name="connsiteX0" fmla="*/ 0 w 1149972"/>
                <a:gd name="connsiteY0" fmla="*/ 53907 h 539065"/>
                <a:gd name="connsiteX1" fmla="*/ 53907 w 1149972"/>
                <a:gd name="connsiteY1" fmla="*/ 0 h 539065"/>
                <a:gd name="connsiteX2" fmla="*/ 1096066 w 1149972"/>
                <a:gd name="connsiteY2" fmla="*/ 0 h 539065"/>
                <a:gd name="connsiteX3" fmla="*/ 1149973 w 1149972"/>
                <a:gd name="connsiteY3" fmla="*/ 53907 h 539065"/>
                <a:gd name="connsiteX4" fmla="*/ 1149972 w 1149972"/>
                <a:gd name="connsiteY4" fmla="*/ 485159 h 539065"/>
                <a:gd name="connsiteX5" fmla="*/ 1096065 w 1149972"/>
                <a:gd name="connsiteY5" fmla="*/ 539066 h 539065"/>
                <a:gd name="connsiteX6" fmla="*/ 53907 w 1149972"/>
                <a:gd name="connsiteY6" fmla="*/ 539065 h 539065"/>
                <a:gd name="connsiteX7" fmla="*/ 0 w 1149972"/>
                <a:gd name="connsiteY7" fmla="*/ 485158 h 539065"/>
                <a:gd name="connsiteX8" fmla="*/ 0 w 1149972"/>
                <a:gd name="connsiteY8" fmla="*/ 53907 h 5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972" h="539065">
                  <a:moveTo>
                    <a:pt x="0" y="53907"/>
                  </a:moveTo>
                  <a:cubicBezTo>
                    <a:pt x="0" y="24135"/>
                    <a:pt x="24135" y="0"/>
                    <a:pt x="53907" y="0"/>
                  </a:cubicBezTo>
                  <a:lnTo>
                    <a:pt x="1096066" y="0"/>
                  </a:lnTo>
                  <a:cubicBezTo>
                    <a:pt x="1125838" y="0"/>
                    <a:pt x="1149973" y="24135"/>
                    <a:pt x="1149973" y="53907"/>
                  </a:cubicBezTo>
                  <a:cubicBezTo>
                    <a:pt x="1149973" y="197658"/>
                    <a:pt x="1149972" y="341408"/>
                    <a:pt x="1149972" y="485159"/>
                  </a:cubicBezTo>
                  <a:cubicBezTo>
                    <a:pt x="1149972" y="514931"/>
                    <a:pt x="1125837" y="539066"/>
                    <a:pt x="1096065" y="539066"/>
                  </a:cubicBezTo>
                  <a:lnTo>
                    <a:pt x="53907" y="539065"/>
                  </a:lnTo>
                  <a:cubicBezTo>
                    <a:pt x="24135" y="539065"/>
                    <a:pt x="0" y="514930"/>
                    <a:pt x="0" y="485158"/>
                  </a:cubicBezTo>
                  <a:lnTo>
                    <a:pt x="0" y="5390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889" tIns="53889" rIns="53889" bIns="5388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Curb-to-Curb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14EED55-E11A-2A0A-9BCD-578F5F18EEAE}"/>
                </a:ext>
              </a:extLst>
            </p:cNvPr>
            <p:cNvSpPr/>
            <p:nvPr/>
          </p:nvSpPr>
          <p:spPr>
            <a:xfrm>
              <a:off x="6344247" y="3315871"/>
              <a:ext cx="1149758" cy="539065"/>
            </a:xfrm>
            <a:custGeom>
              <a:avLst/>
              <a:gdLst>
                <a:gd name="connsiteX0" fmla="*/ 0 w 1149758"/>
                <a:gd name="connsiteY0" fmla="*/ 53907 h 539065"/>
                <a:gd name="connsiteX1" fmla="*/ 53907 w 1149758"/>
                <a:gd name="connsiteY1" fmla="*/ 0 h 539065"/>
                <a:gd name="connsiteX2" fmla="*/ 1095852 w 1149758"/>
                <a:gd name="connsiteY2" fmla="*/ 0 h 539065"/>
                <a:gd name="connsiteX3" fmla="*/ 1149759 w 1149758"/>
                <a:gd name="connsiteY3" fmla="*/ 53907 h 539065"/>
                <a:gd name="connsiteX4" fmla="*/ 1149758 w 1149758"/>
                <a:gd name="connsiteY4" fmla="*/ 485159 h 539065"/>
                <a:gd name="connsiteX5" fmla="*/ 1095851 w 1149758"/>
                <a:gd name="connsiteY5" fmla="*/ 539066 h 539065"/>
                <a:gd name="connsiteX6" fmla="*/ 53907 w 1149758"/>
                <a:gd name="connsiteY6" fmla="*/ 539065 h 539065"/>
                <a:gd name="connsiteX7" fmla="*/ 0 w 1149758"/>
                <a:gd name="connsiteY7" fmla="*/ 485158 h 539065"/>
                <a:gd name="connsiteX8" fmla="*/ 0 w 1149758"/>
                <a:gd name="connsiteY8" fmla="*/ 53907 h 5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758" h="539065">
                  <a:moveTo>
                    <a:pt x="0" y="53907"/>
                  </a:moveTo>
                  <a:cubicBezTo>
                    <a:pt x="0" y="24135"/>
                    <a:pt x="24135" y="0"/>
                    <a:pt x="53907" y="0"/>
                  </a:cubicBezTo>
                  <a:lnTo>
                    <a:pt x="1095852" y="0"/>
                  </a:lnTo>
                  <a:cubicBezTo>
                    <a:pt x="1125624" y="0"/>
                    <a:pt x="1149759" y="24135"/>
                    <a:pt x="1149759" y="53907"/>
                  </a:cubicBezTo>
                  <a:cubicBezTo>
                    <a:pt x="1149759" y="197658"/>
                    <a:pt x="1149758" y="341408"/>
                    <a:pt x="1149758" y="485159"/>
                  </a:cubicBezTo>
                  <a:cubicBezTo>
                    <a:pt x="1149758" y="514931"/>
                    <a:pt x="1125623" y="539066"/>
                    <a:pt x="1095851" y="539066"/>
                  </a:cubicBezTo>
                  <a:lnTo>
                    <a:pt x="53907" y="539065"/>
                  </a:lnTo>
                  <a:cubicBezTo>
                    <a:pt x="24135" y="539065"/>
                    <a:pt x="0" y="514930"/>
                    <a:pt x="0" y="485158"/>
                  </a:cubicBezTo>
                  <a:lnTo>
                    <a:pt x="0" y="5390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889" tIns="53889" rIns="53889" bIns="5388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Corner-to-Corner</a:t>
              </a: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AFC64B31-D86F-BE36-32F6-B5CBBD2429A0}"/>
                </a:ext>
              </a:extLst>
            </p:cNvPr>
            <p:cNvSpPr/>
            <p:nvPr/>
          </p:nvSpPr>
          <p:spPr>
            <a:xfrm>
              <a:off x="6087815" y="4168041"/>
              <a:ext cx="404299" cy="404299"/>
            </a:xfrm>
            <a:prstGeom prst="triangl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C6E910-7AA4-3E98-F5AF-17ED84B7533F}"/>
                </a:ext>
              </a:extLst>
            </p:cNvPr>
            <p:cNvSpPr/>
            <p:nvPr/>
          </p:nvSpPr>
          <p:spPr>
            <a:xfrm>
              <a:off x="5077068" y="3998775"/>
              <a:ext cx="2425794" cy="16387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376A0C-2093-33C2-382A-F6EDE655E6A8}"/>
              </a:ext>
            </a:extLst>
          </p:cNvPr>
          <p:cNvGrpSpPr/>
          <p:nvPr/>
        </p:nvGrpSpPr>
        <p:grpSpPr>
          <a:xfrm>
            <a:off x="7590579" y="3070839"/>
            <a:ext cx="2447017" cy="1256469"/>
            <a:chOff x="8143029" y="3311517"/>
            <a:chExt cx="2447017" cy="125646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BD9EEF-7F32-519D-2756-27EA98563711}"/>
                </a:ext>
              </a:extLst>
            </p:cNvPr>
            <p:cNvSpPr/>
            <p:nvPr/>
          </p:nvSpPr>
          <p:spPr>
            <a:xfrm>
              <a:off x="8143029" y="3311517"/>
              <a:ext cx="1149972" cy="539065"/>
            </a:xfrm>
            <a:custGeom>
              <a:avLst/>
              <a:gdLst>
                <a:gd name="connsiteX0" fmla="*/ 0 w 1149972"/>
                <a:gd name="connsiteY0" fmla="*/ 53907 h 539065"/>
                <a:gd name="connsiteX1" fmla="*/ 53907 w 1149972"/>
                <a:gd name="connsiteY1" fmla="*/ 0 h 539065"/>
                <a:gd name="connsiteX2" fmla="*/ 1096066 w 1149972"/>
                <a:gd name="connsiteY2" fmla="*/ 0 h 539065"/>
                <a:gd name="connsiteX3" fmla="*/ 1149973 w 1149972"/>
                <a:gd name="connsiteY3" fmla="*/ 53907 h 539065"/>
                <a:gd name="connsiteX4" fmla="*/ 1149972 w 1149972"/>
                <a:gd name="connsiteY4" fmla="*/ 485159 h 539065"/>
                <a:gd name="connsiteX5" fmla="*/ 1096065 w 1149972"/>
                <a:gd name="connsiteY5" fmla="*/ 539066 h 539065"/>
                <a:gd name="connsiteX6" fmla="*/ 53907 w 1149972"/>
                <a:gd name="connsiteY6" fmla="*/ 539065 h 539065"/>
                <a:gd name="connsiteX7" fmla="*/ 0 w 1149972"/>
                <a:gd name="connsiteY7" fmla="*/ 485158 h 539065"/>
                <a:gd name="connsiteX8" fmla="*/ 0 w 1149972"/>
                <a:gd name="connsiteY8" fmla="*/ 53907 h 5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972" h="539065">
                  <a:moveTo>
                    <a:pt x="0" y="53907"/>
                  </a:moveTo>
                  <a:cubicBezTo>
                    <a:pt x="0" y="24135"/>
                    <a:pt x="24135" y="0"/>
                    <a:pt x="53907" y="0"/>
                  </a:cubicBezTo>
                  <a:lnTo>
                    <a:pt x="1096066" y="0"/>
                  </a:lnTo>
                  <a:cubicBezTo>
                    <a:pt x="1125838" y="0"/>
                    <a:pt x="1149973" y="24135"/>
                    <a:pt x="1149973" y="53907"/>
                  </a:cubicBezTo>
                  <a:cubicBezTo>
                    <a:pt x="1149973" y="197658"/>
                    <a:pt x="1149972" y="341408"/>
                    <a:pt x="1149972" y="485159"/>
                  </a:cubicBezTo>
                  <a:cubicBezTo>
                    <a:pt x="1149972" y="514931"/>
                    <a:pt x="1125837" y="539066"/>
                    <a:pt x="1096065" y="539066"/>
                  </a:cubicBezTo>
                  <a:lnTo>
                    <a:pt x="53907" y="539065"/>
                  </a:lnTo>
                  <a:cubicBezTo>
                    <a:pt x="24135" y="539065"/>
                    <a:pt x="0" y="514930"/>
                    <a:pt x="0" y="485158"/>
                  </a:cubicBezTo>
                  <a:lnTo>
                    <a:pt x="0" y="5390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889" tIns="53889" rIns="53889" bIns="5388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Geographic Service Zones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8B5CE4F-64BB-EC64-4A65-0493A5482FA0}"/>
                </a:ext>
              </a:extLst>
            </p:cNvPr>
            <p:cNvSpPr/>
            <p:nvPr/>
          </p:nvSpPr>
          <p:spPr>
            <a:xfrm>
              <a:off x="9431431" y="3311517"/>
              <a:ext cx="1149758" cy="539065"/>
            </a:xfrm>
            <a:custGeom>
              <a:avLst/>
              <a:gdLst>
                <a:gd name="connsiteX0" fmla="*/ 0 w 1149758"/>
                <a:gd name="connsiteY0" fmla="*/ 53907 h 539065"/>
                <a:gd name="connsiteX1" fmla="*/ 53907 w 1149758"/>
                <a:gd name="connsiteY1" fmla="*/ 0 h 539065"/>
                <a:gd name="connsiteX2" fmla="*/ 1095852 w 1149758"/>
                <a:gd name="connsiteY2" fmla="*/ 0 h 539065"/>
                <a:gd name="connsiteX3" fmla="*/ 1149759 w 1149758"/>
                <a:gd name="connsiteY3" fmla="*/ 53907 h 539065"/>
                <a:gd name="connsiteX4" fmla="*/ 1149758 w 1149758"/>
                <a:gd name="connsiteY4" fmla="*/ 485159 h 539065"/>
                <a:gd name="connsiteX5" fmla="*/ 1095851 w 1149758"/>
                <a:gd name="connsiteY5" fmla="*/ 539066 h 539065"/>
                <a:gd name="connsiteX6" fmla="*/ 53907 w 1149758"/>
                <a:gd name="connsiteY6" fmla="*/ 539065 h 539065"/>
                <a:gd name="connsiteX7" fmla="*/ 0 w 1149758"/>
                <a:gd name="connsiteY7" fmla="*/ 485158 h 539065"/>
                <a:gd name="connsiteX8" fmla="*/ 0 w 1149758"/>
                <a:gd name="connsiteY8" fmla="*/ 53907 h 5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758" h="539065">
                  <a:moveTo>
                    <a:pt x="0" y="53907"/>
                  </a:moveTo>
                  <a:cubicBezTo>
                    <a:pt x="0" y="24135"/>
                    <a:pt x="24135" y="0"/>
                    <a:pt x="53907" y="0"/>
                  </a:cubicBezTo>
                  <a:lnTo>
                    <a:pt x="1095852" y="0"/>
                  </a:lnTo>
                  <a:cubicBezTo>
                    <a:pt x="1125624" y="0"/>
                    <a:pt x="1149759" y="24135"/>
                    <a:pt x="1149759" y="53907"/>
                  </a:cubicBezTo>
                  <a:cubicBezTo>
                    <a:pt x="1149759" y="197658"/>
                    <a:pt x="1149758" y="341408"/>
                    <a:pt x="1149758" y="485159"/>
                  </a:cubicBezTo>
                  <a:cubicBezTo>
                    <a:pt x="1149758" y="514931"/>
                    <a:pt x="1125623" y="539066"/>
                    <a:pt x="1095851" y="539066"/>
                  </a:cubicBezTo>
                  <a:lnTo>
                    <a:pt x="53907" y="539065"/>
                  </a:lnTo>
                  <a:cubicBezTo>
                    <a:pt x="24135" y="539065"/>
                    <a:pt x="0" y="514930"/>
                    <a:pt x="0" y="485158"/>
                  </a:cubicBezTo>
                  <a:lnTo>
                    <a:pt x="0" y="5390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889" tIns="53889" rIns="53889" bIns="5388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Distance-Based Pricing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6EDC29D-0F32-28EF-41AF-9AEF4499EE0E}"/>
                </a:ext>
              </a:extLst>
            </p:cNvPr>
            <p:cNvSpPr/>
            <p:nvPr/>
          </p:nvSpPr>
          <p:spPr>
            <a:xfrm>
              <a:off x="9174999" y="4163687"/>
              <a:ext cx="404299" cy="404299"/>
            </a:xfrm>
            <a:prstGeom prst="triangl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C609F2-4940-0954-594C-931B82C1E2F4}"/>
                </a:ext>
              </a:extLst>
            </p:cNvPr>
            <p:cNvSpPr/>
            <p:nvPr/>
          </p:nvSpPr>
          <p:spPr>
            <a:xfrm>
              <a:off x="8164252" y="3994421"/>
              <a:ext cx="2425794" cy="16387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5C45FE-16A9-9122-9BA5-A0DBF59F3007}"/>
              </a:ext>
            </a:extLst>
          </p:cNvPr>
          <p:cNvGrpSpPr/>
          <p:nvPr/>
        </p:nvGrpSpPr>
        <p:grpSpPr>
          <a:xfrm>
            <a:off x="2996810" y="4494692"/>
            <a:ext cx="2447017" cy="1256469"/>
            <a:chOff x="3549260" y="4735370"/>
            <a:chExt cx="2447017" cy="125646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F9BC288-FDC4-D189-7C87-0CA629225F5B}"/>
                </a:ext>
              </a:extLst>
            </p:cNvPr>
            <p:cNvSpPr/>
            <p:nvPr/>
          </p:nvSpPr>
          <p:spPr>
            <a:xfrm>
              <a:off x="3549260" y="4735370"/>
              <a:ext cx="1149972" cy="539065"/>
            </a:xfrm>
            <a:custGeom>
              <a:avLst/>
              <a:gdLst>
                <a:gd name="connsiteX0" fmla="*/ 0 w 1149972"/>
                <a:gd name="connsiteY0" fmla="*/ 53907 h 539065"/>
                <a:gd name="connsiteX1" fmla="*/ 53907 w 1149972"/>
                <a:gd name="connsiteY1" fmla="*/ 0 h 539065"/>
                <a:gd name="connsiteX2" fmla="*/ 1096066 w 1149972"/>
                <a:gd name="connsiteY2" fmla="*/ 0 h 539065"/>
                <a:gd name="connsiteX3" fmla="*/ 1149973 w 1149972"/>
                <a:gd name="connsiteY3" fmla="*/ 53907 h 539065"/>
                <a:gd name="connsiteX4" fmla="*/ 1149972 w 1149972"/>
                <a:gd name="connsiteY4" fmla="*/ 485159 h 539065"/>
                <a:gd name="connsiteX5" fmla="*/ 1096065 w 1149972"/>
                <a:gd name="connsiteY5" fmla="*/ 539066 h 539065"/>
                <a:gd name="connsiteX6" fmla="*/ 53907 w 1149972"/>
                <a:gd name="connsiteY6" fmla="*/ 539065 h 539065"/>
                <a:gd name="connsiteX7" fmla="*/ 0 w 1149972"/>
                <a:gd name="connsiteY7" fmla="*/ 485158 h 539065"/>
                <a:gd name="connsiteX8" fmla="*/ 0 w 1149972"/>
                <a:gd name="connsiteY8" fmla="*/ 53907 h 5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972" h="539065">
                  <a:moveTo>
                    <a:pt x="0" y="53907"/>
                  </a:moveTo>
                  <a:cubicBezTo>
                    <a:pt x="0" y="24135"/>
                    <a:pt x="24135" y="0"/>
                    <a:pt x="53907" y="0"/>
                  </a:cubicBezTo>
                  <a:lnTo>
                    <a:pt x="1096066" y="0"/>
                  </a:lnTo>
                  <a:cubicBezTo>
                    <a:pt x="1125838" y="0"/>
                    <a:pt x="1149973" y="24135"/>
                    <a:pt x="1149973" y="53907"/>
                  </a:cubicBezTo>
                  <a:cubicBezTo>
                    <a:pt x="1149973" y="197658"/>
                    <a:pt x="1149972" y="341408"/>
                    <a:pt x="1149972" y="485159"/>
                  </a:cubicBezTo>
                  <a:cubicBezTo>
                    <a:pt x="1149972" y="514931"/>
                    <a:pt x="1125837" y="539066"/>
                    <a:pt x="1096065" y="539066"/>
                  </a:cubicBezTo>
                  <a:lnTo>
                    <a:pt x="53907" y="539065"/>
                  </a:lnTo>
                  <a:cubicBezTo>
                    <a:pt x="24135" y="539065"/>
                    <a:pt x="0" y="514930"/>
                    <a:pt x="0" y="485158"/>
                  </a:cubicBezTo>
                  <a:lnTo>
                    <a:pt x="0" y="5390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889" tIns="53889" rIns="53889" bIns="5388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No Restrictions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C037F49-B628-18C8-88F5-313D49D7E460}"/>
                </a:ext>
              </a:extLst>
            </p:cNvPr>
            <p:cNvSpPr/>
            <p:nvPr/>
          </p:nvSpPr>
          <p:spPr>
            <a:xfrm>
              <a:off x="4837662" y="4735370"/>
              <a:ext cx="1149758" cy="539065"/>
            </a:xfrm>
            <a:custGeom>
              <a:avLst/>
              <a:gdLst>
                <a:gd name="connsiteX0" fmla="*/ 0 w 1149758"/>
                <a:gd name="connsiteY0" fmla="*/ 53907 h 539065"/>
                <a:gd name="connsiteX1" fmla="*/ 53907 w 1149758"/>
                <a:gd name="connsiteY1" fmla="*/ 0 h 539065"/>
                <a:gd name="connsiteX2" fmla="*/ 1095852 w 1149758"/>
                <a:gd name="connsiteY2" fmla="*/ 0 h 539065"/>
                <a:gd name="connsiteX3" fmla="*/ 1149759 w 1149758"/>
                <a:gd name="connsiteY3" fmla="*/ 53907 h 539065"/>
                <a:gd name="connsiteX4" fmla="*/ 1149758 w 1149758"/>
                <a:gd name="connsiteY4" fmla="*/ 485159 h 539065"/>
                <a:gd name="connsiteX5" fmla="*/ 1095851 w 1149758"/>
                <a:gd name="connsiteY5" fmla="*/ 539066 h 539065"/>
                <a:gd name="connsiteX6" fmla="*/ 53907 w 1149758"/>
                <a:gd name="connsiteY6" fmla="*/ 539065 h 539065"/>
                <a:gd name="connsiteX7" fmla="*/ 0 w 1149758"/>
                <a:gd name="connsiteY7" fmla="*/ 485158 h 539065"/>
                <a:gd name="connsiteX8" fmla="*/ 0 w 1149758"/>
                <a:gd name="connsiteY8" fmla="*/ 53907 h 5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758" h="539065">
                  <a:moveTo>
                    <a:pt x="0" y="53907"/>
                  </a:moveTo>
                  <a:cubicBezTo>
                    <a:pt x="0" y="24135"/>
                    <a:pt x="24135" y="0"/>
                    <a:pt x="53907" y="0"/>
                  </a:cubicBezTo>
                  <a:lnTo>
                    <a:pt x="1095852" y="0"/>
                  </a:lnTo>
                  <a:cubicBezTo>
                    <a:pt x="1125624" y="0"/>
                    <a:pt x="1149759" y="24135"/>
                    <a:pt x="1149759" y="53907"/>
                  </a:cubicBezTo>
                  <a:cubicBezTo>
                    <a:pt x="1149759" y="197658"/>
                    <a:pt x="1149758" y="341408"/>
                    <a:pt x="1149758" y="485159"/>
                  </a:cubicBezTo>
                  <a:cubicBezTo>
                    <a:pt x="1149758" y="514931"/>
                    <a:pt x="1125623" y="539066"/>
                    <a:pt x="1095851" y="539066"/>
                  </a:cubicBezTo>
                  <a:lnTo>
                    <a:pt x="53907" y="539065"/>
                  </a:lnTo>
                  <a:cubicBezTo>
                    <a:pt x="24135" y="539065"/>
                    <a:pt x="0" y="514930"/>
                    <a:pt x="0" y="485158"/>
                  </a:cubicBezTo>
                  <a:lnTo>
                    <a:pt x="0" y="5390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889" tIns="53889" rIns="53889" bIns="5388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Designated Stops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3B9D5763-0A35-5D13-5F99-7B1DFDA23693}"/>
                </a:ext>
              </a:extLst>
            </p:cNvPr>
            <p:cNvSpPr/>
            <p:nvPr/>
          </p:nvSpPr>
          <p:spPr>
            <a:xfrm>
              <a:off x="4581230" y="5587540"/>
              <a:ext cx="404299" cy="404299"/>
            </a:xfrm>
            <a:prstGeom prst="triangl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B300F74-07BF-57D8-10F6-99294C6D8E1A}"/>
                </a:ext>
              </a:extLst>
            </p:cNvPr>
            <p:cNvSpPr/>
            <p:nvPr/>
          </p:nvSpPr>
          <p:spPr>
            <a:xfrm>
              <a:off x="3570483" y="5418274"/>
              <a:ext cx="2425794" cy="16387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DD946A-DB44-E38D-264C-D6F36BFDDF6B}"/>
              </a:ext>
            </a:extLst>
          </p:cNvPr>
          <p:cNvGrpSpPr/>
          <p:nvPr/>
        </p:nvGrpSpPr>
        <p:grpSpPr>
          <a:xfrm>
            <a:off x="6118838" y="4490337"/>
            <a:ext cx="2447017" cy="1256469"/>
            <a:chOff x="6671288" y="4731015"/>
            <a:chExt cx="2447017" cy="125646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D67D23-5170-AFEC-E4A0-B6E9E594078E}"/>
                </a:ext>
              </a:extLst>
            </p:cNvPr>
            <p:cNvSpPr/>
            <p:nvPr/>
          </p:nvSpPr>
          <p:spPr>
            <a:xfrm>
              <a:off x="6671288" y="4731015"/>
              <a:ext cx="1149972" cy="539065"/>
            </a:xfrm>
            <a:custGeom>
              <a:avLst/>
              <a:gdLst>
                <a:gd name="connsiteX0" fmla="*/ 0 w 1149972"/>
                <a:gd name="connsiteY0" fmla="*/ 53907 h 539065"/>
                <a:gd name="connsiteX1" fmla="*/ 53907 w 1149972"/>
                <a:gd name="connsiteY1" fmla="*/ 0 h 539065"/>
                <a:gd name="connsiteX2" fmla="*/ 1096066 w 1149972"/>
                <a:gd name="connsiteY2" fmla="*/ 0 h 539065"/>
                <a:gd name="connsiteX3" fmla="*/ 1149973 w 1149972"/>
                <a:gd name="connsiteY3" fmla="*/ 53907 h 539065"/>
                <a:gd name="connsiteX4" fmla="*/ 1149972 w 1149972"/>
                <a:gd name="connsiteY4" fmla="*/ 485159 h 539065"/>
                <a:gd name="connsiteX5" fmla="*/ 1096065 w 1149972"/>
                <a:gd name="connsiteY5" fmla="*/ 539066 h 539065"/>
                <a:gd name="connsiteX6" fmla="*/ 53907 w 1149972"/>
                <a:gd name="connsiteY6" fmla="*/ 539065 h 539065"/>
                <a:gd name="connsiteX7" fmla="*/ 0 w 1149972"/>
                <a:gd name="connsiteY7" fmla="*/ 485158 h 539065"/>
                <a:gd name="connsiteX8" fmla="*/ 0 w 1149972"/>
                <a:gd name="connsiteY8" fmla="*/ 53907 h 5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972" h="539065">
                  <a:moveTo>
                    <a:pt x="0" y="53907"/>
                  </a:moveTo>
                  <a:cubicBezTo>
                    <a:pt x="0" y="24135"/>
                    <a:pt x="24135" y="0"/>
                    <a:pt x="53907" y="0"/>
                  </a:cubicBezTo>
                  <a:lnTo>
                    <a:pt x="1096066" y="0"/>
                  </a:lnTo>
                  <a:cubicBezTo>
                    <a:pt x="1125838" y="0"/>
                    <a:pt x="1149973" y="24135"/>
                    <a:pt x="1149973" y="53907"/>
                  </a:cubicBezTo>
                  <a:cubicBezTo>
                    <a:pt x="1149973" y="197658"/>
                    <a:pt x="1149972" y="341408"/>
                    <a:pt x="1149972" y="485159"/>
                  </a:cubicBezTo>
                  <a:cubicBezTo>
                    <a:pt x="1149972" y="514931"/>
                    <a:pt x="1125837" y="539066"/>
                    <a:pt x="1096065" y="539066"/>
                  </a:cubicBezTo>
                  <a:lnTo>
                    <a:pt x="53907" y="539065"/>
                  </a:lnTo>
                  <a:cubicBezTo>
                    <a:pt x="24135" y="539065"/>
                    <a:pt x="0" y="514930"/>
                    <a:pt x="0" y="485158"/>
                  </a:cubicBezTo>
                  <a:lnTo>
                    <a:pt x="0" y="5390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889" tIns="53889" rIns="53889" bIns="5388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Traditional Hours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52D68C3-308F-8744-5657-CD4BE0163C8B}"/>
                </a:ext>
              </a:extLst>
            </p:cNvPr>
            <p:cNvSpPr/>
            <p:nvPr/>
          </p:nvSpPr>
          <p:spPr>
            <a:xfrm>
              <a:off x="7959690" y="4731015"/>
              <a:ext cx="1149758" cy="539065"/>
            </a:xfrm>
            <a:custGeom>
              <a:avLst/>
              <a:gdLst>
                <a:gd name="connsiteX0" fmla="*/ 0 w 1149758"/>
                <a:gd name="connsiteY0" fmla="*/ 53907 h 539065"/>
                <a:gd name="connsiteX1" fmla="*/ 53907 w 1149758"/>
                <a:gd name="connsiteY1" fmla="*/ 0 h 539065"/>
                <a:gd name="connsiteX2" fmla="*/ 1095852 w 1149758"/>
                <a:gd name="connsiteY2" fmla="*/ 0 h 539065"/>
                <a:gd name="connsiteX3" fmla="*/ 1149759 w 1149758"/>
                <a:gd name="connsiteY3" fmla="*/ 53907 h 539065"/>
                <a:gd name="connsiteX4" fmla="*/ 1149758 w 1149758"/>
                <a:gd name="connsiteY4" fmla="*/ 485159 h 539065"/>
                <a:gd name="connsiteX5" fmla="*/ 1095851 w 1149758"/>
                <a:gd name="connsiteY5" fmla="*/ 539066 h 539065"/>
                <a:gd name="connsiteX6" fmla="*/ 53907 w 1149758"/>
                <a:gd name="connsiteY6" fmla="*/ 539065 h 539065"/>
                <a:gd name="connsiteX7" fmla="*/ 0 w 1149758"/>
                <a:gd name="connsiteY7" fmla="*/ 485158 h 539065"/>
                <a:gd name="connsiteX8" fmla="*/ 0 w 1149758"/>
                <a:gd name="connsiteY8" fmla="*/ 53907 h 5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758" h="539065">
                  <a:moveTo>
                    <a:pt x="0" y="53907"/>
                  </a:moveTo>
                  <a:cubicBezTo>
                    <a:pt x="0" y="24135"/>
                    <a:pt x="24135" y="0"/>
                    <a:pt x="53907" y="0"/>
                  </a:cubicBezTo>
                  <a:lnTo>
                    <a:pt x="1095852" y="0"/>
                  </a:lnTo>
                  <a:cubicBezTo>
                    <a:pt x="1125624" y="0"/>
                    <a:pt x="1149759" y="24135"/>
                    <a:pt x="1149759" y="53907"/>
                  </a:cubicBezTo>
                  <a:cubicBezTo>
                    <a:pt x="1149759" y="197658"/>
                    <a:pt x="1149758" y="341408"/>
                    <a:pt x="1149758" y="485159"/>
                  </a:cubicBezTo>
                  <a:cubicBezTo>
                    <a:pt x="1149758" y="514931"/>
                    <a:pt x="1125623" y="539066"/>
                    <a:pt x="1095851" y="539066"/>
                  </a:cubicBezTo>
                  <a:lnTo>
                    <a:pt x="53907" y="539065"/>
                  </a:lnTo>
                  <a:cubicBezTo>
                    <a:pt x="24135" y="539065"/>
                    <a:pt x="0" y="514930"/>
                    <a:pt x="0" y="485158"/>
                  </a:cubicBezTo>
                  <a:lnTo>
                    <a:pt x="0" y="5390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889" tIns="53889" rIns="53889" bIns="5388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Late Night Service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8D8975F-383C-6CF5-5259-426D0CAEBF14}"/>
                </a:ext>
              </a:extLst>
            </p:cNvPr>
            <p:cNvSpPr/>
            <p:nvPr/>
          </p:nvSpPr>
          <p:spPr>
            <a:xfrm>
              <a:off x="7703258" y="5583185"/>
              <a:ext cx="404299" cy="404299"/>
            </a:xfrm>
            <a:prstGeom prst="triangl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C655EB-27B1-850F-9D2C-568B43581671}"/>
                </a:ext>
              </a:extLst>
            </p:cNvPr>
            <p:cNvSpPr/>
            <p:nvPr/>
          </p:nvSpPr>
          <p:spPr>
            <a:xfrm>
              <a:off x="6692511" y="5413919"/>
              <a:ext cx="2425794" cy="16387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A5450B3-DB31-469B-7F99-30E0B5528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767FB37D-5F24-27AC-472C-E84D6599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17258"/>
            <a:ext cx="2743200" cy="161369"/>
          </a:xfrm>
        </p:spPr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703510-1982-B653-1C52-89EA28A54626}"/>
              </a:ext>
            </a:extLst>
          </p:cNvPr>
          <p:cNvSpPr txBox="1"/>
          <p:nvPr/>
        </p:nvSpPr>
        <p:spPr>
          <a:xfrm>
            <a:off x="2179669" y="2296866"/>
            <a:ext cx="7115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OPERATING MODELS TO CONSIDER:</a:t>
            </a:r>
          </a:p>
        </p:txBody>
      </p:sp>
    </p:spTree>
    <p:extLst>
      <p:ext uri="{BB962C8B-B14F-4D97-AF65-F5344CB8AC3E}">
        <p14:creationId xmlns:p14="http://schemas.microsoft.com/office/powerpoint/2010/main" val="758528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83C2A4-B6EB-C359-27F5-034A9A78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Inclusivity Considerations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BAAC1D-9F79-AC6E-6B0E-F718B4F0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24" y="1640200"/>
            <a:ext cx="10829352" cy="4677504"/>
          </a:xfrm>
        </p:spPr>
        <p:txBody>
          <a:bodyPr anchor="t">
            <a:normAutofit lnSpcReduction="10000"/>
          </a:bodyPr>
          <a:lstStyle/>
          <a:p>
            <a:pPr lvl="1"/>
            <a:r>
              <a:rPr lang="en-US" sz="3200" dirty="0"/>
              <a:t>Considerations for fare policy design</a:t>
            </a:r>
          </a:p>
          <a:p>
            <a:pPr lvl="2"/>
            <a:r>
              <a:rPr lang="en-US" sz="2400" dirty="0"/>
              <a:t>Revenue vs. Accessibility</a:t>
            </a:r>
          </a:p>
          <a:p>
            <a:pPr lvl="3"/>
            <a:r>
              <a:rPr lang="en-US" sz="2000" dirty="0"/>
              <a:t>Premium fares vs fare-free</a:t>
            </a:r>
          </a:p>
          <a:p>
            <a:pPr lvl="3"/>
            <a:r>
              <a:rPr lang="en-US" sz="2000" dirty="0"/>
              <a:t>Employer-subsidized rides in suburban job centers</a:t>
            </a:r>
          </a:p>
          <a:p>
            <a:pPr lvl="2"/>
            <a:r>
              <a:rPr lang="en-US" sz="2400" dirty="0"/>
              <a:t>Trip purpose</a:t>
            </a:r>
          </a:p>
          <a:p>
            <a:pPr lvl="3"/>
            <a:r>
              <a:rPr lang="en-US" sz="2000" dirty="0"/>
              <a:t>Dedicate services to regional hubs like medical centers, shopping malls or airport</a:t>
            </a:r>
          </a:p>
          <a:p>
            <a:pPr lvl="2"/>
            <a:r>
              <a:rPr lang="en-US" sz="2400" dirty="0"/>
              <a:t>Community characteristics</a:t>
            </a:r>
          </a:p>
          <a:p>
            <a:pPr lvl="3"/>
            <a:r>
              <a:rPr lang="en-US" sz="2400" dirty="0"/>
              <a:t>Student, low income households &amp; senior pass</a:t>
            </a:r>
          </a:p>
          <a:p>
            <a:pPr lvl="1"/>
            <a:r>
              <a:rPr lang="en-US" sz="3200" dirty="0"/>
              <a:t>Considerations for technology</a:t>
            </a:r>
          </a:p>
          <a:p>
            <a:pPr lvl="2"/>
            <a:r>
              <a:rPr lang="en-US" sz="2400" dirty="0"/>
              <a:t>Enhance service for non-English speakers with multilingual apps</a:t>
            </a:r>
          </a:p>
          <a:p>
            <a:pPr lvl="2"/>
            <a:r>
              <a:rPr lang="en-US" sz="2400" dirty="0"/>
              <a:t>Offer multiple booking platforms including mobile application and call center for residents with limited broadband or smartphone access</a:t>
            </a: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3FA24-DE35-AE32-85AA-F2263098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67600"/>
            <a:ext cx="365760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C66AED6F-CDC2-0EC3-E64A-76F941570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6530" y="6514108"/>
            <a:ext cx="5447270" cy="199747"/>
          </a:xfrm>
        </p:spPr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B740E-9CFB-7751-FD28-EE029D25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17258"/>
            <a:ext cx="2743200" cy="161369"/>
          </a:xfrm>
        </p:spPr>
        <p:txBody>
          <a:bodyPr/>
          <a:lstStyle/>
          <a:p>
            <a:r>
              <a:rPr lang="en-US"/>
              <a:t>October 8, 2025</a:t>
            </a:r>
          </a:p>
        </p:txBody>
      </p:sp>
    </p:spTree>
    <p:extLst>
      <p:ext uri="{BB962C8B-B14F-4D97-AF65-F5344CB8AC3E}">
        <p14:creationId xmlns:p14="http://schemas.microsoft.com/office/powerpoint/2010/main" val="2164166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C125F-E5FB-4864-9247-E61BC829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ECD32-57E8-447B-87EC-E4B903B6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Implementation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F616-8E07-4B93-9B5E-E7739AA839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4"/>
                </a:solidFill>
              </a:rPr>
              <a:t>OPERATOR SHORTAGES</a:t>
            </a:r>
          </a:p>
          <a:p>
            <a:r>
              <a:rPr lang="en-US" sz="2000" dirty="0"/>
              <a:t>Recruit locally, and offer competitive benefits</a:t>
            </a:r>
          </a:p>
          <a:p>
            <a:r>
              <a:rPr lang="en-US" sz="2000" dirty="0"/>
              <a:t>Several agencies using rideshare drivers</a:t>
            </a:r>
          </a:p>
          <a:p>
            <a:r>
              <a:rPr lang="en-US" sz="2000" dirty="0"/>
              <a:t>Potential to partner with local school bus drivers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1DDE6-72F0-47D4-9B2A-469B21DFCB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70521" y="1568864"/>
            <a:ext cx="3240404" cy="44890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4"/>
                </a:solidFill>
              </a:rPr>
              <a:t>FUNDING GAPS</a:t>
            </a:r>
          </a:p>
          <a:p>
            <a:r>
              <a:rPr lang="en-US" sz="2000" dirty="0"/>
              <a:t>Leverage partnerships and grants</a:t>
            </a:r>
          </a:p>
          <a:p>
            <a:r>
              <a:rPr lang="en-US" sz="2000" dirty="0"/>
              <a:t>Blend FTA 5310 &amp; 5311, local funds, and partnerships with healthcare providers and employers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9E1FA1-F1E6-406E-9074-C8F35AB688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11676" y="1568864"/>
            <a:ext cx="3240404" cy="44890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accent4"/>
                </a:solidFill>
              </a:rPr>
              <a:t>TECHNOLOGY INTEGRATIONS</a:t>
            </a:r>
          </a:p>
          <a:p>
            <a:r>
              <a:rPr lang="en-US" sz="2000" dirty="0"/>
              <a:t>Choose platforms that integrate with existing systems</a:t>
            </a:r>
          </a:p>
          <a:p>
            <a:r>
              <a:rPr lang="en-US" sz="2000" dirty="0"/>
              <a:t>Standardize procurement across regions</a:t>
            </a:r>
          </a:p>
          <a:p>
            <a:r>
              <a:rPr lang="en-US" sz="2000" dirty="0"/>
              <a:t>Flex EV requirements as rural agencies may face barriers in EV charging infrastructure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F82C2D7-6CCD-5BC1-3C1D-D588C9A5FB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C8760DA5-34DC-64E2-98AF-C8A6A948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6530" y="6514108"/>
            <a:ext cx="5447270" cy="199747"/>
          </a:xfrm>
        </p:spPr>
        <p:txBody>
          <a:bodyPr/>
          <a:lstStyle/>
          <a:p>
            <a:r>
              <a:rPr lang="en-US"/>
              <a:t>Transportation Association of Maryland </a:t>
            </a:r>
          </a:p>
        </p:txBody>
      </p:sp>
    </p:spTree>
    <p:extLst>
      <p:ext uri="{BB962C8B-B14F-4D97-AF65-F5344CB8AC3E}">
        <p14:creationId xmlns:p14="http://schemas.microsoft.com/office/powerpoint/2010/main" val="645763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0D20D-5A76-43CB-A470-65DD7AD7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Monitoring: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Establishing Performance Measures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93EEC-7FD9-4995-9E05-B4407EF4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57E30C-3CC5-43FB-A2CC-55B527A0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53D45-67FA-4058-99C8-C25C9381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2607-E7B6-43E1-B90F-186EF06C3436}" type="slidenum">
              <a:rPr lang="en-US" smtClean="0"/>
              <a:t>23</a:t>
            </a:fld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05D23476-8562-4297-A6D6-229B0DE5B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936" y="21880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C861B9-0AEF-55F6-8D0F-DA8571250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688" y="1949307"/>
            <a:ext cx="9055684" cy="35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18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3E505-FDE0-5612-B66F-18D4DC272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3BB23-F06D-833C-2087-6A5639BD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Monitoring: 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Establishing Performance Measures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B0954-FC66-1C5E-C681-801397A63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03582-E722-4D2F-2C4C-EFEF5AA9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A83C5-13D6-E29A-AC9E-5BB9E39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2607-E7B6-43E1-B90F-186EF06C3436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264BDA-3715-E123-4F42-E5C3555B116C}"/>
              </a:ext>
            </a:extLst>
          </p:cNvPr>
          <p:cNvGraphicFramePr>
            <a:graphicFrameLocks noGrp="1"/>
          </p:cNvGraphicFramePr>
          <p:nvPr/>
        </p:nvGraphicFramePr>
        <p:xfrm>
          <a:off x="6194426" y="1611312"/>
          <a:ext cx="4778373" cy="407642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778373">
                  <a:extLst>
                    <a:ext uri="{9D8B030D-6E8A-4147-A177-3AD203B41FA5}">
                      <a16:colId xmlns:a16="http://schemas.microsoft.com/office/drawing/2014/main" val="494238106"/>
                    </a:ext>
                  </a:extLst>
                </a:gridCol>
              </a:tblGrid>
              <a:tr h="39397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Checklist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Franklin Gothic Book" panose="020B05030201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8549854"/>
                  </a:ext>
                </a:extLst>
              </a:tr>
              <a:tr h="368245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b="0" dirty="0"/>
                        <a:t>Which objectives does each of the metrics measure?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b="0" dirty="0"/>
                        <a:t>Does my organization have good data to support each of the suggested metrics?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b="0" dirty="0"/>
                        <a:t>Does my organization have the capability to easily measure the metrics over potentially several service scenarios or iterations, such as through automated calculators/scripts and/or GIS-based tools?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b="0" dirty="0"/>
                        <a:t>Are there duplicative metrics that seem different but are essentially measuring the same thing?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16141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345F211-FC16-0C1F-601C-426BB0463CD5}"/>
              </a:ext>
            </a:extLst>
          </p:cNvPr>
          <p:cNvGraphicFramePr>
            <a:graphicFrameLocks noGrp="1"/>
          </p:cNvGraphicFramePr>
          <p:nvPr/>
        </p:nvGraphicFramePr>
        <p:xfrm>
          <a:off x="912157" y="1627777"/>
          <a:ext cx="5013048" cy="405229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013048">
                  <a:extLst>
                    <a:ext uri="{9D8B030D-6E8A-4147-A177-3AD203B41FA5}">
                      <a16:colId xmlns:a16="http://schemas.microsoft.com/office/drawing/2014/main" val="3773448879"/>
                    </a:ext>
                  </a:extLst>
                </a:gridCol>
              </a:tblGrid>
              <a:tr h="41267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dirty="0">
                          <a:effectLst/>
                        </a:rPr>
                        <a:t>Example Performance Metrics for Microtransit Service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4926777"/>
                  </a:ext>
                </a:extLst>
              </a:tr>
              <a:tr h="33087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dirty="0">
                          <a:effectLst/>
                        </a:rPr>
                        <a:t>On-Time Performance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Franklin Gothic Book" panose="020B05030201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79430413"/>
                  </a:ext>
                </a:extLst>
              </a:tr>
              <a:tr h="33087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dirty="0">
                          <a:effectLst/>
                        </a:rPr>
                        <a:t>Average Wait Time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Franklin Gothic Book" panose="020B05030201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07938705"/>
                  </a:ext>
                </a:extLst>
              </a:tr>
              <a:tr h="33087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>
                          <a:effectLst/>
                        </a:rPr>
                        <a:t>Cost Efficiency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Franklin Gothic Book" panose="020B05030201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3844120"/>
                  </a:ext>
                </a:extLst>
              </a:tr>
              <a:tr h="33087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dirty="0">
                          <a:effectLst/>
                        </a:rPr>
                        <a:t>Cost Effectiveness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Franklin Gothic Book" panose="020B05030201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25919028"/>
                  </a:ext>
                </a:extLst>
              </a:tr>
              <a:tr h="33087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dirty="0">
                          <a:effectLst/>
                        </a:rPr>
                        <a:t>Customer Satisfaction 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35564132"/>
                  </a:ext>
                </a:extLst>
              </a:tr>
              <a:tr h="33087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dirty="0">
                          <a:effectLst/>
                        </a:rPr>
                        <a:t>Number of ADA paratransit-eligible customers using the service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Franklin Gothic Book" panose="020B05030201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5662162"/>
                  </a:ext>
                </a:extLst>
              </a:tr>
              <a:tr h="33087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dirty="0">
                          <a:effectLst/>
                        </a:rPr>
                        <a:t>Operating Effectiveness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Franklin Gothic Book" panose="020B05030201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10656752"/>
                  </a:ext>
                </a:extLst>
              </a:tr>
              <a:tr h="33087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dirty="0">
                          <a:effectLst/>
                        </a:rPr>
                        <a:t>Trip Request Status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Franklin Gothic Book" panose="020B05030201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2294460"/>
                  </a:ext>
                </a:extLst>
              </a:tr>
              <a:tr h="33087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>
                          <a:effectLst/>
                        </a:rPr>
                        <a:t>Trip Length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Franklin Gothic Book" panose="020B05030201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54458685"/>
                  </a:ext>
                </a:extLst>
              </a:tr>
              <a:tr h="33087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>
                          <a:effectLst/>
                        </a:rPr>
                        <a:t>Total Passenger Boardings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Franklin Gothic Book" panose="020B05030201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00548877"/>
                  </a:ext>
                </a:extLst>
              </a:tr>
              <a:tr h="33087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dirty="0">
                          <a:effectLst/>
                        </a:rPr>
                        <a:t>Total Unique Passenger </a:t>
                      </a:r>
                      <a:r>
                        <a:rPr lang="en-US" sz="1400" b="0" dirty="0" err="1">
                          <a:effectLst/>
                        </a:rPr>
                        <a:t>Boardings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Franklin Gothic Book" panose="020B05030201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8089161"/>
                  </a:ext>
                </a:extLst>
              </a:tr>
            </a:tbl>
          </a:graphicData>
        </a:graphic>
      </p:graphicFrame>
      <p:sp>
        <p:nvSpPr>
          <p:cNvPr id="18" name="Rectangle 4">
            <a:extLst>
              <a:ext uri="{FF2B5EF4-FFF2-40B4-BE49-F238E27FC236}">
                <a16:creationId xmlns:a16="http://schemas.microsoft.com/office/drawing/2014/main" id="{603494BA-2159-0863-A068-3C01CD276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936" y="21880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3F90F-7177-410B-BAD8-9E6BB343C237}"/>
              </a:ext>
            </a:extLst>
          </p:cNvPr>
          <p:cNvSpPr txBox="1"/>
          <p:nvPr/>
        </p:nvSpPr>
        <p:spPr>
          <a:xfrm>
            <a:off x="912157" y="5760597"/>
            <a:ext cx="501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Reference: Performance Measurement and Evaluation Framework of Public Microtransit Service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1045B-4E86-AFDA-BDF6-86E969658E9B}"/>
              </a:ext>
            </a:extLst>
          </p:cNvPr>
          <p:cNvSpPr txBox="1"/>
          <p:nvPr/>
        </p:nvSpPr>
        <p:spPr>
          <a:xfrm>
            <a:off x="6194426" y="5760597"/>
            <a:ext cx="4689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Reference: TCRP Research Report 221: Redesigning Transit Networks for the New Mobility Future: Resource and Toolkit</a:t>
            </a:r>
          </a:p>
        </p:txBody>
      </p:sp>
    </p:spTree>
    <p:extLst>
      <p:ext uri="{BB962C8B-B14F-4D97-AF65-F5344CB8AC3E}">
        <p14:creationId xmlns:p14="http://schemas.microsoft.com/office/powerpoint/2010/main" val="1122780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23055-E39F-5A9E-42C7-C8C8004EA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424C2-971D-3675-F398-620AFE92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7" y="1447800"/>
            <a:ext cx="11044027" cy="1603409"/>
          </a:xfrm>
        </p:spPr>
        <p:txBody>
          <a:bodyPr>
            <a:normAutofit/>
          </a:bodyPr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D68E-CAEC-895A-525C-8403C250C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19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6A25E14-9040-EC89-6149-5DCE5B7D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835E4A-806F-47B6-32C7-E627CCBB3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0" y="1556550"/>
            <a:ext cx="5734050" cy="4521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N-CATT Microtransit Service Design On-Demand Course</a:t>
            </a:r>
            <a:endParaRPr lang="en-US" dirty="0"/>
          </a:p>
          <a:p>
            <a:r>
              <a:rPr lang="en-US" dirty="0"/>
              <a:t>Virtual workshops videos, instructions, reference materials, and other interactive content were converted into an on-demand course</a:t>
            </a:r>
          </a:p>
          <a:p>
            <a:pPr marL="347345" indent="-347345"/>
            <a:r>
              <a:rPr lang="en-US" dirty="0"/>
              <a:t>Free enrollment!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C2D27-E42B-46D7-947A-834348FB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411" y="6356350"/>
            <a:ext cx="365760" cy="365125"/>
          </a:xfrm>
        </p:spPr>
        <p:txBody>
          <a:bodyPr/>
          <a:lstStyle/>
          <a:p>
            <a:fld id="{36049E95-97FD-473C-9722-2B483D8EBF6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94D76AB-B730-4A86-00F8-00BC85E36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30165" y="6390105"/>
            <a:ext cx="2743200" cy="161369"/>
          </a:xfrm>
        </p:spPr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58CD59D-0FF3-6BB1-DEBE-8763DF3D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6530" y="6514108"/>
            <a:ext cx="5447270" cy="199747"/>
          </a:xfrm>
        </p:spPr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68BFC1-FEDC-FF2D-BD11-74032899D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13" y="1444117"/>
            <a:ext cx="2236335" cy="286842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35E1A93C-2F73-31DB-F8C0-BAFB58C66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281" y="1444117"/>
            <a:ext cx="2236335" cy="283528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qr code with a dinosaur&#10;&#10;AI-generated content may be incorrect.">
            <a:extLst>
              <a:ext uri="{FF2B5EF4-FFF2-40B4-BE49-F238E27FC236}">
                <a16:creationId xmlns:a16="http://schemas.microsoft.com/office/drawing/2014/main" id="{E94BDFB1-D5BD-C613-50B7-9DBB4D1BB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37" y="4434341"/>
            <a:ext cx="1266825" cy="126682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0" name="Picture 9" descr="A qr code with a dinosaur&#10;&#10;AI-generated content may be incorrect.">
            <a:extLst>
              <a:ext uri="{FF2B5EF4-FFF2-40B4-BE49-F238E27FC236}">
                <a16:creationId xmlns:a16="http://schemas.microsoft.com/office/drawing/2014/main" id="{7FEF98AA-AB4C-407F-44F2-5800B4A19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91" y="4431733"/>
            <a:ext cx="1266825" cy="126682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055781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C36F88-F8DC-A03B-BA45-B6F36139FA97}"/>
              </a:ext>
            </a:extLst>
          </p:cNvPr>
          <p:cNvSpPr txBox="1">
            <a:spLocks/>
          </p:cNvSpPr>
          <p:nvPr/>
        </p:nvSpPr>
        <p:spPr>
          <a:xfrm>
            <a:off x="3462187" y="2722248"/>
            <a:ext cx="6015188" cy="5419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sz="2400">
                <a:solidFill>
                  <a:schemeClr val="accent1"/>
                </a:solidFill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2"/>
                </a:solidFill>
              </a:defRPr>
            </a:lvl2pPr>
            <a:lvl3pPr marL="1143000" indent="-338138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</a:defRPr>
            </a:lvl3pPr>
            <a:lvl4pPr marL="1490663" indent="-347663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¢"/>
              <a:defRPr>
                <a:solidFill>
                  <a:schemeClr val="tx2"/>
                </a:solidFill>
              </a:defRPr>
            </a:lvl4pPr>
            <a:lvl5pPr marL="1719263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>
                <a:solidFill>
                  <a:schemeClr val="bg1"/>
                </a:solidFill>
              </a:rPr>
              <a:t>Vice President &amp; Senior Project Manager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DE61A59-AD82-2A17-D464-D6A4733D468E}"/>
              </a:ext>
            </a:extLst>
          </p:cNvPr>
          <p:cNvSpPr txBox="1">
            <a:spLocks/>
          </p:cNvSpPr>
          <p:nvPr/>
        </p:nvSpPr>
        <p:spPr>
          <a:xfrm>
            <a:off x="3462187" y="3207315"/>
            <a:ext cx="4421121" cy="2908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>
                <a:solidFill>
                  <a:schemeClr val="accent1"/>
                </a:solidFill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2"/>
                </a:solidFill>
              </a:defRPr>
            </a:lvl2pPr>
            <a:lvl3pPr marL="1143000" indent="-338138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</a:defRPr>
            </a:lvl3pPr>
            <a:lvl4pPr marL="1490663" indent="-347663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¢"/>
              <a:defRPr>
                <a:solidFill>
                  <a:schemeClr val="tx2"/>
                </a:solidFill>
              </a:defRPr>
            </a:lvl4pPr>
            <a:lvl5pPr marL="1719263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>
                <a:solidFill>
                  <a:schemeClr val="bg1"/>
                </a:solidFill>
              </a:rPr>
              <a:t>sbrennan@foursquareitp.com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64DCE17-A25B-4812-D6E5-EBEAF403E1DC}"/>
              </a:ext>
            </a:extLst>
          </p:cNvPr>
          <p:cNvSpPr txBox="1">
            <a:spLocks/>
          </p:cNvSpPr>
          <p:nvPr/>
        </p:nvSpPr>
        <p:spPr>
          <a:xfrm>
            <a:off x="3462187" y="3503441"/>
            <a:ext cx="4421023" cy="2707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>
                <a:solidFill>
                  <a:schemeClr val="accent1"/>
                </a:solidFill>
              </a:defRPr>
            </a:lvl1pPr>
            <a:lvl2pPr marL="804863" indent="-3476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2"/>
                </a:solidFill>
              </a:defRPr>
            </a:lvl2pPr>
            <a:lvl3pPr marL="1143000" indent="-338138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</a:defRPr>
            </a:lvl3pPr>
            <a:lvl4pPr marL="1490663" indent="-347663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¢"/>
              <a:defRPr>
                <a:solidFill>
                  <a:schemeClr val="tx2"/>
                </a:solidFill>
              </a:defRPr>
            </a:lvl4pPr>
            <a:lvl5pPr marL="1719263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>
                <a:solidFill>
                  <a:schemeClr val="bg1"/>
                </a:solidFill>
              </a:rPr>
              <a:t>240.205.7469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1A78ADE4-84F7-96B9-A23A-CE03134EF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43" y="2139887"/>
            <a:ext cx="1640072" cy="16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11BA2C2-2D1B-6913-5637-3D73E28F3D9A}"/>
              </a:ext>
            </a:extLst>
          </p:cNvPr>
          <p:cNvSpPr txBox="1">
            <a:spLocks/>
          </p:cNvSpPr>
          <p:nvPr/>
        </p:nvSpPr>
        <p:spPr>
          <a:xfrm>
            <a:off x="3462187" y="4205593"/>
            <a:ext cx="8180096" cy="3952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lang="en-US"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p"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l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06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9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Jessica Klion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625089B-A2FF-379C-FD8A-76FFD5008173}"/>
              </a:ext>
            </a:extLst>
          </p:cNvPr>
          <p:cNvSpPr txBox="1">
            <a:spLocks/>
          </p:cNvSpPr>
          <p:nvPr/>
        </p:nvSpPr>
        <p:spPr>
          <a:xfrm>
            <a:off x="3462187" y="4465574"/>
            <a:ext cx="6129488" cy="5419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p"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l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06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9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Microtransit Practice Lead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E49C51B-43A1-28C2-C08F-5BB02AC6848C}"/>
              </a:ext>
            </a:extLst>
          </p:cNvPr>
          <p:cNvSpPr txBox="1">
            <a:spLocks/>
          </p:cNvSpPr>
          <p:nvPr/>
        </p:nvSpPr>
        <p:spPr>
          <a:xfrm>
            <a:off x="3462187" y="4955724"/>
            <a:ext cx="4421121" cy="2908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p"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l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06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9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jklion@foursquareitp.com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E9CC7F4-0E24-352C-A530-CB892E098F53}"/>
              </a:ext>
            </a:extLst>
          </p:cNvPr>
          <p:cNvSpPr txBox="1">
            <a:spLocks/>
          </p:cNvSpPr>
          <p:nvPr/>
        </p:nvSpPr>
        <p:spPr>
          <a:xfrm>
            <a:off x="3462187" y="5246550"/>
            <a:ext cx="4421023" cy="2707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p"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l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06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9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610.421.4174 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2A0ED57A-6081-8EC4-F602-96D8BF5E7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2543" y="3877234"/>
            <a:ext cx="1640072" cy="16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B0BE141-F63B-3707-A390-3CC7561F48CA}"/>
              </a:ext>
            </a:extLst>
          </p:cNvPr>
          <p:cNvSpPr txBox="1">
            <a:spLocks/>
          </p:cNvSpPr>
          <p:nvPr/>
        </p:nvSpPr>
        <p:spPr>
          <a:xfrm>
            <a:off x="3462187" y="2464205"/>
            <a:ext cx="6386663" cy="3952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lang="en-US"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p"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l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06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9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Sandy Brennan</a:t>
            </a:r>
          </a:p>
        </p:txBody>
      </p:sp>
    </p:spTree>
    <p:extLst>
      <p:ext uri="{BB962C8B-B14F-4D97-AF65-F5344CB8AC3E}">
        <p14:creationId xmlns:p14="http://schemas.microsoft.com/office/powerpoint/2010/main" val="404943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BA8FC-8722-ABE4-8681-5E486DA7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3513" y="6308227"/>
            <a:ext cx="2743200" cy="161369"/>
          </a:xfrm>
        </p:spPr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3F380-D2B4-1E6B-0E61-1653CE75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B5DD1-3F6D-D94A-B391-18C997EF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A group of people and a map&#10;&#10;Description automatically generated">
            <a:extLst>
              <a:ext uri="{FF2B5EF4-FFF2-40B4-BE49-F238E27FC236}">
                <a16:creationId xmlns:a16="http://schemas.microsoft.com/office/drawing/2014/main" id="{460E7A43-1CD6-4755-42D6-919F92DB6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7709" y="1689793"/>
            <a:ext cx="1769168" cy="17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 group of people and a map&#10;&#10;Description automatically generated">
            <a:extLst>
              <a:ext uri="{FF2B5EF4-FFF2-40B4-BE49-F238E27FC236}">
                <a16:creationId xmlns:a16="http://schemas.microsoft.com/office/drawing/2014/main" id="{DA2E57B7-BFBC-E362-9F36-14DB310F0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70" y="3735657"/>
            <a:ext cx="2063465" cy="16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 group of people and a map&#10;&#10;Description automatically generated">
            <a:extLst>
              <a:ext uri="{FF2B5EF4-FFF2-40B4-BE49-F238E27FC236}">
                <a16:creationId xmlns:a16="http://schemas.microsoft.com/office/drawing/2014/main" id="{04AFB477-49C7-D7B7-89A0-E047256C7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4629" y="3661001"/>
            <a:ext cx="2045556" cy="173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 group of people and a map&#10;&#10;Description automatically generated">
            <a:extLst>
              <a:ext uri="{FF2B5EF4-FFF2-40B4-BE49-F238E27FC236}">
                <a16:creationId xmlns:a16="http://schemas.microsoft.com/office/drawing/2014/main" id="{EBB85A14-428F-9EC0-6D98-63CAEE5DB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4629" y="1699332"/>
            <a:ext cx="1818182" cy="17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84AAF3F-D3E5-C989-2446-903936854F79}"/>
              </a:ext>
            </a:extLst>
          </p:cNvPr>
          <p:cNvGrpSpPr/>
          <p:nvPr/>
        </p:nvGrpSpPr>
        <p:grpSpPr>
          <a:xfrm>
            <a:off x="8008567" y="783933"/>
            <a:ext cx="3112069" cy="4991868"/>
            <a:chOff x="8869400" y="868568"/>
            <a:chExt cx="3112069" cy="499186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4CD0CD1-D116-4EB7-A28C-7FD03D6F2AB9}"/>
                </a:ext>
              </a:extLst>
            </p:cNvPr>
            <p:cNvSpPr/>
            <p:nvPr/>
          </p:nvSpPr>
          <p:spPr>
            <a:xfrm>
              <a:off x="8869400" y="890446"/>
              <a:ext cx="3112069" cy="4969990"/>
            </a:xfrm>
            <a:prstGeom prst="roundRect">
              <a:avLst>
                <a:gd name="adj" fmla="val 428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endParaRPr lang="en-US"/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4ED9A26-560C-BFC5-28A7-30579A39E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04327" y="1454238"/>
              <a:ext cx="2186508" cy="40997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66A0D35-7F90-2CAB-D7F1-028FEAD32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04329" y="3859789"/>
              <a:ext cx="1745093" cy="40271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3005969A-9104-5972-2BB0-1867757D8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04328" y="2427480"/>
              <a:ext cx="2425670" cy="404278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1767992-7BC9-A514-D577-300EA176E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204328" y="1951789"/>
              <a:ext cx="1870198" cy="400758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6EAE174-24B2-D843-167F-6626E7C5A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204332" y="4805893"/>
              <a:ext cx="2013570" cy="40271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D89B4C0-8702-FD9D-52C2-48BDBB288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204329" y="3375441"/>
              <a:ext cx="2323169" cy="409971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AF3FDDC-5674-E55C-AB39-722EC1384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204332" y="5266436"/>
              <a:ext cx="2293798" cy="40478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FEE151DF-2387-0123-06DA-191349B8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204330" y="4336686"/>
              <a:ext cx="2013572" cy="40271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9C17C4CB-0320-88F5-BE84-85A27742E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9204327" y="2904578"/>
              <a:ext cx="1745095" cy="402714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AC32895-2B00-8829-E98E-63A51A84811A}"/>
                </a:ext>
              </a:extLst>
            </p:cNvPr>
            <p:cNvSpPr/>
            <p:nvPr/>
          </p:nvSpPr>
          <p:spPr>
            <a:xfrm>
              <a:off x="8869401" y="868568"/>
              <a:ext cx="3112068" cy="412643"/>
            </a:xfrm>
            <a:prstGeom prst="roundRect">
              <a:avLst>
                <a:gd name="adj" fmla="val 4851"/>
              </a:avLst>
            </a:pr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t" anchorCtr="0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Service Area Expertise</a:t>
              </a:r>
            </a:p>
          </p:txBody>
        </p:sp>
      </p:grpSp>
      <p:pic>
        <p:nvPicPr>
          <p:cNvPr id="25" name="Picture 24" descr="A logo of a company&#10;&#10;AI-generated content may be incorrect.">
            <a:extLst>
              <a:ext uri="{FF2B5EF4-FFF2-40B4-BE49-F238E27FC236}">
                <a16:creationId xmlns:a16="http://schemas.microsoft.com/office/drawing/2014/main" id="{422C476B-E6CC-7660-CF28-330A18668CF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29" y="350755"/>
            <a:ext cx="3652146" cy="117845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4B21B0-3775-E9F3-C457-388C668A5EE5}"/>
              </a:ext>
            </a:extLst>
          </p:cNvPr>
          <p:cNvSpPr txBox="1"/>
          <p:nvPr/>
        </p:nvSpPr>
        <p:spPr>
          <a:xfrm>
            <a:off x="1753070" y="5528969"/>
            <a:ext cx="640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Learn more at </a:t>
            </a:r>
            <a:r>
              <a:rPr lang="en-US" sz="2800" b="1">
                <a:solidFill>
                  <a:schemeClr val="accent1"/>
                </a:solidFill>
              </a:rPr>
              <a:t>FoursquareITP.com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208F3DA-D928-6BC8-89F4-519752470F15}"/>
              </a:ext>
            </a:extLst>
          </p:cNvPr>
          <p:cNvSpPr/>
          <p:nvPr/>
        </p:nvSpPr>
        <p:spPr>
          <a:xfrm>
            <a:off x="1390353" y="5595896"/>
            <a:ext cx="397044" cy="397044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pic>
        <p:nvPicPr>
          <p:cNvPr id="29" name="Graphic 28" descr="Cursor with solid fill">
            <a:extLst>
              <a:ext uri="{FF2B5EF4-FFF2-40B4-BE49-F238E27FC236}">
                <a16:creationId xmlns:a16="http://schemas.microsoft.com/office/drawing/2014/main" id="{3390EA5C-4DC5-1ADE-7F23-FD2D991E2BB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410856" y="561863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6A25E14-9040-EC89-6149-5DCE5B7D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835E4A-806F-47B6-32C7-E627CCBB3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Microtransit?</a:t>
            </a:r>
          </a:p>
          <a:p>
            <a:r>
              <a:rPr lang="en-US" dirty="0"/>
              <a:t>Planning for Success</a:t>
            </a:r>
          </a:p>
          <a:p>
            <a:r>
              <a:rPr lang="en-US" dirty="0"/>
              <a:t>Implementation Considerations</a:t>
            </a:r>
          </a:p>
          <a:p>
            <a:r>
              <a:rPr lang="en-US" dirty="0"/>
              <a:t>Conclusion &amp; Additional 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96EEB-D4C4-49A5-8B55-404DA5F0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6530" y="6514108"/>
            <a:ext cx="5447270" cy="199747"/>
          </a:xfrm>
        </p:spPr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C2D27-E42B-46D7-947A-834348FB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411" y="6356350"/>
            <a:ext cx="365760" cy="365125"/>
          </a:xfrm>
        </p:spPr>
        <p:txBody>
          <a:bodyPr/>
          <a:lstStyle/>
          <a:p>
            <a:fld id="{36049E95-97FD-473C-9722-2B483D8EBF6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B95631C8-0F77-3831-7FBE-050EF2E5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17258"/>
            <a:ext cx="2743200" cy="161369"/>
          </a:xfrm>
        </p:spPr>
        <p:txBody>
          <a:bodyPr/>
          <a:lstStyle/>
          <a:p>
            <a:r>
              <a:rPr lang="en-US"/>
              <a:t>October 8, 2025</a:t>
            </a:r>
          </a:p>
        </p:txBody>
      </p:sp>
    </p:spTree>
    <p:extLst>
      <p:ext uri="{BB962C8B-B14F-4D97-AF65-F5344CB8AC3E}">
        <p14:creationId xmlns:p14="http://schemas.microsoft.com/office/powerpoint/2010/main" val="72146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9CC98-D3FC-15F5-1179-320A646B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05BBA-0AD3-D728-C4CF-4D53F5857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F6442-DE3A-0E25-E69C-83DEB340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96A428-AE1D-72F4-6ACC-92DCF52A1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338" y="998727"/>
            <a:ext cx="3746192" cy="480503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D07735-0502-9989-171D-3692B6AA7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164" y="1054239"/>
            <a:ext cx="3746191" cy="474952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qr code with a dinosaur&#10;&#10;AI-generated content may be incorrect.">
            <a:extLst>
              <a:ext uri="{FF2B5EF4-FFF2-40B4-BE49-F238E27FC236}">
                <a16:creationId xmlns:a16="http://schemas.microsoft.com/office/drawing/2014/main" id="{E8A761A7-8354-E817-4284-F63E347FA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4793684"/>
            <a:ext cx="1266825" cy="126682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2" name="Picture 11" descr="A qr code with a dinosaur&#10;&#10;AI-generated content may be incorrect.">
            <a:extLst>
              <a:ext uri="{FF2B5EF4-FFF2-40B4-BE49-F238E27FC236}">
                <a16:creationId xmlns:a16="http://schemas.microsoft.com/office/drawing/2014/main" id="{34C96E33-43B6-749D-5F96-6C3138DE0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5" y="4793683"/>
            <a:ext cx="1266825" cy="126682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597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1974-1919-F5A2-F372-6E5728C5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51AAD-A404-E6BF-57D4-A8AFEACF3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microtransit?</a:t>
            </a:r>
          </a:p>
        </p:txBody>
      </p:sp>
    </p:spTree>
    <p:extLst>
      <p:ext uri="{BB962C8B-B14F-4D97-AF65-F5344CB8AC3E}">
        <p14:creationId xmlns:p14="http://schemas.microsoft.com/office/powerpoint/2010/main" val="139502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6A25E14-9040-EC89-6149-5DCE5B7D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4E6AF5-ECBE-B0FE-B444-0E110FBE7462}"/>
              </a:ext>
            </a:extLst>
          </p:cNvPr>
          <p:cNvGrpSpPr/>
          <p:nvPr/>
        </p:nvGrpSpPr>
        <p:grpSpPr>
          <a:xfrm>
            <a:off x="848407" y="2033590"/>
            <a:ext cx="10505392" cy="3624070"/>
            <a:chOff x="848407" y="2033590"/>
            <a:chExt cx="10505392" cy="362407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A2F6B27-7031-E25B-98D4-7932EE49B7BD}"/>
                </a:ext>
              </a:extLst>
            </p:cNvPr>
            <p:cNvSpPr/>
            <p:nvPr/>
          </p:nvSpPr>
          <p:spPr>
            <a:xfrm>
              <a:off x="848407" y="2762193"/>
              <a:ext cx="3069717" cy="2895467"/>
            </a:xfrm>
            <a:custGeom>
              <a:avLst/>
              <a:gdLst>
                <a:gd name="connsiteX0" fmla="*/ 0 w 3069717"/>
                <a:gd name="connsiteY0" fmla="*/ 381921 h 2291479"/>
                <a:gd name="connsiteX1" fmla="*/ 381921 w 3069717"/>
                <a:gd name="connsiteY1" fmla="*/ 0 h 2291479"/>
                <a:gd name="connsiteX2" fmla="*/ 2687796 w 3069717"/>
                <a:gd name="connsiteY2" fmla="*/ 0 h 2291479"/>
                <a:gd name="connsiteX3" fmla="*/ 3069717 w 3069717"/>
                <a:gd name="connsiteY3" fmla="*/ 381921 h 2291479"/>
                <a:gd name="connsiteX4" fmla="*/ 3069717 w 3069717"/>
                <a:gd name="connsiteY4" fmla="*/ 1909558 h 2291479"/>
                <a:gd name="connsiteX5" fmla="*/ 2687796 w 3069717"/>
                <a:gd name="connsiteY5" fmla="*/ 2291479 h 2291479"/>
                <a:gd name="connsiteX6" fmla="*/ 381921 w 3069717"/>
                <a:gd name="connsiteY6" fmla="*/ 2291479 h 2291479"/>
                <a:gd name="connsiteX7" fmla="*/ 0 w 3069717"/>
                <a:gd name="connsiteY7" fmla="*/ 1909558 h 2291479"/>
                <a:gd name="connsiteX8" fmla="*/ 0 w 3069717"/>
                <a:gd name="connsiteY8" fmla="*/ 381921 h 229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9717" h="2291479">
                  <a:moveTo>
                    <a:pt x="0" y="381921"/>
                  </a:moveTo>
                  <a:cubicBezTo>
                    <a:pt x="0" y="170992"/>
                    <a:pt x="170992" y="0"/>
                    <a:pt x="381921" y="0"/>
                  </a:cubicBezTo>
                  <a:lnTo>
                    <a:pt x="2687796" y="0"/>
                  </a:lnTo>
                  <a:cubicBezTo>
                    <a:pt x="2898725" y="0"/>
                    <a:pt x="3069717" y="170992"/>
                    <a:pt x="3069717" y="381921"/>
                  </a:cubicBezTo>
                  <a:lnTo>
                    <a:pt x="3069717" y="1909558"/>
                  </a:lnTo>
                  <a:cubicBezTo>
                    <a:pt x="3069717" y="2120487"/>
                    <a:pt x="2898725" y="2291479"/>
                    <a:pt x="2687796" y="2291479"/>
                  </a:cubicBezTo>
                  <a:lnTo>
                    <a:pt x="381921" y="2291479"/>
                  </a:lnTo>
                  <a:cubicBezTo>
                    <a:pt x="170992" y="2291479"/>
                    <a:pt x="0" y="2120487"/>
                    <a:pt x="0" y="1909558"/>
                  </a:cubicBezTo>
                  <a:lnTo>
                    <a:pt x="0" y="38192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261" tIns="188061" rIns="137261" bIns="137261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/>
                <a:t>Dynamic transit service using technology to provide on-demand, flexible routes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E263999-3768-3DEC-F5E0-8299D35E1901}"/>
                </a:ext>
              </a:extLst>
            </p:cNvPr>
            <p:cNvSpPr/>
            <p:nvPr/>
          </p:nvSpPr>
          <p:spPr>
            <a:xfrm>
              <a:off x="848407" y="2204301"/>
              <a:ext cx="3069717" cy="985335"/>
            </a:xfrm>
            <a:custGeom>
              <a:avLst/>
              <a:gdLst>
                <a:gd name="connsiteX0" fmla="*/ 0 w 3069717"/>
                <a:gd name="connsiteY0" fmla="*/ 0 h 985335"/>
                <a:gd name="connsiteX1" fmla="*/ 3069717 w 3069717"/>
                <a:gd name="connsiteY1" fmla="*/ 0 h 985335"/>
                <a:gd name="connsiteX2" fmla="*/ 3069717 w 3069717"/>
                <a:gd name="connsiteY2" fmla="*/ 985335 h 985335"/>
                <a:gd name="connsiteX3" fmla="*/ 0 w 3069717"/>
                <a:gd name="connsiteY3" fmla="*/ 985335 h 985335"/>
                <a:gd name="connsiteX4" fmla="*/ 0 w 3069717"/>
                <a:gd name="connsiteY4" fmla="*/ 0 h 98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9717" h="985335">
                  <a:moveTo>
                    <a:pt x="0" y="0"/>
                  </a:moveTo>
                  <a:lnTo>
                    <a:pt x="3069717" y="0"/>
                  </a:lnTo>
                  <a:lnTo>
                    <a:pt x="3069717" y="985335"/>
                  </a:lnTo>
                  <a:lnTo>
                    <a:pt x="0" y="9853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91440" rIns="934615" bIns="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What is microtransit?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4AA16AE-0100-EC6B-FF4E-AC6C1D4F628F}"/>
                </a:ext>
              </a:extLst>
            </p:cNvPr>
            <p:cNvSpPr/>
            <p:nvPr/>
          </p:nvSpPr>
          <p:spPr>
            <a:xfrm>
              <a:off x="3065338" y="2033590"/>
              <a:ext cx="1074401" cy="1074401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D38329-53AE-0D4F-EFF0-57D827AB9995}"/>
                </a:ext>
              </a:extLst>
            </p:cNvPr>
            <p:cNvSpPr/>
            <p:nvPr/>
          </p:nvSpPr>
          <p:spPr>
            <a:xfrm>
              <a:off x="4472589" y="2762193"/>
              <a:ext cx="3069717" cy="2895467"/>
            </a:xfrm>
            <a:custGeom>
              <a:avLst/>
              <a:gdLst>
                <a:gd name="connsiteX0" fmla="*/ 0 w 3069717"/>
                <a:gd name="connsiteY0" fmla="*/ 482587 h 2895467"/>
                <a:gd name="connsiteX1" fmla="*/ 482587 w 3069717"/>
                <a:gd name="connsiteY1" fmla="*/ 0 h 2895467"/>
                <a:gd name="connsiteX2" fmla="*/ 2587130 w 3069717"/>
                <a:gd name="connsiteY2" fmla="*/ 0 h 2895467"/>
                <a:gd name="connsiteX3" fmla="*/ 3069717 w 3069717"/>
                <a:gd name="connsiteY3" fmla="*/ 482587 h 2895467"/>
                <a:gd name="connsiteX4" fmla="*/ 3069717 w 3069717"/>
                <a:gd name="connsiteY4" fmla="*/ 2412880 h 2895467"/>
                <a:gd name="connsiteX5" fmla="*/ 2587130 w 3069717"/>
                <a:gd name="connsiteY5" fmla="*/ 2895467 h 2895467"/>
                <a:gd name="connsiteX6" fmla="*/ 482587 w 3069717"/>
                <a:gd name="connsiteY6" fmla="*/ 2895467 h 2895467"/>
                <a:gd name="connsiteX7" fmla="*/ 0 w 3069717"/>
                <a:gd name="connsiteY7" fmla="*/ 2412880 h 2895467"/>
                <a:gd name="connsiteX8" fmla="*/ 0 w 3069717"/>
                <a:gd name="connsiteY8" fmla="*/ 482587 h 289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9717" h="2895467">
                  <a:moveTo>
                    <a:pt x="0" y="482587"/>
                  </a:moveTo>
                  <a:cubicBezTo>
                    <a:pt x="0" y="216062"/>
                    <a:pt x="216062" y="0"/>
                    <a:pt x="482587" y="0"/>
                  </a:cubicBezTo>
                  <a:lnTo>
                    <a:pt x="2587130" y="0"/>
                  </a:lnTo>
                  <a:cubicBezTo>
                    <a:pt x="2853655" y="0"/>
                    <a:pt x="3069717" y="216062"/>
                    <a:pt x="3069717" y="482587"/>
                  </a:cubicBezTo>
                  <a:lnTo>
                    <a:pt x="3069717" y="2412880"/>
                  </a:lnTo>
                  <a:cubicBezTo>
                    <a:pt x="3069717" y="2679405"/>
                    <a:pt x="2853655" y="2895467"/>
                    <a:pt x="2587130" y="2895467"/>
                  </a:cubicBezTo>
                  <a:lnTo>
                    <a:pt x="482587" y="2895467"/>
                  </a:lnTo>
                  <a:cubicBezTo>
                    <a:pt x="216062" y="2895467"/>
                    <a:pt x="0" y="2679405"/>
                    <a:pt x="0" y="2412880"/>
                  </a:cubicBezTo>
                  <a:lnTo>
                    <a:pt x="0" y="4825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6745" tIns="217545" rIns="166745" bIns="166745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/>
                <a:t>Operates in specific zones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/>
                <a:t>Uses app-based booking and real-time route optimization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/>
                <a:t>Offers first / last mile connectivity</a:t>
              </a:r>
              <a:endParaRPr lang="en-US" sz="2000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2406B3-E2C1-84B4-A0E1-CEE17A3B6BBA}"/>
                </a:ext>
              </a:extLst>
            </p:cNvPr>
            <p:cNvSpPr/>
            <p:nvPr/>
          </p:nvSpPr>
          <p:spPr>
            <a:xfrm>
              <a:off x="4472589" y="2204301"/>
              <a:ext cx="3069717" cy="985335"/>
            </a:xfrm>
            <a:custGeom>
              <a:avLst/>
              <a:gdLst>
                <a:gd name="connsiteX0" fmla="*/ 0 w 3069717"/>
                <a:gd name="connsiteY0" fmla="*/ 0 h 985335"/>
                <a:gd name="connsiteX1" fmla="*/ 3069717 w 3069717"/>
                <a:gd name="connsiteY1" fmla="*/ 0 h 985335"/>
                <a:gd name="connsiteX2" fmla="*/ 3069717 w 3069717"/>
                <a:gd name="connsiteY2" fmla="*/ 985335 h 985335"/>
                <a:gd name="connsiteX3" fmla="*/ 0 w 3069717"/>
                <a:gd name="connsiteY3" fmla="*/ 985335 h 985335"/>
                <a:gd name="connsiteX4" fmla="*/ 0 w 3069717"/>
                <a:gd name="connsiteY4" fmla="*/ 0 h 98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9717" h="985335">
                  <a:moveTo>
                    <a:pt x="0" y="0"/>
                  </a:moveTo>
                  <a:lnTo>
                    <a:pt x="3069717" y="0"/>
                  </a:lnTo>
                  <a:lnTo>
                    <a:pt x="3069717" y="985335"/>
                  </a:lnTo>
                  <a:lnTo>
                    <a:pt x="0" y="9853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91440" rIns="934615" bIns="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What are the key features of microtransit?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F85F958-15B5-87D2-A846-7B9CBBE1EEDD}"/>
                </a:ext>
              </a:extLst>
            </p:cNvPr>
            <p:cNvSpPr/>
            <p:nvPr/>
          </p:nvSpPr>
          <p:spPr>
            <a:xfrm>
              <a:off x="6664055" y="2033590"/>
              <a:ext cx="1074401" cy="1074401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38847E-F240-15EF-13C8-15DEAB286555}"/>
                </a:ext>
              </a:extLst>
            </p:cNvPr>
            <p:cNvSpPr/>
            <p:nvPr/>
          </p:nvSpPr>
          <p:spPr>
            <a:xfrm>
              <a:off x="8023681" y="2762193"/>
              <a:ext cx="3069717" cy="2895467"/>
            </a:xfrm>
            <a:custGeom>
              <a:avLst/>
              <a:gdLst>
                <a:gd name="connsiteX0" fmla="*/ 0 w 3069717"/>
                <a:gd name="connsiteY0" fmla="*/ 381921 h 2291479"/>
                <a:gd name="connsiteX1" fmla="*/ 381921 w 3069717"/>
                <a:gd name="connsiteY1" fmla="*/ 0 h 2291479"/>
                <a:gd name="connsiteX2" fmla="*/ 2687796 w 3069717"/>
                <a:gd name="connsiteY2" fmla="*/ 0 h 2291479"/>
                <a:gd name="connsiteX3" fmla="*/ 3069717 w 3069717"/>
                <a:gd name="connsiteY3" fmla="*/ 381921 h 2291479"/>
                <a:gd name="connsiteX4" fmla="*/ 3069717 w 3069717"/>
                <a:gd name="connsiteY4" fmla="*/ 1909558 h 2291479"/>
                <a:gd name="connsiteX5" fmla="*/ 2687796 w 3069717"/>
                <a:gd name="connsiteY5" fmla="*/ 2291479 h 2291479"/>
                <a:gd name="connsiteX6" fmla="*/ 381921 w 3069717"/>
                <a:gd name="connsiteY6" fmla="*/ 2291479 h 2291479"/>
                <a:gd name="connsiteX7" fmla="*/ 0 w 3069717"/>
                <a:gd name="connsiteY7" fmla="*/ 1909558 h 2291479"/>
                <a:gd name="connsiteX8" fmla="*/ 0 w 3069717"/>
                <a:gd name="connsiteY8" fmla="*/ 381921 h 229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9717" h="2291479">
                  <a:moveTo>
                    <a:pt x="0" y="381921"/>
                  </a:moveTo>
                  <a:cubicBezTo>
                    <a:pt x="0" y="170992"/>
                    <a:pt x="170992" y="0"/>
                    <a:pt x="381921" y="0"/>
                  </a:cubicBezTo>
                  <a:lnTo>
                    <a:pt x="2687796" y="0"/>
                  </a:lnTo>
                  <a:cubicBezTo>
                    <a:pt x="2898725" y="0"/>
                    <a:pt x="3069717" y="170992"/>
                    <a:pt x="3069717" y="381921"/>
                  </a:cubicBezTo>
                  <a:lnTo>
                    <a:pt x="3069717" y="1909558"/>
                  </a:lnTo>
                  <a:cubicBezTo>
                    <a:pt x="3069717" y="2120487"/>
                    <a:pt x="2898725" y="2291479"/>
                    <a:pt x="2687796" y="2291479"/>
                  </a:cubicBezTo>
                  <a:lnTo>
                    <a:pt x="381921" y="2291479"/>
                  </a:lnTo>
                  <a:cubicBezTo>
                    <a:pt x="170992" y="2291479"/>
                    <a:pt x="0" y="2120487"/>
                    <a:pt x="0" y="1909558"/>
                  </a:cubicBezTo>
                  <a:lnTo>
                    <a:pt x="0" y="38192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261" tIns="188061" rIns="137261" bIns="137261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/>
                <a:t>Close gaps in transit coverage and provide a sustainable mobility option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0E72909-F935-1B0E-CF54-CF7FB29D5E36}"/>
                </a:ext>
              </a:extLst>
            </p:cNvPr>
            <p:cNvSpPr/>
            <p:nvPr/>
          </p:nvSpPr>
          <p:spPr>
            <a:xfrm>
              <a:off x="8014165" y="2204301"/>
              <a:ext cx="3069717" cy="985335"/>
            </a:xfrm>
            <a:custGeom>
              <a:avLst/>
              <a:gdLst>
                <a:gd name="connsiteX0" fmla="*/ 0 w 3069717"/>
                <a:gd name="connsiteY0" fmla="*/ 0 h 985335"/>
                <a:gd name="connsiteX1" fmla="*/ 3069717 w 3069717"/>
                <a:gd name="connsiteY1" fmla="*/ 0 h 985335"/>
                <a:gd name="connsiteX2" fmla="*/ 3069717 w 3069717"/>
                <a:gd name="connsiteY2" fmla="*/ 985335 h 985335"/>
                <a:gd name="connsiteX3" fmla="*/ 0 w 3069717"/>
                <a:gd name="connsiteY3" fmla="*/ 985335 h 985335"/>
                <a:gd name="connsiteX4" fmla="*/ 0 w 3069717"/>
                <a:gd name="connsiteY4" fmla="*/ 0 h 98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9717" h="985335">
                  <a:moveTo>
                    <a:pt x="0" y="0"/>
                  </a:moveTo>
                  <a:lnTo>
                    <a:pt x="3069717" y="0"/>
                  </a:lnTo>
                  <a:lnTo>
                    <a:pt x="3069717" y="985335"/>
                  </a:lnTo>
                  <a:lnTo>
                    <a:pt x="0" y="9853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91440" rIns="934615" bIns="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What objectives does microtransit achieve?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C89C95-F616-8BD0-67AE-816934F99077}"/>
                </a:ext>
              </a:extLst>
            </p:cNvPr>
            <p:cNvSpPr/>
            <p:nvPr/>
          </p:nvSpPr>
          <p:spPr>
            <a:xfrm>
              <a:off x="10279398" y="2033590"/>
              <a:ext cx="1074401" cy="1074401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96EEB-D4C4-49A5-8B55-404DA5F0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6530" y="6514108"/>
            <a:ext cx="5447270" cy="199747"/>
          </a:xfrm>
        </p:spPr>
        <p:txBody>
          <a:bodyPr/>
          <a:lstStyle/>
          <a:p>
            <a:r>
              <a:rPr lang="en-US"/>
              <a:t>Transportation Association of Maryland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C2D27-E42B-46D7-947A-834348FB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411" y="6356350"/>
            <a:ext cx="365760" cy="365125"/>
          </a:xfrm>
        </p:spPr>
        <p:txBody>
          <a:bodyPr/>
          <a:lstStyle/>
          <a:p>
            <a:fld id="{36049E95-97FD-473C-9722-2B483D8EBF6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14F9C130-8050-2B3E-656A-6B06F10E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16663"/>
            <a:ext cx="2743200" cy="161925"/>
          </a:xfrm>
        </p:spPr>
        <p:txBody>
          <a:bodyPr/>
          <a:lstStyle/>
          <a:p>
            <a:r>
              <a:rPr lang="en-US"/>
              <a:t>October 8, 2025</a:t>
            </a:r>
          </a:p>
        </p:txBody>
      </p:sp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id="{11168868-A102-1ECD-2D4E-C206CA7FD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0655" y="2168781"/>
            <a:ext cx="813427" cy="813427"/>
          </a:xfrm>
          <a:prstGeom prst="rect">
            <a:avLst/>
          </a:prstGeom>
        </p:spPr>
      </p:pic>
      <p:pic>
        <p:nvPicPr>
          <p:cNvPr id="21" name="Graphic 20" descr="Inventory with solid fill">
            <a:extLst>
              <a:ext uri="{FF2B5EF4-FFF2-40B4-BE49-F238E27FC236}">
                <a16:creationId xmlns:a16="http://schemas.microsoft.com/office/drawing/2014/main" id="{91641579-E958-07AA-5230-211DC5EE2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6207" y="2106406"/>
            <a:ext cx="836819" cy="836819"/>
          </a:xfrm>
          <a:prstGeom prst="rect">
            <a:avLst/>
          </a:prstGeom>
        </p:spPr>
      </p:pic>
      <p:pic>
        <p:nvPicPr>
          <p:cNvPr id="23" name="Graphic 22" descr="Bus with solid fill">
            <a:extLst>
              <a:ext uri="{FF2B5EF4-FFF2-40B4-BE49-F238E27FC236}">
                <a16:creationId xmlns:a16="http://schemas.microsoft.com/office/drawing/2014/main" id="{F4A0616F-9BD6-CD81-B747-CB3A2628C5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70149" y="21135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4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3765B8-F707-4B0A-9DF5-C7625D79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agencies choosing microtransit?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C9E7E9-9674-47D8-9212-1BBE14C2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350" y="1689901"/>
            <a:ext cx="4892040" cy="4177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COMMON USE CASES</a:t>
            </a:r>
          </a:p>
          <a:p>
            <a:pPr lvl="1"/>
            <a:r>
              <a:rPr lang="en-US" b="1" dirty="0"/>
              <a:t>Service expansion</a:t>
            </a:r>
            <a:r>
              <a:rPr lang="en-US" dirty="0"/>
              <a:t>, either service area and/or hours expansion</a:t>
            </a:r>
          </a:p>
          <a:p>
            <a:pPr lvl="1"/>
            <a:r>
              <a:rPr lang="en-US" b="1" dirty="0"/>
              <a:t>Replace </a:t>
            </a:r>
            <a:r>
              <a:rPr lang="en-US" dirty="0"/>
              <a:t>underperforming fixed-route service</a:t>
            </a:r>
          </a:p>
          <a:p>
            <a:pPr lvl="1"/>
            <a:r>
              <a:rPr lang="en-US" b="1" dirty="0"/>
              <a:t>Supplement </a:t>
            </a:r>
            <a:r>
              <a:rPr lang="en-US" dirty="0"/>
              <a:t>to ADA service</a:t>
            </a:r>
          </a:p>
          <a:p>
            <a:pPr lvl="1"/>
            <a:r>
              <a:rPr lang="en-US" b="1" dirty="0"/>
              <a:t>Connect</a:t>
            </a:r>
            <a:r>
              <a:rPr lang="en-US" dirty="0"/>
              <a:t> first mile/last mile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1B35E-7A65-4352-BF51-EC81FD20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Transportation Association of Maryland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C125F-E5FB-4864-9247-E61BC829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9E95-97FD-473C-9722-2B483D8EBF66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ED5E66-B151-4218-A980-065616D06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517500"/>
              </p:ext>
            </p:extLst>
          </p:nvPr>
        </p:nvGraphicFramePr>
        <p:xfrm>
          <a:off x="838200" y="1582427"/>
          <a:ext cx="5329153" cy="184657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329153">
                  <a:extLst>
                    <a:ext uri="{9D8B030D-6E8A-4147-A177-3AD203B41FA5}">
                      <a16:colId xmlns:a16="http://schemas.microsoft.com/office/drawing/2014/main" val="1001350489"/>
                    </a:ext>
                  </a:extLst>
                </a:gridCol>
              </a:tblGrid>
              <a:tr h="30162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Potential Benefits for an Agency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Franklin Gothic Book" panose="020B05030201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69138969"/>
                  </a:ext>
                </a:extLst>
              </a:tr>
              <a:tr h="1544944">
                <a:tc>
                  <a:txBody>
                    <a:bodyPr/>
                    <a:lstStyle/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kern="1200" dirty="0">
                          <a:effectLst/>
                        </a:rPr>
                        <a:t>Increase performance of existing services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kern="1200" dirty="0">
                          <a:effectLst/>
                        </a:rPr>
                        <a:t>Reduce call center staff dependency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kern="1200" dirty="0">
                          <a:effectLst/>
                        </a:rPr>
                        <a:t>Minimal bus stop investments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kern="1200" dirty="0">
                          <a:effectLst/>
                        </a:rPr>
                        <a:t>Improve data collection, reporting, and analytics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Franklin Gothic Book" panose="020B05030201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7877456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B1BDB9-15FD-05E0-6F1B-FDCAD409C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61641"/>
              </p:ext>
            </p:extLst>
          </p:nvPr>
        </p:nvGraphicFramePr>
        <p:xfrm>
          <a:off x="848411" y="3687452"/>
          <a:ext cx="5329153" cy="184657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329153">
                  <a:extLst>
                    <a:ext uri="{9D8B030D-6E8A-4147-A177-3AD203B41FA5}">
                      <a16:colId xmlns:a16="http://schemas.microsoft.com/office/drawing/2014/main" val="1420460116"/>
                    </a:ext>
                  </a:extLst>
                </a:gridCol>
              </a:tblGrid>
              <a:tr h="30162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Potential Benefits for Customers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Franklin Gothic Book" panose="020B05030201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69138969"/>
                  </a:ext>
                </a:extLst>
              </a:tr>
              <a:tr h="1544944">
                <a:tc>
                  <a:txBody>
                    <a:bodyPr/>
                    <a:lstStyle/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kern="1200" dirty="0">
                          <a:effectLst/>
                        </a:rPr>
                        <a:t>Enhance customer experience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kern="1200" dirty="0">
                          <a:effectLst/>
                        </a:rPr>
                        <a:t>Improve service for transit-oriented populations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kern="1200" dirty="0">
                          <a:effectLst/>
                        </a:rPr>
                        <a:t>Low-cost alternative to TNCs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kern="1200" dirty="0">
                          <a:effectLst/>
                        </a:rPr>
                        <a:t>Sense of safety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7877456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75597C-1AF4-ECD1-76AC-2C8E4B29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8, 2025</a:t>
            </a:r>
          </a:p>
        </p:txBody>
      </p:sp>
    </p:spTree>
    <p:extLst>
      <p:ext uri="{BB962C8B-B14F-4D97-AF65-F5344CB8AC3E}">
        <p14:creationId xmlns:p14="http://schemas.microsoft.com/office/powerpoint/2010/main" val="363798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963DB-EB12-7316-9147-AE0265ED6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0F23-96D8-5FF9-A4B5-88B08505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 for Success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C68DF-DA49-C51B-7ADA-F06C905DE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and where will microtransit work?</a:t>
            </a:r>
          </a:p>
        </p:txBody>
      </p:sp>
    </p:spTree>
    <p:extLst>
      <p:ext uri="{BB962C8B-B14F-4D97-AF65-F5344CB8AC3E}">
        <p14:creationId xmlns:p14="http://schemas.microsoft.com/office/powerpoint/2010/main" val="3184929374"/>
      </p:ext>
    </p:extLst>
  </p:cSld>
  <p:clrMapOvr>
    <a:masterClrMapping/>
  </p:clrMapOvr>
</p:sld>
</file>

<file path=ppt/theme/theme1.xml><?xml version="1.0" encoding="utf-8"?>
<a:theme xmlns:a="http://schemas.openxmlformats.org/drawingml/2006/main" name="4SQITP Theme">
  <a:themeElements>
    <a:clrScheme name="FoursquareITP_2023">
      <a:dk1>
        <a:sysClr val="windowText" lastClr="000000"/>
      </a:dk1>
      <a:lt1>
        <a:sysClr val="window" lastClr="FFFFFF"/>
      </a:lt1>
      <a:dk2>
        <a:srgbClr val="222425"/>
      </a:dk2>
      <a:lt2>
        <a:srgbClr val="DDDDDD"/>
      </a:lt2>
      <a:accent1>
        <a:srgbClr val="005C7A"/>
      </a:accent1>
      <a:accent2>
        <a:srgbClr val="AF355E"/>
      </a:accent2>
      <a:accent3>
        <a:srgbClr val="4C7D4D"/>
      </a:accent3>
      <a:accent4>
        <a:srgbClr val="E67425"/>
      </a:accent4>
      <a:accent5>
        <a:srgbClr val="789B49"/>
      </a:accent5>
      <a:accent6>
        <a:srgbClr val="CA423B"/>
      </a:accent6>
      <a:hlink>
        <a:srgbClr val="814572"/>
      </a:hlink>
      <a:folHlink>
        <a:srgbClr val="01A09E"/>
      </a:folHlink>
    </a:clrScheme>
    <a:fontScheme name="FoursquareITP_202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5400"/>
      </a:spPr>
      <a:bodyPr lIns="45720" rIns="45720" rtlCol="0" anchor="t" anchorCtr="0"/>
      <a:lstStyle/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4SQITP_PPT_Template" id="{BDA6197C-584C-40AD-B4B8-07B977CB6CD6}" vid="{A8FA6EC2-4297-4615-BD0E-8354B5A710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32154df5-7f56-4193-8473-b8da210d5da1">
      <Terms xmlns="http://schemas.microsoft.com/office/infopath/2007/PartnerControls"/>
    </lcf76f155ced4ddcb4097134ff3c332f>
    <_ip_UnifiedCompliancePolicyProperties xmlns="http://schemas.microsoft.com/sharepoint/v3" xsi:nil="true"/>
    <TaxCatchAll xmlns="ebb6b759-3149-4fac-97e7-4d7b32fbe114" xsi:nil="true"/>
    <_Flow_SignoffStatus xmlns="32154df5-7f56-4193-8473-b8da210d5da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331F6AA8D666448D400E677398E46D" ma:contentTypeVersion="25" ma:contentTypeDescription="Create a new document." ma:contentTypeScope="" ma:versionID="1ccbdc1d2db4d4cdf22b1caf2994e686">
  <xsd:schema xmlns:xsd="http://www.w3.org/2001/XMLSchema" xmlns:xs="http://www.w3.org/2001/XMLSchema" xmlns:p="http://schemas.microsoft.com/office/2006/metadata/properties" xmlns:ns1="http://schemas.microsoft.com/sharepoint/v3" xmlns:ns2="ebb6b759-3149-4fac-97e7-4d7b32fbe114" xmlns:ns3="32154df5-7f56-4193-8473-b8da210d5da1" targetNamespace="http://schemas.microsoft.com/office/2006/metadata/properties" ma:root="true" ma:fieldsID="4ba348cb87ee7b27449898fdcf0def27" ns1:_="" ns2:_="" ns3:_="">
    <xsd:import namespace="http://schemas.microsoft.com/sharepoint/v3"/>
    <xsd:import namespace="ebb6b759-3149-4fac-97e7-4d7b32fbe114"/>
    <xsd:import namespace="32154df5-7f56-4193-8473-b8da210d5d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6b759-3149-4fac-97e7-4d7b32fbe1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7b4f726e-e429-4f62-b1af-86c3f1ea545c}" ma:internalName="TaxCatchAll" ma:showField="CatchAllData" ma:web="ebb6b759-3149-4fac-97e7-4d7b32fbe1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54df5-7f56-4193-8473-b8da210d5d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1523ab7-b433-4a1a-9bdd-46eb131ba7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F3F513-D834-4767-85CA-4B69C25564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3FA139-CFD2-4CEE-8450-76BED531CEFC}">
  <ds:schemaRefs>
    <ds:schemaRef ds:uri="32154df5-7f56-4193-8473-b8da210d5da1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purl.org/dc/dcmitype/"/>
    <ds:schemaRef ds:uri="ebb6b759-3149-4fac-97e7-4d7b32fbe11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B9A767-78E6-4FD2-8540-F9507C5939AA}">
  <ds:schemaRefs>
    <ds:schemaRef ds:uri="32154df5-7f56-4193-8473-b8da210d5da1"/>
    <ds:schemaRef ds:uri="ebb6b759-3149-4fac-97e7-4d7b32fbe1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4SQITP_PPT_Template</Template>
  <TotalTime>0</TotalTime>
  <Words>1869</Words>
  <Application>Microsoft Office PowerPoint</Application>
  <PresentationFormat>Widescreen</PresentationFormat>
  <Paragraphs>272</Paragraphs>
  <Slides>27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Bierstadt</vt:lpstr>
      <vt:lpstr>Bierstadt </vt:lpstr>
      <vt:lpstr>Calibri</vt:lpstr>
      <vt:lpstr>Franklin Gothic Book</vt:lpstr>
      <vt:lpstr>Wingdings</vt:lpstr>
      <vt:lpstr>4SQITP Theme</vt:lpstr>
      <vt:lpstr> Microtransit, Macro Impact</vt:lpstr>
      <vt:lpstr>Introductions</vt:lpstr>
      <vt:lpstr>PowerPoint Presentation</vt:lpstr>
      <vt:lpstr>Agenda</vt:lpstr>
      <vt:lpstr>PowerPoint Presentation</vt:lpstr>
      <vt:lpstr>Overview</vt:lpstr>
      <vt:lpstr>Introduction</vt:lpstr>
      <vt:lpstr>Why are agencies choosing microtransit?</vt:lpstr>
      <vt:lpstr>Planning for Success</vt:lpstr>
      <vt:lpstr>Defanging Goals: Value considerations for rural and suburban systems</vt:lpstr>
      <vt:lpstr>What factors influence microtransit success?</vt:lpstr>
      <vt:lpstr>Microtransit Suitability </vt:lpstr>
      <vt:lpstr>Trip Demand Analysis</vt:lpstr>
      <vt:lpstr>Microtransit Suitability </vt:lpstr>
      <vt:lpstr>Baltimore Region Example</vt:lpstr>
      <vt:lpstr>Implementation Considerations</vt:lpstr>
      <vt:lpstr>Service Model Spectrum</vt:lpstr>
      <vt:lpstr>Co-mingling Consideration</vt:lpstr>
      <vt:lpstr>What service delivery model makes sense for my agency?</vt:lpstr>
      <vt:lpstr>Service Model Considerations</vt:lpstr>
      <vt:lpstr>Inclusivity Considerations</vt:lpstr>
      <vt:lpstr>Implementation Challenges</vt:lpstr>
      <vt:lpstr>Monitoring: Establishing Performance Measures</vt:lpstr>
      <vt:lpstr>Monitoring:  Establishing Performance Measures</vt:lpstr>
      <vt:lpstr>Additional Resources</vt:lpstr>
      <vt:lpstr>Additional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Chao Meng</dc:creator>
  <cp:lastModifiedBy>Sandy Brennan</cp:lastModifiedBy>
  <cp:revision>1</cp:revision>
  <dcterms:created xsi:type="dcterms:W3CDTF">2025-09-29T15:05:48Z</dcterms:created>
  <dcterms:modified xsi:type="dcterms:W3CDTF">2025-10-02T17:49:35Z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0x0101007A331F6AA8D666448D400E677398E46D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