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2"/>
  </p:notesMasterIdLst>
  <p:sldIdLst>
    <p:sldId id="256" r:id="rId2"/>
    <p:sldId id="257" r:id="rId3"/>
    <p:sldId id="258" r:id="rId4"/>
    <p:sldId id="295" r:id="rId5"/>
    <p:sldId id="296" r:id="rId6"/>
    <p:sldId id="268" r:id="rId7"/>
    <p:sldId id="269" r:id="rId8"/>
    <p:sldId id="270" r:id="rId9"/>
    <p:sldId id="288" r:id="rId10"/>
    <p:sldId id="260" r:id="rId11"/>
    <p:sldId id="271" r:id="rId12"/>
    <p:sldId id="293" r:id="rId13"/>
    <p:sldId id="272" r:id="rId14"/>
    <p:sldId id="273" r:id="rId15"/>
    <p:sldId id="274" r:id="rId16"/>
    <p:sldId id="291" r:id="rId17"/>
    <p:sldId id="292" r:id="rId18"/>
    <p:sldId id="289" r:id="rId19"/>
    <p:sldId id="290" r:id="rId20"/>
    <p:sldId id="278" r:id="rId21"/>
    <p:sldId id="275" r:id="rId22"/>
    <p:sldId id="276" r:id="rId23"/>
    <p:sldId id="294" r:id="rId24"/>
    <p:sldId id="265" r:id="rId25"/>
    <p:sldId id="267" r:id="rId26"/>
    <p:sldId id="279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BCE4A-CE2D-460C-8887-E6A27B5C0C3E}" v="737" dt="2025-10-03T16:33:35.09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6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mailto:kstayman@ccgov.org" TargetMode="External"/><Relationship Id="rId1" Type="http://schemas.openxmlformats.org/officeDocument/2006/relationships/hyperlink" Target="mailto:skalmbacher@ccgov.org" TargetMode="Externa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6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hyperlink" Target="mailto:skalmbacher@ccgov.org" TargetMode="External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hyperlink" Target="mailto:kstayman@ccgov.org" TargetMode="Externa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7CCF9-42C7-4E27-9451-FEE8B046EA7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9C4E407-6ACD-4714-922C-6BBAE27C5AA9}">
      <dgm:prSet/>
      <dgm:spPr/>
      <dgm:t>
        <a:bodyPr/>
        <a:lstStyle/>
        <a:p>
          <a:pPr>
            <a:defRPr cap="all"/>
          </a:pPr>
          <a:r>
            <a:rPr lang="en-US"/>
            <a:t>Share Cecil Transit’s experience</a:t>
          </a:r>
        </a:p>
      </dgm:t>
    </dgm:pt>
    <dgm:pt modelId="{2877BD6B-EFAF-4B95-8A3B-6C7EACC34D57}" type="parTrans" cxnId="{E8D01F3A-E736-4E9F-94A5-C98F93FBEF54}">
      <dgm:prSet/>
      <dgm:spPr/>
      <dgm:t>
        <a:bodyPr/>
        <a:lstStyle/>
        <a:p>
          <a:endParaRPr lang="en-US"/>
        </a:p>
      </dgm:t>
    </dgm:pt>
    <dgm:pt modelId="{0C72DD96-C665-453E-A1D5-DA7EA6B5CFFA}" type="sibTrans" cxnId="{E8D01F3A-E736-4E9F-94A5-C98F93FBEF54}">
      <dgm:prSet/>
      <dgm:spPr/>
      <dgm:t>
        <a:bodyPr/>
        <a:lstStyle/>
        <a:p>
          <a:endParaRPr lang="en-US"/>
        </a:p>
      </dgm:t>
    </dgm:pt>
    <dgm:pt modelId="{7A7D80E1-4F73-4AF9-9982-A0F2D90482B1}">
      <dgm:prSet/>
      <dgm:spPr/>
      <dgm:t>
        <a:bodyPr/>
        <a:lstStyle/>
        <a:p>
          <a:pPr>
            <a:defRPr cap="all"/>
          </a:pPr>
          <a:r>
            <a:rPr lang="en-US"/>
            <a:t>Encourage others</a:t>
          </a:r>
        </a:p>
      </dgm:t>
    </dgm:pt>
    <dgm:pt modelId="{FD876D98-3F4B-4E85-8EB6-AF58E03FA08B}" type="parTrans" cxnId="{9E267CB9-4418-4489-A712-EF87C515007D}">
      <dgm:prSet/>
      <dgm:spPr/>
      <dgm:t>
        <a:bodyPr/>
        <a:lstStyle/>
        <a:p>
          <a:endParaRPr lang="en-US"/>
        </a:p>
      </dgm:t>
    </dgm:pt>
    <dgm:pt modelId="{430AAA1E-AA45-4F5F-8B2F-4DE60505AF35}" type="sibTrans" cxnId="{9E267CB9-4418-4489-A712-EF87C515007D}">
      <dgm:prSet/>
      <dgm:spPr/>
      <dgm:t>
        <a:bodyPr/>
        <a:lstStyle/>
        <a:p>
          <a:endParaRPr lang="en-US"/>
        </a:p>
      </dgm:t>
    </dgm:pt>
    <dgm:pt modelId="{6E161583-BCEC-4897-9799-ADE6C7B70F54}">
      <dgm:prSet/>
      <dgm:spPr/>
      <dgm:t>
        <a:bodyPr/>
        <a:lstStyle/>
        <a:p>
          <a:pPr>
            <a:defRPr cap="all"/>
          </a:pPr>
          <a:r>
            <a:rPr lang="en-US"/>
            <a:t>Learn from peers</a:t>
          </a:r>
        </a:p>
      </dgm:t>
    </dgm:pt>
    <dgm:pt modelId="{9B9C6409-0B44-4A4B-AC14-81B35F85F5BB}" type="parTrans" cxnId="{5F6C7BC9-F802-4379-A572-87C1253DCEE2}">
      <dgm:prSet/>
      <dgm:spPr/>
      <dgm:t>
        <a:bodyPr/>
        <a:lstStyle/>
        <a:p>
          <a:endParaRPr lang="en-US"/>
        </a:p>
      </dgm:t>
    </dgm:pt>
    <dgm:pt modelId="{5D943EA4-4ACC-4449-BC63-8AB96805FF11}" type="sibTrans" cxnId="{5F6C7BC9-F802-4379-A572-87C1253DCEE2}">
      <dgm:prSet/>
      <dgm:spPr/>
      <dgm:t>
        <a:bodyPr/>
        <a:lstStyle/>
        <a:p>
          <a:endParaRPr lang="en-US"/>
        </a:p>
      </dgm:t>
    </dgm:pt>
    <dgm:pt modelId="{969E1001-E71F-43C1-BC36-F84B3569B8EF}" type="pres">
      <dgm:prSet presAssocID="{82B7CCF9-42C7-4E27-9451-FEE8B046EA7D}" presName="root" presStyleCnt="0">
        <dgm:presLayoutVars>
          <dgm:dir/>
          <dgm:resizeHandles val="exact"/>
        </dgm:presLayoutVars>
      </dgm:prSet>
      <dgm:spPr/>
    </dgm:pt>
    <dgm:pt modelId="{1DBA4084-953D-4BEB-A023-01BF5332DEA3}" type="pres">
      <dgm:prSet presAssocID="{E9C4E407-6ACD-4714-922C-6BBAE27C5AA9}" presName="compNode" presStyleCnt="0"/>
      <dgm:spPr/>
    </dgm:pt>
    <dgm:pt modelId="{B428FC53-FAA1-467F-89BB-071DC4042D6E}" type="pres">
      <dgm:prSet presAssocID="{E9C4E407-6ACD-4714-922C-6BBAE27C5AA9}" presName="iconBgRect" presStyleLbl="bgShp" presStyleIdx="0" presStyleCnt="3"/>
      <dgm:spPr/>
    </dgm:pt>
    <dgm:pt modelId="{ADC82362-F668-4846-B94B-21BEEB4D9163}" type="pres">
      <dgm:prSet presAssocID="{E9C4E407-6ACD-4714-922C-6BBAE27C5A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AC81642B-1ACF-49F1-8600-EAC3208CC261}" type="pres">
      <dgm:prSet presAssocID="{E9C4E407-6ACD-4714-922C-6BBAE27C5AA9}" presName="spaceRect" presStyleCnt="0"/>
      <dgm:spPr/>
    </dgm:pt>
    <dgm:pt modelId="{18F3AAB6-CCE4-4BAB-8A10-173ABF118EB1}" type="pres">
      <dgm:prSet presAssocID="{E9C4E407-6ACD-4714-922C-6BBAE27C5AA9}" presName="textRect" presStyleLbl="revTx" presStyleIdx="0" presStyleCnt="3">
        <dgm:presLayoutVars>
          <dgm:chMax val="1"/>
          <dgm:chPref val="1"/>
        </dgm:presLayoutVars>
      </dgm:prSet>
      <dgm:spPr/>
    </dgm:pt>
    <dgm:pt modelId="{49E5A27F-277C-4708-A897-DF010F92CCD9}" type="pres">
      <dgm:prSet presAssocID="{0C72DD96-C665-453E-A1D5-DA7EA6B5CFFA}" presName="sibTrans" presStyleCnt="0"/>
      <dgm:spPr/>
    </dgm:pt>
    <dgm:pt modelId="{AB98AD8B-8195-444D-8DBF-85A224964279}" type="pres">
      <dgm:prSet presAssocID="{7A7D80E1-4F73-4AF9-9982-A0F2D90482B1}" presName="compNode" presStyleCnt="0"/>
      <dgm:spPr/>
    </dgm:pt>
    <dgm:pt modelId="{62D94EDF-D45E-492C-BEFA-6FD3BB651782}" type="pres">
      <dgm:prSet presAssocID="{7A7D80E1-4F73-4AF9-9982-A0F2D90482B1}" presName="iconBgRect" presStyleLbl="bgShp" presStyleIdx="1" presStyleCnt="3"/>
      <dgm:spPr/>
    </dgm:pt>
    <dgm:pt modelId="{F0B70D76-D031-4CEC-9B23-8346A22FC41E}" type="pres">
      <dgm:prSet presAssocID="{7A7D80E1-4F73-4AF9-9982-A0F2D90482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1A25396-1135-4186-90B1-0E5D45D2C2E3}" type="pres">
      <dgm:prSet presAssocID="{7A7D80E1-4F73-4AF9-9982-A0F2D90482B1}" presName="spaceRect" presStyleCnt="0"/>
      <dgm:spPr/>
    </dgm:pt>
    <dgm:pt modelId="{D317D65D-624F-4372-922F-D9162044CE50}" type="pres">
      <dgm:prSet presAssocID="{7A7D80E1-4F73-4AF9-9982-A0F2D90482B1}" presName="textRect" presStyleLbl="revTx" presStyleIdx="1" presStyleCnt="3">
        <dgm:presLayoutVars>
          <dgm:chMax val="1"/>
          <dgm:chPref val="1"/>
        </dgm:presLayoutVars>
      </dgm:prSet>
      <dgm:spPr/>
    </dgm:pt>
    <dgm:pt modelId="{718CD530-0E3B-459F-A727-C33581CC5528}" type="pres">
      <dgm:prSet presAssocID="{430AAA1E-AA45-4F5F-8B2F-4DE60505AF35}" presName="sibTrans" presStyleCnt="0"/>
      <dgm:spPr/>
    </dgm:pt>
    <dgm:pt modelId="{64BB44B4-3C53-4DB4-AD16-02B81F166E63}" type="pres">
      <dgm:prSet presAssocID="{6E161583-BCEC-4897-9799-ADE6C7B70F54}" presName="compNode" presStyleCnt="0"/>
      <dgm:spPr/>
    </dgm:pt>
    <dgm:pt modelId="{545A27B9-B8AF-42E3-9CB0-5CB0F3416FF1}" type="pres">
      <dgm:prSet presAssocID="{6E161583-BCEC-4897-9799-ADE6C7B70F54}" presName="iconBgRect" presStyleLbl="bgShp" presStyleIdx="2" presStyleCnt="3"/>
      <dgm:spPr/>
    </dgm:pt>
    <dgm:pt modelId="{C03458C8-820A-4130-A3D0-6289B727F80D}" type="pres">
      <dgm:prSet presAssocID="{6E161583-BCEC-4897-9799-ADE6C7B70F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35E9665-F068-4D6A-94D1-7BDA8290B4B0}" type="pres">
      <dgm:prSet presAssocID="{6E161583-BCEC-4897-9799-ADE6C7B70F54}" presName="spaceRect" presStyleCnt="0"/>
      <dgm:spPr/>
    </dgm:pt>
    <dgm:pt modelId="{1373A520-F3BC-4476-8642-C3A0189FAF45}" type="pres">
      <dgm:prSet presAssocID="{6E161583-BCEC-4897-9799-ADE6C7B70F5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FC82637-C5A0-4666-B3C0-0B3BDC62001D}" type="presOf" srcId="{82B7CCF9-42C7-4E27-9451-FEE8B046EA7D}" destId="{969E1001-E71F-43C1-BC36-F84B3569B8EF}" srcOrd="0" destOrd="0" presId="urn:microsoft.com/office/officeart/2018/5/layout/IconCircleLabelList"/>
    <dgm:cxn modelId="{E8D01F3A-E736-4E9F-94A5-C98F93FBEF54}" srcId="{82B7CCF9-42C7-4E27-9451-FEE8B046EA7D}" destId="{E9C4E407-6ACD-4714-922C-6BBAE27C5AA9}" srcOrd="0" destOrd="0" parTransId="{2877BD6B-EFAF-4B95-8A3B-6C7EACC34D57}" sibTransId="{0C72DD96-C665-453E-A1D5-DA7EA6B5CFFA}"/>
    <dgm:cxn modelId="{DECD0261-FC8F-4DE7-BF81-B564430A056A}" type="presOf" srcId="{E9C4E407-6ACD-4714-922C-6BBAE27C5AA9}" destId="{18F3AAB6-CCE4-4BAB-8A10-173ABF118EB1}" srcOrd="0" destOrd="0" presId="urn:microsoft.com/office/officeart/2018/5/layout/IconCircleLabelList"/>
    <dgm:cxn modelId="{9E267CB9-4418-4489-A712-EF87C515007D}" srcId="{82B7CCF9-42C7-4E27-9451-FEE8B046EA7D}" destId="{7A7D80E1-4F73-4AF9-9982-A0F2D90482B1}" srcOrd="1" destOrd="0" parTransId="{FD876D98-3F4B-4E85-8EB6-AF58E03FA08B}" sibTransId="{430AAA1E-AA45-4F5F-8B2F-4DE60505AF35}"/>
    <dgm:cxn modelId="{5F6C7BC9-F802-4379-A572-87C1253DCEE2}" srcId="{82B7CCF9-42C7-4E27-9451-FEE8B046EA7D}" destId="{6E161583-BCEC-4897-9799-ADE6C7B70F54}" srcOrd="2" destOrd="0" parTransId="{9B9C6409-0B44-4A4B-AC14-81B35F85F5BB}" sibTransId="{5D943EA4-4ACC-4449-BC63-8AB96805FF11}"/>
    <dgm:cxn modelId="{03C828D8-78DB-451B-A5D3-4751624B633E}" type="presOf" srcId="{6E161583-BCEC-4897-9799-ADE6C7B70F54}" destId="{1373A520-F3BC-4476-8642-C3A0189FAF45}" srcOrd="0" destOrd="0" presId="urn:microsoft.com/office/officeart/2018/5/layout/IconCircleLabelList"/>
    <dgm:cxn modelId="{DD5259F1-7FC3-42C9-8C68-E7E3C23AE46C}" type="presOf" srcId="{7A7D80E1-4F73-4AF9-9982-A0F2D90482B1}" destId="{D317D65D-624F-4372-922F-D9162044CE50}" srcOrd="0" destOrd="0" presId="urn:microsoft.com/office/officeart/2018/5/layout/IconCircleLabelList"/>
    <dgm:cxn modelId="{835C8F51-4A66-4D2B-B3CA-F8A0E6416979}" type="presParOf" srcId="{969E1001-E71F-43C1-BC36-F84B3569B8EF}" destId="{1DBA4084-953D-4BEB-A023-01BF5332DEA3}" srcOrd="0" destOrd="0" presId="urn:microsoft.com/office/officeart/2018/5/layout/IconCircleLabelList"/>
    <dgm:cxn modelId="{4B3F99D1-3F4F-4F03-AF54-96886C67AE52}" type="presParOf" srcId="{1DBA4084-953D-4BEB-A023-01BF5332DEA3}" destId="{B428FC53-FAA1-467F-89BB-071DC4042D6E}" srcOrd="0" destOrd="0" presId="urn:microsoft.com/office/officeart/2018/5/layout/IconCircleLabelList"/>
    <dgm:cxn modelId="{3AA2B59F-D1CD-4D1A-BB6A-2CBEF3620472}" type="presParOf" srcId="{1DBA4084-953D-4BEB-A023-01BF5332DEA3}" destId="{ADC82362-F668-4846-B94B-21BEEB4D9163}" srcOrd="1" destOrd="0" presId="urn:microsoft.com/office/officeart/2018/5/layout/IconCircleLabelList"/>
    <dgm:cxn modelId="{5B8779EA-3AF6-4F9C-BBF2-498A1CF6C28F}" type="presParOf" srcId="{1DBA4084-953D-4BEB-A023-01BF5332DEA3}" destId="{AC81642B-1ACF-49F1-8600-EAC3208CC261}" srcOrd="2" destOrd="0" presId="urn:microsoft.com/office/officeart/2018/5/layout/IconCircleLabelList"/>
    <dgm:cxn modelId="{2985A276-370C-4C1A-B26D-410CD17B4EFB}" type="presParOf" srcId="{1DBA4084-953D-4BEB-A023-01BF5332DEA3}" destId="{18F3AAB6-CCE4-4BAB-8A10-173ABF118EB1}" srcOrd="3" destOrd="0" presId="urn:microsoft.com/office/officeart/2018/5/layout/IconCircleLabelList"/>
    <dgm:cxn modelId="{634CF6D3-F778-4BAD-93BF-F4CC3B635609}" type="presParOf" srcId="{969E1001-E71F-43C1-BC36-F84B3569B8EF}" destId="{49E5A27F-277C-4708-A897-DF010F92CCD9}" srcOrd="1" destOrd="0" presId="urn:microsoft.com/office/officeart/2018/5/layout/IconCircleLabelList"/>
    <dgm:cxn modelId="{8ACD60BD-7DF5-451D-9263-6D82E0D819F5}" type="presParOf" srcId="{969E1001-E71F-43C1-BC36-F84B3569B8EF}" destId="{AB98AD8B-8195-444D-8DBF-85A224964279}" srcOrd="2" destOrd="0" presId="urn:microsoft.com/office/officeart/2018/5/layout/IconCircleLabelList"/>
    <dgm:cxn modelId="{08637D1D-4E53-444F-AEFA-EFBE24A8BB8E}" type="presParOf" srcId="{AB98AD8B-8195-444D-8DBF-85A224964279}" destId="{62D94EDF-D45E-492C-BEFA-6FD3BB651782}" srcOrd="0" destOrd="0" presId="urn:microsoft.com/office/officeart/2018/5/layout/IconCircleLabelList"/>
    <dgm:cxn modelId="{CD142194-CFD4-46E6-A202-C18CDE17B9BE}" type="presParOf" srcId="{AB98AD8B-8195-444D-8DBF-85A224964279}" destId="{F0B70D76-D031-4CEC-9B23-8346A22FC41E}" srcOrd="1" destOrd="0" presId="urn:microsoft.com/office/officeart/2018/5/layout/IconCircleLabelList"/>
    <dgm:cxn modelId="{BE76B4BC-64BC-47DB-ACD8-C1C74A3BEBA7}" type="presParOf" srcId="{AB98AD8B-8195-444D-8DBF-85A224964279}" destId="{B1A25396-1135-4186-90B1-0E5D45D2C2E3}" srcOrd="2" destOrd="0" presId="urn:microsoft.com/office/officeart/2018/5/layout/IconCircleLabelList"/>
    <dgm:cxn modelId="{DB357982-8DB2-4D4F-ADDF-10C4411354C0}" type="presParOf" srcId="{AB98AD8B-8195-444D-8DBF-85A224964279}" destId="{D317D65D-624F-4372-922F-D9162044CE50}" srcOrd="3" destOrd="0" presId="urn:microsoft.com/office/officeart/2018/5/layout/IconCircleLabelList"/>
    <dgm:cxn modelId="{8672A998-0114-43C8-AAF1-516E01F34320}" type="presParOf" srcId="{969E1001-E71F-43C1-BC36-F84B3569B8EF}" destId="{718CD530-0E3B-459F-A727-C33581CC5528}" srcOrd="3" destOrd="0" presId="urn:microsoft.com/office/officeart/2018/5/layout/IconCircleLabelList"/>
    <dgm:cxn modelId="{B4DA8A39-7F9B-4357-BF56-1D4482AE8D3C}" type="presParOf" srcId="{969E1001-E71F-43C1-BC36-F84B3569B8EF}" destId="{64BB44B4-3C53-4DB4-AD16-02B81F166E63}" srcOrd="4" destOrd="0" presId="urn:microsoft.com/office/officeart/2018/5/layout/IconCircleLabelList"/>
    <dgm:cxn modelId="{E956012C-389B-4A75-9298-98981E479626}" type="presParOf" srcId="{64BB44B4-3C53-4DB4-AD16-02B81F166E63}" destId="{545A27B9-B8AF-42E3-9CB0-5CB0F3416FF1}" srcOrd="0" destOrd="0" presId="urn:microsoft.com/office/officeart/2018/5/layout/IconCircleLabelList"/>
    <dgm:cxn modelId="{3F79867C-9365-4739-9820-1DA66F7AB73B}" type="presParOf" srcId="{64BB44B4-3C53-4DB4-AD16-02B81F166E63}" destId="{C03458C8-820A-4130-A3D0-6289B727F80D}" srcOrd="1" destOrd="0" presId="urn:microsoft.com/office/officeart/2018/5/layout/IconCircleLabelList"/>
    <dgm:cxn modelId="{7745A9B4-4456-44F9-893F-AE805A412BBF}" type="presParOf" srcId="{64BB44B4-3C53-4DB4-AD16-02B81F166E63}" destId="{E35E9665-F068-4D6A-94D1-7BDA8290B4B0}" srcOrd="2" destOrd="0" presId="urn:microsoft.com/office/officeart/2018/5/layout/IconCircleLabelList"/>
    <dgm:cxn modelId="{BB410D7C-7A77-48BF-8C9A-8E7FB897985D}" type="presParOf" srcId="{64BB44B4-3C53-4DB4-AD16-02B81F166E63}" destId="{1373A520-F3BC-4476-8642-C3A0189FAF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B13BD4-E8ED-4E30-9C69-1278C1FEC6C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6F09F8F-F37B-414E-8531-67D372BB6152}">
      <dgm:prSet/>
      <dgm:spPr/>
      <dgm:t>
        <a:bodyPr/>
        <a:lstStyle/>
        <a:p>
          <a:pPr>
            <a:defRPr cap="all"/>
          </a:pPr>
          <a:r>
            <a:rPr lang="en-US"/>
            <a:t>Potential Causes</a:t>
          </a:r>
        </a:p>
      </dgm:t>
    </dgm:pt>
    <dgm:pt modelId="{D0E24D4E-2491-4775-A9AA-07E5870A145E}" type="parTrans" cxnId="{2F38B474-1849-450C-9C7E-345A5E664C65}">
      <dgm:prSet/>
      <dgm:spPr/>
      <dgm:t>
        <a:bodyPr/>
        <a:lstStyle/>
        <a:p>
          <a:endParaRPr lang="en-US"/>
        </a:p>
      </dgm:t>
    </dgm:pt>
    <dgm:pt modelId="{077FB141-B710-46BD-B9A8-5C4479569AB4}" type="sibTrans" cxnId="{2F38B474-1849-450C-9C7E-345A5E664C65}">
      <dgm:prSet/>
      <dgm:spPr/>
      <dgm:t>
        <a:bodyPr/>
        <a:lstStyle/>
        <a:p>
          <a:endParaRPr lang="en-US"/>
        </a:p>
      </dgm:t>
    </dgm:pt>
    <dgm:pt modelId="{1D14B68A-1054-4BEA-84CA-7BDC7DC32BC7}">
      <dgm:prSet/>
      <dgm:spPr/>
      <dgm:t>
        <a:bodyPr/>
        <a:lstStyle/>
        <a:p>
          <a:pPr>
            <a:defRPr cap="all"/>
          </a:pPr>
          <a:r>
            <a:rPr lang="en-US"/>
            <a:t>Operational Consequences</a:t>
          </a:r>
        </a:p>
      </dgm:t>
    </dgm:pt>
    <dgm:pt modelId="{EB1B1D1E-25E1-43D0-9D3C-EFAAB2608C97}" type="parTrans" cxnId="{5C61437B-9B73-4BD6-8803-8AD8370D712C}">
      <dgm:prSet/>
      <dgm:spPr/>
      <dgm:t>
        <a:bodyPr/>
        <a:lstStyle/>
        <a:p>
          <a:endParaRPr lang="en-US"/>
        </a:p>
      </dgm:t>
    </dgm:pt>
    <dgm:pt modelId="{41A67625-21F4-4C17-B18B-331E02997EF8}" type="sibTrans" cxnId="{5C61437B-9B73-4BD6-8803-8AD8370D712C}">
      <dgm:prSet/>
      <dgm:spPr/>
      <dgm:t>
        <a:bodyPr/>
        <a:lstStyle/>
        <a:p>
          <a:endParaRPr lang="en-US"/>
        </a:p>
      </dgm:t>
    </dgm:pt>
    <dgm:pt modelId="{7B817A1D-1870-44FB-A5CE-80AA80E77437}">
      <dgm:prSet/>
      <dgm:spPr/>
      <dgm:t>
        <a:bodyPr/>
        <a:lstStyle/>
        <a:p>
          <a:pPr>
            <a:defRPr cap="all"/>
          </a:pPr>
          <a:r>
            <a:rPr lang="en-US"/>
            <a:t>Safety Consequences</a:t>
          </a:r>
        </a:p>
      </dgm:t>
    </dgm:pt>
    <dgm:pt modelId="{9EBF7225-2423-4F7D-8976-9081DA094457}" type="parTrans" cxnId="{46E2DBF1-FB2C-49C6-A829-0530E4109CB5}">
      <dgm:prSet/>
      <dgm:spPr/>
      <dgm:t>
        <a:bodyPr/>
        <a:lstStyle/>
        <a:p>
          <a:endParaRPr lang="en-US"/>
        </a:p>
      </dgm:t>
    </dgm:pt>
    <dgm:pt modelId="{8BD4EEA4-1DB9-4CC9-B407-34D5B0AA2516}" type="sibTrans" cxnId="{46E2DBF1-FB2C-49C6-A829-0530E4109CB5}">
      <dgm:prSet/>
      <dgm:spPr/>
      <dgm:t>
        <a:bodyPr/>
        <a:lstStyle/>
        <a:p>
          <a:endParaRPr lang="en-US"/>
        </a:p>
      </dgm:t>
    </dgm:pt>
    <dgm:pt modelId="{432B12CE-0CB9-4572-ADF0-9E6A0B233E36}">
      <dgm:prSet/>
      <dgm:spPr/>
      <dgm:t>
        <a:bodyPr/>
        <a:lstStyle/>
        <a:p>
          <a:pPr>
            <a:defRPr cap="all"/>
          </a:pPr>
          <a:r>
            <a:rPr lang="en-US"/>
            <a:t>Suggested Mitigations</a:t>
          </a:r>
        </a:p>
      </dgm:t>
    </dgm:pt>
    <dgm:pt modelId="{F6B2B6E3-BF26-4BE5-A124-2F3CC668388D}" type="parTrans" cxnId="{DB809E3D-85CC-4F12-9D9A-BD0DEDC58219}">
      <dgm:prSet/>
      <dgm:spPr/>
      <dgm:t>
        <a:bodyPr/>
        <a:lstStyle/>
        <a:p>
          <a:endParaRPr lang="en-US"/>
        </a:p>
      </dgm:t>
    </dgm:pt>
    <dgm:pt modelId="{7D0E4E7D-5B0D-432F-BD6B-630CDC621963}" type="sibTrans" cxnId="{DB809E3D-85CC-4F12-9D9A-BD0DEDC58219}">
      <dgm:prSet/>
      <dgm:spPr/>
      <dgm:t>
        <a:bodyPr/>
        <a:lstStyle/>
        <a:p>
          <a:endParaRPr lang="en-US"/>
        </a:p>
      </dgm:t>
    </dgm:pt>
    <dgm:pt modelId="{5EE3BAD5-62CB-4F46-9EEE-008F9963D5DB}">
      <dgm:prSet/>
      <dgm:spPr/>
      <dgm:t>
        <a:bodyPr/>
        <a:lstStyle/>
        <a:p>
          <a:pPr>
            <a:defRPr cap="all"/>
          </a:pPr>
          <a:r>
            <a:rPr lang="en-US"/>
            <a:t>Resolution</a:t>
          </a:r>
        </a:p>
      </dgm:t>
    </dgm:pt>
    <dgm:pt modelId="{8363B0B4-1C85-4B7B-AFCC-3C2A70F98166}" type="parTrans" cxnId="{4C0F4D18-A34C-4008-82F8-1D6F68FFFA2F}">
      <dgm:prSet/>
      <dgm:spPr/>
      <dgm:t>
        <a:bodyPr/>
        <a:lstStyle/>
        <a:p>
          <a:endParaRPr lang="en-US"/>
        </a:p>
      </dgm:t>
    </dgm:pt>
    <dgm:pt modelId="{9C0383AD-20EB-4F8E-B5D0-3DC88E314A69}" type="sibTrans" cxnId="{4C0F4D18-A34C-4008-82F8-1D6F68FFFA2F}">
      <dgm:prSet/>
      <dgm:spPr/>
      <dgm:t>
        <a:bodyPr/>
        <a:lstStyle/>
        <a:p>
          <a:endParaRPr lang="en-US"/>
        </a:p>
      </dgm:t>
    </dgm:pt>
    <dgm:pt modelId="{CB203B2B-EFD3-4441-AE53-8362B766429D}">
      <dgm:prSet/>
      <dgm:spPr/>
      <dgm:t>
        <a:bodyPr/>
        <a:lstStyle/>
        <a:p>
          <a:pPr>
            <a:defRPr cap="all"/>
          </a:pPr>
          <a:r>
            <a:rPr lang="en-US"/>
            <a:t>FOLLOW THROUGH WITH REPORTER</a:t>
          </a:r>
        </a:p>
      </dgm:t>
    </dgm:pt>
    <dgm:pt modelId="{453E3381-EDE6-4DEB-A090-7304203F1FCB}" type="parTrans" cxnId="{75914B9B-A1BA-4A7D-B00F-A0AFDDB58E81}">
      <dgm:prSet/>
      <dgm:spPr/>
      <dgm:t>
        <a:bodyPr/>
        <a:lstStyle/>
        <a:p>
          <a:endParaRPr lang="en-US"/>
        </a:p>
      </dgm:t>
    </dgm:pt>
    <dgm:pt modelId="{0FD64C71-E06A-423E-874D-D7343188DF1D}" type="sibTrans" cxnId="{75914B9B-A1BA-4A7D-B00F-A0AFDDB58E81}">
      <dgm:prSet/>
      <dgm:spPr/>
      <dgm:t>
        <a:bodyPr/>
        <a:lstStyle/>
        <a:p>
          <a:endParaRPr lang="en-US"/>
        </a:p>
      </dgm:t>
    </dgm:pt>
    <dgm:pt modelId="{46670B97-3C82-4A7A-A2A3-7400AEC13AD2}" type="pres">
      <dgm:prSet presAssocID="{97B13BD4-E8ED-4E30-9C69-1278C1FEC6C6}" presName="root" presStyleCnt="0">
        <dgm:presLayoutVars>
          <dgm:dir/>
          <dgm:resizeHandles val="exact"/>
        </dgm:presLayoutVars>
      </dgm:prSet>
      <dgm:spPr/>
    </dgm:pt>
    <dgm:pt modelId="{6072A3F2-855C-4FDF-B5AC-D4AB77948162}" type="pres">
      <dgm:prSet presAssocID="{96F09F8F-F37B-414E-8531-67D372BB6152}" presName="compNode" presStyleCnt="0"/>
      <dgm:spPr/>
    </dgm:pt>
    <dgm:pt modelId="{A8C76E42-D8A0-4D91-9E1D-DA6D5EB7285C}" type="pres">
      <dgm:prSet presAssocID="{96F09F8F-F37B-414E-8531-67D372BB6152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B7B4D5A-E50E-484C-9606-3DEB9ABA9DE7}" type="pres">
      <dgm:prSet presAssocID="{96F09F8F-F37B-414E-8531-67D372BB615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odicGraph"/>
        </a:ext>
      </dgm:extLst>
    </dgm:pt>
    <dgm:pt modelId="{F10DC671-3FCB-4735-BF0D-C52E470C7B4A}" type="pres">
      <dgm:prSet presAssocID="{96F09F8F-F37B-414E-8531-67D372BB6152}" presName="spaceRect" presStyleCnt="0"/>
      <dgm:spPr/>
    </dgm:pt>
    <dgm:pt modelId="{5E1F82BF-EC1D-4CEA-A8D9-A617F36348D6}" type="pres">
      <dgm:prSet presAssocID="{96F09F8F-F37B-414E-8531-67D372BB6152}" presName="textRect" presStyleLbl="revTx" presStyleIdx="0" presStyleCnt="6">
        <dgm:presLayoutVars>
          <dgm:chMax val="1"/>
          <dgm:chPref val="1"/>
        </dgm:presLayoutVars>
      </dgm:prSet>
      <dgm:spPr/>
    </dgm:pt>
    <dgm:pt modelId="{5B19EDD3-A905-45F9-A364-8A0D21DE3E24}" type="pres">
      <dgm:prSet presAssocID="{077FB141-B710-46BD-B9A8-5C4479569AB4}" presName="sibTrans" presStyleCnt="0"/>
      <dgm:spPr/>
    </dgm:pt>
    <dgm:pt modelId="{22747AF8-4F6E-41B4-B8F2-BA313188130A}" type="pres">
      <dgm:prSet presAssocID="{1D14B68A-1054-4BEA-84CA-7BDC7DC32BC7}" presName="compNode" presStyleCnt="0"/>
      <dgm:spPr/>
    </dgm:pt>
    <dgm:pt modelId="{56C52002-E403-40FC-BC3B-9989261EB269}" type="pres">
      <dgm:prSet presAssocID="{1D14B68A-1054-4BEA-84CA-7BDC7DC32BC7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7DA9E4E-0AF7-4002-9A81-D458B1D31EA0}" type="pres">
      <dgm:prSet presAssocID="{1D14B68A-1054-4BEA-84CA-7BDC7DC32BC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agement"/>
        </a:ext>
      </dgm:extLst>
    </dgm:pt>
    <dgm:pt modelId="{C8EA96EB-9181-4E28-8910-71844928B296}" type="pres">
      <dgm:prSet presAssocID="{1D14B68A-1054-4BEA-84CA-7BDC7DC32BC7}" presName="spaceRect" presStyleCnt="0"/>
      <dgm:spPr/>
    </dgm:pt>
    <dgm:pt modelId="{74D8B3D6-FFDF-45A1-961C-113862D2190E}" type="pres">
      <dgm:prSet presAssocID="{1D14B68A-1054-4BEA-84CA-7BDC7DC32BC7}" presName="textRect" presStyleLbl="revTx" presStyleIdx="1" presStyleCnt="6">
        <dgm:presLayoutVars>
          <dgm:chMax val="1"/>
          <dgm:chPref val="1"/>
        </dgm:presLayoutVars>
      </dgm:prSet>
      <dgm:spPr/>
    </dgm:pt>
    <dgm:pt modelId="{6AA517A0-573E-401B-913B-DBF11813D68D}" type="pres">
      <dgm:prSet presAssocID="{41A67625-21F4-4C17-B18B-331E02997EF8}" presName="sibTrans" presStyleCnt="0"/>
      <dgm:spPr/>
    </dgm:pt>
    <dgm:pt modelId="{7571C1B8-45A8-4EC8-B57F-477A5372919E}" type="pres">
      <dgm:prSet presAssocID="{7B817A1D-1870-44FB-A5CE-80AA80E77437}" presName="compNode" presStyleCnt="0"/>
      <dgm:spPr/>
    </dgm:pt>
    <dgm:pt modelId="{AA52F086-98E8-49F1-AC2E-E49C681DCF6E}" type="pres">
      <dgm:prSet presAssocID="{7B817A1D-1870-44FB-A5CE-80AA80E77437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0DFC38A-FD42-44C6-B693-5C9A271155DF}" type="pres">
      <dgm:prSet presAssocID="{7B817A1D-1870-44FB-A5CE-80AA80E7743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8331262-BBED-4FA8-9E64-828614463594}" type="pres">
      <dgm:prSet presAssocID="{7B817A1D-1870-44FB-A5CE-80AA80E77437}" presName="spaceRect" presStyleCnt="0"/>
      <dgm:spPr/>
    </dgm:pt>
    <dgm:pt modelId="{419114E2-F175-4156-B48C-99222E9A17CA}" type="pres">
      <dgm:prSet presAssocID="{7B817A1D-1870-44FB-A5CE-80AA80E77437}" presName="textRect" presStyleLbl="revTx" presStyleIdx="2" presStyleCnt="6">
        <dgm:presLayoutVars>
          <dgm:chMax val="1"/>
          <dgm:chPref val="1"/>
        </dgm:presLayoutVars>
      </dgm:prSet>
      <dgm:spPr/>
    </dgm:pt>
    <dgm:pt modelId="{AD709BD1-F197-49C9-890A-9930B09F3C08}" type="pres">
      <dgm:prSet presAssocID="{8BD4EEA4-1DB9-4CC9-B407-34D5B0AA2516}" presName="sibTrans" presStyleCnt="0"/>
      <dgm:spPr/>
    </dgm:pt>
    <dgm:pt modelId="{66D39D5C-7D99-4B8D-8788-53E4B70610C6}" type="pres">
      <dgm:prSet presAssocID="{432B12CE-0CB9-4572-ADF0-9E6A0B233E36}" presName="compNode" presStyleCnt="0"/>
      <dgm:spPr/>
    </dgm:pt>
    <dgm:pt modelId="{22B4B04B-3639-4CC9-8A4B-79B3E08755EE}" type="pres">
      <dgm:prSet presAssocID="{432B12CE-0CB9-4572-ADF0-9E6A0B233E36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608E376-6DD0-4203-AA42-7B45F46C62FD}" type="pres">
      <dgm:prSet presAssocID="{432B12CE-0CB9-4572-ADF0-9E6A0B233E3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990FDA-B59B-4FAB-B174-52A64CECDB67}" type="pres">
      <dgm:prSet presAssocID="{432B12CE-0CB9-4572-ADF0-9E6A0B233E36}" presName="spaceRect" presStyleCnt="0"/>
      <dgm:spPr/>
    </dgm:pt>
    <dgm:pt modelId="{48B6B331-239E-4553-8383-5C9AB9A2A854}" type="pres">
      <dgm:prSet presAssocID="{432B12CE-0CB9-4572-ADF0-9E6A0B233E36}" presName="textRect" presStyleLbl="revTx" presStyleIdx="3" presStyleCnt="6">
        <dgm:presLayoutVars>
          <dgm:chMax val="1"/>
          <dgm:chPref val="1"/>
        </dgm:presLayoutVars>
      </dgm:prSet>
      <dgm:spPr/>
    </dgm:pt>
    <dgm:pt modelId="{6B73799F-C27C-41D8-A7FC-DB0CE3771B31}" type="pres">
      <dgm:prSet presAssocID="{7D0E4E7D-5B0D-432F-BD6B-630CDC621963}" presName="sibTrans" presStyleCnt="0"/>
      <dgm:spPr/>
    </dgm:pt>
    <dgm:pt modelId="{038D6907-B0EF-4AAE-8EB5-9F6BD80C680A}" type="pres">
      <dgm:prSet presAssocID="{5EE3BAD5-62CB-4F46-9EEE-008F9963D5DB}" presName="compNode" presStyleCnt="0"/>
      <dgm:spPr/>
    </dgm:pt>
    <dgm:pt modelId="{E7A1E86B-59ED-47AB-8220-5CEBE7004C94}" type="pres">
      <dgm:prSet presAssocID="{5EE3BAD5-62CB-4F46-9EEE-008F9963D5DB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6E19925-8446-4CFC-86BD-CE8C73852681}" type="pres">
      <dgm:prSet presAssocID="{5EE3BAD5-62CB-4F46-9EEE-008F9963D5D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E800FA75-073B-4E61-969C-3A003F54B248}" type="pres">
      <dgm:prSet presAssocID="{5EE3BAD5-62CB-4F46-9EEE-008F9963D5DB}" presName="spaceRect" presStyleCnt="0"/>
      <dgm:spPr/>
    </dgm:pt>
    <dgm:pt modelId="{B09EF585-0063-4253-8201-204540AC94C2}" type="pres">
      <dgm:prSet presAssocID="{5EE3BAD5-62CB-4F46-9EEE-008F9963D5DB}" presName="textRect" presStyleLbl="revTx" presStyleIdx="4" presStyleCnt="6">
        <dgm:presLayoutVars>
          <dgm:chMax val="1"/>
          <dgm:chPref val="1"/>
        </dgm:presLayoutVars>
      </dgm:prSet>
      <dgm:spPr/>
    </dgm:pt>
    <dgm:pt modelId="{9A98ECE8-116E-4CAA-85C0-96221444A8A7}" type="pres">
      <dgm:prSet presAssocID="{9C0383AD-20EB-4F8E-B5D0-3DC88E314A69}" presName="sibTrans" presStyleCnt="0"/>
      <dgm:spPr/>
    </dgm:pt>
    <dgm:pt modelId="{3BF85270-D205-4F73-91F9-E8527B2CCDF8}" type="pres">
      <dgm:prSet presAssocID="{CB203B2B-EFD3-4441-AE53-8362B766429D}" presName="compNode" presStyleCnt="0"/>
      <dgm:spPr/>
    </dgm:pt>
    <dgm:pt modelId="{F00B993E-2F03-4121-82C5-5F5D6234BD4A}" type="pres">
      <dgm:prSet presAssocID="{CB203B2B-EFD3-4441-AE53-8362B766429D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EDAF54B-394F-4528-B25D-38755DE784A1}" type="pres">
      <dgm:prSet presAssocID="{CB203B2B-EFD3-4441-AE53-8362B766429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BDF5431-5862-4904-ACCC-A41D693FE727}" type="pres">
      <dgm:prSet presAssocID="{CB203B2B-EFD3-4441-AE53-8362B766429D}" presName="spaceRect" presStyleCnt="0"/>
      <dgm:spPr/>
    </dgm:pt>
    <dgm:pt modelId="{A7D390E3-0054-4EF1-92FE-B17C5543631C}" type="pres">
      <dgm:prSet presAssocID="{CB203B2B-EFD3-4441-AE53-8362B766429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C0F4D18-A34C-4008-82F8-1D6F68FFFA2F}" srcId="{97B13BD4-E8ED-4E30-9C69-1278C1FEC6C6}" destId="{5EE3BAD5-62CB-4F46-9EEE-008F9963D5DB}" srcOrd="4" destOrd="0" parTransId="{8363B0B4-1C85-4B7B-AFCC-3C2A70F98166}" sibTransId="{9C0383AD-20EB-4F8E-B5D0-3DC88E314A69}"/>
    <dgm:cxn modelId="{DB809E3D-85CC-4F12-9D9A-BD0DEDC58219}" srcId="{97B13BD4-E8ED-4E30-9C69-1278C1FEC6C6}" destId="{432B12CE-0CB9-4572-ADF0-9E6A0B233E36}" srcOrd="3" destOrd="0" parTransId="{F6B2B6E3-BF26-4BE5-A124-2F3CC668388D}" sibTransId="{7D0E4E7D-5B0D-432F-BD6B-630CDC621963}"/>
    <dgm:cxn modelId="{46206561-A689-4221-B737-DC6AA9E0F21F}" type="presOf" srcId="{1D14B68A-1054-4BEA-84CA-7BDC7DC32BC7}" destId="{74D8B3D6-FFDF-45A1-961C-113862D2190E}" srcOrd="0" destOrd="0" presId="urn:microsoft.com/office/officeart/2018/5/layout/IconLeafLabelList"/>
    <dgm:cxn modelId="{12AC4350-1D95-43F7-8D3E-B6D26657B994}" type="presOf" srcId="{97B13BD4-E8ED-4E30-9C69-1278C1FEC6C6}" destId="{46670B97-3C82-4A7A-A2A3-7400AEC13AD2}" srcOrd="0" destOrd="0" presId="urn:microsoft.com/office/officeart/2018/5/layout/IconLeafLabelList"/>
    <dgm:cxn modelId="{FEEFAF54-7A03-4C3D-96D3-7CB21562B348}" type="presOf" srcId="{7B817A1D-1870-44FB-A5CE-80AA80E77437}" destId="{419114E2-F175-4156-B48C-99222E9A17CA}" srcOrd="0" destOrd="0" presId="urn:microsoft.com/office/officeart/2018/5/layout/IconLeafLabelList"/>
    <dgm:cxn modelId="{2F38B474-1849-450C-9C7E-345A5E664C65}" srcId="{97B13BD4-E8ED-4E30-9C69-1278C1FEC6C6}" destId="{96F09F8F-F37B-414E-8531-67D372BB6152}" srcOrd="0" destOrd="0" parTransId="{D0E24D4E-2491-4775-A9AA-07E5870A145E}" sibTransId="{077FB141-B710-46BD-B9A8-5C4479569AB4}"/>
    <dgm:cxn modelId="{5C61437B-9B73-4BD6-8803-8AD8370D712C}" srcId="{97B13BD4-E8ED-4E30-9C69-1278C1FEC6C6}" destId="{1D14B68A-1054-4BEA-84CA-7BDC7DC32BC7}" srcOrd="1" destOrd="0" parTransId="{EB1B1D1E-25E1-43D0-9D3C-EFAAB2608C97}" sibTransId="{41A67625-21F4-4C17-B18B-331E02997EF8}"/>
    <dgm:cxn modelId="{1E36AF7B-FDE6-4B96-9768-CF4752926D7B}" type="presOf" srcId="{96F09F8F-F37B-414E-8531-67D372BB6152}" destId="{5E1F82BF-EC1D-4CEA-A8D9-A617F36348D6}" srcOrd="0" destOrd="0" presId="urn:microsoft.com/office/officeart/2018/5/layout/IconLeafLabelList"/>
    <dgm:cxn modelId="{75914B9B-A1BA-4A7D-B00F-A0AFDDB58E81}" srcId="{97B13BD4-E8ED-4E30-9C69-1278C1FEC6C6}" destId="{CB203B2B-EFD3-4441-AE53-8362B766429D}" srcOrd="5" destOrd="0" parTransId="{453E3381-EDE6-4DEB-A090-7304203F1FCB}" sibTransId="{0FD64C71-E06A-423E-874D-D7343188DF1D}"/>
    <dgm:cxn modelId="{7C6FB6BE-6259-4A4B-983A-7AA839F36E39}" type="presOf" srcId="{5EE3BAD5-62CB-4F46-9EEE-008F9963D5DB}" destId="{B09EF585-0063-4253-8201-204540AC94C2}" srcOrd="0" destOrd="0" presId="urn:microsoft.com/office/officeart/2018/5/layout/IconLeafLabelList"/>
    <dgm:cxn modelId="{C5D4C0DF-7E0D-4D68-AA4E-F2E489E48390}" type="presOf" srcId="{432B12CE-0CB9-4572-ADF0-9E6A0B233E36}" destId="{48B6B331-239E-4553-8383-5C9AB9A2A854}" srcOrd="0" destOrd="0" presId="urn:microsoft.com/office/officeart/2018/5/layout/IconLeafLabelList"/>
    <dgm:cxn modelId="{BC23EDE2-D348-4582-970E-0B2B83748518}" type="presOf" srcId="{CB203B2B-EFD3-4441-AE53-8362B766429D}" destId="{A7D390E3-0054-4EF1-92FE-B17C5543631C}" srcOrd="0" destOrd="0" presId="urn:microsoft.com/office/officeart/2018/5/layout/IconLeafLabelList"/>
    <dgm:cxn modelId="{46E2DBF1-FB2C-49C6-A829-0530E4109CB5}" srcId="{97B13BD4-E8ED-4E30-9C69-1278C1FEC6C6}" destId="{7B817A1D-1870-44FB-A5CE-80AA80E77437}" srcOrd="2" destOrd="0" parTransId="{9EBF7225-2423-4F7D-8976-9081DA094457}" sibTransId="{8BD4EEA4-1DB9-4CC9-B407-34D5B0AA2516}"/>
    <dgm:cxn modelId="{F8B4A55D-2F6C-40C6-A121-1FBDCF6F54D3}" type="presParOf" srcId="{46670B97-3C82-4A7A-A2A3-7400AEC13AD2}" destId="{6072A3F2-855C-4FDF-B5AC-D4AB77948162}" srcOrd="0" destOrd="0" presId="urn:microsoft.com/office/officeart/2018/5/layout/IconLeafLabelList"/>
    <dgm:cxn modelId="{D253A108-BDD8-45DA-BD7F-F72A428C6AAE}" type="presParOf" srcId="{6072A3F2-855C-4FDF-B5AC-D4AB77948162}" destId="{A8C76E42-D8A0-4D91-9E1D-DA6D5EB7285C}" srcOrd="0" destOrd="0" presId="urn:microsoft.com/office/officeart/2018/5/layout/IconLeafLabelList"/>
    <dgm:cxn modelId="{5091AB16-A794-4FBB-A2F8-AEB99BFF3054}" type="presParOf" srcId="{6072A3F2-855C-4FDF-B5AC-D4AB77948162}" destId="{6B7B4D5A-E50E-484C-9606-3DEB9ABA9DE7}" srcOrd="1" destOrd="0" presId="urn:microsoft.com/office/officeart/2018/5/layout/IconLeafLabelList"/>
    <dgm:cxn modelId="{3BA2148D-F541-49EB-9E30-19BE6E747ED5}" type="presParOf" srcId="{6072A3F2-855C-4FDF-B5AC-D4AB77948162}" destId="{F10DC671-3FCB-4735-BF0D-C52E470C7B4A}" srcOrd="2" destOrd="0" presId="urn:microsoft.com/office/officeart/2018/5/layout/IconLeafLabelList"/>
    <dgm:cxn modelId="{8FFAE5CE-C82F-482E-B3A8-0A7ECD523CD8}" type="presParOf" srcId="{6072A3F2-855C-4FDF-B5AC-D4AB77948162}" destId="{5E1F82BF-EC1D-4CEA-A8D9-A617F36348D6}" srcOrd="3" destOrd="0" presId="urn:microsoft.com/office/officeart/2018/5/layout/IconLeafLabelList"/>
    <dgm:cxn modelId="{B26A50FB-742B-42F1-B4E7-F40AFC00C6BD}" type="presParOf" srcId="{46670B97-3C82-4A7A-A2A3-7400AEC13AD2}" destId="{5B19EDD3-A905-45F9-A364-8A0D21DE3E24}" srcOrd="1" destOrd="0" presId="urn:microsoft.com/office/officeart/2018/5/layout/IconLeafLabelList"/>
    <dgm:cxn modelId="{93A85CF8-EC8F-42DB-BFF1-A06CF536B7F7}" type="presParOf" srcId="{46670B97-3C82-4A7A-A2A3-7400AEC13AD2}" destId="{22747AF8-4F6E-41B4-B8F2-BA313188130A}" srcOrd="2" destOrd="0" presId="urn:microsoft.com/office/officeart/2018/5/layout/IconLeafLabelList"/>
    <dgm:cxn modelId="{83679859-CD98-4FD0-B835-77CCEBB63A26}" type="presParOf" srcId="{22747AF8-4F6E-41B4-B8F2-BA313188130A}" destId="{56C52002-E403-40FC-BC3B-9989261EB269}" srcOrd="0" destOrd="0" presId="urn:microsoft.com/office/officeart/2018/5/layout/IconLeafLabelList"/>
    <dgm:cxn modelId="{D2D74DD6-EF92-40E2-9CCE-89B58586C3BC}" type="presParOf" srcId="{22747AF8-4F6E-41B4-B8F2-BA313188130A}" destId="{17DA9E4E-0AF7-4002-9A81-D458B1D31EA0}" srcOrd="1" destOrd="0" presId="urn:microsoft.com/office/officeart/2018/5/layout/IconLeafLabelList"/>
    <dgm:cxn modelId="{CA875F4A-DBCB-4957-B275-AA0CC679E20C}" type="presParOf" srcId="{22747AF8-4F6E-41B4-B8F2-BA313188130A}" destId="{C8EA96EB-9181-4E28-8910-71844928B296}" srcOrd="2" destOrd="0" presId="urn:microsoft.com/office/officeart/2018/5/layout/IconLeafLabelList"/>
    <dgm:cxn modelId="{337AD6C1-52DD-4404-BA7B-FD6AFDBA53DC}" type="presParOf" srcId="{22747AF8-4F6E-41B4-B8F2-BA313188130A}" destId="{74D8B3D6-FFDF-45A1-961C-113862D2190E}" srcOrd="3" destOrd="0" presId="urn:microsoft.com/office/officeart/2018/5/layout/IconLeafLabelList"/>
    <dgm:cxn modelId="{74502B6C-141C-44D3-AB63-4D2CEC06588A}" type="presParOf" srcId="{46670B97-3C82-4A7A-A2A3-7400AEC13AD2}" destId="{6AA517A0-573E-401B-913B-DBF11813D68D}" srcOrd="3" destOrd="0" presId="urn:microsoft.com/office/officeart/2018/5/layout/IconLeafLabelList"/>
    <dgm:cxn modelId="{B1C7808B-12EA-416F-860C-6422735CFD1B}" type="presParOf" srcId="{46670B97-3C82-4A7A-A2A3-7400AEC13AD2}" destId="{7571C1B8-45A8-4EC8-B57F-477A5372919E}" srcOrd="4" destOrd="0" presId="urn:microsoft.com/office/officeart/2018/5/layout/IconLeafLabelList"/>
    <dgm:cxn modelId="{15E2CC0E-64C2-45EF-9D68-F6E959CC75FD}" type="presParOf" srcId="{7571C1B8-45A8-4EC8-B57F-477A5372919E}" destId="{AA52F086-98E8-49F1-AC2E-E49C681DCF6E}" srcOrd="0" destOrd="0" presId="urn:microsoft.com/office/officeart/2018/5/layout/IconLeafLabelList"/>
    <dgm:cxn modelId="{3B7769D9-0643-4C52-B529-8529D1F1D5AC}" type="presParOf" srcId="{7571C1B8-45A8-4EC8-B57F-477A5372919E}" destId="{50DFC38A-FD42-44C6-B693-5C9A271155DF}" srcOrd="1" destOrd="0" presId="urn:microsoft.com/office/officeart/2018/5/layout/IconLeafLabelList"/>
    <dgm:cxn modelId="{EEA0099C-85E9-4896-B60E-72CE6B1BAD3B}" type="presParOf" srcId="{7571C1B8-45A8-4EC8-B57F-477A5372919E}" destId="{E8331262-BBED-4FA8-9E64-828614463594}" srcOrd="2" destOrd="0" presId="urn:microsoft.com/office/officeart/2018/5/layout/IconLeafLabelList"/>
    <dgm:cxn modelId="{10EA78CF-4A75-44E1-965D-FCBCA30E5216}" type="presParOf" srcId="{7571C1B8-45A8-4EC8-B57F-477A5372919E}" destId="{419114E2-F175-4156-B48C-99222E9A17CA}" srcOrd="3" destOrd="0" presId="urn:microsoft.com/office/officeart/2018/5/layout/IconLeafLabelList"/>
    <dgm:cxn modelId="{E5D36903-5B03-4570-941B-A48C61C6DE85}" type="presParOf" srcId="{46670B97-3C82-4A7A-A2A3-7400AEC13AD2}" destId="{AD709BD1-F197-49C9-890A-9930B09F3C08}" srcOrd="5" destOrd="0" presId="urn:microsoft.com/office/officeart/2018/5/layout/IconLeafLabelList"/>
    <dgm:cxn modelId="{D4FA043C-B1C0-4C7E-A95E-BCA91200042D}" type="presParOf" srcId="{46670B97-3C82-4A7A-A2A3-7400AEC13AD2}" destId="{66D39D5C-7D99-4B8D-8788-53E4B70610C6}" srcOrd="6" destOrd="0" presId="urn:microsoft.com/office/officeart/2018/5/layout/IconLeafLabelList"/>
    <dgm:cxn modelId="{A0D643CA-E672-4B26-8F28-C61CC48C0248}" type="presParOf" srcId="{66D39D5C-7D99-4B8D-8788-53E4B70610C6}" destId="{22B4B04B-3639-4CC9-8A4B-79B3E08755EE}" srcOrd="0" destOrd="0" presId="urn:microsoft.com/office/officeart/2018/5/layout/IconLeafLabelList"/>
    <dgm:cxn modelId="{C5AC79ED-107C-4831-8C8E-2BA082336F80}" type="presParOf" srcId="{66D39D5C-7D99-4B8D-8788-53E4B70610C6}" destId="{F608E376-6DD0-4203-AA42-7B45F46C62FD}" srcOrd="1" destOrd="0" presId="urn:microsoft.com/office/officeart/2018/5/layout/IconLeafLabelList"/>
    <dgm:cxn modelId="{00719295-365A-4FF5-948A-8A62BB1402E6}" type="presParOf" srcId="{66D39D5C-7D99-4B8D-8788-53E4B70610C6}" destId="{98990FDA-B59B-4FAB-B174-52A64CECDB67}" srcOrd="2" destOrd="0" presId="urn:microsoft.com/office/officeart/2018/5/layout/IconLeafLabelList"/>
    <dgm:cxn modelId="{17980587-FCC3-4C6F-A70C-231FFFCD2280}" type="presParOf" srcId="{66D39D5C-7D99-4B8D-8788-53E4B70610C6}" destId="{48B6B331-239E-4553-8383-5C9AB9A2A854}" srcOrd="3" destOrd="0" presId="urn:microsoft.com/office/officeart/2018/5/layout/IconLeafLabelList"/>
    <dgm:cxn modelId="{685426B1-6C1A-4FF4-8681-86ECC858D42E}" type="presParOf" srcId="{46670B97-3C82-4A7A-A2A3-7400AEC13AD2}" destId="{6B73799F-C27C-41D8-A7FC-DB0CE3771B31}" srcOrd="7" destOrd="0" presId="urn:microsoft.com/office/officeart/2018/5/layout/IconLeafLabelList"/>
    <dgm:cxn modelId="{55FA000B-5899-4E6E-9107-335D17601C7A}" type="presParOf" srcId="{46670B97-3C82-4A7A-A2A3-7400AEC13AD2}" destId="{038D6907-B0EF-4AAE-8EB5-9F6BD80C680A}" srcOrd="8" destOrd="0" presId="urn:microsoft.com/office/officeart/2018/5/layout/IconLeafLabelList"/>
    <dgm:cxn modelId="{D1EE6268-38CC-4F74-87EC-DDD1520764F9}" type="presParOf" srcId="{038D6907-B0EF-4AAE-8EB5-9F6BD80C680A}" destId="{E7A1E86B-59ED-47AB-8220-5CEBE7004C94}" srcOrd="0" destOrd="0" presId="urn:microsoft.com/office/officeart/2018/5/layout/IconLeafLabelList"/>
    <dgm:cxn modelId="{8F6149F7-078A-41A7-8B37-BDAF141EE599}" type="presParOf" srcId="{038D6907-B0EF-4AAE-8EB5-9F6BD80C680A}" destId="{46E19925-8446-4CFC-86BD-CE8C73852681}" srcOrd="1" destOrd="0" presId="urn:microsoft.com/office/officeart/2018/5/layout/IconLeafLabelList"/>
    <dgm:cxn modelId="{E18326F5-296B-468C-92A6-5C2A87D594B9}" type="presParOf" srcId="{038D6907-B0EF-4AAE-8EB5-9F6BD80C680A}" destId="{E800FA75-073B-4E61-969C-3A003F54B248}" srcOrd="2" destOrd="0" presId="urn:microsoft.com/office/officeart/2018/5/layout/IconLeafLabelList"/>
    <dgm:cxn modelId="{6EE0C81A-01A1-4340-B013-9C211DA309CB}" type="presParOf" srcId="{038D6907-B0EF-4AAE-8EB5-9F6BD80C680A}" destId="{B09EF585-0063-4253-8201-204540AC94C2}" srcOrd="3" destOrd="0" presId="urn:microsoft.com/office/officeart/2018/5/layout/IconLeafLabelList"/>
    <dgm:cxn modelId="{14EA966A-E0D1-47D0-8F8D-49729D042465}" type="presParOf" srcId="{46670B97-3C82-4A7A-A2A3-7400AEC13AD2}" destId="{9A98ECE8-116E-4CAA-85C0-96221444A8A7}" srcOrd="9" destOrd="0" presId="urn:microsoft.com/office/officeart/2018/5/layout/IconLeafLabelList"/>
    <dgm:cxn modelId="{A304CE7B-F6E8-4BE8-8E5D-97646E431F56}" type="presParOf" srcId="{46670B97-3C82-4A7A-A2A3-7400AEC13AD2}" destId="{3BF85270-D205-4F73-91F9-E8527B2CCDF8}" srcOrd="10" destOrd="0" presId="urn:microsoft.com/office/officeart/2018/5/layout/IconLeafLabelList"/>
    <dgm:cxn modelId="{0BA4B454-E5C5-4B44-B903-8E4F99E15597}" type="presParOf" srcId="{3BF85270-D205-4F73-91F9-E8527B2CCDF8}" destId="{F00B993E-2F03-4121-82C5-5F5D6234BD4A}" srcOrd="0" destOrd="0" presId="urn:microsoft.com/office/officeart/2018/5/layout/IconLeafLabelList"/>
    <dgm:cxn modelId="{1E991B62-0378-4D66-8297-788663719142}" type="presParOf" srcId="{3BF85270-D205-4F73-91F9-E8527B2CCDF8}" destId="{BEDAF54B-394F-4528-B25D-38755DE784A1}" srcOrd="1" destOrd="0" presId="urn:microsoft.com/office/officeart/2018/5/layout/IconLeafLabelList"/>
    <dgm:cxn modelId="{859FAF31-05D1-4766-83E6-C6B76ED1CD09}" type="presParOf" srcId="{3BF85270-D205-4F73-91F9-E8527B2CCDF8}" destId="{7BDF5431-5862-4904-ACCC-A41D693FE727}" srcOrd="2" destOrd="0" presId="urn:microsoft.com/office/officeart/2018/5/layout/IconLeafLabelList"/>
    <dgm:cxn modelId="{1A333EEC-FAF5-4B00-A4F4-B227F2F13AA8}" type="presParOf" srcId="{3BF85270-D205-4F73-91F9-E8527B2CCDF8}" destId="{A7D390E3-0054-4EF1-92FE-B17C5543631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27189F-0878-4A35-95A1-2379A778C5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63B0ED-18C7-4FBC-B846-E020121460E6}">
      <dgm:prSet/>
      <dgm:spPr/>
      <dgm:t>
        <a:bodyPr/>
        <a:lstStyle/>
        <a:p>
          <a:r>
            <a:rPr lang="en-US"/>
            <a:t>Risk: Canopy Accidents</a:t>
          </a:r>
        </a:p>
      </dgm:t>
    </dgm:pt>
    <dgm:pt modelId="{57770350-648E-4C69-9010-28012EE96C92}" type="parTrans" cxnId="{88A6BB34-EA4F-47D4-8F7C-3AAB2C804494}">
      <dgm:prSet/>
      <dgm:spPr/>
      <dgm:t>
        <a:bodyPr/>
        <a:lstStyle/>
        <a:p>
          <a:endParaRPr lang="en-US"/>
        </a:p>
      </dgm:t>
    </dgm:pt>
    <dgm:pt modelId="{71F00797-F5F4-409F-A58C-B0CADF4DC5F0}" type="sibTrans" cxnId="{88A6BB34-EA4F-47D4-8F7C-3AAB2C804494}">
      <dgm:prSet/>
      <dgm:spPr/>
      <dgm:t>
        <a:bodyPr/>
        <a:lstStyle/>
        <a:p>
          <a:endParaRPr lang="en-US"/>
        </a:p>
      </dgm:t>
    </dgm:pt>
    <dgm:pt modelId="{092877F9-984D-48CC-A30A-736D6D8B3D09}">
      <dgm:prSet/>
      <dgm:spPr/>
      <dgm:t>
        <a:bodyPr/>
        <a:lstStyle/>
        <a:p>
          <a:r>
            <a:rPr lang="en-US"/>
            <a:t>Source: 3 Minor Accidents in 9 months</a:t>
          </a:r>
        </a:p>
      </dgm:t>
    </dgm:pt>
    <dgm:pt modelId="{C8571039-C73B-45B1-B1D6-B1CE33A06D03}" type="parTrans" cxnId="{2B20E9C6-FE0B-4A66-A571-EE37B86AC4FE}">
      <dgm:prSet/>
      <dgm:spPr/>
      <dgm:t>
        <a:bodyPr/>
        <a:lstStyle/>
        <a:p>
          <a:endParaRPr lang="en-US"/>
        </a:p>
      </dgm:t>
    </dgm:pt>
    <dgm:pt modelId="{7B5948BC-32A1-4054-B62D-C02DA635C510}" type="sibTrans" cxnId="{2B20E9C6-FE0B-4A66-A571-EE37B86AC4FE}">
      <dgm:prSet/>
      <dgm:spPr/>
      <dgm:t>
        <a:bodyPr/>
        <a:lstStyle/>
        <a:p>
          <a:endParaRPr lang="en-US"/>
        </a:p>
      </dgm:t>
    </dgm:pt>
    <dgm:pt modelId="{8D5E2570-4268-4B4C-B87C-615ACD066338}">
      <dgm:prSet/>
      <dgm:spPr/>
      <dgm:t>
        <a:bodyPr/>
        <a:lstStyle/>
        <a:p>
          <a:r>
            <a:rPr lang="en-US"/>
            <a:t>Potential Consequences: damage to equipment and/or minor injury</a:t>
          </a:r>
        </a:p>
      </dgm:t>
    </dgm:pt>
    <dgm:pt modelId="{9064D229-A87C-4561-A1E0-C54144A4ACA3}" type="parTrans" cxnId="{1C3032B9-99C7-4B62-B1E6-55A5CBC0A944}">
      <dgm:prSet/>
      <dgm:spPr/>
      <dgm:t>
        <a:bodyPr/>
        <a:lstStyle/>
        <a:p>
          <a:endParaRPr lang="en-US"/>
        </a:p>
      </dgm:t>
    </dgm:pt>
    <dgm:pt modelId="{CDD45456-7A83-4957-9210-5FE4E3A526EE}" type="sibTrans" cxnId="{1C3032B9-99C7-4B62-B1E6-55A5CBC0A944}">
      <dgm:prSet/>
      <dgm:spPr/>
      <dgm:t>
        <a:bodyPr/>
        <a:lstStyle/>
        <a:p>
          <a:endParaRPr lang="en-US"/>
        </a:p>
      </dgm:t>
    </dgm:pt>
    <dgm:pt modelId="{6B329360-02C3-479E-9B1A-B096FC9B7AFA}">
      <dgm:prSet/>
      <dgm:spPr/>
      <dgm:t>
        <a:bodyPr/>
        <a:lstStyle/>
        <a:p>
          <a:r>
            <a:rPr lang="en-US"/>
            <a:t>Existing Mitigations: red and white reflective striping on some of the poles</a:t>
          </a:r>
        </a:p>
      </dgm:t>
    </dgm:pt>
    <dgm:pt modelId="{85CBEF02-DEDE-4807-B3BA-F9A82AA5A143}" type="parTrans" cxnId="{61585A85-F274-455F-89B4-1E694DD26049}">
      <dgm:prSet/>
      <dgm:spPr/>
      <dgm:t>
        <a:bodyPr/>
        <a:lstStyle/>
        <a:p>
          <a:endParaRPr lang="en-US"/>
        </a:p>
      </dgm:t>
    </dgm:pt>
    <dgm:pt modelId="{AF457A90-F395-4094-975A-8F2F1CD46A7B}" type="sibTrans" cxnId="{61585A85-F274-455F-89B4-1E694DD26049}">
      <dgm:prSet/>
      <dgm:spPr/>
      <dgm:t>
        <a:bodyPr/>
        <a:lstStyle/>
        <a:p>
          <a:endParaRPr lang="en-US"/>
        </a:p>
      </dgm:t>
    </dgm:pt>
    <dgm:pt modelId="{0E3F08A9-D5F9-4E94-B18F-8DF7DABD431F}">
      <dgm:prSet/>
      <dgm:spPr/>
      <dgm:t>
        <a:bodyPr/>
        <a:lstStyle/>
        <a:p>
          <a:r>
            <a:rPr lang="en-US"/>
            <a:t>Rating: 4C (minor and occasional)</a:t>
          </a:r>
        </a:p>
      </dgm:t>
    </dgm:pt>
    <dgm:pt modelId="{1B9D2A4A-7E32-40D2-8F52-5FDDC5F3A69E}" type="parTrans" cxnId="{17FE7D18-4E06-410B-A096-DA53A260EB3E}">
      <dgm:prSet/>
      <dgm:spPr/>
      <dgm:t>
        <a:bodyPr/>
        <a:lstStyle/>
        <a:p>
          <a:endParaRPr lang="en-US"/>
        </a:p>
      </dgm:t>
    </dgm:pt>
    <dgm:pt modelId="{9F64834A-5B91-4DE0-855C-C83DD0EE45D6}" type="sibTrans" cxnId="{17FE7D18-4E06-410B-A096-DA53A260EB3E}">
      <dgm:prSet/>
      <dgm:spPr/>
      <dgm:t>
        <a:bodyPr/>
        <a:lstStyle/>
        <a:p>
          <a:endParaRPr lang="en-US"/>
        </a:p>
      </dgm:t>
    </dgm:pt>
    <dgm:pt modelId="{BF2D103D-C8C4-48EE-AB88-AEB27C923E96}">
      <dgm:prSet/>
      <dgm:spPr/>
      <dgm:t>
        <a:bodyPr/>
        <a:lstStyle/>
        <a:p>
          <a:r>
            <a:rPr lang="en-US"/>
            <a:t>Mitigations: add reflective stickers to the back poles, change overhead lighting to LED, and restripe the pavement markings</a:t>
          </a:r>
        </a:p>
      </dgm:t>
    </dgm:pt>
    <dgm:pt modelId="{A3567B5A-0039-4A78-905E-F584A627F856}" type="parTrans" cxnId="{95E138D6-99FB-480F-9A47-AFE7BB0F0D1E}">
      <dgm:prSet/>
      <dgm:spPr/>
      <dgm:t>
        <a:bodyPr/>
        <a:lstStyle/>
        <a:p>
          <a:endParaRPr lang="en-US"/>
        </a:p>
      </dgm:t>
    </dgm:pt>
    <dgm:pt modelId="{CA6D967B-F6AC-4702-82B8-0E795CCDEF92}" type="sibTrans" cxnId="{95E138D6-99FB-480F-9A47-AFE7BB0F0D1E}">
      <dgm:prSet/>
      <dgm:spPr/>
      <dgm:t>
        <a:bodyPr/>
        <a:lstStyle/>
        <a:p>
          <a:endParaRPr lang="en-US"/>
        </a:p>
      </dgm:t>
    </dgm:pt>
    <dgm:pt modelId="{19EB8D11-E279-44E2-B505-C890538E8319}">
      <dgm:prSet/>
      <dgm:spPr/>
      <dgm:t>
        <a:bodyPr/>
        <a:lstStyle/>
        <a:p>
          <a:r>
            <a:rPr lang="en-US"/>
            <a:t>Performance Indicator: No accidents involving Canopy</a:t>
          </a:r>
        </a:p>
      </dgm:t>
    </dgm:pt>
    <dgm:pt modelId="{ED9A3B11-9EA0-477B-BC78-3D709BAF9CAC}" type="parTrans" cxnId="{E24D3C50-F1E6-42A8-8481-89B8402A72AE}">
      <dgm:prSet/>
      <dgm:spPr/>
      <dgm:t>
        <a:bodyPr/>
        <a:lstStyle/>
        <a:p>
          <a:endParaRPr lang="en-US"/>
        </a:p>
      </dgm:t>
    </dgm:pt>
    <dgm:pt modelId="{49FE4CAC-FD57-43C9-9D1E-B6FA183EE93E}" type="sibTrans" cxnId="{E24D3C50-F1E6-42A8-8481-89B8402A72AE}">
      <dgm:prSet/>
      <dgm:spPr/>
      <dgm:t>
        <a:bodyPr/>
        <a:lstStyle/>
        <a:p>
          <a:endParaRPr lang="en-US"/>
        </a:p>
      </dgm:t>
    </dgm:pt>
    <dgm:pt modelId="{B3D64CE7-3EC6-422A-AC10-5162907D3C86}">
      <dgm:prSet/>
      <dgm:spPr/>
      <dgm:t>
        <a:bodyPr/>
        <a:lstStyle/>
        <a:p>
          <a:r>
            <a:rPr lang="en-US"/>
            <a:t>Performance Target: Zero accidents 6 months after the restriping</a:t>
          </a:r>
        </a:p>
      </dgm:t>
    </dgm:pt>
    <dgm:pt modelId="{D7708ECC-BC02-4593-81EC-DF691EBFCA27}" type="parTrans" cxnId="{118CBE03-02E6-4408-AA04-06DB38BBC12C}">
      <dgm:prSet/>
      <dgm:spPr/>
      <dgm:t>
        <a:bodyPr/>
        <a:lstStyle/>
        <a:p>
          <a:endParaRPr lang="en-US"/>
        </a:p>
      </dgm:t>
    </dgm:pt>
    <dgm:pt modelId="{36DE294B-C0E1-45F7-A620-402ACB3223B5}" type="sibTrans" cxnId="{118CBE03-02E6-4408-AA04-06DB38BBC12C}">
      <dgm:prSet/>
      <dgm:spPr/>
      <dgm:t>
        <a:bodyPr/>
        <a:lstStyle/>
        <a:p>
          <a:endParaRPr lang="en-US"/>
        </a:p>
      </dgm:t>
    </dgm:pt>
    <dgm:pt modelId="{21F3821D-3CBC-44B6-9FDE-09EF67645BB4}" type="pres">
      <dgm:prSet presAssocID="{4B27189F-0878-4A35-95A1-2379A778C5B3}" presName="root" presStyleCnt="0">
        <dgm:presLayoutVars>
          <dgm:dir/>
          <dgm:resizeHandles val="exact"/>
        </dgm:presLayoutVars>
      </dgm:prSet>
      <dgm:spPr/>
    </dgm:pt>
    <dgm:pt modelId="{FA7C3F9E-69EF-4418-AE73-78EA4DC27F9C}" type="pres">
      <dgm:prSet presAssocID="{7763B0ED-18C7-4FBC-B846-E020121460E6}" presName="compNode" presStyleCnt="0"/>
      <dgm:spPr/>
    </dgm:pt>
    <dgm:pt modelId="{B3ED8F37-F4EC-4CC1-A144-DD1571D462C3}" type="pres">
      <dgm:prSet presAssocID="{7763B0ED-18C7-4FBC-B846-E020121460E6}" presName="bgRect" presStyleLbl="bgShp" presStyleIdx="0" presStyleCnt="8"/>
      <dgm:spPr/>
    </dgm:pt>
    <dgm:pt modelId="{AE70EBD2-3E29-48FE-9896-314721678BDE}" type="pres">
      <dgm:prSet presAssocID="{7763B0ED-18C7-4FBC-B846-E020121460E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B9579162-22BB-4F9D-8DB3-8386FC183C5E}" type="pres">
      <dgm:prSet presAssocID="{7763B0ED-18C7-4FBC-B846-E020121460E6}" presName="spaceRect" presStyleCnt="0"/>
      <dgm:spPr/>
    </dgm:pt>
    <dgm:pt modelId="{273C4E4D-AA6E-4918-844C-4A58947166AF}" type="pres">
      <dgm:prSet presAssocID="{7763B0ED-18C7-4FBC-B846-E020121460E6}" presName="parTx" presStyleLbl="revTx" presStyleIdx="0" presStyleCnt="8">
        <dgm:presLayoutVars>
          <dgm:chMax val="0"/>
          <dgm:chPref val="0"/>
        </dgm:presLayoutVars>
      </dgm:prSet>
      <dgm:spPr/>
    </dgm:pt>
    <dgm:pt modelId="{60D47EB9-812A-41BB-AFF1-E4732642A831}" type="pres">
      <dgm:prSet presAssocID="{71F00797-F5F4-409F-A58C-B0CADF4DC5F0}" presName="sibTrans" presStyleCnt="0"/>
      <dgm:spPr/>
    </dgm:pt>
    <dgm:pt modelId="{909827B2-41B6-4768-88E3-3CE1D0AB43F2}" type="pres">
      <dgm:prSet presAssocID="{092877F9-984D-48CC-A30A-736D6D8B3D09}" presName="compNode" presStyleCnt="0"/>
      <dgm:spPr/>
    </dgm:pt>
    <dgm:pt modelId="{364C41FF-538D-49E8-94C7-47EEC5557398}" type="pres">
      <dgm:prSet presAssocID="{092877F9-984D-48CC-A30A-736D6D8B3D09}" presName="bgRect" presStyleLbl="bgShp" presStyleIdx="1" presStyleCnt="8"/>
      <dgm:spPr/>
    </dgm:pt>
    <dgm:pt modelId="{8A31801B-BAD2-4953-A117-4EAC9589EE96}" type="pres">
      <dgm:prSet presAssocID="{092877F9-984D-48CC-A30A-736D6D8B3D0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1ADCBE5E-CE90-48F1-87C8-3F0591C58372}" type="pres">
      <dgm:prSet presAssocID="{092877F9-984D-48CC-A30A-736D6D8B3D09}" presName="spaceRect" presStyleCnt="0"/>
      <dgm:spPr/>
    </dgm:pt>
    <dgm:pt modelId="{7C6EB055-6190-4F2A-8EAB-15C74A3DDB96}" type="pres">
      <dgm:prSet presAssocID="{092877F9-984D-48CC-A30A-736D6D8B3D09}" presName="parTx" presStyleLbl="revTx" presStyleIdx="1" presStyleCnt="8">
        <dgm:presLayoutVars>
          <dgm:chMax val="0"/>
          <dgm:chPref val="0"/>
        </dgm:presLayoutVars>
      </dgm:prSet>
      <dgm:spPr/>
    </dgm:pt>
    <dgm:pt modelId="{A8DC2287-A804-44CD-AAF4-83C0657E2B88}" type="pres">
      <dgm:prSet presAssocID="{7B5948BC-32A1-4054-B62D-C02DA635C510}" presName="sibTrans" presStyleCnt="0"/>
      <dgm:spPr/>
    </dgm:pt>
    <dgm:pt modelId="{389CB28B-7492-48C6-8048-C48DCC549141}" type="pres">
      <dgm:prSet presAssocID="{8D5E2570-4268-4B4C-B87C-615ACD066338}" presName="compNode" presStyleCnt="0"/>
      <dgm:spPr/>
    </dgm:pt>
    <dgm:pt modelId="{A4A68760-9AED-4912-9948-8A3991C721A9}" type="pres">
      <dgm:prSet presAssocID="{8D5E2570-4268-4B4C-B87C-615ACD066338}" presName="bgRect" presStyleLbl="bgShp" presStyleIdx="2" presStyleCnt="8"/>
      <dgm:spPr/>
    </dgm:pt>
    <dgm:pt modelId="{3492E6D1-8E72-4ADE-A38F-81633182169A}" type="pres">
      <dgm:prSet presAssocID="{8D5E2570-4268-4B4C-B87C-615ACD06633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5479B657-CAF7-46F8-8F68-8EABCFE3EACC}" type="pres">
      <dgm:prSet presAssocID="{8D5E2570-4268-4B4C-B87C-615ACD066338}" presName="spaceRect" presStyleCnt="0"/>
      <dgm:spPr/>
    </dgm:pt>
    <dgm:pt modelId="{B26FEA87-8714-40EE-A1F3-89ED50A8A725}" type="pres">
      <dgm:prSet presAssocID="{8D5E2570-4268-4B4C-B87C-615ACD066338}" presName="parTx" presStyleLbl="revTx" presStyleIdx="2" presStyleCnt="8">
        <dgm:presLayoutVars>
          <dgm:chMax val="0"/>
          <dgm:chPref val="0"/>
        </dgm:presLayoutVars>
      </dgm:prSet>
      <dgm:spPr/>
    </dgm:pt>
    <dgm:pt modelId="{0AF2B540-93BA-409A-8371-BEAEEA2B9F96}" type="pres">
      <dgm:prSet presAssocID="{CDD45456-7A83-4957-9210-5FE4E3A526EE}" presName="sibTrans" presStyleCnt="0"/>
      <dgm:spPr/>
    </dgm:pt>
    <dgm:pt modelId="{95142A4E-1678-43F7-ACAF-DDA197AB2477}" type="pres">
      <dgm:prSet presAssocID="{6B329360-02C3-479E-9B1A-B096FC9B7AFA}" presName="compNode" presStyleCnt="0"/>
      <dgm:spPr/>
    </dgm:pt>
    <dgm:pt modelId="{9F157C34-3A28-40CF-9CF1-9B9C45F8BE01}" type="pres">
      <dgm:prSet presAssocID="{6B329360-02C3-479E-9B1A-B096FC9B7AFA}" presName="bgRect" presStyleLbl="bgShp" presStyleIdx="3" presStyleCnt="8"/>
      <dgm:spPr/>
    </dgm:pt>
    <dgm:pt modelId="{BC38FB1F-4D45-41C1-A1AD-A5AFB7D3A6EC}" type="pres">
      <dgm:prSet presAssocID="{6B329360-02C3-479E-9B1A-B096FC9B7AF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8E183EB3-DB26-4259-AFFB-76C6A24BF2B8}" type="pres">
      <dgm:prSet presAssocID="{6B329360-02C3-479E-9B1A-B096FC9B7AFA}" presName="spaceRect" presStyleCnt="0"/>
      <dgm:spPr/>
    </dgm:pt>
    <dgm:pt modelId="{4354A558-D6E1-4217-8F72-45D05FF29CD1}" type="pres">
      <dgm:prSet presAssocID="{6B329360-02C3-479E-9B1A-B096FC9B7AFA}" presName="parTx" presStyleLbl="revTx" presStyleIdx="3" presStyleCnt="8">
        <dgm:presLayoutVars>
          <dgm:chMax val="0"/>
          <dgm:chPref val="0"/>
        </dgm:presLayoutVars>
      </dgm:prSet>
      <dgm:spPr/>
    </dgm:pt>
    <dgm:pt modelId="{0E8D632B-8A2E-4ABA-A260-2FDB792F9980}" type="pres">
      <dgm:prSet presAssocID="{AF457A90-F395-4094-975A-8F2F1CD46A7B}" presName="sibTrans" presStyleCnt="0"/>
      <dgm:spPr/>
    </dgm:pt>
    <dgm:pt modelId="{0181E634-A2C0-45EE-8C1D-D27F26B19DD9}" type="pres">
      <dgm:prSet presAssocID="{0E3F08A9-D5F9-4E94-B18F-8DF7DABD431F}" presName="compNode" presStyleCnt="0"/>
      <dgm:spPr/>
    </dgm:pt>
    <dgm:pt modelId="{7D458A51-2BCC-4B97-BBBE-2141A6786090}" type="pres">
      <dgm:prSet presAssocID="{0E3F08A9-D5F9-4E94-B18F-8DF7DABD431F}" presName="bgRect" presStyleLbl="bgShp" presStyleIdx="4" presStyleCnt="8"/>
      <dgm:spPr/>
    </dgm:pt>
    <dgm:pt modelId="{4FB2B676-26F3-429C-9D3B-3D92E26C87CD}" type="pres">
      <dgm:prSet presAssocID="{0E3F08A9-D5F9-4E94-B18F-8DF7DABD431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5DBEB3-7C82-48F1-9AD5-16B1CE48022F}" type="pres">
      <dgm:prSet presAssocID="{0E3F08A9-D5F9-4E94-B18F-8DF7DABD431F}" presName="spaceRect" presStyleCnt="0"/>
      <dgm:spPr/>
    </dgm:pt>
    <dgm:pt modelId="{841F3AB5-2739-41E9-8CED-37D761423BE0}" type="pres">
      <dgm:prSet presAssocID="{0E3F08A9-D5F9-4E94-B18F-8DF7DABD431F}" presName="parTx" presStyleLbl="revTx" presStyleIdx="4" presStyleCnt="8">
        <dgm:presLayoutVars>
          <dgm:chMax val="0"/>
          <dgm:chPref val="0"/>
        </dgm:presLayoutVars>
      </dgm:prSet>
      <dgm:spPr/>
    </dgm:pt>
    <dgm:pt modelId="{57AFEE64-C8B5-4C39-B37A-3A0E072FC069}" type="pres">
      <dgm:prSet presAssocID="{9F64834A-5B91-4DE0-855C-C83DD0EE45D6}" presName="sibTrans" presStyleCnt="0"/>
      <dgm:spPr/>
    </dgm:pt>
    <dgm:pt modelId="{5FF92B16-BDBF-461C-8EA0-BDCFB731B6AC}" type="pres">
      <dgm:prSet presAssocID="{BF2D103D-C8C4-48EE-AB88-AEB27C923E96}" presName="compNode" presStyleCnt="0"/>
      <dgm:spPr/>
    </dgm:pt>
    <dgm:pt modelId="{2015BB5D-121D-4893-93B4-1C1FF3F78DEE}" type="pres">
      <dgm:prSet presAssocID="{BF2D103D-C8C4-48EE-AB88-AEB27C923E96}" presName="bgRect" presStyleLbl="bgShp" presStyleIdx="5" presStyleCnt="8"/>
      <dgm:spPr/>
    </dgm:pt>
    <dgm:pt modelId="{7076CB06-241C-49C0-815D-3A6BDC5B934C}" type="pres">
      <dgm:prSet presAssocID="{BF2D103D-C8C4-48EE-AB88-AEB27C923E9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light"/>
        </a:ext>
      </dgm:extLst>
    </dgm:pt>
    <dgm:pt modelId="{5A473D0E-07E7-4FB7-BFE9-7CBE3A1D23AF}" type="pres">
      <dgm:prSet presAssocID="{BF2D103D-C8C4-48EE-AB88-AEB27C923E96}" presName="spaceRect" presStyleCnt="0"/>
      <dgm:spPr/>
    </dgm:pt>
    <dgm:pt modelId="{38F0E9A0-4E2C-4547-A711-12507CA16CA5}" type="pres">
      <dgm:prSet presAssocID="{BF2D103D-C8C4-48EE-AB88-AEB27C923E96}" presName="parTx" presStyleLbl="revTx" presStyleIdx="5" presStyleCnt="8">
        <dgm:presLayoutVars>
          <dgm:chMax val="0"/>
          <dgm:chPref val="0"/>
        </dgm:presLayoutVars>
      </dgm:prSet>
      <dgm:spPr/>
    </dgm:pt>
    <dgm:pt modelId="{94E77BA6-5666-4DB0-B68C-3B94551549C3}" type="pres">
      <dgm:prSet presAssocID="{CA6D967B-F6AC-4702-82B8-0E795CCDEF92}" presName="sibTrans" presStyleCnt="0"/>
      <dgm:spPr/>
    </dgm:pt>
    <dgm:pt modelId="{0D547CA8-B142-4CE1-B7F5-189D78F18DE9}" type="pres">
      <dgm:prSet presAssocID="{19EB8D11-E279-44E2-B505-C890538E8319}" presName="compNode" presStyleCnt="0"/>
      <dgm:spPr/>
    </dgm:pt>
    <dgm:pt modelId="{B7EB45E3-D7C3-412F-B34E-D9CEF46C0F68}" type="pres">
      <dgm:prSet presAssocID="{19EB8D11-E279-44E2-B505-C890538E8319}" presName="bgRect" presStyleLbl="bgShp" presStyleIdx="6" presStyleCnt="8"/>
      <dgm:spPr/>
    </dgm:pt>
    <dgm:pt modelId="{83404B4E-12FC-49C8-9456-36D1077A7437}" type="pres">
      <dgm:prSet presAssocID="{19EB8D11-E279-44E2-B505-C890538E831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D8784B2C-1E07-41A9-9E50-4482C885DF82}" type="pres">
      <dgm:prSet presAssocID="{19EB8D11-E279-44E2-B505-C890538E8319}" presName="spaceRect" presStyleCnt="0"/>
      <dgm:spPr/>
    </dgm:pt>
    <dgm:pt modelId="{339D12DA-5367-4406-89CE-6F5CF79A6327}" type="pres">
      <dgm:prSet presAssocID="{19EB8D11-E279-44E2-B505-C890538E8319}" presName="parTx" presStyleLbl="revTx" presStyleIdx="6" presStyleCnt="8">
        <dgm:presLayoutVars>
          <dgm:chMax val="0"/>
          <dgm:chPref val="0"/>
        </dgm:presLayoutVars>
      </dgm:prSet>
      <dgm:spPr/>
    </dgm:pt>
    <dgm:pt modelId="{3C3BE1C6-21AF-4509-BAD6-368D0906EEBC}" type="pres">
      <dgm:prSet presAssocID="{49FE4CAC-FD57-43C9-9D1E-B6FA183EE93E}" presName="sibTrans" presStyleCnt="0"/>
      <dgm:spPr/>
    </dgm:pt>
    <dgm:pt modelId="{77993EFF-309A-46A4-909F-23DD60C0406B}" type="pres">
      <dgm:prSet presAssocID="{B3D64CE7-3EC6-422A-AC10-5162907D3C86}" presName="compNode" presStyleCnt="0"/>
      <dgm:spPr/>
    </dgm:pt>
    <dgm:pt modelId="{4DC26EFA-E07A-4675-AF19-F46DB1754F78}" type="pres">
      <dgm:prSet presAssocID="{B3D64CE7-3EC6-422A-AC10-5162907D3C86}" presName="bgRect" presStyleLbl="bgShp" presStyleIdx="7" presStyleCnt="8"/>
      <dgm:spPr/>
    </dgm:pt>
    <dgm:pt modelId="{14F91D88-D4AB-43E4-8043-0BF1DE833012}" type="pres">
      <dgm:prSet presAssocID="{B3D64CE7-3EC6-422A-AC10-5162907D3C8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79CDE44-E83B-43B3-88DB-8FCD9AD9E811}" type="pres">
      <dgm:prSet presAssocID="{B3D64CE7-3EC6-422A-AC10-5162907D3C86}" presName="spaceRect" presStyleCnt="0"/>
      <dgm:spPr/>
    </dgm:pt>
    <dgm:pt modelId="{732E9E4D-4CEB-40EF-9301-759BF8AE41C1}" type="pres">
      <dgm:prSet presAssocID="{B3D64CE7-3EC6-422A-AC10-5162907D3C8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118CBE03-02E6-4408-AA04-06DB38BBC12C}" srcId="{4B27189F-0878-4A35-95A1-2379A778C5B3}" destId="{B3D64CE7-3EC6-422A-AC10-5162907D3C86}" srcOrd="7" destOrd="0" parTransId="{D7708ECC-BC02-4593-81EC-DF691EBFCA27}" sibTransId="{36DE294B-C0E1-45F7-A620-402ACB3223B5}"/>
    <dgm:cxn modelId="{17FE7D18-4E06-410B-A096-DA53A260EB3E}" srcId="{4B27189F-0878-4A35-95A1-2379A778C5B3}" destId="{0E3F08A9-D5F9-4E94-B18F-8DF7DABD431F}" srcOrd="4" destOrd="0" parTransId="{1B9D2A4A-7E32-40D2-8F52-5FDDC5F3A69E}" sibTransId="{9F64834A-5B91-4DE0-855C-C83DD0EE45D6}"/>
    <dgm:cxn modelId="{F9345B2D-BE18-4C8D-850B-548DE0B3B214}" type="presOf" srcId="{6B329360-02C3-479E-9B1A-B096FC9B7AFA}" destId="{4354A558-D6E1-4217-8F72-45D05FF29CD1}" srcOrd="0" destOrd="0" presId="urn:microsoft.com/office/officeart/2018/2/layout/IconVerticalSolidList"/>
    <dgm:cxn modelId="{7476E32E-BAE9-43AD-9E7A-C7FA4F202EDD}" type="presOf" srcId="{4B27189F-0878-4A35-95A1-2379A778C5B3}" destId="{21F3821D-3CBC-44B6-9FDE-09EF67645BB4}" srcOrd="0" destOrd="0" presId="urn:microsoft.com/office/officeart/2018/2/layout/IconVerticalSolidList"/>
    <dgm:cxn modelId="{88A6BB34-EA4F-47D4-8F7C-3AAB2C804494}" srcId="{4B27189F-0878-4A35-95A1-2379A778C5B3}" destId="{7763B0ED-18C7-4FBC-B846-E020121460E6}" srcOrd="0" destOrd="0" parTransId="{57770350-648E-4C69-9010-28012EE96C92}" sibTransId="{71F00797-F5F4-409F-A58C-B0CADF4DC5F0}"/>
    <dgm:cxn modelId="{E0167139-1F8C-4ABC-8CC0-B0866BB50287}" type="presOf" srcId="{B3D64CE7-3EC6-422A-AC10-5162907D3C86}" destId="{732E9E4D-4CEB-40EF-9301-759BF8AE41C1}" srcOrd="0" destOrd="0" presId="urn:microsoft.com/office/officeart/2018/2/layout/IconVerticalSolidList"/>
    <dgm:cxn modelId="{E5BF7E63-A8CA-4474-A728-E545B4DC36F1}" type="presOf" srcId="{19EB8D11-E279-44E2-B505-C890538E8319}" destId="{339D12DA-5367-4406-89CE-6F5CF79A6327}" srcOrd="0" destOrd="0" presId="urn:microsoft.com/office/officeart/2018/2/layout/IconVerticalSolidList"/>
    <dgm:cxn modelId="{E24D3C50-F1E6-42A8-8481-89B8402A72AE}" srcId="{4B27189F-0878-4A35-95A1-2379A778C5B3}" destId="{19EB8D11-E279-44E2-B505-C890538E8319}" srcOrd="6" destOrd="0" parTransId="{ED9A3B11-9EA0-477B-BC78-3D709BAF9CAC}" sibTransId="{49FE4CAC-FD57-43C9-9D1E-B6FA183EE93E}"/>
    <dgm:cxn modelId="{7CAC8E73-8B6E-4E6C-9317-3F6B7ECBE974}" type="presOf" srcId="{092877F9-984D-48CC-A30A-736D6D8B3D09}" destId="{7C6EB055-6190-4F2A-8EAB-15C74A3DDB96}" srcOrd="0" destOrd="0" presId="urn:microsoft.com/office/officeart/2018/2/layout/IconVerticalSolidList"/>
    <dgm:cxn modelId="{E280A957-6A21-40A4-A0DE-E454EBC98AAA}" type="presOf" srcId="{7763B0ED-18C7-4FBC-B846-E020121460E6}" destId="{273C4E4D-AA6E-4918-844C-4A58947166AF}" srcOrd="0" destOrd="0" presId="urn:microsoft.com/office/officeart/2018/2/layout/IconVerticalSolidList"/>
    <dgm:cxn modelId="{37524B7C-DA32-4FC1-8439-C023B1AE889F}" type="presOf" srcId="{8D5E2570-4268-4B4C-B87C-615ACD066338}" destId="{B26FEA87-8714-40EE-A1F3-89ED50A8A725}" srcOrd="0" destOrd="0" presId="urn:microsoft.com/office/officeart/2018/2/layout/IconVerticalSolidList"/>
    <dgm:cxn modelId="{61585A85-F274-455F-89B4-1E694DD26049}" srcId="{4B27189F-0878-4A35-95A1-2379A778C5B3}" destId="{6B329360-02C3-479E-9B1A-B096FC9B7AFA}" srcOrd="3" destOrd="0" parTransId="{85CBEF02-DEDE-4807-B3BA-F9A82AA5A143}" sibTransId="{AF457A90-F395-4094-975A-8F2F1CD46A7B}"/>
    <dgm:cxn modelId="{1C3032B9-99C7-4B62-B1E6-55A5CBC0A944}" srcId="{4B27189F-0878-4A35-95A1-2379A778C5B3}" destId="{8D5E2570-4268-4B4C-B87C-615ACD066338}" srcOrd="2" destOrd="0" parTransId="{9064D229-A87C-4561-A1E0-C54144A4ACA3}" sibTransId="{CDD45456-7A83-4957-9210-5FE4E3A526EE}"/>
    <dgm:cxn modelId="{4C74AFBE-EBF5-4C95-8A0E-EC3309B5D5EC}" type="presOf" srcId="{BF2D103D-C8C4-48EE-AB88-AEB27C923E96}" destId="{38F0E9A0-4E2C-4547-A711-12507CA16CA5}" srcOrd="0" destOrd="0" presId="urn:microsoft.com/office/officeart/2018/2/layout/IconVerticalSolidList"/>
    <dgm:cxn modelId="{2B20E9C6-FE0B-4A66-A571-EE37B86AC4FE}" srcId="{4B27189F-0878-4A35-95A1-2379A778C5B3}" destId="{092877F9-984D-48CC-A30A-736D6D8B3D09}" srcOrd="1" destOrd="0" parTransId="{C8571039-C73B-45B1-B1D6-B1CE33A06D03}" sibTransId="{7B5948BC-32A1-4054-B62D-C02DA635C510}"/>
    <dgm:cxn modelId="{95E138D6-99FB-480F-9A47-AFE7BB0F0D1E}" srcId="{4B27189F-0878-4A35-95A1-2379A778C5B3}" destId="{BF2D103D-C8C4-48EE-AB88-AEB27C923E96}" srcOrd="5" destOrd="0" parTransId="{A3567B5A-0039-4A78-905E-F584A627F856}" sibTransId="{CA6D967B-F6AC-4702-82B8-0E795CCDEF92}"/>
    <dgm:cxn modelId="{8C9CF6FA-8C41-42B4-A9FE-D4EA02EB5904}" type="presOf" srcId="{0E3F08A9-D5F9-4E94-B18F-8DF7DABD431F}" destId="{841F3AB5-2739-41E9-8CED-37D761423BE0}" srcOrd="0" destOrd="0" presId="urn:microsoft.com/office/officeart/2018/2/layout/IconVerticalSolidList"/>
    <dgm:cxn modelId="{BB7BAB65-16C1-4BA4-8CDE-9A9D4E15604F}" type="presParOf" srcId="{21F3821D-3CBC-44B6-9FDE-09EF67645BB4}" destId="{FA7C3F9E-69EF-4418-AE73-78EA4DC27F9C}" srcOrd="0" destOrd="0" presId="urn:microsoft.com/office/officeart/2018/2/layout/IconVerticalSolidList"/>
    <dgm:cxn modelId="{2262C387-AF18-4370-A4D4-4D1584784238}" type="presParOf" srcId="{FA7C3F9E-69EF-4418-AE73-78EA4DC27F9C}" destId="{B3ED8F37-F4EC-4CC1-A144-DD1571D462C3}" srcOrd="0" destOrd="0" presId="urn:microsoft.com/office/officeart/2018/2/layout/IconVerticalSolidList"/>
    <dgm:cxn modelId="{5581E127-8204-49E4-82DB-251163E82405}" type="presParOf" srcId="{FA7C3F9E-69EF-4418-AE73-78EA4DC27F9C}" destId="{AE70EBD2-3E29-48FE-9896-314721678BDE}" srcOrd="1" destOrd="0" presId="urn:microsoft.com/office/officeart/2018/2/layout/IconVerticalSolidList"/>
    <dgm:cxn modelId="{5CF0DFB5-AC93-4785-9975-880B8CEF4DC3}" type="presParOf" srcId="{FA7C3F9E-69EF-4418-AE73-78EA4DC27F9C}" destId="{B9579162-22BB-4F9D-8DB3-8386FC183C5E}" srcOrd="2" destOrd="0" presId="urn:microsoft.com/office/officeart/2018/2/layout/IconVerticalSolidList"/>
    <dgm:cxn modelId="{45DBDD53-68B8-47DC-BED2-5F341CC6CE3A}" type="presParOf" srcId="{FA7C3F9E-69EF-4418-AE73-78EA4DC27F9C}" destId="{273C4E4D-AA6E-4918-844C-4A58947166AF}" srcOrd="3" destOrd="0" presId="urn:microsoft.com/office/officeart/2018/2/layout/IconVerticalSolidList"/>
    <dgm:cxn modelId="{8F35BC24-0F99-4A1F-B813-CF03DBF89A0A}" type="presParOf" srcId="{21F3821D-3CBC-44B6-9FDE-09EF67645BB4}" destId="{60D47EB9-812A-41BB-AFF1-E4732642A831}" srcOrd="1" destOrd="0" presId="urn:microsoft.com/office/officeart/2018/2/layout/IconVerticalSolidList"/>
    <dgm:cxn modelId="{207C6E7B-9A7E-406D-9DCC-1865582AA27A}" type="presParOf" srcId="{21F3821D-3CBC-44B6-9FDE-09EF67645BB4}" destId="{909827B2-41B6-4768-88E3-3CE1D0AB43F2}" srcOrd="2" destOrd="0" presId="urn:microsoft.com/office/officeart/2018/2/layout/IconVerticalSolidList"/>
    <dgm:cxn modelId="{58791BA9-EEBB-4421-BD53-5886EBED8164}" type="presParOf" srcId="{909827B2-41B6-4768-88E3-3CE1D0AB43F2}" destId="{364C41FF-538D-49E8-94C7-47EEC5557398}" srcOrd="0" destOrd="0" presId="urn:microsoft.com/office/officeart/2018/2/layout/IconVerticalSolidList"/>
    <dgm:cxn modelId="{67A44C76-69B4-483A-B2AD-DFA17D2010B8}" type="presParOf" srcId="{909827B2-41B6-4768-88E3-3CE1D0AB43F2}" destId="{8A31801B-BAD2-4953-A117-4EAC9589EE96}" srcOrd="1" destOrd="0" presId="urn:microsoft.com/office/officeart/2018/2/layout/IconVerticalSolidList"/>
    <dgm:cxn modelId="{11217B9A-02D5-4D02-B70F-78FEEE586078}" type="presParOf" srcId="{909827B2-41B6-4768-88E3-3CE1D0AB43F2}" destId="{1ADCBE5E-CE90-48F1-87C8-3F0591C58372}" srcOrd="2" destOrd="0" presId="urn:microsoft.com/office/officeart/2018/2/layout/IconVerticalSolidList"/>
    <dgm:cxn modelId="{548CD730-5D32-400B-8AFE-94507011A4BC}" type="presParOf" srcId="{909827B2-41B6-4768-88E3-3CE1D0AB43F2}" destId="{7C6EB055-6190-4F2A-8EAB-15C74A3DDB96}" srcOrd="3" destOrd="0" presId="urn:microsoft.com/office/officeart/2018/2/layout/IconVerticalSolidList"/>
    <dgm:cxn modelId="{70881FB7-851A-4393-9B52-87F8B1642F12}" type="presParOf" srcId="{21F3821D-3CBC-44B6-9FDE-09EF67645BB4}" destId="{A8DC2287-A804-44CD-AAF4-83C0657E2B88}" srcOrd="3" destOrd="0" presId="urn:microsoft.com/office/officeart/2018/2/layout/IconVerticalSolidList"/>
    <dgm:cxn modelId="{C6B29ACF-8BF9-4EE8-9106-526A488472C6}" type="presParOf" srcId="{21F3821D-3CBC-44B6-9FDE-09EF67645BB4}" destId="{389CB28B-7492-48C6-8048-C48DCC549141}" srcOrd="4" destOrd="0" presId="urn:microsoft.com/office/officeart/2018/2/layout/IconVerticalSolidList"/>
    <dgm:cxn modelId="{08C70B14-C518-47FD-BE72-0601F42CA49B}" type="presParOf" srcId="{389CB28B-7492-48C6-8048-C48DCC549141}" destId="{A4A68760-9AED-4912-9948-8A3991C721A9}" srcOrd="0" destOrd="0" presId="urn:microsoft.com/office/officeart/2018/2/layout/IconVerticalSolidList"/>
    <dgm:cxn modelId="{F6DC840F-D425-4D1A-A085-BACB02E47E72}" type="presParOf" srcId="{389CB28B-7492-48C6-8048-C48DCC549141}" destId="{3492E6D1-8E72-4ADE-A38F-81633182169A}" srcOrd="1" destOrd="0" presId="urn:microsoft.com/office/officeart/2018/2/layout/IconVerticalSolidList"/>
    <dgm:cxn modelId="{9797A7D7-3F55-46FE-BAD2-1E8FF557C853}" type="presParOf" srcId="{389CB28B-7492-48C6-8048-C48DCC549141}" destId="{5479B657-CAF7-46F8-8F68-8EABCFE3EACC}" srcOrd="2" destOrd="0" presId="urn:microsoft.com/office/officeart/2018/2/layout/IconVerticalSolidList"/>
    <dgm:cxn modelId="{D29DB717-9ABD-433B-8771-F692462DB416}" type="presParOf" srcId="{389CB28B-7492-48C6-8048-C48DCC549141}" destId="{B26FEA87-8714-40EE-A1F3-89ED50A8A725}" srcOrd="3" destOrd="0" presId="urn:microsoft.com/office/officeart/2018/2/layout/IconVerticalSolidList"/>
    <dgm:cxn modelId="{3871AA1C-1DAB-44D8-BC8D-5C29843A99E5}" type="presParOf" srcId="{21F3821D-3CBC-44B6-9FDE-09EF67645BB4}" destId="{0AF2B540-93BA-409A-8371-BEAEEA2B9F96}" srcOrd="5" destOrd="0" presId="urn:microsoft.com/office/officeart/2018/2/layout/IconVerticalSolidList"/>
    <dgm:cxn modelId="{813D4B4D-304A-4C49-A2B0-4BAD609C8BBA}" type="presParOf" srcId="{21F3821D-3CBC-44B6-9FDE-09EF67645BB4}" destId="{95142A4E-1678-43F7-ACAF-DDA197AB2477}" srcOrd="6" destOrd="0" presId="urn:microsoft.com/office/officeart/2018/2/layout/IconVerticalSolidList"/>
    <dgm:cxn modelId="{BDD98508-EA7E-46E8-81A0-9F21D20B4D60}" type="presParOf" srcId="{95142A4E-1678-43F7-ACAF-DDA197AB2477}" destId="{9F157C34-3A28-40CF-9CF1-9B9C45F8BE01}" srcOrd="0" destOrd="0" presId="urn:microsoft.com/office/officeart/2018/2/layout/IconVerticalSolidList"/>
    <dgm:cxn modelId="{B1DDD0EB-BEFB-4AE8-BFAD-93F9FB8D4063}" type="presParOf" srcId="{95142A4E-1678-43F7-ACAF-DDA197AB2477}" destId="{BC38FB1F-4D45-41C1-A1AD-A5AFB7D3A6EC}" srcOrd="1" destOrd="0" presId="urn:microsoft.com/office/officeart/2018/2/layout/IconVerticalSolidList"/>
    <dgm:cxn modelId="{776D0832-1289-4E68-A2CC-A4D43E7AB67D}" type="presParOf" srcId="{95142A4E-1678-43F7-ACAF-DDA197AB2477}" destId="{8E183EB3-DB26-4259-AFFB-76C6A24BF2B8}" srcOrd="2" destOrd="0" presId="urn:microsoft.com/office/officeart/2018/2/layout/IconVerticalSolidList"/>
    <dgm:cxn modelId="{BEB2E284-56F7-4FD7-B250-64A5486B7B37}" type="presParOf" srcId="{95142A4E-1678-43F7-ACAF-DDA197AB2477}" destId="{4354A558-D6E1-4217-8F72-45D05FF29CD1}" srcOrd="3" destOrd="0" presId="urn:microsoft.com/office/officeart/2018/2/layout/IconVerticalSolidList"/>
    <dgm:cxn modelId="{2DE80416-F013-4521-9C18-B6C724564479}" type="presParOf" srcId="{21F3821D-3CBC-44B6-9FDE-09EF67645BB4}" destId="{0E8D632B-8A2E-4ABA-A260-2FDB792F9980}" srcOrd="7" destOrd="0" presId="urn:microsoft.com/office/officeart/2018/2/layout/IconVerticalSolidList"/>
    <dgm:cxn modelId="{63936164-C9BC-4AD3-8539-7A086D88B575}" type="presParOf" srcId="{21F3821D-3CBC-44B6-9FDE-09EF67645BB4}" destId="{0181E634-A2C0-45EE-8C1D-D27F26B19DD9}" srcOrd="8" destOrd="0" presId="urn:microsoft.com/office/officeart/2018/2/layout/IconVerticalSolidList"/>
    <dgm:cxn modelId="{606EB9ED-606E-42D6-AD47-0A2B654FCB4B}" type="presParOf" srcId="{0181E634-A2C0-45EE-8C1D-D27F26B19DD9}" destId="{7D458A51-2BCC-4B97-BBBE-2141A6786090}" srcOrd="0" destOrd="0" presId="urn:microsoft.com/office/officeart/2018/2/layout/IconVerticalSolidList"/>
    <dgm:cxn modelId="{12A14F52-1668-4998-9F6B-C688A14A6FB6}" type="presParOf" srcId="{0181E634-A2C0-45EE-8C1D-D27F26B19DD9}" destId="{4FB2B676-26F3-429C-9D3B-3D92E26C87CD}" srcOrd="1" destOrd="0" presId="urn:microsoft.com/office/officeart/2018/2/layout/IconVerticalSolidList"/>
    <dgm:cxn modelId="{5F2F891F-38EC-491B-A8B5-AD454A509771}" type="presParOf" srcId="{0181E634-A2C0-45EE-8C1D-D27F26B19DD9}" destId="{1B5DBEB3-7C82-48F1-9AD5-16B1CE48022F}" srcOrd="2" destOrd="0" presId="urn:microsoft.com/office/officeart/2018/2/layout/IconVerticalSolidList"/>
    <dgm:cxn modelId="{6EF710CF-EB89-497E-964D-045357EDDFBC}" type="presParOf" srcId="{0181E634-A2C0-45EE-8C1D-D27F26B19DD9}" destId="{841F3AB5-2739-41E9-8CED-37D761423BE0}" srcOrd="3" destOrd="0" presId="urn:microsoft.com/office/officeart/2018/2/layout/IconVerticalSolidList"/>
    <dgm:cxn modelId="{52E3A899-169D-4CB0-BC90-A608C491D0D3}" type="presParOf" srcId="{21F3821D-3CBC-44B6-9FDE-09EF67645BB4}" destId="{57AFEE64-C8B5-4C39-B37A-3A0E072FC069}" srcOrd="9" destOrd="0" presId="urn:microsoft.com/office/officeart/2018/2/layout/IconVerticalSolidList"/>
    <dgm:cxn modelId="{5706F4C7-F558-4FAE-A566-55A26207334C}" type="presParOf" srcId="{21F3821D-3CBC-44B6-9FDE-09EF67645BB4}" destId="{5FF92B16-BDBF-461C-8EA0-BDCFB731B6AC}" srcOrd="10" destOrd="0" presId="urn:microsoft.com/office/officeart/2018/2/layout/IconVerticalSolidList"/>
    <dgm:cxn modelId="{4A882E61-1CAB-43A2-9000-6DA02581A9CF}" type="presParOf" srcId="{5FF92B16-BDBF-461C-8EA0-BDCFB731B6AC}" destId="{2015BB5D-121D-4893-93B4-1C1FF3F78DEE}" srcOrd="0" destOrd="0" presId="urn:microsoft.com/office/officeart/2018/2/layout/IconVerticalSolidList"/>
    <dgm:cxn modelId="{A17B7B3F-0985-4AAB-8798-EC3D0CE580B6}" type="presParOf" srcId="{5FF92B16-BDBF-461C-8EA0-BDCFB731B6AC}" destId="{7076CB06-241C-49C0-815D-3A6BDC5B934C}" srcOrd="1" destOrd="0" presId="urn:microsoft.com/office/officeart/2018/2/layout/IconVerticalSolidList"/>
    <dgm:cxn modelId="{30A55A52-0C17-43D7-8CEF-E879A93B4902}" type="presParOf" srcId="{5FF92B16-BDBF-461C-8EA0-BDCFB731B6AC}" destId="{5A473D0E-07E7-4FB7-BFE9-7CBE3A1D23AF}" srcOrd="2" destOrd="0" presId="urn:microsoft.com/office/officeart/2018/2/layout/IconVerticalSolidList"/>
    <dgm:cxn modelId="{EC3292A3-CCC7-4B9F-AAFB-53B2BDE9F5B5}" type="presParOf" srcId="{5FF92B16-BDBF-461C-8EA0-BDCFB731B6AC}" destId="{38F0E9A0-4E2C-4547-A711-12507CA16CA5}" srcOrd="3" destOrd="0" presId="urn:microsoft.com/office/officeart/2018/2/layout/IconVerticalSolidList"/>
    <dgm:cxn modelId="{5E1E4126-7153-4A27-8163-4F417104C9E6}" type="presParOf" srcId="{21F3821D-3CBC-44B6-9FDE-09EF67645BB4}" destId="{94E77BA6-5666-4DB0-B68C-3B94551549C3}" srcOrd="11" destOrd="0" presId="urn:microsoft.com/office/officeart/2018/2/layout/IconVerticalSolidList"/>
    <dgm:cxn modelId="{B276F0CD-D3C9-4BA1-99B8-12CF033EE379}" type="presParOf" srcId="{21F3821D-3CBC-44B6-9FDE-09EF67645BB4}" destId="{0D547CA8-B142-4CE1-B7F5-189D78F18DE9}" srcOrd="12" destOrd="0" presId="urn:microsoft.com/office/officeart/2018/2/layout/IconVerticalSolidList"/>
    <dgm:cxn modelId="{72C2EB6A-538A-4118-B0CC-11FAF2721C19}" type="presParOf" srcId="{0D547CA8-B142-4CE1-B7F5-189D78F18DE9}" destId="{B7EB45E3-D7C3-412F-B34E-D9CEF46C0F68}" srcOrd="0" destOrd="0" presId="urn:microsoft.com/office/officeart/2018/2/layout/IconVerticalSolidList"/>
    <dgm:cxn modelId="{936871C6-62DC-45B4-B59C-74E889FA3C1A}" type="presParOf" srcId="{0D547CA8-B142-4CE1-B7F5-189D78F18DE9}" destId="{83404B4E-12FC-49C8-9456-36D1077A7437}" srcOrd="1" destOrd="0" presId="urn:microsoft.com/office/officeart/2018/2/layout/IconVerticalSolidList"/>
    <dgm:cxn modelId="{0C39DCF7-7B12-4E4B-B37F-9888551DD1EE}" type="presParOf" srcId="{0D547CA8-B142-4CE1-B7F5-189D78F18DE9}" destId="{D8784B2C-1E07-41A9-9E50-4482C885DF82}" srcOrd="2" destOrd="0" presId="urn:microsoft.com/office/officeart/2018/2/layout/IconVerticalSolidList"/>
    <dgm:cxn modelId="{5A0466BB-F2E4-400C-8778-495550DE75FA}" type="presParOf" srcId="{0D547CA8-B142-4CE1-B7F5-189D78F18DE9}" destId="{339D12DA-5367-4406-89CE-6F5CF79A6327}" srcOrd="3" destOrd="0" presId="urn:microsoft.com/office/officeart/2018/2/layout/IconVerticalSolidList"/>
    <dgm:cxn modelId="{9E93C245-18C5-453D-9877-9F6CB2612A3A}" type="presParOf" srcId="{21F3821D-3CBC-44B6-9FDE-09EF67645BB4}" destId="{3C3BE1C6-21AF-4509-BAD6-368D0906EEBC}" srcOrd="13" destOrd="0" presId="urn:microsoft.com/office/officeart/2018/2/layout/IconVerticalSolidList"/>
    <dgm:cxn modelId="{AE147342-D06B-4621-A173-4F0A691F0BAB}" type="presParOf" srcId="{21F3821D-3CBC-44B6-9FDE-09EF67645BB4}" destId="{77993EFF-309A-46A4-909F-23DD60C0406B}" srcOrd="14" destOrd="0" presId="urn:microsoft.com/office/officeart/2018/2/layout/IconVerticalSolidList"/>
    <dgm:cxn modelId="{FBA91C64-CE4F-46F8-BDA3-1C57FB66628E}" type="presParOf" srcId="{77993EFF-309A-46A4-909F-23DD60C0406B}" destId="{4DC26EFA-E07A-4675-AF19-F46DB1754F78}" srcOrd="0" destOrd="0" presId="urn:microsoft.com/office/officeart/2018/2/layout/IconVerticalSolidList"/>
    <dgm:cxn modelId="{B5FDC6A4-7719-4748-9329-721771044D73}" type="presParOf" srcId="{77993EFF-309A-46A4-909F-23DD60C0406B}" destId="{14F91D88-D4AB-43E4-8043-0BF1DE833012}" srcOrd="1" destOrd="0" presId="urn:microsoft.com/office/officeart/2018/2/layout/IconVerticalSolidList"/>
    <dgm:cxn modelId="{979139C4-32DC-4F48-80E3-CDE9B433CEA7}" type="presParOf" srcId="{77993EFF-309A-46A4-909F-23DD60C0406B}" destId="{879CDE44-E83B-43B3-88DB-8FCD9AD9E811}" srcOrd="2" destOrd="0" presId="urn:microsoft.com/office/officeart/2018/2/layout/IconVerticalSolidList"/>
    <dgm:cxn modelId="{4AF2603F-0AC8-42AB-BEA9-39D5CB700333}" type="presParOf" srcId="{77993EFF-309A-46A4-909F-23DD60C0406B}" destId="{732E9E4D-4CEB-40EF-9301-759BF8AE41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F68C9E-77AC-49D5-A3D6-1178907E7F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E90B48-22FE-4DBE-8FF7-74B996B7627A}">
      <dgm:prSet/>
      <dgm:spPr/>
      <dgm:t>
        <a:bodyPr/>
        <a:lstStyle/>
        <a:p>
          <a:r>
            <a:rPr lang="en-US"/>
            <a:t>$4800 annually</a:t>
          </a:r>
        </a:p>
      </dgm:t>
    </dgm:pt>
    <dgm:pt modelId="{D4B65B07-7F8F-41E3-A4D4-A3935784E90F}" type="parTrans" cxnId="{17971999-8DF6-42A1-932E-3277636261CB}">
      <dgm:prSet/>
      <dgm:spPr/>
      <dgm:t>
        <a:bodyPr/>
        <a:lstStyle/>
        <a:p>
          <a:endParaRPr lang="en-US"/>
        </a:p>
      </dgm:t>
    </dgm:pt>
    <dgm:pt modelId="{64FF4C15-61A8-4E6E-9286-F9D6FF114216}" type="sibTrans" cxnId="{17971999-8DF6-42A1-932E-3277636261CB}">
      <dgm:prSet/>
      <dgm:spPr/>
      <dgm:t>
        <a:bodyPr/>
        <a:lstStyle/>
        <a:p>
          <a:endParaRPr lang="en-US"/>
        </a:p>
      </dgm:t>
    </dgm:pt>
    <dgm:pt modelId="{52544BCD-B579-48DC-987F-0DC828617668}">
      <dgm:prSet/>
      <dgm:spPr/>
      <dgm:t>
        <a:bodyPr/>
        <a:lstStyle/>
        <a:p>
          <a:r>
            <a:rPr lang="en-US"/>
            <a:t>$1200 paid out per quarter if parameters are met</a:t>
          </a:r>
        </a:p>
      </dgm:t>
    </dgm:pt>
    <dgm:pt modelId="{D76CF44B-390D-44B7-81B9-BBF2D8E07CF2}" type="parTrans" cxnId="{FC7690D8-21B4-4D23-997B-95623F032524}">
      <dgm:prSet/>
      <dgm:spPr/>
      <dgm:t>
        <a:bodyPr/>
        <a:lstStyle/>
        <a:p>
          <a:endParaRPr lang="en-US"/>
        </a:p>
      </dgm:t>
    </dgm:pt>
    <dgm:pt modelId="{C869E068-933F-49D6-961A-17CD0732478F}" type="sibTrans" cxnId="{FC7690D8-21B4-4D23-997B-95623F032524}">
      <dgm:prSet/>
      <dgm:spPr/>
      <dgm:t>
        <a:bodyPr/>
        <a:lstStyle/>
        <a:p>
          <a:endParaRPr lang="en-US"/>
        </a:p>
      </dgm:t>
    </dgm:pt>
    <dgm:pt modelId="{BD3A18AF-3CF4-485C-A9A7-3BA5C6546D27}">
      <dgm:prSet/>
      <dgm:spPr/>
      <dgm:t>
        <a:bodyPr/>
        <a:lstStyle/>
        <a:p>
          <a:r>
            <a:rPr lang="en-US"/>
            <a:t>Pro rated for part-time drivers</a:t>
          </a:r>
        </a:p>
      </dgm:t>
    </dgm:pt>
    <dgm:pt modelId="{63776332-02CA-47A4-992B-8FF10091A40C}" type="parTrans" cxnId="{1E24CF93-53B8-4B58-BE3D-198A943BA196}">
      <dgm:prSet/>
      <dgm:spPr/>
      <dgm:t>
        <a:bodyPr/>
        <a:lstStyle/>
        <a:p>
          <a:endParaRPr lang="en-US"/>
        </a:p>
      </dgm:t>
    </dgm:pt>
    <dgm:pt modelId="{085F3758-986F-4092-816D-C235A573AF36}" type="sibTrans" cxnId="{1E24CF93-53B8-4B58-BE3D-198A943BA196}">
      <dgm:prSet/>
      <dgm:spPr/>
      <dgm:t>
        <a:bodyPr/>
        <a:lstStyle/>
        <a:p>
          <a:endParaRPr lang="en-US"/>
        </a:p>
      </dgm:t>
    </dgm:pt>
    <dgm:pt modelId="{14853181-67D3-4CF3-9584-DE162B598BD2}">
      <dgm:prSet/>
      <dgm:spPr/>
      <dgm:t>
        <a:bodyPr/>
        <a:lstStyle/>
        <a:p>
          <a:r>
            <a:rPr lang="en-US"/>
            <a:t>Implemented in January 2023</a:t>
          </a:r>
        </a:p>
      </dgm:t>
    </dgm:pt>
    <dgm:pt modelId="{81C117A2-B224-46E0-A9F6-9236E443D9CB}" type="parTrans" cxnId="{6A0C4513-4B9D-4A70-9A87-4C72DE9A7724}">
      <dgm:prSet/>
      <dgm:spPr/>
      <dgm:t>
        <a:bodyPr/>
        <a:lstStyle/>
        <a:p>
          <a:endParaRPr lang="en-US"/>
        </a:p>
      </dgm:t>
    </dgm:pt>
    <dgm:pt modelId="{838EF84C-BA4D-4032-80B9-4ACF39F90D29}" type="sibTrans" cxnId="{6A0C4513-4B9D-4A70-9A87-4C72DE9A7724}">
      <dgm:prSet/>
      <dgm:spPr/>
      <dgm:t>
        <a:bodyPr/>
        <a:lstStyle/>
        <a:p>
          <a:endParaRPr lang="en-US"/>
        </a:p>
      </dgm:t>
    </dgm:pt>
    <dgm:pt modelId="{DB68165F-28D4-41B7-8B8C-2C4944C958E5}">
      <dgm:prSet/>
      <dgm:spPr/>
      <dgm:t>
        <a:bodyPr/>
        <a:lstStyle/>
        <a:p>
          <a:r>
            <a:rPr lang="en-US"/>
            <a:t>Increases earning potential</a:t>
          </a:r>
        </a:p>
      </dgm:t>
    </dgm:pt>
    <dgm:pt modelId="{022B0E30-6EC2-4CBB-9FB9-1D4D2F29CE45}" type="parTrans" cxnId="{5270E15A-119E-48A8-BC89-1EEB1C41B22E}">
      <dgm:prSet/>
      <dgm:spPr/>
      <dgm:t>
        <a:bodyPr/>
        <a:lstStyle/>
        <a:p>
          <a:endParaRPr lang="en-US"/>
        </a:p>
      </dgm:t>
    </dgm:pt>
    <dgm:pt modelId="{30CA149F-2321-49FD-82A3-D2E115EFCD58}" type="sibTrans" cxnId="{5270E15A-119E-48A8-BC89-1EEB1C41B22E}">
      <dgm:prSet/>
      <dgm:spPr/>
      <dgm:t>
        <a:bodyPr/>
        <a:lstStyle/>
        <a:p>
          <a:endParaRPr lang="en-US"/>
        </a:p>
      </dgm:t>
    </dgm:pt>
    <dgm:pt modelId="{30AA99C8-3004-4FB6-9C71-522921ADB184}">
      <dgm:prSet/>
      <dgm:spPr/>
      <dgm:t>
        <a:bodyPr/>
        <a:lstStyle/>
        <a:p>
          <a:r>
            <a:rPr lang="en-US"/>
            <a:t>Helps us met safety goals</a:t>
          </a:r>
        </a:p>
      </dgm:t>
    </dgm:pt>
    <dgm:pt modelId="{E9D1BF10-8CCF-4D3C-A9A8-F7FAE0D5F9F3}" type="parTrans" cxnId="{D334F66A-F68C-4A9D-B67A-57F75F9757E8}">
      <dgm:prSet/>
      <dgm:spPr/>
      <dgm:t>
        <a:bodyPr/>
        <a:lstStyle/>
        <a:p>
          <a:endParaRPr lang="en-US"/>
        </a:p>
      </dgm:t>
    </dgm:pt>
    <dgm:pt modelId="{76A61345-8BB7-4486-A56F-D7B5B952F64D}" type="sibTrans" cxnId="{D334F66A-F68C-4A9D-B67A-57F75F9757E8}">
      <dgm:prSet/>
      <dgm:spPr/>
      <dgm:t>
        <a:bodyPr/>
        <a:lstStyle/>
        <a:p>
          <a:endParaRPr lang="en-US"/>
        </a:p>
      </dgm:t>
    </dgm:pt>
    <dgm:pt modelId="{1EC331DB-2DBA-4886-AA9D-2B7374C1E007}">
      <dgm:prSet/>
      <dgm:spPr/>
      <dgm:t>
        <a:bodyPr/>
        <a:lstStyle/>
        <a:p>
          <a:r>
            <a:rPr lang="en-US"/>
            <a:t>Also tied to attendance</a:t>
          </a:r>
        </a:p>
      </dgm:t>
    </dgm:pt>
    <dgm:pt modelId="{84CEEC18-61A7-4E21-9AA7-C1C1B7BD4E22}" type="parTrans" cxnId="{DCD15B95-7634-48FC-B34C-B3796B797F99}">
      <dgm:prSet/>
      <dgm:spPr/>
      <dgm:t>
        <a:bodyPr/>
        <a:lstStyle/>
        <a:p>
          <a:endParaRPr lang="en-US"/>
        </a:p>
      </dgm:t>
    </dgm:pt>
    <dgm:pt modelId="{764025C8-2E27-425E-BEA1-EB1F965EEFD1}" type="sibTrans" cxnId="{DCD15B95-7634-48FC-B34C-B3796B797F99}">
      <dgm:prSet/>
      <dgm:spPr/>
      <dgm:t>
        <a:bodyPr/>
        <a:lstStyle/>
        <a:p>
          <a:endParaRPr lang="en-US"/>
        </a:p>
      </dgm:t>
    </dgm:pt>
    <dgm:pt modelId="{4F930B6C-5E6F-41CD-B5D9-55D40F97B27E}" type="pres">
      <dgm:prSet presAssocID="{24F68C9E-77AC-49D5-A3D6-1178907E7F5B}" presName="root" presStyleCnt="0">
        <dgm:presLayoutVars>
          <dgm:dir/>
          <dgm:resizeHandles val="exact"/>
        </dgm:presLayoutVars>
      </dgm:prSet>
      <dgm:spPr/>
    </dgm:pt>
    <dgm:pt modelId="{44DE12B8-B39E-4D5F-8099-5B2C03F0F918}" type="pres">
      <dgm:prSet presAssocID="{9BE90B48-22FE-4DBE-8FF7-74B996B7627A}" presName="compNode" presStyleCnt="0"/>
      <dgm:spPr/>
    </dgm:pt>
    <dgm:pt modelId="{5069519E-234F-484D-A22B-F14D3617E54E}" type="pres">
      <dgm:prSet presAssocID="{9BE90B48-22FE-4DBE-8FF7-74B996B7627A}" presName="bgRect" presStyleLbl="bgShp" presStyleIdx="0" presStyleCnt="5"/>
      <dgm:spPr/>
    </dgm:pt>
    <dgm:pt modelId="{83923855-A663-4B18-B7D5-F42A55CB170A}" type="pres">
      <dgm:prSet presAssocID="{9BE90B48-22FE-4DBE-8FF7-74B996B7627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8B10758-D652-4FB2-B5EE-6BA23B307C46}" type="pres">
      <dgm:prSet presAssocID="{9BE90B48-22FE-4DBE-8FF7-74B996B7627A}" presName="spaceRect" presStyleCnt="0"/>
      <dgm:spPr/>
    </dgm:pt>
    <dgm:pt modelId="{4B815BA1-C2F1-4013-972E-3A24B148868E}" type="pres">
      <dgm:prSet presAssocID="{9BE90B48-22FE-4DBE-8FF7-74B996B7627A}" presName="parTx" presStyleLbl="revTx" presStyleIdx="0" presStyleCnt="6">
        <dgm:presLayoutVars>
          <dgm:chMax val="0"/>
          <dgm:chPref val="0"/>
        </dgm:presLayoutVars>
      </dgm:prSet>
      <dgm:spPr/>
    </dgm:pt>
    <dgm:pt modelId="{E751B298-B5AF-4A8A-832B-7C9B51CF73F1}" type="pres">
      <dgm:prSet presAssocID="{9BE90B48-22FE-4DBE-8FF7-74B996B7627A}" presName="desTx" presStyleLbl="revTx" presStyleIdx="1" presStyleCnt="6">
        <dgm:presLayoutVars/>
      </dgm:prSet>
      <dgm:spPr/>
    </dgm:pt>
    <dgm:pt modelId="{65DCC7BC-77F7-4963-8FA2-A482B555E80C}" type="pres">
      <dgm:prSet presAssocID="{64FF4C15-61A8-4E6E-9286-F9D6FF114216}" presName="sibTrans" presStyleCnt="0"/>
      <dgm:spPr/>
    </dgm:pt>
    <dgm:pt modelId="{BED6E418-748B-4E08-95A1-4E2F1E48D2CF}" type="pres">
      <dgm:prSet presAssocID="{14853181-67D3-4CF3-9584-DE162B598BD2}" presName="compNode" presStyleCnt="0"/>
      <dgm:spPr/>
    </dgm:pt>
    <dgm:pt modelId="{178A4023-396A-46C2-ACB9-2CB556188D07}" type="pres">
      <dgm:prSet presAssocID="{14853181-67D3-4CF3-9584-DE162B598BD2}" presName="bgRect" presStyleLbl="bgShp" presStyleIdx="1" presStyleCnt="5"/>
      <dgm:spPr/>
    </dgm:pt>
    <dgm:pt modelId="{A9F400F5-1E6B-4172-A8DC-398C573738D4}" type="pres">
      <dgm:prSet presAssocID="{14853181-67D3-4CF3-9584-DE162B598BD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B411D8DE-DA67-4A8F-ACE7-0219F7C8507D}" type="pres">
      <dgm:prSet presAssocID="{14853181-67D3-4CF3-9584-DE162B598BD2}" presName="spaceRect" presStyleCnt="0"/>
      <dgm:spPr/>
    </dgm:pt>
    <dgm:pt modelId="{01CF5C63-817C-4BB4-AC64-66DBADE86C06}" type="pres">
      <dgm:prSet presAssocID="{14853181-67D3-4CF3-9584-DE162B598BD2}" presName="parTx" presStyleLbl="revTx" presStyleIdx="2" presStyleCnt="6">
        <dgm:presLayoutVars>
          <dgm:chMax val="0"/>
          <dgm:chPref val="0"/>
        </dgm:presLayoutVars>
      </dgm:prSet>
      <dgm:spPr/>
    </dgm:pt>
    <dgm:pt modelId="{BB79D8F5-420F-4ABA-8F17-B5465DDA35E0}" type="pres">
      <dgm:prSet presAssocID="{838EF84C-BA4D-4032-80B9-4ACF39F90D29}" presName="sibTrans" presStyleCnt="0"/>
      <dgm:spPr/>
    </dgm:pt>
    <dgm:pt modelId="{1ABBD051-DB99-45F9-AF8D-09483AC49011}" type="pres">
      <dgm:prSet presAssocID="{DB68165F-28D4-41B7-8B8C-2C4944C958E5}" presName="compNode" presStyleCnt="0"/>
      <dgm:spPr/>
    </dgm:pt>
    <dgm:pt modelId="{3B92BC4B-E23A-4336-A513-85D9004AE80D}" type="pres">
      <dgm:prSet presAssocID="{DB68165F-28D4-41B7-8B8C-2C4944C958E5}" presName="bgRect" presStyleLbl="bgShp" presStyleIdx="2" presStyleCnt="5"/>
      <dgm:spPr/>
    </dgm:pt>
    <dgm:pt modelId="{4CFE79B5-8559-4304-AB08-2F5BA3D7CDE3}" type="pres">
      <dgm:prSet presAssocID="{DB68165F-28D4-41B7-8B8C-2C4944C958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91AE01F-6158-4ADC-8C9C-C823C59647A8}" type="pres">
      <dgm:prSet presAssocID="{DB68165F-28D4-41B7-8B8C-2C4944C958E5}" presName="spaceRect" presStyleCnt="0"/>
      <dgm:spPr/>
    </dgm:pt>
    <dgm:pt modelId="{CDAAEA3C-91F2-454D-AAE5-7FCB17390523}" type="pres">
      <dgm:prSet presAssocID="{DB68165F-28D4-41B7-8B8C-2C4944C958E5}" presName="parTx" presStyleLbl="revTx" presStyleIdx="3" presStyleCnt="6">
        <dgm:presLayoutVars>
          <dgm:chMax val="0"/>
          <dgm:chPref val="0"/>
        </dgm:presLayoutVars>
      </dgm:prSet>
      <dgm:spPr/>
    </dgm:pt>
    <dgm:pt modelId="{C3139E9D-832D-472E-9178-D15A9CCBD1C0}" type="pres">
      <dgm:prSet presAssocID="{30CA149F-2321-49FD-82A3-D2E115EFCD58}" presName="sibTrans" presStyleCnt="0"/>
      <dgm:spPr/>
    </dgm:pt>
    <dgm:pt modelId="{2C349EB2-E728-495A-AFD9-5B21ECB1302C}" type="pres">
      <dgm:prSet presAssocID="{30AA99C8-3004-4FB6-9C71-522921ADB184}" presName="compNode" presStyleCnt="0"/>
      <dgm:spPr/>
    </dgm:pt>
    <dgm:pt modelId="{E25540CB-6462-41E6-A5A3-12EC9A51A2D5}" type="pres">
      <dgm:prSet presAssocID="{30AA99C8-3004-4FB6-9C71-522921ADB184}" presName="bgRect" presStyleLbl="bgShp" presStyleIdx="3" presStyleCnt="5"/>
      <dgm:spPr/>
    </dgm:pt>
    <dgm:pt modelId="{3514A05D-BCF2-4651-B099-3D8B04025183}" type="pres">
      <dgm:prSet presAssocID="{30AA99C8-3004-4FB6-9C71-522921ADB1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7D377B-9021-403C-9502-2337EB0634B4}" type="pres">
      <dgm:prSet presAssocID="{30AA99C8-3004-4FB6-9C71-522921ADB184}" presName="spaceRect" presStyleCnt="0"/>
      <dgm:spPr/>
    </dgm:pt>
    <dgm:pt modelId="{F7225E38-87A4-4E04-A361-F4A291D48DE8}" type="pres">
      <dgm:prSet presAssocID="{30AA99C8-3004-4FB6-9C71-522921ADB184}" presName="parTx" presStyleLbl="revTx" presStyleIdx="4" presStyleCnt="6">
        <dgm:presLayoutVars>
          <dgm:chMax val="0"/>
          <dgm:chPref val="0"/>
        </dgm:presLayoutVars>
      </dgm:prSet>
      <dgm:spPr/>
    </dgm:pt>
    <dgm:pt modelId="{D06CEAFE-4A49-4279-9148-358EFD3CC0C8}" type="pres">
      <dgm:prSet presAssocID="{76A61345-8BB7-4486-A56F-D7B5B952F64D}" presName="sibTrans" presStyleCnt="0"/>
      <dgm:spPr/>
    </dgm:pt>
    <dgm:pt modelId="{FF3EB378-2619-454D-8D68-B15254DBC98A}" type="pres">
      <dgm:prSet presAssocID="{1EC331DB-2DBA-4886-AA9D-2B7374C1E007}" presName="compNode" presStyleCnt="0"/>
      <dgm:spPr/>
    </dgm:pt>
    <dgm:pt modelId="{D2AF60F2-573D-429F-B757-C2CD94552EFB}" type="pres">
      <dgm:prSet presAssocID="{1EC331DB-2DBA-4886-AA9D-2B7374C1E007}" presName="bgRect" presStyleLbl="bgShp" presStyleIdx="4" presStyleCnt="5"/>
      <dgm:spPr/>
    </dgm:pt>
    <dgm:pt modelId="{F6D3858E-BE24-49EE-9E7B-81B177B181D0}" type="pres">
      <dgm:prSet presAssocID="{1EC331DB-2DBA-4886-AA9D-2B7374C1E00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A6694ED-0C37-44A1-A4A1-E8C6ACC37862}" type="pres">
      <dgm:prSet presAssocID="{1EC331DB-2DBA-4886-AA9D-2B7374C1E007}" presName="spaceRect" presStyleCnt="0"/>
      <dgm:spPr/>
    </dgm:pt>
    <dgm:pt modelId="{2429FF8A-014E-4EC0-AA10-A1AF4CD28F0E}" type="pres">
      <dgm:prSet presAssocID="{1EC331DB-2DBA-4886-AA9D-2B7374C1E00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93EE800-2C2A-4C8A-ADF5-B30DCDB5F8E1}" type="presOf" srcId="{BD3A18AF-3CF4-485C-A9A7-3BA5C6546D27}" destId="{E751B298-B5AF-4A8A-832B-7C9B51CF73F1}" srcOrd="0" destOrd="1" presId="urn:microsoft.com/office/officeart/2018/2/layout/IconVerticalSolidList"/>
    <dgm:cxn modelId="{6A0C4513-4B9D-4A70-9A87-4C72DE9A7724}" srcId="{24F68C9E-77AC-49D5-A3D6-1178907E7F5B}" destId="{14853181-67D3-4CF3-9584-DE162B598BD2}" srcOrd="1" destOrd="0" parTransId="{81C117A2-B224-46E0-A9F6-9236E443D9CB}" sibTransId="{838EF84C-BA4D-4032-80B9-4ACF39F90D29}"/>
    <dgm:cxn modelId="{D334F66A-F68C-4A9D-B67A-57F75F9757E8}" srcId="{24F68C9E-77AC-49D5-A3D6-1178907E7F5B}" destId="{30AA99C8-3004-4FB6-9C71-522921ADB184}" srcOrd="3" destOrd="0" parTransId="{E9D1BF10-8CCF-4D3C-A9A8-F7FAE0D5F9F3}" sibTransId="{76A61345-8BB7-4486-A56F-D7B5B952F64D}"/>
    <dgm:cxn modelId="{5270E15A-119E-48A8-BC89-1EEB1C41B22E}" srcId="{24F68C9E-77AC-49D5-A3D6-1178907E7F5B}" destId="{DB68165F-28D4-41B7-8B8C-2C4944C958E5}" srcOrd="2" destOrd="0" parTransId="{022B0E30-6EC2-4CBB-9FB9-1D4D2F29CE45}" sibTransId="{30CA149F-2321-49FD-82A3-D2E115EFCD58}"/>
    <dgm:cxn modelId="{377DB47B-1194-489E-A935-ECD2DDAD8787}" type="presOf" srcId="{52544BCD-B579-48DC-987F-0DC828617668}" destId="{E751B298-B5AF-4A8A-832B-7C9B51CF73F1}" srcOrd="0" destOrd="0" presId="urn:microsoft.com/office/officeart/2018/2/layout/IconVerticalSolidList"/>
    <dgm:cxn modelId="{1E24CF93-53B8-4B58-BE3D-198A943BA196}" srcId="{9BE90B48-22FE-4DBE-8FF7-74B996B7627A}" destId="{BD3A18AF-3CF4-485C-A9A7-3BA5C6546D27}" srcOrd="1" destOrd="0" parTransId="{63776332-02CA-47A4-992B-8FF10091A40C}" sibTransId="{085F3758-986F-4092-816D-C235A573AF36}"/>
    <dgm:cxn modelId="{DCD15B95-7634-48FC-B34C-B3796B797F99}" srcId="{24F68C9E-77AC-49D5-A3D6-1178907E7F5B}" destId="{1EC331DB-2DBA-4886-AA9D-2B7374C1E007}" srcOrd="4" destOrd="0" parTransId="{84CEEC18-61A7-4E21-9AA7-C1C1B7BD4E22}" sibTransId="{764025C8-2E27-425E-BEA1-EB1F965EEFD1}"/>
    <dgm:cxn modelId="{BD248A96-C97B-4961-B1A7-1EB0912E88A9}" type="presOf" srcId="{1EC331DB-2DBA-4886-AA9D-2B7374C1E007}" destId="{2429FF8A-014E-4EC0-AA10-A1AF4CD28F0E}" srcOrd="0" destOrd="0" presId="urn:microsoft.com/office/officeart/2018/2/layout/IconVerticalSolidList"/>
    <dgm:cxn modelId="{17971999-8DF6-42A1-932E-3277636261CB}" srcId="{24F68C9E-77AC-49D5-A3D6-1178907E7F5B}" destId="{9BE90B48-22FE-4DBE-8FF7-74B996B7627A}" srcOrd="0" destOrd="0" parTransId="{D4B65B07-7F8F-41E3-A4D4-A3935784E90F}" sibTransId="{64FF4C15-61A8-4E6E-9286-F9D6FF114216}"/>
    <dgm:cxn modelId="{FC7690D8-21B4-4D23-997B-95623F032524}" srcId="{9BE90B48-22FE-4DBE-8FF7-74B996B7627A}" destId="{52544BCD-B579-48DC-987F-0DC828617668}" srcOrd="0" destOrd="0" parTransId="{D76CF44B-390D-44B7-81B9-BBF2D8E07CF2}" sibTransId="{C869E068-933F-49D6-961A-17CD0732478F}"/>
    <dgm:cxn modelId="{E0B8BBDD-29B8-45E4-ADF5-6A47FE3E32CC}" type="presOf" srcId="{9BE90B48-22FE-4DBE-8FF7-74B996B7627A}" destId="{4B815BA1-C2F1-4013-972E-3A24B148868E}" srcOrd="0" destOrd="0" presId="urn:microsoft.com/office/officeart/2018/2/layout/IconVerticalSolidList"/>
    <dgm:cxn modelId="{6E4593EA-9D0C-4954-A63A-17E8470DFE78}" type="presOf" srcId="{14853181-67D3-4CF3-9584-DE162B598BD2}" destId="{01CF5C63-817C-4BB4-AC64-66DBADE86C06}" srcOrd="0" destOrd="0" presId="urn:microsoft.com/office/officeart/2018/2/layout/IconVerticalSolidList"/>
    <dgm:cxn modelId="{6BB00EED-D28F-4DB7-BBF0-C8A42CF865A8}" type="presOf" srcId="{24F68C9E-77AC-49D5-A3D6-1178907E7F5B}" destId="{4F930B6C-5E6F-41CD-B5D9-55D40F97B27E}" srcOrd="0" destOrd="0" presId="urn:microsoft.com/office/officeart/2018/2/layout/IconVerticalSolidList"/>
    <dgm:cxn modelId="{A2FDE4ED-0EE3-4A01-B53B-EAE16B4B4A9C}" type="presOf" srcId="{30AA99C8-3004-4FB6-9C71-522921ADB184}" destId="{F7225E38-87A4-4E04-A361-F4A291D48DE8}" srcOrd="0" destOrd="0" presId="urn:microsoft.com/office/officeart/2018/2/layout/IconVerticalSolidList"/>
    <dgm:cxn modelId="{38747FF2-3102-4C95-AB48-FE24453C6D88}" type="presOf" srcId="{DB68165F-28D4-41B7-8B8C-2C4944C958E5}" destId="{CDAAEA3C-91F2-454D-AAE5-7FCB17390523}" srcOrd="0" destOrd="0" presId="urn:microsoft.com/office/officeart/2018/2/layout/IconVerticalSolidList"/>
    <dgm:cxn modelId="{FA2EE098-3226-4DA9-A88A-07225F430778}" type="presParOf" srcId="{4F930B6C-5E6F-41CD-B5D9-55D40F97B27E}" destId="{44DE12B8-B39E-4D5F-8099-5B2C03F0F918}" srcOrd="0" destOrd="0" presId="urn:microsoft.com/office/officeart/2018/2/layout/IconVerticalSolidList"/>
    <dgm:cxn modelId="{759A27DF-B306-4627-A0E4-93C03F4BFF2C}" type="presParOf" srcId="{44DE12B8-B39E-4D5F-8099-5B2C03F0F918}" destId="{5069519E-234F-484D-A22B-F14D3617E54E}" srcOrd="0" destOrd="0" presId="urn:microsoft.com/office/officeart/2018/2/layout/IconVerticalSolidList"/>
    <dgm:cxn modelId="{7C3D51AD-5E2D-4DCB-9F78-E7A83D8004FB}" type="presParOf" srcId="{44DE12B8-B39E-4D5F-8099-5B2C03F0F918}" destId="{83923855-A663-4B18-B7D5-F42A55CB170A}" srcOrd="1" destOrd="0" presId="urn:microsoft.com/office/officeart/2018/2/layout/IconVerticalSolidList"/>
    <dgm:cxn modelId="{D5B919EC-7626-4B88-AF88-5C610B337E92}" type="presParOf" srcId="{44DE12B8-B39E-4D5F-8099-5B2C03F0F918}" destId="{58B10758-D652-4FB2-B5EE-6BA23B307C46}" srcOrd="2" destOrd="0" presId="urn:microsoft.com/office/officeart/2018/2/layout/IconVerticalSolidList"/>
    <dgm:cxn modelId="{F6A1BF42-5071-413D-95BF-083F403EF8B2}" type="presParOf" srcId="{44DE12B8-B39E-4D5F-8099-5B2C03F0F918}" destId="{4B815BA1-C2F1-4013-972E-3A24B148868E}" srcOrd="3" destOrd="0" presId="urn:microsoft.com/office/officeart/2018/2/layout/IconVerticalSolidList"/>
    <dgm:cxn modelId="{18A7BF7F-290D-450A-A09A-59BD186BBB6D}" type="presParOf" srcId="{44DE12B8-B39E-4D5F-8099-5B2C03F0F918}" destId="{E751B298-B5AF-4A8A-832B-7C9B51CF73F1}" srcOrd="4" destOrd="0" presId="urn:microsoft.com/office/officeart/2018/2/layout/IconVerticalSolidList"/>
    <dgm:cxn modelId="{F3929CD2-3A1F-4B85-AFDA-2D40DF68F7A4}" type="presParOf" srcId="{4F930B6C-5E6F-41CD-B5D9-55D40F97B27E}" destId="{65DCC7BC-77F7-4963-8FA2-A482B555E80C}" srcOrd="1" destOrd="0" presId="urn:microsoft.com/office/officeart/2018/2/layout/IconVerticalSolidList"/>
    <dgm:cxn modelId="{3BEDAD10-879B-4AE3-B0FD-F7B0F5B0AD2B}" type="presParOf" srcId="{4F930B6C-5E6F-41CD-B5D9-55D40F97B27E}" destId="{BED6E418-748B-4E08-95A1-4E2F1E48D2CF}" srcOrd="2" destOrd="0" presId="urn:microsoft.com/office/officeart/2018/2/layout/IconVerticalSolidList"/>
    <dgm:cxn modelId="{BE46458C-DEB9-496C-AF25-72FC9A6B3C18}" type="presParOf" srcId="{BED6E418-748B-4E08-95A1-4E2F1E48D2CF}" destId="{178A4023-396A-46C2-ACB9-2CB556188D07}" srcOrd="0" destOrd="0" presId="urn:microsoft.com/office/officeart/2018/2/layout/IconVerticalSolidList"/>
    <dgm:cxn modelId="{CB4E97C5-BA0B-48E1-B7F0-498E39DB08F7}" type="presParOf" srcId="{BED6E418-748B-4E08-95A1-4E2F1E48D2CF}" destId="{A9F400F5-1E6B-4172-A8DC-398C573738D4}" srcOrd="1" destOrd="0" presId="urn:microsoft.com/office/officeart/2018/2/layout/IconVerticalSolidList"/>
    <dgm:cxn modelId="{EA0EC517-BCB4-46C3-8CCD-296AE1ED1ABE}" type="presParOf" srcId="{BED6E418-748B-4E08-95A1-4E2F1E48D2CF}" destId="{B411D8DE-DA67-4A8F-ACE7-0219F7C8507D}" srcOrd="2" destOrd="0" presId="urn:microsoft.com/office/officeart/2018/2/layout/IconVerticalSolidList"/>
    <dgm:cxn modelId="{CFD7848C-4F43-4C64-A667-D499CE2F9E29}" type="presParOf" srcId="{BED6E418-748B-4E08-95A1-4E2F1E48D2CF}" destId="{01CF5C63-817C-4BB4-AC64-66DBADE86C06}" srcOrd="3" destOrd="0" presId="urn:microsoft.com/office/officeart/2018/2/layout/IconVerticalSolidList"/>
    <dgm:cxn modelId="{FC0FD590-1D34-4CB4-B4BF-7EE69AAE2762}" type="presParOf" srcId="{4F930B6C-5E6F-41CD-B5D9-55D40F97B27E}" destId="{BB79D8F5-420F-4ABA-8F17-B5465DDA35E0}" srcOrd="3" destOrd="0" presId="urn:microsoft.com/office/officeart/2018/2/layout/IconVerticalSolidList"/>
    <dgm:cxn modelId="{73B5F80A-BDA8-46A6-A59B-C914A26A744B}" type="presParOf" srcId="{4F930B6C-5E6F-41CD-B5D9-55D40F97B27E}" destId="{1ABBD051-DB99-45F9-AF8D-09483AC49011}" srcOrd="4" destOrd="0" presId="urn:microsoft.com/office/officeart/2018/2/layout/IconVerticalSolidList"/>
    <dgm:cxn modelId="{369CF2CF-B054-4CA6-B0DD-986912E5EC78}" type="presParOf" srcId="{1ABBD051-DB99-45F9-AF8D-09483AC49011}" destId="{3B92BC4B-E23A-4336-A513-85D9004AE80D}" srcOrd="0" destOrd="0" presId="urn:microsoft.com/office/officeart/2018/2/layout/IconVerticalSolidList"/>
    <dgm:cxn modelId="{01526562-5ECC-494B-8052-9762EAD6AF4F}" type="presParOf" srcId="{1ABBD051-DB99-45F9-AF8D-09483AC49011}" destId="{4CFE79B5-8559-4304-AB08-2F5BA3D7CDE3}" srcOrd="1" destOrd="0" presId="urn:microsoft.com/office/officeart/2018/2/layout/IconVerticalSolidList"/>
    <dgm:cxn modelId="{2B367944-8C60-4925-8A2F-A16B2EC89EF3}" type="presParOf" srcId="{1ABBD051-DB99-45F9-AF8D-09483AC49011}" destId="{391AE01F-6158-4ADC-8C9C-C823C59647A8}" srcOrd="2" destOrd="0" presId="urn:microsoft.com/office/officeart/2018/2/layout/IconVerticalSolidList"/>
    <dgm:cxn modelId="{0258B6A3-077A-43CC-801F-D41DF1E92F38}" type="presParOf" srcId="{1ABBD051-DB99-45F9-AF8D-09483AC49011}" destId="{CDAAEA3C-91F2-454D-AAE5-7FCB17390523}" srcOrd="3" destOrd="0" presId="urn:microsoft.com/office/officeart/2018/2/layout/IconVerticalSolidList"/>
    <dgm:cxn modelId="{0A971992-183B-4484-8961-5BFE34BC77F1}" type="presParOf" srcId="{4F930B6C-5E6F-41CD-B5D9-55D40F97B27E}" destId="{C3139E9D-832D-472E-9178-D15A9CCBD1C0}" srcOrd="5" destOrd="0" presId="urn:microsoft.com/office/officeart/2018/2/layout/IconVerticalSolidList"/>
    <dgm:cxn modelId="{3ADAD75A-4083-49FC-B030-6FF1400D0EED}" type="presParOf" srcId="{4F930B6C-5E6F-41CD-B5D9-55D40F97B27E}" destId="{2C349EB2-E728-495A-AFD9-5B21ECB1302C}" srcOrd="6" destOrd="0" presId="urn:microsoft.com/office/officeart/2018/2/layout/IconVerticalSolidList"/>
    <dgm:cxn modelId="{F6D467D9-7FEE-4D98-919D-4A4EFF32C51E}" type="presParOf" srcId="{2C349EB2-E728-495A-AFD9-5B21ECB1302C}" destId="{E25540CB-6462-41E6-A5A3-12EC9A51A2D5}" srcOrd="0" destOrd="0" presId="urn:microsoft.com/office/officeart/2018/2/layout/IconVerticalSolidList"/>
    <dgm:cxn modelId="{5CA4C690-1212-4F25-AAC9-B5E02058379C}" type="presParOf" srcId="{2C349EB2-E728-495A-AFD9-5B21ECB1302C}" destId="{3514A05D-BCF2-4651-B099-3D8B04025183}" srcOrd="1" destOrd="0" presId="urn:microsoft.com/office/officeart/2018/2/layout/IconVerticalSolidList"/>
    <dgm:cxn modelId="{09711A04-2A9C-4C08-9B32-EDA9508808DE}" type="presParOf" srcId="{2C349EB2-E728-495A-AFD9-5B21ECB1302C}" destId="{D07D377B-9021-403C-9502-2337EB0634B4}" srcOrd="2" destOrd="0" presId="urn:microsoft.com/office/officeart/2018/2/layout/IconVerticalSolidList"/>
    <dgm:cxn modelId="{7746B1FF-8F4D-4604-A046-E72D64957A3E}" type="presParOf" srcId="{2C349EB2-E728-495A-AFD9-5B21ECB1302C}" destId="{F7225E38-87A4-4E04-A361-F4A291D48DE8}" srcOrd="3" destOrd="0" presId="urn:microsoft.com/office/officeart/2018/2/layout/IconVerticalSolidList"/>
    <dgm:cxn modelId="{6208414C-8A50-4424-A3D9-39C18332A442}" type="presParOf" srcId="{4F930B6C-5E6F-41CD-B5D9-55D40F97B27E}" destId="{D06CEAFE-4A49-4279-9148-358EFD3CC0C8}" srcOrd="7" destOrd="0" presId="urn:microsoft.com/office/officeart/2018/2/layout/IconVerticalSolidList"/>
    <dgm:cxn modelId="{99F3B1BF-2E2C-49F7-A03E-6087AAD1BC2C}" type="presParOf" srcId="{4F930B6C-5E6F-41CD-B5D9-55D40F97B27E}" destId="{FF3EB378-2619-454D-8D68-B15254DBC98A}" srcOrd="8" destOrd="0" presId="urn:microsoft.com/office/officeart/2018/2/layout/IconVerticalSolidList"/>
    <dgm:cxn modelId="{EF2AD66A-CC33-4F3D-B0FF-A4761C5C748C}" type="presParOf" srcId="{FF3EB378-2619-454D-8D68-B15254DBC98A}" destId="{D2AF60F2-573D-429F-B757-C2CD94552EFB}" srcOrd="0" destOrd="0" presId="urn:microsoft.com/office/officeart/2018/2/layout/IconVerticalSolidList"/>
    <dgm:cxn modelId="{F237F28B-4A6B-4620-80A4-76DFF414CAE6}" type="presParOf" srcId="{FF3EB378-2619-454D-8D68-B15254DBC98A}" destId="{F6D3858E-BE24-49EE-9E7B-81B177B181D0}" srcOrd="1" destOrd="0" presId="urn:microsoft.com/office/officeart/2018/2/layout/IconVerticalSolidList"/>
    <dgm:cxn modelId="{D30B0F20-FB23-42EF-A6C2-F6EFB462FBBA}" type="presParOf" srcId="{FF3EB378-2619-454D-8D68-B15254DBC98A}" destId="{5A6694ED-0C37-44A1-A4A1-E8C6ACC37862}" srcOrd="2" destOrd="0" presId="urn:microsoft.com/office/officeart/2018/2/layout/IconVerticalSolidList"/>
    <dgm:cxn modelId="{88105489-335C-4764-8F63-59AFADFF1C2A}" type="presParOf" srcId="{FF3EB378-2619-454D-8D68-B15254DBC98A}" destId="{2429FF8A-014E-4EC0-AA10-A1AF4CD28F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C43823-E5DE-42D1-B480-83621671FE3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D0CD50-6926-49BA-ABDF-FB688F7339EB}">
      <dgm:prSet/>
      <dgm:spPr/>
      <dgm:t>
        <a:bodyPr/>
        <a:lstStyle/>
        <a:p>
          <a:r>
            <a:rPr lang="en-US"/>
            <a:t>Stronger Safety Culture</a:t>
          </a:r>
        </a:p>
      </dgm:t>
    </dgm:pt>
    <dgm:pt modelId="{CC723EC3-8115-44EC-884F-1B24D89F4719}" type="parTrans" cxnId="{2675E1DD-090B-4007-A852-D81E6BD2016A}">
      <dgm:prSet/>
      <dgm:spPr/>
      <dgm:t>
        <a:bodyPr/>
        <a:lstStyle/>
        <a:p>
          <a:endParaRPr lang="en-US"/>
        </a:p>
      </dgm:t>
    </dgm:pt>
    <dgm:pt modelId="{11450200-F2A3-4B7E-8266-AEE0BCFA12BC}" type="sibTrans" cxnId="{2675E1DD-090B-4007-A852-D81E6BD2016A}">
      <dgm:prSet/>
      <dgm:spPr/>
      <dgm:t>
        <a:bodyPr/>
        <a:lstStyle/>
        <a:p>
          <a:endParaRPr lang="en-US"/>
        </a:p>
      </dgm:t>
    </dgm:pt>
    <dgm:pt modelId="{6A8C0C26-6259-49CC-8757-DF2D6B1C8ECF}">
      <dgm:prSet/>
      <dgm:spPr/>
      <dgm:t>
        <a:bodyPr/>
        <a:lstStyle/>
        <a:p>
          <a:r>
            <a:rPr lang="en-US"/>
            <a:t>Staff Buy In</a:t>
          </a:r>
        </a:p>
      </dgm:t>
    </dgm:pt>
    <dgm:pt modelId="{D4B45966-9514-497C-8012-FDB191EE8594}" type="parTrans" cxnId="{5BC02A1E-7048-4790-9B8F-889B64B7E01B}">
      <dgm:prSet/>
      <dgm:spPr/>
      <dgm:t>
        <a:bodyPr/>
        <a:lstStyle/>
        <a:p>
          <a:endParaRPr lang="en-US"/>
        </a:p>
      </dgm:t>
    </dgm:pt>
    <dgm:pt modelId="{F8202383-6F41-418E-97E0-ED11E714B956}" type="sibTrans" cxnId="{5BC02A1E-7048-4790-9B8F-889B64B7E01B}">
      <dgm:prSet/>
      <dgm:spPr/>
      <dgm:t>
        <a:bodyPr/>
        <a:lstStyle/>
        <a:p>
          <a:endParaRPr lang="en-US"/>
        </a:p>
      </dgm:t>
    </dgm:pt>
    <dgm:pt modelId="{2F0306A8-2F07-468B-821E-118070EF058A}">
      <dgm:prSet/>
      <dgm:spPr/>
      <dgm:t>
        <a:bodyPr/>
        <a:lstStyle/>
        <a:p>
          <a:r>
            <a:rPr lang="en-US"/>
            <a:t>Administrative Buy In</a:t>
          </a:r>
        </a:p>
      </dgm:t>
    </dgm:pt>
    <dgm:pt modelId="{E78BE111-D4E1-4C66-A2EA-DCB901CF5F92}" type="parTrans" cxnId="{BA8D4097-97BD-4DC6-BBD4-B9AACF73BB2C}">
      <dgm:prSet/>
      <dgm:spPr/>
      <dgm:t>
        <a:bodyPr/>
        <a:lstStyle/>
        <a:p>
          <a:endParaRPr lang="en-US"/>
        </a:p>
      </dgm:t>
    </dgm:pt>
    <dgm:pt modelId="{9FE493B1-B39E-43DC-8DFF-78456C854FA7}" type="sibTrans" cxnId="{BA8D4097-97BD-4DC6-BBD4-B9AACF73BB2C}">
      <dgm:prSet/>
      <dgm:spPr/>
      <dgm:t>
        <a:bodyPr/>
        <a:lstStyle/>
        <a:p>
          <a:endParaRPr lang="en-US"/>
        </a:p>
      </dgm:t>
    </dgm:pt>
    <dgm:pt modelId="{B48CBB87-AED9-4590-8C49-46F3D21D1F38}">
      <dgm:prSet/>
      <dgm:spPr/>
      <dgm:t>
        <a:bodyPr/>
        <a:lstStyle/>
        <a:p>
          <a:r>
            <a:rPr lang="en-US"/>
            <a:t>Safety Improvement</a:t>
          </a:r>
        </a:p>
      </dgm:t>
    </dgm:pt>
    <dgm:pt modelId="{CA02DA4E-A77B-4CC7-9D7B-6D124E98E61B}" type="parTrans" cxnId="{241F63F3-B32E-4F6C-890D-9909586C3F1F}">
      <dgm:prSet/>
      <dgm:spPr/>
      <dgm:t>
        <a:bodyPr/>
        <a:lstStyle/>
        <a:p>
          <a:endParaRPr lang="en-US"/>
        </a:p>
      </dgm:t>
    </dgm:pt>
    <dgm:pt modelId="{E6B42442-88E2-4D3A-BFCD-AA3C93F87FD9}" type="sibTrans" cxnId="{241F63F3-B32E-4F6C-890D-9909586C3F1F}">
      <dgm:prSet/>
      <dgm:spPr/>
      <dgm:t>
        <a:bodyPr/>
        <a:lstStyle/>
        <a:p>
          <a:endParaRPr lang="en-US"/>
        </a:p>
      </dgm:t>
    </dgm:pt>
    <dgm:pt modelId="{E52D6721-E76D-4DD8-8970-4E587D300B92}">
      <dgm:prSet/>
      <dgm:spPr/>
      <dgm:t>
        <a:bodyPr/>
        <a:lstStyle/>
        <a:p>
          <a:r>
            <a:rPr lang="en-US"/>
            <a:t>Reduced Minor Accidents</a:t>
          </a:r>
        </a:p>
      </dgm:t>
    </dgm:pt>
    <dgm:pt modelId="{E930049D-8DF6-480F-82C9-245D8516DAAA}" type="parTrans" cxnId="{E9D175D4-B241-4761-8B7D-C883C74A5403}">
      <dgm:prSet/>
      <dgm:spPr/>
      <dgm:t>
        <a:bodyPr/>
        <a:lstStyle/>
        <a:p>
          <a:endParaRPr lang="en-US"/>
        </a:p>
      </dgm:t>
    </dgm:pt>
    <dgm:pt modelId="{ED1D2DE4-6720-42D8-BBFD-B826E750A4D0}" type="sibTrans" cxnId="{E9D175D4-B241-4761-8B7D-C883C74A5403}">
      <dgm:prSet/>
      <dgm:spPr/>
      <dgm:t>
        <a:bodyPr/>
        <a:lstStyle/>
        <a:p>
          <a:endParaRPr lang="en-US"/>
        </a:p>
      </dgm:t>
    </dgm:pt>
    <dgm:pt modelId="{D43485DD-4CB5-4A11-9080-B44D73B88A32}">
      <dgm:prSet/>
      <dgm:spPr/>
      <dgm:t>
        <a:bodyPr/>
        <a:lstStyle/>
        <a:p>
          <a:r>
            <a:rPr lang="en-US"/>
            <a:t>Reduce Safety Events</a:t>
          </a:r>
        </a:p>
      </dgm:t>
    </dgm:pt>
    <dgm:pt modelId="{E5A7A0FE-84D3-4624-B6AC-136640BC8A59}" type="parTrans" cxnId="{7925364C-1FFD-48BE-B7BB-0147FD3F0491}">
      <dgm:prSet/>
      <dgm:spPr/>
      <dgm:t>
        <a:bodyPr/>
        <a:lstStyle/>
        <a:p>
          <a:endParaRPr lang="en-US"/>
        </a:p>
      </dgm:t>
    </dgm:pt>
    <dgm:pt modelId="{E2174A84-BBF9-4464-AAC0-3933B57537B8}" type="sibTrans" cxnId="{7925364C-1FFD-48BE-B7BB-0147FD3F0491}">
      <dgm:prSet/>
      <dgm:spPr/>
      <dgm:t>
        <a:bodyPr/>
        <a:lstStyle/>
        <a:p>
          <a:endParaRPr lang="en-US"/>
        </a:p>
      </dgm:t>
    </dgm:pt>
    <dgm:pt modelId="{4701F0FE-B361-49EC-9A97-759638E8B601}">
      <dgm:prSet/>
      <dgm:spPr/>
      <dgm:t>
        <a:bodyPr/>
        <a:lstStyle/>
        <a:p>
          <a:r>
            <a:rPr lang="en-US"/>
            <a:t>Increased Hazard Reporting</a:t>
          </a:r>
        </a:p>
      </dgm:t>
    </dgm:pt>
    <dgm:pt modelId="{102AECF7-9B88-4012-8932-2E9BF49AE7A2}" type="parTrans" cxnId="{132EE884-2059-4D0A-803C-C04F50CF25CD}">
      <dgm:prSet/>
      <dgm:spPr/>
      <dgm:t>
        <a:bodyPr/>
        <a:lstStyle/>
        <a:p>
          <a:endParaRPr lang="en-US"/>
        </a:p>
      </dgm:t>
    </dgm:pt>
    <dgm:pt modelId="{E1227B54-1FF3-4562-9626-2451160DB97B}" type="sibTrans" cxnId="{132EE884-2059-4D0A-803C-C04F50CF25CD}">
      <dgm:prSet/>
      <dgm:spPr/>
      <dgm:t>
        <a:bodyPr/>
        <a:lstStyle/>
        <a:p>
          <a:endParaRPr lang="en-US"/>
        </a:p>
      </dgm:t>
    </dgm:pt>
    <dgm:pt modelId="{AB7EEC1B-D06A-4CF7-95B8-322EA850CDBD}" type="pres">
      <dgm:prSet presAssocID="{60C43823-E5DE-42D1-B480-83621671FE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FAE34A-66E9-47D4-B2C5-4C9159C6912C}" type="pres">
      <dgm:prSet presAssocID="{03D0CD50-6926-49BA-ABDF-FB688F7339EB}" presName="hierRoot1" presStyleCnt="0">
        <dgm:presLayoutVars>
          <dgm:hierBranch val="init"/>
        </dgm:presLayoutVars>
      </dgm:prSet>
      <dgm:spPr/>
    </dgm:pt>
    <dgm:pt modelId="{810B11F9-2B18-4AF9-A7C0-DD2FA4C81549}" type="pres">
      <dgm:prSet presAssocID="{03D0CD50-6926-49BA-ABDF-FB688F7339EB}" presName="rootComposite1" presStyleCnt="0"/>
      <dgm:spPr/>
    </dgm:pt>
    <dgm:pt modelId="{045B0979-8AB6-4FF1-BA1B-AF2923C3201F}" type="pres">
      <dgm:prSet presAssocID="{03D0CD50-6926-49BA-ABDF-FB688F7339EB}" presName="rootText1" presStyleLbl="node0" presStyleIdx="0" presStyleCnt="4">
        <dgm:presLayoutVars>
          <dgm:chPref val="3"/>
        </dgm:presLayoutVars>
      </dgm:prSet>
      <dgm:spPr/>
    </dgm:pt>
    <dgm:pt modelId="{3CE37267-A21E-4D55-B35A-639F01067B16}" type="pres">
      <dgm:prSet presAssocID="{03D0CD50-6926-49BA-ABDF-FB688F7339EB}" presName="rootConnector1" presStyleLbl="node1" presStyleIdx="0" presStyleCnt="0"/>
      <dgm:spPr/>
    </dgm:pt>
    <dgm:pt modelId="{493D92AE-189F-498E-8C6A-0DFC5DF00E45}" type="pres">
      <dgm:prSet presAssocID="{03D0CD50-6926-49BA-ABDF-FB688F7339EB}" presName="hierChild2" presStyleCnt="0"/>
      <dgm:spPr/>
    </dgm:pt>
    <dgm:pt modelId="{D150314F-FE1E-4347-9F0A-710792ED3052}" type="pres">
      <dgm:prSet presAssocID="{03D0CD50-6926-49BA-ABDF-FB688F7339EB}" presName="hierChild3" presStyleCnt="0"/>
      <dgm:spPr/>
    </dgm:pt>
    <dgm:pt modelId="{C743A09C-F5E1-4C66-BB0C-67D2D8CCCE85}" type="pres">
      <dgm:prSet presAssocID="{6A8C0C26-6259-49CC-8757-DF2D6B1C8ECF}" presName="hierRoot1" presStyleCnt="0">
        <dgm:presLayoutVars>
          <dgm:hierBranch val="init"/>
        </dgm:presLayoutVars>
      </dgm:prSet>
      <dgm:spPr/>
    </dgm:pt>
    <dgm:pt modelId="{77229720-6CB2-4412-BCC2-57D40ED9A32F}" type="pres">
      <dgm:prSet presAssocID="{6A8C0C26-6259-49CC-8757-DF2D6B1C8ECF}" presName="rootComposite1" presStyleCnt="0"/>
      <dgm:spPr/>
    </dgm:pt>
    <dgm:pt modelId="{748D353C-20B4-47B7-BB6E-B7BAD59A7E33}" type="pres">
      <dgm:prSet presAssocID="{6A8C0C26-6259-49CC-8757-DF2D6B1C8ECF}" presName="rootText1" presStyleLbl="node0" presStyleIdx="1" presStyleCnt="4">
        <dgm:presLayoutVars>
          <dgm:chPref val="3"/>
        </dgm:presLayoutVars>
      </dgm:prSet>
      <dgm:spPr/>
    </dgm:pt>
    <dgm:pt modelId="{CCE80203-618C-4412-8607-E32B555718A7}" type="pres">
      <dgm:prSet presAssocID="{6A8C0C26-6259-49CC-8757-DF2D6B1C8ECF}" presName="rootConnector1" presStyleLbl="node1" presStyleIdx="0" presStyleCnt="0"/>
      <dgm:spPr/>
    </dgm:pt>
    <dgm:pt modelId="{C8B23DED-329C-40C2-B2D5-0AF0D9EE1A0A}" type="pres">
      <dgm:prSet presAssocID="{6A8C0C26-6259-49CC-8757-DF2D6B1C8ECF}" presName="hierChild2" presStyleCnt="0"/>
      <dgm:spPr/>
    </dgm:pt>
    <dgm:pt modelId="{877EA3E1-6131-4840-8AD9-B8A53158D280}" type="pres">
      <dgm:prSet presAssocID="{6A8C0C26-6259-49CC-8757-DF2D6B1C8ECF}" presName="hierChild3" presStyleCnt="0"/>
      <dgm:spPr/>
    </dgm:pt>
    <dgm:pt modelId="{7E2B7648-4B3B-4166-8ED2-8456786186E2}" type="pres">
      <dgm:prSet presAssocID="{2F0306A8-2F07-468B-821E-118070EF058A}" presName="hierRoot1" presStyleCnt="0">
        <dgm:presLayoutVars>
          <dgm:hierBranch val="init"/>
        </dgm:presLayoutVars>
      </dgm:prSet>
      <dgm:spPr/>
    </dgm:pt>
    <dgm:pt modelId="{EB573526-CDFA-4F85-9917-2507ADB83615}" type="pres">
      <dgm:prSet presAssocID="{2F0306A8-2F07-468B-821E-118070EF058A}" presName="rootComposite1" presStyleCnt="0"/>
      <dgm:spPr/>
    </dgm:pt>
    <dgm:pt modelId="{092FF2E4-F50A-45D6-A26F-E8E6A8B740C9}" type="pres">
      <dgm:prSet presAssocID="{2F0306A8-2F07-468B-821E-118070EF058A}" presName="rootText1" presStyleLbl="node0" presStyleIdx="2" presStyleCnt="4">
        <dgm:presLayoutVars>
          <dgm:chPref val="3"/>
        </dgm:presLayoutVars>
      </dgm:prSet>
      <dgm:spPr/>
    </dgm:pt>
    <dgm:pt modelId="{41509C9D-2A8A-4E26-AE05-763CA75D3245}" type="pres">
      <dgm:prSet presAssocID="{2F0306A8-2F07-468B-821E-118070EF058A}" presName="rootConnector1" presStyleLbl="node1" presStyleIdx="0" presStyleCnt="0"/>
      <dgm:spPr/>
    </dgm:pt>
    <dgm:pt modelId="{E6D714DC-42F3-4BDE-9A4E-7CD5465289EA}" type="pres">
      <dgm:prSet presAssocID="{2F0306A8-2F07-468B-821E-118070EF058A}" presName="hierChild2" presStyleCnt="0"/>
      <dgm:spPr/>
    </dgm:pt>
    <dgm:pt modelId="{CABE6550-632F-4E2D-93C6-5D0EC02BF463}" type="pres">
      <dgm:prSet presAssocID="{2F0306A8-2F07-468B-821E-118070EF058A}" presName="hierChild3" presStyleCnt="0"/>
      <dgm:spPr/>
    </dgm:pt>
    <dgm:pt modelId="{CC42758B-A788-4499-9DB1-78E378267F86}" type="pres">
      <dgm:prSet presAssocID="{B48CBB87-AED9-4590-8C49-46F3D21D1F38}" presName="hierRoot1" presStyleCnt="0">
        <dgm:presLayoutVars>
          <dgm:hierBranch val="init"/>
        </dgm:presLayoutVars>
      </dgm:prSet>
      <dgm:spPr/>
    </dgm:pt>
    <dgm:pt modelId="{6308E725-3076-4E5F-9C58-3D0F0E192303}" type="pres">
      <dgm:prSet presAssocID="{B48CBB87-AED9-4590-8C49-46F3D21D1F38}" presName="rootComposite1" presStyleCnt="0"/>
      <dgm:spPr/>
    </dgm:pt>
    <dgm:pt modelId="{04645D9F-1F7F-46B9-8518-A6BA30087A5D}" type="pres">
      <dgm:prSet presAssocID="{B48CBB87-AED9-4590-8C49-46F3D21D1F38}" presName="rootText1" presStyleLbl="node0" presStyleIdx="3" presStyleCnt="4">
        <dgm:presLayoutVars>
          <dgm:chPref val="3"/>
        </dgm:presLayoutVars>
      </dgm:prSet>
      <dgm:spPr/>
    </dgm:pt>
    <dgm:pt modelId="{6D22D222-4BAC-427B-8150-90631532BB63}" type="pres">
      <dgm:prSet presAssocID="{B48CBB87-AED9-4590-8C49-46F3D21D1F38}" presName="rootConnector1" presStyleLbl="node1" presStyleIdx="0" presStyleCnt="0"/>
      <dgm:spPr/>
    </dgm:pt>
    <dgm:pt modelId="{FE74F3A2-ED2F-4FE2-B19B-C3BED16000CA}" type="pres">
      <dgm:prSet presAssocID="{B48CBB87-AED9-4590-8C49-46F3D21D1F38}" presName="hierChild2" presStyleCnt="0"/>
      <dgm:spPr/>
    </dgm:pt>
    <dgm:pt modelId="{8F55327E-CEB4-4874-98F3-67A8523711A0}" type="pres">
      <dgm:prSet presAssocID="{E930049D-8DF6-480F-82C9-245D8516DAAA}" presName="Name64" presStyleLbl="parChTrans1D2" presStyleIdx="0" presStyleCnt="3"/>
      <dgm:spPr/>
    </dgm:pt>
    <dgm:pt modelId="{328DDCEB-0EAC-4DC0-8FC1-987D23C0ECB3}" type="pres">
      <dgm:prSet presAssocID="{E52D6721-E76D-4DD8-8970-4E587D300B92}" presName="hierRoot2" presStyleCnt="0">
        <dgm:presLayoutVars>
          <dgm:hierBranch val="init"/>
        </dgm:presLayoutVars>
      </dgm:prSet>
      <dgm:spPr/>
    </dgm:pt>
    <dgm:pt modelId="{C114462F-19E6-47A9-B956-1AF3F6DEC7C0}" type="pres">
      <dgm:prSet presAssocID="{E52D6721-E76D-4DD8-8970-4E587D300B92}" presName="rootComposite" presStyleCnt="0"/>
      <dgm:spPr/>
    </dgm:pt>
    <dgm:pt modelId="{38AC329C-8874-4A62-91F3-85D57B106B94}" type="pres">
      <dgm:prSet presAssocID="{E52D6721-E76D-4DD8-8970-4E587D300B92}" presName="rootText" presStyleLbl="node2" presStyleIdx="0" presStyleCnt="3">
        <dgm:presLayoutVars>
          <dgm:chPref val="3"/>
        </dgm:presLayoutVars>
      </dgm:prSet>
      <dgm:spPr/>
    </dgm:pt>
    <dgm:pt modelId="{6E67E91A-239D-4998-B686-CA5C3D6DEBC8}" type="pres">
      <dgm:prSet presAssocID="{E52D6721-E76D-4DD8-8970-4E587D300B92}" presName="rootConnector" presStyleLbl="node2" presStyleIdx="0" presStyleCnt="3"/>
      <dgm:spPr/>
    </dgm:pt>
    <dgm:pt modelId="{793A6742-1EA8-437D-87B7-B4C08577F2AB}" type="pres">
      <dgm:prSet presAssocID="{E52D6721-E76D-4DD8-8970-4E587D300B92}" presName="hierChild4" presStyleCnt="0"/>
      <dgm:spPr/>
    </dgm:pt>
    <dgm:pt modelId="{F4270491-DF13-40C3-B409-34ABB17AB020}" type="pres">
      <dgm:prSet presAssocID="{E52D6721-E76D-4DD8-8970-4E587D300B92}" presName="hierChild5" presStyleCnt="0"/>
      <dgm:spPr/>
    </dgm:pt>
    <dgm:pt modelId="{304765DC-75D9-4320-BCF3-3714FAC2B164}" type="pres">
      <dgm:prSet presAssocID="{E5A7A0FE-84D3-4624-B6AC-136640BC8A59}" presName="Name64" presStyleLbl="parChTrans1D2" presStyleIdx="1" presStyleCnt="3"/>
      <dgm:spPr/>
    </dgm:pt>
    <dgm:pt modelId="{FEF8BDC1-56CC-458E-8FC2-FA834AB443B0}" type="pres">
      <dgm:prSet presAssocID="{D43485DD-4CB5-4A11-9080-B44D73B88A32}" presName="hierRoot2" presStyleCnt="0">
        <dgm:presLayoutVars>
          <dgm:hierBranch val="init"/>
        </dgm:presLayoutVars>
      </dgm:prSet>
      <dgm:spPr/>
    </dgm:pt>
    <dgm:pt modelId="{29DCED94-F37E-4AFF-BF54-992BEFA1B2FB}" type="pres">
      <dgm:prSet presAssocID="{D43485DD-4CB5-4A11-9080-B44D73B88A32}" presName="rootComposite" presStyleCnt="0"/>
      <dgm:spPr/>
    </dgm:pt>
    <dgm:pt modelId="{05EAB93E-EBD5-434B-80F5-FB1868ACF7AF}" type="pres">
      <dgm:prSet presAssocID="{D43485DD-4CB5-4A11-9080-B44D73B88A32}" presName="rootText" presStyleLbl="node2" presStyleIdx="1" presStyleCnt="3">
        <dgm:presLayoutVars>
          <dgm:chPref val="3"/>
        </dgm:presLayoutVars>
      </dgm:prSet>
      <dgm:spPr/>
    </dgm:pt>
    <dgm:pt modelId="{4EB742BA-5871-4AF3-BA7E-3C654E3F0627}" type="pres">
      <dgm:prSet presAssocID="{D43485DD-4CB5-4A11-9080-B44D73B88A32}" presName="rootConnector" presStyleLbl="node2" presStyleIdx="1" presStyleCnt="3"/>
      <dgm:spPr/>
    </dgm:pt>
    <dgm:pt modelId="{EDFF5C52-613E-4EB6-B730-ED09416DE1F3}" type="pres">
      <dgm:prSet presAssocID="{D43485DD-4CB5-4A11-9080-B44D73B88A32}" presName="hierChild4" presStyleCnt="0"/>
      <dgm:spPr/>
    </dgm:pt>
    <dgm:pt modelId="{8A544200-79AD-4C77-8778-2A3C442B0BB9}" type="pres">
      <dgm:prSet presAssocID="{D43485DD-4CB5-4A11-9080-B44D73B88A32}" presName="hierChild5" presStyleCnt="0"/>
      <dgm:spPr/>
    </dgm:pt>
    <dgm:pt modelId="{825D2E63-0E81-4AE4-A075-EE0832352EBB}" type="pres">
      <dgm:prSet presAssocID="{102AECF7-9B88-4012-8932-2E9BF49AE7A2}" presName="Name64" presStyleLbl="parChTrans1D2" presStyleIdx="2" presStyleCnt="3"/>
      <dgm:spPr/>
    </dgm:pt>
    <dgm:pt modelId="{196FAFE5-BBAF-499C-A841-D45F03A0CD93}" type="pres">
      <dgm:prSet presAssocID="{4701F0FE-B361-49EC-9A97-759638E8B601}" presName="hierRoot2" presStyleCnt="0">
        <dgm:presLayoutVars>
          <dgm:hierBranch val="init"/>
        </dgm:presLayoutVars>
      </dgm:prSet>
      <dgm:spPr/>
    </dgm:pt>
    <dgm:pt modelId="{53327CE8-D020-428C-8525-36BF2436B379}" type="pres">
      <dgm:prSet presAssocID="{4701F0FE-B361-49EC-9A97-759638E8B601}" presName="rootComposite" presStyleCnt="0"/>
      <dgm:spPr/>
    </dgm:pt>
    <dgm:pt modelId="{7BC6FD29-E43D-4296-A423-EBB6E4EBAAB9}" type="pres">
      <dgm:prSet presAssocID="{4701F0FE-B361-49EC-9A97-759638E8B601}" presName="rootText" presStyleLbl="node2" presStyleIdx="2" presStyleCnt="3">
        <dgm:presLayoutVars>
          <dgm:chPref val="3"/>
        </dgm:presLayoutVars>
      </dgm:prSet>
      <dgm:spPr/>
    </dgm:pt>
    <dgm:pt modelId="{D4E7A01B-2353-411F-9EC4-C7A5E5C9E748}" type="pres">
      <dgm:prSet presAssocID="{4701F0FE-B361-49EC-9A97-759638E8B601}" presName="rootConnector" presStyleLbl="node2" presStyleIdx="2" presStyleCnt="3"/>
      <dgm:spPr/>
    </dgm:pt>
    <dgm:pt modelId="{569B829C-5C33-4F90-8862-052DCF661962}" type="pres">
      <dgm:prSet presAssocID="{4701F0FE-B361-49EC-9A97-759638E8B601}" presName="hierChild4" presStyleCnt="0"/>
      <dgm:spPr/>
    </dgm:pt>
    <dgm:pt modelId="{937867BD-B44C-4050-B7A6-1528255E4500}" type="pres">
      <dgm:prSet presAssocID="{4701F0FE-B361-49EC-9A97-759638E8B601}" presName="hierChild5" presStyleCnt="0"/>
      <dgm:spPr/>
    </dgm:pt>
    <dgm:pt modelId="{94B9E30B-14A8-4F84-98FE-CA1B444FE60A}" type="pres">
      <dgm:prSet presAssocID="{B48CBB87-AED9-4590-8C49-46F3D21D1F38}" presName="hierChild3" presStyleCnt="0"/>
      <dgm:spPr/>
    </dgm:pt>
  </dgm:ptLst>
  <dgm:cxnLst>
    <dgm:cxn modelId="{747FDC00-F6EC-401E-B563-A68F647DE43A}" type="presOf" srcId="{E52D6721-E76D-4DD8-8970-4E587D300B92}" destId="{6E67E91A-239D-4998-B686-CA5C3D6DEBC8}" srcOrd="1" destOrd="0" presId="urn:microsoft.com/office/officeart/2009/3/layout/HorizontalOrganizationChart"/>
    <dgm:cxn modelId="{73334308-6F73-48C3-A188-89A18CA8E660}" type="presOf" srcId="{B48CBB87-AED9-4590-8C49-46F3D21D1F38}" destId="{04645D9F-1F7F-46B9-8518-A6BA30087A5D}" srcOrd="0" destOrd="0" presId="urn:microsoft.com/office/officeart/2009/3/layout/HorizontalOrganizationChart"/>
    <dgm:cxn modelId="{82311B0A-570B-490A-B5AD-DC9C811E333E}" type="presOf" srcId="{6A8C0C26-6259-49CC-8757-DF2D6B1C8ECF}" destId="{CCE80203-618C-4412-8607-E32B555718A7}" srcOrd="1" destOrd="0" presId="urn:microsoft.com/office/officeart/2009/3/layout/HorizontalOrganizationChart"/>
    <dgm:cxn modelId="{5BC02A1E-7048-4790-9B8F-889B64B7E01B}" srcId="{60C43823-E5DE-42D1-B480-83621671FE31}" destId="{6A8C0C26-6259-49CC-8757-DF2D6B1C8ECF}" srcOrd="1" destOrd="0" parTransId="{D4B45966-9514-497C-8012-FDB191EE8594}" sibTransId="{F8202383-6F41-418E-97E0-ED11E714B956}"/>
    <dgm:cxn modelId="{47A20D30-F9C5-4BD4-9208-EC737DBB262E}" type="presOf" srcId="{E5A7A0FE-84D3-4624-B6AC-136640BC8A59}" destId="{304765DC-75D9-4320-BCF3-3714FAC2B164}" srcOrd="0" destOrd="0" presId="urn:microsoft.com/office/officeart/2009/3/layout/HorizontalOrganizationChart"/>
    <dgm:cxn modelId="{6DAFA432-9B3F-4EFB-82B7-1597510AEA05}" type="presOf" srcId="{03D0CD50-6926-49BA-ABDF-FB688F7339EB}" destId="{045B0979-8AB6-4FF1-BA1B-AF2923C3201F}" srcOrd="0" destOrd="0" presId="urn:microsoft.com/office/officeart/2009/3/layout/HorizontalOrganizationChart"/>
    <dgm:cxn modelId="{81C09347-862C-47AF-AEE8-C758666687CA}" type="presOf" srcId="{D43485DD-4CB5-4A11-9080-B44D73B88A32}" destId="{05EAB93E-EBD5-434B-80F5-FB1868ACF7AF}" srcOrd="0" destOrd="0" presId="urn:microsoft.com/office/officeart/2009/3/layout/HorizontalOrganizationChart"/>
    <dgm:cxn modelId="{2F7B6C6B-8944-464C-9489-76D7FF488A9D}" type="presOf" srcId="{102AECF7-9B88-4012-8932-2E9BF49AE7A2}" destId="{825D2E63-0E81-4AE4-A075-EE0832352EBB}" srcOrd="0" destOrd="0" presId="urn:microsoft.com/office/officeart/2009/3/layout/HorizontalOrganizationChart"/>
    <dgm:cxn modelId="{7925364C-1FFD-48BE-B7BB-0147FD3F0491}" srcId="{B48CBB87-AED9-4590-8C49-46F3D21D1F38}" destId="{D43485DD-4CB5-4A11-9080-B44D73B88A32}" srcOrd="1" destOrd="0" parTransId="{E5A7A0FE-84D3-4624-B6AC-136640BC8A59}" sibTransId="{E2174A84-BBF9-4464-AAC0-3933B57537B8}"/>
    <dgm:cxn modelId="{132EE884-2059-4D0A-803C-C04F50CF25CD}" srcId="{B48CBB87-AED9-4590-8C49-46F3D21D1F38}" destId="{4701F0FE-B361-49EC-9A97-759638E8B601}" srcOrd="2" destOrd="0" parTransId="{102AECF7-9B88-4012-8932-2E9BF49AE7A2}" sibTransId="{E1227B54-1FF3-4562-9626-2451160DB97B}"/>
    <dgm:cxn modelId="{BA8D4097-97BD-4DC6-BBD4-B9AACF73BB2C}" srcId="{60C43823-E5DE-42D1-B480-83621671FE31}" destId="{2F0306A8-2F07-468B-821E-118070EF058A}" srcOrd="2" destOrd="0" parTransId="{E78BE111-D4E1-4C66-A2EA-DCB901CF5F92}" sibTransId="{9FE493B1-B39E-43DC-8DFF-78456C854FA7}"/>
    <dgm:cxn modelId="{A53E7E98-C621-4BD3-A4BF-397B0CBE5B8A}" type="presOf" srcId="{E930049D-8DF6-480F-82C9-245D8516DAAA}" destId="{8F55327E-CEB4-4874-98F3-67A8523711A0}" srcOrd="0" destOrd="0" presId="urn:microsoft.com/office/officeart/2009/3/layout/HorizontalOrganizationChart"/>
    <dgm:cxn modelId="{E8FBC999-C875-4BFC-B7DA-4ACEEA0BF7CE}" type="presOf" srcId="{2F0306A8-2F07-468B-821E-118070EF058A}" destId="{092FF2E4-F50A-45D6-A26F-E8E6A8B740C9}" srcOrd="0" destOrd="0" presId="urn:microsoft.com/office/officeart/2009/3/layout/HorizontalOrganizationChart"/>
    <dgm:cxn modelId="{41DB0FAD-6840-4A5B-A09E-938D96779812}" type="presOf" srcId="{03D0CD50-6926-49BA-ABDF-FB688F7339EB}" destId="{3CE37267-A21E-4D55-B35A-639F01067B16}" srcOrd="1" destOrd="0" presId="urn:microsoft.com/office/officeart/2009/3/layout/HorizontalOrganizationChart"/>
    <dgm:cxn modelId="{BF5FD6B3-268B-4E1A-971C-CD5684D1E17E}" type="presOf" srcId="{4701F0FE-B361-49EC-9A97-759638E8B601}" destId="{7BC6FD29-E43D-4296-A423-EBB6E4EBAAB9}" srcOrd="0" destOrd="0" presId="urn:microsoft.com/office/officeart/2009/3/layout/HorizontalOrganizationChart"/>
    <dgm:cxn modelId="{CDB574C6-3655-4FBE-A897-D111A3C3FA12}" type="presOf" srcId="{D43485DD-4CB5-4A11-9080-B44D73B88A32}" destId="{4EB742BA-5871-4AF3-BA7E-3C654E3F0627}" srcOrd="1" destOrd="0" presId="urn:microsoft.com/office/officeart/2009/3/layout/HorizontalOrganizationChart"/>
    <dgm:cxn modelId="{492859D2-3051-47E7-B7E2-81212D5BE4DD}" type="presOf" srcId="{4701F0FE-B361-49EC-9A97-759638E8B601}" destId="{D4E7A01B-2353-411F-9EC4-C7A5E5C9E748}" srcOrd="1" destOrd="0" presId="urn:microsoft.com/office/officeart/2009/3/layout/HorizontalOrganizationChart"/>
    <dgm:cxn modelId="{E9D175D4-B241-4761-8B7D-C883C74A5403}" srcId="{B48CBB87-AED9-4590-8C49-46F3D21D1F38}" destId="{E52D6721-E76D-4DD8-8970-4E587D300B92}" srcOrd="0" destOrd="0" parTransId="{E930049D-8DF6-480F-82C9-245D8516DAAA}" sibTransId="{ED1D2DE4-6720-42D8-BBFD-B826E750A4D0}"/>
    <dgm:cxn modelId="{05F0A9D6-E71D-4369-ACD1-64A00E13CA6E}" type="presOf" srcId="{E52D6721-E76D-4DD8-8970-4E587D300B92}" destId="{38AC329C-8874-4A62-91F3-85D57B106B94}" srcOrd="0" destOrd="0" presId="urn:microsoft.com/office/officeart/2009/3/layout/HorizontalOrganizationChart"/>
    <dgm:cxn modelId="{7D665FD9-363D-4AB2-95D9-BAF9A8C829ED}" type="presOf" srcId="{60C43823-E5DE-42D1-B480-83621671FE31}" destId="{AB7EEC1B-D06A-4CF7-95B8-322EA850CDBD}" srcOrd="0" destOrd="0" presId="urn:microsoft.com/office/officeart/2009/3/layout/HorizontalOrganizationChart"/>
    <dgm:cxn modelId="{2B3FDDDA-F6C2-4AB3-B2A9-62190E5AF549}" type="presOf" srcId="{2F0306A8-2F07-468B-821E-118070EF058A}" destId="{41509C9D-2A8A-4E26-AE05-763CA75D3245}" srcOrd="1" destOrd="0" presId="urn:microsoft.com/office/officeart/2009/3/layout/HorizontalOrganizationChart"/>
    <dgm:cxn modelId="{2675E1DD-090B-4007-A852-D81E6BD2016A}" srcId="{60C43823-E5DE-42D1-B480-83621671FE31}" destId="{03D0CD50-6926-49BA-ABDF-FB688F7339EB}" srcOrd="0" destOrd="0" parTransId="{CC723EC3-8115-44EC-884F-1B24D89F4719}" sibTransId="{11450200-F2A3-4B7E-8266-AEE0BCFA12BC}"/>
    <dgm:cxn modelId="{520B97E0-BB82-453A-A3AD-C5073EF04A63}" type="presOf" srcId="{B48CBB87-AED9-4590-8C49-46F3D21D1F38}" destId="{6D22D222-4BAC-427B-8150-90631532BB63}" srcOrd="1" destOrd="0" presId="urn:microsoft.com/office/officeart/2009/3/layout/HorizontalOrganizationChart"/>
    <dgm:cxn modelId="{B198C9E8-5061-418D-975B-500BAE48279A}" type="presOf" srcId="{6A8C0C26-6259-49CC-8757-DF2D6B1C8ECF}" destId="{748D353C-20B4-47B7-BB6E-B7BAD59A7E33}" srcOrd="0" destOrd="0" presId="urn:microsoft.com/office/officeart/2009/3/layout/HorizontalOrganizationChart"/>
    <dgm:cxn modelId="{241F63F3-B32E-4F6C-890D-9909586C3F1F}" srcId="{60C43823-E5DE-42D1-B480-83621671FE31}" destId="{B48CBB87-AED9-4590-8C49-46F3D21D1F38}" srcOrd="3" destOrd="0" parTransId="{CA02DA4E-A77B-4CC7-9D7B-6D124E98E61B}" sibTransId="{E6B42442-88E2-4D3A-BFCD-AA3C93F87FD9}"/>
    <dgm:cxn modelId="{227E6665-004E-4BA9-AF80-4166FA4D9679}" type="presParOf" srcId="{AB7EEC1B-D06A-4CF7-95B8-322EA850CDBD}" destId="{D5FAE34A-66E9-47D4-B2C5-4C9159C6912C}" srcOrd="0" destOrd="0" presId="urn:microsoft.com/office/officeart/2009/3/layout/HorizontalOrganizationChart"/>
    <dgm:cxn modelId="{F411F2DC-7F56-439F-A98A-7AFA0AE05CD9}" type="presParOf" srcId="{D5FAE34A-66E9-47D4-B2C5-4C9159C6912C}" destId="{810B11F9-2B18-4AF9-A7C0-DD2FA4C81549}" srcOrd="0" destOrd="0" presId="urn:microsoft.com/office/officeart/2009/3/layout/HorizontalOrganizationChart"/>
    <dgm:cxn modelId="{3EF9EB70-F071-4B23-9CD9-F10070C72F62}" type="presParOf" srcId="{810B11F9-2B18-4AF9-A7C0-DD2FA4C81549}" destId="{045B0979-8AB6-4FF1-BA1B-AF2923C3201F}" srcOrd="0" destOrd="0" presId="urn:microsoft.com/office/officeart/2009/3/layout/HorizontalOrganizationChart"/>
    <dgm:cxn modelId="{02CD7219-FD51-459D-82E4-04ECD59B0FD7}" type="presParOf" srcId="{810B11F9-2B18-4AF9-A7C0-DD2FA4C81549}" destId="{3CE37267-A21E-4D55-B35A-639F01067B16}" srcOrd="1" destOrd="0" presId="urn:microsoft.com/office/officeart/2009/3/layout/HorizontalOrganizationChart"/>
    <dgm:cxn modelId="{6F354045-B6D4-4770-B8F6-082929506091}" type="presParOf" srcId="{D5FAE34A-66E9-47D4-B2C5-4C9159C6912C}" destId="{493D92AE-189F-498E-8C6A-0DFC5DF00E45}" srcOrd="1" destOrd="0" presId="urn:microsoft.com/office/officeart/2009/3/layout/HorizontalOrganizationChart"/>
    <dgm:cxn modelId="{02046809-833C-4F6D-8DFF-97B48A955922}" type="presParOf" srcId="{D5FAE34A-66E9-47D4-B2C5-4C9159C6912C}" destId="{D150314F-FE1E-4347-9F0A-710792ED3052}" srcOrd="2" destOrd="0" presId="urn:microsoft.com/office/officeart/2009/3/layout/HorizontalOrganizationChart"/>
    <dgm:cxn modelId="{4215F39D-E3AD-4F82-B8D7-25610B828704}" type="presParOf" srcId="{AB7EEC1B-D06A-4CF7-95B8-322EA850CDBD}" destId="{C743A09C-F5E1-4C66-BB0C-67D2D8CCCE85}" srcOrd="1" destOrd="0" presId="urn:microsoft.com/office/officeart/2009/3/layout/HorizontalOrganizationChart"/>
    <dgm:cxn modelId="{2584AF88-DEC2-4F59-93D6-145A483C0F4A}" type="presParOf" srcId="{C743A09C-F5E1-4C66-BB0C-67D2D8CCCE85}" destId="{77229720-6CB2-4412-BCC2-57D40ED9A32F}" srcOrd="0" destOrd="0" presId="urn:microsoft.com/office/officeart/2009/3/layout/HorizontalOrganizationChart"/>
    <dgm:cxn modelId="{D024C643-7E2F-4903-801B-0B9CEF6C48A0}" type="presParOf" srcId="{77229720-6CB2-4412-BCC2-57D40ED9A32F}" destId="{748D353C-20B4-47B7-BB6E-B7BAD59A7E33}" srcOrd="0" destOrd="0" presId="urn:microsoft.com/office/officeart/2009/3/layout/HorizontalOrganizationChart"/>
    <dgm:cxn modelId="{E1CE8C64-5101-4409-AF0E-6CEF21D64DFA}" type="presParOf" srcId="{77229720-6CB2-4412-BCC2-57D40ED9A32F}" destId="{CCE80203-618C-4412-8607-E32B555718A7}" srcOrd="1" destOrd="0" presId="urn:microsoft.com/office/officeart/2009/3/layout/HorizontalOrganizationChart"/>
    <dgm:cxn modelId="{F647FAA0-AEB0-45AE-BAC9-C08C9BF9FD88}" type="presParOf" srcId="{C743A09C-F5E1-4C66-BB0C-67D2D8CCCE85}" destId="{C8B23DED-329C-40C2-B2D5-0AF0D9EE1A0A}" srcOrd="1" destOrd="0" presId="urn:microsoft.com/office/officeart/2009/3/layout/HorizontalOrganizationChart"/>
    <dgm:cxn modelId="{7E71247A-6B43-4A86-B63A-11C6B5BC37FA}" type="presParOf" srcId="{C743A09C-F5E1-4C66-BB0C-67D2D8CCCE85}" destId="{877EA3E1-6131-4840-8AD9-B8A53158D280}" srcOrd="2" destOrd="0" presId="urn:microsoft.com/office/officeart/2009/3/layout/HorizontalOrganizationChart"/>
    <dgm:cxn modelId="{75D9C77E-B84F-4ACB-B9A2-2AEEA9678F1B}" type="presParOf" srcId="{AB7EEC1B-D06A-4CF7-95B8-322EA850CDBD}" destId="{7E2B7648-4B3B-4166-8ED2-8456786186E2}" srcOrd="2" destOrd="0" presId="urn:microsoft.com/office/officeart/2009/3/layout/HorizontalOrganizationChart"/>
    <dgm:cxn modelId="{2CB7A750-68E7-4672-9767-B98801BFD534}" type="presParOf" srcId="{7E2B7648-4B3B-4166-8ED2-8456786186E2}" destId="{EB573526-CDFA-4F85-9917-2507ADB83615}" srcOrd="0" destOrd="0" presId="urn:microsoft.com/office/officeart/2009/3/layout/HorizontalOrganizationChart"/>
    <dgm:cxn modelId="{6DB5441F-B2EB-453E-966E-55407890122E}" type="presParOf" srcId="{EB573526-CDFA-4F85-9917-2507ADB83615}" destId="{092FF2E4-F50A-45D6-A26F-E8E6A8B740C9}" srcOrd="0" destOrd="0" presId="urn:microsoft.com/office/officeart/2009/3/layout/HorizontalOrganizationChart"/>
    <dgm:cxn modelId="{1F5F92F1-58D5-4144-8719-B9D657F0DEB4}" type="presParOf" srcId="{EB573526-CDFA-4F85-9917-2507ADB83615}" destId="{41509C9D-2A8A-4E26-AE05-763CA75D3245}" srcOrd="1" destOrd="0" presId="urn:microsoft.com/office/officeart/2009/3/layout/HorizontalOrganizationChart"/>
    <dgm:cxn modelId="{5AB19B7B-F63C-4AF3-9729-FDBA016A85A3}" type="presParOf" srcId="{7E2B7648-4B3B-4166-8ED2-8456786186E2}" destId="{E6D714DC-42F3-4BDE-9A4E-7CD5465289EA}" srcOrd="1" destOrd="0" presId="urn:microsoft.com/office/officeart/2009/3/layout/HorizontalOrganizationChart"/>
    <dgm:cxn modelId="{727069F1-9E4A-45B0-B721-CD773337D014}" type="presParOf" srcId="{7E2B7648-4B3B-4166-8ED2-8456786186E2}" destId="{CABE6550-632F-4E2D-93C6-5D0EC02BF463}" srcOrd="2" destOrd="0" presId="urn:microsoft.com/office/officeart/2009/3/layout/HorizontalOrganizationChart"/>
    <dgm:cxn modelId="{CF35EF9C-8C83-4A61-9638-277BC2668D61}" type="presParOf" srcId="{AB7EEC1B-D06A-4CF7-95B8-322EA850CDBD}" destId="{CC42758B-A788-4499-9DB1-78E378267F86}" srcOrd="3" destOrd="0" presId="urn:microsoft.com/office/officeart/2009/3/layout/HorizontalOrganizationChart"/>
    <dgm:cxn modelId="{D2EB5E7C-D513-48A1-87E3-C5D0AD9BC68A}" type="presParOf" srcId="{CC42758B-A788-4499-9DB1-78E378267F86}" destId="{6308E725-3076-4E5F-9C58-3D0F0E192303}" srcOrd="0" destOrd="0" presId="urn:microsoft.com/office/officeart/2009/3/layout/HorizontalOrganizationChart"/>
    <dgm:cxn modelId="{C6C997EB-4CFE-404F-B870-47176478A7C6}" type="presParOf" srcId="{6308E725-3076-4E5F-9C58-3D0F0E192303}" destId="{04645D9F-1F7F-46B9-8518-A6BA30087A5D}" srcOrd="0" destOrd="0" presId="urn:microsoft.com/office/officeart/2009/3/layout/HorizontalOrganizationChart"/>
    <dgm:cxn modelId="{F4F6D367-D629-46EB-81C4-2A197B8EB354}" type="presParOf" srcId="{6308E725-3076-4E5F-9C58-3D0F0E192303}" destId="{6D22D222-4BAC-427B-8150-90631532BB63}" srcOrd="1" destOrd="0" presId="urn:microsoft.com/office/officeart/2009/3/layout/HorizontalOrganizationChart"/>
    <dgm:cxn modelId="{1C9DD72A-627E-4C72-9D7A-AF442EC4579B}" type="presParOf" srcId="{CC42758B-A788-4499-9DB1-78E378267F86}" destId="{FE74F3A2-ED2F-4FE2-B19B-C3BED16000CA}" srcOrd="1" destOrd="0" presId="urn:microsoft.com/office/officeart/2009/3/layout/HorizontalOrganizationChart"/>
    <dgm:cxn modelId="{911C90CE-E2C1-485E-AE84-152CBA39624D}" type="presParOf" srcId="{FE74F3A2-ED2F-4FE2-B19B-C3BED16000CA}" destId="{8F55327E-CEB4-4874-98F3-67A8523711A0}" srcOrd="0" destOrd="0" presId="urn:microsoft.com/office/officeart/2009/3/layout/HorizontalOrganizationChart"/>
    <dgm:cxn modelId="{AD77AD06-824C-46D9-B99C-E7F48A738611}" type="presParOf" srcId="{FE74F3A2-ED2F-4FE2-B19B-C3BED16000CA}" destId="{328DDCEB-0EAC-4DC0-8FC1-987D23C0ECB3}" srcOrd="1" destOrd="0" presId="urn:microsoft.com/office/officeart/2009/3/layout/HorizontalOrganizationChart"/>
    <dgm:cxn modelId="{F0D58462-E1ED-4B56-B236-6FCA56B8BF3E}" type="presParOf" srcId="{328DDCEB-0EAC-4DC0-8FC1-987D23C0ECB3}" destId="{C114462F-19E6-47A9-B956-1AF3F6DEC7C0}" srcOrd="0" destOrd="0" presId="urn:microsoft.com/office/officeart/2009/3/layout/HorizontalOrganizationChart"/>
    <dgm:cxn modelId="{D2E877AD-080B-476A-9AEC-1FE4F185E885}" type="presParOf" srcId="{C114462F-19E6-47A9-B956-1AF3F6DEC7C0}" destId="{38AC329C-8874-4A62-91F3-85D57B106B94}" srcOrd="0" destOrd="0" presId="urn:microsoft.com/office/officeart/2009/3/layout/HorizontalOrganizationChart"/>
    <dgm:cxn modelId="{0F83C719-1E25-4293-AF97-F77B1E35D8E1}" type="presParOf" srcId="{C114462F-19E6-47A9-B956-1AF3F6DEC7C0}" destId="{6E67E91A-239D-4998-B686-CA5C3D6DEBC8}" srcOrd="1" destOrd="0" presId="urn:microsoft.com/office/officeart/2009/3/layout/HorizontalOrganizationChart"/>
    <dgm:cxn modelId="{9F5C7AD6-4C9F-4B49-A449-97C5C8372750}" type="presParOf" srcId="{328DDCEB-0EAC-4DC0-8FC1-987D23C0ECB3}" destId="{793A6742-1EA8-437D-87B7-B4C08577F2AB}" srcOrd="1" destOrd="0" presId="urn:microsoft.com/office/officeart/2009/3/layout/HorizontalOrganizationChart"/>
    <dgm:cxn modelId="{69586A8E-E130-423E-AB51-BA39659EED59}" type="presParOf" srcId="{328DDCEB-0EAC-4DC0-8FC1-987D23C0ECB3}" destId="{F4270491-DF13-40C3-B409-34ABB17AB020}" srcOrd="2" destOrd="0" presId="urn:microsoft.com/office/officeart/2009/3/layout/HorizontalOrganizationChart"/>
    <dgm:cxn modelId="{BFF66474-034C-4A31-9F5F-E5CCD53F4189}" type="presParOf" srcId="{FE74F3A2-ED2F-4FE2-B19B-C3BED16000CA}" destId="{304765DC-75D9-4320-BCF3-3714FAC2B164}" srcOrd="2" destOrd="0" presId="urn:microsoft.com/office/officeart/2009/3/layout/HorizontalOrganizationChart"/>
    <dgm:cxn modelId="{C8E17EDE-A2E0-452B-84AB-F3CAEF092313}" type="presParOf" srcId="{FE74F3A2-ED2F-4FE2-B19B-C3BED16000CA}" destId="{FEF8BDC1-56CC-458E-8FC2-FA834AB443B0}" srcOrd="3" destOrd="0" presId="urn:microsoft.com/office/officeart/2009/3/layout/HorizontalOrganizationChart"/>
    <dgm:cxn modelId="{B13A21A3-56C5-4840-8C19-49B07FC9756E}" type="presParOf" srcId="{FEF8BDC1-56CC-458E-8FC2-FA834AB443B0}" destId="{29DCED94-F37E-4AFF-BF54-992BEFA1B2FB}" srcOrd="0" destOrd="0" presId="urn:microsoft.com/office/officeart/2009/3/layout/HorizontalOrganizationChart"/>
    <dgm:cxn modelId="{DF907108-FE67-48BC-BD07-50E4D6128AFC}" type="presParOf" srcId="{29DCED94-F37E-4AFF-BF54-992BEFA1B2FB}" destId="{05EAB93E-EBD5-434B-80F5-FB1868ACF7AF}" srcOrd="0" destOrd="0" presId="urn:microsoft.com/office/officeart/2009/3/layout/HorizontalOrganizationChart"/>
    <dgm:cxn modelId="{39B38DA0-7BAC-44D5-8E8A-174BBCC45AF4}" type="presParOf" srcId="{29DCED94-F37E-4AFF-BF54-992BEFA1B2FB}" destId="{4EB742BA-5871-4AF3-BA7E-3C654E3F0627}" srcOrd="1" destOrd="0" presId="urn:microsoft.com/office/officeart/2009/3/layout/HorizontalOrganizationChart"/>
    <dgm:cxn modelId="{4776401A-1424-41BD-B250-ACB4CE899B31}" type="presParOf" srcId="{FEF8BDC1-56CC-458E-8FC2-FA834AB443B0}" destId="{EDFF5C52-613E-4EB6-B730-ED09416DE1F3}" srcOrd="1" destOrd="0" presId="urn:microsoft.com/office/officeart/2009/3/layout/HorizontalOrganizationChart"/>
    <dgm:cxn modelId="{B33AC453-0144-4A42-9C7B-C83638591231}" type="presParOf" srcId="{FEF8BDC1-56CC-458E-8FC2-FA834AB443B0}" destId="{8A544200-79AD-4C77-8778-2A3C442B0BB9}" srcOrd="2" destOrd="0" presId="urn:microsoft.com/office/officeart/2009/3/layout/HorizontalOrganizationChart"/>
    <dgm:cxn modelId="{DD73D0D0-910E-4C86-AD16-0DC40A701AE4}" type="presParOf" srcId="{FE74F3A2-ED2F-4FE2-B19B-C3BED16000CA}" destId="{825D2E63-0E81-4AE4-A075-EE0832352EBB}" srcOrd="4" destOrd="0" presId="urn:microsoft.com/office/officeart/2009/3/layout/HorizontalOrganizationChart"/>
    <dgm:cxn modelId="{DFACC541-39C2-44B1-B30D-21B33834CF0A}" type="presParOf" srcId="{FE74F3A2-ED2F-4FE2-B19B-C3BED16000CA}" destId="{196FAFE5-BBAF-499C-A841-D45F03A0CD93}" srcOrd="5" destOrd="0" presId="urn:microsoft.com/office/officeart/2009/3/layout/HorizontalOrganizationChart"/>
    <dgm:cxn modelId="{3D318124-7932-4668-97BD-8473A97DFB2C}" type="presParOf" srcId="{196FAFE5-BBAF-499C-A841-D45F03A0CD93}" destId="{53327CE8-D020-428C-8525-36BF2436B379}" srcOrd="0" destOrd="0" presId="urn:microsoft.com/office/officeart/2009/3/layout/HorizontalOrganizationChart"/>
    <dgm:cxn modelId="{5AA25D75-9E9B-4D70-9A46-1464F8454DB4}" type="presParOf" srcId="{53327CE8-D020-428C-8525-36BF2436B379}" destId="{7BC6FD29-E43D-4296-A423-EBB6E4EBAAB9}" srcOrd="0" destOrd="0" presId="urn:microsoft.com/office/officeart/2009/3/layout/HorizontalOrganizationChart"/>
    <dgm:cxn modelId="{B81D0181-FDA8-4373-8784-B0527AA22B0B}" type="presParOf" srcId="{53327CE8-D020-428C-8525-36BF2436B379}" destId="{D4E7A01B-2353-411F-9EC4-C7A5E5C9E748}" srcOrd="1" destOrd="0" presId="urn:microsoft.com/office/officeart/2009/3/layout/HorizontalOrganizationChart"/>
    <dgm:cxn modelId="{825FE67C-C9A9-4C04-9D49-131D1A3915C3}" type="presParOf" srcId="{196FAFE5-BBAF-499C-A841-D45F03A0CD93}" destId="{569B829C-5C33-4F90-8862-052DCF661962}" srcOrd="1" destOrd="0" presId="urn:microsoft.com/office/officeart/2009/3/layout/HorizontalOrganizationChart"/>
    <dgm:cxn modelId="{EB0949F3-C51C-4F38-84B6-6F12CA7E760A}" type="presParOf" srcId="{196FAFE5-BBAF-499C-A841-D45F03A0CD93}" destId="{937867BD-B44C-4050-B7A6-1528255E4500}" srcOrd="2" destOrd="0" presId="urn:microsoft.com/office/officeart/2009/3/layout/HorizontalOrganizationChart"/>
    <dgm:cxn modelId="{870D8F2F-6E02-459A-8988-0BEB34B1D4A5}" type="presParOf" srcId="{CC42758B-A788-4499-9DB1-78E378267F86}" destId="{94B9E30B-14A8-4F84-98FE-CA1B444FE60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2F44E3-789D-4FDA-B1E2-F1BCC821A71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42DC8F-FD79-4D03-9245-1576DFE3CF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Compliance builds culture and not to just check boxes</a:t>
          </a:r>
        </a:p>
      </dgm:t>
    </dgm:pt>
    <dgm:pt modelId="{310456F6-EE93-4784-93E7-C043A1D4709A}" type="parTrans" cxnId="{38EEE91B-1ABE-4FF3-955C-63D991002606}">
      <dgm:prSet/>
      <dgm:spPr/>
      <dgm:t>
        <a:bodyPr/>
        <a:lstStyle/>
        <a:p>
          <a:endParaRPr lang="en-US"/>
        </a:p>
      </dgm:t>
    </dgm:pt>
    <dgm:pt modelId="{B7BFE88A-80EE-4962-BBC4-8BAD5BDC53D4}" type="sibTrans" cxnId="{38EEE91B-1ABE-4FF3-955C-63D991002606}">
      <dgm:prSet/>
      <dgm:spPr/>
      <dgm:t>
        <a:bodyPr/>
        <a:lstStyle/>
        <a:p>
          <a:endParaRPr lang="en-US"/>
        </a:p>
      </dgm:t>
    </dgm:pt>
    <dgm:pt modelId="{C5CCAF3C-DF60-4D39-B3FE-57C09CC5938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Safety Committee gives frontline staff a voice</a:t>
          </a:r>
        </a:p>
      </dgm:t>
    </dgm:pt>
    <dgm:pt modelId="{5CA332BF-3B6C-4182-8CA4-4573EEA816F6}" type="parTrans" cxnId="{F8AF39F1-4868-4546-8192-5ED90A0850E4}">
      <dgm:prSet/>
      <dgm:spPr/>
      <dgm:t>
        <a:bodyPr/>
        <a:lstStyle/>
        <a:p>
          <a:endParaRPr lang="en-US"/>
        </a:p>
      </dgm:t>
    </dgm:pt>
    <dgm:pt modelId="{91011433-70FE-4279-89C3-3276E7407300}" type="sibTrans" cxnId="{F8AF39F1-4868-4546-8192-5ED90A0850E4}">
      <dgm:prSet/>
      <dgm:spPr/>
      <dgm:t>
        <a:bodyPr/>
        <a:lstStyle/>
        <a:p>
          <a:endParaRPr lang="en-US"/>
        </a:p>
      </dgm:t>
    </dgm:pt>
    <dgm:pt modelId="{5B4FB741-4A2E-4E97-9CCA-D0F74C659F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More Reporting = More Prevention</a:t>
          </a:r>
        </a:p>
      </dgm:t>
    </dgm:pt>
    <dgm:pt modelId="{306F52F2-2916-40F9-8A1E-DAF95BB4A9FF}" type="parTrans" cxnId="{4AE81255-5160-42A6-AF91-EA60C15B9E8C}">
      <dgm:prSet/>
      <dgm:spPr/>
      <dgm:t>
        <a:bodyPr/>
        <a:lstStyle/>
        <a:p>
          <a:endParaRPr lang="en-US"/>
        </a:p>
      </dgm:t>
    </dgm:pt>
    <dgm:pt modelId="{F04E4C08-48A3-4B55-B7AB-168B98F6AE36}" type="sibTrans" cxnId="{4AE81255-5160-42A6-AF91-EA60C15B9E8C}">
      <dgm:prSet/>
      <dgm:spPr/>
      <dgm:t>
        <a:bodyPr/>
        <a:lstStyle/>
        <a:p>
          <a:endParaRPr lang="en-US"/>
        </a:p>
      </dgm:t>
    </dgm:pt>
    <dgm:pt modelId="{E6BEC213-BBA5-4964-B1E9-703A0CFBA63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Tangible Results</a:t>
          </a:r>
        </a:p>
      </dgm:t>
    </dgm:pt>
    <dgm:pt modelId="{E73BAC8B-3BF4-49DB-86DF-78D113142964}" type="parTrans" cxnId="{453888A1-2651-4D19-A6AA-CF200BC9AB04}">
      <dgm:prSet/>
      <dgm:spPr/>
      <dgm:t>
        <a:bodyPr/>
        <a:lstStyle/>
        <a:p>
          <a:endParaRPr lang="en-US"/>
        </a:p>
      </dgm:t>
    </dgm:pt>
    <dgm:pt modelId="{44F0FB90-E169-4A37-9831-C303DA90EDFA}" type="sibTrans" cxnId="{453888A1-2651-4D19-A6AA-CF200BC9AB04}">
      <dgm:prSet/>
      <dgm:spPr/>
      <dgm:t>
        <a:bodyPr/>
        <a:lstStyle/>
        <a:p>
          <a:endParaRPr lang="en-US"/>
        </a:p>
      </dgm:t>
    </dgm:pt>
    <dgm:pt modelId="{061B5BA0-8E25-4D66-A8A0-6E80722EE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Fewer Accidents</a:t>
          </a:r>
        </a:p>
      </dgm:t>
    </dgm:pt>
    <dgm:pt modelId="{7121E07A-494D-4473-A6AC-29D7C067D725}" type="parTrans" cxnId="{29FAACC1-D404-4F3C-BCC8-FD6C97B4071E}">
      <dgm:prSet/>
      <dgm:spPr/>
      <dgm:t>
        <a:bodyPr/>
        <a:lstStyle/>
        <a:p>
          <a:endParaRPr lang="en-US"/>
        </a:p>
      </dgm:t>
    </dgm:pt>
    <dgm:pt modelId="{6514BD3D-F112-49C4-8E1F-C789CFE5F906}" type="sibTrans" cxnId="{29FAACC1-D404-4F3C-BCC8-FD6C97B4071E}">
      <dgm:prSet/>
      <dgm:spPr/>
      <dgm:t>
        <a:bodyPr/>
        <a:lstStyle/>
        <a:p>
          <a:endParaRPr lang="en-US"/>
        </a:p>
      </dgm:t>
    </dgm:pt>
    <dgm:pt modelId="{45794C7D-3ECE-44DE-AB93-C21AD69A4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Buy-in</a:t>
          </a:r>
        </a:p>
      </dgm:t>
    </dgm:pt>
    <dgm:pt modelId="{F007EB3F-DDD5-4C96-9D2B-6FEE9388FFDD}" type="parTrans" cxnId="{018ACC87-3448-44E5-A94A-32CB66DE1C73}">
      <dgm:prSet/>
      <dgm:spPr/>
      <dgm:t>
        <a:bodyPr/>
        <a:lstStyle/>
        <a:p>
          <a:endParaRPr lang="en-US"/>
        </a:p>
      </dgm:t>
    </dgm:pt>
    <dgm:pt modelId="{E4156400-58FE-49EE-88AF-CE95B7CD2B4F}" type="sibTrans" cxnId="{018ACC87-3448-44E5-A94A-32CB66DE1C73}">
      <dgm:prSet/>
      <dgm:spPr/>
      <dgm:t>
        <a:bodyPr/>
        <a:lstStyle/>
        <a:p>
          <a:endParaRPr lang="en-US"/>
        </a:p>
      </dgm:t>
    </dgm:pt>
    <dgm:pt modelId="{67BEBCEF-9D9B-4B18-B5EE-70E8CC798B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Stronger Safety Culture</a:t>
          </a:r>
        </a:p>
      </dgm:t>
    </dgm:pt>
    <dgm:pt modelId="{A5307D63-6BDF-44D8-A5B2-7C6FAD37992C}" type="parTrans" cxnId="{33AFF9B4-1A1E-470C-A33F-4D61E688E5F4}">
      <dgm:prSet/>
      <dgm:spPr/>
      <dgm:t>
        <a:bodyPr/>
        <a:lstStyle/>
        <a:p>
          <a:endParaRPr lang="en-US"/>
        </a:p>
      </dgm:t>
    </dgm:pt>
    <dgm:pt modelId="{C269DFD7-31B6-473F-9DCD-B9F7EEA1BA03}" type="sibTrans" cxnId="{33AFF9B4-1A1E-470C-A33F-4D61E688E5F4}">
      <dgm:prSet/>
      <dgm:spPr/>
      <dgm:t>
        <a:bodyPr/>
        <a:lstStyle/>
        <a:p>
          <a:endParaRPr lang="en-US"/>
        </a:p>
      </dgm:t>
    </dgm:pt>
    <dgm:pt modelId="{CA0E519B-65E9-4FB1-9167-D22687E6B416}" type="pres">
      <dgm:prSet presAssocID="{052F44E3-789D-4FDA-B1E2-F1BCC821A713}" presName="root" presStyleCnt="0">
        <dgm:presLayoutVars>
          <dgm:dir/>
          <dgm:resizeHandles val="exact"/>
        </dgm:presLayoutVars>
      </dgm:prSet>
      <dgm:spPr/>
    </dgm:pt>
    <dgm:pt modelId="{1867885B-3CFD-434A-B25A-FC22909AB3D9}" type="pres">
      <dgm:prSet presAssocID="{3642DC8F-FD79-4D03-9245-1576DFE3CF0B}" presName="compNode" presStyleCnt="0"/>
      <dgm:spPr/>
    </dgm:pt>
    <dgm:pt modelId="{FDA14493-9040-4A00-AF21-7FDD14E73635}" type="pres">
      <dgm:prSet presAssocID="{3642DC8F-FD79-4D03-9245-1576DFE3CF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C3D992-BE17-4E0B-BB7F-6036FAAE6691}" type="pres">
      <dgm:prSet presAssocID="{3642DC8F-FD79-4D03-9245-1576DFE3CF0B}" presName="iconSpace" presStyleCnt="0"/>
      <dgm:spPr/>
    </dgm:pt>
    <dgm:pt modelId="{73D126A2-1135-4689-A79B-4623D85B6724}" type="pres">
      <dgm:prSet presAssocID="{3642DC8F-FD79-4D03-9245-1576DFE3CF0B}" presName="parTx" presStyleLbl="revTx" presStyleIdx="0" presStyleCnt="8">
        <dgm:presLayoutVars>
          <dgm:chMax val="0"/>
          <dgm:chPref val="0"/>
        </dgm:presLayoutVars>
      </dgm:prSet>
      <dgm:spPr/>
    </dgm:pt>
    <dgm:pt modelId="{45468069-4E23-4FD1-9628-2B2E303197A0}" type="pres">
      <dgm:prSet presAssocID="{3642DC8F-FD79-4D03-9245-1576DFE3CF0B}" presName="txSpace" presStyleCnt="0"/>
      <dgm:spPr/>
    </dgm:pt>
    <dgm:pt modelId="{AC96E657-97E3-43CF-AA78-549A9DAE1AAA}" type="pres">
      <dgm:prSet presAssocID="{3642DC8F-FD79-4D03-9245-1576DFE3CF0B}" presName="desTx" presStyleLbl="revTx" presStyleIdx="1" presStyleCnt="8">
        <dgm:presLayoutVars/>
      </dgm:prSet>
      <dgm:spPr/>
    </dgm:pt>
    <dgm:pt modelId="{4F3D0864-65DC-4D26-983F-6AEC4A1F4031}" type="pres">
      <dgm:prSet presAssocID="{B7BFE88A-80EE-4962-BBC4-8BAD5BDC53D4}" presName="sibTrans" presStyleCnt="0"/>
      <dgm:spPr/>
    </dgm:pt>
    <dgm:pt modelId="{FD94C0AA-7BA3-406C-B241-F1D64BCB2394}" type="pres">
      <dgm:prSet presAssocID="{C5CCAF3C-DF60-4D39-B3FE-57C09CC59383}" presName="compNode" presStyleCnt="0"/>
      <dgm:spPr/>
    </dgm:pt>
    <dgm:pt modelId="{BE017AF9-3A4A-4ED5-8526-11EAA86C479C}" type="pres">
      <dgm:prSet presAssocID="{C5CCAF3C-DF60-4D39-B3FE-57C09CC593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970A567-A830-44F4-83B0-A75550D5DBED}" type="pres">
      <dgm:prSet presAssocID="{C5CCAF3C-DF60-4D39-B3FE-57C09CC59383}" presName="iconSpace" presStyleCnt="0"/>
      <dgm:spPr/>
    </dgm:pt>
    <dgm:pt modelId="{6FA99BCA-2437-4849-AEDA-5B1643DE6D18}" type="pres">
      <dgm:prSet presAssocID="{C5CCAF3C-DF60-4D39-B3FE-57C09CC59383}" presName="parTx" presStyleLbl="revTx" presStyleIdx="2" presStyleCnt="8">
        <dgm:presLayoutVars>
          <dgm:chMax val="0"/>
          <dgm:chPref val="0"/>
        </dgm:presLayoutVars>
      </dgm:prSet>
      <dgm:spPr/>
    </dgm:pt>
    <dgm:pt modelId="{2DDC2919-FE47-4E5D-A95B-D1E61224EC02}" type="pres">
      <dgm:prSet presAssocID="{C5CCAF3C-DF60-4D39-B3FE-57C09CC59383}" presName="txSpace" presStyleCnt="0"/>
      <dgm:spPr/>
    </dgm:pt>
    <dgm:pt modelId="{C7F3F628-036A-47FD-94C1-FF2576C44C67}" type="pres">
      <dgm:prSet presAssocID="{C5CCAF3C-DF60-4D39-B3FE-57C09CC59383}" presName="desTx" presStyleLbl="revTx" presStyleIdx="3" presStyleCnt="8">
        <dgm:presLayoutVars/>
      </dgm:prSet>
      <dgm:spPr/>
    </dgm:pt>
    <dgm:pt modelId="{22C27BA7-3758-4336-AF68-24CF3CE7CBF1}" type="pres">
      <dgm:prSet presAssocID="{91011433-70FE-4279-89C3-3276E7407300}" presName="sibTrans" presStyleCnt="0"/>
      <dgm:spPr/>
    </dgm:pt>
    <dgm:pt modelId="{6DD04D4C-2D21-4ABF-B4AD-8F2E039CC4C0}" type="pres">
      <dgm:prSet presAssocID="{5B4FB741-4A2E-4E97-9CCA-D0F74C659F6C}" presName="compNode" presStyleCnt="0"/>
      <dgm:spPr/>
    </dgm:pt>
    <dgm:pt modelId="{0ECA4B14-6F9A-47CD-81AF-D1FD72CC6ED8}" type="pres">
      <dgm:prSet presAssocID="{5B4FB741-4A2E-4E97-9CCA-D0F74C659F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D143161-3781-4A5E-A559-DB0EDD52FE58}" type="pres">
      <dgm:prSet presAssocID="{5B4FB741-4A2E-4E97-9CCA-D0F74C659F6C}" presName="iconSpace" presStyleCnt="0"/>
      <dgm:spPr/>
    </dgm:pt>
    <dgm:pt modelId="{11E2AFD9-38BA-40FC-882F-489137B087BF}" type="pres">
      <dgm:prSet presAssocID="{5B4FB741-4A2E-4E97-9CCA-D0F74C659F6C}" presName="parTx" presStyleLbl="revTx" presStyleIdx="4" presStyleCnt="8">
        <dgm:presLayoutVars>
          <dgm:chMax val="0"/>
          <dgm:chPref val="0"/>
        </dgm:presLayoutVars>
      </dgm:prSet>
      <dgm:spPr/>
    </dgm:pt>
    <dgm:pt modelId="{DEFA16C8-ECA0-4D72-9E6E-D7B374658336}" type="pres">
      <dgm:prSet presAssocID="{5B4FB741-4A2E-4E97-9CCA-D0F74C659F6C}" presName="txSpace" presStyleCnt="0"/>
      <dgm:spPr/>
    </dgm:pt>
    <dgm:pt modelId="{F68F1005-C76E-4DBC-90EA-0CA07BFCA89C}" type="pres">
      <dgm:prSet presAssocID="{5B4FB741-4A2E-4E97-9CCA-D0F74C659F6C}" presName="desTx" presStyleLbl="revTx" presStyleIdx="5" presStyleCnt="8">
        <dgm:presLayoutVars/>
      </dgm:prSet>
      <dgm:spPr/>
    </dgm:pt>
    <dgm:pt modelId="{620D7CA7-1718-4F33-AF4C-D4595734D90F}" type="pres">
      <dgm:prSet presAssocID="{F04E4C08-48A3-4B55-B7AB-168B98F6AE36}" presName="sibTrans" presStyleCnt="0"/>
      <dgm:spPr/>
    </dgm:pt>
    <dgm:pt modelId="{21D6D0CA-88DC-418C-BA61-0F49C521FD63}" type="pres">
      <dgm:prSet presAssocID="{E6BEC213-BBA5-4964-B1E9-703A0CFBA633}" presName="compNode" presStyleCnt="0"/>
      <dgm:spPr/>
    </dgm:pt>
    <dgm:pt modelId="{77D2BE7E-5B71-4B35-BB22-0166F546A8F4}" type="pres">
      <dgm:prSet presAssocID="{E6BEC213-BBA5-4964-B1E9-703A0CFBA6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294B54E-3C3F-4CAD-B06B-807AB4046396}" type="pres">
      <dgm:prSet presAssocID="{E6BEC213-BBA5-4964-B1E9-703A0CFBA633}" presName="iconSpace" presStyleCnt="0"/>
      <dgm:spPr/>
    </dgm:pt>
    <dgm:pt modelId="{42A84F4C-3446-40F0-8901-217F7DFF5E7B}" type="pres">
      <dgm:prSet presAssocID="{E6BEC213-BBA5-4964-B1E9-703A0CFBA633}" presName="parTx" presStyleLbl="revTx" presStyleIdx="6" presStyleCnt="8">
        <dgm:presLayoutVars>
          <dgm:chMax val="0"/>
          <dgm:chPref val="0"/>
        </dgm:presLayoutVars>
      </dgm:prSet>
      <dgm:spPr/>
    </dgm:pt>
    <dgm:pt modelId="{17DDA74C-9113-419E-9913-424599823993}" type="pres">
      <dgm:prSet presAssocID="{E6BEC213-BBA5-4964-B1E9-703A0CFBA633}" presName="txSpace" presStyleCnt="0"/>
      <dgm:spPr/>
    </dgm:pt>
    <dgm:pt modelId="{74DD28FC-522E-4145-ACFD-64CEA4790FDA}" type="pres">
      <dgm:prSet presAssocID="{E6BEC213-BBA5-4964-B1E9-703A0CFBA633}" presName="desTx" presStyleLbl="revTx" presStyleIdx="7" presStyleCnt="8">
        <dgm:presLayoutVars/>
      </dgm:prSet>
      <dgm:spPr/>
    </dgm:pt>
  </dgm:ptLst>
  <dgm:cxnLst>
    <dgm:cxn modelId="{F8DE1613-D50A-4EDB-BD96-3E14C50EE99B}" type="presOf" srcId="{45794C7D-3ECE-44DE-AB93-C21AD69A4542}" destId="{74DD28FC-522E-4145-ACFD-64CEA4790FDA}" srcOrd="0" destOrd="1" presId="urn:microsoft.com/office/officeart/2018/2/layout/IconLabelDescriptionList"/>
    <dgm:cxn modelId="{38EEE91B-1ABE-4FF3-955C-63D991002606}" srcId="{052F44E3-789D-4FDA-B1E2-F1BCC821A713}" destId="{3642DC8F-FD79-4D03-9245-1576DFE3CF0B}" srcOrd="0" destOrd="0" parTransId="{310456F6-EE93-4784-93E7-C043A1D4709A}" sibTransId="{B7BFE88A-80EE-4962-BBC4-8BAD5BDC53D4}"/>
    <dgm:cxn modelId="{38AC211F-872B-41C6-8DC7-A42F198B31C7}" type="presOf" srcId="{5B4FB741-4A2E-4E97-9CCA-D0F74C659F6C}" destId="{11E2AFD9-38BA-40FC-882F-489137B087BF}" srcOrd="0" destOrd="0" presId="urn:microsoft.com/office/officeart/2018/2/layout/IconLabelDescriptionList"/>
    <dgm:cxn modelId="{83B33B54-D934-4043-90EE-A5731EB6CA2C}" type="presOf" srcId="{052F44E3-789D-4FDA-B1E2-F1BCC821A713}" destId="{CA0E519B-65E9-4FB1-9167-D22687E6B416}" srcOrd="0" destOrd="0" presId="urn:microsoft.com/office/officeart/2018/2/layout/IconLabelDescriptionList"/>
    <dgm:cxn modelId="{4AE81255-5160-42A6-AF91-EA60C15B9E8C}" srcId="{052F44E3-789D-4FDA-B1E2-F1BCC821A713}" destId="{5B4FB741-4A2E-4E97-9CCA-D0F74C659F6C}" srcOrd="2" destOrd="0" parTransId="{306F52F2-2916-40F9-8A1E-DAF95BB4A9FF}" sibTransId="{F04E4C08-48A3-4B55-B7AB-168B98F6AE36}"/>
    <dgm:cxn modelId="{018ACC87-3448-44E5-A94A-32CB66DE1C73}" srcId="{E6BEC213-BBA5-4964-B1E9-703A0CFBA633}" destId="{45794C7D-3ECE-44DE-AB93-C21AD69A4542}" srcOrd="1" destOrd="0" parTransId="{F007EB3F-DDD5-4C96-9D2B-6FEE9388FFDD}" sibTransId="{E4156400-58FE-49EE-88AF-CE95B7CD2B4F}"/>
    <dgm:cxn modelId="{453888A1-2651-4D19-A6AA-CF200BC9AB04}" srcId="{052F44E3-789D-4FDA-B1E2-F1BCC821A713}" destId="{E6BEC213-BBA5-4964-B1E9-703A0CFBA633}" srcOrd="3" destOrd="0" parTransId="{E73BAC8B-3BF4-49DB-86DF-78D113142964}" sibTransId="{44F0FB90-E169-4A37-9831-C303DA90EDFA}"/>
    <dgm:cxn modelId="{33AFF9B4-1A1E-470C-A33F-4D61E688E5F4}" srcId="{E6BEC213-BBA5-4964-B1E9-703A0CFBA633}" destId="{67BEBCEF-9D9B-4B18-B5EE-70E8CC798B9C}" srcOrd="2" destOrd="0" parTransId="{A5307D63-6BDF-44D8-A5B2-7C6FAD37992C}" sibTransId="{C269DFD7-31B6-473F-9DCD-B9F7EEA1BA03}"/>
    <dgm:cxn modelId="{B213CCC0-D1A6-40CF-8244-F581076A1A60}" type="presOf" srcId="{3642DC8F-FD79-4D03-9245-1576DFE3CF0B}" destId="{73D126A2-1135-4689-A79B-4623D85B6724}" srcOrd="0" destOrd="0" presId="urn:microsoft.com/office/officeart/2018/2/layout/IconLabelDescriptionList"/>
    <dgm:cxn modelId="{29FAACC1-D404-4F3C-BCC8-FD6C97B4071E}" srcId="{E6BEC213-BBA5-4964-B1E9-703A0CFBA633}" destId="{061B5BA0-8E25-4D66-A8A0-6E80722EED8A}" srcOrd="0" destOrd="0" parTransId="{7121E07A-494D-4473-A6AC-29D7C067D725}" sibTransId="{6514BD3D-F112-49C4-8E1F-C789CFE5F906}"/>
    <dgm:cxn modelId="{7D0A82C4-9322-4B89-BCD7-A12B185EF3A0}" type="presOf" srcId="{67BEBCEF-9D9B-4B18-B5EE-70E8CC798B9C}" destId="{74DD28FC-522E-4145-ACFD-64CEA4790FDA}" srcOrd="0" destOrd="2" presId="urn:microsoft.com/office/officeart/2018/2/layout/IconLabelDescriptionList"/>
    <dgm:cxn modelId="{400177C9-5CCF-4118-8868-C91E4C894524}" type="presOf" srcId="{061B5BA0-8E25-4D66-A8A0-6E80722EED8A}" destId="{74DD28FC-522E-4145-ACFD-64CEA4790FDA}" srcOrd="0" destOrd="0" presId="urn:microsoft.com/office/officeart/2018/2/layout/IconLabelDescriptionList"/>
    <dgm:cxn modelId="{E8648DD8-6E77-4C7E-9294-BC108D97DFB7}" type="presOf" srcId="{E6BEC213-BBA5-4964-B1E9-703A0CFBA633}" destId="{42A84F4C-3446-40F0-8901-217F7DFF5E7B}" srcOrd="0" destOrd="0" presId="urn:microsoft.com/office/officeart/2018/2/layout/IconLabelDescriptionList"/>
    <dgm:cxn modelId="{C18F5FDE-F4C9-4994-8F5A-BAD4A99825FB}" type="presOf" srcId="{C5CCAF3C-DF60-4D39-B3FE-57C09CC59383}" destId="{6FA99BCA-2437-4849-AEDA-5B1643DE6D18}" srcOrd="0" destOrd="0" presId="urn:microsoft.com/office/officeart/2018/2/layout/IconLabelDescriptionList"/>
    <dgm:cxn modelId="{F8AF39F1-4868-4546-8192-5ED90A0850E4}" srcId="{052F44E3-789D-4FDA-B1E2-F1BCC821A713}" destId="{C5CCAF3C-DF60-4D39-B3FE-57C09CC59383}" srcOrd="1" destOrd="0" parTransId="{5CA332BF-3B6C-4182-8CA4-4573EEA816F6}" sibTransId="{91011433-70FE-4279-89C3-3276E7407300}"/>
    <dgm:cxn modelId="{ED1EDF6E-8864-482A-93CC-114F2E8D8082}" type="presParOf" srcId="{CA0E519B-65E9-4FB1-9167-D22687E6B416}" destId="{1867885B-3CFD-434A-B25A-FC22909AB3D9}" srcOrd="0" destOrd="0" presId="urn:microsoft.com/office/officeart/2018/2/layout/IconLabelDescriptionList"/>
    <dgm:cxn modelId="{D212AB0C-536B-4EE0-9B9C-E96AC7039DE0}" type="presParOf" srcId="{1867885B-3CFD-434A-B25A-FC22909AB3D9}" destId="{FDA14493-9040-4A00-AF21-7FDD14E73635}" srcOrd="0" destOrd="0" presId="urn:microsoft.com/office/officeart/2018/2/layout/IconLabelDescriptionList"/>
    <dgm:cxn modelId="{7442909E-7DE3-40E2-A8D7-7ED8068E5BEF}" type="presParOf" srcId="{1867885B-3CFD-434A-B25A-FC22909AB3D9}" destId="{92C3D992-BE17-4E0B-BB7F-6036FAAE6691}" srcOrd="1" destOrd="0" presId="urn:microsoft.com/office/officeart/2018/2/layout/IconLabelDescriptionList"/>
    <dgm:cxn modelId="{241C0F5B-90FA-4758-8953-92C41ACCF7DE}" type="presParOf" srcId="{1867885B-3CFD-434A-B25A-FC22909AB3D9}" destId="{73D126A2-1135-4689-A79B-4623D85B6724}" srcOrd="2" destOrd="0" presId="urn:microsoft.com/office/officeart/2018/2/layout/IconLabelDescriptionList"/>
    <dgm:cxn modelId="{F4B85CE2-C72D-4029-9832-8A9DC0810D04}" type="presParOf" srcId="{1867885B-3CFD-434A-B25A-FC22909AB3D9}" destId="{45468069-4E23-4FD1-9628-2B2E303197A0}" srcOrd="3" destOrd="0" presId="urn:microsoft.com/office/officeart/2018/2/layout/IconLabelDescriptionList"/>
    <dgm:cxn modelId="{9F55F327-2A7F-4F82-A14D-08B6F620912D}" type="presParOf" srcId="{1867885B-3CFD-434A-B25A-FC22909AB3D9}" destId="{AC96E657-97E3-43CF-AA78-549A9DAE1AAA}" srcOrd="4" destOrd="0" presId="urn:microsoft.com/office/officeart/2018/2/layout/IconLabelDescriptionList"/>
    <dgm:cxn modelId="{C7DA89E5-E60A-4D0C-8402-432421F82065}" type="presParOf" srcId="{CA0E519B-65E9-4FB1-9167-D22687E6B416}" destId="{4F3D0864-65DC-4D26-983F-6AEC4A1F4031}" srcOrd="1" destOrd="0" presId="urn:microsoft.com/office/officeart/2018/2/layout/IconLabelDescriptionList"/>
    <dgm:cxn modelId="{2754755C-BFD2-46A7-BF38-D116E255B683}" type="presParOf" srcId="{CA0E519B-65E9-4FB1-9167-D22687E6B416}" destId="{FD94C0AA-7BA3-406C-B241-F1D64BCB2394}" srcOrd="2" destOrd="0" presId="urn:microsoft.com/office/officeart/2018/2/layout/IconLabelDescriptionList"/>
    <dgm:cxn modelId="{BA42D988-EA7B-4352-8CA1-B8DDC2ED0D92}" type="presParOf" srcId="{FD94C0AA-7BA3-406C-B241-F1D64BCB2394}" destId="{BE017AF9-3A4A-4ED5-8526-11EAA86C479C}" srcOrd="0" destOrd="0" presId="urn:microsoft.com/office/officeart/2018/2/layout/IconLabelDescriptionList"/>
    <dgm:cxn modelId="{CC809BCD-2D01-4195-806D-CB8ABEF470A4}" type="presParOf" srcId="{FD94C0AA-7BA3-406C-B241-F1D64BCB2394}" destId="{D970A567-A830-44F4-83B0-A75550D5DBED}" srcOrd="1" destOrd="0" presId="urn:microsoft.com/office/officeart/2018/2/layout/IconLabelDescriptionList"/>
    <dgm:cxn modelId="{E165C523-68EB-47F7-AA94-3F329062041D}" type="presParOf" srcId="{FD94C0AA-7BA3-406C-B241-F1D64BCB2394}" destId="{6FA99BCA-2437-4849-AEDA-5B1643DE6D18}" srcOrd="2" destOrd="0" presId="urn:microsoft.com/office/officeart/2018/2/layout/IconLabelDescriptionList"/>
    <dgm:cxn modelId="{448403D8-73F9-480D-B86E-06A776E198E9}" type="presParOf" srcId="{FD94C0AA-7BA3-406C-B241-F1D64BCB2394}" destId="{2DDC2919-FE47-4E5D-A95B-D1E61224EC02}" srcOrd="3" destOrd="0" presId="urn:microsoft.com/office/officeart/2018/2/layout/IconLabelDescriptionList"/>
    <dgm:cxn modelId="{A92EC34E-E610-4D50-890C-D442401AB8D3}" type="presParOf" srcId="{FD94C0AA-7BA3-406C-B241-F1D64BCB2394}" destId="{C7F3F628-036A-47FD-94C1-FF2576C44C67}" srcOrd="4" destOrd="0" presId="urn:microsoft.com/office/officeart/2018/2/layout/IconLabelDescriptionList"/>
    <dgm:cxn modelId="{04576B8B-BE58-41C8-9B16-3B15247D8972}" type="presParOf" srcId="{CA0E519B-65E9-4FB1-9167-D22687E6B416}" destId="{22C27BA7-3758-4336-AF68-24CF3CE7CBF1}" srcOrd="3" destOrd="0" presId="urn:microsoft.com/office/officeart/2018/2/layout/IconLabelDescriptionList"/>
    <dgm:cxn modelId="{9EB8F469-B85D-4285-A0F9-7F6BDEF35A4C}" type="presParOf" srcId="{CA0E519B-65E9-4FB1-9167-D22687E6B416}" destId="{6DD04D4C-2D21-4ABF-B4AD-8F2E039CC4C0}" srcOrd="4" destOrd="0" presId="urn:microsoft.com/office/officeart/2018/2/layout/IconLabelDescriptionList"/>
    <dgm:cxn modelId="{9E644ECA-C6B6-4E74-91F4-578E93C4F5E5}" type="presParOf" srcId="{6DD04D4C-2D21-4ABF-B4AD-8F2E039CC4C0}" destId="{0ECA4B14-6F9A-47CD-81AF-D1FD72CC6ED8}" srcOrd="0" destOrd="0" presId="urn:microsoft.com/office/officeart/2018/2/layout/IconLabelDescriptionList"/>
    <dgm:cxn modelId="{A43DB234-F7DE-4B05-B956-1710045FBD47}" type="presParOf" srcId="{6DD04D4C-2D21-4ABF-B4AD-8F2E039CC4C0}" destId="{DD143161-3781-4A5E-A559-DB0EDD52FE58}" srcOrd="1" destOrd="0" presId="urn:microsoft.com/office/officeart/2018/2/layout/IconLabelDescriptionList"/>
    <dgm:cxn modelId="{3C95700E-DB30-45AF-9468-65289ACBF962}" type="presParOf" srcId="{6DD04D4C-2D21-4ABF-B4AD-8F2E039CC4C0}" destId="{11E2AFD9-38BA-40FC-882F-489137B087BF}" srcOrd="2" destOrd="0" presId="urn:microsoft.com/office/officeart/2018/2/layout/IconLabelDescriptionList"/>
    <dgm:cxn modelId="{6E4E9F1E-4DFC-4BC1-95E1-AE25B91051F9}" type="presParOf" srcId="{6DD04D4C-2D21-4ABF-B4AD-8F2E039CC4C0}" destId="{DEFA16C8-ECA0-4D72-9E6E-D7B374658336}" srcOrd="3" destOrd="0" presId="urn:microsoft.com/office/officeart/2018/2/layout/IconLabelDescriptionList"/>
    <dgm:cxn modelId="{56A594E4-14F2-42B8-B380-8998AF2D5788}" type="presParOf" srcId="{6DD04D4C-2D21-4ABF-B4AD-8F2E039CC4C0}" destId="{F68F1005-C76E-4DBC-90EA-0CA07BFCA89C}" srcOrd="4" destOrd="0" presId="urn:microsoft.com/office/officeart/2018/2/layout/IconLabelDescriptionList"/>
    <dgm:cxn modelId="{5D4E3143-AA79-4F94-A0EC-67E97D47C74D}" type="presParOf" srcId="{CA0E519B-65E9-4FB1-9167-D22687E6B416}" destId="{620D7CA7-1718-4F33-AF4C-D4595734D90F}" srcOrd="5" destOrd="0" presId="urn:microsoft.com/office/officeart/2018/2/layout/IconLabelDescriptionList"/>
    <dgm:cxn modelId="{AF2270BE-8601-43EB-85A5-D8131A09C813}" type="presParOf" srcId="{CA0E519B-65E9-4FB1-9167-D22687E6B416}" destId="{21D6D0CA-88DC-418C-BA61-0F49C521FD63}" srcOrd="6" destOrd="0" presId="urn:microsoft.com/office/officeart/2018/2/layout/IconLabelDescriptionList"/>
    <dgm:cxn modelId="{20F09E92-6A82-4F59-8619-2D75CB0EF388}" type="presParOf" srcId="{21D6D0CA-88DC-418C-BA61-0F49C521FD63}" destId="{77D2BE7E-5B71-4B35-BB22-0166F546A8F4}" srcOrd="0" destOrd="0" presId="urn:microsoft.com/office/officeart/2018/2/layout/IconLabelDescriptionList"/>
    <dgm:cxn modelId="{3C308013-C2F1-4830-B3CD-0468A7F7F12C}" type="presParOf" srcId="{21D6D0CA-88DC-418C-BA61-0F49C521FD63}" destId="{9294B54E-3C3F-4CAD-B06B-807AB4046396}" srcOrd="1" destOrd="0" presId="urn:microsoft.com/office/officeart/2018/2/layout/IconLabelDescriptionList"/>
    <dgm:cxn modelId="{3A597E1C-6600-4CDC-9F6D-132B50A3D806}" type="presParOf" srcId="{21D6D0CA-88DC-418C-BA61-0F49C521FD63}" destId="{42A84F4C-3446-40F0-8901-217F7DFF5E7B}" srcOrd="2" destOrd="0" presId="urn:microsoft.com/office/officeart/2018/2/layout/IconLabelDescriptionList"/>
    <dgm:cxn modelId="{2767D460-10C5-4603-9895-D4BAEBBABEE2}" type="presParOf" srcId="{21D6D0CA-88DC-418C-BA61-0F49C521FD63}" destId="{17DDA74C-9113-419E-9913-424599823993}" srcOrd="3" destOrd="0" presId="urn:microsoft.com/office/officeart/2018/2/layout/IconLabelDescriptionList"/>
    <dgm:cxn modelId="{76D5B7E4-4ADE-4635-9931-F90BCACED732}" type="presParOf" srcId="{21D6D0CA-88DC-418C-BA61-0F49C521FD63}" destId="{74DD28FC-522E-4145-ACFD-64CEA4790F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7ECA48-5EEB-4A59-8154-72904F266A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FB4F0F-9679-4A60-8834-F28DC1667456}">
      <dgm:prSet/>
      <dgm:spPr/>
      <dgm:t>
        <a:bodyPr/>
        <a:lstStyle/>
        <a:p>
          <a:r>
            <a:rPr lang="en-US"/>
            <a:t>Do you have a Safety Committee?</a:t>
          </a:r>
        </a:p>
      </dgm:t>
    </dgm:pt>
    <dgm:pt modelId="{DB7A14F2-E3FE-47D3-844D-3A0C04014466}" type="parTrans" cxnId="{29635325-5F93-4E02-B52F-3CBF78BFBA92}">
      <dgm:prSet/>
      <dgm:spPr/>
      <dgm:t>
        <a:bodyPr/>
        <a:lstStyle/>
        <a:p>
          <a:endParaRPr lang="en-US"/>
        </a:p>
      </dgm:t>
    </dgm:pt>
    <dgm:pt modelId="{DB9DDBD8-CA5C-4EEB-A118-3FE3F20E9100}" type="sibTrans" cxnId="{29635325-5F93-4E02-B52F-3CBF78BFBA92}">
      <dgm:prSet/>
      <dgm:spPr/>
      <dgm:t>
        <a:bodyPr/>
        <a:lstStyle/>
        <a:p>
          <a:endParaRPr lang="en-US"/>
        </a:p>
      </dgm:t>
    </dgm:pt>
    <dgm:pt modelId="{E9FB583D-477A-451D-A819-6F292B3CD018}">
      <dgm:prSet/>
      <dgm:spPr/>
      <dgm:t>
        <a:bodyPr/>
        <a:lstStyle/>
        <a:p>
          <a:r>
            <a:rPr lang="en-US"/>
            <a:t>What works best for you?</a:t>
          </a:r>
        </a:p>
      </dgm:t>
    </dgm:pt>
    <dgm:pt modelId="{7EDC2089-866E-453E-8BE4-6D2947A7B46A}" type="parTrans" cxnId="{DE03D6FE-3047-4553-833B-85DA69830BDD}">
      <dgm:prSet/>
      <dgm:spPr/>
      <dgm:t>
        <a:bodyPr/>
        <a:lstStyle/>
        <a:p>
          <a:endParaRPr lang="en-US"/>
        </a:p>
      </dgm:t>
    </dgm:pt>
    <dgm:pt modelId="{BD15DF72-001A-4353-A41E-A5E564726DB8}" type="sibTrans" cxnId="{DE03D6FE-3047-4553-833B-85DA69830BDD}">
      <dgm:prSet/>
      <dgm:spPr/>
      <dgm:t>
        <a:bodyPr/>
        <a:lstStyle/>
        <a:p>
          <a:endParaRPr lang="en-US"/>
        </a:p>
      </dgm:t>
    </dgm:pt>
    <dgm:pt modelId="{C85BC7F8-C39F-4C1A-952B-6CB5FD81457E}" type="pres">
      <dgm:prSet presAssocID="{C97ECA48-5EEB-4A59-8154-72904F266A09}" presName="root" presStyleCnt="0">
        <dgm:presLayoutVars>
          <dgm:dir/>
          <dgm:resizeHandles val="exact"/>
        </dgm:presLayoutVars>
      </dgm:prSet>
      <dgm:spPr/>
    </dgm:pt>
    <dgm:pt modelId="{8457A644-6749-468D-81ED-CCAFA0B8FA3B}" type="pres">
      <dgm:prSet presAssocID="{A4FB4F0F-9679-4A60-8834-F28DC1667456}" presName="compNode" presStyleCnt="0"/>
      <dgm:spPr/>
    </dgm:pt>
    <dgm:pt modelId="{4098223E-FD55-4947-AECB-BDAD336EF864}" type="pres">
      <dgm:prSet presAssocID="{A4FB4F0F-9679-4A60-8834-F28DC16674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0131163-7F87-441E-895A-867F7C25E784}" type="pres">
      <dgm:prSet presAssocID="{A4FB4F0F-9679-4A60-8834-F28DC1667456}" presName="spaceRect" presStyleCnt="0"/>
      <dgm:spPr/>
    </dgm:pt>
    <dgm:pt modelId="{FE7248B0-B082-406F-8E41-290D511A0EB1}" type="pres">
      <dgm:prSet presAssocID="{A4FB4F0F-9679-4A60-8834-F28DC1667456}" presName="textRect" presStyleLbl="revTx" presStyleIdx="0" presStyleCnt="2">
        <dgm:presLayoutVars>
          <dgm:chMax val="1"/>
          <dgm:chPref val="1"/>
        </dgm:presLayoutVars>
      </dgm:prSet>
      <dgm:spPr/>
    </dgm:pt>
    <dgm:pt modelId="{0E6B409A-C5B4-406A-8D80-2B12AC39717A}" type="pres">
      <dgm:prSet presAssocID="{DB9DDBD8-CA5C-4EEB-A118-3FE3F20E9100}" presName="sibTrans" presStyleCnt="0"/>
      <dgm:spPr/>
    </dgm:pt>
    <dgm:pt modelId="{5B5B784A-10C5-4837-9188-0C0912AA8C6B}" type="pres">
      <dgm:prSet presAssocID="{E9FB583D-477A-451D-A819-6F292B3CD018}" presName="compNode" presStyleCnt="0"/>
      <dgm:spPr/>
    </dgm:pt>
    <dgm:pt modelId="{836A34F0-2110-49F8-AA34-D9716CA1B4B9}" type="pres">
      <dgm:prSet presAssocID="{E9FB583D-477A-451D-A819-6F292B3CD0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78A08AE9-30A3-4C3F-B7E6-7EE4379A984C}" type="pres">
      <dgm:prSet presAssocID="{E9FB583D-477A-451D-A819-6F292B3CD018}" presName="spaceRect" presStyleCnt="0"/>
      <dgm:spPr/>
    </dgm:pt>
    <dgm:pt modelId="{1601AEB4-F811-4BAA-BC6E-29EAB0D42603}" type="pres">
      <dgm:prSet presAssocID="{E9FB583D-477A-451D-A819-6F292B3CD01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9635325-5F93-4E02-B52F-3CBF78BFBA92}" srcId="{C97ECA48-5EEB-4A59-8154-72904F266A09}" destId="{A4FB4F0F-9679-4A60-8834-F28DC1667456}" srcOrd="0" destOrd="0" parTransId="{DB7A14F2-E3FE-47D3-844D-3A0C04014466}" sibTransId="{DB9DDBD8-CA5C-4EEB-A118-3FE3F20E9100}"/>
    <dgm:cxn modelId="{367CC175-AA82-4A2A-9116-D3488EAC7722}" type="presOf" srcId="{E9FB583D-477A-451D-A819-6F292B3CD018}" destId="{1601AEB4-F811-4BAA-BC6E-29EAB0D42603}" srcOrd="0" destOrd="0" presId="urn:microsoft.com/office/officeart/2018/2/layout/IconLabelList"/>
    <dgm:cxn modelId="{D4402C8A-D793-49E9-BD21-B1ACDFE1750A}" type="presOf" srcId="{C97ECA48-5EEB-4A59-8154-72904F266A09}" destId="{C85BC7F8-C39F-4C1A-952B-6CB5FD81457E}" srcOrd="0" destOrd="0" presId="urn:microsoft.com/office/officeart/2018/2/layout/IconLabelList"/>
    <dgm:cxn modelId="{7AF7B2C2-6518-4B54-81A2-B7436EE01DDC}" type="presOf" srcId="{A4FB4F0F-9679-4A60-8834-F28DC1667456}" destId="{FE7248B0-B082-406F-8E41-290D511A0EB1}" srcOrd="0" destOrd="0" presId="urn:microsoft.com/office/officeart/2018/2/layout/IconLabelList"/>
    <dgm:cxn modelId="{DE03D6FE-3047-4553-833B-85DA69830BDD}" srcId="{C97ECA48-5EEB-4A59-8154-72904F266A09}" destId="{E9FB583D-477A-451D-A819-6F292B3CD018}" srcOrd="1" destOrd="0" parTransId="{7EDC2089-866E-453E-8BE4-6D2947A7B46A}" sibTransId="{BD15DF72-001A-4353-A41E-A5E564726DB8}"/>
    <dgm:cxn modelId="{0E81C9DD-565C-4570-BBB4-E960D9326A35}" type="presParOf" srcId="{C85BC7F8-C39F-4C1A-952B-6CB5FD81457E}" destId="{8457A644-6749-468D-81ED-CCAFA0B8FA3B}" srcOrd="0" destOrd="0" presId="urn:microsoft.com/office/officeart/2018/2/layout/IconLabelList"/>
    <dgm:cxn modelId="{B192004C-B525-44E5-9500-35A3A7E9658E}" type="presParOf" srcId="{8457A644-6749-468D-81ED-CCAFA0B8FA3B}" destId="{4098223E-FD55-4947-AECB-BDAD336EF864}" srcOrd="0" destOrd="0" presId="urn:microsoft.com/office/officeart/2018/2/layout/IconLabelList"/>
    <dgm:cxn modelId="{3A9B814C-1412-4B9B-AFE1-37A6EB9378A6}" type="presParOf" srcId="{8457A644-6749-468D-81ED-CCAFA0B8FA3B}" destId="{80131163-7F87-441E-895A-867F7C25E784}" srcOrd="1" destOrd="0" presId="urn:microsoft.com/office/officeart/2018/2/layout/IconLabelList"/>
    <dgm:cxn modelId="{8D7142DA-0AD3-4DAE-ADEA-78EA05296007}" type="presParOf" srcId="{8457A644-6749-468D-81ED-CCAFA0B8FA3B}" destId="{FE7248B0-B082-406F-8E41-290D511A0EB1}" srcOrd="2" destOrd="0" presId="urn:microsoft.com/office/officeart/2018/2/layout/IconLabelList"/>
    <dgm:cxn modelId="{90E41FDC-E701-4E2F-AC47-0B69CBF09536}" type="presParOf" srcId="{C85BC7F8-C39F-4C1A-952B-6CB5FD81457E}" destId="{0E6B409A-C5B4-406A-8D80-2B12AC39717A}" srcOrd="1" destOrd="0" presId="urn:microsoft.com/office/officeart/2018/2/layout/IconLabelList"/>
    <dgm:cxn modelId="{9B80F337-CA58-4783-98EA-60C017770817}" type="presParOf" srcId="{C85BC7F8-C39F-4C1A-952B-6CB5FD81457E}" destId="{5B5B784A-10C5-4837-9188-0C0912AA8C6B}" srcOrd="2" destOrd="0" presId="urn:microsoft.com/office/officeart/2018/2/layout/IconLabelList"/>
    <dgm:cxn modelId="{475C2296-306E-4773-A35C-4F0C322EA73E}" type="presParOf" srcId="{5B5B784A-10C5-4837-9188-0C0912AA8C6B}" destId="{836A34F0-2110-49F8-AA34-D9716CA1B4B9}" srcOrd="0" destOrd="0" presId="urn:microsoft.com/office/officeart/2018/2/layout/IconLabelList"/>
    <dgm:cxn modelId="{40857343-C2EC-4FF2-A441-66F154B60C1D}" type="presParOf" srcId="{5B5B784A-10C5-4837-9188-0C0912AA8C6B}" destId="{78A08AE9-30A3-4C3F-B7E6-7EE4379A984C}" srcOrd="1" destOrd="0" presId="urn:microsoft.com/office/officeart/2018/2/layout/IconLabelList"/>
    <dgm:cxn modelId="{6540AD89-4B3F-4C81-A016-2042D2A85408}" type="presParOf" srcId="{5B5B784A-10C5-4837-9188-0C0912AA8C6B}" destId="{1601AEB4-F811-4BAA-BC6E-29EAB0D426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5C7F0C-CBD7-42DB-9BB9-D683D1A5530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E87448F-4F91-4E67-B076-B0ECA9BD237E}">
      <dgm:prSet/>
      <dgm:spPr/>
      <dgm:t>
        <a:bodyPr/>
        <a:lstStyle/>
        <a:p>
          <a:pPr>
            <a:defRPr b="1"/>
          </a:pPr>
          <a:r>
            <a:rPr lang="en-US"/>
            <a:t>Transit Chief</a:t>
          </a:r>
        </a:p>
      </dgm:t>
    </dgm:pt>
    <dgm:pt modelId="{77221831-D1BD-41C8-BD8A-9E5CB0BC0E94}" type="parTrans" cxnId="{74CD3586-7CEC-49D1-A96E-F3D724E2ABF1}">
      <dgm:prSet/>
      <dgm:spPr/>
      <dgm:t>
        <a:bodyPr/>
        <a:lstStyle/>
        <a:p>
          <a:endParaRPr lang="en-US"/>
        </a:p>
      </dgm:t>
    </dgm:pt>
    <dgm:pt modelId="{A86C43EB-DC52-4C9F-85C8-60B1BFE55D98}" type="sibTrans" cxnId="{74CD3586-7CEC-49D1-A96E-F3D724E2ABF1}">
      <dgm:prSet/>
      <dgm:spPr/>
      <dgm:t>
        <a:bodyPr/>
        <a:lstStyle/>
        <a:p>
          <a:endParaRPr lang="en-US"/>
        </a:p>
      </dgm:t>
    </dgm:pt>
    <dgm:pt modelId="{6DB1735A-BBB0-42B0-8365-820BAF16F3B6}">
      <dgm:prSet/>
      <dgm:spPr/>
      <dgm:t>
        <a:bodyPr/>
        <a:lstStyle/>
        <a:p>
          <a:r>
            <a:rPr lang="en-US"/>
            <a:t>Suzanne Kalmbacher</a:t>
          </a:r>
        </a:p>
      </dgm:t>
    </dgm:pt>
    <dgm:pt modelId="{E7ED177E-1030-4E42-9E57-26F0F6696CA4}" type="parTrans" cxnId="{2A9110E7-2550-4047-A0AC-6714868BB303}">
      <dgm:prSet/>
      <dgm:spPr/>
      <dgm:t>
        <a:bodyPr/>
        <a:lstStyle/>
        <a:p>
          <a:endParaRPr lang="en-US"/>
        </a:p>
      </dgm:t>
    </dgm:pt>
    <dgm:pt modelId="{75459125-5A07-4C23-BEAA-DA9C3FA3ED63}" type="sibTrans" cxnId="{2A9110E7-2550-4047-A0AC-6714868BB303}">
      <dgm:prSet/>
      <dgm:spPr/>
      <dgm:t>
        <a:bodyPr/>
        <a:lstStyle/>
        <a:p>
          <a:endParaRPr lang="en-US"/>
        </a:p>
      </dgm:t>
    </dgm:pt>
    <dgm:pt modelId="{CBF48BF6-7CF0-43FB-BF3B-CFA94176C7B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skalmbacher@ccgov.org</a:t>
          </a:r>
          <a:endParaRPr lang="en-US"/>
        </a:p>
      </dgm:t>
    </dgm:pt>
    <dgm:pt modelId="{F3B639B8-ECF7-4666-B369-E6C5465BB7B7}" type="parTrans" cxnId="{A9F54F0D-14BC-4D3B-81D8-EBF6383E93C8}">
      <dgm:prSet/>
      <dgm:spPr/>
      <dgm:t>
        <a:bodyPr/>
        <a:lstStyle/>
        <a:p>
          <a:endParaRPr lang="en-US"/>
        </a:p>
      </dgm:t>
    </dgm:pt>
    <dgm:pt modelId="{876EEC0A-ECA0-4737-85F7-F0E967128C26}" type="sibTrans" cxnId="{A9F54F0D-14BC-4D3B-81D8-EBF6383E93C8}">
      <dgm:prSet/>
      <dgm:spPr/>
      <dgm:t>
        <a:bodyPr/>
        <a:lstStyle/>
        <a:p>
          <a:endParaRPr lang="en-US"/>
        </a:p>
      </dgm:t>
    </dgm:pt>
    <dgm:pt modelId="{4994CAEA-316D-4014-BFF1-0458102908F6}">
      <dgm:prSet/>
      <dgm:spPr/>
      <dgm:t>
        <a:bodyPr/>
        <a:lstStyle/>
        <a:p>
          <a:r>
            <a:rPr lang="en-US"/>
            <a:t>410-996-8422</a:t>
          </a:r>
        </a:p>
      </dgm:t>
    </dgm:pt>
    <dgm:pt modelId="{5DC13BFD-83E1-4A29-8B4E-7AB368C4349A}" type="parTrans" cxnId="{059E5FAF-0960-4AFE-9C26-1B1187E2E1A1}">
      <dgm:prSet/>
      <dgm:spPr/>
      <dgm:t>
        <a:bodyPr/>
        <a:lstStyle/>
        <a:p>
          <a:endParaRPr lang="en-US"/>
        </a:p>
      </dgm:t>
    </dgm:pt>
    <dgm:pt modelId="{B24F668F-2BAD-4C6F-88D9-B62063F7D170}" type="sibTrans" cxnId="{059E5FAF-0960-4AFE-9C26-1B1187E2E1A1}">
      <dgm:prSet/>
      <dgm:spPr/>
      <dgm:t>
        <a:bodyPr/>
        <a:lstStyle/>
        <a:p>
          <a:endParaRPr lang="en-US"/>
        </a:p>
      </dgm:t>
    </dgm:pt>
    <dgm:pt modelId="{3FA86059-421A-4302-8F29-8DDDA1459619}">
      <dgm:prSet/>
      <dgm:spPr/>
      <dgm:t>
        <a:bodyPr/>
        <a:lstStyle/>
        <a:p>
          <a:pPr>
            <a:defRPr b="1"/>
          </a:pPr>
          <a:r>
            <a:rPr lang="en-US"/>
            <a:t>Operations Supervisor</a:t>
          </a:r>
        </a:p>
      </dgm:t>
    </dgm:pt>
    <dgm:pt modelId="{4E7149DD-F91C-4160-B6B8-0723A30B514E}" type="parTrans" cxnId="{F2444E3F-7792-488C-81B6-C452C667A5C6}">
      <dgm:prSet/>
      <dgm:spPr/>
      <dgm:t>
        <a:bodyPr/>
        <a:lstStyle/>
        <a:p>
          <a:endParaRPr lang="en-US"/>
        </a:p>
      </dgm:t>
    </dgm:pt>
    <dgm:pt modelId="{2548920C-C98D-4A97-9D4D-C387333EBB47}" type="sibTrans" cxnId="{F2444E3F-7792-488C-81B6-C452C667A5C6}">
      <dgm:prSet/>
      <dgm:spPr/>
      <dgm:t>
        <a:bodyPr/>
        <a:lstStyle/>
        <a:p>
          <a:endParaRPr lang="en-US"/>
        </a:p>
      </dgm:t>
    </dgm:pt>
    <dgm:pt modelId="{63E5E7A6-47EA-43DE-9AAD-FF470D93665F}">
      <dgm:prSet/>
      <dgm:spPr/>
      <dgm:t>
        <a:bodyPr/>
        <a:lstStyle/>
        <a:p>
          <a:r>
            <a:rPr lang="en-US"/>
            <a:t>Kimberly Stayman</a:t>
          </a:r>
        </a:p>
      </dgm:t>
    </dgm:pt>
    <dgm:pt modelId="{B0DD6032-43A0-45FD-ADBC-69796C773325}" type="parTrans" cxnId="{E886E6BF-5F2F-4F8B-B4D4-038E378155B0}">
      <dgm:prSet/>
      <dgm:spPr/>
      <dgm:t>
        <a:bodyPr/>
        <a:lstStyle/>
        <a:p>
          <a:endParaRPr lang="en-US"/>
        </a:p>
      </dgm:t>
    </dgm:pt>
    <dgm:pt modelId="{4636F8E1-7C67-40BE-A18C-500AADA9E11F}" type="sibTrans" cxnId="{E886E6BF-5F2F-4F8B-B4D4-038E378155B0}">
      <dgm:prSet/>
      <dgm:spPr/>
      <dgm:t>
        <a:bodyPr/>
        <a:lstStyle/>
        <a:p>
          <a:endParaRPr lang="en-US"/>
        </a:p>
      </dgm:t>
    </dgm:pt>
    <dgm:pt modelId="{492DAAAA-64AD-46F2-8690-55ADFCC855F8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kstayman@ccgov.org</a:t>
          </a:r>
          <a:endParaRPr lang="en-US"/>
        </a:p>
      </dgm:t>
    </dgm:pt>
    <dgm:pt modelId="{AB3F90BB-1812-4058-9EDB-A163ABDEF99D}" type="parTrans" cxnId="{4FB5AA1E-717A-4DCC-9EBD-577226AAB7A3}">
      <dgm:prSet/>
      <dgm:spPr/>
      <dgm:t>
        <a:bodyPr/>
        <a:lstStyle/>
        <a:p>
          <a:endParaRPr lang="en-US"/>
        </a:p>
      </dgm:t>
    </dgm:pt>
    <dgm:pt modelId="{E5D3C8E3-4E1C-43A3-BF59-81C24727B10B}" type="sibTrans" cxnId="{4FB5AA1E-717A-4DCC-9EBD-577226AAB7A3}">
      <dgm:prSet/>
      <dgm:spPr/>
      <dgm:t>
        <a:bodyPr/>
        <a:lstStyle/>
        <a:p>
          <a:endParaRPr lang="en-US"/>
        </a:p>
      </dgm:t>
    </dgm:pt>
    <dgm:pt modelId="{8887DA61-C2CB-41E9-995E-621B08007BA4}">
      <dgm:prSet/>
      <dgm:spPr/>
      <dgm:t>
        <a:bodyPr/>
        <a:lstStyle/>
        <a:p>
          <a:r>
            <a:rPr lang="en-US"/>
            <a:t>410-996-8421</a:t>
          </a:r>
        </a:p>
      </dgm:t>
    </dgm:pt>
    <dgm:pt modelId="{56E79776-23B1-4847-B91A-AC6FC3D84E2D}" type="parTrans" cxnId="{EFE018BC-91D0-47EA-92D4-8C5AAC530049}">
      <dgm:prSet/>
      <dgm:spPr/>
      <dgm:t>
        <a:bodyPr/>
        <a:lstStyle/>
        <a:p>
          <a:endParaRPr lang="en-US"/>
        </a:p>
      </dgm:t>
    </dgm:pt>
    <dgm:pt modelId="{51948BEE-B54A-4F18-9F2F-B1A4DBA7A424}" type="sibTrans" cxnId="{EFE018BC-91D0-47EA-92D4-8C5AAC530049}">
      <dgm:prSet/>
      <dgm:spPr/>
      <dgm:t>
        <a:bodyPr/>
        <a:lstStyle/>
        <a:p>
          <a:endParaRPr lang="en-US"/>
        </a:p>
      </dgm:t>
    </dgm:pt>
    <dgm:pt modelId="{4FB30E47-66AF-4B2B-A4FC-CE8D4BC767C5}" type="pres">
      <dgm:prSet presAssocID="{615C7F0C-CBD7-42DB-9BB9-D683D1A5530B}" presName="root" presStyleCnt="0">
        <dgm:presLayoutVars>
          <dgm:dir/>
          <dgm:resizeHandles val="exact"/>
        </dgm:presLayoutVars>
      </dgm:prSet>
      <dgm:spPr/>
    </dgm:pt>
    <dgm:pt modelId="{B248C3EE-5EC6-4EE8-AB90-9802F971AC94}" type="pres">
      <dgm:prSet presAssocID="{6E87448F-4F91-4E67-B076-B0ECA9BD237E}" presName="compNode" presStyleCnt="0"/>
      <dgm:spPr/>
    </dgm:pt>
    <dgm:pt modelId="{DFF096F8-51D9-4A02-BD17-2A90E86315F6}" type="pres">
      <dgm:prSet presAssocID="{6E87448F-4F91-4E67-B076-B0ECA9BD237E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6B5E5DCC-B206-4150-9BE0-B994228075C0}" type="pres">
      <dgm:prSet presAssocID="{6E87448F-4F91-4E67-B076-B0ECA9BD237E}" presName="iconSpace" presStyleCnt="0"/>
      <dgm:spPr/>
    </dgm:pt>
    <dgm:pt modelId="{22FFAECA-F7A9-483D-AF22-AEE7655A24BE}" type="pres">
      <dgm:prSet presAssocID="{6E87448F-4F91-4E67-B076-B0ECA9BD237E}" presName="parTx" presStyleLbl="revTx" presStyleIdx="0" presStyleCnt="4">
        <dgm:presLayoutVars>
          <dgm:chMax val="0"/>
          <dgm:chPref val="0"/>
        </dgm:presLayoutVars>
      </dgm:prSet>
      <dgm:spPr/>
    </dgm:pt>
    <dgm:pt modelId="{66211B84-6D07-4676-8B1D-BF1C417F6368}" type="pres">
      <dgm:prSet presAssocID="{6E87448F-4F91-4E67-B076-B0ECA9BD237E}" presName="txSpace" presStyleCnt="0"/>
      <dgm:spPr/>
    </dgm:pt>
    <dgm:pt modelId="{80FE6BD7-B156-4FD2-8F5C-D51652648785}" type="pres">
      <dgm:prSet presAssocID="{6E87448F-4F91-4E67-B076-B0ECA9BD237E}" presName="desTx" presStyleLbl="revTx" presStyleIdx="1" presStyleCnt="4">
        <dgm:presLayoutVars/>
      </dgm:prSet>
      <dgm:spPr/>
    </dgm:pt>
    <dgm:pt modelId="{33B1AB51-FAEB-4E92-8F75-6D413BA53B78}" type="pres">
      <dgm:prSet presAssocID="{A86C43EB-DC52-4C9F-85C8-60B1BFE55D98}" presName="sibTrans" presStyleCnt="0"/>
      <dgm:spPr/>
    </dgm:pt>
    <dgm:pt modelId="{CBDC1CBD-B5B0-4786-8B46-E1598E836F7A}" type="pres">
      <dgm:prSet presAssocID="{3FA86059-421A-4302-8F29-8DDDA1459619}" presName="compNode" presStyleCnt="0"/>
      <dgm:spPr/>
    </dgm:pt>
    <dgm:pt modelId="{B182D009-A6FD-40A6-AD36-12DB8545569C}" type="pres">
      <dgm:prSet presAssocID="{3FA86059-421A-4302-8F29-8DDDA1459619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E5223C6-785B-4F79-81CC-6DAF0603F7C0}" type="pres">
      <dgm:prSet presAssocID="{3FA86059-421A-4302-8F29-8DDDA1459619}" presName="iconSpace" presStyleCnt="0"/>
      <dgm:spPr/>
    </dgm:pt>
    <dgm:pt modelId="{54485AE9-686C-4E77-84FB-6496FEEB9D38}" type="pres">
      <dgm:prSet presAssocID="{3FA86059-421A-4302-8F29-8DDDA1459619}" presName="parTx" presStyleLbl="revTx" presStyleIdx="2" presStyleCnt="4">
        <dgm:presLayoutVars>
          <dgm:chMax val="0"/>
          <dgm:chPref val="0"/>
        </dgm:presLayoutVars>
      </dgm:prSet>
      <dgm:spPr/>
    </dgm:pt>
    <dgm:pt modelId="{E4F58F97-7CCB-4892-854F-D609CAFEA44F}" type="pres">
      <dgm:prSet presAssocID="{3FA86059-421A-4302-8F29-8DDDA1459619}" presName="txSpace" presStyleCnt="0"/>
      <dgm:spPr/>
    </dgm:pt>
    <dgm:pt modelId="{615B2031-633E-4EE1-93AD-AD8802564672}" type="pres">
      <dgm:prSet presAssocID="{3FA86059-421A-4302-8F29-8DDDA1459619}" presName="desTx" presStyleLbl="revTx" presStyleIdx="3" presStyleCnt="4">
        <dgm:presLayoutVars/>
      </dgm:prSet>
      <dgm:spPr/>
    </dgm:pt>
  </dgm:ptLst>
  <dgm:cxnLst>
    <dgm:cxn modelId="{A9F54F0D-14BC-4D3B-81D8-EBF6383E93C8}" srcId="{6E87448F-4F91-4E67-B076-B0ECA9BD237E}" destId="{CBF48BF6-7CF0-43FB-BF3B-CFA94176C7B9}" srcOrd="1" destOrd="0" parTransId="{F3B639B8-ECF7-4666-B369-E6C5465BB7B7}" sibTransId="{876EEC0A-ECA0-4737-85F7-F0E967128C26}"/>
    <dgm:cxn modelId="{4FB5AA1E-717A-4DCC-9EBD-577226AAB7A3}" srcId="{3FA86059-421A-4302-8F29-8DDDA1459619}" destId="{492DAAAA-64AD-46F2-8690-55ADFCC855F8}" srcOrd="1" destOrd="0" parTransId="{AB3F90BB-1812-4058-9EDB-A163ABDEF99D}" sibTransId="{E5D3C8E3-4E1C-43A3-BF59-81C24727B10B}"/>
    <dgm:cxn modelId="{944D9923-0F89-4E16-A06D-20AB30B03931}" type="presOf" srcId="{4994CAEA-316D-4014-BFF1-0458102908F6}" destId="{80FE6BD7-B156-4FD2-8F5C-D51652648785}" srcOrd="0" destOrd="2" presId="urn:microsoft.com/office/officeart/2018/5/layout/CenteredIconLabelDescriptionList"/>
    <dgm:cxn modelId="{3BA8053C-844E-4B9A-AC89-F9E85609625F}" type="presOf" srcId="{CBF48BF6-7CF0-43FB-BF3B-CFA94176C7B9}" destId="{80FE6BD7-B156-4FD2-8F5C-D51652648785}" srcOrd="0" destOrd="1" presId="urn:microsoft.com/office/officeart/2018/5/layout/CenteredIconLabelDescriptionList"/>
    <dgm:cxn modelId="{F2444E3F-7792-488C-81B6-C452C667A5C6}" srcId="{615C7F0C-CBD7-42DB-9BB9-D683D1A5530B}" destId="{3FA86059-421A-4302-8F29-8DDDA1459619}" srcOrd="1" destOrd="0" parTransId="{4E7149DD-F91C-4160-B6B8-0723A30B514E}" sibTransId="{2548920C-C98D-4A97-9D4D-C387333EBB47}"/>
    <dgm:cxn modelId="{72B34560-FD67-4530-BEDD-67A8117A96A0}" type="presOf" srcId="{63E5E7A6-47EA-43DE-9AAD-FF470D93665F}" destId="{615B2031-633E-4EE1-93AD-AD8802564672}" srcOrd="0" destOrd="0" presId="urn:microsoft.com/office/officeart/2018/5/layout/CenteredIconLabelDescriptionList"/>
    <dgm:cxn modelId="{A7D76D6D-3F97-4DEC-8AA6-74DBDA21E005}" type="presOf" srcId="{6E87448F-4F91-4E67-B076-B0ECA9BD237E}" destId="{22FFAECA-F7A9-483D-AF22-AEE7655A24BE}" srcOrd="0" destOrd="0" presId="urn:microsoft.com/office/officeart/2018/5/layout/CenteredIconLabelDescriptionList"/>
    <dgm:cxn modelId="{E41BB26D-F3EF-409C-B0B5-9FD2D3E9A2C5}" type="presOf" srcId="{615C7F0C-CBD7-42DB-9BB9-D683D1A5530B}" destId="{4FB30E47-66AF-4B2B-A4FC-CE8D4BC767C5}" srcOrd="0" destOrd="0" presId="urn:microsoft.com/office/officeart/2018/5/layout/CenteredIconLabelDescriptionList"/>
    <dgm:cxn modelId="{B57A3351-6504-42B7-A6CA-6AB3EEC0C2FA}" type="presOf" srcId="{8887DA61-C2CB-41E9-995E-621B08007BA4}" destId="{615B2031-633E-4EE1-93AD-AD8802564672}" srcOrd="0" destOrd="2" presId="urn:microsoft.com/office/officeart/2018/5/layout/CenteredIconLabelDescriptionList"/>
    <dgm:cxn modelId="{74CD3586-7CEC-49D1-A96E-F3D724E2ABF1}" srcId="{615C7F0C-CBD7-42DB-9BB9-D683D1A5530B}" destId="{6E87448F-4F91-4E67-B076-B0ECA9BD237E}" srcOrd="0" destOrd="0" parTransId="{77221831-D1BD-41C8-BD8A-9E5CB0BC0E94}" sibTransId="{A86C43EB-DC52-4C9F-85C8-60B1BFE55D98}"/>
    <dgm:cxn modelId="{C4C7D79E-3D74-4E43-89FE-B7B351B01B87}" type="presOf" srcId="{3FA86059-421A-4302-8F29-8DDDA1459619}" destId="{54485AE9-686C-4E77-84FB-6496FEEB9D38}" srcOrd="0" destOrd="0" presId="urn:microsoft.com/office/officeart/2018/5/layout/CenteredIconLabelDescriptionList"/>
    <dgm:cxn modelId="{059E5FAF-0960-4AFE-9C26-1B1187E2E1A1}" srcId="{6E87448F-4F91-4E67-B076-B0ECA9BD237E}" destId="{4994CAEA-316D-4014-BFF1-0458102908F6}" srcOrd="2" destOrd="0" parTransId="{5DC13BFD-83E1-4A29-8B4E-7AB368C4349A}" sibTransId="{B24F668F-2BAD-4C6F-88D9-B62063F7D170}"/>
    <dgm:cxn modelId="{EFE018BC-91D0-47EA-92D4-8C5AAC530049}" srcId="{3FA86059-421A-4302-8F29-8DDDA1459619}" destId="{8887DA61-C2CB-41E9-995E-621B08007BA4}" srcOrd="2" destOrd="0" parTransId="{56E79776-23B1-4847-B91A-AC6FC3D84E2D}" sibTransId="{51948BEE-B54A-4F18-9F2F-B1A4DBA7A424}"/>
    <dgm:cxn modelId="{E886E6BF-5F2F-4F8B-B4D4-038E378155B0}" srcId="{3FA86059-421A-4302-8F29-8DDDA1459619}" destId="{63E5E7A6-47EA-43DE-9AAD-FF470D93665F}" srcOrd="0" destOrd="0" parTransId="{B0DD6032-43A0-45FD-ADBC-69796C773325}" sibTransId="{4636F8E1-7C67-40BE-A18C-500AADA9E11F}"/>
    <dgm:cxn modelId="{9D95CADC-702B-41BE-B40B-D2941B11077E}" type="presOf" srcId="{6DB1735A-BBB0-42B0-8365-820BAF16F3B6}" destId="{80FE6BD7-B156-4FD2-8F5C-D51652648785}" srcOrd="0" destOrd="0" presId="urn:microsoft.com/office/officeart/2018/5/layout/CenteredIconLabelDescriptionList"/>
    <dgm:cxn modelId="{2A9110E7-2550-4047-A0AC-6714868BB303}" srcId="{6E87448F-4F91-4E67-B076-B0ECA9BD237E}" destId="{6DB1735A-BBB0-42B0-8365-820BAF16F3B6}" srcOrd="0" destOrd="0" parTransId="{E7ED177E-1030-4E42-9E57-26F0F6696CA4}" sibTransId="{75459125-5A07-4C23-BEAA-DA9C3FA3ED63}"/>
    <dgm:cxn modelId="{B05F4DEA-963B-46A9-80A4-291F61341A02}" type="presOf" srcId="{492DAAAA-64AD-46F2-8690-55ADFCC855F8}" destId="{615B2031-633E-4EE1-93AD-AD8802564672}" srcOrd="0" destOrd="1" presId="urn:microsoft.com/office/officeart/2018/5/layout/CenteredIconLabelDescriptionList"/>
    <dgm:cxn modelId="{9C018FB9-9C9D-436E-9F4D-4F319C93A3BF}" type="presParOf" srcId="{4FB30E47-66AF-4B2B-A4FC-CE8D4BC767C5}" destId="{B248C3EE-5EC6-4EE8-AB90-9802F971AC94}" srcOrd="0" destOrd="0" presId="urn:microsoft.com/office/officeart/2018/5/layout/CenteredIconLabelDescriptionList"/>
    <dgm:cxn modelId="{210BD023-6FD3-41B2-A061-F3C6CB217514}" type="presParOf" srcId="{B248C3EE-5EC6-4EE8-AB90-9802F971AC94}" destId="{DFF096F8-51D9-4A02-BD17-2A90E86315F6}" srcOrd="0" destOrd="0" presId="urn:microsoft.com/office/officeart/2018/5/layout/CenteredIconLabelDescriptionList"/>
    <dgm:cxn modelId="{EAF00A1E-47B6-4B2D-B8FB-E2480E0AF099}" type="presParOf" srcId="{B248C3EE-5EC6-4EE8-AB90-9802F971AC94}" destId="{6B5E5DCC-B206-4150-9BE0-B994228075C0}" srcOrd="1" destOrd="0" presId="urn:microsoft.com/office/officeart/2018/5/layout/CenteredIconLabelDescriptionList"/>
    <dgm:cxn modelId="{6CFC92ED-CC95-4474-8886-3C8F7932CB2A}" type="presParOf" srcId="{B248C3EE-5EC6-4EE8-AB90-9802F971AC94}" destId="{22FFAECA-F7A9-483D-AF22-AEE7655A24BE}" srcOrd="2" destOrd="0" presId="urn:microsoft.com/office/officeart/2018/5/layout/CenteredIconLabelDescriptionList"/>
    <dgm:cxn modelId="{58E34A4F-CE6D-45C2-9480-EA1297E21172}" type="presParOf" srcId="{B248C3EE-5EC6-4EE8-AB90-9802F971AC94}" destId="{66211B84-6D07-4676-8B1D-BF1C417F6368}" srcOrd="3" destOrd="0" presId="urn:microsoft.com/office/officeart/2018/5/layout/CenteredIconLabelDescriptionList"/>
    <dgm:cxn modelId="{C3BA2BFC-A8B5-475C-BC90-19336D4449D1}" type="presParOf" srcId="{B248C3EE-5EC6-4EE8-AB90-9802F971AC94}" destId="{80FE6BD7-B156-4FD2-8F5C-D51652648785}" srcOrd="4" destOrd="0" presId="urn:microsoft.com/office/officeart/2018/5/layout/CenteredIconLabelDescriptionList"/>
    <dgm:cxn modelId="{46B92B2A-2879-4EA4-9922-F5A308F14937}" type="presParOf" srcId="{4FB30E47-66AF-4B2B-A4FC-CE8D4BC767C5}" destId="{33B1AB51-FAEB-4E92-8F75-6D413BA53B78}" srcOrd="1" destOrd="0" presId="urn:microsoft.com/office/officeart/2018/5/layout/CenteredIconLabelDescriptionList"/>
    <dgm:cxn modelId="{FF1AAA40-2A4B-4C46-9C50-071100490155}" type="presParOf" srcId="{4FB30E47-66AF-4B2B-A4FC-CE8D4BC767C5}" destId="{CBDC1CBD-B5B0-4786-8B46-E1598E836F7A}" srcOrd="2" destOrd="0" presId="urn:microsoft.com/office/officeart/2018/5/layout/CenteredIconLabelDescriptionList"/>
    <dgm:cxn modelId="{1A64F61E-BA24-4DB7-83EB-31F0C4093A02}" type="presParOf" srcId="{CBDC1CBD-B5B0-4786-8B46-E1598E836F7A}" destId="{B182D009-A6FD-40A6-AD36-12DB8545569C}" srcOrd="0" destOrd="0" presId="urn:microsoft.com/office/officeart/2018/5/layout/CenteredIconLabelDescriptionList"/>
    <dgm:cxn modelId="{F1EF8A08-AE90-4C1B-99AC-F56D142ACA19}" type="presParOf" srcId="{CBDC1CBD-B5B0-4786-8B46-E1598E836F7A}" destId="{BE5223C6-785B-4F79-81CC-6DAF0603F7C0}" srcOrd="1" destOrd="0" presId="urn:microsoft.com/office/officeart/2018/5/layout/CenteredIconLabelDescriptionList"/>
    <dgm:cxn modelId="{9211C899-69E6-4988-8D1A-0BFC24E51F64}" type="presParOf" srcId="{CBDC1CBD-B5B0-4786-8B46-E1598E836F7A}" destId="{54485AE9-686C-4E77-84FB-6496FEEB9D38}" srcOrd="2" destOrd="0" presId="urn:microsoft.com/office/officeart/2018/5/layout/CenteredIconLabelDescriptionList"/>
    <dgm:cxn modelId="{698E978C-394C-4B13-98A7-F92BDD559215}" type="presParOf" srcId="{CBDC1CBD-B5B0-4786-8B46-E1598E836F7A}" destId="{E4F58F97-7CCB-4892-854F-D609CAFEA44F}" srcOrd="3" destOrd="0" presId="urn:microsoft.com/office/officeart/2018/5/layout/CenteredIconLabelDescriptionList"/>
    <dgm:cxn modelId="{E4C62DBF-11CA-41A5-9567-3053E25F3E9F}" type="presParOf" srcId="{CBDC1CBD-B5B0-4786-8B46-E1598E836F7A}" destId="{615B2031-633E-4EE1-93AD-AD880256467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77FA3-E147-4B95-A267-8ACA241326E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6886E-92F5-4226-852F-C1A7AEE775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Regulations</a:t>
          </a:r>
        </a:p>
      </dgm:t>
    </dgm:pt>
    <dgm:pt modelId="{746BC410-4F28-4E39-A0C3-47C46D22C6C3}" type="parTrans" cxnId="{351076AD-8341-46BB-AEB8-74AEE9E82603}">
      <dgm:prSet/>
      <dgm:spPr/>
      <dgm:t>
        <a:bodyPr/>
        <a:lstStyle/>
        <a:p>
          <a:endParaRPr lang="en-US"/>
        </a:p>
      </dgm:t>
    </dgm:pt>
    <dgm:pt modelId="{3C51E3FB-818B-4167-8B28-D429DAE6A4D2}" type="sibTrans" cxnId="{351076AD-8341-46BB-AEB8-74AEE9E826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F6AB40-F17B-4253-8B96-24BC20C1C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Cecil Transit’s Safety Committee</a:t>
          </a:r>
        </a:p>
      </dgm:t>
    </dgm:pt>
    <dgm:pt modelId="{C6B0976C-2D7C-4225-8F07-12BC8E929E27}" type="parTrans" cxnId="{5F5D16B5-3C30-4E1E-929D-681C2FA42947}">
      <dgm:prSet/>
      <dgm:spPr/>
      <dgm:t>
        <a:bodyPr/>
        <a:lstStyle/>
        <a:p>
          <a:endParaRPr lang="en-US"/>
        </a:p>
      </dgm:t>
    </dgm:pt>
    <dgm:pt modelId="{8405285E-298A-4AAB-B3C0-F75674291E25}" type="sibTrans" cxnId="{5F5D16B5-3C30-4E1E-929D-681C2FA429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3E5D27-ACB2-4696-AFBE-057642FDF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Benefits</a:t>
          </a:r>
        </a:p>
      </dgm:t>
    </dgm:pt>
    <dgm:pt modelId="{FD6DA01C-A198-434A-954A-4C55294C241D}" type="parTrans" cxnId="{EDE7B81B-AEC6-4647-80D6-D360DEA2AA4B}">
      <dgm:prSet/>
      <dgm:spPr/>
      <dgm:t>
        <a:bodyPr/>
        <a:lstStyle/>
        <a:p>
          <a:endParaRPr lang="en-US"/>
        </a:p>
      </dgm:t>
    </dgm:pt>
    <dgm:pt modelId="{C1B9FF7E-6E8B-4B74-A013-02B14C20531E}" type="sibTrans" cxnId="{EDE7B81B-AEC6-4647-80D6-D360DEA2AA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79C166-2118-419D-8294-F30488E65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Discussion</a:t>
          </a:r>
        </a:p>
      </dgm:t>
    </dgm:pt>
    <dgm:pt modelId="{E41773E3-613C-4913-88BD-C95466B7B255}" type="parTrans" cxnId="{50050BF1-06B8-4636-8D03-F27675137099}">
      <dgm:prSet/>
      <dgm:spPr/>
      <dgm:t>
        <a:bodyPr/>
        <a:lstStyle/>
        <a:p>
          <a:endParaRPr lang="en-US"/>
        </a:p>
      </dgm:t>
    </dgm:pt>
    <dgm:pt modelId="{206B25EB-1E6B-4681-AA93-30985CA7F08B}" type="sibTrans" cxnId="{50050BF1-06B8-4636-8D03-F27675137099}">
      <dgm:prSet/>
      <dgm:spPr/>
      <dgm:t>
        <a:bodyPr/>
        <a:lstStyle/>
        <a:p>
          <a:endParaRPr lang="en-US"/>
        </a:p>
      </dgm:t>
    </dgm:pt>
    <dgm:pt modelId="{3F5A03B8-FD7B-4419-A363-FCF21BD1F482}" type="pres">
      <dgm:prSet presAssocID="{17977FA3-E147-4B95-A267-8ACA241326E5}" presName="root" presStyleCnt="0">
        <dgm:presLayoutVars>
          <dgm:dir/>
          <dgm:resizeHandles val="exact"/>
        </dgm:presLayoutVars>
      </dgm:prSet>
      <dgm:spPr/>
    </dgm:pt>
    <dgm:pt modelId="{795A52D8-0976-4E08-9339-64FC87F393D8}" type="pres">
      <dgm:prSet presAssocID="{17977FA3-E147-4B95-A267-8ACA241326E5}" presName="container" presStyleCnt="0">
        <dgm:presLayoutVars>
          <dgm:dir/>
          <dgm:resizeHandles val="exact"/>
        </dgm:presLayoutVars>
      </dgm:prSet>
      <dgm:spPr/>
    </dgm:pt>
    <dgm:pt modelId="{029DA2CD-9125-4F84-AA84-37A715D4939D}" type="pres">
      <dgm:prSet presAssocID="{CEE6886E-92F5-4226-852F-C1A7AEE775E0}" presName="compNode" presStyleCnt="0"/>
      <dgm:spPr/>
    </dgm:pt>
    <dgm:pt modelId="{208E9D36-E2DB-4029-B357-73D9E3741721}" type="pres">
      <dgm:prSet presAssocID="{CEE6886E-92F5-4226-852F-C1A7AEE775E0}" presName="iconBgRect" presStyleLbl="bgShp" presStyleIdx="0" presStyleCnt="4"/>
      <dgm:spPr/>
    </dgm:pt>
    <dgm:pt modelId="{EDDBD4FD-8364-4246-8915-0D97110058B4}" type="pres">
      <dgm:prSet presAssocID="{CEE6886E-92F5-4226-852F-C1A7AEE775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BC00F15-F796-47F7-94DA-B94DFDFD9E23}" type="pres">
      <dgm:prSet presAssocID="{CEE6886E-92F5-4226-852F-C1A7AEE775E0}" presName="spaceRect" presStyleCnt="0"/>
      <dgm:spPr/>
    </dgm:pt>
    <dgm:pt modelId="{BB54DAA2-4A2A-4B06-808F-8A665F14FADE}" type="pres">
      <dgm:prSet presAssocID="{CEE6886E-92F5-4226-852F-C1A7AEE775E0}" presName="textRect" presStyleLbl="revTx" presStyleIdx="0" presStyleCnt="4">
        <dgm:presLayoutVars>
          <dgm:chMax val="1"/>
          <dgm:chPref val="1"/>
        </dgm:presLayoutVars>
      </dgm:prSet>
      <dgm:spPr/>
    </dgm:pt>
    <dgm:pt modelId="{B76C642B-5295-4C8E-BBEF-F6EE47CBB8C4}" type="pres">
      <dgm:prSet presAssocID="{3C51E3FB-818B-4167-8B28-D429DAE6A4D2}" presName="sibTrans" presStyleLbl="sibTrans2D1" presStyleIdx="0" presStyleCnt="0"/>
      <dgm:spPr/>
    </dgm:pt>
    <dgm:pt modelId="{36C07369-720B-4460-997E-37E3AF4ED3FC}" type="pres">
      <dgm:prSet presAssocID="{9BF6AB40-F17B-4253-8B96-24BC20C1C0F9}" presName="compNode" presStyleCnt="0"/>
      <dgm:spPr/>
    </dgm:pt>
    <dgm:pt modelId="{9982DB9B-61ED-4D2F-9096-E207BA72EC1C}" type="pres">
      <dgm:prSet presAssocID="{9BF6AB40-F17B-4253-8B96-24BC20C1C0F9}" presName="iconBgRect" presStyleLbl="bgShp" presStyleIdx="1" presStyleCnt="4"/>
      <dgm:spPr/>
    </dgm:pt>
    <dgm:pt modelId="{C3E6028E-BE06-4A22-8394-413471274DBC}" type="pres">
      <dgm:prSet presAssocID="{9BF6AB40-F17B-4253-8B96-24BC20C1C0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8793DBBF-6628-4478-9ADD-700719D03216}" type="pres">
      <dgm:prSet presAssocID="{9BF6AB40-F17B-4253-8B96-24BC20C1C0F9}" presName="spaceRect" presStyleCnt="0"/>
      <dgm:spPr/>
    </dgm:pt>
    <dgm:pt modelId="{7A0BB4DE-2449-4827-8EAB-346B5F6D86DC}" type="pres">
      <dgm:prSet presAssocID="{9BF6AB40-F17B-4253-8B96-24BC20C1C0F9}" presName="textRect" presStyleLbl="revTx" presStyleIdx="1" presStyleCnt="4">
        <dgm:presLayoutVars>
          <dgm:chMax val="1"/>
          <dgm:chPref val="1"/>
        </dgm:presLayoutVars>
      </dgm:prSet>
      <dgm:spPr/>
    </dgm:pt>
    <dgm:pt modelId="{7EE75022-795D-4C3B-B3B9-BCCD02321F1D}" type="pres">
      <dgm:prSet presAssocID="{8405285E-298A-4AAB-B3C0-F75674291E25}" presName="sibTrans" presStyleLbl="sibTrans2D1" presStyleIdx="0" presStyleCnt="0"/>
      <dgm:spPr/>
    </dgm:pt>
    <dgm:pt modelId="{D3B8ED7F-98B6-4436-9F8C-B8645DC4BE8B}" type="pres">
      <dgm:prSet presAssocID="{663E5D27-ACB2-4696-AFBE-057642FDFC51}" presName="compNode" presStyleCnt="0"/>
      <dgm:spPr/>
    </dgm:pt>
    <dgm:pt modelId="{9231D545-5E92-45C0-B897-42F2663FF560}" type="pres">
      <dgm:prSet presAssocID="{663E5D27-ACB2-4696-AFBE-057642FDFC51}" presName="iconBgRect" presStyleLbl="bgShp" presStyleIdx="2" presStyleCnt="4"/>
      <dgm:spPr/>
    </dgm:pt>
    <dgm:pt modelId="{7AF69D4F-FB26-4393-B994-48A481493A90}" type="pres">
      <dgm:prSet presAssocID="{663E5D27-ACB2-4696-AFBE-057642FDFC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2DAA0FE-8C48-4F68-A288-97C6E18CC487}" type="pres">
      <dgm:prSet presAssocID="{663E5D27-ACB2-4696-AFBE-057642FDFC51}" presName="spaceRect" presStyleCnt="0"/>
      <dgm:spPr/>
    </dgm:pt>
    <dgm:pt modelId="{BE1A28A6-1BB9-4E7C-B5B9-698D6F8E560A}" type="pres">
      <dgm:prSet presAssocID="{663E5D27-ACB2-4696-AFBE-057642FDFC51}" presName="textRect" presStyleLbl="revTx" presStyleIdx="2" presStyleCnt="4">
        <dgm:presLayoutVars>
          <dgm:chMax val="1"/>
          <dgm:chPref val="1"/>
        </dgm:presLayoutVars>
      </dgm:prSet>
      <dgm:spPr/>
    </dgm:pt>
    <dgm:pt modelId="{11128BEB-6C2B-466B-BD63-B0B2F8266463}" type="pres">
      <dgm:prSet presAssocID="{C1B9FF7E-6E8B-4B74-A013-02B14C20531E}" presName="sibTrans" presStyleLbl="sibTrans2D1" presStyleIdx="0" presStyleCnt="0"/>
      <dgm:spPr/>
    </dgm:pt>
    <dgm:pt modelId="{7804BE59-6AEC-48C1-9D44-BCBC5CD704FB}" type="pres">
      <dgm:prSet presAssocID="{5779C166-2118-419D-8294-F30488E655D6}" presName="compNode" presStyleCnt="0"/>
      <dgm:spPr/>
    </dgm:pt>
    <dgm:pt modelId="{67AE655D-FB8D-4FB0-B4FA-972B0D328144}" type="pres">
      <dgm:prSet presAssocID="{5779C166-2118-419D-8294-F30488E655D6}" presName="iconBgRect" presStyleLbl="bgShp" presStyleIdx="3" presStyleCnt="4"/>
      <dgm:spPr/>
    </dgm:pt>
    <dgm:pt modelId="{4CFDAF54-38D3-4F6A-B1EE-04D1A1702312}" type="pres">
      <dgm:prSet presAssocID="{5779C166-2118-419D-8294-F30488E655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EEFCF1F-1945-48E8-9244-14D9D8E4E77F}" type="pres">
      <dgm:prSet presAssocID="{5779C166-2118-419D-8294-F30488E655D6}" presName="spaceRect" presStyleCnt="0"/>
      <dgm:spPr/>
    </dgm:pt>
    <dgm:pt modelId="{AC56DE09-4CFD-4E16-A31F-92D9BCE736B1}" type="pres">
      <dgm:prSet presAssocID="{5779C166-2118-419D-8294-F30488E655D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612B20B-CF12-41E4-ADC4-CB5B1E004C06}" type="presOf" srcId="{8405285E-298A-4AAB-B3C0-F75674291E25}" destId="{7EE75022-795D-4C3B-B3B9-BCCD02321F1D}" srcOrd="0" destOrd="0" presId="urn:microsoft.com/office/officeart/2018/2/layout/IconCircleList"/>
    <dgm:cxn modelId="{EDE7B81B-AEC6-4647-80D6-D360DEA2AA4B}" srcId="{17977FA3-E147-4B95-A267-8ACA241326E5}" destId="{663E5D27-ACB2-4696-AFBE-057642FDFC51}" srcOrd="2" destOrd="0" parTransId="{FD6DA01C-A198-434A-954A-4C55294C241D}" sibTransId="{C1B9FF7E-6E8B-4B74-A013-02B14C20531E}"/>
    <dgm:cxn modelId="{A9961D2C-0E87-423D-A466-E02E0A9FDE0E}" type="presOf" srcId="{CEE6886E-92F5-4226-852F-C1A7AEE775E0}" destId="{BB54DAA2-4A2A-4B06-808F-8A665F14FADE}" srcOrd="0" destOrd="0" presId="urn:microsoft.com/office/officeart/2018/2/layout/IconCircleList"/>
    <dgm:cxn modelId="{67C58432-6295-4D81-9692-707298F05110}" type="presOf" srcId="{9BF6AB40-F17B-4253-8B96-24BC20C1C0F9}" destId="{7A0BB4DE-2449-4827-8EAB-346B5F6D86DC}" srcOrd="0" destOrd="0" presId="urn:microsoft.com/office/officeart/2018/2/layout/IconCircleList"/>
    <dgm:cxn modelId="{79E4EB5F-13E3-40A7-8D94-F186D8207E94}" type="presOf" srcId="{3C51E3FB-818B-4167-8B28-D429DAE6A4D2}" destId="{B76C642B-5295-4C8E-BBEF-F6EE47CBB8C4}" srcOrd="0" destOrd="0" presId="urn:microsoft.com/office/officeart/2018/2/layout/IconCircleList"/>
    <dgm:cxn modelId="{9E5AB788-FE14-46FF-BA1C-5F076B37825F}" type="presOf" srcId="{5779C166-2118-419D-8294-F30488E655D6}" destId="{AC56DE09-4CFD-4E16-A31F-92D9BCE736B1}" srcOrd="0" destOrd="0" presId="urn:microsoft.com/office/officeart/2018/2/layout/IconCircleList"/>
    <dgm:cxn modelId="{CF423CA9-B278-4A99-A34A-A69C205B5A3D}" type="presOf" srcId="{C1B9FF7E-6E8B-4B74-A013-02B14C20531E}" destId="{11128BEB-6C2B-466B-BD63-B0B2F8266463}" srcOrd="0" destOrd="0" presId="urn:microsoft.com/office/officeart/2018/2/layout/IconCircleList"/>
    <dgm:cxn modelId="{351076AD-8341-46BB-AEB8-74AEE9E82603}" srcId="{17977FA3-E147-4B95-A267-8ACA241326E5}" destId="{CEE6886E-92F5-4226-852F-C1A7AEE775E0}" srcOrd="0" destOrd="0" parTransId="{746BC410-4F28-4E39-A0C3-47C46D22C6C3}" sibTransId="{3C51E3FB-818B-4167-8B28-D429DAE6A4D2}"/>
    <dgm:cxn modelId="{5F5D16B5-3C30-4E1E-929D-681C2FA42947}" srcId="{17977FA3-E147-4B95-A267-8ACA241326E5}" destId="{9BF6AB40-F17B-4253-8B96-24BC20C1C0F9}" srcOrd="1" destOrd="0" parTransId="{C6B0976C-2D7C-4225-8F07-12BC8E929E27}" sibTransId="{8405285E-298A-4AAB-B3C0-F75674291E25}"/>
    <dgm:cxn modelId="{214AE2B6-658B-4A44-B610-77341BC47DF9}" type="presOf" srcId="{663E5D27-ACB2-4696-AFBE-057642FDFC51}" destId="{BE1A28A6-1BB9-4E7C-B5B9-698D6F8E560A}" srcOrd="0" destOrd="0" presId="urn:microsoft.com/office/officeart/2018/2/layout/IconCircleList"/>
    <dgm:cxn modelId="{BE17E8D7-09A4-4E71-8C2B-A83F1FB30454}" type="presOf" srcId="{17977FA3-E147-4B95-A267-8ACA241326E5}" destId="{3F5A03B8-FD7B-4419-A363-FCF21BD1F482}" srcOrd="0" destOrd="0" presId="urn:microsoft.com/office/officeart/2018/2/layout/IconCircleList"/>
    <dgm:cxn modelId="{50050BF1-06B8-4636-8D03-F27675137099}" srcId="{17977FA3-E147-4B95-A267-8ACA241326E5}" destId="{5779C166-2118-419D-8294-F30488E655D6}" srcOrd="3" destOrd="0" parTransId="{E41773E3-613C-4913-88BD-C95466B7B255}" sibTransId="{206B25EB-1E6B-4681-AA93-30985CA7F08B}"/>
    <dgm:cxn modelId="{C9AAA870-4799-401A-902D-C7A6575391A9}" type="presParOf" srcId="{3F5A03B8-FD7B-4419-A363-FCF21BD1F482}" destId="{795A52D8-0976-4E08-9339-64FC87F393D8}" srcOrd="0" destOrd="0" presId="urn:microsoft.com/office/officeart/2018/2/layout/IconCircleList"/>
    <dgm:cxn modelId="{76EC8DAE-FA34-46BB-9704-AC54C9B52B03}" type="presParOf" srcId="{795A52D8-0976-4E08-9339-64FC87F393D8}" destId="{029DA2CD-9125-4F84-AA84-37A715D4939D}" srcOrd="0" destOrd="0" presId="urn:microsoft.com/office/officeart/2018/2/layout/IconCircleList"/>
    <dgm:cxn modelId="{8316A934-1D24-4537-B88E-466DA56DDF8F}" type="presParOf" srcId="{029DA2CD-9125-4F84-AA84-37A715D4939D}" destId="{208E9D36-E2DB-4029-B357-73D9E3741721}" srcOrd="0" destOrd="0" presId="urn:microsoft.com/office/officeart/2018/2/layout/IconCircleList"/>
    <dgm:cxn modelId="{3CE46AF8-765A-4B54-A016-E356D3BA8F6E}" type="presParOf" srcId="{029DA2CD-9125-4F84-AA84-37A715D4939D}" destId="{EDDBD4FD-8364-4246-8915-0D97110058B4}" srcOrd="1" destOrd="0" presId="urn:microsoft.com/office/officeart/2018/2/layout/IconCircleList"/>
    <dgm:cxn modelId="{E4006737-B70B-42DC-9847-E341CF231CFC}" type="presParOf" srcId="{029DA2CD-9125-4F84-AA84-37A715D4939D}" destId="{8BC00F15-F796-47F7-94DA-B94DFDFD9E23}" srcOrd="2" destOrd="0" presId="urn:microsoft.com/office/officeart/2018/2/layout/IconCircleList"/>
    <dgm:cxn modelId="{B49E945D-CA68-41B3-AC5D-A85925C27214}" type="presParOf" srcId="{029DA2CD-9125-4F84-AA84-37A715D4939D}" destId="{BB54DAA2-4A2A-4B06-808F-8A665F14FADE}" srcOrd="3" destOrd="0" presId="urn:microsoft.com/office/officeart/2018/2/layout/IconCircleList"/>
    <dgm:cxn modelId="{20EB5ED9-97F5-43DD-846B-9C873929E74D}" type="presParOf" srcId="{795A52D8-0976-4E08-9339-64FC87F393D8}" destId="{B76C642B-5295-4C8E-BBEF-F6EE47CBB8C4}" srcOrd="1" destOrd="0" presId="urn:microsoft.com/office/officeart/2018/2/layout/IconCircleList"/>
    <dgm:cxn modelId="{3CE9A776-73C1-47FF-86DE-625D1DA4B5F2}" type="presParOf" srcId="{795A52D8-0976-4E08-9339-64FC87F393D8}" destId="{36C07369-720B-4460-997E-37E3AF4ED3FC}" srcOrd="2" destOrd="0" presId="urn:microsoft.com/office/officeart/2018/2/layout/IconCircleList"/>
    <dgm:cxn modelId="{1148E282-79F3-4A9B-9D65-40AF854B419F}" type="presParOf" srcId="{36C07369-720B-4460-997E-37E3AF4ED3FC}" destId="{9982DB9B-61ED-4D2F-9096-E207BA72EC1C}" srcOrd="0" destOrd="0" presId="urn:microsoft.com/office/officeart/2018/2/layout/IconCircleList"/>
    <dgm:cxn modelId="{0B4C2B8D-E24E-4157-ACDF-D5245F034627}" type="presParOf" srcId="{36C07369-720B-4460-997E-37E3AF4ED3FC}" destId="{C3E6028E-BE06-4A22-8394-413471274DBC}" srcOrd="1" destOrd="0" presId="urn:microsoft.com/office/officeart/2018/2/layout/IconCircleList"/>
    <dgm:cxn modelId="{B6D9F9C1-91CD-4AEC-8710-DD8A95CC1EB8}" type="presParOf" srcId="{36C07369-720B-4460-997E-37E3AF4ED3FC}" destId="{8793DBBF-6628-4478-9ADD-700719D03216}" srcOrd="2" destOrd="0" presId="urn:microsoft.com/office/officeart/2018/2/layout/IconCircleList"/>
    <dgm:cxn modelId="{F296BF45-A53E-441C-A20A-0D7E0FFDD10F}" type="presParOf" srcId="{36C07369-720B-4460-997E-37E3AF4ED3FC}" destId="{7A0BB4DE-2449-4827-8EAB-346B5F6D86DC}" srcOrd="3" destOrd="0" presId="urn:microsoft.com/office/officeart/2018/2/layout/IconCircleList"/>
    <dgm:cxn modelId="{AEC5B50A-789B-43F6-9BA8-F70F83A5D5E4}" type="presParOf" srcId="{795A52D8-0976-4E08-9339-64FC87F393D8}" destId="{7EE75022-795D-4C3B-B3B9-BCCD02321F1D}" srcOrd="3" destOrd="0" presId="urn:microsoft.com/office/officeart/2018/2/layout/IconCircleList"/>
    <dgm:cxn modelId="{11EEBBFB-B75D-4FC7-B6B7-938770B18A28}" type="presParOf" srcId="{795A52D8-0976-4E08-9339-64FC87F393D8}" destId="{D3B8ED7F-98B6-4436-9F8C-B8645DC4BE8B}" srcOrd="4" destOrd="0" presId="urn:microsoft.com/office/officeart/2018/2/layout/IconCircleList"/>
    <dgm:cxn modelId="{F75C4532-6C67-4794-81B8-4353D6A5E362}" type="presParOf" srcId="{D3B8ED7F-98B6-4436-9F8C-B8645DC4BE8B}" destId="{9231D545-5E92-45C0-B897-42F2663FF560}" srcOrd="0" destOrd="0" presId="urn:microsoft.com/office/officeart/2018/2/layout/IconCircleList"/>
    <dgm:cxn modelId="{2A73D07B-F314-4922-8B0D-DB308200FD5C}" type="presParOf" srcId="{D3B8ED7F-98B6-4436-9F8C-B8645DC4BE8B}" destId="{7AF69D4F-FB26-4393-B994-48A481493A90}" srcOrd="1" destOrd="0" presId="urn:microsoft.com/office/officeart/2018/2/layout/IconCircleList"/>
    <dgm:cxn modelId="{C7E74EE6-24EB-4A99-8568-737D29FAD3B7}" type="presParOf" srcId="{D3B8ED7F-98B6-4436-9F8C-B8645DC4BE8B}" destId="{B2DAA0FE-8C48-4F68-A288-97C6E18CC487}" srcOrd="2" destOrd="0" presId="urn:microsoft.com/office/officeart/2018/2/layout/IconCircleList"/>
    <dgm:cxn modelId="{DEEED441-1E44-4D00-A357-D33458B1E674}" type="presParOf" srcId="{D3B8ED7F-98B6-4436-9F8C-B8645DC4BE8B}" destId="{BE1A28A6-1BB9-4E7C-B5B9-698D6F8E560A}" srcOrd="3" destOrd="0" presId="urn:microsoft.com/office/officeart/2018/2/layout/IconCircleList"/>
    <dgm:cxn modelId="{84379570-9E9E-4CA4-A292-919D0457125C}" type="presParOf" srcId="{795A52D8-0976-4E08-9339-64FC87F393D8}" destId="{11128BEB-6C2B-466B-BD63-B0B2F8266463}" srcOrd="5" destOrd="0" presId="urn:microsoft.com/office/officeart/2018/2/layout/IconCircleList"/>
    <dgm:cxn modelId="{F0D36C5C-C452-40B5-9719-DE09D1CDF242}" type="presParOf" srcId="{795A52D8-0976-4E08-9339-64FC87F393D8}" destId="{7804BE59-6AEC-48C1-9D44-BCBC5CD704FB}" srcOrd="6" destOrd="0" presId="urn:microsoft.com/office/officeart/2018/2/layout/IconCircleList"/>
    <dgm:cxn modelId="{CDABE8AD-CEF2-4543-A57E-2AC41C32A276}" type="presParOf" srcId="{7804BE59-6AEC-48C1-9D44-BCBC5CD704FB}" destId="{67AE655D-FB8D-4FB0-B4FA-972B0D328144}" srcOrd="0" destOrd="0" presId="urn:microsoft.com/office/officeart/2018/2/layout/IconCircleList"/>
    <dgm:cxn modelId="{CB8240C0-A829-43F9-8D29-67D09A8B22A4}" type="presParOf" srcId="{7804BE59-6AEC-48C1-9D44-BCBC5CD704FB}" destId="{4CFDAF54-38D3-4F6A-B1EE-04D1A1702312}" srcOrd="1" destOrd="0" presId="urn:microsoft.com/office/officeart/2018/2/layout/IconCircleList"/>
    <dgm:cxn modelId="{2C556EC3-DDDB-4D76-BF50-C1D35CFDDD42}" type="presParOf" srcId="{7804BE59-6AEC-48C1-9D44-BCBC5CD704FB}" destId="{6EEFCF1F-1945-48E8-9244-14D9D8E4E77F}" srcOrd="2" destOrd="0" presId="urn:microsoft.com/office/officeart/2018/2/layout/IconCircleList"/>
    <dgm:cxn modelId="{A0097686-DB8A-4A5F-BB38-E9EEB483BB58}" type="presParOf" srcId="{7804BE59-6AEC-48C1-9D44-BCBC5CD704FB}" destId="{AC56DE09-4CFD-4E16-A31F-92D9BCE736B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3DA3B-D94C-45CE-9A5A-E72C41F18F85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BF1F62-1822-45B6-BE86-ACB208608991}">
      <dgm:prSet/>
      <dgm:spPr/>
      <dgm:t>
        <a:bodyPr/>
        <a:lstStyle/>
        <a:p>
          <a:pPr>
            <a:defRPr b="1"/>
          </a:pPr>
          <a:r>
            <a:rPr lang="en-US"/>
            <a:t>2012</a:t>
          </a:r>
        </a:p>
      </dgm:t>
    </dgm:pt>
    <dgm:pt modelId="{A42FB6F2-A089-420A-BDA7-4D43EC67CD8C}" type="parTrans" cxnId="{1E44E42F-7C54-4FD1-A1B4-FE2BE9E17847}">
      <dgm:prSet/>
      <dgm:spPr/>
      <dgm:t>
        <a:bodyPr/>
        <a:lstStyle/>
        <a:p>
          <a:endParaRPr lang="en-US"/>
        </a:p>
      </dgm:t>
    </dgm:pt>
    <dgm:pt modelId="{CF54085B-A6F9-4ECB-8178-4F8D2A1C8F5F}" type="sibTrans" cxnId="{1E44E42F-7C54-4FD1-A1B4-FE2BE9E17847}">
      <dgm:prSet/>
      <dgm:spPr/>
      <dgm:t>
        <a:bodyPr/>
        <a:lstStyle/>
        <a:p>
          <a:endParaRPr lang="en-US"/>
        </a:p>
      </dgm:t>
    </dgm:pt>
    <dgm:pt modelId="{5BCE9DEC-D640-4F4D-A94D-12C809575823}">
      <dgm:prSet/>
      <dgm:spPr/>
      <dgm:t>
        <a:bodyPr/>
        <a:lstStyle/>
        <a:p>
          <a:r>
            <a:rPr lang="en-US"/>
            <a:t>First required as part of MAP-21</a:t>
          </a:r>
        </a:p>
      </dgm:t>
    </dgm:pt>
    <dgm:pt modelId="{E2C673E4-0CB3-4843-85C7-446FADFF138B}" type="parTrans" cxnId="{456601A0-1E52-4B69-BF3B-6CE40E4DB6AD}">
      <dgm:prSet/>
      <dgm:spPr/>
      <dgm:t>
        <a:bodyPr/>
        <a:lstStyle/>
        <a:p>
          <a:endParaRPr lang="en-US"/>
        </a:p>
      </dgm:t>
    </dgm:pt>
    <dgm:pt modelId="{B5BD3AC2-00D0-4861-A4CA-5CE9D1D3A6B2}" type="sibTrans" cxnId="{456601A0-1E52-4B69-BF3B-6CE40E4DB6AD}">
      <dgm:prSet/>
      <dgm:spPr/>
      <dgm:t>
        <a:bodyPr/>
        <a:lstStyle/>
        <a:p>
          <a:endParaRPr lang="en-US"/>
        </a:p>
      </dgm:t>
    </dgm:pt>
    <dgm:pt modelId="{D72FCBD3-CD03-4485-AD77-C1BEE486F16E}">
      <dgm:prSet/>
      <dgm:spPr/>
      <dgm:t>
        <a:bodyPr/>
        <a:lstStyle/>
        <a:p>
          <a:pPr>
            <a:defRPr b="1"/>
          </a:pPr>
          <a:r>
            <a:rPr lang="en-US"/>
            <a:t>2015</a:t>
          </a:r>
        </a:p>
      </dgm:t>
    </dgm:pt>
    <dgm:pt modelId="{80529848-1149-4C45-BC9A-A883CC88619A}" type="parTrans" cxnId="{2C39D93F-4E48-4FF8-A058-F5E412FD07FA}">
      <dgm:prSet/>
      <dgm:spPr/>
      <dgm:t>
        <a:bodyPr/>
        <a:lstStyle/>
        <a:p>
          <a:endParaRPr lang="en-US"/>
        </a:p>
      </dgm:t>
    </dgm:pt>
    <dgm:pt modelId="{1F469689-EA21-47F6-8AB7-E413A389D74E}" type="sibTrans" cxnId="{2C39D93F-4E48-4FF8-A058-F5E412FD07FA}">
      <dgm:prSet/>
      <dgm:spPr/>
      <dgm:t>
        <a:bodyPr/>
        <a:lstStyle/>
        <a:p>
          <a:endParaRPr lang="en-US"/>
        </a:p>
      </dgm:t>
    </dgm:pt>
    <dgm:pt modelId="{E74F5583-0F4C-4D80-B5AE-2009777A05FA}">
      <dgm:prSet/>
      <dgm:spPr/>
      <dgm:t>
        <a:bodyPr/>
        <a:lstStyle/>
        <a:p>
          <a:r>
            <a:rPr lang="en-US"/>
            <a:t>FAST Act reaffirmed the requirement and expanded oversight provisions</a:t>
          </a:r>
        </a:p>
      </dgm:t>
    </dgm:pt>
    <dgm:pt modelId="{DA2F2266-0570-473B-A0ED-57C66C0E466A}" type="parTrans" cxnId="{8430A57B-E789-4EEB-AC10-4330BA7EFCFB}">
      <dgm:prSet/>
      <dgm:spPr/>
      <dgm:t>
        <a:bodyPr/>
        <a:lstStyle/>
        <a:p>
          <a:endParaRPr lang="en-US"/>
        </a:p>
      </dgm:t>
    </dgm:pt>
    <dgm:pt modelId="{8FDA4713-86DF-42AD-BB25-4E3A6775E046}" type="sibTrans" cxnId="{8430A57B-E789-4EEB-AC10-4330BA7EFCFB}">
      <dgm:prSet/>
      <dgm:spPr/>
      <dgm:t>
        <a:bodyPr/>
        <a:lstStyle/>
        <a:p>
          <a:endParaRPr lang="en-US"/>
        </a:p>
      </dgm:t>
    </dgm:pt>
    <dgm:pt modelId="{FB9B44AE-E3EA-4ED1-836F-021C06F3BE12}">
      <dgm:prSet/>
      <dgm:spPr/>
      <dgm:t>
        <a:bodyPr/>
        <a:lstStyle/>
        <a:p>
          <a:pPr>
            <a:defRPr b="1"/>
          </a:pPr>
          <a:r>
            <a:rPr lang="en-US"/>
            <a:t>2018</a:t>
          </a:r>
        </a:p>
      </dgm:t>
    </dgm:pt>
    <dgm:pt modelId="{3D48B258-D1BC-4AF6-82FD-00576010B302}" type="parTrans" cxnId="{F6CC944E-D0FE-48F3-8202-824161383A0C}">
      <dgm:prSet/>
      <dgm:spPr/>
      <dgm:t>
        <a:bodyPr/>
        <a:lstStyle/>
        <a:p>
          <a:endParaRPr lang="en-US"/>
        </a:p>
      </dgm:t>
    </dgm:pt>
    <dgm:pt modelId="{14E4E318-8FC1-443A-A532-CD6D670635E7}" type="sibTrans" cxnId="{F6CC944E-D0FE-48F3-8202-824161383A0C}">
      <dgm:prSet/>
      <dgm:spPr/>
      <dgm:t>
        <a:bodyPr/>
        <a:lstStyle/>
        <a:p>
          <a:endParaRPr lang="en-US"/>
        </a:p>
      </dgm:t>
    </dgm:pt>
    <dgm:pt modelId="{8352FD76-9B08-4FF8-9E0B-8944DE642911}">
      <dgm:prSet/>
      <dgm:spPr/>
      <dgm:t>
        <a:bodyPr/>
        <a:lstStyle/>
        <a:p>
          <a:r>
            <a:rPr lang="en-US"/>
            <a:t>FTA Published the final rule for the Public Transportation Agency Safety Plan (PTASP)  (49 CFR Part 673)</a:t>
          </a:r>
        </a:p>
      </dgm:t>
    </dgm:pt>
    <dgm:pt modelId="{7A851AF2-C32F-45D6-9648-80CA3F121536}" type="parTrans" cxnId="{0B5E7A33-24BF-4EB5-8E90-03B9C85D2AD1}">
      <dgm:prSet/>
      <dgm:spPr/>
      <dgm:t>
        <a:bodyPr/>
        <a:lstStyle/>
        <a:p>
          <a:endParaRPr lang="en-US"/>
        </a:p>
      </dgm:t>
    </dgm:pt>
    <dgm:pt modelId="{89296646-D241-439B-B389-A2A17F4ABD31}" type="sibTrans" cxnId="{0B5E7A33-24BF-4EB5-8E90-03B9C85D2AD1}">
      <dgm:prSet/>
      <dgm:spPr/>
      <dgm:t>
        <a:bodyPr/>
        <a:lstStyle/>
        <a:p>
          <a:endParaRPr lang="en-US"/>
        </a:p>
      </dgm:t>
    </dgm:pt>
    <dgm:pt modelId="{7627F105-F84B-4797-A78F-FD3C3E8478BD}">
      <dgm:prSet/>
      <dgm:spPr/>
      <dgm:t>
        <a:bodyPr/>
        <a:lstStyle/>
        <a:p>
          <a:pPr>
            <a:defRPr b="1"/>
          </a:pPr>
          <a:r>
            <a:rPr lang="en-US"/>
            <a:t>2020</a:t>
          </a:r>
        </a:p>
      </dgm:t>
    </dgm:pt>
    <dgm:pt modelId="{0E72B335-8448-456B-B622-2D57767EBB1F}" type="parTrans" cxnId="{1EB5C7BB-ACE4-4798-9A7D-EEF60F6DAE14}">
      <dgm:prSet/>
      <dgm:spPr/>
      <dgm:t>
        <a:bodyPr/>
        <a:lstStyle/>
        <a:p>
          <a:endParaRPr lang="en-US"/>
        </a:p>
      </dgm:t>
    </dgm:pt>
    <dgm:pt modelId="{C06B8E26-B628-4DFE-8234-6D8E763D4A2F}" type="sibTrans" cxnId="{1EB5C7BB-ACE4-4798-9A7D-EEF60F6DAE14}">
      <dgm:prSet/>
      <dgm:spPr/>
      <dgm:t>
        <a:bodyPr/>
        <a:lstStyle/>
        <a:p>
          <a:endParaRPr lang="en-US"/>
        </a:p>
      </dgm:t>
    </dgm:pt>
    <dgm:pt modelId="{14020964-170E-4397-A00B-25B9541A51BC}">
      <dgm:prSet/>
      <dgm:spPr/>
      <dgm:t>
        <a:bodyPr/>
        <a:lstStyle/>
        <a:p>
          <a:r>
            <a:rPr lang="en-US"/>
            <a:t>PTSAP Rule Became Effective.  Agencies required to have compliant safety plans in place</a:t>
          </a:r>
        </a:p>
      </dgm:t>
    </dgm:pt>
    <dgm:pt modelId="{9D936A8A-57D7-440E-95E9-E380FD1AE671}" type="parTrans" cxnId="{134399E5-1429-4578-BEEC-A6196BE85BE5}">
      <dgm:prSet/>
      <dgm:spPr/>
      <dgm:t>
        <a:bodyPr/>
        <a:lstStyle/>
        <a:p>
          <a:endParaRPr lang="en-US"/>
        </a:p>
      </dgm:t>
    </dgm:pt>
    <dgm:pt modelId="{086DAAD7-AA30-47D8-A878-8A726D71EB66}" type="sibTrans" cxnId="{134399E5-1429-4578-BEEC-A6196BE85BE5}">
      <dgm:prSet/>
      <dgm:spPr/>
      <dgm:t>
        <a:bodyPr/>
        <a:lstStyle/>
        <a:p>
          <a:endParaRPr lang="en-US"/>
        </a:p>
      </dgm:t>
    </dgm:pt>
    <dgm:pt modelId="{0CB3085F-36A1-4977-A093-FA52B5BA705C}" type="pres">
      <dgm:prSet presAssocID="{B693DA3B-D94C-45CE-9A5A-E72C41F18F85}" presName="root" presStyleCnt="0">
        <dgm:presLayoutVars>
          <dgm:chMax/>
          <dgm:chPref/>
          <dgm:animLvl val="lvl"/>
        </dgm:presLayoutVars>
      </dgm:prSet>
      <dgm:spPr/>
    </dgm:pt>
    <dgm:pt modelId="{8A1F9433-ADAD-4A8E-8C99-F313CF622868}" type="pres">
      <dgm:prSet presAssocID="{B693DA3B-D94C-45CE-9A5A-E72C41F18F85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6C84396-B900-4977-9DB7-12607EAFC523}" type="pres">
      <dgm:prSet presAssocID="{B693DA3B-D94C-45CE-9A5A-E72C41F18F85}" presName="nodes" presStyleCnt="0">
        <dgm:presLayoutVars>
          <dgm:chMax/>
          <dgm:chPref/>
          <dgm:animLvl val="lvl"/>
        </dgm:presLayoutVars>
      </dgm:prSet>
      <dgm:spPr/>
    </dgm:pt>
    <dgm:pt modelId="{60B91CC0-08D4-40CD-9202-A150829CDA29}" type="pres">
      <dgm:prSet presAssocID="{C1BF1F62-1822-45B6-BE86-ACB208608991}" presName="composite" presStyleCnt="0"/>
      <dgm:spPr/>
    </dgm:pt>
    <dgm:pt modelId="{570B1D74-D786-42C0-B7B1-83A774063D2C}" type="pres">
      <dgm:prSet presAssocID="{C1BF1F62-1822-45B6-BE86-ACB208608991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9101FC0-BAC1-4BCF-ACD7-FA04859A8CCE}" type="pres">
      <dgm:prSet presAssocID="{C1BF1F62-1822-45B6-BE86-ACB208608991}" presName="DropPinPlaceHolder" presStyleCnt="0"/>
      <dgm:spPr/>
    </dgm:pt>
    <dgm:pt modelId="{27B58225-FB77-429E-AF50-713A3B4D88BD}" type="pres">
      <dgm:prSet presAssocID="{C1BF1F62-1822-45B6-BE86-ACB208608991}" presName="DropPin" presStyleLbl="alignNode1" presStyleIdx="0" presStyleCnt="4"/>
      <dgm:spPr/>
    </dgm:pt>
    <dgm:pt modelId="{3A99A266-2E8E-4223-A5B8-925F58E0C762}" type="pres">
      <dgm:prSet presAssocID="{C1BF1F62-1822-45B6-BE86-ACB208608991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B9C50D3-1EFC-4089-9EAA-1D775D57C2DE}" type="pres">
      <dgm:prSet presAssocID="{C1BF1F62-1822-45B6-BE86-ACB208608991}" presName="L2TextContainer" presStyleLbl="revTx" presStyleIdx="0" presStyleCnt="8">
        <dgm:presLayoutVars>
          <dgm:bulletEnabled val="1"/>
        </dgm:presLayoutVars>
      </dgm:prSet>
      <dgm:spPr/>
    </dgm:pt>
    <dgm:pt modelId="{A4ABCEEF-FC67-4B27-8C81-BE4DB1015BD8}" type="pres">
      <dgm:prSet presAssocID="{C1BF1F62-1822-45B6-BE86-ACB208608991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9473D3E8-5582-4113-B78A-770A155A6C96}" type="pres">
      <dgm:prSet presAssocID="{C1BF1F62-1822-45B6-BE86-ACB208608991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DFDBF59-7852-4E70-9C81-D08C9208DA46}" type="pres">
      <dgm:prSet presAssocID="{C1BF1F62-1822-45B6-BE86-ACB208608991}" presName="EmptyPlaceHolder" presStyleCnt="0"/>
      <dgm:spPr/>
    </dgm:pt>
    <dgm:pt modelId="{AA3B9DD8-1078-41DC-A854-8C86511760C8}" type="pres">
      <dgm:prSet presAssocID="{CF54085B-A6F9-4ECB-8178-4F8D2A1C8F5F}" presName="spaceBetweenRectangles" presStyleCnt="0"/>
      <dgm:spPr/>
    </dgm:pt>
    <dgm:pt modelId="{AD8C4D53-1F57-4FA5-8688-953A0905CF71}" type="pres">
      <dgm:prSet presAssocID="{D72FCBD3-CD03-4485-AD77-C1BEE486F16E}" presName="composite" presStyleCnt="0"/>
      <dgm:spPr/>
    </dgm:pt>
    <dgm:pt modelId="{DBA9D761-46E1-4892-8AD7-46A74B2B5691}" type="pres">
      <dgm:prSet presAssocID="{D72FCBD3-CD03-4485-AD77-C1BEE486F16E}" presName="ConnectorPoint" presStyleLbl="lnNode1" presStyleIdx="1" presStyleCnt="4"/>
      <dgm:spPr>
        <a:solidFill>
          <a:schemeClr val="accent2">
            <a:hueOff val="3878592"/>
            <a:satOff val="-23180"/>
            <a:lumOff val="-46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989FE0-E8F7-4538-9E8A-41DAB48851F7}" type="pres">
      <dgm:prSet presAssocID="{D72FCBD3-CD03-4485-AD77-C1BEE486F16E}" presName="DropPinPlaceHolder" presStyleCnt="0"/>
      <dgm:spPr/>
    </dgm:pt>
    <dgm:pt modelId="{EA1644FE-6F0E-41B5-BD15-81FD10DA862F}" type="pres">
      <dgm:prSet presAssocID="{D72FCBD3-CD03-4485-AD77-C1BEE486F16E}" presName="DropPin" presStyleLbl="alignNode1" presStyleIdx="1" presStyleCnt="4"/>
      <dgm:spPr/>
    </dgm:pt>
    <dgm:pt modelId="{552C1AD8-5A54-4B27-812F-2083A4BE9A01}" type="pres">
      <dgm:prSet presAssocID="{D72FCBD3-CD03-4485-AD77-C1BEE486F16E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313E379-6F58-4D6D-957D-75E0F6F2C287}" type="pres">
      <dgm:prSet presAssocID="{D72FCBD3-CD03-4485-AD77-C1BEE486F16E}" presName="L2TextContainer" presStyleLbl="revTx" presStyleIdx="2" presStyleCnt="8">
        <dgm:presLayoutVars>
          <dgm:bulletEnabled val="1"/>
        </dgm:presLayoutVars>
      </dgm:prSet>
      <dgm:spPr/>
    </dgm:pt>
    <dgm:pt modelId="{69A8AD8F-A1F2-41A5-815C-0209E0691DD9}" type="pres">
      <dgm:prSet presAssocID="{D72FCBD3-CD03-4485-AD77-C1BEE486F16E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F9133142-5806-40B9-8045-A28F77ECE90C}" type="pres">
      <dgm:prSet presAssocID="{D72FCBD3-CD03-4485-AD77-C1BEE486F16E}" presName="ConnectLine" presStyleLbl="sibTrans1D1" presStyleIdx="1" presStyleCnt="4"/>
      <dgm:spPr>
        <a:noFill/>
        <a:ln w="12700" cap="flat" cmpd="sng" algn="ctr">
          <a:solidFill>
            <a:schemeClr val="accent2">
              <a:hueOff val="3878592"/>
              <a:satOff val="-23180"/>
              <a:lumOff val="-4641"/>
              <a:alphaOff val="0"/>
            </a:schemeClr>
          </a:solidFill>
          <a:prstDash val="dash"/>
          <a:miter lim="800000"/>
        </a:ln>
        <a:effectLst/>
      </dgm:spPr>
    </dgm:pt>
    <dgm:pt modelId="{FCD47C40-E7B8-4009-B910-919EDE24B86E}" type="pres">
      <dgm:prSet presAssocID="{D72FCBD3-CD03-4485-AD77-C1BEE486F16E}" presName="EmptyPlaceHolder" presStyleCnt="0"/>
      <dgm:spPr/>
    </dgm:pt>
    <dgm:pt modelId="{6C7F73D3-4E60-4DC9-8BAF-404F349386D4}" type="pres">
      <dgm:prSet presAssocID="{1F469689-EA21-47F6-8AB7-E413A389D74E}" presName="spaceBetweenRectangles" presStyleCnt="0"/>
      <dgm:spPr/>
    </dgm:pt>
    <dgm:pt modelId="{BA70C457-60B8-4920-9B6A-B4B88FD14CF5}" type="pres">
      <dgm:prSet presAssocID="{FB9B44AE-E3EA-4ED1-836F-021C06F3BE12}" presName="composite" presStyleCnt="0"/>
      <dgm:spPr/>
    </dgm:pt>
    <dgm:pt modelId="{79193A21-78D8-412F-B332-B356B4297DC1}" type="pres">
      <dgm:prSet presAssocID="{FB9B44AE-E3EA-4ED1-836F-021C06F3BE12}" presName="ConnectorPoint" presStyleLbl="lnNode1" presStyleIdx="2" presStyleCnt="4"/>
      <dgm:spPr>
        <a:solidFill>
          <a:schemeClr val="accent2">
            <a:hueOff val="7757184"/>
            <a:satOff val="-4636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4DFB79D-B830-4C3E-810B-CBED1C606BE3}" type="pres">
      <dgm:prSet presAssocID="{FB9B44AE-E3EA-4ED1-836F-021C06F3BE12}" presName="DropPinPlaceHolder" presStyleCnt="0"/>
      <dgm:spPr/>
    </dgm:pt>
    <dgm:pt modelId="{3D3424A1-7E46-489C-BF9A-A108CBA3A8CD}" type="pres">
      <dgm:prSet presAssocID="{FB9B44AE-E3EA-4ED1-836F-021C06F3BE12}" presName="DropPin" presStyleLbl="alignNode1" presStyleIdx="2" presStyleCnt="4"/>
      <dgm:spPr/>
    </dgm:pt>
    <dgm:pt modelId="{16264022-BB01-467E-9CE3-2B3198248DB2}" type="pres">
      <dgm:prSet presAssocID="{FB9B44AE-E3EA-4ED1-836F-021C06F3BE12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90BD8E7-96D2-4D41-BB8A-725E24E99BA7}" type="pres">
      <dgm:prSet presAssocID="{FB9B44AE-E3EA-4ED1-836F-021C06F3BE12}" presName="L2TextContainer" presStyleLbl="revTx" presStyleIdx="4" presStyleCnt="8">
        <dgm:presLayoutVars>
          <dgm:bulletEnabled val="1"/>
        </dgm:presLayoutVars>
      </dgm:prSet>
      <dgm:spPr/>
    </dgm:pt>
    <dgm:pt modelId="{A78765FE-4BA6-45F9-A4F5-541F47F86758}" type="pres">
      <dgm:prSet presAssocID="{FB9B44AE-E3EA-4ED1-836F-021C06F3BE12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52994C25-CCA2-4DD1-B7C0-A2364FD2448B}" type="pres">
      <dgm:prSet presAssocID="{FB9B44AE-E3EA-4ED1-836F-021C06F3BE12}" presName="ConnectLine" presStyleLbl="sibTrans1D1" presStyleIdx="2" presStyleCnt="4"/>
      <dgm:spPr>
        <a:noFill/>
        <a:ln w="12700" cap="flat" cmpd="sng" algn="ctr">
          <a:solidFill>
            <a:schemeClr val="accent2">
              <a:hueOff val="7757184"/>
              <a:satOff val="-46361"/>
              <a:lumOff val="-9281"/>
              <a:alphaOff val="0"/>
            </a:schemeClr>
          </a:solidFill>
          <a:prstDash val="dash"/>
          <a:miter lim="800000"/>
        </a:ln>
        <a:effectLst/>
      </dgm:spPr>
    </dgm:pt>
    <dgm:pt modelId="{FE892835-3620-4C72-BE28-96A0850286FC}" type="pres">
      <dgm:prSet presAssocID="{FB9B44AE-E3EA-4ED1-836F-021C06F3BE12}" presName="EmptyPlaceHolder" presStyleCnt="0"/>
      <dgm:spPr/>
    </dgm:pt>
    <dgm:pt modelId="{6311024C-7132-4CFE-8A78-85148E3EA032}" type="pres">
      <dgm:prSet presAssocID="{14E4E318-8FC1-443A-A532-CD6D670635E7}" presName="spaceBetweenRectangles" presStyleCnt="0"/>
      <dgm:spPr/>
    </dgm:pt>
    <dgm:pt modelId="{5E391014-FA62-4FD9-B4D2-9842A1B50C86}" type="pres">
      <dgm:prSet presAssocID="{7627F105-F84B-4797-A78F-FD3C3E8478BD}" presName="composite" presStyleCnt="0"/>
      <dgm:spPr/>
    </dgm:pt>
    <dgm:pt modelId="{65626364-D7DB-4DA9-B89A-25800C9CC9F3}" type="pres">
      <dgm:prSet presAssocID="{7627F105-F84B-4797-A78F-FD3C3E8478BD}" presName="ConnectorPoint" presStyleLbl="lnNode1" presStyleIdx="3" presStyleCnt="4"/>
      <dgm:spPr>
        <a:solidFill>
          <a:schemeClr val="accent2">
            <a:hueOff val="11635776"/>
            <a:satOff val="-69541"/>
            <a:lumOff val="-1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594F28-4E25-441B-B24F-A2C8F8D9C9E9}" type="pres">
      <dgm:prSet presAssocID="{7627F105-F84B-4797-A78F-FD3C3E8478BD}" presName="DropPinPlaceHolder" presStyleCnt="0"/>
      <dgm:spPr/>
    </dgm:pt>
    <dgm:pt modelId="{949E31C1-0479-4BC6-BE2B-F8CD26E831DC}" type="pres">
      <dgm:prSet presAssocID="{7627F105-F84B-4797-A78F-FD3C3E8478BD}" presName="DropPin" presStyleLbl="alignNode1" presStyleIdx="3" presStyleCnt="4"/>
      <dgm:spPr/>
    </dgm:pt>
    <dgm:pt modelId="{C3D64CF8-94FD-426B-AAA6-D8659901195A}" type="pres">
      <dgm:prSet presAssocID="{7627F105-F84B-4797-A78F-FD3C3E8478BD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C098C48-52D1-483D-8180-A9DB7A0BF75B}" type="pres">
      <dgm:prSet presAssocID="{7627F105-F84B-4797-A78F-FD3C3E8478BD}" presName="L2TextContainer" presStyleLbl="revTx" presStyleIdx="6" presStyleCnt="8">
        <dgm:presLayoutVars>
          <dgm:bulletEnabled val="1"/>
        </dgm:presLayoutVars>
      </dgm:prSet>
      <dgm:spPr/>
    </dgm:pt>
    <dgm:pt modelId="{BEACED5D-398D-4EF4-B440-DAD3BD1E358F}" type="pres">
      <dgm:prSet presAssocID="{7627F105-F84B-4797-A78F-FD3C3E8478BD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E1CAF43F-2DDC-4FD8-B994-B1C26923C466}" type="pres">
      <dgm:prSet presAssocID="{7627F105-F84B-4797-A78F-FD3C3E8478BD}" presName="ConnectLine" presStyleLbl="sibTrans1D1" presStyleIdx="3" presStyleCnt="4"/>
      <dgm:spPr>
        <a:noFill/>
        <a:ln w="12700" cap="flat" cmpd="sng" algn="ctr">
          <a:solidFill>
            <a:schemeClr val="accent2">
              <a:hueOff val="11635776"/>
              <a:satOff val="-69541"/>
              <a:lumOff val="-13922"/>
              <a:alphaOff val="0"/>
            </a:schemeClr>
          </a:solidFill>
          <a:prstDash val="dash"/>
          <a:miter lim="800000"/>
        </a:ln>
        <a:effectLst/>
      </dgm:spPr>
    </dgm:pt>
    <dgm:pt modelId="{6D623416-0157-40CC-91B3-8FA62A228C1D}" type="pres">
      <dgm:prSet presAssocID="{7627F105-F84B-4797-A78F-FD3C3E8478BD}" presName="EmptyPlaceHolder" presStyleCnt="0"/>
      <dgm:spPr/>
    </dgm:pt>
  </dgm:ptLst>
  <dgm:cxnLst>
    <dgm:cxn modelId="{B7421500-03A5-4156-BC37-BEC2B2E78B9A}" type="presOf" srcId="{C1BF1F62-1822-45B6-BE86-ACB208608991}" destId="{A4ABCEEF-FC67-4B27-8C81-BE4DB1015BD8}" srcOrd="0" destOrd="0" presId="urn:microsoft.com/office/officeart/2017/3/layout/DropPinTimeline"/>
    <dgm:cxn modelId="{00764723-ED00-4BEA-8556-DF68447F2D17}" type="presOf" srcId="{5BCE9DEC-D640-4F4D-A94D-12C809575823}" destId="{6B9C50D3-1EFC-4089-9EAA-1D775D57C2DE}" srcOrd="0" destOrd="0" presId="urn:microsoft.com/office/officeart/2017/3/layout/DropPinTimeline"/>
    <dgm:cxn modelId="{1E44E42F-7C54-4FD1-A1B4-FE2BE9E17847}" srcId="{B693DA3B-D94C-45CE-9A5A-E72C41F18F85}" destId="{C1BF1F62-1822-45B6-BE86-ACB208608991}" srcOrd="0" destOrd="0" parTransId="{A42FB6F2-A089-420A-BDA7-4D43EC67CD8C}" sibTransId="{CF54085B-A6F9-4ECB-8178-4F8D2A1C8F5F}"/>
    <dgm:cxn modelId="{0B5E7A33-24BF-4EB5-8E90-03B9C85D2AD1}" srcId="{FB9B44AE-E3EA-4ED1-836F-021C06F3BE12}" destId="{8352FD76-9B08-4FF8-9E0B-8944DE642911}" srcOrd="0" destOrd="0" parTransId="{7A851AF2-C32F-45D6-9648-80CA3F121536}" sibTransId="{89296646-D241-439B-B389-A2A17F4ABD31}"/>
    <dgm:cxn modelId="{2F3F2E36-2274-4365-A172-EEED658F2570}" type="presOf" srcId="{B693DA3B-D94C-45CE-9A5A-E72C41F18F85}" destId="{0CB3085F-36A1-4977-A093-FA52B5BA705C}" srcOrd="0" destOrd="0" presId="urn:microsoft.com/office/officeart/2017/3/layout/DropPinTimeline"/>
    <dgm:cxn modelId="{2C39D93F-4E48-4FF8-A058-F5E412FD07FA}" srcId="{B693DA3B-D94C-45CE-9A5A-E72C41F18F85}" destId="{D72FCBD3-CD03-4485-AD77-C1BEE486F16E}" srcOrd="1" destOrd="0" parTransId="{80529848-1149-4C45-BC9A-A883CC88619A}" sibTransId="{1F469689-EA21-47F6-8AB7-E413A389D74E}"/>
    <dgm:cxn modelId="{F6CC944E-D0FE-48F3-8202-824161383A0C}" srcId="{B693DA3B-D94C-45CE-9A5A-E72C41F18F85}" destId="{FB9B44AE-E3EA-4ED1-836F-021C06F3BE12}" srcOrd="2" destOrd="0" parTransId="{3D48B258-D1BC-4AF6-82FD-00576010B302}" sibTransId="{14E4E318-8FC1-443A-A532-CD6D670635E7}"/>
    <dgm:cxn modelId="{7B598B51-68EF-4CBB-8694-B1A4ECB5E73E}" type="presOf" srcId="{7627F105-F84B-4797-A78F-FD3C3E8478BD}" destId="{BEACED5D-398D-4EF4-B440-DAD3BD1E358F}" srcOrd="0" destOrd="0" presId="urn:microsoft.com/office/officeart/2017/3/layout/DropPinTimeline"/>
    <dgm:cxn modelId="{8430A57B-E789-4EEB-AC10-4330BA7EFCFB}" srcId="{D72FCBD3-CD03-4485-AD77-C1BEE486F16E}" destId="{E74F5583-0F4C-4D80-B5AE-2009777A05FA}" srcOrd="0" destOrd="0" parTransId="{DA2F2266-0570-473B-A0ED-57C66C0E466A}" sibTransId="{8FDA4713-86DF-42AD-BB25-4E3A6775E046}"/>
    <dgm:cxn modelId="{D91C1E9E-06B6-44CB-B2D1-537173472492}" type="presOf" srcId="{FB9B44AE-E3EA-4ED1-836F-021C06F3BE12}" destId="{A78765FE-4BA6-45F9-A4F5-541F47F86758}" srcOrd="0" destOrd="0" presId="urn:microsoft.com/office/officeart/2017/3/layout/DropPinTimeline"/>
    <dgm:cxn modelId="{456601A0-1E52-4B69-BF3B-6CE40E4DB6AD}" srcId="{C1BF1F62-1822-45B6-BE86-ACB208608991}" destId="{5BCE9DEC-D640-4F4D-A94D-12C809575823}" srcOrd="0" destOrd="0" parTransId="{E2C673E4-0CB3-4843-85C7-446FADFF138B}" sibTransId="{B5BD3AC2-00D0-4861-A4CA-5CE9D1D3A6B2}"/>
    <dgm:cxn modelId="{5FBD45AF-CDAF-47C8-8756-20E5E47517B1}" type="presOf" srcId="{14020964-170E-4397-A00B-25B9541A51BC}" destId="{9C098C48-52D1-483D-8180-A9DB7A0BF75B}" srcOrd="0" destOrd="0" presId="urn:microsoft.com/office/officeart/2017/3/layout/DropPinTimeline"/>
    <dgm:cxn modelId="{1EB5C7BB-ACE4-4798-9A7D-EEF60F6DAE14}" srcId="{B693DA3B-D94C-45CE-9A5A-E72C41F18F85}" destId="{7627F105-F84B-4797-A78F-FD3C3E8478BD}" srcOrd="3" destOrd="0" parTransId="{0E72B335-8448-456B-B622-2D57767EBB1F}" sibTransId="{C06B8E26-B628-4DFE-8234-6D8E763D4A2F}"/>
    <dgm:cxn modelId="{36BCF4C7-6899-4378-86C9-C1710869FC78}" type="presOf" srcId="{E74F5583-0F4C-4D80-B5AE-2009777A05FA}" destId="{A313E379-6F58-4D6D-957D-75E0F6F2C287}" srcOrd="0" destOrd="0" presId="urn:microsoft.com/office/officeart/2017/3/layout/DropPinTimeline"/>
    <dgm:cxn modelId="{F4F199D3-C0C2-4AF9-A52A-B1512554DC5A}" type="presOf" srcId="{8352FD76-9B08-4FF8-9E0B-8944DE642911}" destId="{690BD8E7-96D2-4D41-BB8A-725E24E99BA7}" srcOrd="0" destOrd="0" presId="urn:microsoft.com/office/officeart/2017/3/layout/DropPinTimeline"/>
    <dgm:cxn modelId="{E6D344E4-FD10-4254-9160-CD5F02F46607}" type="presOf" srcId="{D72FCBD3-CD03-4485-AD77-C1BEE486F16E}" destId="{69A8AD8F-A1F2-41A5-815C-0209E0691DD9}" srcOrd="0" destOrd="0" presId="urn:microsoft.com/office/officeart/2017/3/layout/DropPinTimeline"/>
    <dgm:cxn modelId="{134399E5-1429-4578-BEEC-A6196BE85BE5}" srcId="{7627F105-F84B-4797-A78F-FD3C3E8478BD}" destId="{14020964-170E-4397-A00B-25B9541A51BC}" srcOrd="0" destOrd="0" parTransId="{9D936A8A-57D7-440E-95E9-E380FD1AE671}" sibTransId="{086DAAD7-AA30-47D8-A878-8A726D71EB66}"/>
    <dgm:cxn modelId="{E90B12A4-8946-43C2-8F52-A62B91125454}" type="presParOf" srcId="{0CB3085F-36A1-4977-A093-FA52B5BA705C}" destId="{8A1F9433-ADAD-4A8E-8C99-F313CF622868}" srcOrd="0" destOrd="0" presId="urn:microsoft.com/office/officeart/2017/3/layout/DropPinTimeline"/>
    <dgm:cxn modelId="{E3658AFA-F345-41F7-8FB2-61107C4A7F74}" type="presParOf" srcId="{0CB3085F-36A1-4977-A093-FA52B5BA705C}" destId="{36C84396-B900-4977-9DB7-12607EAFC523}" srcOrd="1" destOrd="0" presId="urn:microsoft.com/office/officeart/2017/3/layout/DropPinTimeline"/>
    <dgm:cxn modelId="{5AC34754-9165-455B-BD11-A91FF0E971F5}" type="presParOf" srcId="{36C84396-B900-4977-9DB7-12607EAFC523}" destId="{60B91CC0-08D4-40CD-9202-A150829CDA29}" srcOrd="0" destOrd="0" presId="urn:microsoft.com/office/officeart/2017/3/layout/DropPinTimeline"/>
    <dgm:cxn modelId="{06DC66AA-7C8C-4D0C-9148-98756573F1B4}" type="presParOf" srcId="{60B91CC0-08D4-40CD-9202-A150829CDA29}" destId="{570B1D74-D786-42C0-B7B1-83A774063D2C}" srcOrd="0" destOrd="0" presId="urn:microsoft.com/office/officeart/2017/3/layout/DropPinTimeline"/>
    <dgm:cxn modelId="{E051034A-035F-406F-B0DF-8F6D7151B89E}" type="presParOf" srcId="{60B91CC0-08D4-40CD-9202-A150829CDA29}" destId="{79101FC0-BAC1-4BCF-ACD7-FA04859A8CCE}" srcOrd="1" destOrd="0" presId="urn:microsoft.com/office/officeart/2017/3/layout/DropPinTimeline"/>
    <dgm:cxn modelId="{D006CAC6-3007-4F58-A21A-359527C16A98}" type="presParOf" srcId="{79101FC0-BAC1-4BCF-ACD7-FA04859A8CCE}" destId="{27B58225-FB77-429E-AF50-713A3B4D88BD}" srcOrd="0" destOrd="0" presId="urn:microsoft.com/office/officeart/2017/3/layout/DropPinTimeline"/>
    <dgm:cxn modelId="{F84381DF-4BFD-48E0-B95A-BC26EF65444B}" type="presParOf" srcId="{79101FC0-BAC1-4BCF-ACD7-FA04859A8CCE}" destId="{3A99A266-2E8E-4223-A5B8-925F58E0C762}" srcOrd="1" destOrd="0" presId="urn:microsoft.com/office/officeart/2017/3/layout/DropPinTimeline"/>
    <dgm:cxn modelId="{0E1AF55F-7CA5-4E76-B97C-C9F5DD24EFBD}" type="presParOf" srcId="{60B91CC0-08D4-40CD-9202-A150829CDA29}" destId="{6B9C50D3-1EFC-4089-9EAA-1D775D57C2DE}" srcOrd="2" destOrd="0" presId="urn:microsoft.com/office/officeart/2017/3/layout/DropPinTimeline"/>
    <dgm:cxn modelId="{F80B800E-29E5-4841-BCF4-2202D6744CAE}" type="presParOf" srcId="{60B91CC0-08D4-40CD-9202-A150829CDA29}" destId="{A4ABCEEF-FC67-4B27-8C81-BE4DB1015BD8}" srcOrd="3" destOrd="0" presId="urn:microsoft.com/office/officeart/2017/3/layout/DropPinTimeline"/>
    <dgm:cxn modelId="{8A5D8A06-FFBB-4FC4-B08F-F463AC94B3BB}" type="presParOf" srcId="{60B91CC0-08D4-40CD-9202-A150829CDA29}" destId="{9473D3E8-5582-4113-B78A-770A155A6C96}" srcOrd="4" destOrd="0" presId="urn:microsoft.com/office/officeart/2017/3/layout/DropPinTimeline"/>
    <dgm:cxn modelId="{C80DC1B4-C784-409D-B1C6-460028FF0C9C}" type="presParOf" srcId="{60B91CC0-08D4-40CD-9202-A150829CDA29}" destId="{7DFDBF59-7852-4E70-9C81-D08C9208DA46}" srcOrd="5" destOrd="0" presId="urn:microsoft.com/office/officeart/2017/3/layout/DropPinTimeline"/>
    <dgm:cxn modelId="{6EF3FE38-A137-4855-93AF-5E6991F541F7}" type="presParOf" srcId="{36C84396-B900-4977-9DB7-12607EAFC523}" destId="{AA3B9DD8-1078-41DC-A854-8C86511760C8}" srcOrd="1" destOrd="0" presId="urn:microsoft.com/office/officeart/2017/3/layout/DropPinTimeline"/>
    <dgm:cxn modelId="{EF68C563-3797-43F6-9D54-40C92D79FA94}" type="presParOf" srcId="{36C84396-B900-4977-9DB7-12607EAFC523}" destId="{AD8C4D53-1F57-4FA5-8688-953A0905CF71}" srcOrd="2" destOrd="0" presId="urn:microsoft.com/office/officeart/2017/3/layout/DropPinTimeline"/>
    <dgm:cxn modelId="{E1B26BEB-78E2-4374-82AD-E3E7626509D8}" type="presParOf" srcId="{AD8C4D53-1F57-4FA5-8688-953A0905CF71}" destId="{DBA9D761-46E1-4892-8AD7-46A74B2B5691}" srcOrd="0" destOrd="0" presId="urn:microsoft.com/office/officeart/2017/3/layout/DropPinTimeline"/>
    <dgm:cxn modelId="{AC92DEF6-049F-4287-AE50-47E17C7BDB04}" type="presParOf" srcId="{AD8C4D53-1F57-4FA5-8688-953A0905CF71}" destId="{13989FE0-E8F7-4538-9E8A-41DAB48851F7}" srcOrd="1" destOrd="0" presId="urn:microsoft.com/office/officeart/2017/3/layout/DropPinTimeline"/>
    <dgm:cxn modelId="{1419B579-7DD1-437A-A05F-03A613AC2AAB}" type="presParOf" srcId="{13989FE0-E8F7-4538-9E8A-41DAB48851F7}" destId="{EA1644FE-6F0E-41B5-BD15-81FD10DA862F}" srcOrd="0" destOrd="0" presId="urn:microsoft.com/office/officeart/2017/3/layout/DropPinTimeline"/>
    <dgm:cxn modelId="{C275518F-D91C-40DC-B5FE-43077FDBB460}" type="presParOf" srcId="{13989FE0-E8F7-4538-9E8A-41DAB48851F7}" destId="{552C1AD8-5A54-4B27-812F-2083A4BE9A01}" srcOrd="1" destOrd="0" presId="urn:microsoft.com/office/officeart/2017/3/layout/DropPinTimeline"/>
    <dgm:cxn modelId="{6AB5B406-E03B-4154-B631-F4272EDD4F91}" type="presParOf" srcId="{AD8C4D53-1F57-4FA5-8688-953A0905CF71}" destId="{A313E379-6F58-4D6D-957D-75E0F6F2C287}" srcOrd="2" destOrd="0" presId="urn:microsoft.com/office/officeart/2017/3/layout/DropPinTimeline"/>
    <dgm:cxn modelId="{4AC504D6-B63B-48BF-AA1F-FBB4C74CA833}" type="presParOf" srcId="{AD8C4D53-1F57-4FA5-8688-953A0905CF71}" destId="{69A8AD8F-A1F2-41A5-815C-0209E0691DD9}" srcOrd="3" destOrd="0" presId="urn:microsoft.com/office/officeart/2017/3/layout/DropPinTimeline"/>
    <dgm:cxn modelId="{C74A12F8-7E28-46FD-A43C-2E9F12546987}" type="presParOf" srcId="{AD8C4D53-1F57-4FA5-8688-953A0905CF71}" destId="{F9133142-5806-40B9-8045-A28F77ECE90C}" srcOrd="4" destOrd="0" presId="urn:microsoft.com/office/officeart/2017/3/layout/DropPinTimeline"/>
    <dgm:cxn modelId="{B2B78537-E9FA-4BAE-857A-796A144AF36C}" type="presParOf" srcId="{AD8C4D53-1F57-4FA5-8688-953A0905CF71}" destId="{FCD47C40-E7B8-4009-B910-919EDE24B86E}" srcOrd="5" destOrd="0" presId="urn:microsoft.com/office/officeart/2017/3/layout/DropPinTimeline"/>
    <dgm:cxn modelId="{4CFFB10B-7329-41CE-94E0-48B247433B2D}" type="presParOf" srcId="{36C84396-B900-4977-9DB7-12607EAFC523}" destId="{6C7F73D3-4E60-4DC9-8BAF-404F349386D4}" srcOrd="3" destOrd="0" presId="urn:microsoft.com/office/officeart/2017/3/layout/DropPinTimeline"/>
    <dgm:cxn modelId="{634C0E3D-5F66-4940-A9F5-DECE34EDFD26}" type="presParOf" srcId="{36C84396-B900-4977-9DB7-12607EAFC523}" destId="{BA70C457-60B8-4920-9B6A-B4B88FD14CF5}" srcOrd="4" destOrd="0" presId="urn:microsoft.com/office/officeart/2017/3/layout/DropPinTimeline"/>
    <dgm:cxn modelId="{168AAAA0-54B0-41DB-89AD-6C6245F39000}" type="presParOf" srcId="{BA70C457-60B8-4920-9B6A-B4B88FD14CF5}" destId="{79193A21-78D8-412F-B332-B356B4297DC1}" srcOrd="0" destOrd="0" presId="urn:microsoft.com/office/officeart/2017/3/layout/DropPinTimeline"/>
    <dgm:cxn modelId="{600D7F17-CA59-4A54-9CFF-B44CB89C9E9C}" type="presParOf" srcId="{BA70C457-60B8-4920-9B6A-B4B88FD14CF5}" destId="{84DFB79D-B830-4C3E-810B-CBED1C606BE3}" srcOrd="1" destOrd="0" presId="urn:microsoft.com/office/officeart/2017/3/layout/DropPinTimeline"/>
    <dgm:cxn modelId="{28C92B8E-1092-4DBB-ABC5-4515574E0321}" type="presParOf" srcId="{84DFB79D-B830-4C3E-810B-CBED1C606BE3}" destId="{3D3424A1-7E46-489C-BF9A-A108CBA3A8CD}" srcOrd="0" destOrd="0" presId="urn:microsoft.com/office/officeart/2017/3/layout/DropPinTimeline"/>
    <dgm:cxn modelId="{BFFBAD48-5880-47D5-8FF1-6E68D8D1324A}" type="presParOf" srcId="{84DFB79D-B830-4C3E-810B-CBED1C606BE3}" destId="{16264022-BB01-467E-9CE3-2B3198248DB2}" srcOrd="1" destOrd="0" presId="urn:microsoft.com/office/officeart/2017/3/layout/DropPinTimeline"/>
    <dgm:cxn modelId="{57AE6595-723B-4DF3-B93E-FAC3C1C471F9}" type="presParOf" srcId="{BA70C457-60B8-4920-9B6A-B4B88FD14CF5}" destId="{690BD8E7-96D2-4D41-BB8A-725E24E99BA7}" srcOrd="2" destOrd="0" presId="urn:microsoft.com/office/officeart/2017/3/layout/DropPinTimeline"/>
    <dgm:cxn modelId="{56EF1320-F6E7-4C39-9F65-EB5F1D6C4111}" type="presParOf" srcId="{BA70C457-60B8-4920-9B6A-B4B88FD14CF5}" destId="{A78765FE-4BA6-45F9-A4F5-541F47F86758}" srcOrd="3" destOrd="0" presId="urn:microsoft.com/office/officeart/2017/3/layout/DropPinTimeline"/>
    <dgm:cxn modelId="{BFBEC609-791C-4C98-9D53-3C68668E957D}" type="presParOf" srcId="{BA70C457-60B8-4920-9B6A-B4B88FD14CF5}" destId="{52994C25-CCA2-4DD1-B7C0-A2364FD2448B}" srcOrd="4" destOrd="0" presId="urn:microsoft.com/office/officeart/2017/3/layout/DropPinTimeline"/>
    <dgm:cxn modelId="{B8602949-22D7-46D8-92D7-5C3F896F8333}" type="presParOf" srcId="{BA70C457-60B8-4920-9B6A-B4B88FD14CF5}" destId="{FE892835-3620-4C72-BE28-96A0850286FC}" srcOrd="5" destOrd="0" presId="urn:microsoft.com/office/officeart/2017/3/layout/DropPinTimeline"/>
    <dgm:cxn modelId="{146BC03F-7D67-4973-B9CF-1A62649D3FCD}" type="presParOf" srcId="{36C84396-B900-4977-9DB7-12607EAFC523}" destId="{6311024C-7132-4CFE-8A78-85148E3EA032}" srcOrd="5" destOrd="0" presId="urn:microsoft.com/office/officeart/2017/3/layout/DropPinTimeline"/>
    <dgm:cxn modelId="{3F59502C-BBFF-433C-8DAA-FF016DDCBC5D}" type="presParOf" srcId="{36C84396-B900-4977-9DB7-12607EAFC523}" destId="{5E391014-FA62-4FD9-B4D2-9842A1B50C86}" srcOrd="6" destOrd="0" presId="urn:microsoft.com/office/officeart/2017/3/layout/DropPinTimeline"/>
    <dgm:cxn modelId="{75F0044F-86C5-4DB5-A9FF-7F651B6EF404}" type="presParOf" srcId="{5E391014-FA62-4FD9-B4D2-9842A1B50C86}" destId="{65626364-D7DB-4DA9-B89A-25800C9CC9F3}" srcOrd="0" destOrd="0" presId="urn:microsoft.com/office/officeart/2017/3/layout/DropPinTimeline"/>
    <dgm:cxn modelId="{BADCA5A0-E668-4B11-87AF-8B31EB01DB0F}" type="presParOf" srcId="{5E391014-FA62-4FD9-B4D2-9842A1B50C86}" destId="{DD594F28-4E25-441B-B24F-A2C8F8D9C9E9}" srcOrd="1" destOrd="0" presId="urn:microsoft.com/office/officeart/2017/3/layout/DropPinTimeline"/>
    <dgm:cxn modelId="{F7712BE6-0559-426E-8733-A59DE7780F03}" type="presParOf" srcId="{DD594F28-4E25-441B-B24F-A2C8F8D9C9E9}" destId="{949E31C1-0479-4BC6-BE2B-F8CD26E831DC}" srcOrd="0" destOrd="0" presId="urn:microsoft.com/office/officeart/2017/3/layout/DropPinTimeline"/>
    <dgm:cxn modelId="{A5B8BD05-FD28-4E45-B310-8406084A91C0}" type="presParOf" srcId="{DD594F28-4E25-441B-B24F-A2C8F8D9C9E9}" destId="{C3D64CF8-94FD-426B-AAA6-D8659901195A}" srcOrd="1" destOrd="0" presId="urn:microsoft.com/office/officeart/2017/3/layout/DropPinTimeline"/>
    <dgm:cxn modelId="{848F114C-EE90-46C8-84D4-15E211A90D45}" type="presParOf" srcId="{5E391014-FA62-4FD9-B4D2-9842A1B50C86}" destId="{9C098C48-52D1-483D-8180-A9DB7A0BF75B}" srcOrd="2" destOrd="0" presId="urn:microsoft.com/office/officeart/2017/3/layout/DropPinTimeline"/>
    <dgm:cxn modelId="{5F77052A-ECAA-494D-8FC0-21B9C1C38ECA}" type="presParOf" srcId="{5E391014-FA62-4FD9-B4D2-9842A1B50C86}" destId="{BEACED5D-398D-4EF4-B440-DAD3BD1E358F}" srcOrd="3" destOrd="0" presId="urn:microsoft.com/office/officeart/2017/3/layout/DropPinTimeline"/>
    <dgm:cxn modelId="{1A4346BE-97B0-4116-8858-308A094697AF}" type="presParOf" srcId="{5E391014-FA62-4FD9-B4D2-9842A1B50C86}" destId="{E1CAF43F-2DDC-4FD8-B994-B1C26923C466}" srcOrd="4" destOrd="0" presId="urn:microsoft.com/office/officeart/2017/3/layout/DropPinTimeline"/>
    <dgm:cxn modelId="{98B324F5-DE07-4D95-B421-F9CA34A09CA4}" type="presParOf" srcId="{5E391014-FA62-4FD9-B4D2-9842A1B50C86}" destId="{6D623416-0157-40CC-91B3-8FA62A228C1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023106-6150-4E97-8709-A4386C68D237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30A3BC-0EF2-48CB-9A6F-4DD27D16808A}">
      <dgm:prSet/>
      <dgm:spPr/>
      <dgm:t>
        <a:bodyPr/>
        <a:lstStyle/>
        <a:p>
          <a:r>
            <a:rPr lang="en-US"/>
            <a:t>5311 Recipients and 5307 Recipients in Small UZA (less than 200,000 people):  Must develop a safety plan in cooperation with front line employee representation.</a:t>
          </a:r>
        </a:p>
      </dgm:t>
    </dgm:pt>
    <dgm:pt modelId="{2C5E4953-D537-4F71-B588-3D309833E956}" type="parTrans" cxnId="{FF6DE29D-865F-4A36-B508-8EF6AC1C57C8}">
      <dgm:prSet/>
      <dgm:spPr/>
      <dgm:t>
        <a:bodyPr/>
        <a:lstStyle/>
        <a:p>
          <a:endParaRPr lang="en-US"/>
        </a:p>
      </dgm:t>
    </dgm:pt>
    <dgm:pt modelId="{C7AB6662-CBEE-4105-B339-F81CA9609FD5}" type="sibTrans" cxnId="{FF6DE29D-865F-4A36-B508-8EF6AC1C57C8}">
      <dgm:prSet/>
      <dgm:spPr/>
      <dgm:t>
        <a:bodyPr/>
        <a:lstStyle/>
        <a:p>
          <a:endParaRPr lang="en-US"/>
        </a:p>
      </dgm:t>
    </dgm:pt>
    <dgm:pt modelId="{3BAC5120-6E07-4CE1-8CF5-CD312614CE77}">
      <dgm:prSet/>
      <dgm:spPr/>
      <dgm:t>
        <a:bodyPr/>
        <a:lstStyle/>
        <a:p>
          <a:r>
            <a:rPr lang="en-US"/>
            <a:t>5307 Recipients from Large UZAs (200,000+):  </a:t>
          </a:r>
        </a:p>
      </dgm:t>
    </dgm:pt>
    <dgm:pt modelId="{C239826A-AF49-409E-BCB0-2559AADED5D7}" type="parTrans" cxnId="{601FF87E-2182-41C4-AC76-A4F91EF397ED}">
      <dgm:prSet/>
      <dgm:spPr/>
      <dgm:t>
        <a:bodyPr/>
        <a:lstStyle/>
        <a:p>
          <a:endParaRPr lang="en-US"/>
        </a:p>
      </dgm:t>
    </dgm:pt>
    <dgm:pt modelId="{F8483101-0DFC-4ED0-9E51-CD23ADCC6E55}" type="sibTrans" cxnId="{601FF87E-2182-41C4-AC76-A4F91EF397ED}">
      <dgm:prSet/>
      <dgm:spPr/>
      <dgm:t>
        <a:bodyPr/>
        <a:lstStyle/>
        <a:p>
          <a:endParaRPr lang="en-US"/>
        </a:p>
      </dgm:t>
    </dgm:pt>
    <dgm:pt modelId="{D0065F68-D2CF-48FD-B9B8-63643F5A5CE1}">
      <dgm:prSet/>
      <dgm:spPr/>
      <dgm:t>
        <a:bodyPr/>
        <a:lstStyle/>
        <a:p>
          <a:r>
            <a:rPr lang="en-US"/>
            <a:t>Establish a safety committee comprised of 50% front line staff</a:t>
          </a:r>
        </a:p>
      </dgm:t>
    </dgm:pt>
    <dgm:pt modelId="{8DAF0947-76F4-4255-9209-377AC2CC2AC8}" type="parTrans" cxnId="{48B52F37-1C3E-44B5-890F-E946EDCA7C2F}">
      <dgm:prSet/>
      <dgm:spPr/>
      <dgm:t>
        <a:bodyPr/>
        <a:lstStyle/>
        <a:p>
          <a:endParaRPr lang="en-US"/>
        </a:p>
      </dgm:t>
    </dgm:pt>
    <dgm:pt modelId="{5B18B7FD-86E5-4F0B-8F23-8B5CA248CD91}" type="sibTrans" cxnId="{48B52F37-1C3E-44B5-890F-E946EDCA7C2F}">
      <dgm:prSet/>
      <dgm:spPr/>
      <dgm:t>
        <a:bodyPr/>
        <a:lstStyle/>
        <a:p>
          <a:endParaRPr lang="en-US"/>
        </a:p>
      </dgm:t>
    </dgm:pt>
    <dgm:pt modelId="{CAA2FB64-DA02-4D19-B5E4-6A026ECE0FC7}">
      <dgm:prSet/>
      <dgm:spPr/>
      <dgm:t>
        <a:bodyPr/>
        <a:lstStyle/>
        <a:p>
          <a:r>
            <a:rPr lang="en-US"/>
            <a:t>Implement a risk reduction program to improve safety by reducing number and rates of accidents, 	injuries, and assaults</a:t>
          </a:r>
        </a:p>
      </dgm:t>
    </dgm:pt>
    <dgm:pt modelId="{8D6D6231-44ED-4628-BFAA-C19B6A498066}" type="parTrans" cxnId="{146B7FCD-A7ED-4AC5-B13A-C4571735D801}">
      <dgm:prSet/>
      <dgm:spPr/>
      <dgm:t>
        <a:bodyPr/>
        <a:lstStyle/>
        <a:p>
          <a:endParaRPr lang="en-US"/>
        </a:p>
      </dgm:t>
    </dgm:pt>
    <dgm:pt modelId="{CAABDF0C-E331-48EA-ADCB-EBA41F8CC1B6}" type="sibTrans" cxnId="{146B7FCD-A7ED-4AC5-B13A-C4571735D801}">
      <dgm:prSet/>
      <dgm:spPr/>
      <dgm:t>
        <a:bodyPr/>
        <a:lstStyle/>
        <a:p>
          <a:endParaRPr lang="en-US"/>
        </a:p>
      </dgm:t>
    </dgm:pt>
    <dgm:pt modelId="{47860137-DC90-4EF5-8631-40384095457C}">
      <dgm:prSet/>
      <dgm:spPr/>
      <dgm:t>
        <a:bodyPr/>
        <a:lstStyle/>
        <a:p>
          <a:r>
            <a:rPr lang="en-US"/>
            <a:t>Set performance targets using a rolling 3 year average</a:t>
          </a:r>
        </a:p>
      </dgm:t>
    </dgm:pt>
    <dgm:pt modelId="{C054183E-BA1D-4E29-BA36-1535996915EC}" type="parTrans" cxnId="{6BC5E4D4-EA53-4C84-9947-60A19E9B57BF}">
      <dgm:prSet/>
      <dgm:spPr/>
      <dgm:t>
        <a:bodyPr/>
        <a:lstStyle/>
        <a:p>
          <a:endParaRPr lang="en-US"/>
        </a:p>
      </dgm:t>
    </dgm:pt>
    <dgm:pt modelId="{06A4BB84-3D7B-46C2-9231-1F25A0DA4E47}" type="sibTrans" cxnId="{6BC5E4D4-EA53-4C84-9947-60A19E9B57BF}">
      <dgm:prSet/>
      <dgm:spPr/>
      <dgm:t>
        <a:bodyPr/>
        <a:lstStyle/>
        <a:p>
          <a:endParaRPr lang="en-US"/>
        </a:p>
      </dgm:t>
    </dgm:pt>
    <dgm:pt modelId="{C681F3BC-B953-4EDC-A1A1-96C01F489FE8}">
      <dgm:prSet/>
      <dgm:spPr/>
      <dgm:t>
        <a:bodyPr/>
        <a:lstStyle/>
        <a:p>
          <a:r>
            <a:rPr lang="en-US"/>
            <a:t>Allocated at least .75% of 5307 funding to safety related projects</a:t>
          </a:r>
        </a:p>
      </dgm:t>
    </dgm:pt>
    <dgm:pt modelId="{24EDBB60-6D5E-47C4-982A-4E2C2E7EADD9}" type="parTrans" cxnId="{F6ADC0FA-7A60-438C-9BCF-AB67FC98E054}">
      <dgm:prSet/>
      <dgm:spPr/>
      <dgm:t>
        <a:bodyPr/>
        <a:lstStyle/>
        <a:p>
          <a:endParaRPr lang="en-US"/>
        </a:p>
      </dgm:t>
    </dgm:pt>
    <dgm:pt modelId="{946CA17E-E832-4A7B-9BA5-0532B5789D8E}" type="sibTrans" cxnId="{F6ADC0FA-7A60-438C-9BCF-AB67FC98E054}">
      <dgm:prSet/>
      <dgm:spPr/>
      <dgm:t>
        <a:bodyPr/>
        <a:lstStyle/>
        <a:p>
          <a:endParaRPr lang="en-US"/>
        </a:p>
      </dgm:t>
    </dgm:pt>
    <dgm:pt modelId="{50BD7156-A853-434B-82FE-EFF2DEC5D586}">
      <dgm:prSet/>
      <dgm:spPr/>
      <dgm:t>
        <a:bodyPr/>
        <a:lstStyle/>
        <a:p>
          <a:r>
            <a:rPr lang="en-US"/>
            <a:t>Provide de-escalation training</a:t>
          </a:r>
        </a:p>
      </dgm:t>
    </dgm:pt>
    <dgm:pt modelId="{84DCF975-4049-48BC-A054-498FF8BBCC75}" type="parTrans" cxnId="{FD67736C-DEDA-429A-81A1-22B4312DA877}">
      <dgm:prSet/>
      <dgm:spPr/>
      <dgm:t>
        <a:bodyPr/>
        <a:lstStyle/>
        <a:p>
          <a:endParaRPr lang="en-US"/>
        </a:p>
      </dgm:t>
    </dgm:pt>
    <dgm:pt modelId="{8358F6AE-4DB2-470B-B339-566BF6351C6F}" type="sibTrans" cxnId="{FD67736C-DEDA-429A-81A1-22B4312DA877}">
      <dgm:prSet/>
      <dgm:spPr/>
      <dgm:t>
        <a:bodyPr/>
        <a:lstStyle/>
        <a:p>
          <a:endParaRPr lang="en-US"/>
        </a:p>
      </dgm:t>
    </dgm:pt>
    <dgm:pt modelId="{CF11F7C9-9CC2-4122-8BAE-84412CE398BE}" type="pres">
      <dgm:prSet presAssocID="{15023106-6150-4E97-8709-A4386C68D237}" presName="Name0" presStyleCnt="0">
        <dgm:presLayoutVars>
          <dgm:dir/>
          <dgm:resizeHandles val="exact"/>
        </dgm:presLayoutVars>
      </dgm:prSet>
      <dgm:spPr/>
    </dgm:pt>
    <dgm:pt modelId="{EDCE8E9E-7565-4DA7-8279-BEA33214BDCE}" type="pres">
      <dgm:prSet presAssocID="{D330A3BC-0EF2-48CB-9A6F-4DD27D16808A}" presName="parAndChTx" presStyleLbl="node1" presStyleIdx="0" presStyleCnt="2">
        <dgm:presLayoutVars>
          <dgm:bulletEnabled val="1"/>
        </dgm:presLayoutVars>
      </dgm:prSet>
      <dgm:spPr/>
    </dgm:pt>
    <dgm:pt modelId="{859D7B56-A2D0-42CE-9200-C5F9B4C2AE5A}" type="pres">
      <dgm:prSet presAssocID="{C7AB6662-CBEE-4105-B339-F81CA9609FD5}" presName="parAndChSpace" presStyleCnt="0"/>
      <dgm:spPr/>
    </dgm:pt>
    <dgm:pt modelId="{ED05A19C-9E38-4AB9-B83E-E3742F72CA38}" type="pres">
      <dgm:prSet presAssocID="{3BAC5120-6E07-4CE1-8CF5-CD312614CE77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E529BB05-85F2-436A-B058-D7FBF1DA745E}" type="presOf" srcId="{D0065F68-D2CF-48FD-B9B8-63643F5A5CE1}" destId="{ED05A19C-9E38-4AB9-B83E-E3742F72CA38}" srcOrd="0" destOrd="1" presId="urn:microsoft.com/office/officeart/2005/8/layout/hChevron3"/>
    <dgm:cxn modelId="{2B5A3026-F2B9-4EF8-AED4-9F72C0AE0F35}" type="presOf" srcId="{50BD7156-A853-434B-82FE-EFF2DEC5D586}" destId="{ED05A19C-9E38-4AB9-B83E-E3742F72CA38}" srcOrd="0" destOrd="5" presId="urn:microsoft.com/office/officeart/2005/8/layout/hChevron3"/>
    <dgm:cxn modelId="{48B52F37-1C3E-44B5-890F-E946EDCA7C2F}" srcId="{3BAC5120-6E07-4CE1-8CF5-CD312614CE77}" destId="{D0065F68-D2CF-48FD-B9B8-63643F5A5CE1}" srcOrd="0" destOrd="0" parTransId="{8DAF0947-76F4-4255-9209-377AC2CC2AC8}" sibTransId="{5B18B7FD-86E5-4F0B-8F23-8B5CA248CD91}"/>
    <dgm:cxn modelId="{2DBE1A46-4EC8-401B-A5B1-1C676D42133C}" type="presOf" srcId="{3BAC5120-6E07-4CE1-8CF5-CD312614CE77}" destId="{ED05A19C-9E38-4AB9-B83E-E3742F72CA38}" srcOrd="0" destOrd="0" presId="urn:microsoft.com/office/officeart/2005/8/layout/hChevron3"/>
    <dgm:cxn modelId="{153ED14A-B8A8-445A-BC02-C65CCE93BF10}" type="presOf" srcId="{CAA2FB64-DA02-4D19-B5E4-6A026ECE0FC7}" destId="{ED05A19C-9E38-4AB9-B83E-E3742F72CA38}" srcOrd="0" destOrd="2" presId="urn:microsoft.com/office/officeart/2005/8/layout/hChevron3"/>
    <dgm:cxn modelId="{FD67736C-DEDA-429A-81A1-22B4312DA877}" srcId="{3BAC5120-6E07-4CE1-8CF5-CD312614CE77}" destId="{50BD7156-A853-434B-82FE-EFF2DEC5D586}" srcOrd="4" destOrd="0" parTransId="{84DCF975-4049-48BC-A054-498FF8BBCC75}" sibTransId="{8358F6AE-4DB2-470B-B339-566BF6351C6F}"/>
    <dgm:cxn modelId="{3A94D16C-A8C6-4C5F-839D-170E81238754}" type="presOf" srcId="{D330A3BC-0EF2-48CB-9A6F-4DD27D16808A}" destId="{EDCE8E9E-7565-4DA7-8279-BEA33214BDCE}" srcOrd="0" destOrd="0" presId="urn:microsoft.com/office/officeart/2005/8/layout/hChevron3"/>
    <dgm:cxn modelId="{8A0D1379-014F-4CAF-AE5A-F4C8CC6C6941}" type="presOf" srcId="{47860137-DC90-4EF5-8631-40384095457C}" destId="{ED05A19C-9E38-4AB9-B83E-E3742F72CA38}" srcOrd="0" destOrd="3" presId="urn:microsoft.com/office/officeart/2005/8/layout/hChevron3"/>
    <dgm:cxn modelId="{601FF87E-2182-41C4-AC76-A4F91EF397ED}" srcId="{15023106-6150-4E97-8709-A4386C68D237}" destId="{3BAC5120-6E07-4CE1-8CF5-CD312614CE77}" srcOrd="1" destOrd="0" parTransId="{C239826A-AF49-409E-BCB0-2559AADED5D7}" sibTransId="{F8483101-0DFC-4ED0-9E51-CD23ADCC6E55}"/>
    <dgm:cxn modelId="{FF6DE29D-865F-4A36-B508-8EF6AC1C57C8}" srcId="{15023106-6150-4E97-8709-A4386C68D237}" destId="{D330A3BC-0EF2-48CB-9A6F-4DD27D16808A}" srcOrd="0" destOrd="0" parTransId="{2C5E4953-D537-4F71-B588-3D309833E956}" sibTransId="{C7AB6662-CBEE-4105-B339-F81CA9609FD5}"/>
    <dgm:cxn modelId="{AECC39CA-193C-452D-9515-49DABFE8C7B0}" type="presOf" srcId="{C681F3BC-B953-4EDC-A1A1-96C01F489FE8}" destId="{ED05A19C-9E38-4AB9-B83E-E3742F72CA38}" srcOrd="0" destOrd="4" presId="urn:microsoft.com/office/officeart/2005/8/layout/hChevron3"/>
    <dgm:cxn modelId="{146B7FCD-A7ED-4AC5-B13A-C4571735D801}" srcId="{3BAC5120-6E07-4CE1-8CF5-CD312614CE77}" destId="{CAA2FB64-DA02-4D19-B5E4-6A026ECE0FC7}" srcOrd="1" destOrd="0" parTransId="{8D6D6231-44ED-4628-BFAA-C19B6A498066}" sibTransId="{CAABDF0C-E331-48EA-ADCB-EBA41F8CC1B6}"/>
    <dgm:cxn modelId="{6BC5E4D4-EA53-4C84-9947-60A19E9B57BF}" srcId="{3BAC5120-6E07-4CE1-8CF5-CD312614CE77}" destId="{47860137-DC90-4EF5-8631-40384095457C}" srcOrd="2" destOrd="0" parTransId="{C054183E-BA1D-4E29-BA36-1535996915EC}" sibTransId="{06A4BB84-3D7B-46C2-9231-1F25A0DA4E47}"/>
    <dgm:cxn modelId="{44E44BE2-B1A7-4219-A351-BBBC993FE90F}" type="presOf" srcId="{15023106-6150-4E97-8709-A4386C68D237}" destId="{CF11F7C9-9CC2-4122-8BAE-84412CE398BE}" srcOrd="0" destOrd="0" presId="urn:microsoft.com/office/officeart/2005/8/layout/hChevron3"/>
    <dgm:cxn modelId="{F6ADC0FA-7A60-438C-9BCF-AB67FC98E054}" srcId="{3BAC5120-6E07-4CE1-8CF5-CD312614CE77}" destId="{C681F3BC-B953-4EDC-A1A1-96C01F489FE8}" srcOrd="3" destOrd="0" parTransId="{24EDBB60-6D5E-47C4-982A-4E2C2E7EADD9}" sibTransId="{946CA17E-E832-4A7B-9BA5-0532B5789D8E}"/>
    <dgm:cxn modelId="{CBC86892-66AD-4E51-803F-A20FCA1229E6}" type="presParOf" srcId="{CF11F7C9-9CC2-4122-8BAE-84412CE398BE}" destId="{EDCE8E9E-7565-4DA7-8279-BEA33214BDCE}" srcOrd="0" destOrd="0" presId="urn:microsoft.com/office/officeart/2005/8/layout/hChevron3"/>
    <dgm:cxn modelId="{59422072-0AFF-4E1D-8162-84B57EE32110}" type="presParOf" srcId="{CF11F7C9-9CC2-4122-8BAE-84412CE398BE}" destId="{859D7B56-A2D0-42CE-9200-C5F9B4C2AE5A}" srcOrd="1" destOrd="0" presId="urn:microsoft.com/office/officeart/2005/8/layout/hChevron3"/>
    <dgm:cxn modelId="{62C9417E-6383-482B-AE4B-6C7684E8BE90}" type="presParOf" srcId="{CF11F7C9-9CC2-4122-8BAE-84412CE398BE}" destId="{ED05A19C-9E38-4AB9-B83E-E3742F72CA3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3146B-2043-466C-AEEF-9A8C0068975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35A369-DC1B-4715-BEC7-E829AABAB9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Strengthens safety culture</a:t>
          </a:r>
        </a:p>
      </dgm:t>
    </dgm:pt>
    <dgm:pt modelId="{237D0E59-A16E-46FF-82E3-B2DA36A767C8}" type="parTrans" cxnId="{22B4FEC5-BC80-4BB0-8DD2-DEE376FD4DDF}">
      <dgm:prSet/>
      <dgm:spPr/>
      <dgm:t>
        <a:bodyPr/>
        <a:lstStyle/>
        <a:p>
          <a:endParaRPr lang="en-US"/>
        </a:p>
      </dgm:t>
    </dgm:pt>
    <dgm:pt modelId="{71BE979D-FACB-48FA-A2BA-B9AA814CEB33}" type="sibTrans" cxnId="{22B4FEC5-BC80-4BB0-8DD2-DEE376FD4DDF}">
      <dgm:prSet/>
      <dgm:spPr/>
      <dgm:t>
        <a:bodyPr/>
        <a:lstStyle/>
        <a:p>
          <a:endParaRPr lang="en-US"/>
        </a:p>
      </dgm:t>
    </dgm:pt>
    <dgm:pt modelId="{9AA99349-6DC2-418F-BD44-7DA1DE4ADC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Enhances data driven decision making</a:t>
          </a:r>
        </a:p>
      </dgm:t>
    </dgm:pt>
    <dgm:pt modelId="{84309B04-4BEE-43D8-B87C-2764962BA4D3}" type="parTrans" cxnId="{06847354-BB8C-4D95-BCB5-FA442D9824E1}">
      <dgm:prSet/>
      <dgm:spPr/>
      <dgm:t>
        <a:bodyPr/>
        <a:lstStyle/>
        <a:p>
          <a:endParaRPr lang="en-US"/>
        </a:p>
      </dgm:t>
    </dgm:pt>
    <dgm:pt modelId="{A589585A-3F4D-47EC-BF66-0B16D05C93E2}" type="sibTrans" cxnId="{06847354-BB8C-4D95-BCB5-FA442D9824E1}">
      <dgm:prSet/>
      <dgm:spPr/>
      <dgm:t>
        <a:bodyPr/>
        <a:lstStyle/>
        <a:p>
          <a:endParaRPr lang="en-US"/>
        </a:p>
      </dgm:t>
    </dgm:pt>
    <dgm:pt modelId="{F0EF6A33-B3FB-44D2-9E7E-3758304608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Promotes Continuous improvements in </a:t>
          </a:r>
          <a:r>
            <a:rPr lang="en-US">
              <a:latin typeface="Bahnschrift"/>
            </a:rPr>
            <a:t>safety</a:t>
          </a:r>
          <a:endParaRPr lang="en-US"/>
        </a:p>
      </dgm:t>
    </dgm:pt>
    <dgm:pt modelId="{3DC07913-4E0A-427D-B737-7E9A7EA08800}" type="parTrans" cxnId="{060143C3-1153-41E3-AA12-F7B402926BA4}">
      <dgm:prSet/>
      <dgm:spPr/>
      <dgm:t>
        <a:bodyPr/>
        <a:lstStyle/>
        <a:p>
          <a:endParaRPr lang="en-US"/>
        </a:p>
      </dgm:t>
    </dgm:pt>
    <dgm:pt modelId="{490E2376-8852-4F71-B3C4-6603CD65AE8D}" type="sibTrans" cxnId="{060143C3-1153-41E3-AA12-F7B402926BA4}">
      <dgm:prSet/>
      <dgm:spPr/>
      <dgm:t>
        <a:bodyPr/>
        <a:lstStyle/>
        <a:p>
          <a:endParaRPr lang="en-US"/>
        </a:p>
      </dgm:t>
    </dgm:pt>
    <dgm:pt modelId="{9F40D103-FB10-48C1-A826-600BF204B845}" type="pres">
      <dgm:prSet presAssocID="{0983146B-2043-466C-AEEF-9A8C00689750}" presName="root" presStyleCnt="0">
        <dgm:presLayoutVars>
          <dgm:dir/>
          <dgm:resizeHandles val="exact"/>
        </dgm:presLayoutVars>
      </dgm:prSet>
      <dgm:spPr/>
    </dgm:pt>
    <dgm:pt modelId="{8DF1AFB0-A543-4DAE-9950-6074E915DF21}" type="pres">
      <dgm:prSet presAssocID="{6935A369-DC1B-4715-BEC7-E829AABAB934}" presName="compNode" presStyleCnt="0"/>
      <dgm:spPr/>
    </dgm:pt>
    <dgm:pt modelId="{EC59194D-CD47-49C0-97E3-ADF86D78DED3}" type="pres">
      <dgm:prSet presAssocID="{6935A369-DC1B-4715-BEC7-E829AABAB934}" presName="iconBgRect" presStyleLbl="bgShp" presStyleIdx="0" presStyleCnt="3"/>
      <dgm:spPr/>
    </dgm:pt>
    <dgm:pt modelId="{305490F3-0309-4B7F-88D6-65D64A6F1989}" type="pres">
      <dgm:prSet presAssocID="{6935A369-DC1B-4715-BEC7-E829AABAB9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B5AAADE-C333-4F26-AEB3-05817F7984B2}" type="pres">
      <dgm:prSet presAssocID="{6935A369-DC1B-4715-BEC7-E829AABAB934}" presName="spaceRect" presStyleCnt="0"/>
      <dgm:spPr/>
    </dgm:pt>
    <dgm:pt modelId="{58058DA4-625F-47AF-9115-51CE594771D1}" type="pres">
      <dgm:prSet presAssocID="{6935A369-DC1B-4715-BEC7-E829AABAB934}" presName="textRect" presStyleLbl="revTx" presStyleIdx="0" presStyleCnt="3">
        <dgm:presLayoutVars>
          <dgm:chMax val="1"/>
          <dgm:chPref val="1"/>
        </dgm:presLayoutVars>
      </dgm:prSet>
      <dgm:spPr/>
    </dgm:pt>
    <dgm:pt modelId="{12901D99-0331-4AD4-8BAE-2A4B3E022F01}" type="pres">
      <dgm:prSet presAssocID="{71BE979D-FACB-48FA-A2BA-B9AA814CEB33}" presName="sibTrans" presStyleCnt="0"/>
      <dgm:spPr/>
    </dgm:pt>
    <dgm:pt modelId="{7C7BC2B6-5BD8-4D90-B6BC-F0143DB5C74A}" type="pres">
      <dgm:prSet presAssocID="{9AA99349-6DC2-418F-BD44-7DA1DE4ADC15}" presName="compNode" presStyleCnt="0"/>
      <dgm:spPr/>
    </dgm:pt>
    <dgm:pt modelId="{83AB3F9E-2FF8-46E5-8FC4-CD38E8748F4D}" type="pres">
      <dgm:prSet presAssocID="{9AA99349-6DC2-418F-BD44-7DA1DE4ADC15}" presName="iconBgRect" presStyleLbl="bgShp" presStyleIdx="1" presStyleCnt="3"/>
      <dgm:spPr/>
    </dgm:pt>
    <dgm:pt modelId="{38063E64-27A1-4B27-BBF9-BC11B8989B91}" type="pres">
      <dgm:prSet presAssocID="{9AA99349-6DC2-418F-BD44-7DA1DE4ADC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BF66372-05EF-4448-8DD4-F2EECA41E6AB}" type="pres">
      <dgm:prSet presAssocID="{9AA99349-6DC2-418F-BD44-7DA1DE4ADC15}" presName="spaceRect" presStyleCnt="0"/>
      <dgm:spPr/>
    </dgm:pt>
    <dgm:pt modelId="{968BBDB6-55C9-4594-9CB1-2CD5F1420460}" type="pres">
      <dgm:prSet presAssocID="{9AA99349-6DC2-418F-BD44-7DA1DE4ADC15}" presName="textRect" presStyleLbl="revTx" presStyleIdx="1" presStyleCnt="3">
        <dgm:presLayoutVars>
          <dgm:chMax val="1"/>
          <dgm:chPref val="1"/>
        </dgm:presLayoutVars>
      </dgm:prSet>
      <dgm:spPr/>
    </dgm:pt>
    <dgm:pt modelId="{904E02D6-642D-4D87-BD54-FA5AAAAA1DB6}" type="pres">
      <dgm:prSet presAssocID="{A589585A-3F4D-47EC-BF66-0B16D05C93E2}" presName="sibTrans" presStyleCnt="0"/>
      <dgm:spPr/>
    </dgm:pt>
    <dgm:pt modelId="{8DCAC860-6D41-455C-9EEE-516B1A546EB6}" type="pres">
      <dgm:prSet presAssocID="{F0EF6A33-B3FB-44D2-9E7E-375830460862}" presName="compNode" presStyleCnt="0"/>
      <dgm:spPr/>
    </dgm:pt>
    <dgm:pt modelId="{C869CE43-77CE-4138-92C7-DDDCF7744A8D}" type="pres">
      <dgm:prSet presAssocID="{F0EF6A33-B3FB-44D2-9E7E-375830460862}" presName="iconBgRect" presStyleLbl="bgShp" presStyleIdx="2" presStyleCnt="3"/>
      <dgm:spPr/>
    </dgm:pt>
    <dgm:pt modelId="{F3CC4F85-780F-4867-AAFB-F9A9B6680371}" type="pres">
      <dgm:prSet presAssocID="{F0EF6A33-B3FB-44D2-9E7E-3758304608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81462A2-FC8B-4E74-AA0E-1D8B2BF19BBC}" type="pres">
      <dgm:prSet presAssocID="{F0EF6A33-B3FB-44D2-9E7E-375830460862}" presName="spaceRect" presStyleCnt="0"/>
      <dgm:spPr/>
    </dgm:pt>
    <dgm:pt modelId="{F625D266-FAB5-4312-A53E-362121F828BD}" type="pres">
      <dgm:prSet presAssocID="{F0EF6A33-B3FB-44D2-9E7E-37583046086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FC0014F-0A87-4E70-9527-A60005F4746B}" type="presOf" srcId="{0983146B-2043-466C-AEEF-9A8C00689750}" destId="{9F40D103-FB10-48C1-A826-600BF204B845}" srcOrd="0" destOrd="0" presId="urn:microsoft.com/office/officeart/2018/5/layout/IconCircleLabelList"/>
    <dgm:cxn modelId="{06847354-BB8C-4D95-BCB5-FA442D9824E1}" srcId="{0983146B-2043-466C-AEEF-9A8C00689750}" destId="{9AA99349-6DC2-418F-BD44-7DA1DE4ADC15}" srcOrd="1" destOrd="0" parTransId="{84309B04-4BEE-43D8-B87C-2764962BA4D3}" sibTransId="{A589585A-3F4D-47EC-BF66-0B16D05C93E2}"/>
    <dgm:cxn modelId="{9F3D647A-4442-454E-9FBC-86AE08B06516}" type="presOf" srcId="{F0EF6A33-B3FB-44D2-9E7E-375830460862}" destId="{F625D266-FAB5-4312-A53E-362121F828BD}" srcOrd="0" destOrd="0" presId="urn:microsoft.com/office/officeart/2018/5/layout/IconCircleLabelList"/>
    <dgm:cxn modelId="{D83F8C9B-FC67-43A1-8004-760740350D70}" type="presOf" srcId="{6935A369-DC1B-4715-BEC7-E829AABAB934}" destId="{58058DA4-625F-47AF-9115-51CE594771D1}" srcOrd="0" destOrd="0" presId="urn:microsoft.com/office/officeart/2018/5/layout/IconCircleLabelList"/>
    <dgm:cxn modelId="{060143C3-1153-41E3-AA12-F7B402926BA4}" srcId="{0983146B-2043-466C-AEEF-9A8C00689750}" destId="{F0EF6A33-B3FB-44D2-9E7E-375830460862}" srcOrd="2" destOrd="0" parTransId="{3DC07913-4E0A-427D-B737-7E9A7EA08800}" sibTransId="{490E2376-8852-4F71-B3C4-6603CD65AE8D}"/>
    <dgm:cxn modelId="{22B4FEC5-BC80-4BB0-8DD2-DEE376FD4DDF}" srcId="{0983146B-2043-466C-AEEF-9A8C00689750}" destId="{6935A369-DC1B-4715-BEC7-E829AABAB934}" srcOrd="0" destOrd="0" parTransId="{237D0E59-A16E-46FF-82E3-B2DA36A767C8}" sibTransId="{71BE979D-FACB-48FA-A2BA-B9AA814CEB33}"/>
    <dgm:cxn modelId="{FD942FFE-CC79-461A-81F5-B107AB14845F}" type="presOf" srcId="{9AA99349-6DC2-418F-BD44-7DA1DE4ADC15}" destId="{968BBDB6-55C9-4594-9CB1-2CD5F1420460}" srcOrd="0" destOrd="0" presId="urn:microsoft.com/office/officeart/2018/5/layout/IconCircleLabelList"/>
    <dgm:cxn modelId="{E87033F6-189C-42A5-AF92-FE5FEC27AD62}" type="presParOf" srcId="{9F40D103-FB10-48C1-A826-600BF204B845}" destId="{8DF1AFB0-A543-4DAE-9950-6074E915DF21}" srcOrd="0" destOrd="0" presId="urn:microsoft.com/office/officeart/2018/5/layout/IconCircleLabelList"/>
    <dgm:cxn modelId="{A9BEBD1E-FE80-46A6-96F8-217719AE0E5F}" type="presParOf" srcId="{8DF1AFB0-A543-4DAE-9950-6074E915DF21}" destId="{EC59194D-CD47-49C0-97E3-ADF86D78DED3}" srcOrd="0" destOrd="0" presId="urn:microsoft.com/office/officeart/2018/5/layout/IconCircleLabelList"/>
    <dgm:cxn modelId="{91875581-64C3-40CB-A966-5CE438029B9F}" type="presParOf" srcId="{8DF1AFB0-A543-4DAE-9950-6074E915DF21}" destId="{305490F3-0309-4B7F-88D6-65D64A6F1989}" srcOrd="1" destOrd="0" presId="urn:microsoft.com/office/officeart/2018/5/layout/IconCircleLabelList"/>
    <dgm:cxn modelId="{5F011969-4044-4187-93D5-C9B68B9F89D3}" type="presParOf" srcId="{8DF1AFB0-A543-4DAE-9950-6074E915DF21}" destId="{8B5AAADE-C333-4F26-AEB3-05817F7984B2}" srcOrd="2" destOrd="0" presId="urn:microsoft.com/office/officeart/2018/5/layout/IconCircleLabelList"/>
    <dgm:cxn modelId="{833C1CD5-793A-4D62-A707-1FD3386BC284}" type="presParOf" srcId="{8DF1AFB0-A543-4DAE-9950-6074E915DF21}" destId="{58058DA4-625F-47AF-9115-51CE594771D1}" srcOrd="3" destOrd="0" presId="urn:microsoft.com/office/officeart/2018/5/layout/IconCircleLabelList"/>
    <dgm:cxn modelId="{C4929413-1593-48FF-A389-9A586E82D2D5}" type="presParOf" srcId="{9F40D103-FB10-48C1-A826-600BF204B845}" destId="{12901D99-0331-4AD4-8BAE-2A4B3E022F01}" srcOrd="1" destOrd="0" presId="urn:microsoft.com/office/officeart/2018/5/layout/IconCircleLabelList"/>
    <dgm:cxn modelId="{164200B4-9C58-4BF2-BFC0-B1CD3DF78178}" type="presParOf" srcId="{9F40D103-FB10-48C1-A826-600BF204B845}" destId="{7C7BC2B6-5BD8-4D90-B6BC-F0143DB5C74A}" srcOrd="2" destOrd="0" presId="urn:microsoft.com/office/officeart/2018/5/layout/IconCircleLabelList"/>
    <dgm:cxn modelId="{EE17D608-3C92-40A6-9CE2-71DD2F190663}" type="presParOf" srcId="{7C7BC2B6-5BD8-4D90-B6BC-F0143DB5C74A}" destId="{83AB3F9E-2FF8-46E5-8FC4-CD38E8748F4D}" srcOrd="0" destOrd="0" presId="urn:microsoft.com/office/officeart/2018/5/layout/IconCircleLabelList"/>
    <dgm:cxn modelId="{E7F08F6F-82A0-4B0A-98B2-A8EF41294CDE}" type="presParOf" srcId="{7C7BC2B6-5BD8-4D90-B6BC-F0143DB5C74A}" destId="{38063E64-27A1-4B27-BBF9-BC11B8989B91}" srcOrd="1" destOrd="0" presId="urn:microsoft.com/office/officeart/2018/5/layout/IconCircleLabelList"/>
    <dgm:cxn modelId="{624CD0C7-1FCE-4CE6-ACC0-999E821039C5}" type="presParOf" srcId="{7C7BC2B6-5BD8-4D90-B6BC-F0143DB5C74A}" destId="{8BF66372-05EF-4448-8DD4-F2EECA41E6AB}" srcOrd="2" destOrd="0" presId="urn:microsoft.com/office/officeart/2018/5/layout/IconCircleLabelList"/>
    <dgm:cxn modelId="{659A5EDB-610C-4212-A442-B1F813F922C9}" type="presParOf" srcId="{7C7BC2B6-5BD8-4D90-B6BC-F0143DB5C74A}" destId="{968BBDB6-55C9-4594-9CB1-2CD5F1420460}" srcOrd="3" destOrd="0" presId="urn:microsoft.com/office/officeart/2018/5/layout/IconCircleLabelList"/>
    <dgm:cxn modelId="{D2308F80-D418-4939-8ACF-3DDE5C5A6534}" type="presParOf" srcId="{9F40D103-FB10-48C1-A826-600BF204B845}" destId="{904E02D6-642D-4D87-BD54-FA5AAAAA1DB6}" srcOrd="3" destOrd="0" presId="urn:microsoft.com/office/officeart/2018/5/layout/IconCircleLabelList"/>
    <dgm:cxn modelId="{802E8930-3B8F-45EE-9ED4-7B60A7E65B65}" type="presParOf" srcId="{9F40D103-FB10-48C1-A826-600BF204B845}" destId="{8DCAC860-6D41-455C-9EEE-516B1A546EB6}" srcOrd="4" destOrd="0" presId="urn:microsoft.com/office/officeart/2018/5/layout/IconCircleLabelList"/>
    <dgm:cxn modelId="{47169CEF-D297-4A10-A1CE-4E67B97BD849}" type="presParOf" srcId="{8DCAC860-6D41-455C-9EEE-516B1A546EB6}" destId="{C869CE43-77CE-4138-92C7-DDDCF7744A8D}" srcOrd="0" destOrd="0" presId="urn:microsoft.com/office/officeart/2018/5/layout/IconCircleLabelList"/>
    <dgm:cxn modelId="{13F6B294-8B93-43D4-BE9B-0760E7914199}" type="presParOf" srcId="{8DCAC860-6D41-455C-9EEE-516B1A546EB6}" destId="{F3CC4F85-780F-4867-AAFB-F9A9B6680371}" srcOrd="1" destOrd="0" presId="urn:microsoft.com/office/officeart/2018/5/layout/IconCircleLabelList"/>
    <dgm:cxn modelId="{99B43F51-AD01-42E1-8004-1F7967E61598}" type="presParOf" srcId="{8DCAC860-6D41-455C-9EEE-516B1A546EB6}" destId="{781462A2-FC8B-4E74-AA0E-1D8B2BF19BBC}" srcOrd="2" destOrd="0" presId="urn:microsoft.com/office/officeart/2018/5/layout/IconCircleLabelList"/>
    <dgm:cxn modelId="{98378FB7-0DD5-46B2-B4E6-F1236AF11319}" type="presParOf" srcId="{8DCAC860-6D41-455C-9EEE-516B1A546EB6}" destId="{F625D266-FAB5-4312-A53E-362121F828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FE1CD-6BDB-4FA6-A446-7BE72384FB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A343AB-FF54-4330-89BB-9410BDCDDC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50/50 Frontline Workers and Management</a:t>
          </a:r>
        </a:p>
      </dgm:t>
    </dgm:pt>
    <dgm:pt modelId="{24807602-EC5F-41C9-85C4-F2085898CC9F}" type="parTrans" cxnId="{8B08A442-B29C-4E4E-8065-4152E37D6535}">
      <dgm:prSet/>
      <dgm:spPr/>
      <dgm:t>
        <a:bodyPr/>
        <a:lstStyle/>
        <a:p>
          <a:endParaRPr lang="en-US"/>
        </a:p>
      </dgm:t>
    </dgm:pt>
    <dgm:pt modelId="{E6B30EAE-B611-48EB-A838-0648EECD278D}" type="sibTrans" cxnId="{8B08A442-B29C-4E4E-8065-4152E37D6535}">
      <dgm:prSet/>
      <dgm:spPr/>
      <dgm:t>
        <a:bodyPr/>
        <a:lstStyle/>
        <a:p>
          <a:endParaRPr lang="en-US"/>
        </a:p>
      </dgm:t>
    </dgm:pt>
    <dgm:pt modelId="{536045FA-EFA2-467C-8FC2-31447C6334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Bahnschrift"/>
            </a:rPr>
            <a:t>CDL and non-CDL drivers based</a:t>
          </a:r>
          <a:r>
            <a:rPr lang="en-US"/>
            <a:t> on seniority</a:t>
          </a:r>
        </a:p>
      </dgm:t>
    </dgm:pt>
    <dgm:pt modelId="{8D463EBB-DEDB-4A7C-B6ED-743E8CAD3F55}" type="parTrans" cxnId="{A26FF4F9-2A8D-44A2-AAF2-BEBF6144EB91}">
      <dgm:prSet/>
      <dgm:spPr/>
      <dgm:t>
        <a:bodyPr/>
        <a:lstStyle/>
        <a:p>
          <a:endParaRPr lang="en-US"/>
        </a:p>
      </dgm:t>
    </dgm:pt>
    <dgm:pt modelId="{687FC037-E04B-4818-9443-407B204F60C5}" type="sibTrans" cxnId="{A26FF4F9-2A8D-44A2-AAF2-BEBF6144EB91}">
      <dgm:prSet/>
      <dgm:spPr/>
      <dgm:t>
        <a:bodyPr/>
        <a:lstStyle/>
        <a:p>
          <a:endParaRPr lang="en-US"/>
        </a:p>
      </dgm:t>
    </dgm:pt>
    <dgm:pt modelId="{49A9AB37-CB78-4071-808C-B65FF656F178}" type="pres">
      <dgm:prSet presAssocID="{351FE1CD-6BDB-4FA6-A446-7BE72384FBA5}" presName="root" presStyleCnt="0">
        <dgm:presLayoutVars>
          <dgm:dir/>
          <dgm:resizeHandles val="exact"/>
        </dgm:presLayoutVars>
      </dgm:prSet>
      <dgm:spPr/>
    </dgm:pt>
    <dgm:pt modelId="{7E88F02E-19AC-4E9F-8D95-13BBC21EE8B5}" type="pres">
      <dgm:prSet presAssocID="{16A343AB-FF54-4330-89BB-9410BDCDDC20}" presName="compNode" presStyleCnt="0"/>
      <dgm:spPr/>
    </dgm:pt>
    <dgm:pt modelId="{67CAC330-E157-4235-BCE3-62AF276B19BA}" type="pres">
      <dgm:prSet presAssocID="{16A343AB-FF54-4330-89BB-9410BDCDDC20}" presName="bgRect" presStyleLbl="bgShp" presStyleIdx="0" presStyleCnt="2"/>
      <dgm:spPr/>
    </dgm:pt>
    <dgm:pt modelId="{17DD6FC4-6FD5-480A-A0BD-54B7A02B3F6F}" type="pres">
      <dgm:prSet presAssocID="{16A343AB-FF54-4330-89BB-9410BDCDDC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BE4C41B-5B8D-4C24-B8B8-9816748481A1}" type="pres">
      <dgm:prSet presAssocID="{16A343AB-FF54-4330-89BB-9410BDCDDC20}" presName="spaceRect" presStyleCnt="0"/>
      <dgm:spPr/>
    </dgm:pt>
    <dgm:pt modelId="{468506CF-B801-47C8-BD2E-538A17F667BA}" type="pres">
      <dgm:prSet presAssocID="{16A343AB-FF54-4330-89BB-9410BDCDDC20}" presName="parTx" presStyleLbl="revTx" presStyleIdx="0" presStyleCnt="2">
        <dgm:presLayoutVars>
          <dgm:chMax val="0"/>
          <dgm:chPref val="0"/>
        </dgm:presLayoutVars>
      </dgm:prSet>
      <dgm:spPr/>
    </dgm:pt>
    <dgm:pt modelId="{CDBF37CB-414D-4AB1-BCA9-99B31C9AD315}" type="pres">
      <dgm:prSet presAssocID="{E6B30EAE-B611-48EB-A838-0648EECD278D}" presName="sibTrans" presStyleCnt="0"/>
      <dgm:spPr/>
    </dgm:pt>
    <dgm:pt modelId="{200B72F8-CEC1-40BF-9987-F7767A92A030}" type="pres">
      <dgm:prSet presAssocID="{536045FA-EFA2-467C-8FC2-31447C633442}" presName="compNode" presStyleCnt="0"/>
      <dgm:spPr/>
    </dgm:pt>
    <dgm:pt modelId="{7FE71E02-6BEA-402B-B272-496DE080D83C}" type="pres">
      <dgm:prSet presAssocID="{536045FA-EFA2-467C-8FC2-31447C633442}" presName="bgRect" presStyleLbl="bgShp" presStyleIdx="1" presStyleCnt="2"/>
      <dgm:spPr/>
    </dgm:pt>
    <dgm:pt modelId="{0C63B9F1-1975-4D11-A7C0-EE785900DA1E}" type="pres">
      <dgm:prSet presAssocID="{536045FA-EFA2-467C-8FC2-31447C6334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D8252ACB-FB04-40F3-BD98-E29658FB86B6}" type="pres">
      <dgm:prSet presAssocID="{536045FA-EFA2-467C-8FC2-31447C633442}" presName="spaceRect" presStyleCnt="0"/>
      <dgm:spPr/>
    </dgm:pt>
    <dgm:pt modelId="{983C7755-979E-4BE0-9014-3ED6066A089D}" type="pres">
      <dgm:prSet presAssocID="{536045FA-EFA2-467C-8FC2-31447C63344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1B65D17-A7B1-4DEB-9B6B-1FE9E00D4899}" type="presOf" srcId="{536045FA-EFA2-467C-8FC2-31447C633442}" destId="{983C7755-979E-4BE0-9014-3ED6066A089D}" srcOrd="0" destOrd="0" presId="urn:microsoft.com/office/officeart/2018/2/layout/IconVerticalSolidList"/>
    <dgm:cxn modelId="{83507635-9CB6-4E0E-90CC-EDDBD1AB7254}" type="presOf" srcId="{351FE1CD-6BDB-4FA6-A446-7BE72384FBA5}" destId="{49A9AB37-CB78-4071-808C-B65FF656F178}" srcOrd="0" destOrd="0" presId="urn:microsoft.com/office/officeart/2018/2/layout/IconVerticalSolidList"/>
    <dgm:cxn modelId="{8B08A442-B29C-4E4E-8065-4152E37D6535}" srcId="{351FE1CD-6BDB-4FA6-A446-7BE72384FBA5}" destId="{16A343AB-FF54-4330-89BB-9410BDCDDC20}" srcOrd="0" destOrd="0" parTransId="{24807602-EC5F-41C9-85C4-F2085898CC9F}" sibTransId="{E6B30EAE-B611-48EB-A838-0648EECD278D}"/>
    <dgm:cxn modelId="{4F8EBEE3-ABD9-4797-8D1D-F0E1A5752323}" type="presOf" srcId="{16A343AB-FF54-4330-89BB-9410BDCDDC20}" destId="{468506CF-B801-47C8-BD2E-538A17F667BA}" srcOrd="0" destOrd="0" presId="urn:microsoft.com/office/officeart/2018/2/layout/IconVerticalSolidList"/>
    <dgm:cxn modelId="{A26FF4F9-2A8D-44A2-AAF2-BEBF6144EB91}" srcId="{351FE1CD-6BDB-4FA6-A446-7BE72384FBA5}" destId="{536045FA-EFA2-467C-8FC2-31447C633442}" srcOrd="1" destOrd="0" parTransId="{8D463EBB-DEDB-4A7C-B6ED-743E8CAD3F55}" sibTransId="{687FC037-E04B-4818-9443-407B204F60C5}"/>
    <dgm:cxn modelId="{1D63A9C1-7076-4FA9-B9C2-36D315E6A1C8}" type="presParOf" srcId="{49A9AB37-CB78-4071-808C-B65FF656F178}" destId="{7E88F02E-19AC-4E9F-8D95-13BBC21EE8B5}" srcOrd="0" destOrd="0" presId="urn:microsoft.com/office/officeart/2018/2/layout/IconVerticalSolidList"/>
    <dgm:cxn modelId="{9C184E1E-D9BF-4265-8887-FCC5A53347F0}" type="presParOf" srcId="{7E88F02E-19AC-4E9F-8D95-13BBC21EE8B5}" destId="{67CAC330-E157-4235-BCE3-62AF276B19BA}" srcOrd="0" destOrd="0" presId="urn:microsoft.com/office/officeart/2018/2/layout/IconVerticalSolidList"/>
    <dgm:cxn modelId="{AB6674DC-7F10-4010-AAA6-979C90C0D7E1}" type="presParOf" srcId="{7E88F02E-19AC-4E9F-8D95-13BBC21EE8B5}" destId="{17DD6FC4-6FD5-480A-A0BD-54B7A02B3F6F}" srcOrd="1" destOrd="0" presId="urn:microsoft.com/office/officeart/2018/2/layout/IconVerticalSolidList"/>
    <dgm:cxn modelId="{E842124C-5695-498A-87F6-7C05DBA28FAC}" type="presParOf" srcId="{7E88F02E-19AC-4E9F-8D95-13BBC21EE8B5}" destId="{9BE4C41B-5B8D-4C24-B8B8-9816748481A1}" srcOrd="2" destOrd="0" presId="urn:microsoft.com/office/officeart/2018/2/layout/IconVerticalSolidList"/>
    <dgm:cxn modelId="{47BA79D6-4D28-40B4-9262-B166BF3B5321}" type="presParOf" srcId="{7E88F02E-19AC-4E9F-8D95-13BBC21EE8B5}" destId="{468506CF-B801-47C8-BD2E-538A17F667BA}" srcOrd="3" destOrd="0" presId="urn:microsoft.com/office/officeart/2018/2/layout/IconVerticalSolidList"/>
    <dgm:cxn modelId="{DFA1F72E-A832-4694-BCF7-5A1260DEF963}" type="presParOf" srcId="{49A9AB37-CB78-4071-808C-B65FF656F178}" destId="{CDBF37CB-414D-4AB1-BCA9-99B31C9AD315}" srcOrd="1" destOrd="0" presId="urn:microsoft.com/office/officeart/2018/2/layout/IconVerticalSolidList"/>
    <dgm:cxn modelId="{44C52A44-5CB7-4D04-95DE-9B4128A8D5AE}" type="presParOf" srcId="{49A9AB37-CB78-4071-808C-B65FF656F178}" destId="{200B72F8-CEC1-40BF-9987-F7767A92A030}" srcOrd="2" destOrd="0" presId="urn:microsoft.com/office/officeart/2018/2/layout/IconVerticalSolidList"/>
    <dgm:cxn modelId="{39DDE8D0-B27B-4703-90D1-5E63C0AC46A6}" type="presParOf" srcId="{200B72F8-CEC1-40BF-9987-F7767A92A030}" destId="{7FE71E02-6BEA-402B-B272-496DE080D83C}" srcOrd="0" destOrd="0" presId="urn:microsoft.com/office/officeart/2018/2/layout/IconVerticalSolidList"/>
    <dgm:cxn modelId="{0F581B62-6FF2-45D3-80F2-FA4DFDA06370}" type="presParOf" srcId="{200B72F8-CEC1-40BF-9987-F7767A92A030}" destId="{0C63B9F1-1975-4D11-A7C0-EE785900DA1E}" srcOrd="1" destOrd="0" presId="urn:microsoft.com/office/officeart/2018/2/layout/IconVerticalSolidList"/>
    <dgm:cxn modelId="{523F5AE0-E72C-4775-9451-63B9A9E29B9F}" type="presParOf" srcId="{200B72F8-CEC1-40BF-9987-F7767A92A030}" destId="{D8252ACB-FB04-40F3-BD98-E29658FB86B6}" srcOrd="2" destOrd="0" presId="urn:microsoft.com/office/officeart/2018/2/layout/IconVerticalSolidList"/>
    <dgm:cxn modelId="{F83C4EFA-BB0F-408B-B7AA-67A014A7A5F2}" type="presParOf" srcId="{200B72F8-CEC1-40BF-9987-F7767A92A030}" destId="{983C7755-979E-4BE0-9014-3ED6066A08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D4AEDF-7C8F-47CE-A724-39CB97AA263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88FA61-F474-4C23-9433-478A417A17AD}">
      <dgm:prSet/>
      <dgm:spPr/>
      <dgm:t>
        <a:bodyPr/>
        <a:lstStyle/>
        <a:p>
          <a:r>
            <a:rPr lang="en-US"/>
            <a:t>Director – Accountable Executive</a:t>
          </a:r>
        </a:p>
      </dgm:t>
    </dgm:pt>
    <dgm:pt modelId="{51133C87-0DE1-4844-93B4-FC5A3CBC5A31}" type="parTrans" cxnId="{0C249243-F87A-4EA5-BA13-703CC802BFA9}">
      <dgm:prSet/>
      <dgm:spPr/>
      <dgm:t>
        <a:bodyPr/>
        <a:lstStyle/>
        <a:p>
          <a:endParaRPr lang="en-US"/>
        </a:p>
      </dgm:t>
    </dgm:pt>
    <dgm:pt modelId="{C78BCC34-06BB-420A-BFA5-1B8CC42E65FF}" type="sibTrans" cxnId="{0C249243-F87A-4EA5-BA13-703CC802BFA9}">
      <dgm:prSet/>
      <dgm:spPr/>
      <dgm:t>
        <a:bodyPr/>
        <a:lstStyle/>
        <a:p>
          <a:endParaRPr lang="en-US"/>
        </a:p>
      </dgm:t>
    </dgm:pt>
    <dgm:pt modelId="{A7E0C491-4E9D-4449-9293-5FCE949F21D6}">
      <dgm:prSet/>
      <dgm:spPr/>
      <dgm:t>
        <a:bodyPr/>
        <a:lstStyle/>
        <a:p>
          <a:r>
            <a:rPr lang="en-US" dirty="0"/>
            <a:t>Transit Chief – Safety Officer</a:t>
          </a:r>
        </a:p>
      </dgm:t>
    </dgm:pt>
    <dgm:pt modelId="{09B4F5D1-EF7D-4A3E-A635-B503DF034035}" type="parTrans" cxnId="{D81B4E4A-D9B5-4F19-88A6-6B6A8BD186E8}">
      <dgm:prSet/>
      <dgm:spPr/>
      <dgm:t>
        <a:bodyPr/>
        <a:lstStyle/>
        <a:p>
          <a:endParaRPr lang="en-US"/>
        </a:p>
      </dgm:t>
    </dgm:pt>
    <dgm:pt modelId="{B644EC7E-85CA-4950-855A-F25F68BA0FD4}" type="sibTrans" cxnId="{D81B4E4A-D9B5-4F19-88A6-6B6A8BD186E8}">
      <dgm:prSet/>
      <dgm:spPr/>
      <dgm:t>
        <a:bodyPr/>
        <a:lstStyle/>
        <a:p>
          <a:endParaRPr lang="en-US"/>
        </a:p>
      </dgm:t>
    </dgm:pt>
    <dgm:pt modelId="{C51CB0E1-1473-494A-8D69-6B6AC8E3494A}">
      <dgm:prSet/>
      <dgm:spPr/>
      <dgm:t>
        <a:bodyPr/>
        <a:lstStyle/>
        <a:p>
          <a:r>
            <a:rPr lang="en-US" dirty="0"/>
            <a:t>Operations Supervisor – Lead Investigator and Meeting Facilitator</a:t>
          </a:r>
        </a:p>
      </dgm:t>
    </dgm:pt>
    <dgm:pt modelId="{04599235-4C96-4E2E-8606-3C243BC957DF}" type="parTrans" cxnId="{70613FE1-CBDE-429E-9720-E0D2E3340AC5}">
      <dgm:prSet/>
      <dgm:spPr/>
      <dgm:t>
        <a:bodyPr/>
        <a:lstStyle/>
        <a:p>
          <a:endParaRPr lang="en-US"/>
        </a:p>
      </dgm:t>
    </dgm:pt>
    <dgm:pt modelId="{A7BC79A2-D87B-427D-A3F6-49DB207CD110}" type="sibTrans" cxnId="{70613FE1-CBDE-429E-9720-E0D2E3340AC5}">
      <dgm:prSet/>
      <dgm:spPr/>
      <dgm:t>
        <a:bodyPr/>
        <a:lstStyle/>
        <a:p>
          <a:endParaRPr lang="en-US"/>
        </a:p>
      </dgm:t>
    </dgm:pt>
    <dgm:pt modelId="{130EAFB4-7158-462F-A5A8-684EEA16A808}">
      <dgm:prSet/>
      <dgm:spPr/>
      <dgm:t>
        <a:bodyPr/>
        <a:lstStyle/>
        <a:p>
          <a:r>
            <a:rPr lang="en-US"/>
            <a:t>Human Resources Representative</a:t>
          </a:r>
        </a:p>
      </dgm:t>
    </dgm:pt>
    <dgm:pt modelId="{1DCC6888-B140-4650-ACFF-E28882CE5558}" type="parTrans" cxnId="{2A7AE9AE-CFD3-43ED-81B2-919A9CC30899}">
      <dgm:prSet/>
      <dgm:spPr/>
      <dgm:t>
        <a:bodyPr/>
        <a:lstStyle/>
        <a:p>
          <a:endParaRPr lang="en-US"/>
        </a:p>
      </dgm:t>
    </dgm:pt>
    <dgm:pt modelId="{0B59D751-A776-4C05-86CA-56A514462C95}" type="sibTrans" cxnId="{2A7AE9AE-CFD3-43ED-81B2-919A9CC30899}">
      <dgm:prSet/>
      <dgm:spPr/>
      <dgm:t>
        <a:bodyPr/>
        <a:lstStyle/>
        <a:p>
          <a:endParaRPr lang="en-US"/>
        </a:p>
      </dgm:t>
    </dgm:pt>
    <dgm:pt modelId="{35474766-90E4-46C6-B701-4800C0A44B75}">
      <dgm:prSet/>
      <dgm:spPr/>
      <dgm:t>
        <a:bodyPr/>
        <a:lstStyle/>
        <a:p>
          <a:r>
            <a:rPr lang="en-US"/>
            <a:t>Risk Manager</a:t>
          </a:r>
        </a:p>
      </dgm:t>
    </dgm:pt>
    <dgm:pt modelId="{CC621F8A-482B-4DCB-83F3-DB7D17489BEE}" type="parTrans" cxnId="{81F7F79F-5F27-41E5-9B0A-AA9AEA7999DF}">
      <dgm:prSet/>
      <dgm:spPr/>
      <dgm:t>
        <a:bodyPr/>
        <a:lstStyle/>
        <a:p>
          <a:endParaRPr lang="en-US"/>
        </a:p>
      </dgm:t>
    </dgm:pt>
    <dgm:pt modelId="{92B5FC25-A205-40CE-B3DD-5C70BEC6A162}" type="sibTrans" cxnId="{81F7F79F-5F27-41E5-9B0A-AA9AEA7999DF}">
      <dgm:prSet/>
      <dgm:spPr/>
      <dgm:t>
        <a:bodyPr/>
        <a:lstStyle/>
        <a:p>
          <a:endParaRPr lang="en-US"/>
        </a:p>
      </dgm:t>
    </dgm:pt>
    <dgm:pt modelId="{074D96C5-29AD-4B5B-9B2E-122E31041D5E}" type="pres">
      <dgm:prSet presAssocID="{1AD4AEDF-7C8F-47CE-A724-39CB97AA2635}" presName="outerComposite" presStyleCnt="0">
        <dgm:presLayoutVars>
          <dgm:chMax val="5"/>
          <dgm:dir/>
          <dgm:resizeHandles val="exact"/>
        </dgm:presLayoutVars>
      </dgm:prSet>
      <dgm:spPr/>
    </dgm:pt>
    <dgm:pt modelId="{648E55BA-ACAB-4719-8463-730FF85F6DCE}" type="pres">
      <dgm:prSet presAssocID="{1AD4AEDF-7C8F-47CE-A724-39CB97AA2635}" presName="dummyMaxCanvas" presStyleCnt="0">
        <dgm:presLayoutVars/>
      </dgm:prSet>
      <dgm:spPr/>
    </dgm:pt>
    <dgm:pt modelId="{2709C2F2-8B4F-4FB8-8315-45F36EE132D6}" type="pres">
      <dgm:prSet presAssocID="{1AD4AEDF-7C8F-47CE-A724-39CB97AA2635}" presName="FiveNodes_1" presStyleLbl="node1" presStyleIdx="0" presStyleCnt="5">
        <dgm:presLayoutVars>
          <dgm:bulletEnabled val="1"/>
        </dgm:presLayoutVars>
      </dgm:prSet>
      <dgm:spPr/>
    </dgm:pt>
    <dgm:pt modelId="{6398B975-94F4-4BEB-986E-2E5C2D50612D}" type="pres">
      <dgm:prSet presAssocID="{1AD4AEDF-7C8F-47CE-A724-39CB97AA2635}" presName="FiveNodes_2" presStyleLbl="node1" presStyleIdx="1" presStyleCnt="5">
        <dgm:presLayoutVars>
          <dgm:bulletEnabled val="1"/>
        </dgm:presLayoutVars>
      </dgm:prSet>
      <dgm:spPr/>
    </dgm:pt>
    <dgm:pt modelId="{71F0CF9B-69F5-4B6E-B738-F9ED1B8F0EC6}" type="pres">
      <dgm:prSet presAssocID="{1AD4AEDF-7C8F-47CE-A724-39CB97AA2635}" presName="FiveNodes_3" presStyleLbl="node1" presStyleIdx="2" presStyleCnt="5">
        <dgm:presLayoutVars>
          <dgm:bulletEnabled val="1"/>
        </dgm:presLayoutVars>
      </dgm:prSet>
      <dgm:spPr/>
    </dgm:pt>
    <dgm:pt modelId="{25C251A6-1659-4719-9A35-561B93EDF445}" type="pres">
      <dgm:prSet presAssocID="{1AD4AEDF-7C8F-47CE-A724-39CB97AA2635}" presName="FiveNodes_4" presStyleLbl="node1" presStyleIdx="3" presStyleCnt="5">
        <dgm:presLayoutVars>
          <dgm:bulletEnabled val="1"/>
        </dgm:presLayoutVars>
      </dgm:prSet>
      <dgm:spPr/>
    </dgm:pt>
    <dgm:pt modelId="{F656B9BB-E490-406B-A72B-8571AA8790BE}" type="pres">
      <dgm:prSet presAssocID="{1AD4AEDF-7C8F-47CE-A724-39CB97AA2635}" presName="FiveNodes_5" presStyleLbl="node1" presStyleIdx="4" presStyleCnt="5">
        <dgm:presLayoutVars>
          <dgm:bulletEnabled val="1"/>
        </dgm:presLayoutVars>
      </dgm:prSet>
      <dgm:spPr/>
    </dgm:pt>
    <dgm:pt modelId="{C45BECD7-D817-434A-9112-E2717584499C}" type="pres">
      <dgm:prSet presAssocID="{1AD4AEDF-7C8F-47CE-A724-39CB97AA2635}" presName="FiveConn_1-2" presStyleLbl="fgAccFollowNode1" presStyleIdx="0" presStyleCnt="4">
        <dgm:presLayoutVars>
          <dgm:bulletEnabled val="1"/>
        </dgm:presLayoutVars>
      </dgm:prSet>
      <dgm:spPr/>
    </dgm:pt>
    <dgm:pt modelId="{F0381FE3-3ACC-4671-A20A-7C2A3EDD80C6}" type="pres">
      <dgm:prSet presAssocID="{1AD4AEDF-7C8F-47CE-A724-39CB97AA2635}" presName="FiveConn_2-3" presStyleLbl="fgAccFollowNode1" presStyleIdx="1" presStyleCnt="4">
        <dgm:presLayoutVars>
          <dgm:bulletEnabled val="1"/>
        </dgm:presLayoutVars>
      </dgm:prSet>
      <dgm:spPr/>
    </dgm:pt>
    <dgm:pt modelId="{27311C86-113C-4FB6-B5CF-FF7CEB5A50EE}" type="pres">
      <dgm:prSet presAssocID="{1AD4AEDF-7C8F-47CE-A724-39CB97AA2635}" presName="FiveConn_3-4" presStyleLbl="fgAccFollowNode1" presStyleIdx="2" presStyleCnt="4">
        <dgm:presLayoutVars>
          <dgm:bulletEnabled val="1"/>
        </dgm:presLayoutVars>
      </dgm:prSet>
      <dgm:spPr/>
    </dgm:pt>
    <dgm:pt modelId="{9EAB1704-F13E-474F-B0E5-A665242CC0FA}" type="pres">
      <dgm:prSet presAssocID="{1AD4AEDF-7C8F-47CE-A724-39CB97AA2635}" presName="FiveConn_4-5" presStyleLbl="fgAccFollowNode1" presStyleIdx="3" presStyleCnt="4">
        <dgm:presLayoutVars>
          <dgm:bulletEnabled val="1"/>
        </dgm:presLayoutVars>
      </dgm:prSet>
      <dgm:spPr/>
    </dgm:pt>
    <dgm:pt modelId="{F46885CC-84FE-45AC-BCA5-C97CF3FAFA6B}" type="pres">
      <dgm:prSet presAssocID="{1AD4AEDF-7C8F-47CE-A724-39CB97AA2635}" presName="FiveNodes_1_text" presStyleLbl="node1" presStyleIdx="4" presStyleCnt="5">
        <dgm:presLayoutVars>
          <dgm:bulletEnabled val="1"/>
        </dgm:presLayoutVars>
      </dgm:prSet>
      <dgm:spPr/>
    </dgm:pt>
    <dgm:pt modelId="{9353C2ED-9749-4B40-985A-2B27CF7E5510}" type="pres">
      <dgm:prSet presAssocID="{1AD4AEDF-7C8F-47CE-A724-39CB97AA2635}" presName="FiveNodes_2_text" presStyleLbl="node1" presStyleIdx="4" presStyleCnt="5">
        <dgm:presLayoutVars>
          <dgm:bulletEnabled val="1"/>
        </dgm:presLayoutVars>
      </dgm:prSet>
      <dgm:spPr/>
    </dgm:pt>
    <dgm:pt modelId="{085E94B0-8FBC-401F-AA73-DA6BEB78C8D6}" type="pres">
      <dgm:prSet presAssocID="{1AD4AEDF-7C8F-47CE-A724-39CB97AA2635}" presName="FiveNodes_3_text" presStyleLbl="node1" presStyleIdx="4" presStyleCnt="5">
        <dgm:presLayoutVars>
          <dgm:bulletEnabled val="1"/>
        </dgm:presLayoutVars>
      </dgm:prSet>
      <dgm:spPr/>
    </dgm:pt>
    <dgm:pt modelId="{2A1EA0E7-8C44-43A7-8194-AEA1024B13BF}" type="pres">
      <dgm:prSet presAssocID="{1AD4AEDF-7C8F-47CE-A724-39CB97AA2635}" presName="FiveNodes_4_text" presStyleLbl="node1" presStyleIdx="4" presStyleCnt="5">
        <dgm:presLayoutVars>
          <dgm:bulletEnabled val="1"/>
        </dgm:presLayoutVars>
      </dgm:prSet>
      <dgm:spPr/>
    </dgm:pt>
    <dgm:pt modelId="{0DDC9542-8089-4E69-BCEF-C55970F24F6F}" type="pres">
      <dgm:prSet presAssocID="{1AD4AEDF-7C8F-47CE-A724-39CB97AA263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2C3010-8DEA-49BC-9D29-F6F74B89CF0A}" type="presOf" srcId="{0B59D751-A776-4C05-86CA-56A514462C95}" destId="{9EAB1704-F13E-474F-B0E5-A665242CC0FA}" srcOrd="0" destOrd="0" presId="urn:microsoft.com/office/officeart/2005/8/layout/vProcess5"/>
    <dgm:cxn modelId="{B8EE1E12-4FF9-45C6-9B2B-94D50B758B6A}" type="presOf" srcId="{C51CB0E1-1473-494A-8D69-6B6AC8E3494A}" destId="{085E94B0-8FBC-401F-AA73-DA6BEB78C8D6}" srcOrd="1" destOrd="0" presId="urn:microsoft.com/office/officeart/2005/8/layout/vProcess5"/>
    <dgm:cxn modelId="{F0B3AE60-8B60-4BFE-846F-2DDA285F0AA2}" type="presOf" srcId="{130EAFB4-7158-462F-A5A8-684EEA16A808}" destId="{25C251A6-1659-4719-9A35-561B93EDF445}" srcOrd="0" destOrd="0" presId="urn:microsoft.com/office/officeart/2005/8/layout/vProcess5"/>
    <dgm:cxn modelId="{0C249243-F87A-4EA5-BA13-703CC802BFA9}" srcId="{1AD4AEDF-7C8F-47CE-A724-39CB97AA2635}" destId="{DB88FA61-F474-4C23-9433-478A417A17AD}" srcOrd="0" destOrd="0" parTransId="{51133C87-0DE1-4844-93B4-FC5A3CBC5A31}" sibTransId="{C78BCC34-06BB-420A-BFA5-1B8CC42E65FF}"/>
    <dgm:cxn modelId="{66CA1F47-D9CA-4148-8F4B-5BC6918E0E68}" type="presOf" srcId="{DB88FA61-F474-4C23-9433-478A417A17AD}" destId="{2709C2F2-8B4F-4FB8-8315-45F36EE132D6}" srcOrd="0" destOrd="0" presId="urn:microsoft.com/office/officeart/2005/8/layout/vProcess5"/>
    <dgm:cxn modelId="{19282B49-7393-4EBD-87E2-1755BC18D99A}" type="presOf" srcId="{130EAFB4-7158-462F-A5A8-684EEA16A808}" destId="{2A1EA0E7-8C44-43A7-8194-AEA1024B13BF}" srcOrd="1" destOrd="0" presId="urn:microsoft.com/office/officeart/2005/8/layout/vProcess5"/>
    <dgm:cxn modelId="{D81B4E4A-D9B5-4F19-88A6-6B6A8BD186E8}" srcId="{1AD4AEDF-7C8F-47CE-A724-39CB97AA2635}" destId="{A7E0C491-4E9D-4449-9293-5FCE949F21D6}" srcOrd="1" destOrd="0" parTransId="{09B4F5D1-EF7D-4A3E-A635-B503DF034035}" sibTransId="{B644EC7E-85CA-4950-855A-F25F68BA0FD4}"/>
    <dgm:cxn modelId="{B0C72771-D076-474B-B755-4E9F96AFE28B}" type="presOf" srcId="{35474766-90E4-46C6-B701-4800C0A44B75}" destId="{0DDC9542-8089-4E69-BCEF-C55970F24F6F}" srcOrd="1" destOrd="0" presId="urn:microsoft.com/office/officeart/2005/8/layout/vProcess5"/>
    <dgm:cxn modelId="{C2C4C652-43B9-4339-BF81-9D5A72520326}" type="presOf" srcId="{A7E0C491-4E9D-4449-9293-5FCE949F21D6}" destId="{6398B975-94F4-4BEB-986E-2E5C2D50612D}" srcOrd="0" destOrd="0" presId="urn:microsoft.com/office/officeart/2005/8/layout/vProcess5"/>
    <dgm:cxn modelId="{0A7A137F-3C0C-4202-98C9-95D6D4A7F6D3}" type="presOf" srcId="{35474766-90E4-46C6-B701-4800C0A44B75}" destId="{F656B9BB-E490-406B-A72B-8571AA8790BE}" srcOrd="0" destOrd="0" presId="urn:microsoft.com/office/officeart/2005/8/layout/vProcess5"/>
    <dgm:cxn modelId="{A7992483-6F71-4B15-9EFC-50194F9BEEB2}" type="presOf" srcId="{DB88FA61-F474-4C23-9433-478A417A17AD}" destId="{F46885CC-84FE-45AC-BCA5-C97CF3FAFA6B}" srcOrd="1" destOrd="0" presId="urn:microsoft.com/office/officeart/2005/8/layout/vProcess5"/>
    <dgm:cxn modelId="{DF6C7C85-CCDD-46E0-AD0E-305723CF7662}" type="presOf" srcId="{A7BC79A2-D87B-427D-A3F6-49DB207CD110}" destId="{27311C86-113C-4FB6-B5CF-FF7CEB5A50EE}" srcOrd="0" destOrd="0" presId="urn:microsoft.com/office/officeart/2005/8/layout/vProcess5"/>
    <dgm:cxn modelId="{81F7F79F-5F27-41E5-9B0A-AA9AEA7999DF}" srcId="{1AD4AEDF-7C8F-47CE-A724-39CB97AA2635}" destId="{35474766-90E4-46C6-B701-4800C0A44B75}" srcOrd="4" destOrd="0" parTransId="{CC621F8A-482B-4DCB-83F3-DB7D17489BEE}" sibTransId="{92B5FC25-A205-40CE-B3DD-5C70BEC6A162}"/>
    <dgm:cxn modelId="{7A4349A0-E2E5-472A-B65E-2022EA70DC6D}" type="presOf" srcId="{C51CB0E1-1473-494A-8D69-6B6AC8E3494A}" destId="{71F0CF9B-69F5-4B6E-B738-F9ED1B8F0EC6}" srcOrd="0" destOrd="0" presId="urn:microsoft.com/office/officeart/2005/8/layout/vProcess5"/>
    <dgm:cxn modelId="{4A4704AE-1FD5-4881-8E95-99E490718ACA}" type="presOf" srcId="{B644EC7E-85CA-4950-855A-F25F68BA0FD4}" destId="{F0381FE3-3ACC-4671-A20A-7C2A3EDD80C6}" srcOrd="0" destOrd="0" presId="urn:microsoft.com/office/officeart/2005/8/layout/vProcess5"/>
    <dgm:cxn modelId="{2A7AE9AE-CFD3-43ED-81B2-919A9CC30899}" srcId="{1AD4AEDF-7C8F-47CE-A724-39CB97AA2635}" destId="{130EAFB4-7158-462F-A5A8-684EEA16A808}" srcOrd="3" destOrd="0" parTransId="{1DCC6888-B140-4650-ACFF-E28882CE5558}" sibTransId="{0B59D751-A776-4C05-86CA-56A514462C95}"/>
    <dgm:cxn modelId="{3B83A1B7-DB70-4CCA-BE52-016AB1A9DA2C}" type="presOf" srcId="{C78BCC34-06BB-420A-BFA5-1B8CC42E65FF}" destId="{C45BECD7-D817-434A-9112-E2717584499C}" srcOrd="0" destOrd="0" presId="urn:microsoft.com/office/officeart/2005/8/layout/vProcess5"/>
    <dgm:cxn modelId="{70613FE1-CBDE-429E-9720-E0D2E3340AC5}" srcId="{1AD4AEDF-7C8F-47CE-A724-39CB97AA2635}" destId="{C51CB0E1-1473-494A-8D69-6B6AC8E3494A}" srcOrd="2" destOrd="0" parTransId="{04599235-4C96-4E2E-8606-3C243BC957DF}" sibTransId="{A7BC79A2-D87B-427D-A3F6-49DB207CD110}"/>
    <dgm:cxn modelId="{3BFD0EE3-0F31-4760-A24E-25CAD9448902}" type="presOf" srcId="{1AD4AEDF-7C8F-47CE-A724-39CB97AA2635}" destId="{074D96C5-29AD-4B5B-9B2E-122E31041D5E}" srcOrd="0" destOrd="0" presId="urn:microsoft.com/office/officeart/2005/8/layout/vProcess5"/>
    <dgm:cxn modelId="{88F267EE-2086-42A4-9E0D-CFC5187DD488}" type="presOf" srcId="{A7E0C491-4E9D-4449-9293-5FCE949F21D6}" destId="{9353C2ED-9749-4B40-985A-2B27CF7E5510}" srcOrd="1" destOrd="0" presId="urn:microsoft.com/office/officeart/2005/8/layout/vProcess5"/>
    <dgm:cxn modelId="{52B08F39-8447-438C-9BDB-39A3B2CEBF89}" type="presParOf" srcId="{074D96C5-29AD-4B5B-9B2E-122E31041D5E}" destId="{648E55BA-ACAB-4719-8463-730FF85F6DCE}" srcOrd="0" destOrd="0" presId="urn:microsoft.com/office/officeart/2005/8/layout/vProcess5"/>
    <dgm:cxn modelId="{5842B447-E609-40C0-A9F4-8F908DF211D7}" type="presParOf" srcId="{074D96C5-29AD-4B5B-9B2E-122E31041D5E}" destId="{2709C2F2-8B4F-4FB8-8315-45F36EE132D6}" srcOrd="1" destOrd="0" presId="urn:microsoft.com/office/officeart/2005/8/layout/vProcess5"/>
    <dgm:cxn modelId="{7054B40E-2AF5-46BA-AEFD-346D53CF0E84}" type="presParOf" srcId="{074D96C5-29AD-4B5B-9B2E-122E31041D5E}" destId="{6398B975-94F4-4BEB-986E-2E5C2D50612D}" srcOrd="2" destOrd="0" presId="urn:microsoft.com/office/officeart/2005/8/layout/vProcess5"/>
    <dgm:cxn modelId="{B8E32F4D-EC59-480B-B011-1B2AA644F92E}" type="presParOf" srcId="{074D96C5-29AD-4B5B-9B2E-122E31041D5E}" destId="{71F0CF9B-69F5-4B6E-B738-F9ED1B8F0EC6}" srcOrd="3" destOrd="0" presId="urn:microsoft.com/office/officeart/2005/8/layout/vProcess5"/>
    <dgm:cxn modelId="{7C3A22DA-ABB1-458D-AA16-255A1097D650}" type="presParOf" srcId="{074D96C5-29AD-4B5B-9B2E-122E31041D5E}" destId="{25C251A6-1659-4719-9A35-561B93EDF445}" srcOrd="4" destOrd="0" presId="urn:microsoft.com/office/officeart/2005/8/layout/vProcess5"/>
    <dgm:cxn modelId="{759273EC-213D-4C4C-8B5A-CB7DBFD55E02}" type="presParOf" srcId="{074D96C5-29AD-4B5B-9B2E-122E31041D5E}" destId="{F656B9BB-E490-406B-A72B-8571AA8790BE}" srcOrd="5" destOrd="0" presId="urn:microsoft.com/office/officeart/2005/8/layout/vProcess5"/>
    <dgm:cxn modelId="{6FACB5E5-12A4-4AA7-BCF4-854E3797BF5B}" type="presParOf" srcId="{074D96C5-29AD-4B5B-9B2E-122E31041D5E}" destId="{C45BECD7-D817-434A-9112-E2717584499C}" srcOrd="6" destOrd="0" presId="urn:microsoft.com/office/officeart/2005/8/layout/vProcess5"/>
    <dgm:cxn modelId="{0EA9DB13-CA17-4359-A444-27531934AE86}" type="presParOf" srcId="{074D96C5-29AD-4B5B-9B2E-122E31041D5E}" destId="{F0381FE3-3ACC-4671-A20A-7C2A3EDD80C6}" srcOrd="7" destOrd="0" presId="urn:microsoft.com/office/officeart/2005/8/layout/vProcess5"/>
    <dgm:cxn modelId="{E13F7D9A-3ED5-4577-95B9-FEA60B02D040}" type="presParOf" srcId="{074D96C5-29AD-4B5B-9B2E-122E31041D5E}" destId="{27311C86-113C-4FB6-B5CF-FF7CEB5A50EE}" srcOrd="8" destOrd="0" presId="urn:microsoft.com/office/officeart/2005/8/layout/vProcess5"/>
    <dgm:cxn modelId="{1D7C4CC6-7527-4AD9-85DA-04B970C72D86}" type="presParOf" srcId="{074D96C5-29AD-4B5B-9B2E-122E31041D5E}" destId="{9EAB1704-F13E-474F-B0E5-A665242CC0FA}" srcOrd="9" destOrd="0" presId="urn:microsoft.com/office/officeart/2005/8/layout/vProcess5"/>
    <dgm:cxn modelId="{A0D9B504-49C1-46D6-91C4-A16FF237D802}" type="presParOf" srcId="{074D96C5-29AD-4B5B-9B2E-122E31041D5E}" destId="{F46885CC-84FE-45AC-BCA5-C97CF3FAFA6B}" srcOrd="10" destOrd="0" presId="urn:microsoft.com/office/officeart/2005/8/layout/vProcess5"/>
    <dgm:cxn modelId="{74294400-B370-4125-B42A-A25282C0DED6}" type="presParOf" srcId="{074D96C5-29AD-4B5B-9B2E-122E31041D5E}" destId="{9353C2ED-9749-4B40-985A-2B27CF7E5510}" srcOrd="11" destOrd="0" presId="urn:microsoft.com/office/officeart/2005/8/layout/vProcess5"/>
    <dgm:cxn modelId="{13D6E437-E506-4F35-9DE3-130E5BB99A3F}" type="presParOf" srcId="{074D96C5-29AD-4B5B-9B2E-122E31041D5E}" destId="{085E94B0-8FBC-401F-AA73-DA6BEB78C8D6}" srcOrd="12" destOrd="0" presId="urn:microsoft.com/office/officeart/2005/8/layout/vProcess5"/>
    <dgm:cxn modelId="{2B44B46A-6FF2-4F89-93F3-5EB2A4B1B252}" type="presParOf" srcId="{074D96C5-29AD-4B5B-9B2E-122E31041D5E}" destId="{2A1EA0E7-8C44-43A7-8194-AEA1024B13BF}" srcOrd="13" destOrd="0" presId="urn:microsoft.com/office/officeart/2005/8/layout/vProcess5"/>
    <dgm:cxn modelId="{6630D2DF-F00B-4E76-88A3-3CEE0A77473D}" type="presParOf" srcId="{074D96C5-29AD-4B5B-9B2E-122E31041D5E}" destId="{0DDC9542-8089-4E69-BCEF-C55970F24F6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68E4D-8440-44AA-A9C0-7939032B9E1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981D41-8734-42A8-B7CA-8E6F1D7E5CD0}">
      <dgm:prSet/>
      <dgm:spPr/>
      <dgm:t>
        <a:bodyPr/>
        <a:lstStyle/>
        <a:p>
          <a:r>
            <a:rPr lang="en-US"/>
            <a:t>Quarterly Meetings</a:t>
          </a:r>
        </a:p>
      </dgm:t>
    </dgm:pt>
    <dgm:pt modelId="{0A1431AC-B39B-4BC2-B882-898F966FCB74}" type="parTrans" cxnId="{8FC4F940-50EA-4AD7-9A0C-A530D81A4560}">
      <dgm:prSet/>
      <dgm:spPr/>
      <dgm:t>
        <a:bodyPr/>
        <a:lstStyle/>
        <a:p>
          <a:endParaRPr lang="en-US"/>
        </a:p>
      </dgm:t>
    </dgm:pt>
    <dgm:pt modelId="{70E51E16-DAFB-48F7-B475-409903042A95}" type="sibTrans" cxnId="{8FC4F940-50EA-4AD7-9A0C-A530D81A4560}">
      <dgm:prSet/>
      <dgm:spPr/>
      <dgm:t>
        <a:bodyPr/>
        <a:lstStyle/>
        <a:p>
          <a:endParaRPr lang="en-US"/>
        </a:p>
      </dgm:t>
    </dgm:pt>
    <dgm:pt modelId="{FF2660F0-6585-42B6-AE1C-FACA6BA9DE41}">
      <dgm:prSet/>
      <dgm:spPr/>
      <dgm:t>
        <a:bodyPr/>
        <a:lstStyle/>
        <a:p>
          <a:r>
            <a:rPr lang="en-US"/>
            <a:t>Information Presented</a:t>
          </a:r>
        </a:p>
      </dgm:t>
    </dgm:pt>
    <dgm:pt modelId="{325B21A1-11C8-4B6F-B904-40A0118A06F6}" type="parTrans" cxnId="{E10CB591-1E9F-4457-B3F5-B3BC5B79B057}">
      <dgm:prSet/>
      <dgm:spPr/>
      <dgm:t>
        <a:bodyPr/>
        <a:lstStyle/>
        <a:p>
          <a:endParaRPr lang="en-US"/>
        </a:p>
      </dgm:t>
    </dgm:pt>
    <dgm:pt modelId="{438E8712-EB5C-48D6-AE6C-DE5A058F5D1F}" type="sibTrans" cxnId="{E10CB591-1E9F-4457-B3F5-B3BC5B79B057}">
      <dgm:prSet/>
      <dgm:spPr/>
      <dgm:t>
        <a:bodyPr/>
        <a:lstStyle/>
        <a:p>
          <a:endParaRPr lang="en-US"/>
        </a:p>
      </dgm:t>
    </dgm:pt>
    <dgm:pt modelId="{5CE8420F-2647-45E4-802A-E1DACA982E39}">
      <dgm:prSet/>
      <dgm:spPr/>
      <dgm:t>
        <a:bodyPr/>
        <a:lstStyle/>
        <a:p>
          <a:r>
            <a:rPr lang="en-US"/>
            <a:t>Year-To-Date safety performance targets</a:t>
          </a:r>
        </a:p>
      </dgm:t>
    </dgm:pt>
    <dgm:pt modelId="{2FF7A65D-CCAC-46C0-9F8E-FB24B5B2323E}" type="parTrans" cxnId="{01FE8C32-F8AE-4C90-8E69-5EF23D863248}">
      <dgm:prSet/>
      <dgm:spPr/>
      <dgm:t>
        <a:bodyPr/>
        <a:lstStyle/>
        <a:p>
          <a:endParaRPr lang="en-US"/>
        </a:p>
      </dgm:t>
    </dgm:pt>
    <dgm:pt modelId="{836B26DD-EAFB-4BAC-B9A9-D2762596307C}" type="sibTrans" cxnId="{01FE8C32-F8AE-4C90-8E69-5EF23D863248}">
      <dgm:prSet/>
      <dgm:spPr/>
      <dgm:t>
        <a:bodyPr/>
        <a:lstStyle/>
        <a:p>
          <a:endParaRPr lang="en-US"/>
        </a:p>
      </dgm:t>
    </dgm:pt>
    <dgm:pt modelId="{16A5F3E4-9DBB-4302-B9B0-92207C1ADADD}">
      <dgm:prSet/>
      <dgm:spPr/>
      <dgm:t>
        <a:bodyPr/>
        <a:lstStyle/>
        <a:p>
          <a:r>
            <a:rPr lang="en-US"/>
            <a:t>Present accidents, incidents, and hazards from the quarter</a:t>
          </a:r>
        </a:p>
      </dgm:t>
    </dgm:pt>
    <dgm:pt modelId="{E6F25F8F-871B-42D4-9CD5-B59A02BD4A71}" type="parTrans" cxnId="{AA90E448-539A-440D-9105-0991403FB7B1}">
      <dgm:prSet/>
      <dgm:spPr/>
      <dgm:t>
        <a:bodyPr/>
        <a:lstStyle/>
        <a:p>
          <a:endParaRPr lang="en-US"/>
        </a:p>
      </dgm:t>
    </dgm:pt>
    <dgm:pt modelId="{BC28E9D1-E71D-4172-8DC6-5E2E63105709}" type="sibTrans" cxnId="{AA90E448-539A-440D-9105-0991403FB7B1}">
      <dgm:prSet/>
      <dgm:spPr/>
      <dgm:t>
        <a:bodyPr/>
        <a:lstStyle/>
        <a:p>
          <a:endParaRPr lang="en-US"/>
        </a:p>
      </dgm:t>
    </dgm:pt>
    <dgm:pt modelId="{854B7D50-9F51-48FD-9812-0938D916B44E}">
      <dgm:prSet/>
      <dgm:spPr/>
      <dgm:t>
        <a:bodyPr/>
        <a:lstStyle/>
        <a:p>
          <a:r>
            <a:rPr lang="en-US"/>
            <a:t>Agree or disagree?	</a:t>
          </a:r>
        </a:p>
      </dgm:t>
    </dgm:pt>
    <dgm:pt modelId="{F78CA977-8C73-4383-9125-1FB91B795591}" type="parTrans" cxnId="{AB63A64E-0A5A-485A-8601-ACFD22DB085A}">
      <dgm:prSet/>
      <dgm:spPr/>
      <dgm:t>
        <a:bodyPr/>
        <a:lstStyle/>
        <a:p>
          <a:endParaRPr lang="en-US"/>
        </a:p>
      </dgm:t>
    </dgm:pt>
    <dgm:pt modelId="{F83C2AD2-13CC-4A5C-96AC-BE03F84E03F8}" type="sibTrans" cxnId="{AB63A64E-0A5A-485A-8601-ACFD22DB085A}">
      <dgm:prSet/>
      <dgm:spPr/>
      <dgm:t>
        <a:bodyPr/>
        <a:lstStyle/>
        <a:p>
          <a:endParaRPr lang="en-US"/>
        </a:p>
      </dgm:t>
    </dgm:pt>
    <dgm:pt modelId="{D457EC09-2E9E-4CA0-BAAD-3B4F0771BF63}" type="pres">
      <dgm:prSet presAssocID="{B9968E4D-8440-44AA-A9C0-7939032B9E1C}" presName="linear" presStyleCnt="0">
        <dgm:presLayoutVars>
          <dgm:dir/>
          <dgm:animLvl val="lvl"/>
          <dgm:resizeHandles val="exact"/>
        </dgm:presLayoutVars>
      </dgm:prSet>
      <dgm:spPr/>
    </dgm:pt>
    <dgm:pt modelId="{AD65EF30-FBFC-458E-99BD-CAE51D7C7243}" type="pres">
      <dgm:prSet presAssocID="{79981D41-8734-42A8-B7CA-8E6F1D7E5CD0}" presName="parentLin" presStyleCnt="0"/>
      <dgm:spPr/>
    </dgm:pt>
    <dgm:pt modelId="{9CDA3405-53F8-4DE8-8A04-2165E29EE15C}" type="pres">
      <dgm:prSet presAssocID="{79981D41-8734-42A8-B7CA-8E6F1D7E5CD0}" presName="parentLeftMargin" presStyleLbl="node1" presStyleIdx="0" presStyleCnt="2"/>
      <dgm:spPr/>
    </dgm:pt>
    <dgm:pt modelId="{0745204B-9ED4-41F3-88D4-ED597BE570AE}" type="pres">
      <dgm:prSet presAssocID="{79981D41-8734-42A8-B7CA-8E6F1D7E5C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60E97F-845A-473F-AB3B-E5EDDFE6F796}" type="pres">
      <dgm:prSet presAssocID="{79981D41-8734-42A8-B7CA-8E6F1D7E5CD0}" presName="negativeSpace" presStyleCnt="0"/>
      <dgm:spPr/>
    </dgm:pt>
    <dgm:pt modelId="{9FD6A110-E259-4DCE-A7E4-B1AB1A91EE71}" type="pres">
      <dgm:prSet presAssocID="{79981D41-8734-42A8-B7CA-8E6F1D7E5CD0}" presName="childText" presStyleLbl="conFgAcc1" presStyleIdx="0" presStyleCnt="2">
        <dgm:presLayoutVars>
          <dgm:bulletEnabled val="1"/>
        </dgm:presLayoutVars>
      </dgm:prSet>
      <dgm:spPr/>
    </dgm:pt>
    <dgm:pt modelId="{3E0FCC37-E709-4CAA-9935-F8FBAF78C831}" type="pres">
      <dgm:prSet presAssocID="{70E51E16-DAFB-48F7-B475-409903042A95}" presName="spaceBetweenRectangles" presStyleCnt="0"/>
      <dgm:spPr/>
    </dgm:pt>
    <dgm:pt modelId="{E67540A8-1503-41F6-B681-0B80908AFE7E}" type="pres">
      <dgm:prSet presAssocID="{FF2660F0-6585-42B6-AE1C-FACA6BA9DE41}" presName="parentLin" presStyleCnt="0"/>
      <dgm:spPr/>
    </dgm:pt>
    <dgm:pt modelId="{559060F1-79C8-4899-8AD0-A0136431D1A7}" type="pres">
      <dgm:prSet presAssocID="{FF2660F0-6585-42B6-AE1C-FACA6BA9DE41}" presName="parentLeftMargin" presStyleLbl="node1" presStyleIdx="0" presStyleCnt="2"/>
      <dgm:spPr/>
    </dgm:pt>
    <dgm:pt modelId="{D5138FAA-4E39-4BA3-845D-52420DF4FD43}" type="pres">
      <dgm:prSet presAssocID="{FF2660F0-6585-42B6-AE1C-FACA6BA9DE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1900BA-1664-4976-8B48-F55692BE21B5}" type="pres">
      <dgm:prSet presAssocID="{FF2660F0-6585-42B6-AE1C-FACA6BA9DE41}" presName="negativeSpace" presStyleCnt="0"/>
      <dgm:spPr/>
    </dgm:pt>
    <dgm:pt modelId="{77F84F4A-9552-4EF2-A1F2-9C8B7D743F4B}" type="pres">
      <dgm:prSet presAssocID="{FF2660F0-6585-42B6-AE1C-FACA6BA9DE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877A02C-8B1E-4387-BD19-544AAC53AC7A}" type="presOf" srcId="{854B7D50-9F51-48FD-9812-0938D916B44E}" destId="{77F84F4A-9552-4EF2-A1F2-9C8B7D743F4B}" srcOrd="0" destOrd="2" presId="urn:microsoft.com/office/officeart/2005/8/layout/list1"/>
    <dgm:cxn modelId="{01FE8C32-F8AE-4C90-8E69-5EF23D863248}" srcId="{FF2660F0-6585-42B6-AE1C-FACA6BA9DE41}" destId="{5CE8420F-2647-45E4-802A-E1DACA982E39}" srcOrd="0" destOrd="0" parTransId="{2FF7A65D-CCAC-46C0-9F8E-FB24B5B2323E}" sibTransId="{836B26DD-EAFB-4BAC-B9A9-D2762596307C}"/>
    <dgm:cxn modelId="{8FC4F940-50EA-4AD7-9A0C-A530D81A4560}" srcId="{B9968E4D-8440-44AA-A9C0-7939032B9E1C}" destId="{79981D41-8734-42A8-B7CA-8E6F1D7E5CD0}" srcOrd="0" destOrd="0" parTransId="{0A1431AC-B39B-4BC2-B882-898F966FCB74}" sibTransId="{70E51E16-DAFB-48F7-B475-409903042A95}"/>
    <dgm:cxn modelId="{A4B00E67-1903-4E3E-A74A-487800603075}" type="presOf" srcId="{79981D41-8734-42A8-B7CA-8E6F1D7E5CD0}" destId="{0745204B-9ED4-41F3-88D4-ED597BE570AE}" srcOrd="1" destOrd="0" presId="urn:microsoft.com/office/officeart/2005/8/layout/list1"/>
    <dgm:cxn modelId="{AA90E448-539A-440D-9105-0991403FB7B1}" srcId="{FF2660F0-6585-42B6-AE1C-FACA6BA9DE41}" destId="{16A5F3E4-9DBB-4302-B9B0-92207C1ADADD}" srcOrd="1" destOrd="0" parTransId="{E6F25F8F-871B-42D4-9CD5-B59A02BD4A71}" sibTransId="{BC28E9D1-E71D-4172-8DC6-5E2E63105709}"/>
    <dgm:cxn modelId="{AB63A64E-0A5A-485A-8601-ACFD22DB085A}" srcId="{FF2660F0-6585-42B6-AE1C-FACA6BA9DE41}" destId="{854B7D50-9F51-48FD-9812-0938D916B44E}" srcOrd="2" destOrd="0" parTransId="{F78CA977-8C73-4383-9125-1FB91B795591}" sibTransId="{F83C2AD2-13CC-4A5C-96AC-BE03F84E03F8}"/>
    <dgm:cxn modelId="{E10CB591-1E9F-4457-B3F5-B3BC5B79B057}" srcId="{B9968E4D-8440-44AA-A9C0-7939032B9E1C}" destId="{FF2660F0-6585-42B6-AE1C-FACA6BA9DE41}" srcOrd="1" destOrd="0" parTransId="{325B21A1-11C8-4B6F-B904-40A0118A06F6}" sibTransId="{438E8712-EB5C-48D6-AE6C-DE5A058F5D1F}"/>
    <dgm:cxn modelId="{E5CE479D-EA1D-4BB0-B348-C6CD616D86EA}" type="presOf" srcId="{5CE8420F-2647-45E4-802A-E1DACA982E39}" destId="{77F84F4A-9552-4EF2-A1F2-9C8B7D743F4B}" srcOrd="0" destOrd="0" presId="urn:microsoft.com/office/officeart/2005/8/layout/list1"/>
    <dgm:cxn modelId="{099114A1-56A2-432D-A196-B2031A0962B4}" type="presOf" srcId="{79981D41-8734-42A8-B7CA-8E6F1D7E5CD0}" destId="{9CDA3405-53F8-4DE8-8A04-2165E29EE15C}" srcOrd="0" destOrd="0" presId="urn:microsoft.com/office/officeart/2005/8/layout/list1"/>
    <dgm:cxn modelId="{C959BFA9-BA90-419A-A427-49E4EE9BEE2C}" type="presOf" srcId="{16A5F3E4-9DBB-4302-B9B0-92207C1ADADD}" destId="{77F84F4A-9552-4EF2-A1F2-9C8B7D743F4B}" srcOrd="0" destOrd="1" presId="urn:microsoft.com/office/officeart/2005/8/layout/list1"/>
    <dgm:cxn modelId="{C31A2EAF-4880-4627-A829-B4FB0F1A8EC1}" type="presOf" srcId="{B9968E4D-8440-44AA-A9C0-7939032B9E1C}" destId="{D457EC09-2E9E-4CA0-BAAD-3B4F0771BF63}" srcOrd="0" destOrd="0" presId="urn:microsoft.com/office/officeart/2005/8/layout/list1"/>
    <dgm:cxn modelId="{3DFD9BE8-2268-435F-800E-3CD6DF5C072E}" type="presOf" srcId="{FF2660F0-6585-42B6-AE1C-FACA6BA9DE41}" destId="{D5138FAA-4E39-4BA3-845D-52420DF4FD43}" srcOrd="1" destOrd="0" presId="urn:microsoft.com/office/officeart/2005/8/layout/list1"/>
    <dgm:cxn modelId="{4A0645FF-6533-466F-BC30-EAA6D74D2F7A}" type="presOf" srcId="{FF2660F0-6585-42B6-AE1C-FACA6BA9DE41}" destId="{559060F1-79C8-4899-8AD0-A0136431D1A7}" srcOrd="0" destOrd="0" presId="urn:microsoft.com/office/officeart/2005/8/layout/list1"/>
    <dgm:cxn modelId="{942587D9-CA99-4D82-8231-4FF9AA9F95A6}" type="presParOf" srcId="{D457EC09-2E9E-4CA0-BAAD-3B4F0771BF63}" destId="{AD65EF30-FBFC-458E-99BD-CAE51D7C7243}" srcOrd="0" destOrd="0" presId="urn:microsoft.com/office/officeart/2005/8/layout/list1"/>
    <dgm:cxn modelId="{7C316A22-59D0-4143-91C8-355BA259966C}" type="presParOf" srcId="{AD65EF30-FBFC-458E-99BD-CAE51D7C7243}" destId="{9CDA3405-53F8-4DE8-8A04-2165E29EE15C}" srcOrd="0" destOrd="0" presId="urn:microsoft.com/office/officeart/2005/8/layout/list1"/>
    <dgm:cxn modelId="{38BCCED5-EB25-4476-995A-4324644D3328}" type="presParOf" srcId="{AD65EF30-FBFC-458E-99BD-CAE51D7C7243}" destId="{0745204B-9ED4-41F3-88D4-ED597BE570AE}" srcOrd="1" destOrd="0" presId="urn:microsoft.com/office/officeart/2005/8/layout/list1"/>
    <dgm:cxn modelId="{6EA48AC8-78C0-4D26-9EFA-371CEDC0298D}" type="presParOf" srcId="{D457EC09-2E9E-4CA0-BAAD-3B4F0771BF63}" destId="{C660E97F-845A-473F-AB3B-E5EDDFE6F796}" srcOrd="1" destOrd="0" presId="urn:microsoft.com/office/officeart/2005/8/layout/list1"/>
    <dgm:cxn modelId="{C28FA40F-6D1A-4D99-946E-CD33ED0D6FE5}" type="presParOf" srcId="{D457EC09-2E9E-4CA0-BAAD-3B4F0771BF63}" destId="{9FD6A110-E259-4DCE-A7E4-B1AB1A91EE71}" srcOrd="2" destOrd="0" presId="urn:microsoft.com/office/officeart/2005/8/layout/list1"/>
    <dgm:cxn modelId="{3DA925B1-AA61-4DC0-B236-FEB15A94B4A3}" type="presParOf" srcId="{D457EC09-2E9E-4CA0-BAAD-3B4F0771BF63}" destId="{3E0FCC37-E709-4CAA-9935-F8FBAF78C831}" srcOrd="3" destOrd="0" presId="urn:microsoft.com/office/officeart/2005/8/layout/list1"/>
    <dgm:cxn modelId="{BEF9C8CD-4039-4E4E-8B5B-B2C94AB12FFA}" type="presParOf" srcId="{D457EC09-2E9E-4CA0-BAAD-3B4F0771BF63}" destId="{E67540A8-1503-41F6-B681-0B80908AFE7E}" srcOrd="4" destOrd="0" presId="urn:microsoft.com/office/officeart/2005/8/layout/list1"/>
    <dgm:cxn modelId="{3A01829F-5B14-4C61-8064-5AC2D0696B65}" type="presParOf" srcId="{E67540A8-1503-41F6-B681-0B80908AFE7E}" destId="{559060F1-79C8-4899-8AD0-A0136431D1A7}" srcOrd="0" destOrd="0" presId="urn:microsoft.com/office/officeart/2005/8/layout/list1"/>
    <dgm:cxn modelId="{3E2976AF-06CF-46DE-B286-92DBA1102687}" type="presParOf" srcId="{E67540A8-1503-41F6-B681-0B80908AFE7E}" destId="{D5138FAA-4E39-4BA3-845D-52420DF4FD43}" srcOrd="1" destOrd="0" presId="urn:microsoft.com/office/officeart/2005/8/layout/list1"/>
    <dgm:cxn modelId="{949F2FC3-6E91-4321-B6D8-5415DCC0324D}" type="presParOf" srcId="{D457EC09-2E9E-4CA0-BAAD-3B4F0771BF63}" destId="{4D1900BA-1664-4976-8B48-F55692BE21B5}" srcOrd="5" destOrd="0" presId="urn:microsoft.com/office/officeart/2005/8/layout/list1"/>
    <dgm:cxn modelId="{19AF4B5E-CCA8-4F05-8F97-F81A74891F85}" type="presParOf" srcId="{D457EC09-2E9E-4CA0-BAAD-3B4F0771BF63}" destId="{77F84F4A-9552-4EF2-A1F2-9C8B7D743F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02BDA2-C2B0-4E9B-96B9-BD9EDDE2C09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50318E-101C-4926-A6CA-120FC02C098F}">
      <dgm:prSet/>
      <dgm:spPr/>
      <dgm:t>
        <a:bodyPr/>
        <a:lstStyle/>
        <a:p>
          <a:r>
            <a:rPr lang="en-US"/>
            <a:t>Presented</a:t>
          </a:r>
        </a:p>
      </dgm:t>
    </dgm:pt>
    <dgm:pt modelId="{AD77D598-DCE2-4F1E-96C8-207829139152}" type="parTrans" cxnId="{3194EC21-2F87-4163-A4D1-81636C53456B}">
      <dgm:prSet/>
      <dgm:spPr/>
      <dgm:t>
        <a:bodyPr/>
        <a:lstStyle/>
        <a:p>
          <a:endParaRPr lang="en-US"/>
        </a:p>
      </dgm:t>
    </dgm:pt>
    <dgm:pt modelId="{0E5A524A-DA86-4879-A61E-4FC430FC1436}" type="sibTrans" cxnId="{3194EC21-2F87-4163-A4D1-81636C53456B}">
      <dgm:prSet/>
      <dgm:spPr/>
      <dgm:t>
        <a:bodyPr/>
        <a:lstStyle/>
        <a:p>
          <a:endParaRPr lang="en-US"/>
        </a:p>
      </dgm:t>
    </dgm:pt>
    <dgm:pt modelId="{541FCB62-2DB6-4097-85CD-E31DC4E80513}">
      <dgm:prSet/>
      <dgm:spPr/>
      <dgm:t>
        <a:bodyPr/>
        <a:lstStyle/>
        <a:p>
          <a:r>
            <a:rPr lang="en-US"/>
            <a:t>Discussed</a:t>
          </a:r>
        </a:p>
      </dgm:t>
    </dgm:pt>
    <dgm:pt modelId="{89717F9D-1622-4717-B3AD-FD3C113BF580}" type="parTrans" cxnId="{D755748B-30BB-42BD-B49B-3D8A4A49BD10}">
      <dgm:prSet/>
      <dgm:spPr/>
      <dgm:t>
        <a:bodyPr/>
        <a:lstStyle/>
        <a:p>
          <a:endParaRPr lang="en-US"/>
        </a:p>
      </dgm:t>
    </dgm:pt>
    <dgm:pt modelId="{9597ED60-818D-4F08-836B-EA9D21CB56A0}" type="sibTrans" cxnId="{D755748B-30BB-42BD-B49B-3D8A4A49BD10}">
      <dgm:prSet/>
      <dgm:spPr/>
      <dgm:t>
        <a:bodyPr/>
        <a:lstStyle/>
        <a:p>
          <a:endParaRPr lang="en-US"/>
        </a:p>
      </dgm:t>
    </dgm:pt>
    <dgm:pt modelId="{C4265C87-09C1-4A81-8F96-5F87569A6FED}">
      <dgm:prSet/>
      <dgm:spPr/>
      <dgm:t>
        <a:bodyPr/>
        <a:lstStyle/>
        <a:p>
          <a:r>
            <a:rPr lang="en-US"/>
            <a:t>Rated</a:t>
          </a:r>
        </a:p>
      </dgm:t>
    </dgm:pt>
    <dgm:pt modelId="{78450DF7-D01E-4EA8-9890-AB0C297B0CD9}" type="parTrans" cxnId="{858C03D7-C532-4C26-A39F-A5A8C72EB123}">
      <dgm:prSet/>
      <dgm:spPr/>
      <dgm:t>
        <a:bodyPr/>
        <a:lstStyle/>
        <a:p>
          <a:endParaRPr lang="en-US"/>
        </a:p>
      </dgm:t>
    </dgm:pt>
    <dgm:pt modelId="{B84C7066-AE85-4FA5-945D-75CDA4F82C10}" type="sibTrans" cxnId="{858C03D7-C532-4C26-A39F-A5A8C72EB123}">
      <dgm:prSet/>
      <dgm:spPr/>
      <dgm:t>
        <a:bodyPr/>
        <a:lstStyle/>
        <a:p>
          <a:endParaRPr lang="en-US"/>
        </a:p>
      </dgm:t>
    </dgm:pt>
    <dgm:pt modelId="{0C916453-16E1-4398-83DF-22293720936A}">
      <dgm:prSet/>
      <dgm:spPr/>
      <dgm:t>
        <a:bodyPr/>
        <a:lstStyle/>
        <a:p>
          <a:r>
            <a:rPr lang="en-US"/>
            <a:t>Agree or Disagree?</a:t>
          </a:r>
        </a:p>
      </dgm:t>
    </dgm:pt>
    <dgm:pt modelId="{F8189197-B91C-40CC-BBBE-3DA2FF52ECB5}" type="parTrans" cxnId="{0BCFD97E-5E52-454D-866F-7911BE69AB6F}">
      <dgm:prSet/>
      <dgm:spPr/>
      <dgm:t>
        <a:bodyPr/>
        <a:lstStyle/>
        <a:p>
          <a:endParaRPr lang="en-US"/>
        </a:p>
      </dgm:t>
    </dgm:pt>
    <dgm:pt modelId="{DB501C10-765F-47CE-8077-9E0E5EE70442}" type="sibTrans" cxnId="{0BCFD97E-5E52-454D-866F-7911BE69AB6F}">
      <dgm:prSet/>
      <dgm:spPr/>
      <dgm:t>
        <a:bodyPr/>
        <a:lstStyle/>
        <a:p>
          <a:endParaRPr lang="en-US"/>
        </a:p>
      </dgm:t>
    </dgm:pt>
    <dgm:pt modelId="{E98B365D-ED97-42EE-B9E2-669761C4B335}">
      <dgm:prSet/>
      <dgm:spPr/>
      <dgm:t>
        <a:bodyPr/>
        <a:lstStyle/>
        <a:p>
          <a:r>
            <a:rPr lang="en-US"/>
            <a:t>Mitigations</a:t>
          </a:r>
        </a:p>
      </dgm:t>
    </dgm:pt>
    <dgm:pt modelId="{81A3B15B-B8D3-4703-9546-FBE3F4B02A06}" type="parTrans" cxnId="{255D9B48-0C99-41A4-A377-E249DDCCE35D}">
      <dgm:prSet/>
      <dgm:spPr/>
      <dgm:t>
        <a:bodyPr/>
        <a:lstStyle/>
        <a:p>
          <a:endParaRPr lang="en-US"/>
        </a:p>
      </dgm:t>
    </dgm:pt>
    <dgm:pt modelId="{C30FEABD-9877-41E1-855C-64389EF2DF41}" type="sibTrans" cxnId="{255D9B48-0C99-41A4-A377-E249DDCCE35D}">
      <dgm:prSet/>
      <dgm:spPr/>
      <dgm:t>
        <a:bodyPr/>
        <a:lstStyle/>
        <a:p>
          <a:endParaRPr lang="en-US"/>
        </a:p>
      </dgm:t>
    </dgm:pt>
    <dgm:pt modelId="{4A752335-B349-4AD3-812B-473C1EF57AF2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492B4A02-EEA3-413B-B260-44FFC631D74B}" type="parTrans" cxnId="{6F234742-42E3-48CE-BD73-34502B945D01}">
      <dgm:prSet/>
      <dgm:spPr/>
      <dgm:t>
        <a:bodyPr/>
        <a:lstStyle/>
        <a:p>
          <a:endParaRPr lang="en-US"/>
        </a:p>
      </dgm:t>
    </dgm:pt>
    <dgm:pt modelId="{ACF841D6-FDB5-47C3-A543-6C660EA0A8A8}" type="sibTrans" cxnId="{6F234742-42E3-48CE-BD73-34502B945D01}">
      <dgm:prSet/>
      <dgm:spPr/>
      <dgm:t>
        <a:bodyPr/>
        <a:lstStyle/>
        <a:p>
          <a:endParaRPr lang="en-US"/>
        </a:p>
      </dgm:t>
    </dgm:pt>
    <dgm:pt modelId="{78D924E9-FC3F-42ED-B47D-7F8D457C7BF3}" type="pres">
      <dgm:prSet presAssocID="{E702BDA2-C2B0-4E9B-96B9-BD9EDDE2C09E}" presName="Name0" presStyleCnt="0">
        <dgm:presLayoutVars>
          <dgm:dir/>
          <dgm:resizeHandles val="exact"/>
        </dgm:presLayoutVars>
      </dgm:prSet>
      <dgm:spPr/>
    </dgm:pt>
    <dgm:pt modelId="{F2FF43C4-139C-4165-B654-78A962F5AA6A}" type="pres">
      <dgm:prSet presAssocID="{5650318E-101C-4926-A6CA-120FC02C098F}" presName="node" presStyleLbl="node1" presStyleIdx="0" presStyleCnt="6">
        <dgm:presLayoutVars>
          <dgm:bulletEnabled val="1"/>
        </dgm:presLayoutVars>
      </dgm:prSet>
      <dgm:spPr/>
    </dgm:pt>
    <dgm:pt modelId="{DFB8B509-C5F4-4517-B682-5E2F47453412}" type="pres">
      <dgm:prSet presAssocID="{0E5A524A-DA86-4879-A61E-4FC430FC1436}" presName="sibTrans" presStyleLbl="sibTrans1D1" presStyleIdx="0" presStyleCnt="5"/>
      <dgm:spPr/>
    </dgm:pt>
    <dgm:pt modelId="{485772E0-EE2F-4531-8620-C9C66C07037B}" type="pres">
      <dgm:prSet presAssocID="{0E5A524A-DA86-4879-A61E-4FC430FC1436}" presName="connectorText" presStyleLbl="sibTrans1D1" presStyleIdx="0" presStyleCnt="5"/>
      <dgm:spPr/>
    </dgm:pt>
    <dgm:pt modelId="{29F90658-D407-4811-AD16-DC96F979B3E0}" type="pres">
      <dgm:prSet presAssocID="{541FCB62-2DB6-4097-85CD-E31DC4E80513}" presName="node" presStyleLbl="node1" presStyleIdx="1" presStyleCnt="6">
        <dgm:presLayoutVars>
          <dgm:bulletEnabled val="1"/>
        </dgm:presLayoutVars>
      </dgm:prSet>
      <dgm:spPr/>
    </dgm:pt>
    <dgm:pt modelId="{F6982038-9CAE-4EBC-B443-2D8AB3299810}" type="pres">
      <dgm:prSet presAssocID="{9597ED60-818D-4F08-836B-EA9D21CB56A0}" presName="sibTrans" presStyleLbl="sibTrans1D1" presStyleIdx="1" presStyleCnt="5"/>
      <dgm:spPr/>
    </dgm:pt>
    <dgm:pt modelId="{DA46041C-DEB4-4D2D-95E5-6377F69CAEA5}" type="pres">
      <dgm:prSet presAssocID="{9597ED60-818D-4F08-836B-EA9D21CB56A0}" presName="connectorText" presStyleLbl="sibTrans1D1" presStyleIdx="1" presStyleCnt="5"/>
      <dgm:spPr/>
    </dgm:pt>
    <dgm:pt modelId="{3F9D26E1-CF2C-4C87-A5FB-3B4B1B2BED02}" type="pres">
      <dgm:prSet presAssocID="{C4265C87-09C1-4A81-8F96-5F87569A6FED}" presName="node" presStyleLbl="node1" presStyleIdx="2" presStyleCnt="6">
        <dgm:presLayoutVars>
          <dgm:bulletEnabled val="1"/>
        </dgm:presLayoutVars>
      </dgm:prSet>
      <dgm:spPr/>
    </dgm:pt>
    <dgm:pt modelId="{733EA978-FC60-440E-A984-C90E62AA57B5}" type="pres">
      <dgm:prSet presAssocID="{B84C7066-AE85-4FA5-945D-75CDA4F82C10}" presName="sibTrans" presStyleLbl="sibTrans1D1" presStyleIdx="2" presStyleCnt="5"/>
      <dgm:spPr/>
    </dgm:pt>
    <dgm:pt modelId="{C7804AAA-95EA-4B07-A3E8-1B6613F079AF}" type="pres">
      <dgm:prSet presAssocID="{B84C7066-AE85-4FA5-945D-75CDA4F82C10}" presName="connectorText" presStyleLbl="sibTrans1D1" presStyleIdx="2" presStyleCnt="5"/>
      <dgm:spPr/>
    </dgm:pt>
    <dgm:pt modelId="{6FB94A3A-164B-4559-9D6F-16CE6E121686}" type="pres">
      <dgm:prSet presAssocID="{0C916453-16E1-4398-83DF-22293720936A}" presName="node" presStyleLbl="node1" presStyleIdx="3" presStyleCnt="6">
        <dgm:presLayoutVars>
          <dgm:bulletEnabled val="1"/>
        </dgm:presLayoutVars>
      </dgm:prSet>
      <dgm:spPr/>
    </dgm:pt>
    <dgm:pt modelId="{3D80A8E5-5A1C-4AA8-91E4-20A39553DF96}" type="pres">
      <dgm:prSet presAssocID="{DB501C10-765F-47CE-8077-9E0E5EE70442}" presName="sibTrans" presStyleLbl="sibTrans1D1" presStyleIdx="3" presStyleCnt="5"/>
      <dgm:spPr/>
    </dgm:pt>
    <dgm:pt modelId="{6709BCBF-F3AF-4AD1-AC13-D64B5019C53E}" type="pres">
      <dgm:prSet presAssocID="{DB501C10-765F-47CE-8077-9E0E5EE70442}" presName="connectorText" presStyleLbl="sibTrans1D1" presStyleIdx="3" presStyleCnt="5"/>
      <dgm:spPr/>
    </dgm:pt>
    <dgm:pt modelId="{089332A2-D8E6-4CF1-BB1D-76E9AC86256C}" type="pres">
      <dgm:prSet presAssocID="{E98B365D-ED97-42EE-B9E2-669761C4B335}" presName="node" presStyleLbl="node1" presStyleIdx="4" presStyleCnt="6">
        <dgm:presLayoutVars>
          <dgm:bulletEnabled val="1"/>
        </dgm:presLayoutVars>
      </dgm:prSet>
      <dgm:spPr/>
    </dgm:pt>
    <dgm:pt modelId="{DEF4693A-F4C1-4A1B-A276-6D0EBF6B8E36}" type="pres">
      <dgm:prSet presAssocID="{C30FEABD-9877-41E1-855C-64389EF2DF41}" presName="sibTrans" presStyleLbl="sibTrans1D1" presStyleIdx="4" presStyleCnt="5"/>
      <dgm:spPr/>
    </dgm:pt>
    <dgm:pt modelId="{4B87510F-0D4A-4BFF-A86B-A00EF9B7A775}" type="pres">
      <dgm:prSet presAssocID="{C30FEABD-9877-41E1-855C-64389EF2DF41}" presName="connectorText" presStyleLbl="sibTrans1D1" presStyleIdx="4" presStyleCnt="5"/>
      <dgm:spPr/>
    </dgm:pt>
    <dgm:pt modelId="{F6141779-B253-49BE-97D8-DCE13C6CFBF3}" type="pres">
      <dgm:prSet presAssocID="{4A752335-B349-4AD3-812B-473C1EF57AF2}" presName="node" presStyleLbl="node1" presStyleIdx="5" presStyleCnt="6">
        <dgm:presLayoutVars>
          <dgm:bulletEnabled val="1"/>
        </dgm:presLayoutVars>
      </dgm:prSet>
      <dgm:spPr/>
    </dgm:pt>
  </dgm:ptLst>
  <dgm:cxnLst>
    <dgm:cxn modelId="{3194EC21-2F87-4163-A4D1-81636C53456B}" srcId="{E702BDA2-C2B0-4E9B-96B9-BD9EDDE2C09E}" destId="{5650318E-101C-4926-A6CA-120FC02C098F}" srcOrd="0" destOrd="0" parTransId="{AD77D598-DCE2-4F1E-96C8-207829139152}" sibTransId="{0E5A524A-DA86-4879-A61E-4FC430FC1436}"/>
    <dgm:cxn modelId="{ACD8A429-4F45-4AE8-B532-42163FB96535}" type="presOf" srcId="{0C916453-16E1-4398-83DF-22293720936A}" destId="{6FB94A3A-164B-4559-9D6F-16CE6E121686}" srcOrd="0" destOrd="0" presId="urn:microsoft.com/office/officeart/2016/7/layout/RepeatingBendingProcessNew"/>
    <dgm:cxn modelId="{C4B9005D-F985-40D3-92EC-136D5C326A1E}" type="presOf" srcId="{0E5A524A-DA86-4879-A61E-4FC430FC1436}" destId="{DFB8B509-C5F4-4517-B682-5E2F47453412}" srcOrd="0" destOrd="0" presId="urn:microsoft.com/office/officeart/2016/7/layout/RepeatingBendingProcessNew"/>
    <dgm:cxn modelId="{6F234742-42E3-48CE-BD73-34502B945D01}" srcId="{E702BDA2-C2B0-4E9B-96B9-BD9EDDE2C09E}" destId="{4A752335-B349-4AD3-812B-473C1EF57AF2}" srcOrd="5" destOrd="0" parTransId="{492B4A02-EEA3-413B-B260-44FFC631D74B}" sibTransId="{ACF841D6-FDB5-47C3-A543-6C660EA0A8A8}"/>
    <dgm:cxn modelId="{3718E443-8753-4515-8630-528153CCB2E5}" type="presOf" srcId="{E702BDA2-C2B0-4E9B-96B9-BD9EDDE2C09E}" destId="{78D924E9-FC3F-42ED-B47D-7F8D457C7BF3}" srcOrd="0" destOrd="0" presId="urn:microsoft.com/office/officeart/2016/7/layout/RepeatingBendingProcessNew"/>
    <dgm:cxn modelId="{2A65B965-D3D4-4DE0-AC05-26BCB6CDB1B1}" type="presOf" srcId="{9597ED60-818D-4F08-836B-EA9D21CB56A0}" destId="{DA46041C-DEB4-4D2D-95E5-6377F69CAEA5}" srcOrd="1" destOrd="0" presId="urn:microsoft.com/office/officeart/2016/7/layout/RepeatingBendingProcessNew"/>
    <dgm:cxn modelId="{255D9B48-0C99-41A4-A377-E249DDCCE35D}" srcId="{E702BDA2-C2B0-4E9B-96B9-BD9EDDE2C09E}" destId="{E98B365D-ED97-42EE-B9E2-669761C4B335}" srcOrd="4" destOrd="0" parTransId="{81A3B15B-B8D3-4703-9546-FBE3F4B02A06}" sibTransId="{C30FEABD-9877-41E1-855C-64389EF2DF41}"/>
    <dgm:cxn modelId="{C71B0A6B-790F-44B8-A86A-9A6A7A39C7D2}" type="presOf" srcId="{0E5A524A-DA86-4879-A61E-4FC430FC1436}" destId="{485772E0-EE2F-4531-8620-C9C66C07037B}" srcOrd="1" destOrd="0" presId="urn:microsoft.com/office/officeart/2016/7/layout/RepeatingBendingProcessNew"/>
    <dgm:cxn modelId="{9FD86351-C804-4CBF-A861-6CC4D189C883}" type="presOf" srcId="{C30FEABD-9877-41E1-855C-64389EF2DF41}" destId="{DEF4693A-F4C1-4A1B-A276-6D0EBF6B8E36}" srcOrd="0" destOrd="0" presId="urn:microsoft.com/office/officeart/2016/7/layout/RepeatingBendingProcessNew"/>
    <dgm:cxn modelId="{0BCFD97E-5E52-454D-866F-7911BE69AB6F}" srcId="{E702BDA2-C2B0-4E9B-96B9-BD9EDDE2C09E}" destId="{0C916453-16E1-4398-83DF-22293720936A}" srcOrd="3" destOrd="0" parTransId="{F8189197-B91C-40CC-BBBE-3DA2FF52ECB5}" sibTransId="{DB501C10-765F-47CE-8077-9E0E5EE70442}"/>
    <dgm:cxn modelId="{D755748B-30BB-42BD-B49B-3D8A4A49BD10}" srcId="{E702BDA2-C2B0-4E9B-96B9-BD9EDDE2C09E}" destId="{541FCB62-2DB6-4097-85CD-E31DC4E80513}" srcOrd="1" destOrd="0" parTransId="{89717F9D-1622-4717-B3AD-FD3C113BF580}" sibTransId="{9597ED60-818D-4F08-836B-EA9D21CB56A0}"/>
    <dgm:cxn modelId="{290EB28E-DA5C-460D-B615-73B47BCF3CEE}" type="presOf" srcId="{9597ED60-818D-4F08-836B-EA9D21CB56A0}" destId="{F6982038-9CAE-4EBC-B443-2D8AB3299810}" srcOrd="0" destOrd="0" presId="urn:microsoft.com/office/officeart/2016/7/layout/RepeatingBendingProcessNew"/>
    <dgm:cxn modelId="{00C0F790-1662-4B0A-BA56-EF86F509EDBD}" type="presOf" srcId="{541FCB62-2DB6-4097-85CD-E31DC4E80513}" destId="{29F90658-D407-4811-AD16-DC96F979B3E0}" srcOrd="0" destOrd="0" presId="urn:microsoft.com/office/officeart/2016/7/layout/RepeatingBendingProcessNew"/>
    <dgm:cxn modelId="{0DAA44A3-A117-4CD6-9632-C14C866970A0}" type="presOf" srcId="{B84C7066-AE85-4FA5-945D-75CDA4F82C10}" destId="{733EA978-FC60-440E-A984-C90E62AA57B5}" srcOrd="0" destOrd="0" presId="urn:microsoft.com/office/officeart/2016/7/layout/RepeatingBendingProcessNew"/>
    <dgm:cxn modelId="{EAD701B7-F71C-43DA-99D4-EB0AE93FFA7C}" type="presOf" srcId="{DB501C10-765F-47CE-8077-9E0E5EE70442}" destId="{3D80A8E5-5A1C-4AA8-91E4-20A39553DF96}" srcOrd="0" destOrd="0" presId="urn:microsoft.com/office/officeart/2016/7/layout/RepeatingBendingProcessNew"/>
    <dgm:cxn modelId="{44FCE0C9-2426-41A0-B886-698CD8B49C8E}" type="presOf" srcId="{4A752335-B349-4AD3-812B-473C1EF57AF2}" destId="{F6141779-B253-49BE-97D8-DCE13C6CFBF3}" srcOrd="0" destOrd="0" presId="urn:microsoft.com/office/officeart/2016/7/layout/RepeatingBendingProcessNew"/>
    <dgm:cxn modelId="{CD3D1DCD-6E17-4E1D-BC33-7E0A249C1C46}" type="presOf" srcId="{C30FEABD-9877-41E1-855C-64389EF2DF41}" destId="{4B87510F-0D4A-4BFF-A86B-A00EF9B7A775}" srcOrd="1" destOrd="0" presId="urn:microsoft.com/office/officeart/2016/7/layout/RepeatingBendingProcessNew"/>
    <dgm:cxn modelId="{858C03D7-C532-4C26-A39F-A5A8C72EB123}" srcId="{E702BDA2-C2B0-4E9B-96B9-BD9EDDE2C09E}" destId="{C4265C87-09C1-4A81-8F96-5F87569A6FED}" srcOrd="2" destOrd="0" parTransId="{78450DF7-D01E-4EA8-9890-AB0C297B0CD9}" sibTransId="{B84C7066-AE85-4FA5-945D-75CDA4F82C10}"/>
    <dgm:cxn modelId="{4E9DDFE6-C596-46A0-BD4F-C7A0070C34B5}" type="presOf" srcId="{B84C7066-AE85-4FA5-945D-75CDA4F82C10}" destId="{C7804AAA-95EA-4B07-A3E8-1B6613F079AF}" srcOrd="1" destOrd="0" presId="urn:microsoft.com/office/officeart/2016/7/layout/RepeatingBendingProcessNew"/>
    <dgm:cxn modelId="{F7838EE7-7A02-43A1-B6BC-C1F3BDA2BED9}" type="presOf" srcId="{DB501C10-765F-47CE-8077-9E0E5EE70442}" destId="{6709BCBF-F3AF-4AD1-AC13-D64B5019C53E}" srcOrd="1" destOrd="0" presId="urn:microsoft.com/office/officeart/2016/7/layout/RepeatingBendingProcessNew"/>
    <dgm:cxn modelId="{BF57A6EB-4502-4F2A-8EF9-FA6C2B401EB3}" type="presOf" srcId="{5650318E-101C-4926-A6CA-120FC02C098F}" destId="{F2FF43C4-139C-4165-B654-78A962F5AA6A}" srcOrd="0" destOrd="0" presId="urn:microsoft.com/office/officeart/2016/7/layout/RepeatingBendingProcessNew"/>
    <dgm:cxn modelId="{766317F9-FE78-4154-8EE6-DBD63DC0BB04}" type="presOf" srcId="{C4265C87-09C1-4A81-8F96-5F87569A6FED}" destId="{3F9D26E1-CF2C-4C87-A5FB-3B4B1B2BED02}" srcOrd="0" destOrd="0" presId="urn:microsoft.com/office/officeart/2016/7/layout/RepeatingBendingProcessNew"/>
    <dgm:cxn modelId="{25E0B3FD-8085-4B80-9DE5-A79545C7441D}" type="presOf" srcId="{E98B365D-ED97-42EE-B9E2-669761C4B335}" destId="{089332A2-D8E6-4CF1-BB1D-76E9AC86256C}" srcOrd="0" destOrd="0" presId="urn:microsoft.com/office/officeart/2016/7/layout/RepeatingBendingProcessNew"/>
    <dgm:cxn modelId="{6A4CDCFE-136B-478D-B2CE-0CDD6334FC13}" type="presParOf" srcId="{78D924E9-FC3F-42ED-B47D-7F8D457C7BF3}" destId="{F2FF43C4-139C-4165-B654-78A962F5AA6A}" srcOrd="0" destOrd="0" presId="urn:microsoft.com/office/officeart/2016/7/layout/RepeatingBendingProcessNew"/>
    <dgm:cxn modelId="{51C44F88-614E-4521-85EF-4485C4D95D94}" type="presParOf" srcId="{78D924E9-FC3F-42ED-B47D-7F8D457C7BF3}" destId="{DFB8B509-C5F4-4517-B682-5E2F47453412}" srcOrd="1" destOrd="0" presId="urn:microsoft.com/office/officeart/2016/7/layout/RepeatingBendingProcessNew"/>
    <dgm:cxn modelId="{1F09DADC-5027-4476-AAB8-664C3FECA588}" type="presParOf" srcId="{DFB8B509-C5F4-4517-B682-5E2F47453412}" destId="{485772E0-EE2F-4531-8620-C9C66C07037B}" srcOrd="0" destOrd="0" presId="urn:microsoft.com/office/officeart/2016/7/layout/RepeatingBendingProcessNew"/>
    <dgm:cxn modelId="{2638A495-4B9F-433C-BC35-841ADCE970AC}" type="presParOf" srcId="{78D924E9-FC3F-42ED-B47D-7F8D457C7BF3}" destId="{29F90658-D407-4811-AD16-DC96F979B3E0}" srcOrd="2" destOrd="0" presId="urn:microsoft.com/office/officeart/2016/7/layout/RepeatingBendingProcessNew"/>
    <dgm:cxn modelId="{88E66E57-E02E-4069-A8B9-22930F31146D}" type="presParOf" srcId="{78D924E9-FC3F-42ED-B47D-7F8D457C7BF3}" destId="{F6982038-9CAE-4EBC-B443-2D8AB3299810}" srcOrd="3" destOrd="0" presId="urn:microsoft.com/office/officeart/2016/7/layout/RepeatingBendingProcessNew"/>
    <dgm:cxn modelId="{37DAB297-83BF-4DCD-9F3A-3290D14026DC}" type="presParOf" srcId="{F6982038-9CAE-4EBC-B443-2D8AB3299810}" destId="{DA46041C-DEB4-4D2D-95E5-6377F69CAEA5}" srcOrd="0" destOrd="0" presId="urn:microsoft.com/office/officeart/2016/7/layout/RepeatingBendingProcessNew"/>
    <dgm:cxn modelId="{5B31B059-A21E-4E0E-B9C3-8C53DB5704EC}" type="presParOf" srcId="{78D924E9-FC3F-42ED-B47D-7F8D457C7BF3}" destId="{3F9D26E1-CF2C-4C87-A5FB-3B4B1B2BED02}" srcOrd="4" destOrd="0" presId="urn:microsoft.com/office/officeart/2016/7/layout/RepeatingBendingProcessNew"/>
    <dgm:cxn modelId="{67B4E16C-1350-4275-9EE5-127FC109BC43}" type="presParOf" srcId="{78D924E9-FC3F-42ED-B47D-7F8D457C7BF3}" destId="{733EA978-FC60-440E-A984-C90E62AA57B5}" srcOrd="5" destOrd="0" presId="urn:microsoft.com/office/officeart/2016/7/layout/RepeatingBendingProcessNew"/>
    <dgm:cxn modelId="{2DE6F156-BB09-4D38-AB9C-CDDDEB86B1BF}" type="presParOf" srcId="{733EA978-FC60-440E-A984-C90E62AA57B5}" destId="{C7804AAA-95EA-4B07-A3E8-1B6613F079AF}" srcOrd="0" destOrd="0" presId="urn:microsoft.com/office/officeart/2016/7/layout/RepeatingBendingProcessNew"/>
    <dgm:cxn modelId="{640A6FC7-6D03-4FAA-B7CE-A48FE40BEE09}" type="presParOf" srcId="{78D924E9-FC3F-42ED-B47D-7F8D457C7BF3}" destId="{6FB94A3A-164B-4559-9D6F-16CE6E121686}" srcOrd="6" destOrd="0" presId="urn:microsoft.com/office/officeart/2016/7/layout/RepeatingBendingProcessNew"/>
    <dgm:cxn modelId="{EDA68008-ED02-4EA3-941D-33189012BC53}" type="presParOf" srcId="{78D924E9-FC3F-42ED-B47D-7F8D457C7BF3}" destId="{3D80A8E5-5A1C-4AA8-91E4-20A39553DF96}" srcOrd="7" destOrd="0" presId="urn:microsoft.com/office/officeart/2016/7/layout/RepeatingBendingProcessNew"/>
    <dgm:cxn modelId="{68989DDF-5CD6-4692-B7F7-15F972653D0F}" type="presParOf" srcId="{3D80A8E5-5A1C-4AA8-91E4-20A39553DF96}" destId="{6709BCBF-F3AF-4AD1-AC13-D64B5019C53E}" srcOrd="0" destOrd="0" presId="urn:microsoft.com/office/officeart/2016/7/layout/RepeatingBendingProcessNew"/>
    <dgm:cxn modelId="{1CE39A36-42D3-4DB8-AD36-B3A403788E18}" type="presParOf" srcId="{78D924E9-FC3F-42ED-B47D-7F8D457C7BF3}" destId="{089332A2-D8E6-4CF1-BB1D-76E9AC86256C}" srcOrd="8" destOrd="0" presId="urn:microsoft.com/office/officeart/2016/7/layout/RepeatingBendingProcessNew"/>
    <dgm:cxn modelId="{2CD4065A-0C86-4A37-920F-3D8B8ACB9AD0}" type="presParOf" srcId="{78D924E9-FC3F-42ED-B47D-7F8D457C7BF3}" destId="{DEF4693A-F4C1-4A1B-A276-6D0EBF6B8E36}" srcOrd="9" destOrd="0" presId="urn:microsoft.com/office/officeart/2016/7/layout/RepeatingBendingProcessNew"/>
    <dgm:cxn modelId="{D6B3776A-C239-4B22-8BD5-7FF7DA7AA4CF}" type="presParOf" srcId="{DEF4693A-F4C1-4A1B-A276-6D0EBF6B8E36}" destId="{4B87510F-0D4A-4BFF-A86B-A00EF9B7A775}" srcOrd="0" destOrd="0" presId="urn:microsoft.com/office/officeart/2016/7/layout/RepeatingBendingProcessNew"/>
    <dgm:cxn modelId="{39ECCBC1-83A4-4C09-9F3B-79C6EB9A0BC6}" type="presParOf" srcId="{78D924E9-FC3F-42ED-B47D-7F8D457C7BF3}" destId="{F6141779-B253-49BE-97D8-DCE13C6CFBF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8FC53-FAA1-467F-89BB-071DC4042D6E}">
      <dsp:nvSpPr>
        <dsp:cNvPr id="0" name=""/>
        <dsp:cNvSpPr/>
      </dsp:nvSpPr>
      <dsp:spPr>
        <a:xfrm>
          <a:off x="778402" y="19545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82362-F668-4846-B94B-21BEEB4D9163}">
      <dsp:nvSpPr>
        <dsp:cNvPr id="0" name=""/>
        <dsp:cNvSpPr/>
      </dsp:nvSpPr>
      <dsp:spPr>
        <a:xfrm>
          <a:off x="1209839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3AAB6-CCE4-4BAB-8A10-173ABF118EB1}">
      <dsp:nvSpPr>
        <dsp:cNvPr id="0" name=""/>
        <dsp:cNvSpPr/>
      </dsp:nvSpPr>
      <dsp:spPr>
        <a:xfrm>
          <a:off x="131245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Share Cecil Transit’s experience</a:t>
          </a:r>
        </a:p>
      </dsp:txBody>
      <dsp:txXfrm>
        <a:off x="131245" y="2674545"/>
        <a:ext cx="3318750" cy="720000"/>
      </dsp:txXfrm>
    </dsp:sp>
    <dsp:sp modelId="{62D94EDF-D45E-492C-BEFA-6FD3BB651782}">
      <dsp:nvSpPr>
        <dsp:cNvPr id="0" name=""/>
        <dsp:cNvSpPr/>
      </dsp:nvSpPr>
      <dsp:spPr>
        <a:xfrm>
          <a:off x="4677933" y="19545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0D76-D031-4CEC-9B23-8346A22FC41E}">
      <dsp:nvSpPr>
        <dsp:cNvPr id="0" name=""/>
        <dsp:cNvSpPr/>
      </dsp:nvSpPr>
      <dsp:spPr>
        <a:xfrm>
          <a:off x="5109370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D65D-624F-4372-922F-D9162044CE50}">
      <dsp:nvSpPr>
        <dsp:cNvPr id="0" name=""/>
        <dsp:cNvSpPr/>
      </dsp:nvSpPr>
      <dsp:spPr>
        <a:xfrm>
          <a:off x="4030777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Encourage others</a:t>
          </a:r>
        </a:p>
      </dsp:txBody>
      <dsp:txXfrm>
        <a:off x="4030777" y="2674545"/>
        <a:ext cx="3318750" cy="720000"/>
      </dsp:txXfrm>
    </dsp:sp>
    <dsp:sp modelId="{545A27B9-B8AF-42E3-9CB0-5CB0F3416FF1}">
      <dsp:nvSpPr>
        <dsp:cNvPr id="0" name=""/>
        <dsp:cNvSpPr/>
      </dsp:nvSpPr>
      <dsp:spPr>
        <a:xfrm>
          <a:off x="8577464" y="19545"/>
          <a:ext cx="2024437" cy="2024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58C8-820A-4130-A3D0-6289B727F80D}">
      <dsp:nvSpPr>
        <dsp:cNvPr id="0" name=""/>
        <dsp:cNvSpPr/>
      </dsp:nvSpPr>
      <dsp:spPr>
        <a:xfrm>
          <a:off x="9008902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A520-F3BC-4476-8642-C3A0189FAF45}">
      <dsp:nvSpPr>
        <dsp:cNvPr id="0" name=""/>
        <dsp:cNvSpPr/>
      </dsp:nvSpPr>
      <dsp:spPr>
        <a:xfrm>
          <a:off x="7930308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Learn from peers</a:t>
          </a:r>
        </a:p>
      </dsp:txBody>
      <dsp:txXfrm>
        <a:off x="7930308" y="2674545"/>
        <a:ext cx="3318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76E42-D8A0-4D91-9E1D-DA6D5EB7285C}">
      <dsp:nvSpPr>
        <dsp:cNvPr id="0" name=""/>
        <dsp:cNvSpPr/>
      </dsp:nvSpPr>
      <dsp:spPr>
        <a:xfrm>
          <a:off x="657602" y="84114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4D5A-E50E-484C-9606-3DEB9ABA9DE7}">
      <dsp:nvSpPr>
        <dsp:cNvPr id="0" name=""/>
        <dsp:cNvSpPr/>
      </dsp:nvSpPr>
      <dsp:spPr>
        <a:xfrm>
          <a:off x="939886" y="366398"/>
          <a:ext cx="759994" cy="759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F82BF-EC1D-4CEA-A8D9-A617F36348D6}">
      <dsp:nvSpPr>
        <dsp:cNvPr id="0" name=""/>
        <dsp:cNvSpPr/>
      </dsp:nvSpPr>
      <dsp:spPr>
        <a:xfrm>
          <a:off x="234177" y="1821244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Potential Causes</a:t>
          </a:r>
        </a:p>
      </dsp:txBody>
      <dsp:txXfrm>
        <a:off x="234177" y="1821244"/>
        <a:ext cx="2171411" cy="720000"/>
      </dsp:txXfrm>
    </dsp:sp>
    <dsp:sp modelId="{56C52002-E403-40FC-BC3B-9989261EB269}">
      <dsp:nvSpPr>
        <dsp:cNvPr id="0" name=""/>
        <dsp:cNvSpPr/>
      </dsp:nvSpPr>
      <dsp:spPr>
        <a:xfrm>
          <a:off x="3209011" y="84114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9E4E-0AF7-4002-9A81-D458B1D31EA0}">
      <dsp:nvSpPr>
        <dsp:cNvPr id="0" name=""/>
        <dsp:cNvSpPr/>
      </dsp:nvSpPr>
      <dsp:spPr>
        <a:xfrm>
          <a:off x="3491294" y="366398"/>
          <a:ext cx="759994" cy="759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B3D6-FFDF-45A1-961C-113862D2190E}">
      <dsp:nvSpPr>
        <dsp:cNvPr id="0" name=""/>
        <dsp:cNvSpPr/>
      </dsp:nvSpPr>
      <dsp:spPr>
        <a:xfrm>
          <a:off x="2785585" y="1821244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Operational Consequences</a:t>
          </a:r>
        </a:p>
      </dsp:txBody>
      <dsp:txXfrm>
        <a:off x="2785585" y="1821244"/>
        <a:ext cx="2171411" cy="720000"/>
      </dsp:txXfrm>
    </dsp:sp>
    <dsp:sp modelId="{AA52F086-98E8-49F1-AC2E-E49C681DCF6E}">
      <dsp:nvSpPr>
        <dsp:cNvPr id="0" name=""/>
        <dsp:cNvSpPr/>
      </dsp:nvSpPr>
      <dsp:spPr>
        <a:xfrm>
          <a:off x="5760419" y="84114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FC38A-FD42-44C6-B693-5C9A271155DF}">
      <dsp:nvSpPr>
        <dsp:cNvPr id="0" name=""/>
        <dsp:cNvSpPr/>
      </dsp:nvSpPr>
      <dsp:spPr>
        <a:xfrm>
          <a:off x="6042702" y="366398"/>
          <a:ext cx="759994" cy="759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114E2-F175-4156-B48C-99222E9A17CA}">
      <dsp:nvSpPr>
        <dsp:cNvPr id="0" name=""/>
        <dsp:cNvSpPr/>
      </dsp:nvSpPr>
      <dsp:spPr>
        <a:xfrm>
          <a:off x="5336994" y="1821244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Safety Consequences</a:t>
          </a:r>
        </a:p>
      </dsp:txBody>
      <dsp:txXfrm>
        <a:off x="5336994" y="1821244"/>
        <a:ext cx="2171411" cy="720000"/>
      </dsp:txXfrm>
    </dsp:sp>
    <dsp:sp modelId="{22B4B04B-3639-4CC9-8A4B-79B3E08755EE}">
      <dsp:nvSpPr>
        <dsp:cNvPr id="0" name=""/>
        <dsp:cNvSpPr/>
      </dsp:nvSpPr>
      <dsp:spPr>
        <a:xfrm>
          <a:off x="657602" y="3084096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8E376-6DD0-4203-AA42-7B45F46C62FD}">
      <dsp:nvSpPr>
        <dsp:cNvPr id="0" name=""/>
        <dsp:cNvSpPr/>
      </dsp:nvSpPr>
      <dsp:spPr>
        <a:xfrm>
          <a:off x="939886" y="3366380"/>
          <a:ext cx="759994" cy="7599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6B331-239E-4553-8383-5C9AB9A2A854}">
      <dsp:nvSpPr>
        <dsp:cNvPr id="0" name=""/>
        <dsp:cNvSpPr/>
      </dsp:nvSpPr>
      <dsp:spPr>
        <a:xfrm>
          <a:off x="234177" y="4821226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Suggested Mitigations</a:t>
          </a:r>
        </a:p>
      </dsp:txBody>
      <dsp:txXfrm>
        <a:off x="234177" y="4821226"/>
        <a:ext cx="2171411" cy="720000"/>
      </dsp:txXfrm>
    </dsp:sp>
    <dsp:sp modelId="{E7A1E86B-59ED-47AB-8220-5CEBE7004C94}">
      <dsp:nvSpPr>
        <dsp:cNvPr id="0" name=""/>
        <dsp:cNvSpPr/>
      </dsp:nvSpPr>
      <dsp:spPr>
        <a:xfrm>
          <a:off x="3209011" y="3084096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19925-8446-4CFC-86BD-CE8C73852681}">
      <dsp:nvSpPr>
        <dsp:cNvPr id="0" name=""/>
        <dsp:cNvSpPr/>
      </dsp:nvSpPr>
      <dsp:spPr>
        <a:xfrm>
          <a:off x="3491294" y="3366380"/>
          <a:ext cx="759994" cy="7599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F585-0063-4253-8201-204540AC94C2}">
      <dsp:nvSpPr>
        <dsp:cNvPr id="0" name=""/>
        <dsp:cNvSpPr/>
      </dsp:nvSpPr>
      <dsp:spPr>
        <a:xfrm>
          <a:off x="2785585" y="4821226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Resolution</a:t>
          </a:r>
        </a:p>
      </dsp:txBody>
      <dsp:txXfrm>
        <a:off x="2785585" y="4821226"/>
        <a:ext cx="2171411" cy="720000"/>
      </dsp:txXfrm>
    </dsp:sp>
    <dsp:sp modelId="{F00B993E-2F03-4121-82C5-5F5D6234BD4A}">
      <dsp:nvSpPr>
        <dsp:cNvPr id="0" name=""/>
        <dsp:cNvSpPr/>
      </dsp:nvSpPr>
      <dsp:spPr>
        <a:xfrm>
          <a:off x="5760419" y="3084096"/>
          <a:ext cx="1324560" cy="13245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AF54B-394F-4528-B25D-38755DE784A1}">
      <dsp:nvSpPr>
        <dsp:cNvPr id="0" name=""/>
        <dsp:cNvSpPr/>
      </dsp:nvSpPr>
      <dsp:spPr>
        <a:xfrm>
          <a:off x="6042702" y="3366380"/>
          <a:ext cx="759994" cy="7599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90E3-0054-4EF1-92FE-B17C5543631C}">
      <dsp:nvSpPr>
        <dsp:cNvPr id="0" name=""/>
        <dsp:cNvSpPr/>
      </dsp:nvSpPr>
      <dsp:spPr>
        <a:xfrm>
          <a:off x="5336994" y="4821226"/>
          <a:ext cx="21714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FOLLOW THROUGH WITH REPORTER</a:t>
          </a:r>
        </a:p>
      </dsp:txBody>
      <dsp:txXfrm>
        <a:off x="5336994" y="4821226"/>
        <a:ext cx="2171411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8F37-F4EC-4CC1-A144-DD1571D462C3}">
      <dsp:nvSpPr>
        <dsp:cNvPr id="0" name=""/>
        <dsp:cNvSpPr/>
      </dsp:nvSpPr>
      <dsp:spPr>
        <a:xfrm>
          <a:off x="0" y="686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0EBD2-3E29-48FE-9896-314721678BDE}">
      <dsp:nvSpPr>
        <dsp:cNvPr id="0" name=""/>
        <dsp:cNvSpPr/>
      </dsp:nvSpPr>
      <dsp:spPr>
        <a:xfrm>
          <a:off x="174487" y="130470"/>
          <a:ext cx="317249" cy="317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C4E4D-AA6E-4918-844C-4A58947166AF}">
      <dsp:nvSpPr>
        <dsp:cNvPr id="0" name=""/>
        <dsp:cNvSpPr/>
      </dsp:nvSpPr>
      <dsp:spPr>
        <a:xfrm>
          <a:off x="666223" y="686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Risk: Canopy Accidents</a:t>
          </a:r>
        </a:p>
      </dsp:txBody>
      <dsp:txXfrm>
        <a:off x="666223" y="686"/>
        <a:ext cx="7076359" cy="576817"/>
      </dsp:txXfrm>
    </dsp:sp>
    <dsp:sp modelId="{364C41FF-538D-49E8-94C7-47EEC5557398}">
      <dsp:nvSpPr>
        <dsp:cNvPr id="0" name=""/>
        <dsp:cNvSpPr/>
      </dsp:nvSpPr>
      <dsp:spPr>
        <a:xfrm>
          <a:off x="0" y="721708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1801B-BAD2-4953-A117-4EAC9589EE96}">
      <dsp:nvSpPr>
        <dsp:cNvPr id="0" name=""/>
        <dsp:cNvSpPr/>
      </dsp:nvSpPr>
      <dsp:spPr>
        <a:xfrm>
          <a:off x="174487" y="851492"/>
          <a:ext cx="317249" cy="317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B055-6190-4F2A-8EAB-15C74A3DDB96}">
      <dsp:nvSpPr>
        <dsp:cNvPr id="0" name=""/>
        <dsp:cNvSpPr/>
      </dsp:nvSpPr>
      <dsp:spPr>
        <a:xfrm>
          <a:off x="666223" y="721708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Source: 3 Minor Accidents in 9 months</a:t>
          </a:r>
        </a:p>
      </dsp:txBody>
      <dsp:txXfrm>
        <a:off x="666223" y="721708"/>
        <a:ext cx="7076359" cy="576817"/>
      </dsp:txXfrm>
    </dsp:sp>
    <dsp:sp modelId="{A4A68760-9AED-4912-9948-8A3991C721A9}">
      <dsp:nvSpPr>
        <dsp:cNvPr id="0" name=""/>
        <dsp:cNvSpPr/>
      </dsp:nvSpPr>
      <dsp:spPr>
        <a:xfrm>
          <a:off x="0" y="1442729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E6D1-8E72-4ADE-A38F-81633182169A}">
      <dsp:nvSpPr>
        <dsp:cNvPr id="0" name=""/>
        <dsp:cNvSpPr/>
      </dsp:nvSpPr>
      <dsp:spPr>
        <a:xfrm>
          <a:off x="174487" y="1572513"/>
          <a:ext cx="317249" cy="317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FEA87-8714-40EE-A1F3-89ED50A8A725}">
      <dsp:nvSpPr>
        <dsp:cNvPr id="0" name=""/>
        <dsp:cNvSpPr/>
      </dsp:nvSpPr>
      <dsp:spPr>
        <a:xfrm>
          <a:off x="666223" y="1442729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Potential Consequences: damage to equipment and/or minor injury</a:t>
          </a:r>
        </a:p>
      </dsp:txBody>
      <dsp:txXfrm>
        <a:off x="666223" y="1442729"/>
        <a:ext cx="7076359" cy="576817"/>
      </dsp:txXfrm>
    </dsp:sp>
    <dsp:sp modelId="{9F157C34-3A28-40CF-9CF1-9B9C45F8BE01}">
      <dsp:nvSpPr>
        <dsp:cNvPr id="0" name=""/>
        <dsp:cNvSpPr/>
      </dsp:nvSpPr>
      <dsp:spPr>
        <a:xfrm>
          <a:off x="0" y="2163751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8FB1F-4D45-41C1-A1AD-A5AFB7D3A6EC}">
      <dsp:nvSpPr>
        <dsp:cNvPr id="0" name=""/>
        <dsp:cNvSpPr/>
      </dsp:nvSpPr>
      <dsp:spPr>
        <a:xfrm>
          <a:off x="174487" y="2293535"/>
          <a:ext cx="317249" cy="317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A558-D6E1-4217-8F72-45D05FF29CD1}">
      <dsp:nvSpPr>
        <dsp:cNvPr id="0" name=""/>
        <dsp:cNvSpPr/>
      </dsp:nvSpPr>
      <dsp:spPr>
        <a:xfrm>
          <a:off x="666223" y="2163751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Existing Mitigations: red and white reflective striping on some of the poles</a:t>
          </a:r>
        </a:p>
      </dsp:txBody>
      <dsp:txXfrm>
        <a:off x="666223" y="2163751"/>
        <a:ext cx="7076359" cy="576817"/>
      </dsp:txXfrm>
    </dsp:sp>
    <dsp:sp modelId="{7D458A51-2BCC-4B97-BBBE-2141A6786090}">
      <dsp:nvSpPr>
        <dsp:cNvPr id="0" name=""/>
        <dsp:cNvSpPr/>
      </dsp:nvSpPr>
      <dsp:spPr>
        <a:xfrm>
          <a:off x="0" y="2884772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2B676-26F3-429C-9D3B-3D92E26C87CD}">
      <dsp:nvSpPr>
        <dsp:cNvPr id="0" name=""/>
        <dsp:cNvSpPr/>
      </dsp:nvSpPr>
      <dsp:spPr>
        <a:xfrm>
          <a:off x="174487" y="3014556"/>
          <a:ext cx="317249" cy="317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3AB5-2739-41E9-8CED-37D761423BE0}">
      <dsp:nvSpPr>
        <dsp:cNvPr id="0" name=""/>
        <dsp:cNvSpPr/>
      </dsp:nvSpPr>
      <dsp:spPr>
        <a:xfrm>
          <a:off x="666223" y="2884772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Rating: 4C (minor and occasional)</a:t>
          </a:r>
        </a:p>
      </dsp:txBody>
      <dsp:txXfrm>
        <a:off x="666223" y="2884772"/>
        <a:ext cx="7076359" cy="576817"/>
      </dsp:txXfrm>
    </dsp:sp>
    <dsp:sp modelId="{2015BB5D-121D-4893-93B4-1C1FF3F78DEE}">
      <dsp:nvSpPr>
        <dsp:cNvPr id="0" name=""/>
        <dsp:cNvSpPr/>
      </dsp:nvSpPr>
      <dsp:spPr>
        <a:xfrm>
          <a:off x="0" y="3605794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CB06-241C-49C0-815D-3A6BDC5B934C}">
      <dsp:nvSpPr>
        <dsp:cNvPr id="0" name=""/>
        <dsp:cNvSpPr/>
      </dsp:nvSpPr>
      <dsp:spPr>
        <a:xfrm>
          <a:off x="174487" y="3735578"/>
          <a:ext cx="317249" cy="3172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0E9A0-4E2C-4547-A711-12507CA16CA5}">
      <dsp:nvSpPr>
        <dsp:cNvPr id="0" name=""/>
        <dsp:cNvSpPr/>
      </dsp:nvSpPr>
      <dsp:spPr>
        <a:xfrm>
          <a:off x="666223" y="3605794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Mitigations: add reflective stickers to the back poles, change overhead lighting to LED, and restripe the pavement markings</a:t>
          </a:r>
        </a:p>
      </dsp:txBody>
      <dsp:txXfrm>
        <a:off x="666223" y="3605794"/>
        <a:ext cx="7076359" cy="576817"/>
      </dsp:txXfrm>
    </dsp:sp>
    <dsp:sp modelId="{B7EB45E3-D7C3-412F-B34E-D9CEF46C0F68}">
      <dsp:nvSpPr>
        <dsp:cNvPr id="0" name=""/>
        <dsp:cNvSpPr/>
      </dsp:nvSpPr>
      <dsp:spPr>
        <a:xfrm>
          <a:off x="0" y="4326815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04B4E-12FC-49C8-9456-36D1077A7437}">
      <dsp:nvSpPr>
        <dsp:cNvPr id="0" name=""/>
        <dsp:cNvSpPr/>
      </dsp:nvSpPr>
      <dsp:spPr>
        <a:xfrm>
          <a:off x="174487" y="4456599"/>
          <a:ext cx="317249" cy="3172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D12DA-5367-4406-89CE-6F5CF79A6327}">
      <dsp:nvSpPr>
        <dsp:cNvPr id="0" name=""/>
        <dsp:cNvSpPr/>
      </dsp:nvSpPr>
      <dsp:spPr>
        <a:xfrm>
          <a:off x="666223" y="4326815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Performance Indicator: No accidents involving Canopy</a:t>
          </a:r>
        </a:p>
      </dsp:txBody>
      <dsp:txXfrm>
        <a:off x="666223" y="4326815"/>
        <a:ext cx="7076359" cy="576817"/>
      </dsp:txXfrm>
    </dsp:sp>
    <dsp:sp modelId="{4DC26EFA-E07A-4675-AF19-F46DB1754F78}">
      <dsp:nvSpPr>
        <dsp:cNvPr id="0" name=""/>
        <dsp:cNvSpPr/>
      </dsp:nvSpPr>
      <dsp:spPr>
        <a:xfrm>
          <a:off x="0" y="5047837"/>
          <a:ext cx="7742583" cy="576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91D88-D4AB-43E4-8043-0BF1DE833012}">
      <dsp:nvSpPr>
        <dsp:cNvPr id="0" name=""/>
        <dsp:cNvSpPr/>
      </dsp:nvSpPr>
      <dsp:spPr>
        <a:xfrm>
          <a:off x="174487" y="5177620"/>
          <a:ext cx="317249" cy="31724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E9E4D-4CEB-40EF-9301-759BF8AE41C1}">
      <dsp:nvSpPr>
        <dsp:cNvPr id="0" name=""/>
        <dsp:cNvSpPr/>
      </dsp:nvSpPr>
      <dsp:spPr>
        <a:xfrm>
          <a:off x="666223" y="5047837"/>
          <a:ext cx="7076359" cy="57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6" tIns="61046" rIns="61046" bIns="610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Performance Target: Zero accidents 6 months after the restriping</a:t>
          </a:r>
        </a:p>
      </dsp:txBody>
      <dsp:txXfrm>
        <a:off x="666223" y="5047837"/>
        <a:ext cx="7076359" cy="5768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9519E-234F-484D-A22B-F14D3617E54E}">
      <dsp:nvSpPr>
        <dsp:cNvPr id="0" name=""/>
        <dsp:cNvSpPr/>
      </dsp:nvSpPr>
      <dsp:spPr>
        <a:xfrm>
          <a:off x="0" y="4394"/>
          <a:ext cx="7742583" cy="936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3855-A663-4B18-B7D5-F42A55CB170A}">
      <dsp:nvSpPr>
        <dsp:cNvPr id="0" name=""/>
        <dsp:cNvSpPr/>
      </dsp:nvSpPr>
      <dsp:spPr>
        <a:xfrm>
          <a:off x="283167" y="215015"/>
          <a:ext cx="514850" cy="514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5BA1-C2F1-4013-972E-3A24B148868E}">
      <dsp:nvSpPr>
        <dsp:cNvPr id="0" name=""/>
        <dsp:cNvSpPr/>
      </dsp:nvSpPr>
      <dsp:spPr>
        <a:xfrm>
          <a:off x="1081186" y="4394"/>
          <a:ext cx="3484162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$4800 annually</a:t>
          </a:r>
        </a:p>
      </dsp:txBody>
      <dsp:txXfrm>
        <a:off x="1081186" y="4394"/>
        <a:ext cx="3484162" cy="936091"/>
      </dsp:txXfrm>
    </dsp:sp>
    <dsp:sp modelId="{E751B298-B5AF-4A8A-832B-7C9B51CF73F1}">
      <dsp:nvSpPr>
        <dsp:cNvPr id="0" name=""/>
        <dsp:cNvSpPr/>
      </dsp:nvSpPr>
      <dsp:spPr>
        <a:xfrm>
          <a:off x="4565348" y="4394"/>
          <a:ext cx="3177234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$1200 paid out per quarter if parameters are met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 rated for part-time drivers</a:t>
          </a:r>
        </a:p>
      </dsp:txBody>
      <dsp:txXfrm>
        <a:off x="4565348" y="4394"/>
        <a:ext cx="3177234" cy="936091"/>
      </dsp:txXfrm>
    </dsp:sp>
    <dsp:sp modelId="{178A4023-396A-46C2-ACB9-2CB556188D07}">
      <dsp:nvSpPr>
        <dsp:cNvPr id="0" name=""/>
        <dsp:cNvSpPr/>
      </dsp:nvSpPr>
      <dsp:spPr>
        <a:xfrm>
          <a:off x="0" y="1174509"/>
          <a:ext cx="7742583" cy="936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400F5-1E6B-4172-A8DC-398C573738D4}">
      <dsp:nvSpPr>
        <dsp:cNvPr id="0" name=""/>
        <dsp:cNvSpPr/>
      </dsp:nvSpPr>
      <dsp:spPr>
        <a:xfrm>
          <a:off x="283167" y="1385130"/>
          <a:ext cx="514850" cy="514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F5C63-817C-4BB4-AC64-66DBADE86C06}">
      <dsp:nvSpPr>
        <dsp:cNvPr id="0" name=""/>
        <dsp:cNvSpPr/>
      </dsp:nvSpPr>
      <dsp:spPr>
        <a:xfrm>
          <a:off x="1081186" y="1174509"/>
          <a:ext cx="6661396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Implemented in January 2023</a:t>
          </a:r>
        </a:p>
      </dsp:txBody>
      <dsp:txXfrm>
        <a:off x="1081186" y="1174509"/>
        <a:ext cx="6661396" cy="936091"/>
      </dsp:txXfrm>
    </dsp:sp>
    <dsp:sp modelId="{3B92BC4B-E23A-4336-A513-85D9004AE80D}">
      <dsp:nvSpPr>
        <dsp:cNvPr id="0" name=""/>
        <dsp:cNvSpPr/>
      </dsp:nvSpPr>
      <dsp:spPr>
        <a:xfrm>
          <a:off x="0" y="2344624"/>
          <a:ext cx="7742583" cy="936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E79B5-8559-4304-AB08-2F5BA3D7CDE3}">
      <dsp:nvSpPr>
        <dsp:cNvPr id="0" name=""/>
        <dsp:cNvSpPr/>
      </dsp:nvSpPr>
      <dsp:spPr>
        <a:xfrm>
          <a:off x="283167" y="2555245"/>
          <a:ext cx="514850" cy="514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AEA3C-91F2-454D-AAE5-7FCB17390523}">
      <dsp:nvSpPr>
        <dsp:cNvPr id="0" name=""/>
        <dsp:cNvSpPr/>
      </dsp:nvSpPr>
      <dsp:spPr>
        <a:xfrm>
          <a:off x="1081186" y="2344624"/>
          <a:ext cx="6661396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Increases earning potential</a:t>
          </a:r>
        </a:p>
      </dsp:txBody>
      <dsp:txXfrm>
        <a:off x="1081186" y="2344624"/>
        <a:ext cx="6661396" cy="936091"/>
      </dsp:txXfrm>
    </dsp:sp>
    <dsp:sp modelId="{E25540CB-6462-41E6-A5A3-12EC9A51A2D5}">
      <dsp:nvSpPr>
        <dsp:cNvPr id="0" name=""/>
        <dsp:cNvSpPr/>
      </dsp:nvSpPr>
      <dsp:spPr>
        <a:xfrm>
          <a:off x="0" y="3514739"/>
          <a:ext cx="7742583" cy="936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4A05D-BCF2-4651-B099-3D8B04025183}">
      <dsp:nvSpPr>
        <dsp:cNvPr id="0" name=""/>
        <dsp:cNvSpPr/>
      </dsp:nvSpPr>
      <dsp:spPr>
        <a:xfrm>
          <a:off x="283167" y="3725360"/>
          <a:ext cx="514850" cy="514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5E38-87A4-4E04-A361-F4A291D48DE8}">
      <dsp:nvSpPr>
        <dsp:cNvPr id="0" name=""/>
        <dsp:cNvSpPr/>
      </dsp:nvSpPr>
      <dsp:spPr>
        <a:xfrm>
          <a:off x="1081186" y="3514739"/>
          <a:ext cx="6661396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Helps us met safety goals</a:t>
          </a:r>
        </a:p>
      </dsp:txBody>
      <dsp:txXfrm>
        <a:off x="1081186" y="3514739"/>
        <a:ext cx="6661396" cy="936091"/>
      </dsp:txXfrm>
    </dsp:sp>
    <dsp:sp modelId="{D2AF60F2-573D-429F-B757-C2CD94552EFB}">
      <dsp:nvSpPr>
        <dsp:cNvPr id="0" name=""/>
        <dsp:cNvSpPr/>
      </dsp:nvSpPr>
      <dsp:spPr>
        <a:xfrm>
          <a:off x="0" y="4684854"/>
          <a:ext cx="7742583" cy="936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3858E-BE24-49EE-9E7B-81B177B181D0}">
      <dsp:nvSpPr>
        <dsp:cNvPr id="0" name=""/>
        <dsp:cNvSpPr/>
      </dsp:nvSpPr>
      <dsp:spPr>
        <a:xfrm>
          <a:off x="283167" y="4895474"/>
          <a:ext cx="514850" cy="514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9FF8A-014E-4EC0-AA10-A1AF4CD28F0E}">
      <dsp:nvSpPr>
        <dsp:cNvPr id="0" name=""/>
        <dsp:cNvSpPr/>
      </dsp:nvSpPr>
      <dsp:spPr>
        <a:xfrm>
          <a:off x="1081186" y="4684854"/>
          <a:ext cx="6661396" cy="93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70" tIns="99070" rIns="99070" bIns="990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Also tied to attendance</a:t>
          </a:r>
        </a:p>
      </dsp:txBody>
      <dsp:txXfrm>
        <a:off x="1081186" y="4684854"/>
        <a:ext cx="6661396" cy="936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D2E63-0E81-4AE4-A075-EE0832352EBB}">
      <dsp:nvSpPr>
        <dsp:cNvPr id="0" name=""/>
        <dsp:cNvSpPr/>
      </dsp:nvSpPr>
      <dsp:spPr>
        <a:xfrm>
          <a:off x="3593893" y="4005483"/>
          <a:ext cx="554796" cy="119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398" y="0"/>
              </a:lnTo>
              <a:lnTo>
                <a:pt x="277398" y="1192813"/>
              </a:lnTo>
              <a:lnTo>
                <a:pt x="554796" y="11928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765DC-75D9-4320-BCF3-3714FAC2B164}">
      <dsp:nvSpPr>
        <dsp:cNvPr id="0" name=""/>
        <dsp:cNvSpPr/>
      </dsp:nvSpPr>
      <dsp:spPr>
        <a:xfrm>
          <a:off x="3593893" y="3959763"/>
          <a:ext cx="554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79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5327E-CEB4-4874-98F3-67A8523711A0}">
      <dsp:nvSpPr>
        <dsp:cNvPr id="0" name=""/>
        <dsp:cNvSpPr/>
      </dsp:nvSpPr>
      <dsp:spPr>
        <a:xfrm>
          <a:off x="3593893" y="2812670"/>
          <a:ext cx="554796" cy="1192813"/>
        </a:xfrm>
        <a:custGeom>
          <a:avLst/>
          <a:gdLst/>
          <a:ahLst/>
          <a:cxnLst/>
          <a:rect l="0" t="0" r="0" b="0"/>
          <a:pathLst>
            <a:path>
              <a:moveTo>
                <a:pt x="0" y="1192813"/>
              </a:moveTo>
              <a:lnTo>
                <a:pt x="277398" y="1192813"/>
              </a:lnTo>
              <a:lnTo>
                <a:pt x="277398" y="0"/>
              </a:lnTo>
              <a:lnTo>
                <a:pt x="5547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B0979-8AB6-4FF1-BA1B-AF2923C3201F}">
      <dsp:nvSpPr>
        <dsp:cNvPr id="0" name=""/>
        <dsp:cNvSpPr/>
      </dsp:nvSpPr>
      <dsp:spPr>
        <a:xfrm>
          <a:off x="819908" y="4011"/>
          <a:ext cx="2773984" cy="846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Stronger Safety Culture</a:t>
          </a:r>
        </a:p>
      </dsp:txBody>
      <dsp:txXfrm>
        <a:off x="819908" y="4011"/>
        <a:ext cx="2773984" cy="846065"/>
      </dsp:txXfrm>
    </dsp:sp>
    <dsp:sp modelId="{748D353C-20B4-47B7-BB6E-B7BAD59A7E33}">
      <dsp:nvSpPr>
        <dsp:cNvPr id="0" name=""/>
        <dsp:cNvSpPr/>
      </dsp:nvSpPr>
      <dsp:spPr>
        <a:xfrm>
          <a:off x="819908" y="1196824"/>
          <a:ext cx="2773984" cy="846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Staff Buy In</a:t>
          </a:r>
        </a:p>
      </dsp:txBody>
      <dsp:txXfrm>
        <a:off x="819908" y="1196824"/>
        <a:ext cx="2773984" cy="846065"/>
      </dsp:txXfrm>
    </dsp:sp>
    <dsp:sp modelId="{092FF2E4-F50A-45D6-A26F-E8E6A8B740C9}">
      <dsp:nvSpPr>
        <dsp:cNvPr id="0" name=""/>
        <dsp:cNvSpPr/>
      </dsp:nvSpPr>
      <dsp:spPr>
        <a:xfrm>
          <a:off x="819908" y="2389637"/>
          <a:ext cx="2773984" cy="846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Administrative Buy In</a:t>
          </a:r>
        </a:p>
      </dsp:txBody>
      <dsp:txXfrm>
        <a:off x="819908" y="2389637"/>
        <a:ext cx="2773984" cy="846065"/>
      </dsp:txXfrm>
    </dsp:sp>
    <dsp:sp modelId="{04645D9F-1F7F-46B9-8518-A6BA30087A5D}">
      <dsp:nvSpPr>
        <dsp:cNvPr id="0" name=""/>
        <dsp:cNvSpPr/>
      </dsp:nvSpPr>
      <dsp:spPr>
        <a:xfrm>
          <a:off x="819908" y="3582451"/>
          <a:ext cx="2773984" cy="846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Safety Improvement</a:t>
          </a:r>
        </a:p>
      </dsp:txBody>
      <dsp:txXfrm>
        <a:off x="819908" y="3582451"/>
        <a:ext cx="2773984" cy="846065"/>
      </dsp:txXfrm>
    </dsp:sp>
    <dsp:sp modelId="{38AC329C-8874-4A62-91F3-85D57B106B94}">
      <dsp:nvSpPr>
        <dsp:cNvPr id="0" name=""/>
        <dsp:cNvSpPr/>
      </dsp:nvSpPr>
      <dsp:spPr>
        <a:xfrm>
          <a:off x="4148689" y="2389637"/>
          <a:ext cx="2773984" cy="846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Reduced Minor Accidents</a:t>
          </a:r>
        </a:p>
      </dsp:txBody>
      <dsp:txXfrm>
        <a:off x="4148689" y="2389637"/>
        <a:ext cx="2773984" cy="846065"/>
      </dsp:txXfrm>
    </dsp:sp>
    <dsp:sp modelId="{05EAB93E-EBD5-434B-80F5-FB1868ACF7AF}">
      <dsp:nvSpPr>
        <dsp:cNvPr id="0" name=""/>
        <dsp:cNvSpPr/>
      </dsp:nvSpPr>
      <dsp:spPr>
        <a:xfrm>
          <a:off x="4148689" y="3582451"/>
          <a:ext cx="2773984" cy="846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Reduce Safety Events</a:t>
          </a:r>
        </a:p>
      </dsp:txBody>
      <dsp:txXfrm>
        <a:off x="4148689" y="3582451"/>
        <a:ext cx="2773984" cy="846065"/>
      </dsp:txXfrm>
    </dsp:sp>
    <dsp:sp modelId="{7BC6FD29-E43D-4296-A423-EBB6E4EBAAB9}">
      <dsp:nvSpPr>
        <dsp:cNvPr id="0" name=""/>
        <dsp:cNvSpPr/>
      </dsp:nvSpPr>
      <dsp:spPr>
        <a:xfrm>
          <a:off x="4148689" y="4775264"/>
          <a:ext cx="2773984" cy="846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Increased Hazard Reporting</a:t>
          </a:r>
        </a:p>
      </dsp:txBody>
      <dsp:txXfrm>
        <a:off x="4148689" y="4775264"/>
        <a:ext cx="2773984" cy="8460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14493-9040-4A00-AF21-7FDD14E73635}">
      <dsp:nvSpPr>
        <dsp:cNvPr id="0" name=""/>
        <dsp:cNvSpPr/>
      </dsp:nvSpPr>
      <dsp:spPr>
        <a:xfrm>
          <a:off x="3563" y="780478"/>
          <a:ext cx="840164" cy="8401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26A2-1135-4689-A79B-4623D85B6724}">
      <dsp:nvSpPr>
        <dsp:cNvPr id="0" name=""/>
        <dsp:cNvSpPr/>
      </dsp:nvSpPr>
      <dsp:spPr>
        <a:xfrm>
          <a:off x="3563" y="1708340"/>
          <a:ext cx="2400468" cy="43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Compliance builds culture and not to just check boxes</a:t>
          </a:r>
        </a:p>
      </dsp:txBody>
      <dsp:txXfrm>
        <a:off x="3563" y="1708340"/>
        <a:ext cx="2400468" cy="438835"/>
      </dsp:txXfrm>
    </dsp:sp>
    <dsp:sp modelId="{AC96E657-97E3-43CF-AA78-549A9DAE1AAA}">
      <dsp:nvSpPr>
        <dsp:cNvPr id="0" name=""/>
        <dsp:cNvSpPr/>
      </dsp:nvSpPr>
      <dsp:spPr>
        <a:xfrm>
          <a:off x="3563" y="2187966"/>
          <a:ext cx="2400468" cy="63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17AF9-3A4A-4ED5-8526-11EAA86C479C}">
      <dsp:nvSpPr>
        <dsp:cNvPr id="0" name=""/>
        <dsp:cNvSpPr/>
      </dsp:nvSpPr>
      <dsp:spPr>
        <a:xfrm>
          <a:off x="2824114" y="780478"/>
          <a:ext cx="840164" cy="8401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99BCA-2437-4849-AEDA-5B1643DE6D18}">
      <dsp:nvSpPr>
        <dsp:cNvPr id="0" name=""/>
        <dsp:cNvSpPr/>
      </dsp:nvSpPr>
      <dsp:spPr>
        <a:xfrm>
          <a:off x="2824114" y="1708340"/>
          <a:ext cx="2400468" cy="43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Safety Committee gives frontline staff a voice</a:t>
          </a:r>
        </a:p>
      </dsp:txBody>
      <dsp:txXfrm>
        <a:off x="2824114" y="1708340"/>
        <a:ext cx="2400468" cy="438835"/>
      </dsp:txXfrm>
    </dsp:sp>
    <dsp:sp modelId="{C7F3F628-036A-47FD-94C1-FF2576C44C67}">
      <dsp:nvSpPr>
        <dsp:cNvPr id="0" name=""/>
        <dsp:cNvSpPr/>
      </dsp:nvSpPr>
      <dsp:spPr>
        <a:xfrm>
          <a:off x="2824114" y="2187966"/>
          <a:ext cx="2400468" cy="63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A4B14-6F9A-47CD-81AF-D1FD72CC6ED8}">
      <dsp:nvSpPr>
        <dsp:cNvPr id="0" name=""/>
        <dsp:cNvSpPr/>
      </dsp:nvSpPr>
      <dsp:spPr>
        <a:xfrm>
          <a:off x="5644665" y="780478"/>
          <a:ext cx="840164" cy="8401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AFD9-38BA-40FC-882F-489137B087BF}">
      <dsp:nvSpPr>
        <dsp:cNvPr id="0" name=""/>
        <dsp:cNvSpPr/>
      </dsp:nvSpPr>
      <dsp:spPr>
        <a:xfrm>
          <a:off x="5644665" y="1708340"/>
          <a:ext cx="2400468" cy="43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More Reporting = More Prevention</a:t>
          </a:r>
        </a:p>
      </dsp:txBody>
      <dsp:txXfrm>
        <a:off x="5644665" y="1708340"/>
        <a:ext cx="2400468" cy="438835"/>
      </dsp:txXfrm>
    </dsp:sp>
    <dsp:sp modelId="{F68F1005-C76E-4DBC-90EA-0CA07BFCA89C}">
      <dsp:nvSpPr>
        <dsp:cNvPr id="0" name=""/>
        <dsp:cNvSpPr/>
      </dsp:nvSpPr>
      <dsp:spPr>
        <a:xfrm>
          <a:off x="5644665" y="2187966"/>
          <a:ext cx="2400468" cy="63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2BE7E-5B71-4B35-BB22-0166F546A8F4}">
      <dsp:nvSpPr>
        <dsp:cNvPr id="0" name=""/>
        <dsp:cNvSpPr/>
      </dsp:nvSpPr>
      <dsp:spPr>
        <a:xfrm>
          <a:off x="8465215" y="780478"/>
          <a:ext cx="840164" cy="8401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84F4C-3446-40F0-8901-217F7DFF5E7B}">
      <dsp:nvSpPr>
        <dsp:cNvPr id="0" name=""/>
        <dsp:cNvSpPr/>
      </dsp:nvSpPr>
      <dsp:spPr>
        <a:xfrm>
          <a:off x="8465215" y="1708340"/>
          <a:ext cx="2400468" cy="43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Tangible Results</a:t>
          </a:r>
        </a:p>
      </dsp:txBody>
      <dsp:txXfrm>
        <a:off x="8465215" y="1708340"/>
        <a:ext cx="2400468" cy="438835"/>
      </dsp:txXfrm>
    </dsp:sp>
    <dsp:sp modelId="{74DD28FC-522E-4145-ACFD-64CEA4790FDA}">
      <dsp:nvSpPr>
        <dsp:cNvPr id="0" name=""/>
        <dsp:cNvSpPr/>
      </dsp:nvSpPr>
      <dsp:spPr>
        <a:xfrm>
          <a:off x="8465215" y="2187966"/>
          <a:ext cx="2400468" cy="63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Fewer Accidents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More Buy-in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Stronger Safety Culture</a:t>
          </a:r>
        </a:p>
      </dsp:txBody>
      <dsp:txXfrm>
        <a:off x="8465215" y="2187966"/>
        <a:ext cx="2400468" cy="6320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8223E-FD55-4947-AECB-BDAD336EF864}">
      <dsp:nvSpPr>
        <dsp:cNvPr id="0" name=""/>
        <dsp:cNvSpPr/>
      </dsp:nvSpPr>
      <dsp:spPr>
        <a:xfrm>
          <a:off x="2180152" y="13979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248B0-B082-406F-8E41-290D511A0EB1}">
      <dsp:nvSpPr>
        <dsp:cNvPr id="0" name=""/>
        <dsp:cNvSpPr/>
      </dsp:nvSpPr>
      <dsp:spPr>
        <a:xfrm>
          <a:off x="992152" y="25542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you have a Safety Committee?</a:t>
          </a:r>
        </a:p>
      </dsp:txBody>
      <dsp:txXfrm>
        <a:off x="992152" y="2554297"/>
        <a:ext cx="4320000" cy="720000"/>
      </dsp:txXfrm>
    </dsp:sp>
    <dsp:sp modelId="{836A34F0-2110-49F8-AA34-D9716CA1B4B9}">
      <dsp:nvSpPr>
        <dsp:cNvPr id="0" name=""/>
        <dsp:cNvSpPr/>
      </dsp:nvSpPr>
      <dsp:spPr>
        <a:xfrm>
          <a:off x="7256152" y="13979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AEB4-F811-4BAA-BC6E-29EAB0D42603}">
      <dsp:nvSpPr>
        <dsp:cNvPr id="0" name=""/>
        <dsp:cNvSpPr/>
      </dsp:nvSpPr>
      <dsp:spPr>
        <a:xfrm>
          <a:off x="6068152" y="25542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works best for you?</a:t>
          </a:r>
        </a:p>
      </dsp:txBody>
      <dsp:txXfrm>
        <a:off x="6068152" y="2554297"/>
        <a:ext cx="432000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096F8-51D9-4A02-BD17-2A90E86315F6}">
      <dsp:nvSpPr>
        <dsp:cNvPr id="0" name=""/>
        <dsp:cNvSpPr/>
      </dsp:nvSpPr>
      <dsp:spPr>
        <a:xfrm>
          <a:off x="2396152" y="7318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FAECA-F7A9-483D-AF22-AEE7655A24BE}">
      <dsp:nvSpPr>
        <dsp:cNvPr id="0" name=""/>
        <dsp:cNvSpPr/>
      </dsp:nvSpPr>
      <dsp:spPr>
        <a:xfrm>
          <a:off x="992152" y="172569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Transit Chief</a:t>
          </a:r>
        </a:p>
      </dsp:txBody>
      <dsp:txXfrm>
        <a:off x="992152" y="1725695"/>
        <a:ext cx="4320000" cy="648000"/>
      </dsp:txXfrm>
    </dsp:sp>
    <dsp:sp modelId="{80FE6BD7-B156-4FD2-8F5C-D51652648785}">
      <dsp:nvSpPr>
        <dsp:cNvPr id="0" name=""/>
        <dsp:cNvSpPr/>
      </dsp:nvSpPr>
      <dsp:spPr>
        <a:xfrm>
          <a:off x="992152" y="2439049"/>
          <a:ext cx="4320000" cy="90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Suzanne Kalmbacher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3"/>
            </a:rPr>
            <a:t>skalmbacher@ccgov.org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410-996-8422</a:t>
          </a:r>
        </a:p>
      </dsp:txBody>
      <dsp:txXfrm>
        <a:off x="992152" y="2439049"/>
        <a:ext cx="4320000" cy="901858"/>
      </dsp:txXfrm>
    </dsp:sp>
    <dsp:sp modelId="{B182D009-A6FD-40A6-AD36-12DB8545569C}">
      <dsp:nvSpPr>
        <dsp:cNvPr id="0" name=""/>
        <dsp:cNvSpPr/>
      </dsp:nvSpPr>
      <dsp:spPr>
        <a:xfrm>
          <a:off x="7472152" y="73182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5AE9-686C-4E77-84FB-6496FEEB9D38}">
      <dsp:nvSpPr>
        <dsp:cNvPr id="0" name=""/>
        <dsp:cNvSpPr/>
      </dsp:nvSpPr>
      <dsp:spPr>
        <a:xfrm>
          <a:off x="6068152" y="172569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Operations Supervisor</a:t>
          </a:r>
        </a:p>
      </dsp:txBody>
      <dsp:txXfrm>
        <a:off x="6068152" y="1725695"/>
        <a:ext cx="4320000" cy="648000"/>
      </dsp:txXfrm>
    </dsp:sp>
    <dsp:sp modelId="{615B2031-633E-4EE1-93AD-AD8802564672}">
      <dsp:nvSpPr>
        <dsp:cNvPr id="0" name=""/>
        <dsp:cNvSpPr/>
      </dsp:nvSpPr>
      <dsp:spPr>
        <a:xfrm>
          <a:off x="6068152" y="2439049"/>
          <a:ext cx="4320000" cy="901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Kimberly Stayman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6"/>
            </a:rPr>
            <a:t>kstayman@ccgov.org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410-996-8421</a:t>
          </a:r>
        </a:p>
      </dsp:txBody>
      <dsp:txXfrm>
        <a:off x="6068152" y="2439049"/>
        <a:ext cx="4320000" cy="901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E9D36-E2DB-4029-B357-73D9E3741721}">
      <dsp:nvSpPr>
        <dsp:cNvPr id="0" name=""/>
        <dsp:cNvSpPr/>
      </dsp:nvSpPr>
      <dsp:spPr>
        <a:xfrm>
          <a:off x="272289" y="127327"/>
          <a:ext cx="1366859" cy="13668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BD4FD-8364-4246-8915-0D97110058B4}">
      <dsp:nvSpPr>
        <dsp:cNvPr id="0" name=""/>
        <dsp:cNvSpPr/>
      </dsp:nvSpPr>
      <dsp:spPr>
        <a:xfrm>
          <a:off x="559330" y="414367"/>
          <a:ext cx="792778" cy="792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DAA2-4A2A-4B06-808F-8A665F14FADE}">
      <dsp:nvSpPr>
        <dsp:cNvPr id="0" name=""/>
        <dsp:cNvSpPr/>
      </dsp:nvSpPr>
      <dsp:spPr>
        <a:xfrm>
          <a:off x="1932047" y="127327"/>
          <a:ext cx="3221882" cy="136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Regulations</a:t>
          </a:r>
        </a:p>
      </dsp:txBody>
      <dsp:txXfrm>
        <a:off x="1932047" y="127327"/>
        <a:ext cx="3221882" cy="1366859"/>
      </dsp:txXfrm>
    </dsp:sp>
    <dsp:sp modelId="{9982DB9B-61ED-4D2F-9096-E207BA72EC1C}">
      <dsp:nvSpPr>
        <dsp:cNvPr id="0" name=""/>
        <dsp:cNvSpPr/>
      </dsp:nvSpPr>
      <dsp:spPr>
        <a:xfrm>
          <a:off x="5715318" y="127327"/>
          <a:ext cx="1366859" cy="13668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6028E-BE06-4A22-8394-413471274DBC}">
      <dsp:nvSpPr>
        <dsp:cNvPr id="0" name=""/>
        <dsp:cNvSpPr/>
      </dsp:nvSpPr>
      <dsp:spPr>
        <a:xfrm>
          <a:off x="6002358" y="414367"/>
          <a:ext cx="792778" cy="792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BB4DE-2449-4827-8EAB-346B5F6D86DC}">
      <dsp:nvSpPr>
        <dsp:cNvPr id="0" name=""/>
        <dsp:cNvSpPr/>
      </dsp:nvSpPr>
      <dsp:spPr>
        <a:xfrm>
          <a:off x="7375075" y="127327"/>
          <a:ext cx="3221882" cy="136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Cecil Transit’s Safety Committee</a:t>
          </a:r>
        </a:p>
      </dsp:txBody>
      <dsp:txXfrm>
        <a:off x="7375075" y="127327"/>
        <a:ext cx="3221882" cy="1366859"/>
      </dsp:txXfrm>
    </dsp:sp>
    <dsp:sp modelId="{9231D545-5E92-45C0-B897-42F2663FF560}">
      <dsp:nvSpPr>
        <dsp:cNvPr id="0" name=""/>
        <dsp:cNvSpPr/>
      </dsp:nvSpPr>
      <dsp:spPr>
        <a:xfrm>
          <a:off x="272289" y="2106263"/>
          <a:ext cx="1366859" cy="13668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69D4F-FB26-4393-B994-48A481493A90}">
      <dsp:nvSpPr>
        <dsp:cNvPr id="0" name=""/>
        <dsp:cNvSpPr/>
      </dsp:nvSpPr>
      <dsp:spPr>
        <a:xfrm>
          <a:off x="559330" y="2393303"/>
          <a:ext cx="792778" cy="7927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A28A6-1BB9-4E7C-B5B9-698D6F8E560A}">
      <dsp:nvSpPr>
        <dsp:cNvPr id="0" name=""/>
        <dsp:cNvSpPr/>
      </dsp:nvSpPr>
      <dsp:spPr>
        <a:xfrm>
          <a:off x="1932047" y="2106263"/>
          <a:ext cx="3221882" cy="136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Benefits</a:t>
          </a:r>
        </a:p>
      </dsp:txBody>
      <dsp:txXfrm>
        <a:off x="1932047" y="2106263"/>
        <a:ext cx="3221882" cy="1366859"/>
      </dsp:txXfrm>
    </dsp:sp>
    <dsp:sp modelId="{67AE655D-FB8D-4FB0-B4FA-972B0D328144}">
      <dsp:nvSpPr>
        <dsp:cNvPr id="0" name=""/>
        <dsp:cNvSpPr/>
      </dsp:nvSpPr>
      <dsp:spPr>
        <a:xfrm>
          <a:off x="5715318" y="2106263"/>
          <a:ext cx="1366859" cy="13668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DAF54-38D3-4F6A-B1EE-04D1A1702312}">
      <dsp:nvSpPr>
        <dsp:cNvPr id="0" name=""/>
        <dsp:cNvSpPr/>
      </dsp:nvSpPr>
      <dsp:spPr>
        <a:xfrm>
          <a:off x="6002358" y="2393303"/>
          <a:ext cx="792778" cy="7927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6DE09-4CFD-4E16-A31F-92D9BCE736B1}">
      <dsp:nvSpPr>
        <dsp:cNvPr id="0" name=""/>
        <dsp:cNvSpPr/>
      </dsp:nvSpPr>
      <dsp:spPr>
        <a:xfrm>
          <a:off x="7375075" y="2106263"/>
          <a:ext cx="3221882" cy="136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Open Discussion</a:t>
          </a:r>
        </a:p>
      </dsp:txBody>
      <dsp:txXfrm>
        <a:off x="7375075" y="2106263"/>
        <a:ext cx="3221882" cy="1366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F9433-ADAD-4A8E-8C99-F313CF622868}">
      <dsp:nvSpPr>
        <dsp:cNvPr id="0" name=""/>
        <dsp:cNvSpPr/>
      </dsp:nvSpPr>
      <dsp:spPr>
        <a:xfrm>
          <a:off x="0" y="1707045"/>
          <a:ext cx="1138030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58225-FB77-429E-AF50-713A3B4D88BD}">
      <dsp:nvSpPr>
        <dsp:cNvPr id="0" name=""/>
        <dsp:cNvSpPr/>
      </dsp:nvSpPr>
      <dsp:spPr>
        <a:xfrm rot="8100000">
          <a:off x="58129" y="393407"/>
          <a:ext cx="251069" cy="251069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A266-2E8E-4223-A5B8-925F58E0C762}">
      <dsp:nvSpPr>
        <dsp:cNvPr id="0" name=""/>
        <dsp:cNvSpPr/>
      </dsp:nvSpPr>
      <dsp:spPr>
        <a:xfrm>
          <a:off x="86021" y="421298"/>
          <a:ext cx="195286" cy="1952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C50D3-1EFC-4089-9EAA-1D775D57C2DE}">
      <dsp:nvSpPr>
        <dsp:cNvPr id="0" name=""/>
        <dsp:cNvSpPr/>
      </dsp:nvSpPr>
      <dsp:spPr>
        <a:xfrm>
          <a:off x="361196" y="696474"/>
          <a:ext cx="3780559" cy="10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First required as part of MAP-21</a:t>
          </a:r>
        </a:p>
      </dsp:txBody>
      <dsp:txXfrm>
        <a:off x="361196" y="696474"/>
        <a:ext cx="3780559" cy="1010570"/>
      </dsp:txXfrm>
    </dsp:sp>
    <dsp:sp modelId="{A4ABCEEF-FC67-4B27-8C81-BE4DB1015BD8}">
      <dsp:nvSpPr>
        <dsp:cNvPr id="0" name=""/>
        <dsp:cNvSpPr/>
      </dsp:nvSpPr>
      <dsp:spPr>
        <a:xfrm>
          <a:off x="361196" y="341409"/>
          <a:ext cx="3780559" cy="35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2012</a:t>
          </a:r>
        </a:p>
      </dsp:txBody>
      <dsp:txXfrm>
        <a:off x="361196" y="341409"/>
        <a:ext cx="3780559" cy="355065"/>
      </dsp:txXfrm>
    </dsp:sp>
    <dsp:sp modelId="{9473D3E8-5582-4113-B78A-770A155A6C96}">
      <dsp:nvSpPr>
        <dsp:cNvPr id="0" name=""/>
        <dsp:cNvSpPr/>
      </dsp:nvSpPr>
      <dsp:spPr>
        <a:xfrm>
          <a:off x="183664" y="696474"/>
          <a:ext cx="0" cy="10105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B1D74-D786-42C0-B7B1-83A774063D2C}">
      <dsp:nvSpPr>
        <dsp:cNvPr id="0" name=""/>
        <dsp:cNvSpPr/>
      </dsp:nvSpPr>
      <dsp:spPr>
        <a:xfrm>
          <a:off x="151211" y="1675089"/>
          <a:ext cx="63911" cy="639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644FE-6F0E-41B5-BD15-81FD10DA862F}">
      <dsp:nvSpPr>
        <dsp:cNvPr id="0" name=""/>
        <dsp:cNvSpPr/>
      </dsp:nvSpPr>
      <dsp:spPr>
        <a:xfrm rot="18900000">
          <a:off x="2329179" y="2769614"/>
          <a:ext cx="251069" cy="251069"/>
        </a:xfrm>
        <a:prstGeom prst="teardrop">
          <a:avLst>
            <a:gd name="adj" fmla="val 115000"/>
          </a:avLst>
        </a:prstGeom>
        <a:solidFill>
          <a:schemeClr val="accent2">
            <a:hueOff val="3878592"/>
            <a:satOff val="-23180"/>
            <a:lumOff val="-4641"/>
            <a:alphaOff val="0"/>
          </a:schemeClr>
        </a:solidFill>
        <a:ln w="12700" cap="flat" cmpd="sng" algn="ctr">
          <a:solidFill>
            <a:schemeClr val="accent2">
              <a:hueOff val="3878592"/>
              <a:satOff val="-23180"/>
              <a:lumOff val="-4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C1AD8-5A54-4B27-812F-2083A4BE9A01}">
      <dsp:nvSpPr>
        <dsp:cNvPr id="0" name=""/>
        <dsp:cNvSpPr/>
      </dsp:nvSpPr>
      <dsp:spPr>
        <a:xfrm>
          <a:off x="2357071" y="2797506"/>
          <a:ext cx="195286" cy="1952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3E379-6F58-4D6D-957D-75E0F6F2C287}">
      <dsp:nvSpPr>
        <dsp:cNvPr id="0" name=""/>
        <dsp:cNvSpPr/>
      </dsp:nvSpPr>
      <dsp:spPr>
        <a:xfrm>
          <a:off x="2632247" y="1707045"/>
          <a:ext cx="3780559" cy="10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FAST Act reaffirmed the requirement and expanded oversight provisions</a:t>
          </a:r>
        </a:p>
      </dsp:txBody>
      <dsp:txXfrm>
        <a:off x="2632247" y="1707045"/>
        <a:ext cx="3780559" cy="1010570"/>
      </dsp:txXfrm>
    </dsp:sp>
    <dsp:sp modelId="{69A8AD8F-A1F2-41A5-815C-0209E0691DD9}">
      <dsp:nvSpPr>
        <dsp:cNvPr id="0" name=""/>
        <dsp:cNvSpPr/>
      </dsp:nvSpPr>
      <dsp:spPr>
        <a:xfrm>
          <a:off x="2632247" y="2717616"/>
          <a:ext cx="3780559" cy="35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2015</a:t>
          </a:r>
        </a:p>
      </dsp:txBody>
      <dsp:txXfrm>
        <a:off x="2632247" y="2717616"/>
        <a:ext cx="3780559" cy="355065"/>
      </dsp:txXfrm>
    </dsp:sp>
    <dsp:sp modelId="{F9133142-5806-40B9-8045-A28F77ECE90C}">
      <dsp:nvSpPr>
        <dsp:cNvPr id="0" name=""/>
        <dsp:cNvSpPr/>
      </dsp:nvSpPr>
      <dsp:spPr>
        <a:xfrm>
          <a:off x="2454714" y="1707045"/>
          <a:ext cx="0" cy="1010570"/>
        </a:xfrm>
        <a:prstGeom prst="line">
          <a:avLst/>
        </a:prstGeom>
        <a:noFill/>
        <a:ln w="12700" cap="flat" cmpd="sng" algn="ctr">
          <a:solidFill>
            <a:schemeClr val="accent2">
              <a:hueOff val="3878592"/>
              <a:satOff val="-23180"/>
              <a:lumOff val="-464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9D761-46E1-4892-8AD7-46A74B2B5691}">
      <dsp:nvSpPr>
        <dsp:cNvPr id="0" name=""/>
        <dsp:cNvSpPr/>
      </dsp:nvSpPr>
      <dsp:spPr>
        <a:xfrm>
          <a:off x="2422261" y="1675089"/>
          <a:ext cx="63911" cy="63911"/>
        </a:xfrm>
        <a:prstGeom prst="ellipse">
          <a:avLst/>
        </a:prstGeom>
        <a:solidFill>
          <a:schemeClr val="accent2">
            <a:hueOff val="3878592"/>
            <a:satOff val="-23180"/>
            <a:lumOff val="-46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424A1-7E46-489C-BF9A-A108CBA3A8CD}">
      <dsp:nvSpPr>
        <dsp:cNvPr id="0" name=""/>
        <dsp:cNvSpPr/>
      </dsp:nvSpPr>
      <dsp:spPr>
        <a:xfrm rot="8100000">
          <a:off x="4600229" y="393407"/>
          <a:ext cx="251069" cy="251069"/>
        </a:xfrm>
        <a:prstGeom prst="teardrop">
          <a:avLst>
            <a:gd name="adj" fmla="val 115000"/>
          </a:avLst>
        </a:prstGeom>
        <a:solidFill>
          <a:schemeClr val="accent2">
            <a:hueOff val="7757184"/>
            <a:satOff val="-46361"/>
            <a:lumOff val="-9281"/>
            <a:alphaOff val="0"/>
          </a:schemeClr>
        </a:solidFill>
        <a:ln w="12700" cap="flat" cmpd="sng" algn="ctr">
          <a:solidFill>
            <a:schemeClr val="accent2">
              <a:hueOff val="7757184"/>
              <a:satOff val="-46361"/>
              <a:lumOff val="-92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64022-BB01-467E-9CE3-2B3198248DB2}">
      <dsp:nvSpPr>
        <dsp:cNvPr id="0" name=""/>
        <dsp:cNvSpPr/>
      </dsp:nvSpPr>
      <dsp:spPr>
        <a:xfrm>
          <a:off x="4628121" y="421298"/>
          <a:ext cx="195286" cy="1952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BD8E7-96D2-4D41-BB8A-725E24E99BA7}">
      <dsp:nvSpPr>
        <dsp:cNvPr id="0" name=""/>
        <dsp:cNvSpPr/>
      </dsp:nvSpPr>
      <dsp:spPr>
        <a:xfrm>
          <a:off x="4903297" y="696474"/>
          <a:ext cx="3780559" cy="10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FTA Published the final rule for the Public Transportation Agency Safety Plan (PTASP)  (49 CFR Part 673)</a:t>
          </a:r>
        </a:p>
      </dsp:txBody>
      <dsp:txXfrm>
        <a:off x="4903297" y="696474"/>
        <a:ext cx="3780559" cy="1010570"/>
      </dsp:txXfrm>
    </dsp:sp>
    <dsp:sp modelId="{A78765FE-4BA6-45F9-A4F5-541F47F86758}">
      <dsp:nvSpPr>
        <dsp:cNvPr id="0" name=""/>
        <dsp:cNvSpPr/>
      </dsp:nvSpPr>
      <dsp:spPr>
        <a:xfrm>
          <a:off x="4903297" y="341409"/>
          <a:ext cx="3780559" cy="35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2018</a:t>
          </a:r>
        </a:p>
      </dsp:txBody>
      <dsp:txXfrm>
        <a:off x="4903297" y="341409"/>
        <a:ext cx="3780559" cy="355065"/>
      </dsp:txXfrm>
    </dsp:sp>
    <dsp:sp modelId="{52994C25-CCA2-4DD1-B7C0-A2364FD2448B}">
      <dsp:nvSpPr>
        <dsp:cNvPr id="0" name=""/>
        <dsp:cNvSpPr/>
      </dsp:nvSpPr>
      <dsp:spPr>
        <a:xfrm>
          <a:off x="4725764" y="696474"/>
          <a:ext cx="0" cy="1010570"/>
        </a:xfrm>
        <a:prstGeom prst="line">
          <a:avLst/>
        </a:prstGeom>
        <a:noFill/>
        <a:ln w="12700" cap="flat" cmpd="sng" algn="ctr">
          <a:solidFill>
            <a:schemeClr val="accent2">
              <a:hueOff val="7757184"/>
              <a:satOff val="-46361"/>
              <a:lumOff val="-928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93A21-78D8-412F-B332-B356B4297DC1}">
      <dsp:nvSpPr>
        <dsp:cNvPr id="0" name=""/>
        <dsp:cNvSpPr/>
      </dsp:nvSpPr>
      <dsp:spPr>
        <a:xfrm>
          <a:off x="4693311" y="1675089"/>
          <a:ext cx="63911" cy="63911"/>
        </a:xfrm>
        <a:prstGeom prst="ellipse">
          <a:avLst/>
        </a:prstGeom>
        <a:solidFill>
          <a:schemeClr val="accent2">
            <a:hueOff val="7757184"/>
            <a:satOff val="-4636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E31C1-0479-4BC6-BE2B-F8CD26E831DC}">
      <dsp:nvSpPr>
        <dsp:cNvPr id="0" name=""/>
        <dsp:cNvSpPr/>
      </dsp:nvSpPr>
      <dsp:spPr>
        <a:xfrm rot="18900000">
          <a:off x="6871280" y="2769614"/>
          <a:ext cx="251069" cy="251069"/>
        </a:xfrm>
        <a:prstGeom prst="teardrop">
          <a:avLst>
            <a:gd name="adj" fmla="val 115000"/>
          </a:avLst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12700" cap="flat" cmpd="sng" algn="ctr">
          <a:solidFill>
            <a:schemeClr val="accent2">
              <a:hueOff val="11635776"/>
              <a:satOff val="-69541"/>
              <a:lumOff val="-1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64CF8-94FD-426B-AAA6-D8659901195A}">
      <dsp:nvSpPr>
        <dsp:cNvPr id="0" name=""/>
        <dsp:cNvSpPr/>
      </dsp:nvSpPr>
      <dsp:spPr>
        <a:xfrm>
          <a:off x="6899171" y="2797506"/>
          <a:ext cx="195286" cy="1952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8C48-52D1-483D-8180-A9DB7A0BF75B}">
      <dsp:nvSpPr>
        <dsp:cNvPr id="0" name=""/>
        <dsp:cNvSpPr/>
      </dsp:nvSpPr>
      <dsp:spPr>
        <a:xfrm>
          <a:off x="7174347" y="1707045"/>
          <a:ext cx="3780559" cy="10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PTSAP Rule Became Effective.  Agencies required to have compliant safety plans in place</a:t>
          </a:r>
        </a:p>
      </dsp:txBody>
      <dsp:txXfrm>
        <a:off x="7174347" y="1707045"/>
        <a:ext cx="3780559" cy="1010570"/>
      </dsp:txXfrm>
    </dsp:sp>
    <dsp:sp modelId="{BEACED5D-398D-4EF4-B440-DAD3BD1E358F}">
      <dsp:nvSpPr>
        <dsp:cNvPr id="0" name=""/>
        <dsp:cNvSpPr/>
      </dsp:nvSpPr>
      <dsp:spPr>
        <a:xfrm>
          <a:off x="7174347" y="2717616"/>
          <a:ext cx="3780559" cy="35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2020</a:t>
          </a:r>
        </a:p>
      </dsp:txBody>
      <dsp:txXfrm>
        <a:off x="7174347" y="2717616"/>
        <a:ext cx="3780559" cy="355065"/>
      </dsp:txXfrm>
    </dsp:sp>
    <dsp:sp modelId="{E1CAF43F-2DDC-4FD8-B994-B1C26923C466}">
      <dsp:nvSpPr>
        <dsp:cNvPr id="0" name=""/>
        <dsp:cNvSpPr/>
      </dsp:nvSpPr>
      <dsp:spPr>
        <a:xfrm>
          <a:off x="6996814" y="1707045"/>
          <a:ext cx="0" cy="1010570"/>
        </a:xfrm>
        <a:prstGeom prst="line">
          <a:avLst/>
        </a:prstGeom>
        <a:noFill/>
        <a:ln w="12700" cap="flat" cmpd="sng" algn="ctr">
          <a:solidFill>
            <a:schemeClr val="accent2">
              <a:hueOff val="11635776"/>
              <a:satOff val="-69541"/>
              <a:lumOff val="-13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6364-D7DB-4DA9-B89A-25800C9CC9F3}">
      <dsp:nvSpPr>
        <dsp:cNvPr id="0" name=""/>
        <dsp:cNvSpPr/>
      </dsp:nvSpPr>
      <dsp:spPr>
        <a:xfrm>
          <a:off x="6964361" y="1675089"/>
          <a:ext cx="63911" cy="63911"/>
        </a:xfrm>
        <a:prstGeom prst="ellipse">
          <a:avLst/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8E9E-7565-4DA7-8279-BEA33214BDCE}">
      <dsp:nvSpPr>
        <dsp:cNvPr id="0" name=""/>
        <dsp:cNvSpPr/>
      </dsp:nvSpPr>
      <dsp:spPr>
        <a:xfrm>
          <a:off x="8890" y="0"/>
          <a:ext cx="6312512" cy="341409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91" tIns="53340" rIns="890766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5311 Recipients and 5307 Recipients in Small UZA (less than 200,000 people):  Must develop a safety plan in cooperation with front line employee representation.</a:t>
          </a:r>
        </a:p>
      </dsp:txBody>
      <dsp:txXfrm>
        <a:off x="8890" y="0"/>
        <a:ext cx="5885751" cy="3414091"/>
      </dsp:txXfrm>
    </dsp:sp>
    <dsp:sp modelId="{ED05A19C-9E38-4AB9-B83E-E3742F72CA38}">
      <dsp:nvSpPr>
        <dsp:cNvPr id="0" name=""/>
        <dsp:cNvSpPr/>
      </dsp:nvSpPr>
      <dsp:spPr>
        <a:xfrm>
          <a:off x="5058900" y="0"/>
          <a:ext cx="6312512" cy="3414091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91" tIns="53340" rIns="222691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5307 Recipients from Large UZAs (200,000+):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Establish a safety committee comprised of 50% front line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Implement a risk reduction program to improve safety by reducing number and rates of accidents, 	injuries, and assaults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Set performance targets using a rolling 3 year average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Allocated at least .75% of 5307 funding to safety related projects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Provide de-escalation training</a:t>
          </a:r>
        </a:p>
      </dsp:txBody>
      <dsp:txXfrm>
        <a:off x="5912423" y="0"/>
        <a:ext cx="4605466" cy="3414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9194D-CD47-49C0-97E3-ADF86D78DED3}">
      <dsp:nvSpPr>
        <dsp:cNvPr id="0" name=""/>
        <dsp:cNvSpPr/>
      </dsp:nvSpPr>
      <dsp:spPr>
        <a:xfrm>
          <a:off x="778402" y="19545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490F3-0309-4B7F-88D6-65D64A6F1989}">
      <dsp:nvSpPr>
        <dsp:cNvPr id="0" name=""/>
        <dsp:cNvSpPr/>
      </dsp:nvSpPr>
      <dsp:spPr>
        <a:xfrm>
          <a:off x="1209839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58DA4-625F-47AF-9115-51CE594771D1}">
      <dsp:nvSpPr>
        <dsp:cNvPr id="0" name=""/>
        <dsp:cNvSpPr/>
      </dsp:nvSpPr>
      <dsp:spPr>
        <a:xfrm>
          <a:off x="131245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Strengthens safety culture</a:t>
          </a:r>
        </a:p>
      </dsp:txBody>
      <dsp:txXfrm>
        <a:off x="131245" y="2674545"/>
        <a:ext cx="3318750" cy="720000"/>
      </dsp:txXfrm>
    </dsp:sp>
    <dsp:sp modelId="{83AB3F9E-2FF8-46E5-8FC4-CD38E8748F4D}">
      <dsp:nvSpPr>
        <dsp:cNvPr id="0" name=""/>
        <dsp:cNvSpPr/>
      </dsp:nvSpPr>
      <dsp:spPr>
        <a:xfrm>
          <a:off x="4677933" y="19545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63E64-27A1-4B27-BBF9-BC11B8989B91}">
      <dsp:nvSpPr>
        <dsp:cNvPr id="0" name=""/>
        <dsp:cNvSpPr/>
      </dsp:nvSpPr>
      <dsp:spPr>
        <a:xfrm>
          <a:off x="5109370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BBDB6-55C9-4594-9CB1-2CD5F1420460}">
      <dsp:nvSpPr>
        <dsp:cNvPr id="0" name=""/>
        <dsp:cNvSpPr/>
      </dsp:nvSpPr>
      <dsp:spPr>
        <a:xfrm>
          <a:off x="4030777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Enhances data driven decision making</a:t>
          </a:r>
        </a:p>
      </dsp:txBody>
      <dsp:txXfrm>
        <a:off x="4030777" y="2674545"/>
        <a:ext cx="3318750" cy="720000"/>
      </dsp:txXfrm>
    </dsp:sp>
    <dsp:sp modelId="{C869CE43-77CE-4138-92C7-DDDCF7744A8D}">
      <dsp:nvSpPr>
        <dsp:cNvPr id="0" name=""/>
        <dsp:cNvSpPr/>
      </dsp:nvSpPr>
      <dsp:spPr>
        <a:xfrm>
          <a:off x="8577464" y="19545"/>
          <a:ext cx="2024437" cy="2024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C4F85-780F-4867-AAFB-F9A9B6680371}">
      <dsp:nvSpPr>
        <dsp:cNvPr id="0" name=""/>
        <dsp:cNvSpPr/>
      </dsp:nvSpPr>
      <dsp:spPr>
        <a:xfrm>
          <a:off x="9008902" y="450982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5D266-FAB5-4312-A53E-362121F828BD}">
      <dsp:nvSpPr>
        <dsp:cNvPr id="0" name=""/>
        <dsp:cNvSpPr/>
      </dsp:nvSpPr>
      <dsp:spPr>
        <a:xfrm>
          <a:off x="7930308" y="2674545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Promotes Continuous improvements in </a:t>
          </a:r>
          <a:r>
            <a:rPr lang="en-US" sz="2000" kern="1200">
              <a:latin typeface="Bahnschrift"/>
            </a:rPr>
            <a:t>safety</a:t>
          </a:r>
          <a:endParaRPr lang="en-US" sz="2000" kern="1200"/>
        </a:p>
      </dsp:txBody>
      <dsp:txXfrm>
        <a:off x="7930308" y="2674545"/>
        <a:ext cx="3318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AC330-E157-4235-BCE3-62AF276B19BA}">
      <dsp:nvSpPr>
        <dsp:cNvPr id="0" name=""/>
        <dsp:cNvSpPr/>
      </dsp:nvSpPr>
      <dsp:spPr>
        <a:xfrm>
          <a:off x="0" y="914117"/>
          <a:ext cx="7742583" cy="16876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D6FC4-6FD5-480A-A0BD-54B7A02B3F6F}">
      <dsp:nvSpPr>
        <dsp:cNvPr id="0" name=""/>
        <dsp:cNvSpPr/>
      </dsp:nvSpPr>
      <dsp:spPr>
        <a:xfrm>
          <a:off x="510499" y="1293828"/>
          <a:ext cx="928181" cy="9281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06CF-B801-47C8-BD2E-538A17F667BA}">
      <dsp:nvSpPr>
        <dsp:cNvPr id="0" name=""/>
        <dsp:cNvSpPr/>
      </dsp:nvSpPr>
      <dsp:spPr>
        <a:xfrm>
          <a:off x="1949180" y="914117"/>
          <a:ext cx="5793402" cy="168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05" tIns="178605" rIns="178605" bIns="17860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50/50 Frontline Workers and Management</a:t>
          </a:r>
        </a:p>
      </dsp:txBody>
      <dsp:txXfrm>
        <a:off x="1949180" y="914117"/>
        <a:ext cx="5793402" cy="1687602"/>
      </dsp:txXfrm>
    </dsp:sp>
    <dsp:sp modelId="{7FE71E02-6BEA-402B-B272-496DE080D83C}">
      <dsp:nvSpPr>
        <dsp:cNvPr id="0" name=""/>
        <dsp:cNvSpPr/>
      </dsp:nvSpPr>
      <dsp:spPr>
        <a:xfrm>
          <a:off x="0" y="3023620"/>
          <a:ext cx="7742583" cy="16876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3B9F1-1975-4D11-A7C0-EE785900DA1E}">
      <dsp:nvSpPr>
        <dsp:cNvPr id="0" name=""/>
        <dsp:cNvSpPr/>
      </dsp:nvSpPr>
      <dsp:spPr>
        <a:xfrm>
          <a:off x="510499" y="3403331"/>
          <a:ext cx="928181" cy="928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C7755-979E-4BE0-9014-3ED6066A089D}">
      <dsp:nvSpPr>
        <dsp:cNvPr id="0" name=""/>
        <dsp:cNvSpPr/>
      </dsp:nvSpPr>
      <dsp:spPr>
        <a:xfrm>
          <a:off x="1949180" y="3023620"/>
          <a:ext cx="5793402" cy="168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05" tIns="178605" rIns="178605" bIns="17860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Bahnschrift"/>
            </a:rPr>
            <a:t>CDL and non-CDL drivers based</a:t>
          </a:r>
          <a:r>
            <a:rPr lang="en-US" sz="2500" kern="1200"/>
            <a:t> on seniority</a:t>
          </a:r>
        </a:p>
      </dsp:txBody>
      <dsp:txXfrm>
        <a:off x="1949180" y="3023620"/>
        <a:ext cx="5793402" cy="1687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9C2F2-8B4F-4FB8-8315-45F36EE132D6}">
      <dsp:nvSpPr>
        <dsp:cNvPr id="0" name=""/>
        <dsp:cNvSpPr/>
      </dsp:nvSpPr>
      <dsp:spPr>
        <a:xfrm>
          <a:off x="0" y="0"/>
          <a:ext cx="8762834" cy="614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Director – Accountable Executive</a:t>
          </a:r>
        </a:p>
      </dsp:txBody>
      <dsp:txXfrm>
        <a:off x="17999" y="17999"/>
        <a:ext cx="8027800" cy="578538"/>
      </dsp:txXfrm>
    </dsp:sp>
    <dsp:sp modelId="{6398B975-94F4-4BEB-986E-2E5C2D50612D}">
      <dsp:nvSpPr>
        <dsp:cNvPr id="0" name=""/>
        <dsp:cNvSpPr/>
      </dsp:nvSpPr>
      <dsp:spPr>
        <a:xfrm>
          <a:off x="654367" y="699888"/>
          <a:ext cx="8762834" cy="6145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Transit Chief – Safety Officer</a:t>
          </a:r>
        </a:p>
      </dsp:txBody>
      <dsp:txXfrm>
        <a:off x="672366" y="717887"/>
        <a:ext cx="7673019" cy="578538"/>
      </dsp:txXfrm>
    </dsp:sp>
    <dsp:sp modelId="{71F0CF9B-69F5-4B6E-B738-F9ED1B8F0EC6}">
      <dsp:nvSpPr>
        <dsp:cNvPr id="0" name=""/>
        <dsp:cNvSpPr/>
      </dsp:nvSpPr>
      <dsp:spPr>
        <a:xfrm>
          <a:off x="1308734" y="1399777"/>
          <a:ext cx="8762834" cy="6145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Operations Supervisor – Lead Investigator and Meeting Facilitator</a:t>
          </a:r>
        </a:p>
      </dsp:txBody>
      <dsp:txXfrm>
        <a:off x="1326733" y="1417776"/>
        <a:ext cx="7673019" cy="578538"/>
      </dsp:txXfrm>
    </dsp:sp>
    <dsp:sp modelId="{25C251A6-1659-4719-9A35-561B93EDF445}">
      <dsp:nvSpPr>
        <dsp:cNvPr id="0" name=""/>
        <dsp:cNvSpPr/>
      </dsp:nvSpPr>
      <dsp:spPr>
        <a:xfrm>
          <a:off x="1963102" y="2099665"/>
          <a:ext cx="8762834" cy="6145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Human Resources Representative</a:t>
          </a:r>
        </a:p>
      </dsp:txBody>
      <dsp:txXfrm>
        <a:off x="1981101" y="2117664"/>
        <a:ext cx="7673019" cy="578538"/>
      </dsp:txXfrm>
    </dsp:sp>
    <dsp:sp modelId="{F656B9BB-E490-406B-A72B-8571AA8790BE}">
      <dsp:nvSpPr>
        <dsp:cNvPr id="0" name=""/>
        <dsp:cNvSpPr/>
      </dsp:nvSpPr>
      <dsp:spPr>
        <a:xfrm>
          <a:off x="2617469" y="2799554"/>
          <a:ext cx="8762834" cy="6145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Risk Manager</a:t>
          </a:r>
        </a:p>
      </dsp:txBody>
      <dsp:txXfrm>
        <a:off x="2635468" y="2817553"/>
        <a:ext cx="7673019" cy="578538"/>
      </dsp:txXfrm>
    </dsp:sp>
    <dsp:sp modelId="{C45BECD7-D817-434A-9112-E2717584499C}">
      <dsp:nvSpPr>
        <dsp:cNvPr id="0" name=""/>
        <dsp:cNvSpPr/>
      </dsp:nvSpPr>
      <dsp:spPr>
        <a:xfrm>
          <a:off x="8363385" y="448952"/>
          <a:ext cx="399448" cy="399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453261" y="448952"/>
        <a:ext cx="219696" cy="300585"/>
      </dsp:txXfrm>
    </dsp:sp>
    <dsp:sp modelId="{F0381FE3-3ACC-4671-A20A-7C2A3EDD80C6}">
      <dsp:nvSpPr>
        <dsp:cNvPr id="0" name=""/>
        <dsp:cNvSpPr/>
      </dsp:nvSpPr>
      <dsp:spPr>
        <a:xfrm>
          <a:off x="9017752" y="1148841"/>
          <a:ext cx="399448" cy="399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107628" y="1148841"/>
        <a:ext cx="219696" cy="300585"/>
      </dsp:txXfrm>
    </dsp:sp>
    <dsp:sp modelId="{27311C86-113C-4FB6-B5CF-FF7CEB5A50EE}">
      <dsp:nvSpPr>
        <dsp:cNvPr id="0" name=""/>
        <dsp:cNvSpPr/>
      </dsp:nvSpPr>
      <dsp:spPr>
        <a:xfrm>
          <a:off x="9672120" y="1838488"/>
          <a:ext cx="399448" cy="399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761996" y="1838488"/>
        <a:ext cx="219696" cy="300585"/>
      </dsp:txXfrm>
    </dsp:sp>
    <dsp:sp modelId="{9EAB1704-F13E-474F-B0E5-A665242CC0FA}">
      <dsp:nvSpPr>
        <dsp:cNvPr id="0" name=""/>
        <dsp:cNvSpPr/>
      </dsp:nvSpPr>
      <dsp:spPr>
        <a:xfrm>
          <a:off x="10326487" y="2545204"/>
          <a:ext cx="399448" cy="399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0416363" y="2545204"/>
        <a:ext cx="219696" cy="3005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6A110-E259-4DCE-A7E4-B1AB1A91EE71}">
      <dsp:nvSpPr>
        <dsp:cNvPr id="0" name=""/>
        <dsp:cNvSpPr/>
      </dsp:nvSpPr>
      <dsp:spPr>
        <a:xfrm>
          <a:off x="0" y="1110917"/>
          <a:ext cx="526228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204B-9ED4-41F3-88D4-ED597BE570AE}">
      <dsp:nvSpPr>
        <dsp:cNvPr id="0" name=""/>
        <dsp:cNvSpPr/>
      </dsp:nvSpPr>
      <dsp:spPr>
        <a:xfrm>
          <a:off x="263114" y="741917"/>
          <a:ext cx="368360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1" tIns="0" rIns="13923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Quarterly Meetings</a:t>
          </a:r>
        </a:p>
      </dsp:txBody>
      <dsp:txXfrm>
        <a:off x="299140" y="777943"/>
        <a:ext cx="3611548" cy="665948"/>
      </dsp:txXfrm>
    </dsp:sp>
    <dsp:sp modelId="{77F84F4A-9552-4EF2-A1F2-9C8B7D743F4B}">
      <dsp:nvSpPr>
        <dsp:cNvPr id="0" name=""/>
        <dsp:cNvSpPr/>
      </dsp:nvSpPr>
      <dsp:spPr>
        <a:xfrm>
          <a:off x="0" y="2244917"/>
          <a:ext cx="5262286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91678"/>
              <a:satOff val="-14598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412" tIns="520700" rIns="40841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Year-To-Date safety performance targets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Present accidents, incidents, and hazards from the quarter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Agree or disagree?	</a:t>
          </a:r>
        </a:p>
      </dsp:txBody>
      <dsp:txXfrm>
        <a:off x="0" y="2244917"/>
        <a:ext cx="5262286" cy="2598750"/>
      </dsp:txXfrm>
    </dsp:sp>
    <dsp:sp modelId="{D5138FAA-4E39-4BA3-845D-52420DF4FD43}">
      <dsp:nvSpPr>
        <dsp:cNvPr id="0" name=""/>
        <dsp:cNvSpPr/>
      </dsp:nvSpPr>
      <dsp:spPr>
        <a:xfrm>
          <a:off x="263114" y="1875917"/>
          <a:ext cx="3683600" cy="738000"/>
        </a:xfrm>
        <a:prstGeom prst="roundRect">
          <a:avLst/>
        </a:prstGeom>
        <a:solidFill>
          <a:schemeClr val="accent5">
            <a:hueOff val="2191678"/>
            <a:satOff val="-14598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31" tIns="0" rIns="13923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Information Presented</a:t>
          </a:r>
        </a:p>
      </dsp:txBody>
      <dsp:txXfrm>
        <a:off x="299140" y="1911943"/>
        <a:ext cx="3611548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B509-C5F4-4517-B682-5E2F47453412}">
      <dsp:nvSpPr>
        <dsp:cNvPr id="0" name=""/>
        <dsp:cNvSpPr/>
      </dsp:nvSpPr>
      <dsp:spPr>
        <a:xfrm>
          <a:off x="3583416" y="702236"/>
          <a:ext cx="541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5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9887" y="745095"/>
        <a:ext cx="28607" cy="5721"/>
      </dsp:txXfrm>
    </dsp:sp>
    <dsp:sp modelId="{F2FF43C4-139C-4165-B654-78A962F5AA6A}">
      <dsp:nvSpPr>
        <dsp:cNvPr id="0" name=""/>
        <dsp:cNvSpPr/>
      </dsp:nvSpPr>
      <dsp:spPr>
        <a:xfrm>
          <a:off x="1097609" y="1674"/>
          <a:ext cx="2487607" cy="1492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Presented</a:t>
          </a:r>
        </a:p>
      </dsp:txBody>
      <dsp:txXfrm>
        <a:off x="1097609" y="1674"/>
        <a:ext cx="2487607" cy="1492564"/>
      </dsp:txXfrm>
    </dsp:sp>
    <dsp:sp modelId="{F6982038-9CAE-4EBC-B443-2D8AB3299810}">
      <dsp:nvSpPr>
        <dsp:cNvPr id="0" name=""/>
        <dsp:cNvSpPr/>
      </dsp:nvSpPr>
      <dsp:spPr>
        <a:xfrm>
          <a:off x="2341413" y="1492438"/>
          <a:ext cx="3059756" cy="541549"/>
        </a:xfrm>
        <a:custGeom>
          <a:avLst/>
          <a:gdLst/>
          <a:ahLst/>
          <a:cxnLst/>
          <a:rect l="0" t="0" r="0" b="0"/>
          <a:pathLst>
            <a:path>
              <a:moveTo>
                <a:pt x="3059756" y="0"/>
              </a:moveTo>
              <a:lnTo>
                <a:pt x="3059756" y="287874"/>
              </a:lnTo>
              <a:lnTo>
                <a:pt x="0" y="287874"/>
              </a:lnTo>
              <a:lnTo>
                <a:pt x="0" y="5415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3471" y="1760352"/>
        <a:ext cx="155639" cy="5721"/>
      </dsp:txXfrm>
    </dsp:sp>
    <dsp:sp modelId="{29F90658-D407-4811-AD16-DC96F979B3E0}">
      <dsp:nvSpPr>
        <dsp:cNvPr id="0" name=""/>
        <dsp:cNvSpPr/>
      </dsp:nvSpPr>
      <dsp:spPr>
        <a:xfrm>
          <a:off x="4157366" y="1674"/>
          <a:ext cx="2487607" cy="14925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Discussed</a:t>
          </a:r>
        </a:p>
      </dsp:txBody>
      <dsp:txXfrm>
        <a:off x="4157366" y="1674"/>
        <a:ext cx="2487607" cy="1492564"/>
      </dsp:txXfrm>
    </dsp:sp>
    <dsp:sp modelId="{733EA978-FC60-440E-A984-C90E62AA57B5}">
      <dsp:nvSpPr>
        <dsp:cNvPr id="0" name=""/>
        <dsp:cNvSpPr/>
      </dsp:nvSpPr>
      <dsp:spPr>
        <a:xfrm>
          <a:off x="3583416" y="2766950"/>
          <a:ext cx="541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5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9887" y="2809809"/>
        <a:ext cx="28607" cy="5721"/>
      </dsp:txXfrm>
    </dsp:sp>
    <dsp:sp modelId="{3F9D26E1-CF2C-4C87-A5FB-3B4B1B2BED02}">
      <dsp:nvSpPr>
        <dsp:cNvPr id="0" name=""/>
        <dsp:cNvSpPr/>
      </dsp:nvSpPr>
      <dsp:spPr>
        <a:xfrm>
          <a:off x="1097609" y="2066388"/>
          <a:ext cx="2487607" cy="14925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Rated</a:t>
          </a:r>
        </a:p>
      </dsp:txBody>
      <dsp:txXfrm>
        <a:off x="1097609" y="2066388"/>
        <a:ext cx="2487607" cy="1492564"/>
      </dsp:txXfrm>
    </dsp:sp>
    <dsp:sp modelId="{3D80A8E5-5A1C-4AA8-91E4-20A39553DF96}">
      <dsp:nvSpPr>
        <dsp:cNvPr id="0" name=""/>
        <dsp:cNvSpPr/>
      </dsp:nvSpPr>
      <dsp:spPr>
        <a:xfrm>
          <a:off x="2341413" y="3557152"/>
          <a:ext cx="3059756" cy="541549"/>
        </a:xfrm>
        <a:custGeom>
          <a:avLst/>
          <a:gdLst/>
          <a:ahLst/>
          <a:cxnLst/>
          <a:rect l="0" t="0" r="0" b="0"/>
          <a:pathLst>
            <a:path>
              <a:moveTo>
                <a:pt x="3059756" y="0"/>
              </a:moveTo>
              <a:lnTo>
                <a:pt x="3059756" y="287874"/>
              </a:lnTo>
              <a:lnTo>
                <a:pt x="0" y="287874"/>
              </a:lnTo>
              <a:lnTo>
                <a:pt x="0" y="54154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3471" y="3825066"/>
        <a:ext cx="155639" cy="5721"/>
      </dsp:txXfrm>
    </dsp:sp>
    <dsp:sp modelId="{6FB94A3A-164B-4559-9D6F-16CE6E121686}">
      <dsp:nvSpPr>
        <dsp:cNvPr id="0" name=""/>
        <dsp:cNvSpPr/>
      </dsp:nvSpPr>
      <dsp:spPr>
        <a:xfrm>
          <a:off x="4157366" y="2066388"/>
          <a:ext cx="2487607" cy="14925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Agree or Disagree?</a:t>
          </a:r>
        </a:p>
      </dsp:txBody>
      <dsp:txXfrm>
        <a:off x="4157366" y="2066388"/>
        <a:ext cx="2487607" cy="1492564"/>
      </dsp:txXfrm>
    </dsp:sp>
    <dsp:sp modelId="{DEF4693A-F4C1-4A1B-A276-6D0EBF6B8E36}">
      <dsp:nvSpPr>
        <dsp:cNvPr id="0" name=""/>
        <dsp:cNvSpPr/>
      </dsp:nvSpPr>
      <dsp:spPr>
        <a:xfrm>
          <a:off x="3583416" y="4831664"/>
          <a:ext cx="541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54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9887" y="4874523"/>
        <a:ext cx="28607" cy="5721"/>
      </dsp:txXfrm>
    </dsp:sp>
    <dsp:sp modelId="{089332A2-D8E6-4CF1-BB1D-76E9AC86256C}">
      <dsp:nvSpPr>
        <dsp:cNvPr id="0" name=""/>
        <dsp:cNvSpPr/>
      </dsp:nvSpPr>
      <dsp:spPr>
        <a:xfrm>
          <a:off x="1097609" y="4131102"/>
          <a:ext cx="2487607" cy="14925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Mitigations</a:t>
          </a:r>
        </a:p>
      </dsp:txBody>
      <dsp:txXfrm>
        <a:off x="1097609" y="4131102"/>
        <a:ext cx="2487607" cy="1492564"/>
      </dsp:txXfrm>
    </dsp:sp>
    <dsp:sp modelId="{F6141779-B253-49BE-97D8-DCE13C6CFBF3}">
      <dsp:nvSpPr>
        <dsp:cNvPr id="0" name=""/>
        <dsp:cNvSpPr/>
      </dsp:nvSpPr>
      <dsp:spPr>
        <a:xfrm>
          <a:off x="4157366" y="4131102"/>
          <a:ext cx="2487607" cy="1492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95" tIns="127950" rIns="121895" bIns="1279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Implementation</a:t>
          </a:r>
        </a:p>
      </dsp:txBody>
      <dsp:txXfrm>
        <a:off x="4157366" y="4131102"/>
        <a:ext cx="2487607" cy="149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17E5-971E-4683-BF81-973BEB7D740B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4433-A86E-4193-892A-55DEED78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F4433-A86E-4193-892A-55DEED7870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9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that we did this in lieu of giving a raise and it was more agreeable with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F4433-A86E-4193-892A-55DEED7870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F4433-A86E-4193-892A-55DEED7870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F4433-A86E-4193-892A-55DEED7870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0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FB8D577-336D-4DE0-B777-3D6C33218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BDAAA3-C067-40DD-B017-DF7D5068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95998" cy="3429000"/>
            <a:chOff x="6096002" y="-9073"/>
            <a:chExt cx="6095998" cy="686707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EED8C3-EE63-42CE-BB12-AABCB9AE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5EFE36E-C601-44B8-82B8-52F97EE93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C4F7-FA6C-EDD2-4556-CDB4185F0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4" y="554893"/>
            <a:ext cx="10769600" cy="2547816"/>
          </a:xfrm>
        </p:spPr>
        <p:txBody>
          <a:bodyPr>
            <a:normAutofit/>
          </a:bodyPr>
          <a:lstStyle/>
          <a:p>
            <a:r>
              <a:rPr lang="en-US"/>
              <a:t>Safety Committee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A25E7-DF8F-C65C-5A71-AA5EE6EB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569" y="3657185"/>
            <a:ext cx="4711318" cy="2645921"/>
          </a:xfrm>
        </p:spPr>
        <p:txBody>
          <a:bodyPr anchor="ctr">
            <a:normAutofit/>
          </a:bodyPr>
          <a:lstStyle/>
          <a:p>
            <a:r>
              <a:rPr lang="en-US" b="1"/>
              <a:t>October 9, 2025</a:t>
            </a:r>
          </a:p>
          <a:p>
            <a:r>
              <a:rPr lang="en-US" b="1"/>
              <a:t>TAM Conference</a:t>
            </a:r>
          </a:p>
        </p:txBody>
      </p:sp>
      <p:pic>
        <p:nvPicPr>
          <p:cNvPr id="13" name="Picture 12" descr="Text&#10;&#10;AI-generated content may be incorrect.">
            <a:extLst>
              <a:ext uri="{FF2B5EF4-FFF2-40B4-BE49-F238E27FC236}">
                <a16:creationId xmlns:a16="http://schemas.microsoft.com/office/drawing/2014/main" id="{EE5A4818-EF44-B07E-4FA2-F94AF859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4284058"/>
            <a:ext cx="5624944" cy="1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E22EC-4E60-5BC4-8F93-2824920A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Why It Works?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0FB3852-8851-61BD-F59A-FF329C39A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599949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71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D09AB-6C7A-E344-9C9D-910E1FEB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r>
              <a:rPr lang="en-US" sz="3200"/>
              <a:t>Cecil Transit's Safety Committee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C4BE25ED-6371-A948-61A4-6B9D966F5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31507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17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D264A-43F8-2B78-0520-AF88D933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 dirty="0"/>
              <a:t>Management Representatives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BDA60B1-2FEE-063D-2AB3-D7734C8C9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627057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09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F8DE50-7A65-4407-ADF1-2CD17A9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EE307-2606-58F7-6F49-3536D17B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30910"/>
          </a:xfrm>
        </p:spPr>
        <p:txBody>
          <a:bodyPr>
            <a:normAutofit/>
          </a:bodyPr>
          <a:lstStyle/>
          <a:p>
            <a:r>
              <a:rPr lang="en-US"/>
              <a:t>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0B89-D2CC-414B-3964-6CA0E0B3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837329"/>
            <a:ext cx="5331229" cy="3339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/>
              <a:t>Accident/Incident Review</a:t>
            </a:r>
          </a:p>
          <a:p>
            <a:pPr marL="342900" indent="-342900">
              <a:buChar char="•"/>
            </a:pPr>
            <a:r>
              <a:rPr lang="en-US"/>
              <a:t>Final preventability determination</a:t>
            </a:r>
          </a:p>
          <a:p>
            <a:pPr marL="342900" indent="-342900">
              <a:buChar char="•"/>
            </a:pPr>
            <a:r>
              <a:rPr lang="en-US"/>
              <a:t>Hazard report review</a:t>
            </a:r>
          </a:p>
          <a:p>
            <a:pPr marL="342900" indent="-342900">
              <a:buChar char="•"/>
            </a:pPr>
            <a:r>
              <a:rPr lang="en-US"/>
              <a:t>Risk Register</a:t>
            </a:r>
          </a:p>
          <a:p>
            <a:pPr marL="342900" indent="-342900">
              <a:buChar char="•"/>
            </a:pPr>
            <a:r>
              <a:rPr lang="en-US"/>
              <a:t>Mitigation Suggestions</a:t>
            </a:r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</p:txBody>
      </p:sp>
      <p:pic>
        <p:nvPicPr>
          <p:cNvPr id="6" name="Picture 5" descr="Close up of checklist">
            <a:extLst>
              <a:ext uri="{FF2B5EF4-FFF2-40B4-BE49-F238E27FC236}">
                <a16:creationId xmlns:a16="http://schemas.microsoft.com/office/drawing/2014/main" id="{3A5EB93A-3887-23CD-8FFF-6923EE01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-3" b="-3"/>
          <a:stretch>
            <a:fillRect/>
          </a:stretch>
        </p:blipFill>
        <p:spPr>
          <a:xfrm>
            <a:off x="6095998" y="2279889"/>
            <a:ext cx="6095998" cy="4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A2F71E-E88B-4447-A855-897A9161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3143" y="0"/>
            <a:ext cx="60888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D44C0-DD8C-C8E8-8444-EE8F4055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188" y="481035"/>
            <a:ext cx="5071550" cy="5811423"/>
          </a:xfrm>
        </p:spPr>
        <p:txBody>
          <a:bodyPr anchor="ctr">
            <a:normAutofit/>
          </a:bodyPr>
          <a:lstStyle/>
          <a:p>
            <a:r>
              <a:rPr lang="en-US"/>
              <a:t>When We Meet	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15D124F-5039-C309-F83D-A18467223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592974"/>
              </p:ext>
            </p:extLst>
          </p:nvPr>
        </p:nvGraphicFramePr>
        <p:xfrm>
          <a:off x="416857" y="591378"/>
          <a:ext cx="5262286" cy="558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14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BCC6-D500-66CB-05EF-97A602AB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2783592"/>
          </a:xfrm>
        </p:spPr>
        <p:txBody>
          <a:bodyPr>
            <a:normAutofit/>
          </a:bodyPr>
          <a:lstStyle/>
          <a:p>
            <a:r>
              <a:rPr lang="en-US" sz="3200"/>
              <a:t>Hazard Review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7F229-3203-4783-BAA9-C5F4AE13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29000"/>
            <a:chOff x="0" y="3438071"/>
            <a:chExt cx="3047997" cy="3429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8ED267-CBD7-48CA-8FBD-FC65502AA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AB1F4-1BAE-422B-9787-CAC85DB0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F44AC4-CACF-E0D7-AD53-D9F70FBBB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613191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08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80CC-9188-4C76-4C9A-656E6E3B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4" y="397275"/>
            <a:ext cx="5230446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Hazard Reporting</a:t>
            </a:r>
            <a:br>
              <a:rPr lang="en-US" dirty="0"/>
            </a:br>
            <a:r>
              <a:rPr lang="en-US" dirty="0"/>
              <a:t>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5E733-E96D-17EF-859E-47E8444E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2530"/>
          <a:stretch>
            <a:fillRect/>
          </a:stretch>
        </p:blipFill>
        <p:spPr>
          <a:xfrm>
            <a:off x="6095999" y="10"/>
            <a:ext cx="6096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24729-F502-1A23-4A32-E6C83D3F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r>
              <a:rPr lang="en-US" sz="3200" dirty="0"/>
              <a:t>Investigation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3F1BF2-E0ED-E7C2-C4FF-6907E13D8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820722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45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0C11B-582D-4BD6-AFEF-ED15AAF1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2283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50CC9-934F-0D01-02D2-0EAC3EF7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652051"/>
            <a:ext cx="8476567" cy="149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Hazard Risk Indices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E5FE72-E50C-4D31-BB8A-9DAC217C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3997" y="-2084"/>
            <a:ext cx="3048003" cy="2292774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337740-26B0-4D7D-9991-5D74346B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77F3C2-57C2-43EA-9688-9AD33D1A9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1DB416-BE86-5BC4-DC40-64B648819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09354"/>
              </p:ext>
            </p:extLst>
          </p:nvPr>
        </p:nvGraphicFramePr>
        <p:xfrm>
          <a:off x="392875" y="2646657"/>
          <a:ext cx="11406250" cy="3855379"/>
        </p:xfrm>
        <a:graphic>
          <a:graphicData uri="http://schemas.openxmlformats.org/drawingml/2006/table">
            <a:tbl>
              <a:tblPr firstRow="1" firstCol="1" bandRow="1"/>
              <a:tblGrid>
                <a:gridCol w="2943812">
                  <a:extLst>
                    <a:ext uri="{9D8B030D-6E8A-4147-A177-3AD203B41FA5}">
                      <a16:colId xmlns:a16="http://schemas.microsoft.com/office/drawing/2014/main" val="637083350"/>
                    </a:ext>
                  </a:extLst>
                </a:gridCol>
                <a:gridCol w="1838860">
                  <a:extLst>
                    <a:ext uri="{9D8B030D-6E8A-4147-A177-3AD203B41FA5}">
                      <a16:colId xmlns:a16="http://schemas.microsoft.com/office/drawing/2014/main" val="1944954968"/>
                    </a:ext>
                  </a:extLst>
                </a:gridCol>
                <a:gridCol w="1563900">
                  <a:extLst>
                    <a:ext uri="{9D8B030D-6E8A-4147-A177-3AD203B41FA5}">
                      <a16:colId xmlns:a16="http://schemas.microsoft.com/office/drawing/2014/main" val="3368714322"/>
                    </a:ext>
                  </a:extLst>
                </a:gridCol>
                <a:gridCol w="1519948">
                  <a:extLst>
                    <a:ext uri="{9D8B030D-6E8A-4147-A177-3AD203B41FA5}">
                      <a16:colId xmlns:a16="http://schemas.microsoft.com/office/drawing/2014/main" val="3771873037"/>
                    </a:ext>
                  </a:extLst>
                </a:gridCol>
                <a:gridCol w="1699847">
                  <a:extLst>
                    <a:ext uri="{9D8B030D-6E8A-4147-A177-3AD203B41FA5}">
                      <a16:colId xmlns:a16="http://schemas.microsoft.com/office/drawing/2014/main" val="855192558"/>
                    </a:ext>
                  </a:extLst>
                </a:gridCol>
                <a:gridCol w="1839883">
                  <a:extLst>
                    <a:ext uri="{9D8B030D-6E8A-4147-A177-3AD203B41FA5}">
                      <a16:colId xmlns:a16="http://schemas.microsoft.com/office/drawing/2014/main" val="2123584800"/>
                    </a:ext>
                  </a:extLst>
                </a:gridCol>
              </a:tblGrid>
              <a:tr h="573533">
                <a:tc gridSpan="6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RISK INDICES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191" marR="147191" marT="73595" marB="735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83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30130"/>
                  </a:ext>
                </a:extLst>
              </a:tr>
              <a:tr h="65172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PROBABILITY OF OCCURRENCE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SEVERITY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191" marR="147191" marT="73595" marB="735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298578"/>
                  </a:ext>
                </a:extLst>
              </a:tr>
              <a:tr h="81527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 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CATASTROPHIC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     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CRITICAL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  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MINOR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NEGLIGIBLE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32702"/>
                  </a:ext>
                </a:extLst>
              </a:tr>
              <a:tr h="3629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FREQUENT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☐1 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☐2A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☐3A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☐4A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☐5A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4745"/>
                  </a:ext>
                </a:extLst>
              </a:tr>
              <a:tr h="3629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680085" algn="ctr"/>
                        </a:tabLs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PROBABLE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☐1B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☐2B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☐3B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☐4B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☐5B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72601"/>
                  </a:ext>
                </a:extLst>
              </a:tr>
              <a:tr h="3629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680085" algn="ctr"/>
                        </a:tabLs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 OCCASIONAL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☐1C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☐2C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☐3C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☐4C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☐5C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55247"/>
                  </a:ext>
                </a:extLst>
              </a:tr>
              <a:tr h="3629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680085" algn="ctr"/>
                        </a:tabLs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(D) REMOTE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☐1D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☐2D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☐3D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☐4D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☐5D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63936"/>
                  </a:ext>
                </a:extLst>
              </a:tr>
              <a:tr h="36296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680085" algn="ctr"/>
                        </a:tabLst>
                      </a:pPr>
                      <a:r>
                        <a:rPr lang="en-US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IMPROBABLE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☐1E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☐2E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☐3E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☐4E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☐5E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393" marR="110393" marT="153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8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9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FC64C-3897-6517-D519-2BEC8EB6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" y="397275"/>
            <a:ext cx="2554257" cy="1617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Time Table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F0F8B2-2472-6822-8696-41F792143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96791"/>
              </p:ext>
            </p:extLst>
          </p:nvPr>
        </p:nvGraphicFramePr>
        <p:xfrm>
          <a:off x="3646516" y="947245"/>
          <a:ext cx="7908178" cy="4887312"/>
        </p:xfrm>
        <a:graphic>
          <a:graphicData uri="http://schemas.openxmlformats.org/drawingml/2006/table">
            <a:tbl>
              <a:tblPr firstRow="1" firstCol="1" bandRow="1"/>
              <a:tblGrid>
                <a:gridCol w="499622">
                  <a:extLst>
                    <a:ext uri="{9D8B030D-6E8A-4147-A177-3AD203B41FA5}">
                      <a16:colId xmlns:a16="http://schemas.microsoft.com/office/drawing/2014/main" val="3124787594"/>
                    </a:ext>
                  </a:extLst>
                </a:gridCol>
                <a:gridCol w="2105547">
                  <a:extLst>
                    <a:ext uri="{9D8B030D-6E8A-4147-A177-3AD203B41FA5}">
                      <a16:colId xmlns:a16="http://schemas.microsoft.com/office/drawing/2014/main" val="773170551"/>
                    </a:ext>
                  </a:extLst>
                </a:gridCol>
                <a:gridCol w="5303009">
                  <a:extLst>
                    <a:ext uri="{9D8B030D-6E8A-4147-A177-3AD203B41FA5}">
                      <a16:colId xmlns:a16="http://schemas.microsoft.com/office/drawing/2014/main" val="598710329"/>
                    </a:ext>
                  </a:extLst>
                </a:gridCol>
              </a:tblGrid>
              <a:tr h="138443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UNACCEPTABLE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REQUIRES TRANSIT CHIEF REVIEW / REQUIRES DIRECTOR REVIEW  -  </a:t>
                      </a:r>
                      <a:r>
                        <a:rPr lang="en-US" sz="20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investigation within 24 hours/Final report due within 72 hours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757786"/>
                  </a:ext>
                </a:extLst>
              </a:tr>
              <a:tr h="105922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UNDESIRABLE 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REQUIRES TRANSIT CHIEF REVIEW – </a:t>
                      </a:r>
                      <a:r>
                        <a:rPr lang="en-US" sz="20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investigation within 24 hours/Final report due within 72 hours.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873361"/>
                  </a:ext>
                </a:extLst>
              </a:tr>
              <a:tr h="105922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 WITH TECHNICAL REVIEW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REQUIRES TRANSIT CHIEF REVIEW – </a:t>
                      </a:r>
                      <a:r>
                        <a:rPr lang="en-US" sz="20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investigation within 48 hours/Final report due within 7 days.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63438"/>
                  </a:ext>
                </a:extLst>
              </a:tr>
              <a:tr h="138443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 WITHOUT FURTHER REVIEW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REQUIRES OPERATIONS SUPERVISOR REVIEW – </a:t>
                      </a:r>
                      <a:r>
                        <a:rPr lang="en-US" sz="20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report due within 30 days.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330" marR="124330" marT="17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62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020A1-1261-2ACD-8EB0-8588AB07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Why Are We Here?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58B7F68-B0BF-71B9-D590-BD410AC83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69069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80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D03E60-6F40-4141-A981-B061EA33A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EB7E5-B231-4A9C-A185-467EC1182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1E1B9-F8B5-2598-EDE3-29031D24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2566497"/>
          </a:xfrm>
        </p:spPr>
        <p:txBody>
          <a:bodyPr>
            <a:normAutofit/>
          </a:bodyPr>
          <a:lstStyle/>
          <a:p>
            <a:r>
              <a:rPr lang="en-US"/>
              <a:t>Risk Register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118C08-8B55-40E3-9CEC-FBF3E785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91841E-34C3-4260-9589-F78AE5FE2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B3BAE-A5DE-4215-8FBA-A815A042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7C8A-1F8B-4643-63B9-219E55EC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664167"/>
            <a:ext cx="5306648" cy="2512795"/>
          </a:xfrm>
        </p:spPr>
        <p:txBody>
          <a:bodyPr>
            <a:normAutofit/>
          </a:bodyPr>
          <a:lstStyle/>
          <a:p>
            <a:r>
              <a:rPr lang="en-US"/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Tracks and Evaluates Safety Risks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Identifies Patterns and Recurring Issues for Target Mitigation</a:t>
            </a:r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20ECC414-2D8B-9127-A152-29CA694CB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401" y="3660833"/>
            <a:ext cx="2527073" cy="25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2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562285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6AC5C-7616-5A29-3DF0-3C1B4766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927410"/>
            <a:ext cx="10869248" cy="12495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Example of Tracking Log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FA5C8D-2A99-7174-9E9E-EB34A03D6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057929"/>
              </p:ext>
            </p:extLst>
          </p:nvPr>
        </p:nvGraphicFramePr>
        <p:xfrm>
          <a:off x="484553" y="1793886"/>
          <a:ext cx="11193931" cy="14636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95290">
                  <a:extLst>
                    <a:ext uri="{9D8B030D-6E8A-4147-A177-3AD203B41FA5}">
                      <a16:colId xmlns:a16="http://schemas.microsoft.com/office/drawing/2014/main" val="925827184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1595593872"/>
                    </a:ext>
                  </a:extLst>
                </a:gridCol>
                <a:gridCol w="1397282">
                  <a:extLst>
                    <a:ext uri="{9D8B030D-6E8A-4147-A177-3AD203B41FA5}">
                      <a16:colId xmlns:a16="http://schemas.microsoft.com/office/drawing/2014/main" val="2508395860"/>
                    </a:ext>
                  </a:extLst>
                </a:gridCol>
                <a:gridCol w="1035852">
                  <a:extLst>
                    <a:ext uri="{9D8B030D-6E8A-4147-A177-3AD203B41FA5}">
                      <a16:colId xmlns:a16="http://schemas.microsoft.com/office/drawing/2014/main" val="2615333421"/>
                    </a:ext>
                  </a:extLst>
                </a:gridCol>
                <a:gridCol w="1248272">
                  <a:extLst>
                    <a:ext uri="{9D8B030D-6E8A-4147-A177-3AD203B41FA5}">
                      <a16:colId xmlns:a16="http://schemas.microsoft.com/office/drawing/2014/main" val="2171513653"/>
                    </a:ext>
                  </a:extLst>
                </a:gridCol>
                <a:gridCol w="1035852">
                  <a:extLst>
                    <a:ext uri="{9D8B030D-6E8A-4147-A177-3AD203B41FA5}">
                      <a16:colId xmlns:a16="http://schemas.microsoft.com/office/drawing/2014/main" val="4037165365"/>
                    </a:ext>
                  </a:extLst>
                </a:gridCol>
                <a:gridCol w="1192789">
                  <a:extLst>
                    <a:ext uri="{9D8B030D-6E8A-4147-A177-3AD203B41FA5}">
                      <a16:colId xmlns:a16="http://schemas.microsoft.com/office/drawing/2014/main" val="4169928112"/>
                    </a:ext>
                  </a:extLst>
                </a:gridCol>
                <a:gridCol w="1444840">
                  <a:extLst>
                    <a:ext uri="{9D8B030D-6E8A-4147-A177-3AD203B41FA5}">
                      <a16:colId xmlns:a16="http://schemas.microsoft.com/office/drawing/2014/main" val="1904318606"/>
                    </a:ext>
                  </a:extLst>
                </a:gridCol>
                <a:gridCol w="1383016">
                  <a:extLst>
                    <a:ext uri="{9D8B030D-6E8A-4147-A177-3AD203B41FA5}">
                      <a16:colId xmlns:a16="http://schemas.microsoft.com/office/drawing/2014/main" val="1245034027"/>
                    </a:ext>
                  </a:extLst>
                </a:gridCol>
                <a:gridCol w="1232420">
                  <a:extLst>
                    <a:ext uri="{9D8B030D-6E8A-4147-A177-3AD203B41FA5}">
                      <a16:colId xmlns:a16="http://schemas.microsoft.com/office/drawing/2014/main" val="3760750784"/>
                    </a:ext>
                  </a:extLst>
                </a:gridCol>
              </a:tblGrid>
              <a:tr h="503564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>
                          <a:effectLst/>
                        </a:rPr>
                        <a:t>Hazard Identification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>
                          <a:effectLst/>
                        </a:rPr>
                        <a:t>Safety Risk Assessment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42" marR="10442" marT="104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42" marR="10442" marT="1044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>
                          <a:effectLst/>
                        </a:rPr>
                        <a:t>Monitoring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78766"/>
                  </a:ext>
                </a:extLst>
              </a:tr>
              <a:tr h="9601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Risk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Source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Consequences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Existing Mitigations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Safety Risk Index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Selected Mitigations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Responsible Parties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Estimated Implementation Date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Safety Performance Indicator (Effectiveness)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</a:rPr>
                        <a:t>Safety Performance Target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89637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7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F0CEB3-1713-2FAD-1D26-FB92F60D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r>
              <a:rPr lang="en-US" sz="3200"/>
              <a:t>Minor Accidents Under the Canopy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ext Placeholder 4">
            <a:extLst>
              <a:ext uri="{FF2B5EF4-FFF2-40B4-BE49-F238E27FC236}">
                <a16:creationId xmlns:a16="http://schemas.microsoft.com/office/drawing/2014/main" id="{4BC3F174-9637-232E-0648-7BD1F54CC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164011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03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01DCA-5F7F-BC4D-358D-15210A5E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Restriping Before and After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4" name="Content Placeholder 63" descr="A white truck parked at a gas station&#10;&#10;AI-generated content may be incorrect.">
            <a:extLst>
              <a:ext uri="{FF2B5EF4-FFF2-40B4-BE49-F238E27FC236}">
                <a16:creationId xmlns:a16="http://schemas.microsoft.com/office/drawing/2014/main" id="{A36BD918-8D8F-CED8-DB7F-3121DC1F7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516" y="860284"/>
            <a:ext cx="7908176" cy="50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C87F9F-CF71-8923-B591-C1E5F3F5C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2D729-A39C-469C-D7D3-D45AF86C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r>
              <a:rPr lang="en-US" sz="3200"/>
              <a:t>Safety / Retention Bonus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73F26F-4FD3-714E-FCA2-FB4385E80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14195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05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40CCE-F60F-1F23-C930-F1CFCB81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90CB8-C8F7-784E-97E2-8A1D8F07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Autofit/>
          </a:bodyPr>
          <a:lstStyle/>
          <a:p>
            <a:r>
              <a:rPr lang="en-US" sz="4000"/>
              <a:t>Bonus Requirements- eligibility resets each quarter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9FAAFE-1B27-A1AB-BA32-82FACA8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Not on probation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Hold a qualifying position that requires more than 50% of their time driving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Not on FMLA or Leave of Absence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No preventable accidents or incidents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No disciplinary actions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No unauthorized absences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Have not accumulated more than 3 unscheduled absences</a:t>
            </a:r>
          </a:p>
        </p:txBody>
      </p:sp>
      <p:pic>
        <p:nvPicPr>
          <p:cNvPr id="27" name="Picture 26" descr="Cars in a traffic jam">
            <a:extLst>
              <a:ext uri="{FF2B5EF4-FFF2-40B4-BE49-F238E27FC236}">
                <a16:creationId xmlns:a16="http://schemas.microsoft.com/office/drawing/2014/main" id="{F6B52176-58AF-723D-0D41-32964AAD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3" r="21412"/>
          <a:stretch>
            <a:fillRect/>
          </a:stretch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19B86-F6C8-54DB-C384-677AF59D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2783592"/>
          </a:xfrm>
        </p:spPr>
        <p:txBody>
          <a:bodyPr>
            <a:normAutofit/>
          </a:bodyPr>
          <a:lstStyle/>
          <a:p>
            <a:r>
              <a:rPr lang="en-US" sz="3200"/>
              <a:t>Benefits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37F229-3203-4783-BAA9-C5F4AE13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29000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8ED267-CBD7-48CA-8FBD-FC65502AA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5AB1F4-1BAE-422B-9787-CAC85DB0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A5CD1A-90CF-8E5B-2D6B-C49717994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300225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66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54CFA0-E502-4D3A-9FE7-F49553F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D7E30-B50A-4ADD-8244-B02C404B7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FC07A1-63EF-8F4A-B7AE-4DB0C9A9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44746" cy="2842099"/>
          </a:xfrm>
        </p:spPr>
        <p:txBody>
          <a:bodyPr>
            <a:normAutofit/>
          </a:bodyPr>
          <a:lstStyle/>
          <a:p>
            <a:r>
              <a:rPr lang="en-US" sz="3600"/>
              <a:t>Safety Matters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D6887E-0D0C-441D-AAF6-B1E7D121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38071"/>
            <a:chOff x="0" y="3438071"/>
            <a:chExt cx="3047997" cy="3429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72EC78-01A4-4610-A4CC-20D36217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A9756-EBE7-453A-A0B3-2931AD3E7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38071"/>
              <a:ext cx="3047997" cy="34290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077288-E7F6-3DE6-05D2-64892898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700" y="365125"/>
            <a:ext cx="8010099" cy="5811838"/>
          </a:xfrm>
        </p:spPr>
        <p:txBody>
          <a:bodyPr anchor="ctr">
            <a:normAutofit/>
          </a:bodyPr>
          <a:lstStyle/>
          <a:p>
            <a:r>
              <a:rPr lang="en-US"/>
              <a:t>Brenda Darr, frontline staff-</a:t>
            </a:r>
          </a:p>
          <a:p>
            <a:r>
              <a:rPr lang="en-US"/>
              <a:t>“Discussing the causes of accidents allows us to identify and address contributing factors, helping prevent similar incidents in the future and keeping drivers safer on the road.”</a:t>
            </a:r>
          </a:p>
        </p:txBody>
      </p:sp>
    </p:spTree>
    <p:extLst>
      <p:ext uri="{BB962C8B-B14F-4D97-AF65-F5344CB8AC3E}">
        <p14:creationId xmlns:p14="http://schemas.microsoft.com/office/powerpoint/2010/main" val="53363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22A3-D693-8B5D-301F-B207CBDA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7CCB31-FA36-609A-84E0-C09D45510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73813"/>
              </p:ext>
            </p:extLst>
          </p:nvPr>
        </p:nvGraphicFramePr>
        <p:xfrm>
          <a:off x="484552" y="2576513"/>
          <a:ext cx="1086924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912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19432-42E8-B50E-35A5-3EB9CF1E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Open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26617-B643-6F88-89EC-77D57A185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77055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40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DF5A-D481-9CF9-DF91-E8367246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5A0D41-0259-B0C3-6D16-CABADCA9A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552" y="2576513"/>
          <a:ext cx="1086924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976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F65F4-3564-6A28-B835-F3A6613F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Cecil Transit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F9FB0F9B-9247-C338-F538-013FDD5D4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985918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58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2BE8C-2CBE-6D48-B4A9-E10D6D0B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Spot the Hazard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29D76E59-720E-1EA6-A90B-2BFE7157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04" y="6096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CDEFA-5795-6870-0766-73CFF16D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Spot the Hazard</a:t>
            </a:r>
          </a:p>
        </p:txBody>
      </p:sp>
      <p:pic>
        <p:nvPicPr>
          <p:cNvPr id="5" name="Content Placeholder 4" descr="Inside of a bus&#10;&#10;AI-generated content may be incorrect.">
            <a:extLst>
              <a:ext uri="{FF2B5EF4-FFF2-40B4-BE49-F238E27FC236}">
                <a16:creationId xmlns:a16="http://schemas.microsoft.com/office/drawing/2014/main" id="{CF02C242-3FDE-2FA8-9357-D577EEE35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" b="-2"/>
          <a:stretch>
            <a:fillRect/>
          </a:stretch>
        </p:blipFill>
        <p:spPr>
          <a:xfrm>
            <a:off x="3047998" y="10"/>
            <a:ext cx="9144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7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F1458-D53B-57A8-6A40-5C94C2ED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Role Call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518FD2-4473-743F-3145-AAFC60AF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5311 Recipients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5307 Small UZA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5307 Large UZA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Non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Other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Content Placeholder 4" descr="A group of brown potatoes&#10;&#10;AI-generated content may be incorrect.">
            <a:extLst>
              <a:ext uri="{FF2B5EF4-FFF2-40B4-BE49-F238E27FC236}">
                <a16:creationId xmlns:a16="http://schemas.microsoft.com/office/drawing/2014/main" id="{9F32224C-F940-5F65-A2C4-20E092112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25944" b="-1"/>
          <a:stretch>
            <a:fillRect/>
          </a:stretch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B7938-94B7-689E-54DE-24ED1811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SMS/PTASP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7FDE1-A442-C5E5-C7AA-9A2E8B319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158003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87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E1B2-A9FA-E878-1254-EDB88D50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r>
              <a:rPr lang="en-US"/>
              <a:t>Who must comply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53953E9-41C1-3779-B573-7E7FA461A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83396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6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4AF95-9B23-D188-E4F8-D96D5CD4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Who?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B2BC20-72E1-6EB4-C443-45EC280084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1446365"/>
              </p:ext>
            </p:extLst>
          </p:nvPr>
        </p:nvGraphicFramePr>
        <p:xfrm>
          <a:off x="484189" y="2552700"/>
          <a:ext cx="53237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704">
                  <a:extLst>
                    <a:ext uri="{9D8B030D-6E8A-4147-A177-3AD203B41FA5}">
                      <a16:colId xmlns:a16="http://schemas.microsoft.com/office/drawing/2014/main" val="911933458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Large UZAs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8046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Annapolis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48908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Anne Arundel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972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Baltimore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4559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Baltimore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2619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Cecil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61916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Harford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76553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Howard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7544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Montgomery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66626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Queen Anne’s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79920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r>
                        <a:rPr lang="en-US"/>
                        <a:t>Prince Geoge’s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151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E171F0-C665-A3E6-982C-51AF4A40DC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5423988"/>
              </p:ext>
            </p:extLst>
          </p:nvPr>
        </p:nvGraphicFramePr>
        <p:xfrm>
          <a:off x="6419272" y="2378363"/>
          <a:ext cx="5156919" cy="441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919">
                  <a:extLst>
                    <a:ext uri="{9D8B030D-6E8A-4147-A177-3AD203B41FA5}">
                      <a16:colId xmlns:a16="http://schemas.microsoft.com/office/drawing/2014/main" val="325892433"/>
                    </a:ext>
                  </a:extLst>
                </a:gridCol>
              </a:tblGrid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Small UZAs &amp; Rural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35439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Allegany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62587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Calvert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07972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Carroll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28952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Charles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58397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Delmarva Community Transit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11708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Frederick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21246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Garrett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47211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St. Mary’s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02435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Shore Transit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59931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Ocean City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65554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r>
                        <a:rPr lang="en-US"/>
                        <a:t>Washington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8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546291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937</Words>
  <Application>Microsoft Office PowerPoint</Application>
  <PresentationFormat>Widescreen</PresentationFormat>
  <Paragraphs>240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Narrow</vt:lpstr>
      <vt:lpstr>Arial</vt:lpstr>
      <vt:lpstr>Avenir Next LT Pro</vt:lpstr>
      <vt:lpstr>Bahnschrift</vt:lpstr>
      <vt:lpstr>Calibri</vt:lpstr>
      <vt:lpstr>MatrixVTI</vt:lpstr>
      <vt:lpstr>Safety Committee In Action</vt:lpstr>
      <vt:lpstr>Why Are We Here?</vt:lpstr>
      <vt:lpstr>Agenda </vt:lpstr>
      <vt:lpstr>Spot the Hazard</vt:lpstr>
      <vt:lpstr>Spot the Hazard</vt:lpstr>
      <vt:lpstr>Role Call</vt:lpstr>
      <vt:lpstr>SMS/PTASP Overview</vt:lpstr>
      <vt:lpstr>Who must comply</vt:lpstr>
      <vt:lpstr>Who is Who?</vt:lpstr>
      <vt:lpstr>Why It Works?</vt:lpstr>
      <vt:lpstr>Cecil Transit's Safety Committee</vt:lpstr>
      <vt:lpstr>Management Representatives</vt:lpstr>
      <vt:lpstr>Responsibilities</vt:lpstr>
      <vt:lpstr>When We Meet </vt:lpstr>
      <vt:lpstr>Hazard Review</vt:lpstr>
      <vt:lpstr>Hazard Reporting Form</vt:lpstr>
      <vt:lpstr>Investigation</vt:lpstr>
      <vt:lpstr>Hazard Risk Indices</vt:lpstr>
      <vt:lpstr>Time Table</vt:lpstr>
      <vt:lpstr>Risk Register</vt:lpstr>
      <vt:lpstr>Example of Tracking Log</vt:lpstr>
      <vt:lpstr>Minor Accidents Under the Canopy</vt:lpstr>
      <vt:lpstr>Restriping Before and After</vt:lpstr>
      <vt:lpstr>Safety / Retention Bonus</vt:lpstr>
      <vt:lpstr>Bonus Requirements- eligibility resets each quarter</vt:lpstr>
      <vt:lpstr>Benefits</vt:lpstr>
      <vt:lpstr>Safety Matters</vt:lpstr>
      <vt:lpstr>Key Takeaways</vt:lpstr>
      <vt:lpstr>Open Discussion</vt:lpstr>
      <vt:lpstr>Cecil Transit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Kimberly Stayman</dc:creator>
  <cp:lastModifiedBy>Kimberly Stayman</cp:lastModifiedBy>
  <cp:revision>26</cp:revision>
  <dcterms:created xsi:type="dcterms:W3CDTF">2025-09-25T10:51:41Z</dcterms:created>
  <dcterms:modified xsi:type="dcterms:W3CDTF">2025-10-03T16:35:40Z</dcterms:modified>
</cp:coreProperties>
</file>