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1428" r:id="rId2"/>
    <p:sldId id="1419" r:id="rId3"/>
    <p:sldId id="1442" r:id="rId4"/>
    <p:sldId id="1398" r:id="rId5"/>
    <p:sldId id="1445" r:id="rId6"/>
    <p:sldId id="1446" r:id="rId7"/>
    <p:sldId id="1447" r:id="rId8"/>
    <p:sldId id="1448" r:id="rId9"/>
    <p:sldId id="1395" r:id="rId10"/>
    <p:sldId id="1450" r:id="rId11"/>
    <p:sldId id="135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090A"/>
    <a:srgbClr val="F8AB1A"/>
    <a:srgbClr val="01A6E0"/>
    <a:srgbClr val="3E4452"/>
    <a:srgbClr val="FFA818"/>
    <a:srgbClr val="4C0F0E"/>
    <a:srgbClr val="D65208"/>
    <a:srgbClr val="F1F0EB"/>
    <a:srgbClr val="E0DFD6"/>
    <a:srgbClr val="D8D5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3AD38E-8201-4A67-A367-6945BB49A880}" v="9" dt="2025-09-20T15:40:40.2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6222" autoAdjust="0"/>
  </p:normalViewPr>
  <p:slideViewPr>
    <p:cSldViewPr snapToGrid="0">
      <p:cViewPr>
        <p:scale>
          <a:sx n="112" d="100"/>
          <a:sy n="112" d="100"/>
        </p:scale>
        <p:origin x="108" y="2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80E01-F523-414C-818F-9F766412E652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165B0-8337-4A9B-A40B-CE5F03DB8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36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D8D5F-4A6B-38B9-AEFF-2247AA226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E67A01-A0F4-F4BB-96B8-48FF4A9260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3512FF-232E-0132-1967-C3C7393712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2EABD-D54E-D4CE-51A6-70760FBEB3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F403-F973-4F0C-9442-978AC54FB1A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125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0C24E-EC36-7EC6-0342-B8993B960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EC9E9A-D5FF-29EC-D6EF-FD6E4B7744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73CEC9-8D06-26B3-7176-E3BBFDFEA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18EEDD-AB43-A013-7C71-EBA2FE18B2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F403-F973-4F0C-9442-978AC54FB1A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980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E2EED-7EAA-42B3-858A-B7EB3FD3F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269D0B-93C5-22F5-75EF-4A61F06094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0FA3C8-EF61-A268-9C94-D14A6ABC1C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1DF89-FF99-10EF-3B78-99E4A41C5D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F403-F973-4F0C-9442-978AC54FB1A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002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AB243-DA1F-60F9-8B9D-647E0FF30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4B46EF-6C1C-4927-3570-C425F8ED3A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FF27DA-D842-3E58-4B1F-83566E71E0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19E22-8E62-240C-13AB-7F5AB8F5CE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F403-F973-4F0C-9442-978AC54FB1A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625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4ACE3-4482-2C53-3018-71215D234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425EB1-7D18-ACA6-3CEB-962A19DFA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4F4F1F-CBD2-1484-DD3D-5717E8F9AA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E4E6C-1AF4-4BE6-22D0-73B70104CE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F403-F973-4F0C-9442-978AC54FB1A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179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7E4C7-7E09-A1C1-7C9F-6C2AE2B34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E09FB4-0320-22CF-4EE1-595C14B05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256A45-9007-9785-9D49-2D6C331F9B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1FD93-89FF-8C96-DD0B-C02B73D981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F403-F973-4F0C-9442-978AC54FB1A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528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D87FB-87B3-995A-D434-BE03D20C4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E08BA5-F56B-6C34-3304-F1F0F4045F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3DD331-0A86-55CB-13E2-9C98CB701E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15040-F0AF-3356-100E-29CAD54841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F403-F973-4F0C-9442-978AC54FB1A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163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0A061-0F0B-D3F0-D050-02E3F5869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75FFA8-96AE-9C7A-94BE-C91D0BEDFA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4EF879-E3D0-930E-FF68-340149C78C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EEFF7-88BF-05EE-42E2-CA790BC7E5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F403-F973-4F0C-9442-978AC54FB1A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132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5B0D6-AAB8-7443-0FE3-1355E271B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8FA707-DE5A-DB71-BD46-60ACC48A09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576262-34DB-FCA3-8E91-7536DEB8D5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1FCAD-5666-F8AF-2E37-2F5C1DF0BE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F403-F973-4F0C-9442-978AC54FB1A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435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F2E78-904C-DC8F-C699-F13D371F2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E8AC01-2C55-5A5D-9B83-B2A1225F53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F79F33-53C4-BC06-DBDE-AB804B4A51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681F8-743C-41D3-8D02-B2D676A237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3F403-F973-4F0C-9442-978AC54FB1A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105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CF398-B739-0149-2BB0-B4FFA4C75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F49CD2-466D-FD51-7F54-2293E03325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A7012-2EB9-C6F3-490D-4FF2B6698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D4E7-C54D-47EB-A3E1-2A92BECD5154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14563-3293-7CAD-3CF3-4F2FEE6D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58FA8-02B2-508E-41D2-81E8093E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8FB7-841D-4F95-9EFF-227E9DB71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07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36D9C-13F0-6388-38F2-A814B773C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20B7E-D7ED-CD55-F6DD-6CE4D572D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A0D5A-CD22-145D-8866-975A5CB3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D4E7-C54D-47EB-A3E1-2A92BECD5154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E2BD8-B8E7-46C6-3872-35F3192E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249A5-E48F-8979-AB7F-DAED8B846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8FB7-841D-4F95-9EFF-227E9DB71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9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23DD6-DE49-C488-9336-60B210186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411F49-4E40-CC9F-31AD-E446E8421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B4BE8-B5AB-F6AB-0359-4F12F0535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D4E7-C54D-47EB-A3E1-2A92BECD5154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1FDF1-B6F2-ABF7-99A7-70D0675B8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EC1FC-FAB2-4FD1-E250-76FEEA196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8FB7-841D-4F95-9EFF-227E9DB71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13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0102CF-3DC1-4FBF-A6B6-7990E98E434C}"/>
              </a:ext>
            </a:extLst>
          </p:cNvPr>
          <p:cNvSpPr/>
          <p:nvPr userDrawn="1"/>
        </p:nvSpPr>
        <p:spPr>
          <a:xfrm>
            <a:off x="0" y="6605081"/>
            <a:ext cx="12192000" cy="276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4E7073-04D6-4156-BAD6-03D7742E4277}"/>
              </a:ext>
            </a:extLst>
          </p:cNvPr>
          <p:cNvSpPr/>
          <p:nvPr userDrawn="1"/>
        </p:nvSpPr>
        <p:spPr>
          <a:xfrm>
            <a:off x="0" y="0"/>
            <a:ext cx="12192000" cy="778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605B5919-1260-4929-BF92-B5876842C4C1}"/>
              </a:ext>
            </a:extLst>
          </p:cNvPr>
          <p:cNvSpPr/>
          <p:nvPr userDrawn="1"/>
        </p:nvSpPr>
        <p:spPr>
          <a:xfrm rot="10800000">
            <a:off x="5920902" y="0"/>
            <a:ext cx="350196" cy="30189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38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EAE6A-B237-A18E-862D-B63008136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A78D0-380D-1AC0-8CD5-A25DD9234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90F0D-5C26-CC22-A87A-4534CC9F3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D4E7-C54D-47EB-A3E1-2A92BECD5154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AF3A1-1F7C-8CE9-9102-F34F22CB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783DE-7D5B-0253-D8A8-4FCCC208F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8FB7-841D-4F95-9EFF-227E9DB71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42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16E58-75A9-A7FF-15D7-4BDF47C7A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81D57-B538-A06B-EAFC-8F0BBAEB7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262E2-AFF8-351E-E83D-08226BE1E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D4E7-C54D-47EB-A3E1-2A92BECD5154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42159-A864-36E4-B1F8-ABD493EA9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83D04-CCAD-FAE4-BC49-13C7FD65D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8FB7-841D-4F95-9EFF-227E9DB71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11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8808D-CE16-1321-621A-745A69151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88FF2-73C0-71A3-638C-0CEE793ADF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C5A5E-F9A8-BC98-68C2-83F6639D1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9686A5-6240-94CA-6E95-166B4724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D4E7-C54D-47EB-A3E1-2A92BECD5154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F0A2C-72EC-1C6E-1518-661E4572F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6D1C1-9FD2-7316-4E41-74FA2349A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8FB7-841D-4F95-9EFF-227E9DB71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11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B1D6E-1017-B507-0C12-BA72D423A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CA6C9-9521-1C01-0EB4-3A5876CCC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2AAA7D-3E5A-623D-3EA6-3EF176D9C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D960F9-67B9-F5C0-8B26-EDC49EAE8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BAD809-1AD5-01E6-13EC-EC8928046E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231CBB-C1F5-8243-0BD3-0844FB8D2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D4E7-C54D-47EB-A3E1-2A92BECD5154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13AC94-1964-5E14-929F-E5D7B80BD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F686F6-2B7D-96F6-6DD3-FF1E85496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8FB7-841D-4F95-9EFF-227E9DB71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39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8C0FC-BBEA-8CCB-6A44-0AC6552A8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0EEAC-FBB3-CD49-0699-B58EB226F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D4E7-C54D-47EB-A3E1-2A92BECD5154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05ADA7-109C-A73C-E761-44EADCADC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8494C-A050-ABD3-2A3E-5CC4C1B19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8FB7-841D-4F95-9EFF-227E9DB71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5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A681C0-6D77-F207-B23B-F90433BA3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D4E7-C54D-47EB-A3E1-2A92BECD5154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E6FF7D-724B-8ED3-C9F2-3AC9823F3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1BF29-3835-53C4-C084-BAA1C0333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8FB7-841D-4F95-9EFF-227E9DB71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19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7880C-26D7-1A33-4FCE-74AE8AE64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A847B-38AD-11DF-3AC0-4C8C42D41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81C57-EF9F-18DA-942F-6AC0E51B5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DCEF7-8816-2955-93E3-02E737495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D4E7-C54D-47EB-A3E1-2A92BECD5154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D6CBF-6D15-0DC6-26C9-0CBA02643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653AA-B540-5BC1-4AF4-0572FFC3E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8FB7-841D-4F95-9EFF-227E9DB71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3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8289A-B953-1B40-EB93-2378BC916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5A439E-4F0F-8E41-E01F-78D4C8F581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72FCF-A4D4-0939-F929-408F1637E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7AC89-8EF5-99F3-9DCD-2FDCC662B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D4E7-C54D-47EB-A3E1-2A92BECD5154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342FF-22DB-053A-1C81-9A151FA06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CE3CFF-6B81-8460-C52A-7B98C244C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8FB7-841D-4F95-9EFF-227E9DB71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FBF122-A3C6-04D9-FB7B-F9E25E99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A6D46-45C8-88B7-BCFA-C133794B2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2FB00-1C15-DEC3-F100-54FE5606A9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0AD4E7-C54D-47EB-A3E1-2A92BECD5154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6EEFD-A366-19AB-60CC-63FF96AAAF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4790F-49A3-F37D-B6C5-60855486F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8E8FB7-841D-4F95-9EFF-227E9DB71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2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bin"/><Relationship Id="rId13" Type="http://schemas.openxmlformats.org/officeDocument/2006/relationships/image" Target="../media/image46.jp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8.bin"/><Relationship Id="rId10" Type="http://schemas.openxmlformats.org/officeDocument/2006/relationships/image" Target="../media/image2.png"/><Relationship Id="rId4" Type="http://schemas.openxmlformats.org/officeDocument/2006/relationships/image" Target="../media/image34.pn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9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bin"/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12" Type="http://schemas.openxmlformats.org/officeDocument/2006/relationships/image" Target="../media/image18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image" Target="../media/image21.bin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microsoft.com/office/2007/relationships/hdphoto" Target="../media/hdphoto5.wdp"/><Relationship Id="rId14" Type="http://schemas.openxmlformats.org/officeDocument/2006/relationships/image" Target="../media/image20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bin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bin"/><Relationship Id="rId13" Type="http://schemas.openxmlformats.org/officeDocument/2006/relationships/image" Target="../media/image2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bin"/><Relationship Id="rId17" Type="http://schemas.openxmlformats.org/officeDocument/2006/relationships/image" Target="../media/image46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4.pn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8275BC1-9877-7FE7-6807-C0853A2B2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755CA6-4129-F475-CB4F-D7396C472777}"/>
              </a:ext>
            </a:extLst>
          </p:cNvPr>
          <p:cNvSpPr txBox="1"/>
          <p:nvPr/>
        </p:nvSpPr>
        <p:spPr>
          <a:xfrm>
            <a:off x="1566062" y="961870"/>
            <a:ext cx="90598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pc="50" dirty="0">
                <a:ln w="9525" cmpd="sng">
                  <a:solidFill>
                    <a:srgbClr val="3E445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Innovation </a:t>
            </a:r>
          </a:p>
          <a:p>
            <a:pPr algn="ctr"/>
            <a:r>
              <a:rPr lang="en-US" sz="9600" b="1" spc="50" dirty="0">
                <a:ln w="9525" cmpd="sng">
                  <a:solidFill>
                    <a:srgbClr val="3E445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30000" dir="5400000" sy="-100000" algn="bl" rotWithShape="0"/>
                </a:effectLst>
              </a:rPr>
              <a:t>In Transit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3E3351-DAFB-4C84-B3A1-BECA0D212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834" y="5707917"/>
            <a:ext cx="4891005" cy="1005840"/>
          </a:xfrm>
          <a:prstGeom prst="rect">
            <a:avLst/>
          </a:prstGeom>
          <a:effectLst>
            <a:glow rad="101600">
              <a:srgbClr val="12090A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DD2F9E-469A-2BC4-94BE-C09C03AB5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389" b="66528" l="27578" r="74492">
                        <a14:foregroundMark x1="27148" y1="56111" x2="33633" y2="56250"/>
                        <a14:foregroundMark x1="33633" y1="56250" x2="39023" y2="66389"/>
                        <a14:foregroundMark x1="30820" y1="54167" x2="29570" y2="64861"/>
                        <a14:foregroundMark x1="29570" y1="64861" x2="29570" y2="64861"/>
                        <a14:foregroundMark x1="29102" y1="54167" x2="27695" y2="62083"/>
                        <a14:foregroundMark x1="33867" y1="58889" x2="40273" y2="62778"/>
                        <a14:foregroundMark x1="37695" y1="59722" x2="47617" y2="62500"/>
                        <a14:foregroundMark x1="46680" y1="59167" x2="54023" y2="64583"/>
                        <a14:foregroundMark x1="52383" y1="62778" x2="58320" y2="65833"/>
                        <a14:foregroundMark x1="58320" y1="64722" x2="67852" y2="66528"/>
                        <a14:foregroundMark x1="62227" y1="58611" x2="62148" y2="56806"/>
                        <a14:foregroundMark x1="65898" y1="63750" x2="74180" y2="66528"/>
                        <a14:foregroundMark x1="71055" y1="60278" x2="74492" y2="64861"/>
                        <a14:backgroundMark x1="39727" y1="54861" x2="43555" y2="5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5" t="49724" r="22917" b="32814"/>
          <a:stretch>
            <a:fillRect/>
          </a:stretch>
        </p:blipFill>
        <p:spPr>
          <a:xfrm>
            <a:off x="3305175" y="3410070"/>
            <a:ext cx="6105525" cy="11975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4B82A9-3E18-55B3-8697-7156C74C34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4976" r="5143" b="4810"/>
          <a:stretch>
            <a:fillRect/>
          </a:stretch>
        </p:blipFill>
        <p:spPr>
          <a:xfrm>
            <a:off x="167161" y="4702077"/>
            <a:ext cx="2004243" cy="20116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5781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67E0451-7F49-AC85-2B41-40D4F3113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68D4C01-CC2C-D7D7-C2DB-0DBB5DE65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987" y="2820096"/>
            <a:ext cx="13352929" cy="3200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1E5046-B485-1F7A-01C6-2E2901D5C9D9}"/>
              </a:ext>
            </a:extLst>
          </p:cNvPr>
          <p:cNvSpPr txBox="1"/>
          <p:nvPr/>
        </p:nvSpPr>
        <p:spPr>
          <a:xfrm>
            <a:off x="3049172" y="3391365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E856337-D02D-A216-27FE-D386EB00E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183EA00-7D32-46E7-18DD-5B80403DF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333C7C4D-3AFD-9D4D-70BD-7B39D4EBC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0" name="Header Rectangle">
            <a:extLst>
              <a:ext uri="{FF2B5EF4-FFF2-40B4-BE49-F238E27FC236}">
                <a16:creationId xmlns:a16="http://schemas.microsoft.com/office/drawing/2014/main" id="{A0C11826-136C-BD51-F714-81C37D457627}"/>
              </a:ext>
            </a:extLst>
          </p:cNvPr>
          <p:cNvSpPr/>
          <p:nvPr/>
        </p:nvSpPr>
        <p:spPr>
          <a:xfrm>
            <a:off x="0" y="1"/>
            <a:ext cx="12192000" cy="76869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Header Abstract" descr="A picture containing outdoor object, tree&#10;&#10;Description automatically generated">
            <a:extLst>
              <a:ext uri="{FF2B5EF4-FFF2-40B4-BE49-F238E27FC236}">
                <a16:creationId xmlns:a16="http://schemas.microsoft.com/office/drawing/2014/main" id="{30A22B9B-5A3B-9AE8-C900-858BBE3A09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87" b="34691"/>
          <a:stretch/>
        </p:blipFill>
        <p:spPr>
          <a:xfrm>
            <a:off x="0" y="1"/>
            <a:ext cx="12192000" cy="768692"/>
          </a:xfrm>
          <a:prstGeom prst="rect">
            <a:avLst/>
          </a:prstGeom>
        </p:spPr>
      </p:pic>
      <p:sp>
        <p:nvSpPr>
          <p:cNvPr id="13" name="Header Text">
            <a:extLst>
              <a:ext uri="{FF2B5EF4-FFF2-40B4-BE49-F238E27FC236}">
                <a16:creationId xmlns:a16="http://schemas.microsoft.com/office/drawing/2014/main" id="{E2503165-90AD-D054-0D94-02E8A260DBE3}"/>
              </a:ext>
            </a:extLst>
          </p:cNvPr>
          <p:cNvSpPr txBox="1"/>
          <p:nvPr/>
        </p:nvSpPr>
        <p:spPr>
          <a:xfrm>
            <a:off x="67192" y="31155"/>
            <a:ext cx="11041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Technology : 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Tomorrow’s Building blocks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0C68FDF-82BA-97F3-B4A8-3B86CA421E57}"/>
              </a:ext>
            </a:extLst>
          </p:cNvPr>
          <p:cNvSpPr>
            <a:spLocks noChangeAspect="1"/>
          </p:cNvSpPr>
          <p:nvPr/>
        </p:nvSpPr>
        <p:spPr>
          <a:xfrm flipH="1">
            <a:off x="3630138" y="4052513"/>
            <a:ext cx="1920240" cy="192024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FCCEF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B79964-7684-A622-E9F2-4F8236FC544E}"/>
              </a:ext>
            </a:extLst>
          </p:cNvPr>
          <p:cNvSpPr/>
          <p:nvPr/>
        </p:nvSpPr>
        <p:spPr>
          <a:xfrm>
            <a:off x="3304006" y="6045252"/>
            <a:ext cx="263044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1A6E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AI RESERVATION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06D3114-550D-4203-2DC2-9C0F4278E25A}"/>
              </a:ext>
            </a:extLst>
          </p:cNvPr>
          <p:cNvSpPr>
            <a:spLocks noChangeAspect="1"/>
          </p:cNvSpPr>
          <p:nvPr/>
        </p:nvSpPr>
        <p:spPr>
          <a:xfrm>
            <a:off x="5135880" y="2033485"/>
            <a:ext cx="1920240" cy="192024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B0D6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96E7FE3-F268-5667-F209-9CEC86FA2751}"/>
              </a:ext>
            </a:extLst>
          </p:cNvPr>
          <p:cNvSpPr>
            <a:spLocks noChangeAspect="1"/>
          </p:cNvSpPr>
          <p:nvPr/>
        </p:nvSpPr>
        <p:spPr>
          <a:xfrm>
            <a:off x="6641623" y="4052513"/>
            <a:ext cx="1920240" cy="192024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46B94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A58AD3D-531D-A330-C362-820A53FEF65C}"/>
              </a:ext>
            </a:extLst>
          </p:cNvPr>
          <p:cNvSpPr>
            <a:spLocks noChangeAspect="1"/>
          </p:cNvSpPr>
          <p:nvPr/>
        </p:nvSpPr>
        <p:spPr>
          <a:xfrm>
            <a:off x="9464680" y="4052513"/>
            <a:ext cx="1920240" cy="192024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98FA65C-E66E-CAD1-C23D-385A06B629BC}"/>
              </a:ext>
            </a:extLst>
          </p:cNvPr>
          <p:cNvSpPr/>
          <p:nvPr/>
        </p:nvSpPr>
        <p:spPr>
          <a:xfrm>
            <a:off x="4794907" y="1276350"/>
            <a:ext cx="26304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B0D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AI PERSONAL </a:t>
            </a:r>
          </a:p>
          <a:p>
            <a:pPr algn="ctr"/>
            <a:r>
              <a:rPr lang="en-US" sz="2000" dirty="0">
                <a:ln w="0"/>
                <a:solidFill>
                  <a:srgbClr val="0B0D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ASSISTANT </a:t>
            </a:r>
            <a:endParaRPr lang="en-US" sz="2000" b="0" cap="none" spc="0" dirty="0">
              <a:ln w="0"/>
              <a:solidFill>
                <a:srgbClr val="0B0D6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7A6A315-A08C-8DA9-B40D-06AEFD2C5E6A}"/>
              </a:ext>
            </a:extLst>
          </p:cNvPr>
          <p:cNvSpPr/>
          <p:nvPr/>
        </p:nvSpPr>
        <p:spPr>
          <a:xfrm>
            <a:off x="6144983" y="6045252"/>
            <a:ext cx="27919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46B94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RATING &amp; </a:t>
            </a:r>
            <a:r>
              <a:rPr lang="en-US" sz="2000" b="0" cap="none" spc="0" dirty="0">
                <a:ln w="0"/>
                <a:solidFill>
                  <a:srgbClr val="46B94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SURVEY</a:t>
            </a:r>
          </a:p>
          <a:p>
            <a:pPr algn="ctr"/>
            <a:r>
              <a:rPr lang="en-US" sz="2000" b="0" cap="none" spc="0" dirty="0">
                <a:ln w="0"/>
                <a:solidFill>
                  <a:srgbClr val="46B94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INCIDENT TICKET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190A900-B07F-8E17-93D5-3924E60CBD58}"/>
              </a:ext>
            </a:extLst>
          </p:cNvPr>
          <p:cNvSpPr/>
          <p:nvPr/>
        </p:nvSpPr>
        <p:spPr>
          <a:xfrm>
            <a:off x="9028802" y="6045252"/>
            <a:ext cx="27919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1A6E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SMART TRIP PLANNER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5434AA2-CE01-96B8-64AE-15F7C98CD01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7769" t="419" r="375" b="-419"/>
          <a:stretch/>
        </p:blipFill>
        <p:spPr>
          <a:xfrm>
            <a:off x="8090945" y="2033485"/>
            <a:ext cx="1920240" cy="192024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751AF"/>
            </a:solidFill>
          </a:ln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DF3E40F0-9B8B-37DA-F639-958B8174C144}"/>
              </a:ext>
            </a:extLst>
          </p:cNvPr>
          <p:cNvSpPr/>
          <p:nvPr/>
        </p:nvSpPr>
        <p:spPr>
          <a:xfrm>
            <a:off x="7713582" y="1274590"/>
            <a:ext cx="26304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0751A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MACHINE </a:t>
            </a:r>
          </a:p>
          <a:p>
            <a:pPr algn="ctr"/>
            <a:r>
              <a:rPr lang="en-US" sz="2000" dirty="0">
                <a:ln w="0"/>
                <a:solidFill>
                  <a:srgbClr val="0751A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LEARNING</a:t>
            </a:r>
            <a:endParaRPr lang="en-US" sz="2000" b="0" cap="none" spc="0" dirty="0">
              <a:ln w="0"/>
              <a:solidFill>
                <a:srgbClr val="0751A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5" name="ITC Logo">
            <a:extLst>
              <a:ext uri="{FF2B5EF4-FFF2-40B4-BE49-F238E27FC236}">
                <a16:creationId xmlns:a16="http://schemas.microsoft.com/office/drawing/2014/main" id="{0E86E593-24ED-F38F-3B20-333BD1DFA5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108" y="129574"/>
            <a:ext cx="2706255" cy="55654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75CE2E5-EBAF-F204-F8C3-14289892FF63}"/>
              </a:ext>
            </a:extLst>
          </p:cNvPr>
          <p:cNvSpPr/>
          <p:nvPr/>
        </p:nvSpPr>
        <p:spPr>
          <a:xfrm>
            <a:off x="607675" y="6020496"/>
            <a:ext cx="30505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8AB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INTELLIGENT TELEPHONY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952CE75-7B3B-DF10-83F2-94E0809F0D25}"/>
              </a:ext>
            </a:extLst>
          </p:cNvPr>
          <p:cNvSpPr/>
          <p:nvPr/>
        </p:nvSpPr>
        <p:spPr>
          <a:xfrm>
            <a:off x="1847978" y="1274590"/>
            <a:ext cx="26304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1A6E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RIDER INTERACTIVITY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3128009-53AB-BBB6-DDC8-CF2C085D734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58" t="57911" r="3529" b="11224"/>
          <a:stretch>
            <a:fillRect/>
          </a:stretch>
        </p:blipFill>
        <p:spPr>
          <a:xfrm>
            <a:off x="4013053" y="642746"/>
            <a:ext cx="4194148" cy="600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56A33D-9CED-3890-EADD-0CFF2D660BE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195" t="1902" r="9787" b="11569"/>
          <a:stretch>
            <a:fillRect/>
          </a:stretch>
        </p:blipFill>
        <p:spPr>
          <a:xfrm>
            <a:off x="1195705" y="4098233"/>
            <a:ext cx="1874520" cy="187452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8AB1A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44B823-B724-71AE-54C4-6A9C046D5B8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4" r="20621" b="9718"/>
          <a:stretch>
            <a:fillRect/>
          </a:stretch>
        </p:blipFill>
        <p:spPr>
          <a:xfrm>
            <a:off x="2132965" y="2038013"/>
            <a:ext cx="1874520" cy="187452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1A6E0"/>
            </a:solidFill>
          </a:ln>
        </p:spPr>
      </p:pic>
    </p:spTree>
    <p:extLst>
      <p:ext uri="{BB962C8B-B14F-4D97-AF65-F5344CB8AC3E}">
        <p14:creationId xmlns:p14="http://schemas.microsoft.com/office/powerpoint/2010/main" val="1518927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F921C9D-3091-1DEF-7962-BEB18AB2A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03DDB85-9091-5666-8B91-F553FDFFFFFB}"/>
              </a:ext>
            </a:extLst>
          </p:cNvPr>
          <p:cNvSpPr/>
          <p:nvPr/>
        </p:nvSpPr>
        <p:spPr>
          <a:xfrm>
            <a:off x="-116732" y="664058"/>
            <a:ext cx="12431949" cy="59080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E9884B-FD77-8469-DE45-0B4AA0027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2" b="25627"/>
          <a:stretch/>
        </p:blipFill>
        <p:spPr>
          <a:xfrm>
            <a:off x="-22358" y="969469"/>
            <a:ext cx="12236716" cy="4879225"/>
          </a:xfrm>
          <a:prstGeom prst="rect">
            <a:avLst/>
          </a:prstGeom>
          <a:effectLst>
            <a:reflection blurRad="6350" stA="92000" endPos="5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828639-88E2-19F5-9DC0-1C313D04BF53}"/>
              </a:ext>
            </a:extLst>
          </p:cNvPr>
          <p:cNvSpPr txBox="1"/>
          <p:nvPr/>
        </p:nvSpPr>
        <p:spPr>
          <a:xfrm>
            <a:off x="3049172" y="3254885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5729EE4-6D32-3B4F-01BE-53F982147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8A36702-99BD-77AB-FB4D-7C92AF1FE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E61D00CD-779E-D249-03DA-BB80817C4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0" name="Header Rectangle">
            <a:extLst>
              <a:ext uri="{FF2B5EF4-FFF2-40B4-BE49-F238E27FC236}">
                <a16:creationId xmlns:a16="http://schemas.microsoft.com/office/drawing/2014/main" id="{5831742A-CC8A-ECCE-47A4-DCF0F54E806C}"/>
              </a:ext>
            </a:extLst>
          </p:cNvPr>
          <p:cNvSpPr/>
          <p:nvPr/>
        </p:nvSpPr>
        <p:spPr>
          <a:xfrm>
            <a:off x="0" y="1"/>
            <a:ext cx="12192000" cy="76869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Header Abstract" descr="A picture containing outdoor object, tree&#10;&#10;Description automatically generated">
            <a:extLst>
              <a:ext uri="{FF2B5EF4-FFF2-40B4-BE49-F238E27FC236}">
                <a16:creationId xmlns:a16="http://schemas.microsoft.com/office/drawing/2014/main" id="{031EA8A5-127C-4B1E-FA39-74A7C6AFA5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87" b="34691"/>
          <a:stretch/>
        </p:blipFill>
        <p:spPr>
          <a:xfrm>
            <a:off x="0" y="1"/>
            <a:ext cx="12192000" cy="768692"/>
          </a:xfrm>
          <a:prstGeom prst="rect">
            <a:avLst/>
          </a:prstGeom>
        </p:spPr>
      </p:pic>
      <p:sp>
        <p:nvSpPr>
          <p:cNvPr id="13" name="Header Text">
            <a:extLst>
              <a:ext uri="{FF2B5EF4-FFF2-40B4-BE49-F238E27FC236}">
                <a16:creationId xmlns:a16="http://schemas.microsoft.com/office/drawing/2014/main" id="{B9E6C341-2688-2536-9AFB-0DDDFFD4831B}"/>
              </a:ext>
            </a:extLst>
          </p:cNvPr>
          <p:cNvSpPr txBox="1"/>
          <p:nvPr/>
        </p:nvSpPr>
        <p:spPr>
          <a:xfrm>
            <a:off x="67192" y="31155"/>
            <a:ext cx="11041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APTA and TRB participation </a:t>
            </a:r>
          </a:p>
        </p:txBody>
      </p:sp>
      <p:sp>
        <p:nvSpPr>
          <p:cNvPr id="6" name="Header Rectangle">
            <a:extLst>
              <a:ext uri="{FF2B5EF4-FFF2-40B4-BE49-F238E27FC236}">
                <a16:creationId xmlns:a16="http://schemas.microsoft.com/office/drawing/2014/main" id="{EBCE22E9-EDA6-1D79-D666-60AF6874866A}"/>
              </a:ext>
            </a:extLst>
          </p:cNvPr>
          <p:cNvSpPr/>
          <p:nvPr/>
        </p:nvSpPr>
        <p:spPr>
          <a:xfrm>
            <a:off x="0" y="6177064"/>
            <a:ext cx="12192000" cy="68093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Header Abstract" descr="A picture containing outdoor object, tree&#10;&#10;Description automatically generated">
            <a:extLst>
              <a:ext uri="{FF2B5EF4-FFF2-40B4-BE49-F238E27FC236}">
                <a16:creationId xmlns:a16="http://schemas.microsoft.com/office/drawing/2014/main" id="{731B436B-B759-9F79-8B66-936E056EAB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87" b="34691"/>
          <a:stretch/>
        </p:blipFill>
        <p:spPr>
          <a:xfrm>
            <a:off x="0" y="6177064"/>
            <a:ext cx="12192000" cy="680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5AE7AD-60A7-7A30-56C2-46969E8CC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108" y="129574"/>
            <a:ext cx="2706255" cy="55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4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26D29A3-0384-2C84-C5B8-73595B2FB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BBAB4C-E089-56C8-9F1D-43F72AEAE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" t="28493" r="8754" b="21929"/>
          <a:stretch>
            <a:fillRect/>
          </a:stretch>
        </p:blipFill>
        <p:spPr>
          <a:xfrm>
            <a:off x="-1208605" y="-483572"/>
            <a:ext cx="11005212" cy="1850865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8BB40A51-E0EF-11E8-A746-DD31D1DEC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85A1B43-E25A-71C9-D5BA-F0C987945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4C63610B-02A9-7A4F-5DA1-BD4266486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78560D-C36B-A5A3-E8B1-F3DC4B703D79}"/>
              </a:ext>
            </a:extLst>
          </p:cNvPr>
          <p:cNvSpPr txBox="1"/>
          <p:nvPr/>
        </p:nvSpPr>
        <p:spPr>
          <a:xfrm>
            <a:off x="4718050" y="5651385"/>
            <a:ext cx="2755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Moderator </a:t>
            </a:r>
            <a:br>
              <a:rPr lang="en-US" dirty="0"/>
            </a:br>
            <a:r>
              <a:rPr lang="en-US" b="1" dirty="0"/>
              <a:t>Matthew Mohebbi</a:t>
            </a:r>
            <a:endParaRPr lang="en-US" dirty="0"/>
          </a:p>
          <a:p>
            <a:pPr algn="ctr"/>
            <a:r>
              <a:rPr lang="en-US" dirty="0"/>
              <a:t>IT Curves </a:t>
            </a:r>
          </a:p>
          <a:p>
            <a:pPr algn="ctr"/>
            <a:r>
              <a:rPr lang="en-US" dirty="0"/>
              <a:t>CEO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EDE64A-5A4C-023F-ED24-D20F429DB2B8}"/>
              </a:ext>
            </a:extLst>
          </p:cNvPr>
          <p:cNvSpPr txBox="1"/>
          <p:nvPr/>
        </p:nvSpPr>
        <p:spPr>
          <a:xfrm>
            <a:off x="8235374" y="2788468"/>
            <a:ext cx="3122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Josh Thomas</a:t>
            </a:r>
            <a:br>
              <a:rPr lang="en-US" dirty="0"/>
            </a:br>
            <a:r>
              <a:rPr lang="en-US" dirty="0"/>
              <a:t>IT Curves</a:t>
            </a:r>
          </a:p>
          <a:p>
            <a:pPr algn="ctr"/>
            <a:r>
              <a:rPr lang="en-US" dirty="0"/>
              <a:t>Director of Sales &amp; Marketing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4FC41F-7358-75EA-1412-204504A67D25}"/>
              </a:ext>
            </a:extLst>
          </p:cNvPr>
          <p:cNvSpPr txBox="1"/>
          <p:nvPr/>
        </p:nvSpPr>
        <p:spPr>
          <a:xfrm>
            <a:off x="648566" y="2712201"/>
            <a:ext cx="3122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Allegany Transit  </a:t>
            </a:r>
            <a:br>
              <a:rPr lang="en-US" dirty="0"/>
            </a:br>
            <a:r>
              <a:rPr lang="en-US" dirty="0"/>
              <a:t> TBD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DC06447-D018-CD44-7FEE-6D41E4799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927" y="1046193"/>
            <a:ext cx="1737360" cy="1737360"/>
          </a:xfrm>
          <a:prstGeom prst="ellipse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C3BD35-DADE-78A3-1E6D-A467AB806E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14867" r="34740" b="44179"/>
          <a:stretch>
            <a:fillRect/>
          </a:stretch>
        </p:blipFill>
        <p:spPr>
          <a:xfrm>
            <a:off x="5227320" y="3924220"/>
            <a:ext cx="1737360" cy="1737360"/>
          </a:xfrm>
          <a:prstGeom prst="ellipse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53658-DC3D-1968-6890-A991F561C2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158" y="206554"/>
            <a:ext cx="3038742" cy="5486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CD1947-20BB-9B44-B2F5-4CD08043A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30533" r="46708"/>
          <a:stretch>
            <a:fillRect/>
          </a:stretch>
        </p:blipFill>
        <p:spPr>
          <a:xfrm rot="19810537" flipH="1">
            <a:off x="8844747" y="5711215"/>
            <a:ext cx="4710954" cy="2593369"/>
          </a:xfrm>
          <a:prstGeom prst="flowChartMerge">
            <a:avLst/>
          </a:prstGeom>
          <a:effectLst>
            <a:softEdge rad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B7E626-4496-D9A6-C1F9-2B8AE74A87B3}"/>
              </a:ext>
            </a:extLst>
          </p:cNvPr>
          <p:cNvSpPr txBox="1"/>
          <p:nvPr/>
        </p:nvSpPr>
        <p:spPr>
          <a:xfrm>
            <a:off x="3956627" y="2782669"/>
            <a:ext cx="3122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Allegany HRDC</a:t>
            </a:r>
            <a:br>
              <a:rPr lang="en-US" dirty="0"/>
            </a:br>
            <a:r>
              <a:rPr lang="en-US" dirty="0"/>
              <a:t> TBD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03640-1BA0-E65F-B53E-1A5298CE96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4976" r="5143" b="4810"/>
          <a:stretch>
            <a:fillRect/>
          </a:stretch>
        </p:blipFill>
        <p:spPr>
          <a:xfrm>
            <a:off x="159100" y="56753"/>
            <a:ext cx="1249152" cy="125378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526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E98094F-8114-2382-CAA9-84E9FECD5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E5F5176-3322-2225-106C-493BE8B26C9B}"/>
              </a:ext>
            </a:extLst>
          </p:cNvPr>
          <p:cNvSpPr txBox="1"/>
          <p:nvPr/>
        </p:nvSpPr>
        <p:spPr>
          <a:xfrm>
            <a:off x="3049172" y="3254885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3780814-E867-C8C8-96B0-262FFFBD7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5E06076-31E7-53E2-B59C-50C00CCB9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AA44ED-E8B1-B36F-2C64-FA31607336C9}"/>
              </a:ext>
            </a:extLst>
          </p:cNvPr>
          <p:cNvSpPr/>
          <p:nvPr/>
        </p:nvSpPr>
        <p:spPr>
          <a:xfrm>
            <a:off x="3590925" y="2924175"/>
            <a:ext cx="1236675" cy="3136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DD9180-760D-F2FA-62A2-01F0DC18B10F}"/>
              </a:ext>
            </a:extLst>
          </p:cNvPr>
          <p:cNvSpPr txBox="1"/>
          <p:nvPr/>
        </p:nvSpPr>
        <p:spPr>
          <a:xfrm>
            <a:off x="808738" y="1039523"/>
            <a:ext cx="10574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4A98"/>
                </a:solidFill>
              </a:rPr>
              <a:t>Public Transit</a:t>
            </a:r>
            <a:r>
              <a:rPr lang="en-US" sz="4000" dirty="0">
                <a:solidFill>
                  <a:srgbClr val="004A98"/>
                </a:solidFill>
              </a:rPr>
              <a:t>: 	All About People’s Mobility</a:t>
            </a:r>
          </a:p>
        </p:txBody>
      </p:sp>
      <p:sp>
        <p:nvSpPr>
          <p:cNvPr id="17" name="Arrow: Left-Right 16">
            <a:extLst>
              <a:ext uri="{FF2B5EF4-FFF2-40B4-BE49-F238E27FC236}">
                <a16:creationId xmlns:a16="http://schemas.microsoft.com/office/drawing/2014/main" id="{30D22731-606B-6AA8-EA96-41BCE18F4F1E}"/>
              </a:ext>
            </a:extLst>
          </p:cNvPr>
          <p:cNvSpPr/>
          <p:nvPr/>
        </p:nvSpPr>
        <p:spPr>
          <a:xfrm>
            <a:off x="1062038" y="4579951"/>
            <a:ext cx="10067925" cy="831679"/>
          </a:xfrm>
          <a:prstGeom prst="leftRightArrow">
            <a:avLst/>
          </a:prstGeom>
          <a:solidFill>
            <a:srgbClr val="0070C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DD06C"/>
                </a:solidFill>
              </a:rPr>
              <a:t>Make it a Conversation</a:t>
            </a:r>
            <a:endParaRPr lang="en-US" sz="4000" dirty="0">
              <a:solidFill>
                <a:srgbClr val="FDD06C"/>
              </a:solidFill>
            </a:endParaRPr>
          </a:p>
        </p:txBody>
      </p:sp>
      <p:pic>
        <p:nvPicPr>
          <p:cNvPr id="11" name="Picture 2" descr="Queue Of People Waiting At Bus Stop. People waiting their bus at bus stop.  City community transport concept illustration with diverse multiethnic  young commuters standing together. Stock Photo | Adobe Stock">
            <a:extLst>
              <a:ext uri="{FF2B5EF4-FFF2-40B4-BE49-F238E27FC236}">
                <a16:creationId xmlns:a16="http://schemas.microsoft.com/office/drawing/2014/main" id="{B923F8DA-C77A-9DE2-2F78-927EE0A3B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35" y="2081562"/>
            <a:ext cx="2878920" cy="192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5AFA56-1494-BC83-53BA-6D67E19C655E}"/>
              </a:ext>
            </a:extLst>
          </p:cNvPr>
          <p:cNvSpPr txBox="1"/>
          <p:nvPr/>
        </p:nvSpPr>
        <p:spPr>
          <a:xfrm>
            <a:off x="1500063" y="3963452"/>
            <a:ext cx="1779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Demand</a:t>
            </a:r>
            <a:r>
              <a:rPr lang="en-US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D342DF-C714-64E3-C113-45DCE5FA1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163" y="2081562"/>
            <a:ext cx="2880359" cy="192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6B15DAA-5B2F-7B66-1201-193061CA22D6}"/>
              </a:ext>
            </a:extLst>
          </p:cNvPr>
          <p:cNvSpPr txBox="1"/>
          <p:nvPr/>
        </p:nvSpPr>
        <p:spPr>
          <a:xfrm>
            <a:off x="8916509" y="3963452"/>
            <a:ext cx="1779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Service </a:t>
            </a:r>
            <a:r>
              <a:rPr lang="en-US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DED548-3FE0-77B3-93CC-AF0DFD202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345" y="2081562"/>
            <a:ext cx="2441310" cy="192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D16C805-2D97-0D8F-2909-49AF1AF13DB0}"/>
              </a:ext>
            </a:extLst>
          </p:cNvPr>
          <p:cNvSpPr txBox="1"/>
          <p:nvPr/>
        </p:nvSpPr>
        <p:spPr>
          <a:xfrm>
            <a:off x="4976469" y="3963452"/>
            <a:ext cx="2239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Fulfillment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083A6B-E128-6E3B-CF76-E29ECD646E8E}"/>
              </a:ext>
            </a:extLst>
          </p:cNvPr>
          <p:cNvSpPr txBox="1"/>
          <p:nvPr/>
        </p:nvSpPr>
        <p:spPr>
          <a:xfrm>
            <a:off x="8675986" y="5405003"/>
            <a:ext cx="2086863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Intelligent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108554-4D1B-AACF-C1BD-1EF1296708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158" y="206554"/>
            <a:ext cx="3038742" cy="54864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FA0F14B-328C-4825-452C-96E5A8A6DD1B}"/>
              </a:ext>
            </a:extLst>
          </p:cNvPr>
          <p:cNvSpPr txBox="1"/>
          <p:nvPr/>
        </p:nvSpPr>
        <p:spPr>
          <a:xfrm>
            <a:off x="1290809" y="5405003"/>
            <a:ext cx="1971384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Intuitive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DA17E6-47DF-E165-8F27-8DF5DDBA99AF}"/>
              </a:ext>
            </a:extLst>
          </p:cNvPr>
          <p:cNvSpPr txBox="1"/>
          <p:nvPr/>
        </p:nvSpPr>
        <p:spPr>
          <a:xfrm>
            <a:off x="3608874" y="5405003"/>
            <a:ext cx="2086862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Integrated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1A98FC-44C4-6043-E063-1C68FCB8613E}"/>
              </a:ext>
            </a:extLst>
          </p:cNvPr>
          <p:cNvSpPr txBox="1"/>
          <p:nvPr/>
        </p:nvSpPr>
        <p:spPr>
          <a:xfrm>
            <a:off x="6042417" y="5405003"/>
            <a:ext cx="2286887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Interactive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32A608-36CB-EE45-CFC3-E4D986B140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" t="28493" r="8754" b="21929"/>
          <a:stretch>
            <a:fillRect/>
          </a:stretch>
        </p:blipFill>
        <p:spPr>
          <a:xfrm>
            <a:off x="-1208605" y="-483572"/>
            <a:ext cx="11005212" cy="18508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5EB6CF-F3F6-DC0C-F24E-4A5BDD77D4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4976" r="5143" b="4810"/>
          <a:stretch>
            <a:fillRect/>
          </a:stretch>
        </p:blipFill>
        <p:spPr>
          <a:xfrm>
            <a:off x="159100" y="56753"/>
            <a:ext cx="1249152" cy="125378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6597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1" grpId="0"/>
      <p:bldP spid="25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F395F53-5367-A6FE-2E3D-621FE868C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FE83FE-D625-59AE-D8DF-3FD2AD962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4205" flipH="1">
            <a:off x="2443582" y="-1890321"/>
            <a:ext cx="12192000" cy="3733265"/>
          </a:xfrm>
          <a:prstGeom prst="rect">
            <a:avLst/>
          </a:prstGeom>
          <a:effectLst>
            <a:softEdge rad="0"/>
          </a:effectLst>
        </p:spPr>
      </p:pic>
      <p:sp>
        <p:nvSpPr>
          <p:cNvPr id="13" name="Header Text">
            <a:extLst>
              <a:ext uri="{FF2B5EF4-FFF2-40B4-BE49-F238E27FC236}">
                <a16:creationId xmlns:a16="http://schemas.microsoft.com/office/drawing/2014/main" id="{B2D787F9-50D9-F1C2-89AB-F88F9C389D1C}"/>
              </a:ext>
            </a:extLst>
          </p:cNvPr>
          <p:cNvSpPr txBox="1"/>
          <p:nvPr/>
        </p:nvSpPr>
        <p:spPr>
          <a:xfrm>
            <a:off x="181286" y="125478"/>
            <a:ext cx="7962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4A9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Riders Voyage  </a:t>
            </a:r>
            <a:r>
              <a:rPr lang="en-US" sz="4000" dirty="0">
                <a:solidFill>
                  <a:srgbClr val="004A9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 </a:t>
            </a:r>
          </a:p>
        </p:txBody>
      </p:sp>
      <p:pic>
        <p:nvPicPr>
          <p:cNvPr id="34" name="Hitchhiker">
            <a:extLst>
              <a:ext uri="{FF2B5EF4-FFF2-40B4-BE49-F238E27FC236}">
                <a16:creationId xmlns:a16="http://schemas.microsoft.com/office/drawing/2014/main" id="{794F94A5-FF8D-DB3A-8D6A-2417FE7AF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135" y="662348"/>
            <a:ext cx="4041151" cy="6067163"/>
          </a:xfrm>
          <a:prstGeom prst="rect">
            <a:avLst/>
          </a:prstGeom>
        </p:spPr>
      </p:pic>
      <p:sp>
        <p:nvSpPr>
          <p:cNvPr id="15" name="Hitchhiking Text">
            <a:extLst>
              <a:ext uri="{FF2B5EF4-FFF2-40B4-BE49-F238E27FC236}">
                <a16:creationId xmlns:a16="http://schemas.microsoft.com/office/drawing/2014/main" id="{62EC72F4-ACB9-6A17-649B-33CEAB8AD23E}"/>
              </a:ext>
            </a:extLst>
          </p:cNvPr>
          <p:cNvSpPr txBox="1"/>
          <p:nvPr/>
        </p:nvSpPr>
        <p:spPr>
          <a:xfrm>
            <a:off x="7201062" y="2351782"/>
            <a:ext cx="384633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u="sng" dirty="0"/>
              <a:t>19xx</a:t>
            </a:r>
          </a:p>
          <a:p>
            <a:r>
              <a:rPr lang="en-US" sz="5400" b="1" dirty="0"/>
              <a:t>Hitchhiking</a:t>
            </a:r>
          </a:p>
        </p:txBody>
      </p:sp>
      <p:sp>
        <p:nvSpPr>
          <p:cNvPr id="3" name="Phone Lady Text">
            <a:extLst>
              <a:ext uri="{FF2B5EF4-FFF2-40B4-BE49-F238E27FC236}">
                <a16:creationId xmlns:a16="http://schemas.microsoft.com/office/drawing/2014/main" id="{536736B6-F9CD-FE06-C6B8-D7D143F0F2B8}"/>
              </a:ext>
            </a:extLst>
          </p:cNvPr>
          <p:cNvSpPr txBox="1"/>
          <p:nvPr/>
        </p:nvSpPr>
        <p:spPr>
          <a:xfrm>
            <a:off x="7193042" y="2351782"/>
            <a:ext cx="398830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u="sng" dirty="0"/>
              <a:t>19xx</a:t>
            </a:r>
          </a:p>
          <a:p>
            <a:r>
              <a:rPr lang="en-US" sz="5400" b="1" dirty="0"/>
              <a:t>Standard Phone with Long Cord</a:t>
            </a:r>
          </a:p>
        </p:txBody>
      </p:sp>
      <p:pic>
        <p:nvPicPr>
          <p:cNvPr id="2" name="Phone Lady">
            <a:extLst>
              <a:ext uri="{FF2B5EF4-FFF2-40B4-BE49-F238E27FC236}">
                <a16:creationId xmlns:a16="http://schemas.microsoft.com/office/drawing/2014/main" id="{6F6923D0-8D41-CA52-D406-65EBCD07B6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36" b="3181"/>
          <a:stretch>
            <a:fillRect/>
          </a:stretch>
        </p:blipFill>
        <p:spPr>
          <a:xfrm>
            <a:off x="1421085" y="1087418"/>
            <a:ext cx="5065941" cy="4683164"/>
          </a:xfrm>
          <a:prstGeom prst="roundRect">
            <a:avLst>
              <a:gd name="adj" fmla="val 6272"/>
            </a:avLst>
          </a:prstGeom>
        </p:spPr>
      </p:pic>
      <p:pic>
        <p:nvPicPr>
          <p:cNvPr id="5" name="Pamphlet 2">
            <a:extLst>
              <a:ext uri="{FF2B5EF4-FFF2-40B4-BE49-F238E27FC236}">
                <a16:creationId xmlns:a16="http://schemas.microsoft.com/office/drawing/2014/main" id="{3EF01360-AD40-F245-CAB1-74DA1EC18B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5" b="89824" l="2653" r="97755">
                        <a14:foregroundMark x1="2857" y1="16243" x2="21633" y2="17613"/>
                        <a14:foregroundMark x1="3878" y1="62622" x2="3980" y2="84344"/>
                        <a14:foregroundMark x1="4694" y1="58708" x2="5816" y2="72798"/>
                        <a14:foregroundMark x1="3469" y1="56947" x2="3469" y2="75538"/>
                        <a14:foregroundMark x1="74082" y1="24462" x2="88061" y2="44814"/>
                        <a14:foregroundMark x1="88061" y1="44814" x2="88469" y2="45793"/>
                        <a14:foregroundMark x1="71327" y1="15460" x2="80714" y2="15264"/>
                        <a14:foregroundMark x1="80714" y1="15264" x2="96633" y2="16634"/>
                        <a14:foregroundMark x1="96224" y1="28963" x2="96020" y2="83366"/>
                        <a14:foregroundMark x1="97755" y1="41292" x2="97449" y2="46184"/>
                        <a14:foregroundMark x1="97551" y1="52838" x2="97551" y2="56360"/>
                        <a14:foregroundMark x1="97449" y1="58121" x2="97449" y2="64971"/>
                        <a14:foregroundMark x1="97653" y1="59687" x2="97449" y2="71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19" y="4149214"/>
            <a:ext cx="5771842" cy="30096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amphlet 1">
            <a:extLst>
              <a:ext uri="{FF2B5EF4-FFF2-40B4-BE49-F238E27FC236}">
                <a16:creationId xmlns:a16="http://schemas.microsoft.com/office/drawing/2014/main" id="{930B266E-698C-D85E-41F5-68669B1A3F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0" b="93301" l="2365" r="96847">
                        <a14:foregroundMark x1="1914" y1="27288" x2="8446" y2="27288"/>
                        <a14:foregroundMark x1="8446" y1="27288" x2="20833" y2="26634"/>
                        <a14:foregroundMark x1="2365" y1="27451" x2="9234" y2="26961"/>
                        <a14:foregroundMark x1="10923" y1="93627" x2="28378" y2="89869"/>
                        <a14:foregroundMark x1="47635" y1="75327" x2="53378" y2="76307"/>
                        <a14:foregroundMark x1="53378" y1="76471" x2="54167" y2="76471"/>
                        <a14:foregroundMark x1="36486" y1="8824" x2="36486" y2="8170"/>
                        <a14:foregroundMark x1="35135" y1="9967" x2="23086" y2="10948"/>
                        <a14:foregroundMark x1="88288" y1="21405" x2="96847" y2="22876"/>
                        <a14:foregroundMark x1="27815" y1="84477" x2="28604" y2="90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3" y="950070"/>
            <a:ext cx="6019511" cy="4148582"/>
          </a:xfrm>
          <a:prstGeom prst="rect">
            <a:avLst/>
          </a:prstGeom>
          <a:effectLst>
            <a:outerShdw blurRad="1016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Pamphlet Text">
            <a:extLst>
              <a:ext uri="{FF2B5EF4-FFF2-40B4-BE49-F238E27FC236}">
                <a16:creationId xmlns:a16="http://schemas.microsoft.com/office/drawing/2014/main" id="{238E9BDE-6E02-5F32-A7F7-4EE2A3E599CD}"/>
              </a:ext>
            </a:extLst>
          </p:cNvPr>
          <p:cNvSpPr txBox="1"/>
          <p:nvPr/>
        </p:nvSpPr>
        <p:spPr>
          <a:xfrm>
            <a:off x="7201061" y="2351782"/>
            <a:ext cx="499093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u="sng" dirty="0"/>
              <a:t>19xx</a:t>
            </a:r>
          </a:p>
          <a:p>
            <a:r>
              <a:rPr lang="en-US" sz="5400" b="1" dirty="0"/>
              <a:t>Pamphlet</a:t>
            </a:r>
          </a:p>
          <a:p>
            <a:r>
              <a:rPr lang="en-US" sz="5400" b="1" dirty="0"/>
              <a:t>     &amp; Scheduling</a:t>
            </a:r>
          </a:p>
        </p:txBody>
      </p:sp>
      <p:pic>
        <p:nvPicPr>
          <p:cNvPr id="40" name="Motorola Suitcase">
            <a:extLst>
              <a:ext uri="{FF2B5EF4-FFF2-40B4-BE49-F238E27FC236}">
                <a16:creationId xmlns:a16="http://schemas.microsoft.com/office/drawing/2014/main" id="{A7622AE5-6731-16FB-4C9E-6432A62C40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7546" y="981224"/>
            <a:ext cx="4313516" cy="5260742"/>
          </a:xfrm>
          <a:prstGeom prst="rect">
            <a:avLst/>
          </a:prstGeom>
        </p:spPr>
      </p:pic>
      <p:sp>
        <p:nvSpPr>
          <p:cNvPr id="42" name="Motorala Suitcase Text">
            <a:extLst>
              <a:ext uri="{FF2B5EF4-FFF2-40B4-BE49-F238E27FC236}">
                <a16:creationId xmlns:a16="http://schemas.microsoft.com/office/drawing/2014/main" id="{CD6E6E47-F320-7904-03C0-AFAF404D286B}"/>
              </a:ext>
            </a:extLst>
          </p:cNvPr>
          <p:cNvSpPr txBox="1"/>
          <p:nvPr/>
        </p:nvSpPr>
        <p:spPr>
          <a:xfrm>
            <a:off x="7201062" y="2351782"/>
            <a:ext cx="431351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u="sng" dirty="0"/>
              <a:t>1985</a:t>
            </a:r>
          </a:p>
          <a:p>
            <a:r>
              <a:rPr lang="en-US" sz="5400" b="1" dirty="0"/>
              <a:t>Motorola Suitcase</a:t>
            </a:r>
          </a:p>
        </p:txBody>
      </p:sp>
      <p:pic>
        <p:nvPicPr>
          <p:cNvPr id="45" name="Motorola Brick">
            <a:extLst>
              <a:ext uri="{FF2B5EF4-FFF2-40B4-BE49-F238E27FC236}">
                <a16:creationId xmlns:a16="http://schemas.microsoft.com/office/drawing/2014/main" id="{81680441-66B0-5C9F-5567-D80AA83876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621" y="0"/>
            <a:ext cx="5967663" cy="7056526"/>
          </a:xfrm>
          <a:prstGeom prst="rect">
            <a:avLst/>
          </a:prstGeom>
        </p:spPr>
      </p:pic>
      <p:sp>
        <p:nvSpPr>
          <p:cNvPr id="43" name="Motorola Brick Text">
            <a:extLst>
              <a:ext uri="{FF2B5EF4-FFF2-40B4-BE49-F238E27FC236}">
                <a16:creationId xmlns:a16="http://schemas.microsoft.com/office/drawing/2014/main" id="{87E5E868-0CBA-CA61-D65A-82A2E593A45F}"/>
              </a:ext>
            </a:extLst>
          </p:cNvPr>
          <p:cNvSpPr txBox="1"/>
          <p:nvPr/>
        </p:nvSpPr>
        <p:spPr>
          <a:xfrm>
            <a:off x="7201062" y="2351781"/>
            <a:ext cx="431351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u="sng" dirty="0"/>
              <a:t>1990</a:t>
            </a:r>
          </a:p>
          <a:p>
            <a:r>
              <a:rPr lang="en-US" sz="5400" b="1" dirty="0"/>
              <a:t>Motorola Brick</a:t>
            </a:r>
          </a:p>
        </p:txBody>
      </p:sp>
      <p:pic>
        <p:nvPicPr>
          <p:cNvPr id="47" name="Nextel">
            <a:extLst>
              <a:ext uri="{FF2B5EF4-FFF2-40B4-BE49-F238E27FC236}">
                <a16:creationId xmlns:a16="http://schemas.microsoft.com/office/drawing/2014/main" id="{72770909-9D7F-8B4C-D5F5-D3DF64CFED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7" r="19435"/>
          <a:stretch>
            <a:fillRect/>
          </a:stretch>
        </p:blipFill>
        <p:spPr>
          <a:xfrm>
            <a:off x="2318513" y="1023182"/>
            <a:ext cx="4582510" cy="5395648"/>
          </a:xfrm>
          <a:prstGeom prst="rect">
            <a:avLst/>
          </a:prstGeom>
        </p:spPr>
      </p:pic>
      <p:sp>
        <p:nvSpPr>
          <p:cNvPr id="48" name="Nextel Text">
            <a:extLst>
              <a:ext uri="{FF2B5EF4-FFF2-40B4-BE49-F238E27FC236}">
                <a16:creationId xmlns:a16="http://schemas.microsoft.com/office/drawing/2014/main" id="{94415190-B51D-1C40-0E92-AA2FC9CC7EDB}"/>
              </a:ext>
            </a:extLst>
          </p:cNvPr>
          <p:cNvSpPr txBox="1"/>
          <p:nvPr/>
        </p:nvSpPr>
        <p:spPr>
          <a:xfrm>
            <a:off x="7201062" y="2379851"/>
            <a:ext cx="481948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2000</a:t>
            </a:r>
          </a:p>
          <a:p>
            <a:r>
              <a:rPr lang="en-US" sz="5400" b="1" dirty="0"/>
              <a:t>Nextel</a:t>
            </a:r>
          </a:p>
          <a:p>
            <a:r>
              <a:rPr lang="en-US" sz="4800" i="1" dirty="0"/>
              <a:t>GPS In Phones</a:t>
            </a:r>
          </a:p>
        </p:txBody>
      </p:sp>
      <p:pic>
        <p:nvPicPr>
          <p:cNvPr id="50" name="Blackberry">
            <a:extLst>
              <a:ext uri="{FF2B5EF4-FFF2-40B4-BE49-F238E27FC236}">
                <a16:creationId xmlns:a16="http://schemas.microsoft.com/office/drawing/2014/main" id="{C63C5A9A-2DD3-B890-2FB1-8045AA8494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4" t="7198" r="21786" b="14308"/>
          <a:stretch/>
        </p:blipFill>
        <p:spPr>
          <a:xfrm>
            <a:off x="1456945" y="1004380"/>
            <a:ext cx="5888542" cy="5383097"/>
          </a:xfrm>
          <a:prstGeom prst="rect">
            <a:avLst/>
          </a:prstGeom>
        </p:spPr>
      </p:pic>
      <p:sp>
        <p:nvSpPr>
          <p:cNvPr id="51" name="Blackberry Text">
            <a:extLst>
              <a:ext uri="{FF2B5EF4-FFF2-40B4-BE49-F238E27FC236}">
                <a16:creationId xmlns:a16="http://schemas.microsoft.com/office/drawing/2014/main" id="{B4EA9A1B-497A-ADEA-AD2D-A64763C820E4}"/>
              </a:ext>
            </a:extLst>
          </p:cNvPr>
          <p:cNvSpPr txBox="1"/>
          <p:nvPr/>
        </p:nvSpPr>
        <p:spPr>
          <a:xfrm>
            <a:off x="7212410" y="2374938"/>
            <a:ext cx="514151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u="sng" dirty="0"/>
              <a:t>2005</a:t>
            </a:r>
          </a:p>
          <a:p>
            <a:r>
              <a:rPr lang="en-US" sz="5400" b="1" dirty="0"/>
              <a:t>BlackBerry</a:t>
            </a:r>
          </a:p>
          <a:p>
            <a:r>
              <a:rPr lang="en-US" sz="4800" i="1" dirty="0"/>
              <a:t>Graphic Screens On Phones</a:t>
            </a:r>
          </a:p>
        </p:txBody>
      </p:sp>
      <p:pic>
        <p:nvPicPr>
          <p:cNvPr id="53" name="iPhone">
            <a:extLst>
              <a:ext uri="{FF2B5EF4-FFF2-40B4-BE49-F238E27FC236}">
                <a16:creationId xmlns:a16="http://schemas.microsoft.com/office/drawing/2014/main" id="{D3421075-43D2-BD82-E299-B27ABB8733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9" t="3281" r="15204"/>
          <a:stretch>
            <a:fillRect/>
          </a:stretch>
        </p:blipFill>
        <p:spPr>
          <a:xfrm>
            <a:off x="1330848" y="981075"/>
            <a:ext cx="5888542" cy="5620378"/>
          </a:xfrm>
          <a:prstGeom prst="rect">
            <a:avLst/>
          </a:prstGeom>
        </p:spPr>
      </p:pic>
      <p:sp>
        <p:nvSpPr>
          <p:cNvPr id="54" name="iPhone Text">
            <a:extLst>
              <a:ext uri="{FF2B5EF4-FFF2-40B4-BE49-F238E27FC236}">
                <a16:creationId xmlns:a16="http://schemas.microsoft.com/office/drawing/2014/main" id="{AD65AFAB-E8DC-A36F-62D3-CB2E24EDA2C4}"/>
              </a:ext>
            </a:extLst>
          </p:cNvPr>
          <p:cNvSpPr txBox="1"/>
          <p:nvPr/>
        </p:nvSpPr>
        <p:spPr>
          <a:xfrm>
            <a:off x="7212450" y="2386109"/>
            <a:ext cx="488429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u="sng" dirty="0"/>
              <a:t>2012</a:t>
            </a:r>
          </a:p>
          <a:p>
            <a:r>
              <a:rPr lang="en-US" sz="5400" b="1" dirty="0"/>
              <a:t>iPhone &amp; Apps</a:t>
            </a:r>
          </a:p>
          <a:p>
            <a:r>
              <a:rPr lang="en-US" sz="4800" i="1" dirty="0"/>
              <a:t>A New Era</a:t>
            </a:r>
          </a:p>
        </p:txBody>
      </p:sp>
      <p:pic>
        <p:nvPicPr>
          <p:cNvPr id="76" name="Wearables">
            <a:extLst>
              <a:ext uri="{FF2B5EF4-FFF2-40B4-BE49-F238E27FC236}">
                <a16:creationId xmlns:a16="http://schemas.microsoft.com/office/drawing/2014/main" id="{121F9EB6-A9E0-D2A3-9E41-9056B29135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1" t="6574" r="22137" b="2643"/>
          <a:stretch/>
        </p:blipFill>
        <p:spPr>
          <a:xfrm>
            <a:off x="1386696" y="981224"/>
            <a:ext cx="5551567" cy="5426088"/>
          </a:xfrm>
          <a:prstGeom prst="ellipse">
            <a:avLst/>
          </a:prstGeom>
        </p:spPr>
      </p:pic>
      <p:sp>
        <p:nvSpPr>
          <p:cNvPr id="77" name="Wearables Text">
            <a:extLst>
              <a:ext uri="{FF2B5EF4-FFF2-40B4-BE49-F238E27FC236}">
                <a16:creationId xmlns:a16="http://schemas.microsoft.com/office/drawing/2014/main" id="{C4CA0DF8-4096-7969-FEDA-A4E96C8E0CF9}"/>
              </a:ext>
            </a:extLst>
          </p:cNvPr>
          <p:cNvSpPr txBox="1"/>
          <p:nvPr/>
        </p:nvSpPr>
        <p:spPr>
          <a:xfrm>
            <a:off x="7230779" y="2379850"/>
            <a:ext cx="461886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u="sng" dirty="0"/>
              <a:t>2025</a:t>
            </a:r>
            <a:r>
              <a:rPr lang="en-US" sz="8000" b="1" dirty="0"/>
              <a:t>+</a:t>
            </a:r>
          </a:p>
          <a:p>
            <a:r>
              <a:rPr lang="en-US" sz="5400" b="1" dirty="0"/>
              <a:t>Wearables</a:t>
            </a:r>
          </a:p>
          <a:p>
            <a:r>
              <a:rPr lang="en-US" sz="4800" i="1" dirty="0"/>
              <a:t>Intuitive, Interactive, Intelligent</a:t>
            </a: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90917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8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xit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8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xit" presetSubtype="8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xit" presetSubtype="8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8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ntr" presetSubtype="2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xit" presetSubtype="8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8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xit" presetSubtype="8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8" fill="hold" grpId="1" nodeType="withEffect">
                                  <p:stCondLst>
                                    <p:cond delay="3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ntr" presetSubtype="2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2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xit" presetSubtype="8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8" fill="hold" grpId="1" nodeType="withEffect">
                                  <p:stCondLst>
                                    <p:cond delay="4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ntr" presetSubtype="2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2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  <p:bldP spid="12" grpId="0"/>
      <p:bldP spid="12" grpId="1"/>
      <p:bldP spid="42" grpId="0"/>
      <p:bldP spid="42" grpId="1"/>
      <p:bldP spid="43" grpId="0"/>
      <p:bldP spid="43" grpId="1"/>
      <p:bldP spid="48" grpId="0"/>
      <p:bldP spid="48" grpId="1"/>
      <p:bldP spid="51" grpId="0"/>
      <p:bldP spid="51" grpId="1"/>
      <p:bldP spid="54" grpId="0"/>
      <p:bldP spid="54" grpId="1"/>
      <p:bldP spid="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B5854DB-82F7-624D-BFAB-E65D729B2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14A2FC-D5A6-203A-BE84-B06B415EC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1" y="1080565"/>
            <a:ext cx="7403459" cy="4376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5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9AA60C-3334-4E29-3454-1E314D668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4205" flipH="1">
            <a:off x="2443582" y="-1890321"/>
            <a:ext cx="12192000" cy="3733265"/>
          </a:xfrm>
          <a:prstGeom prst="rect">
            <a:avLst/>
          </a:prstGeom>
          <a:effectLst>
            <a:softEdge rad="0"/>
          </a:effectLst>
        </p:spPr>
      </p:pic>
      <p:sp>
        <p:nvSpPr>
          <p:cNvPr id="13" name="Header Text">
            <a:extLst>
              <a:ext uri="{FF2B5EF4-FFF2-40B4-BE49-F238E27FC236}">
                <a16:creationId xmlns:a16="http://schemas.microsoft.com/office/drawing/2014/main" id="{727EA755-C9D9-8DE4-F56E-223E6FE095E8}"/>
              </a:ext>
            </a:extLst>
          </p:cNvPr>
          <p:cNvSpPr txBox="1"/>
          <p:nvPr/>
        </p:nvSpPr>
        <p:spPr>
          <a:xfrm>
            <a:off x="181286" y="125478"/>
            <a:ext cx="7962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4A9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Vintage Dispatch Radios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DB8484-9E86-1084-34AD-4C58B00C20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 t="2031" r="8516"/>
          <a:stretch>
            <a:fillRect/>
          </a:stretch>
        </p:blipFill>
        <p:spPr>
          <a:xfrm>
            <a:off x="7033882" y="2497003"/>
            <a:ext cx="4860987" cy="3979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5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9403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3A40052-BA30-3EDD-2A53-031DE56D9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6AC230-D8C0-8F8D-261C-3D22B1DE6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4205" flipH="1">
            <a:off x="2443582" y="-1890321"/>
            <a:ext cx="12192000" cy="3733265"/>
          </a:xfrm>
          <a:prstGeom prst="rect">
            <a:avLst/>
          </a:prstGeom>
          <a:effectLst>
            <a:softEdge rad="0"/>
          </a:effectLst>
        </p:spPr>
      </p:pic>
      <p:sp>
        <p:nvSpPr>
          <p:cNvPr id="13" name="Header Text">
            <a:extLst>
              <a:ext uri="{FF2B5EF4-FFF2-40B4-BE49-F238E27FC236}">
                <a16:creationId xmlns:a16="http://schemas.microsoft.com/office/drawing/2014/main" id="{C988ADC7-A189-EB01-74E1-114D7E5EC501}"/>
              </a:ext>
            </a:extLst>
          </p:cNvPr>
          <p:cNvSpPr txBox="1"/>
          <p:nvPr/>
        </p:nvSpPr>
        <p:spPr>
          <a:xfrm>
            <a:off x="181286" y="125478"/>
            <a:ext cx="7962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4A9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Analog Two-Way </a:t>
            </a:r>
            <a:r>
              <a:rPr lang="en-US" sz="4000" dirty="0">
                <a:solidFill>
                  <a:srgbClr val="004A9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Dispatch Radio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144B8-413D-314E-83F0-1103E9CDE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08" y="3505198"/>
            <a:ext cx="5554938" cy="33528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EEDB07-985A-7BE4-3308-A91FB36E7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025" y="1241399"/>
            <a:ext cx="4251959" cy="2834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5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3EB1E6-BBBC-2F09-FE25-EBEA614B9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3075" y="1241399"/>
            <a:ext cx="5016900" cy="2834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5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4321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CBC1057-FDE0-3AC3-C9EA-A6483E4BB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C49FDD-E691-3754-8676-06806AB98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4205" flipH="1">
            <a:off x="2443582" y="-1890321"/>
            <a:ext cx="12192000" cy="373326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F4BCDF-3E32-F6D9-5556-05CB38D98D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657"/>
          <a:stretch>
            <a:fillRect/>
          </a:stretch>
        </p:blipFill>
        <p:spPr>
          <a:xfrm>
            <a:off x="333762" y="1424385"/>
            <a:ext cx="7085210" cy="3304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5000" dist="5000" dir="5400000" sy="-100000" algn="bl" rotWithShape="0"/>
          </a:effectLst>
        </p:spPr>
      </p:pic>
      <p:sp>
        <p:nvSpPr>
          <p:cNvPr id="4" name="Header Text">
            <a:extLst>
              <a:ext uri="{FF2B5EF4-FFF2-40B4-BE49-F238E27FC236}">
                <a16:creationId xmlns:a16="http://schemas.microsoft.com/office/drawing/2014/main" id="{FAB4D2D2-80F1-624E-E27B-5C04CE03BC7A}"/>
              </a:ext>
            </a:extLst>
          </p:cNvPr>
          <p:cNvSpPr txBox="1"/>
          <p:nvPr/>
        </p:nvSpPr>
        <p:spPr>
          <a:xfrm>
            <a:off x="181286" y="125478"/>
            <a:ext cx="7962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4A9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Analog Two-Way </a:t>
            </a:r>
            <a:r>
              <a:rPr lang="en-US" sz="4000" dirty="0">
                <a:solidFill>
                  <a:srgbClr val="004A9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Dispatch Radio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3D80AF-F14E-0B1D-572C-131F1CA36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r="4452"/>
          <a:stretch>
            <a:fillRect/>
          </a:stretch>
        </p:blipFill>
        <p:spPr>
          <a:xfrm>
            <a:off x="6934053" y="2945274"/>
            <a:ext cx="4952612" cy="3765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5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5438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FBBACC9-746E-DA14-D8E3-8190488C1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524085-9D9B-C1DA-DFC7-247291084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4205" flipH="1">
            <a:off x="2443582" y="-1890321"/>
            <a:ext cx="12192000" cy="3733265"/>
          </a:xfrm>
          <a:prstGeom prst="rect">
            <a:avLst/>
          </a:prstGeom>
          <a:effectLst>
            <a:softEdge rad="0"/>
          </a:effectLst>
        </p:spPr>
      </p:pic>
      <p:sp>
        <p:nvSpPr>
          <p:cNvPr id="13" name="Header Text">
            <a:extLst>
              <a:ext uri="{FF2B5EF4-FFF2-40B4-BE49-F238E27FC236}">
                <a16:creationId xmlns:a16="http://schemas.microsoft.com/office/drawing/2014/main" id="{C0BC1047-E043-AA64-5705-802CDD79F3FE}"/>
              </a:ext>
            </a:extLst>
          </p:cNvPr>
          <p:cNvSpPr txBox="1"/>
          <p:nvPr/>
        </p:nvSpPr>
        <p:spPr>
          <a:xfrm>
            <a:off x="181286" y="125478"/>
            <a:ext cx="7962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4A9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 &amp; Dispatch Voyage  </a:t>
            </a:r>
            <a:r>
              <a:rPr lang="en-US" sz="4000" dirty="0">
                <a:solidFill>
                  <a:srgbClr val="004A9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1B4B7B-9E80-6E66-B4E0-E6C5C521351A}"/>
              </a:ext>
            </a:extLst>
          </p:cNvPr>
          <p:cNvGrpSpPr/>
          <p:nvPr/>
        </p:nvGrpSpPr>
        <p:grpSpPr>
          <a:xfrm>
            <a:off x="554674" y="1013139"/>
            <a:ext cx="4022165" cy="5621910"/>
            <a:chOff x="76510" y="959865"/>
            <a:chExt cx="4133539" cy="562191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9BED16-D281-E43F-E124-7689884CF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17" b="5278"/>
            <a:stretch>
              <a:fillRect/>
            </a:stretch>
          </p:blipFill>
          <p:spPr>
            <a:xfrm>
              <a:off x="485775" y="1338706"/>
              <a:ext cx="3323000" cy="488111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00E17E-8C25-490A-373A-A6BE47EB3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0" y="959865"/>
              <a:ext cx="4133539" cy="562191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CC4EFBD-5247-7777-02D7-A5130B5CE3A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473" t="35102" r="2455"/>
          <a:stretch>
            <a:fillRect/>
          </a:stretch>
        </p:blipFill>
        <p:spPr>
          <a:xfrm>
            <a:off x="4767209" y="962819"/>
            <a:ext cx="6215865" cy="3474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4D0416-74E0-10AF-73BA-CA6C5564E25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8023" b="6517"/>
          <a:stretch>
            <a:fillRect/>
          </a:stretch>
        </p:blipFill>
        <p:spPr>
          <a:xfrm>
            <a:off x="6096000" y="3398389"/>
            <a:ext cx="5978127" cy="3383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7305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461335C-7811-F466-C331-A944EA17B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0C4473E-21B5-D3E4-3A64-A57F26DA5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987" y="2820096"/>
            <a:ext cx="13352929" cy="3200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CAC0CB-3D08-6992-F18F-46C55D4B1FD3}"/>
              </a:ext>
            </a:extLst>
          </p:cNvPr>
          <p:cNvSpPr txBox="1"/>
          <p:nvPr/>
        </p:nvSpPr>
        <p:spPr>
          <a:xfrm>
            <a:off x="3049172" y="3391365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68D211E-D7CC-CC27-DF52-062D10F08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906EF7E-05BE-9EC0-DF4E-040F967B4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11F17425-F81A-A20A-0614-FD97A5323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0" name="Header Rectangle">
            <a:extLst>
              <a:ext uri="{FF2B5EF4-FFF2-40B4-BE49-F238E27FC236}">
                <a16:creationId xmlns:a16="http://schemas.microsoft.com/office/drawing/2014/main" id="{77F15448-7244-14EF-8D6D-883477EB7E89}"/>
              </a:ext>
            </a:extLst>
          </p:cNvPr>
          <p:cNvSpPr/>
          <p:nvPr/>
        </p:nvSpPr>
        <p:spPr>
          <a:xfrm>
            <a:off x="0" y="1"/>
            <a:ext cx="12192000" cy="76869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Header Abstract" descr="A picture containing outdoor object, tree&#10;&#10;Description automatically generated">
            <a:extLst>
              <a:ext uri="{FF2B5EF4-FFF2-40B4-BE49-F238E27FC236}">
                <a16:creationId xmlns:a16="http://schemas.microsoft.com/office/drawing/2014/main" id="{7A357038-EC44-7B70-31A7-28DBAB85B3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87" b="34691"/>
          <a:stretch/>
        </p:blipFill>
        <p:spPr>
          <a:xfrm>
            <a:off x="0" y="1"/>
            <a:ext cx="12192000" cy="768692"/>
          </a:xfrm>
          <a:prstGeom prst="rect">
            <a:avLst/>
          </a:prstGeom>
        </p:spPr>
      </p:pic>
      <p:sp>
        <p:nvSpPr>
          <p:cNvPr id="13" name="Header Text">
            <a:extLst>
              <a:ext uri="{FF2B5EF4-FFF2-40B4-BE49-F238E27FC236}">
                <a16:creationId xmlns:a16="http://schemas.microsoft.com/office/drawing/2014/main" id="{369984CB-327F-E567-F397-FE3754CB658B}"/>
              </a:ext>
            </a:extLst>
          </p:cNvPr>
          <p:cNvSpPr txBox="1"/>
          <p:nvPr/>
        </p:nvSpPr>
        <p:spPr>
          <a:xfrm>
            <a:off x="67192" y="31155"/>
            <a:ext cx="11041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Technology –Today’s Building blocks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7790EC0-8151-019C-7524-077541142ADE}"/>
              </a:ext>
            </a:extLst>
          </p:cNvPr>
          <p:cNvGrpSpPr>
            <a:grpSpLocks noChangeAspect="1"/>
          </p:cNvGrpSpPr>
          <p:nvPr/>
        </p:nvGrpSpPr>
        <p:grpSpPr>
          <a:xfrm>
            <a:off x="3613809" y="4313420"/>
            <a:ext cx="1857025" cy="1828800"/>
            <a:chOff x="2666445" y="3092433"/>
            <a:chExt cx="1661042" cy="163579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42496CF-B1F5-048A-09D5-31FE44012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71" t="1466" r="53323" b="75703"/>
            <a:stretch/>
          </p:blipFill>
          <p:spPr>
            <a:xfrm>
              <a:off x="2666445" y="3112905"/>
              <a:ext cx="1627650" cy="1615323"/>
            </a:xfrm>
            <a:prstGeom prst="ellipse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6C4C627-D42B-56B9-779F-64284E307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55" t="73809" r="46839" b="3360"/>
            <a:stretch/>
          </p:blipFill>
          <p:spPr>
            <a:xfrm>
              <a:off x="2749698" y="3092433"/>
              <a:ext cx="1577789" cy="1565840"/>
            </a:xfrm>
            <a:prstGeom prst="ellipse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0A0F19-6A5D-7471-670A-9D4816D2CDED}"/>
              </a:ext>
            </a:extLst>
          </p:cNvPr>
          <p:cNvGrpSpPr>
            <a:grpSpLocks noChangeAspect="1"/>
          </p:cNvGrpSpPr>
          <p:nvPr/>
        </p:nvGrpSpPr>
        <p:grpSpPr>
          <a:xfrm>
            <a:off x="5222799" y="2240723"/>
            <a:ext cx="1842756" cy="1828800"/>
            <a:chOff x="2666445" y="3112905"/>
            <a:chExt cx="1627650" cy="161532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5147710-ECF2-9547-78BE-DC2BEB1EB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09" t="929" r="11085" b="76240"/>
            <a:stretch/>
          </p:blipFill>
          <p:spPr>
            <a:xfrm>
              <a:off x="2666445" y="3112905"/>
              <a:ext cx="1627650" cy="1615323"/>
            </a:xfrm>
            <a:prstGeom prst="ellipse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4C10696-F8CE-9F55-81DB-6D3B6F7D9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99" t="48882" r="46595" b="28287"/>
            <a:stretch/>
          </p:blipFill>
          <p:spPr>
            <a:xfrm>
              <a:off x="2666445" y="3152671"/>
              <a:ext cx="1577789" cy="1565840"/>
            </a:xfrm>
            <a:prstGeom prst="ellipse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862BFF7-297D-B7F6-BDD4-E17C55C4034E}"/>
              </a:ext>
            </a:extLst>
          </p:cNvPr>
          <p:cNvGrpSpPr>
            <a:grpSpLocks noChangeAspect="1"/>
          </p:cNvGrpSpPr>
          <p:nvPr/>
        </p:nvGrpSpPr>
        <p:grpSpPr>
          <a:xfrm>
            <a:off x="8214865" y="2240723"/>
            <a:ext cx="1835998" cy="1828800"/>
            <a:chOff x="2666445" y="3112905"/>
            <a:chExt cx="1627650" cy="162126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B3A14BB-58EF-4380-657C-045F79921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6" t="411" r="74358" b="76758"/>
            <a:stretch/>
          </p:blipFill>
          <p:spPr>
            <a:xfrm>
              <a:off x="2666445" y="3112905"/>
              <a:ext cx="1627650" cy="1615323"/>
            </a:xfrm>
            <a:prstGeom prst="ellipse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DF31C1D-53DA-5FDD-7582-41BA32AD9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71" t="48919" r="22623" b="28250"/>
            <a:stretch/>
          </p:blipFill>
          <p:spPr>
            <a:xfrm>
              <a:off x="2691375" y="3168334"/>
              <a:ext cx="1577789" cy="1565840"/>
            </a:xfrm>
            <a:prstGeom prst="ellipse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AF57CB3-D25D-F301-2B79-5362F01096C3}"/>
              </a:ext>
            </a:extLst>
          </p:cNvPr>
          <p:cNvGrpSpPr/>
          <p:nvPr/>
        </p:nvGrpSpPr>
        <p:grpSpPr>
          <a:xfrm>
            <a:off x="6854733" y="4487415"/>
            <a:ext cx="1561013" cy="1575784"/>
            <a:chOff x="6854733" y="4350935"/>
            <a:chExt cx="1561013" cy="1575784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A7F2FDD-7D0C-BD43-4DDC-697C5F25F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84" r="23684"/>
            <a:stretch>
              <a:fillRect/>
            </a:stretch>
          </p:blipFill>
          <p:spPr>
            <a:xfrm>
              <a:off x="6889879" y="4425409"/>
              <a:ext cx="1451037" cy="1451037"/>
            </a:xfrm>
            <a:prstGeom prst="ellipse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3A32D3-E55E-BB18-2D22-B30D547ED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4" t="-12422" b="1"/>
            <a:stretch>
              <a:fillRect/>
            </a:stretch>
          </p:blipFill>
          <p:spPr>
            <a:xfrm>
              <a:off x="6919377" y="4511428"/>
              <a:ext cx="1432080" cy="1325536"/>
            </a:xfrm>
            <a:prstGeom prst="ellipse">
              <a:avLst/>
            </a:prstGeom>
            <a:effectLst/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0A9F797-C925-473C-7F10-D12FFC73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38" t="75533" r="23941" b="4156"/>
            <a:stretch>
              <a:fillRect/>
            </a:stretch>
          </p:blipFill>
          <p:spPr>
            <a:xfrm>
              <a:off x="6854733" y="4350935"/>
              <a:ext cx="1561013" cy="1575784"/>
            </a:xfrm>
            <a:prstGeom prst="ellipse">
              <a:avLst/>
            </a:prstGeom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295FFA52-DBAA-7FDB-389E-2DD1E4DD72FC}"/>
              </a:ext>
            </a:extLst>
          </p:cNvPr>
          <p:cNvSpPr/>
          <p:nvPr/>
        </p:nvSpPr>
        <p:spPr>
          <a:xfrm>
            <a:off x="3881802" y="6033730"/>
            <a:ext cx="15013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78C2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TRIP BROKER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6A4CE17-5174-038E-BFC8-FF1A871C1E72}"/>
              </a:ext>
            </a:extLst>
          </p:cNvPr>
          <p:cNvSpPr/>
          <p:nvPr/>
        </p:nvSpPr>
        <p:spPr>
          <a:xfrm>
            <a:off x="6633476" y="6033730"/>
            <a:ext cx="20038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EE6B1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DISPATCH</a:t>
            </a:r>
          </a:p>
          <a:p>
            <a:pPr algn="ctr"/>
            <a:r>
              <a:rPr lang="en-US" sz="2000" dirty="0">
                <a:ln w="0"/>
                <a:solidFill>
                  <a:srgbClr val="EE6B1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CENTER</a:t>
            </a:r>
            <a:endParaRPr lang="en-US" sz="2000" b="0" cap="none" spc="0" dirty="0">
              <a:ln w="0"/>
              <a:solidFill>
                <a:srgbClr val="EE6B1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5263DBB-2D43-BF27-2B0E-DB9B4625474F}"/>
              </a:ext>
            </a:extLst>
          </p:cNvPr>
          <p:cNvSpPr/>
          <p:nvPr/>
        </p:nvSpPr>
        <p:spPr>
          <a:xfrm>
            <a:off x="7933993" y="1683316"/>
            <a:ext cx="24151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155F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FIX &amp; FLEX TRANSIT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6BE6FF3-3174-5E05-5579-42004964470B}"/>
              </a:ext>
            </a:extLst>
          </p:cNvPr>
          <p:cNvSpPr/>
          <p:nvPr/>
        </p:nvSpPr>
        <p:spPr>
          <a:xfrm>
            <a:off x="4584837" y="1837204"/>
            <a:ext cx="30505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083C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PARATRANSIT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ED7D63E-B2F7-3540-E63A-30052A4E6F2A}"/>
              </a:ext>
            </a:extLst>
          </p:cNvPr>
          <p:cNvSpPr>
            <a:spLocks noChangeAspect="1"/>
          </p:cNvSpPr>
          <p:nvPr/>
        </p:nvSpPr>
        <p:spPr>
          <a:xfrm flipH="1">
            <a:off x="3659260" y="7140496"/>
            <a:ext cx="1920240" cy="192024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FCCEF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437D434-4DB9-4B06-9EF5-1A54F2369422}"/>
              </a:ext>
            </a:extLst>
          </p:cNvPr>
          <p:cNvSpPr/>
          <p:nvPr/>
        </p:nvSpPr>
        <p:spPr>
          <a:xfrm>
            <a:off x="3333127" y="9133235"/>
            <a:ext cx="263044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1A6E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AI RESERVATION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00C9EFA-D88A-38B1-65A5-AF110DBEE898}"/>
              </a:ext>
            </a:extLst>
          </p:cNvPr>
          <p:cNvSpPr>
            <a:spLocks noChangeAspect="1"/>
          </p:cNvSpPr>
          <p:nvPr/>
        </p:nvSpPr>
        <p:spPr>
          <a:xfrm>
            <a:off x="6655278" y="7140496"/>
            <a:ext cx="1920240" cy="1920240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46B94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B3D99EA-4C55-4C8D-826C-23AC86F66B47}"/>
              </a:ext>
            </a:extLst>
          </p:cNvPr>
          <p:cNvSpPr/>
          <p:nvPr/>
        </p:nvSpPr>
        <p:spPr>
          <a:xfrm>
            <a:off x="6158638" y="9133235"/>
            <a:ext cx="27919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46B94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RATING &amp; </a:t>
            </a:r>
            <a:r>
              <a:rPr lang="en-US" sz="2000" b="0" cap="none" spc="0" dirty="0">
                <a:ln w="0"/>
                <a:solidFill>
                  <a:srgbClr val="46B94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SURVEY</a:t>
            </a:r>
          </a:p>
          <a:p>
            <a:pPr algn="ctr"/>
            <a:r>
              <a:rPr lang="en-US" sz="2000" b="0" cap="none" spc="0" dirty="0">
                <a:ln w="0"/>
                <a:solidFill>
                  <a:srgbClr val="46B94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INCIDENT TICKET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41FE639-6628-4D0C-9EA7-E8D7F05E0DD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769" t="419" r="375" b="-419"/>
          <a:stretch/>
        </p:blipFill>
        <p:spPr>
          <a:xfrm>
            <a:off x="8352673" y="-2126518"/>
            <a:ext cx="1920240" cy="1920240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751AF"/>
            </a:solidFill>
          </a:ln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D206A890-CF49-D153-CF8A-06E5A3315290}"/>
              </a:ext>
            </a:extLst>
          </p:cNvPr>
          <p:cNvSpPr/>
          <p:nvPr/>
        </p:nvSpPr>
        <p:spPr>
          <a:xfrm>
            <a:off x="7975310" y="-2885413"/>
            <a:ext cx="26304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0751A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MACHINE </a:t>
            </a:r>
          </a:p>
          <a:p>
            <a:pPr algn="ctr"/>
            <a:r>
              <a:rPr lang="en-US" sz="2000" dirty="0">
                <a:ln w="0"/>
                <a:solidFill>
                  <a:srgbClr val="0751A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LEARNING</a:t>
            </a:r>
            <a:endParaRPr lang="en-US" sz="2000" b="0" cap="none" spc="0" dirty="0">
              <a:ln w="0"/>
              <a:solidFill>
                <a:srgbClr val="0751A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5ECA885-8BFF-5B65-234B-910D76F4F4D3}"/>
              </a:ext>
            </a:extLst>
          </p:cNvPr>
          <p:cNvSpPr>
            <a:spLocks noChangeAspect="1"/>
          </p:cNvSpPr>
          <p:nvPr/>
        </p:nvSpPr>
        <p:spPr>
          <a:xfrm>
            <a:off x="13027089" y="4007291"/>
            <a:ext cx="1920240" cy="1920240"/>
          </a:xfrm>
          <a:prstGeom prst="ellipse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CE0AD11-2E67-5C7E-E60E-777C4AE6D639}"/>
              </a:ext>
            </a:extLst>
          </p:cNvPr>
          <p:cNvSpPr/>
          <p:nvPr/>
        </p:nvSpPr>
        <p:spPr>
          <a:xfrm>
            <a:off x="12591211" y="6000030"/>
            <a:ext cx="27919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1A6E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SMART TRIP PLANNER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BE8062C-796C-A171-8D22-9D406C46452B}"/>
              </a:ext>
            </a:extLst>
          </p:cNvPr>
          <p:cNvSpPr>
            <a:spLocks noChangeAspect="1"/>
          </p:cNvSpPr>
          <p:nvPr/>
        </p:nvSpPr>
        <p:spPr>
          <a:xfrm>
            <a:off x="5088864" y="-2149664"/>
            <a:ext cx="1920240" cy="1920240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B0D6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10EDE6-3667-6FA3-8ABD-197B47FB8417}"/>
              </a:ext>
            </a:extLst>
          </p:cNvPr>
          <p:cNvSpPr/>
          <p:nvPr/>
        </p:nvSpPr>
        <p:spPr>
          <a:xfrm>
            <a:off x="4747891" y="-2906799"/>
            <a:ext cx="26304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B0D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AI PERSONAL </a:t>
            </a:r>
          </a:p>
          <a:p>
            <a:pPr algn="ctr"/>
            <a:r>
              <a:rPr lang="en-US" sz="2000" dirty="0">
                <a:ln w="0"/>
                <a:solidFill>
                  <a:srgbClr val="0B0D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ASSISTANT </a:t>
            </a:r>
            <a:endParaRPr lang="en-US" sz="2000" b="0" cap="none" spc="0" dirty="0">
              <a:ln w="0"/>
              <a:solidFill>
                <a:srgbClr val="0B0D6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0DADFD-2D21-51F0-1A3A-5E8C56A179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108" y="129574"/>
            <a:ext cx="2706255" cy="55654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092D4B6-4C0D-D0C3-E06D-DAA5D9547B57}"/>
              </a:ext>
            </a:extLst>
          </p:cNvPr>
          <p:cNvGrpSpPr/>
          <p:nvPr/>
        </p:nvGrpSpPr>
        <p:grpSpPr>
          <a:xfrm>
            <a:off x="2234412" y="2228727"/>
            <a:ext cx="1786305" cy="1772777"/>
            <a:chOff x="2234412" y="2228727"/>
            <a:chExt cx="1786305" cy="177277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B80660-D66B-C94C-EE55-86DDA59019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7587" t="9954" r="9159" b="13968"/>
            <a:stretch>
              <a:fillRect/>
            </a:stretch>
          </p:blipFill>
          <p:spPr>
            <a:xfrm>
              <a:off x="2430098" y="2471666"/>
              <a:ext cx="1400536" cy="1400536"/>
            </a:xfrm>
            <a:prstGeom prst="ellipse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68CF16C-BA55-4599-12D9-B4A4E8695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2" t="48756" r="72382" b="28413"/>
            <a:stretch/>
          </p:blipFill>
          <p:spPr>
            <a:xfrm>
              <a:off x="2234412" y="2228727"/>
              <a:ext cx="1786305" cy="1772777"/>
            </a:xfrm>
            <a:prstGeom prst="ellipse">
              <a:avLst/>
            </a:prstGeom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48B0841D-4A9C-995B-D89E-4229FEAB7130}"/>
              </a:ext>
            </a:extLst>
          </p:cNvPr>
          <p:cNvSpPr/>
          <p:nvPr/>
        </p:nvSpPr>
        <p:spPr>
          <a:xfrm>
            <a:off x="1803665" y="1683316"/>
            <a:ext cx="26304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1A6E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RIDER </a:t>
            </a:r>
          </a:p>
          <a:p>
            <a:pPr algn="ctr"/>
            <a:r>
              <a:rPr lang="en-US" sz="2000" b="0" cap="none" spc="0" dirty="0">
                <a:ln w="0"/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r>
              <a:rPr lang="en-US" sz="2000" b="0" cap="none" spc="0" dirty="0">
                <a:ln w="0"/>
                <a:solidFill>
                  <a:srgbClr val="01A6E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INTERACTIVITY</a:t>
            </a:r>
            <a:r>
              <a:rPr lang="en-US" sz="2000" b="0" cap="none" spc="0" dirty="0">
                <a:ln w="0"/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AE48AF-0426-7936-8E64-271990BA030B}"/>
              </a:ext>
            </a:extLst>
          </p:cNvPr>
          <p:cNvGrpSpPr/>
          <p:nvPr/>
        </p:nvGrpSpPr>
        <p:grpSpPr>
          <a:xfrm>
            <a:off x="1239813" y="4290422"/>
            <a:ext cx="1786305" cy="1772777"/>
            <a:chOff x="1239813" y="4290422"/>
            <a:chExt cx="1786305" cy="177277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D543446-89AE-0B4E-06F1-23347FB888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7313" t="589" r="9775" b="10371"/>
            <a:stretch>
              <a:fillRect/>
            </a:stretch>
          </p:blipFill>
          <p:spPr>
            <a:xfrm>
              <a:off x="1426347" y="4556585"/>
              <a:ext cx="1378415" cy="1420217"/>
            </a:xfrm>
            <a:prstGeom prst="ellipse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7B56580A-A78E-23B4-7DC2-ED66C2005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7" t="73624" r="72357" b="3545"/>
            <a:stretch/>
          </p:blipFill>
          <p:spPr>
            <a:xfrm>
              <a:off x="1239813" y="4290422"/>
              <a:ext cx="1786305" cy="1772777"/>
            </a:xfrm>
            <a:prstGeom prst="ellipse">
              <a:avLst/>
            </a:prstGeom>
          </p:spPr>
        </p:pic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1C069BDC-0AC7-C7E0-9EEA-54E6BB844D74}"/>
              </a:ext>
            </a:extLst>
          </p:cNvPr>
          <p:cNvSpPr/>
          <p:nvPr/>
        </p:nvSpPr>
        <p:spPr>
          <a:xfrm>
            <a:off x="613096" y="5982721"/>
            <a:ext cx="30505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8AB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INTELLIGENT </a:t>
            </a:r>
            <a:r>
              <a:rPr lang="en-US" sz="2000" dirty="0">
                <a:ln w="0"/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US" sz="2000" b="0" cap="none" spc="0" dirty="0">
                <a:ln w="0"/>
                <a:solidFill>
                  <a:srgbClr val="F8AB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TELEPHONY</a:t>
            </a:r>
            <a:r>
              <a:rPr lang="en-US" sz="2000" dirty="0">
                <a:ln w="0"/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.</a:t>
            </a:r>
            <a:endParaRPr lang="en-US" sz="2000" b="0" cap="none" spc="0" dirty="0">
              <a:ln w="0"/>
              <a:solidFill>
                <a:srgbClr val="F8AB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4DF6291-E7B2-B5A1-7A59-218F98E06401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58" t="57911" r="3529" b="11224"/>
          <a:stretch>
            <a:fillRect/>
          </a:stretch>
        </p:blipFill>
        <p:spPr>
          <a:xfrm>
            <a:off x="4013053" y="642746"/>
            <a:ext cx="4194148" cy="6001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FE5DD7-C797-FBA3-AA09-416C4F206BE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4" r="20621" b="9718"/>
          <a:stretch>
            <a:fillRect/>
          </a:stretch>
        </p:blipFill>
        <p:spPr>
          <a:xfrm>
            <a:off x="2174062" y="-2198913"/>
            <a:ext cx="1920240" cy="1920240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1A6E0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1464E4D-9635-52B8-D7A5-F9143ADF7F94}"/>
              </a:ext>
            </a:extLst>
          </p:cNvPr>
          <p:cNvSpPr/>
          <p:nvPr/>
        </p:nvSpPr>
        <p:spPr>
          <a:xfrm>
            <a:off x="1889075" y="-2935401"/>
            <a:ext cx="26304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1A6E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RIDER INTERACTIVITY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FB609B9-2DC2-2B9B-E448-D6B744C8FF32}"/>
              </a:ext>
            </a:extLst>
          </p:cNvPr>
          <p:cNvSpPr/>
          <p:nvPr/>
        </p:nvSpPr>
        <p:spPr>
          <a:xfrm>
            <a:off x="277961" y="9133235"/>
            <a:ext cx="30505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8AB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INTELLIGENT TELEPHONY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40BC1F4-B7BC-3885-8881-1FEE6BE7B00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195" t="1902" r="9787" b="11569"/>
          <a:stretch>
            <a:fillRect/>
          </a:stretch>
        </p:blipFill>
        <p:spPr>
          <a:xfrm>
            <a:off x="865991" y="7196184"/>
            <a:ext cx="1874520" cy="1874520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8AB1A"/>
            </a:solidFill>
          </a:ln>
        </p:spPr>
      </p:pic>
    </p:spTree>
    <p:extLst>
      <p:ext uri="{BB962C8B-B14F-4D97-AF65-F5344CB8AC3E}">
        <p14:creationId xmlns:p14="http://schemas.microsoft.com/office/powerpoint/2010/main" val="344635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4546</TotalTime>
  <Words>190</Words>
  <Application>Microsoft Office PowerPoint</Application>
  <PresentationFormat>Widescreen</PresentationFormat>
  <Paragraphs>87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Mohebbi</dc:creator>
  <cp:lastModifiedBy>Kevin Rivas</cp:lastModifiedBy>
  <cp:revision>51</cp:revision>
  <cp:lastPrinted>2025-07-29T13:25:07Z</cp:lastPrinted>
  <dcterms:created xsi:type="dcterms:W3CDTF">2025-04-02T21:13:01Z</dcterms:created>
  <dcterms:modified xsi:type="dcterms:W3CDTF">2025-09-24T13:49:38Z</dcterms:modified>
</cp:coreProperties>
</file>