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69" autoAdjust="0"/>
    <p:restoredTop sz="94660"/>
  </p:normalViewPr>
  <p:slideViewPr>
    <p:cSldViewPr snapToGrid="0" showGuides="1">
      <p:cViewPr varScale="1">
        <p:scale>
          <a:sx n="159" d="100"/>
          <a:sy n="159" d="100"/>
        </p:scale>
        <p:origin x="306" y="13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AACC39-F938-4DEA-AC63-463CB1A5416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5CAA22C-FF59-49AF-B317-0E0BCA37FD0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D8C5CE9-7DD3-4510-B86B-1210C3E2AC0E}"/>
              </a:ext>
            </a:extLst>
          </p:cNvPr>
          <p:cNvSpPr>
            <a:spLocks noGrp="1"/>
          </p:cNvSpPr>
          <p:nvPr>
            <p:ph type="dt" sz="half" idx="10"/>
          </p:nvPr>
        </p:nvSpPr>
        <p:spPr/>
        <p:txBody>
          <a:bodyPr/>
          <a:lstStyle/>
          <a:p>
            <a:fld id="{003DCE48-4C80-4596-A06D-6112543424CA}" type="datetimeFigureOut">
              <a:rPr lang="en-US" smtClean="0"/>
              <a:t>1/31/2024</a:t>
            </a:fld>
            <a:endParaRPr lang="en-US"/>
          </a:p>
        </p:txBody>
      </p:sp>
      <p:sp>
        <p:nvSpPr>
          <p:cNvPr id="5" name="Footer Placeholder 4">
            <a:extLst>
              <a:ext uri="{FF2B5EF4-FFF2-40B4-BE49-F238E27FC236}">
                <a16:creationId xmlns:a16="http://schemas.microsoft.com/office/drawing/2014/main" id="{D8E048D2-C6B6-4FC7-94BE-40B42EF555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4A854A-A71C-416A-AE3F-93C20052D422}"/>
              </a:ext>
            </a:extLst>
          </p:cNvPr>
          <p:cNvSpPr>
            <a:spLocks noGrp="1"/>
          </p:cNvSpPr>
          <p:nvPr>
            <p:ph type="sldNum" sz="quarter" idx="12"/>
          </p:nvPr>
        </p:nvSpPr>
        <p:spPr/>
        <p:txBody>
          <a:bodyPr/>
          <a:lstStyle/>
          <a:p>
            <a:fld id="{F0663EE9-2654-4DC2-8A34-21DE1536E7F7}" type="slidenum">
              <a:rPr lang="en-US" smtClean="0"/>
              <a:t>‹#›</a:t>
            </a:fld>
            <a:endParaRPr lang="en-US"/>
          </a:p>
        </p:txBody>
      </p:sp>
    </p:spTree>
    <p:extLst>
      <p:ext uri="{BB962C8B-B14F-4D97-AF65-F5344CB8AC3E}">
        <p14:creationId xmlns:p14="http://schemas.microsoft.com/office/powerpoint/2010/main" val="12160235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C44AD9-5F89-4A65-BD20-84435981C88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AA7C456-1B99-40E3-8A95-E1DF9D50449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ADB9DE-35A4-4BF7-B5B6-242F22FD7B18}"/>
              </a:ext>
            </a:extLst>
          </p:cNvPr>
          <p:cNvSpPr>
            <a:spLocks noGrp="1"/>
          </p:cNvSpPr>
          <p:nvPr>
            <p:ph type="dt" sz="half" idx="10"/>
          </p:nvPr>
        </p:nvSpPr>
        <p:spPr/>
        <p:txBody>
          <a:bodyPr/>
          <a:lstStyle/>
          <a:p>
            <a:fld id="{003DCE48-4C80-4596-A06D-6112543424CA}" type="datetimeFigureOut">
              <a:rPr lang="en-US" smtClean="0"/>
              <a:t>1/31/2024</a:t>
            </a:fld>
            <a:endParaRPr lang="en-US"/>
          </a:p>
        </p:txBody>
      </p:sp>
      <p:sp>
        <p:nvSpPr>
          <p:cNvPr id="5" name="Footer Placeholder 4">
            <a:extLst>
              <a:ext uri="{FF2B5EF4-FFF2-40B4-BE49-F238E27FC236}">
                <a16:creationId xmlns:a16="http://schemas.microsoft.com/office/drawing/2014/main" id="{5139B9D4-1C16-4AA6-B587-90EF685ECC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FD5D8D-5943-4024-83B4-F6F09BC63F30}"/>
              </a:ext>
            </a:extLst>
          </p:cNvPr>
          <p:cNvSpPr>
            <a:spLocks noGrp="1"/>
          </p:cNvSpPr>
          <p:nvPr>
            <p:ph type="sldNum" sz="quarter" idx="12"/>
          </p:nvPr>
        </p:nvSpPr>
        <p:spPr/>
        <p:txBody>
          <a:bodyPr/>
          <a:lstStyle/>
          <a:p>
            <a:fld id="{F0663EE9-2654-4DC2-8A34-21DE1536E7F7}" type="slidenum">
              <a:rPr lang="en-US" smtClean="0"/>
              <a:t>‹#›</a:t>
            </a:fld>
            <a:endParaRPr lang="en-US"/>
          </a:p>
        </p:txBody>
      </p:sp>
    </p:spTree>
    <p:extLst>
      <p:ext uri="{BB962C8B-B14F-4D97-AF65-F5344CB8AC3E}">
        <p14:creationId xmlns:p14="http://schemas.microsoft.com/office/powerpoint/2010/main" val="1686230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E3D9DA1-8E16-40D4-9015-26DE39FB73A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CDE283A-039F-4A1C-8B4C-67C9B94D54D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E8870B-F584-4DCF-82B2-495835CF8EC1}"/>
              </a:ext>
            </a:extLst>
          </p:cNvPr>
          <p:cNvSpPr>
            <a:spLocks noGrp="1"/>
          </p:cNvSpPr>
          <p:nvPr>
            <p:ph type="dt" sz="half" idx="10"/>
          </p:nvPr>
        </p:nvSpPr>
        <p:spPr/>
        <p:txBody>
          <a:bodyPr/>
          <a:lstStyle/>
          <a:p>
            <a:fld id="{003DCE48-4C80-4596-A06D-6112543424CA}" type="datetimeFigureOut">
              <a:rPr lang="en-US" smtClean="0"/>
              <a:t>1/31/2024</a:t>
            </a:fld>
            <a:endParaRPr lang="en-US"/>
          </a:p>
        </p:txBody>
      </p:sp>
      <p:sp>
        <p:nvSpPr>
          <p:cNvPr id="5" name="Footer Placeholder 4">
            <a:extLst>
              <a:ext uri="{FF2B5EF4-FFF2-40B4-BE49-F238E27FC236}">
                <a16:creationId xmlns:a16="http://schemas.microsoft.com/office/drawing/2014/main" id="{49FC67C4-3FED-472B-A6B1-3DF110DC2C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6C4F5C-60F7-40BB-93BE-434FB64B3332}"/>
              </a:ext>
            </a:extLst>
          </p:cNvPr>
          <p:cNvSpPr>
            <a:spLocks noGrp="1"/>
          </p:cNvSpPr>
          <p:nvPr>
            <p:ph type="sldNum" sz="quarter" idx="12"/>
          </p:nvPr>
        </p:nvSpPr>
        <p:spPr/>
        <p:txBody>
          <a:bodyPr/>
          <a:lstStyle/>
          <a:p>
            <a:fld id="{F0663EE9-2654-4DC2-8A34-21DE1536E7F7}" type="slidenum">
              <a:rPr lang="en-US" smtClean="0"/>
              <a:t>‹#›</a:t>
            </a:fld>
            <a:endParaRPr lang="en-US"/>
          </a:p>
        </p:txBody>
      </p:sp>
    </p:spTree>
    <p:extLst>
      <p:ext uri="{BB962C8B-B14F-4D97-AF65-F5344CB8AC3E}">
        <p14:creationId xmlns:p14="http://schemas.microsoft.com/office/powerpoint/2010/main" val="17191259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319607-E2AF-4E6F-BC97-AED3F31B953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2C8E01D-1ED4-4D55-90CC-6BA9F179A8E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BA3FC1-8C09-42B4-ADA9-F59E5F3B901B}"/>
              </a:ext>
            </a:extLst>
          </p:cNvPr>
          <p:cNvSpPr>
            <a:spLocks noGrp="1"/>
          </p:cNvSpPr>
          <p:nvPr>
            <p:ph type="dt" sz="half" idx="10"/>
          </p:nvPr>
        </p:nvSpPr>
        <p:spPr/>
        <p:txBody>
          <a:bodyPr/>
          <a:lstStyle/>
          <a:p>
            <a:fld id="{003DCE48-4C80-4596-A06D-6112543424CA}" type="datetimeFigureOut">
              <a:rPr lang="en-US" smtClean="0"/>
              <a:t>1/31/2024</a:t>
            </a:fld>
            <a:endParaRPr lang="en-US"/>
          </a:p>
        </p:txBody>
      </p:sp>
      <p:sp>
        <p:nvSpPr>
          <p:cNvPr id="5" name="Footer Placeholder 4">
            <a:extLst>
              <a:ext uri="{FF2B5EF4-FFF2-40B4-BE49-F238E27FC236}">
                <a16:creationId xmlns:a16="http://schemas.microsoft.com/office/drawing/2014/main" id="{67F6BD6B-18C6-49E2-99C0-80E552773F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BB068F-2BC5-4C54-BF8F-143DCEBBBD30}"/>
              </a:ext>
            </a:extLst>
          </p:cNvPr>
          <p:cNvSpPr>
            <a:spLocks noGrp="1"/>
          </p:cNvSpPr>
          <p:nvPr>
            <p:ph type="sldNum" sz="quarter" idx="12"/>
          </p:nvPr>
        </p:nvSpPr>
        <p:spPr/>
        <p:txBody>
          <a:bodyPr/>
          <a:lstStyle/>
          <a:p>
            <a:fld id="{F0663EE9-2654-4DC2-8A34-21DE1536E7F7}" type="slidenum">
              <a:rPr lang="en-US" smtClean="0"/>
              <a:t>‹#›</a:t>
            </a:fld>
            <a:endParaRPr lang="en-US"/>
          </a:p>
        </p:txBody>
      </p:sp>
    </p:spTree>
    <p:extLst>
      <p:ext uri="{BB962C8B-B14F-4D97-AF65-F5344CB8AC3E}">
        <p14:creationId xmlns:p14="http://schemas.microsoft.com/office/powerpoint/2010/main" val="26540365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DDD4C-B399-45F0-8B3E-72E5A06ACF8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8658B71-1F13-4068-B5CE-4E414691C3B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73BEF2D-CF97-45FE-8835-1753BBCD8479}"/>
              </a:ext>
            </a:extLst>
          </p:cNvPr>
          <p:cNvSpPr>
            <a:spLocks noGrp="1"/>
          </p:cNvSpPr>
          <p:nvPr>
            <p:ph type="dt" sz="half" idx="10"/>
          </p:nvPr>
        </p:nvSpPr>
        <p:spPr/>
        <p:txBody>
          <a:bodyPr/>
          <a:lstStyle/>
          <a:p>
            <a:fld id="{003DCE48-4C80-4596-A06D-6112543424CA}" type="datetimeFigureOut">
              <a:rPr lang="en-US" smtClean="0"/>
              <a:t>1/31/2024</a:t>
            </a:fld>
            <a:endParaRPr lang="en-US"/>
          </a:p>
        </p:txBody>
      </p:sp>
      <p:sp>
        <p:nvSpPr>
          <p:cNvPr id="5" name="Footer Placeholder 4">
            <a:extLst>
              <a:ext uri="{FF2B5EF4-FFF2-40B4-BE49-F238E27FC236}">
                <a16:creationId xmlns:a16="http://schemas.microsoft.com/office/drawing/2014/main" id="{FE3076B2-AB31-46D2-B38C-37B5B23451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A69EB7-13DD-428D-99CD-7E6FDA0C2B78}"/>
              </a:ext>
            </a:extLst>
          </p:cNvPr>
          <p:cNvSpPr>
            <a:spLocks noGrp="1"/>
          </p:cNvSpPr>
          <p:nvPr>
            <p:ph type="sldNum" sz="quarter" idx="12"/>
          </p:nvPr>
        </p:nvSpPr>
        <p:spPr/>
        <p:txBody>
          <a:bodyPr/>
          <a:lstStyle/>
          <a:p>
            <a:fld id="{F0663EE9-2654-4DC2-8A34-21DE1536E7F7}" type="slidenum">
              <a:rPr lang="en-US" smtClean="0"/>
              <a:t>‹#›</a:t>
            </a:fld>
            <a:endParaRPr lang="en-US"/>
          </a:p>
        </p:txBody>
      </p:sp>
    </p:spTree>
    <p:extLst>
      <p:ext uri="{BB962C8B-B14F-4D97-AF65-F5344CB8AC3E}">
        <p14:creationId xmlns:p14="http://schemas.microsoft.com/office/powerpoint/2010/main" val="35854435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B737F-FC43-4A90-9183-F8B2BAF0292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4DA5EF7-3435-473B-9043-4D03739CEB7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A36F902-5B97-4283-B557-2EE5AC20B93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9F797B1-1BDC-4A4D-A6A2-5B964ED21942}"/>
              </a:ext>
            </a:extLst>
          </p:cNvPr>
          <p:cNvSpPr>
            <a:spLocks noGrp="1"/>
          </p:cNvSpPr>
          <p:nvPr>
            <p:ph type="dt" sz="half" idx="10"/>
          </p:nvPr>
        </p:nvSpPr>
        <p:spPr/>
        <p:txBody>
          <a:bodyPr/>
          <a:lstStyle/>
          <a:p>
            <a:fld id="{003DCE48-4C80-4596-A06D-6112543424CA}" type="datetimeFigureOut">
              <a:rPr lang="en-US" smtClean="0"/>
              <a:t>1/31/2024</a:t>
            </a:fld>
            <a:endParaRPr lang="en-US"/>
          </a:p>
        </p:txBody>
      </p:sp>
      <p:sp>
        <p:nvSpPr>
          <p:cNvPr id="6" name="Footer Placeholder 5">
            <a:extLst>
              <a:ext uri="{FF2B5EF4-FFF2-40B4-BE49-F238E27FC236}">
                <a16:creationId xmlns:a16="http://schemas.microsoft.com/office/drawing/2014/main" id="{07350F5B-B6E7-4C6E-8E94-E588CA40EEC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D1C681B-6276-41DC-AF7B-24148D57BB9B}"/>
              </a:ext>
            </a:extLst>
          </p:cNvPr>
          <p:cNvSpPr>
            <a:spLocks noGrp="1"/>
          </p:cNvSpPr>
          <p:nvPr>
            <p:ph type="sldNum" sz="quarter" idx="12"/>
          </p:nvPr>
        </p:nvSpPr>
        <p:spPr/>
        <p:txBody>
          <a:bodyPr/>
          <a:lstStyle/>
          <a:p>
            <a:fld id="{F0663EE9-2654-4DC2-8A34-21DE1536E7F7}" type="slidenum">
              <a:rPr lang="en-US" smtClean="0"/>
              <a:t>‹#›</a:t>
            </a:fld>
            <a:endParaRPr lang="en-US"/>
          </a:p>
        </p:txBody>
      </p:sp>
    </p:spTree>
    <p:extLst>
      <p:ext uri="{BB962C8B-B14F-4D97-AF65-F5344CB8AC3E}">
        <p14:creationId xmlns:p14="http://schemas.microsoft.com/office/powerpoint/2010/main" val="24692613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65E971-65F0-40C8-88A1-9D86C677283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CA4624C-D629-4DB7-B7CF-250B3C9CB4E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72FFD6A-C0C0-41DE-A80E-EB687E6F096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183C3A4-9131-4C4B-89CC-58F64375D0E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E040C23-8326-4E11-8B06-E6D7BD530D1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45C6676-223D-483C-A983-D9EF62F2CAAD}"/>
              </a:ext>
            </a:extLst>
          </p:cNvPr>
          <p:cNvSpPr>
            <a:spLocks noGrp="1"/>
          </p:cNvSpPr>
          <p:nvPr>
            <p:ph type="dt" sz="half" idx="10"/>
          </p:nvPr>
        </p:nvSpPr>
        <p:spPr/>
        <p:txBody>
          <a:bodyPr/>
          <a:lstStyle/>
          <a:p>
            <a:fld id="{003DCE48-4C80-4596-A06D-6112543424CA}" type="datetimeFigureOut">
              <a:rPr lang="en-US" smtClean="0"/>
              <a:t>1/31/2024</a:t>
            </a:fld>
            <a:endParaRPr lang="en-US"/>
          </a:p>
        </p:txBody>
      </p:sp>
      <p:sp>
        <p:nvSpPr>
          <p:cNvPr id="8" name="Footer Placeholder 7">
            <a:extLst>
              <a:ext uri="{FF2B5EF4-FFF2-40B4-BE49-F238E27FC236}">
                <a16:creationId xmlns:a16="http://schemas.microsoft.com/office/drawing/2014/main" id="{AFEFFB0A-763F-47CF-A9D1-1321C31F593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62C0FAE-C11A-47BD-BB2D-FE16ACC062EC}"/>
              </a:ext>
            </a:extLst>
          </p:cNvPr>
          <p:cNvSpPr>
            <a:spLocks noGrp="1"/>
          </p:cNvSpPr>
          <p:nvPr>
            <p:ph type="sldNum" sz="quarter" idx="12"/>
          </p:nvPr>
        </p:nvSpPr>
        <p:spPr/>
        <p:txBody>
          <a:bodyPr/>
          <a:lstStyle/>
          <a:p>
            <a:fld id="{F0663EE9-2654-4DC2-8A34-21DE1536E7F7}" type="slidenum">
              <a:rPr lang="en-US" smtClean="0"/>
              <a:t>‹#›</a:t>
            </a:fld>
            <a:endParaRPr lang="en-US"/>
          </a:p>
        </p:txBody>
      </p:sp>
    </p:spTree>
    <p:extLst>
      <p:ext uri="{BB962C8B-B14F-4D97-AF65-F5344CB8AC3E}">
        <p14:creationId xmlns:p14="http://schemas.microsoft.com/office/powerpoint/2010/main" val="27182009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1BEA94-4004-4D81-918E-0B8D8169F9F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2E2EC47-C0D9-4F1C-8ACB-F3E876D15048}"/>
              </a:ext>
            </a:extLst>
          </p:cNvPr>
          <p:cNvSpPr>
            <a:spLocks noGrp="1"/>
          </p:cNvSpPr>
          <p:nvPr>
            <p:ph type="dt" sz="half" idx="10"/>
          </p:nvPr>
        </p:nvSpPr>
        <p:spPr/>
        <p:txBody>
          <a:bodyPr/>
          <a:lstStyle/>
          <a:p>
            <a:fld id="{003DCE48-4C80-4596-A06D-6112543424CA}" type="datetimeFigureOut">
              <a:rPr lang="en-US" smtClean="0"/>
              <a:t>1/31/2024</a:t>
            </a:fld>
            <a:endParaRPr lang="en-US"/>
          </a:p>
        </p:txBody>
      </p:sp>
      <p:sp>
        <p:nvSpPr>
          <p:cNvPr id="4" name="Footer Placeholder 3">
            <a:extLst>
              <a:ext uri="{FF2B5EF4-FFF2-40B4-BE49-F238E27FC236}">
                <a16:creationId xmlns:a16="http://schemas.microsoft.com/office/drawing/2014/main" id="{F7106A72-C77D-4278-B0BD-1FCA8C281C7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BDCFCEA-DDBC-47A4-B80C-205AF5350038}"/>
              </a:ext>
            </a:extLst>
          </p:cNvPr>
          <p:cNvSpPr>
            <a:spLocks noGrp="1"/>
          </p:cNvSpPr>
          <p:nvPr>
            <p:ph type="sldNum" sz="quarter" idx="12"/>
          </p:nvPr>
        </p:nvSpPr>
        <p:spPr/>
        <p:txBody>
          <a:bodyPr/>
          <a:lstStyle/>
          <a:p>
            <a:fld id="{F0663EE9-2654-4DC2-8A34-21DE1536E7F7}" type="slidenum">
              <a:rPr lang="en-US" smtClean="0"/>
              <a:t>‹#›</a:t>
            </a:fld>
            <a:endParaRPr lang="en-US"/>
          </a:p>
        </p:txBody>
      </p:sp>
    </p:spTree>
    <p:extLst>
      <p:ext uri="{BB962C8B-B14F-4D97-AF65-F5344CB8AC3E}">
        <p14:creationId xmlns:p14="http://schemas.microsoft.com/office/powerpoint/2010/main" val="29610564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5879471-BC12-4A13-BD03-0240932A23C5}"/>
              </a:ext>
            </a:extLst>
          </p:cNvPr>
          <p:cNvSpPr>
            <a:spLocks noGrp="1"/>
          </p:cNvSpPr>
          <p:nvPr>
            <p:ph type="dt" sz="half" idx="10"/>
          </p:nvPr>
        </p:nvSpPr>
        <p:spPr/>
        <p:txBody>
          <a:bodyPr/>
          <a:lstStyle/>
          <a:p>
            <a:fld id="{003DCE48-4C80-4596-A06D-6112543424CA}" type="datetimeFigureOut">
              <a:rPr lang="en-US" smtClean="0"/>
              <a:t>1/31/2024</a:t>
            </a:fld>
            <a:endParaRPr lang="en-US"/>
          </a:p>
        </p:txBody>
      </p:sp>
      <p:sp>
        <p:nvSpPr>
          <p:cNvPr id="3" name="Footer Placeholder 2">
            <a:extLst>
              <a:ext uri="{FF2B5EF4-FFF2-40B4-BE49-F238E27FC236}">
                <a16:creationId xmlns:a16="http://schemas.microsoft.com/office/drawing/2014/main" id="{3C7BD26D-D69C-4E22-8C60-FAB4618C5AB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799C22E-2999-4D4C-893F-17B5382865E7}"/>
              </a:ext>
            </a:extLst>
          </p:cNvPr>
          <p:cNvSpPr>
            <a:spLocks noGrp="1"/>
          </p:cNvSpPr>
          <p:nvPr>
            <p:ph type="sldNum" sz="quarter" idx="12"/>
          </p:nvPr>
        </p:nvSpPr>
        <p:spPr/>
        <p:txBody>
          <a:bodyPr/>
          <a:lstStyle/>
          <a:p>
            <a:fld id="{F0663EE9-2654-4DC2-8A34-21DE1536E7F7}" type="slidenum">
              <a:rPr lang="en-US" smtClean="0"/>
              <a:t>‹#›</a:t>
            </a:fld>
            <a:endParaRPr lang="en-US"/>
          </a:p>
        </p:txBody>
      </p:sp>
    </p:spTree>
    <p:extLst>
      <p:ext uri="{BB962C8B-B14F-4D97-AF65-F5344CB8AC3E}">
        <p14:creationId xmlns:p14="http://schemas.microsoft.com/office/powerpoint/2010/main" val="13671302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FA0C67-80CD-494C-ADE4-130DABB04A6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BAC1708-1F04-4E78-9C4C-23377A19475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15278C7-CBA3-4E0D-A4E3-20412403E2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F91C80C-0E7E-4383-BC57-6F259CF903ED}"/>
              </a:ext>
            </a:extLst>
          </p:cNvPr>
          <p:cNvSpPr>
            <a:spLocks noGrp="1"/>
          </p:cNvSpPr>
          <p:nvPr>
            <p:ph type="dt" sz="half" idx="10"/>
          </p:nvPr>
        </p:nvSpPr>
        <p:spPr/>
        <p:txBody>
          <a:bodyPr/>
          <a:lstStyle/>
          <a:p>
            <a:fld id="{003DCE48-4C80-4596-A06D-6112543424CA}" type="datetimeFigureOut">
              <a:rPr lang="en-US" smtClean="0"/>
              <a:t>1/31/2024</a:t>
            </a:fld>
            <a:endParaRPr lang="en-US"/>
          </a:p>
        </p:txBody>
      </p:sp>
      <p:sp>
        <p:nvSpPr>
          <p:cNvPr id="6" name="Footer Placeholder 5">
            <a:extLst>
              <a:ext uri="{FF2B5EF4-FFF2-40B4-BE49-F238E27FC236}">
                <a16:creationId xmlns:a16="http://schemas.microsoft.com/office/drawing/2014/main" id="{521FFF61-B300-4F2D-B1C9-2171F49AEB4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90E0EFC-C33F-4B84-92C4-B040A18954BB}"/>
              </a:ext>
            </a:extLst>
          </p:cNvPr>
          <p:cNvSpPr>
            <a:spLocks noGrp="1"/>
          </p:cNvSpPr>
          <p:nvPr>
            <p:ph type="sldNum" sz="quarter" idx="12"/>
          </p:nvPr>
        </p:nvSpPr>
        <p:spPr/>
        <p:txBody>
          <a:bodyPr/>
          <a:lstStyle/>
          <a:p>
            <a:fld id="{F0663EE9-2654-4DC2-8A34-21DE1536E7F7}" type="slidenum">
              <a:rPr lang="en-US" smtClean="0"/>
              <a:t>‹#›</a:t>
            </a:fld>
            <a:endParaRPr lang="en-US"/>
          </a:p>
        </p:txBody>
      </p:sp>
    </p:spTree>
    <p:extLst>
      <p:ext uri="{BB962C8B-B14F-4D97-AF65-F5344CB8AC3E}">
        <p14:creationId xmlns:p14="http://schemas.microsoft.com/office/powerpoint/2010/main" val="16922649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EB322-DFCA-44B4-8BF5-DD4A686C4C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2F06D81-714E-476C-9A37-F31171B9456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7C5DC5D-F0F3-42D4-A27E-B056C7F99F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7C6A6AA-B2D2-47ED-AF9E-E53B1144976D}"/>
              </a:ext>
            </a:extLst>
          </p:cNvPr>
          <p:cNvSpPr>
            <a:spLocks noGrp="1"/>
          </p:cNvSpPr>
          <p:nvPr>
            <p:ph type="dt" sz="half" idx="10"/>
          </p:nvPr>
        </p:nvSpPr>
        <p:spPr/>
        <p:txBody>
          <a:bodyPr/>
          <a:lstStyle/>
          <a:p>
            <a:fld id="{003DCE48-4C80-4596-A06D-6112543424CA}" type="datetimeFigureOut">
              <a:rPr lang="en-US" smtClean="0"/>
              <a:t>1/31/2024</a:t>
            </a:fld>
            <a:endParaRPr lang="en-US"/>
          </a:p>
        </p:txBody>
      </p:sp>
      <p:sp>
        <p:nvSpPr>
          <p:cNvPr id="6" name="Footer Placeholder 5">
            <a:extLst>
              <a:ext uri="{FF2B5EF4-FFF2-40B4-BE49-F238E27FC236}">
                <a16:creationId xmlns:a16="http://schemas.microsoft.com/office/drawing/2014/main" id="{9BD61B38-07D0-44EB-93DE-60A7E84A0CB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404D3F-A9C0-4C80-8253-59268E5B1454}"/>
              </a:ext>
            </a:extLst>
          </p:cNvPr>
          <p:cNvSpPr>
            <a:spLocks noGrp="1"/>
          </p:cNvSpPr>
          <p:nvPr>
            <p:ph type="sldNum" sz="quarter" idx="12"/>
          </p:nvPr>
        </p:nvSpPr>
        <p:spPr/>
        <p:txBody>
          <a:bodyPr/>
          <a:lstStyle/>
          <a:p>
            <a:fld id="{F0663EE9-2654-4DC2-8A34-21DE1536E7F7}" type="slidenum">
              <a:rPr lang="en-US" smtClean="0"/>
              <a:t>‹#›</a:t>
            </a:fld>
            <a:endParaRPr lang="en-US"/>
          </a:p>
        </p:txBody>
      </p:sp>
    </p:spTree>
    <p:extLst>
      <p:ext uri="{BB962C8B-B14F-4D97-AF65-F5344CB8AC3E}">
        <p14:creationId xmlns:p14="http://schemas.microsoft.com/office/powerpoint/2010/main" val="33929908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1B9714C-A308-49A0-B10B-61100FEA724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CB19C09-B27B-452E-B056-50127F3ACFF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637CC9-2067-4233-96FB-F789740800A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3DCE48-4C80-4596-A06D-6112543424CA}" type="datetimeFigureOut">
              <a:rPr lang="en-US" smtClean="0"/>
              <a:t>1/31/2024</a:t>
            </a:fld>
            <a:endParaRPr lang="en-US"/>
          </a:p>
        </p:txBody>
      </p:sp>
      <p:sp>
        <p:nvSpPr>
          <p:cNvPr id="5" name="Footer Placeholder 4">
            <a:extLst>
              <a:ext uri="{FF2B5EF4-FFF2-40B4-BE49-F238E27FC236}">
                <a16:creationId xmlns:a16="http://schemas.microsoft.com/office/drawing/2014/main" id="{2D59950D-CF05-436B-ACF4-7CACC2B4CA9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64DD7EE-CD4B-49C4-9664-CAFC117A385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663EE9-2654-4DC2-8A34-21DE1536E7F7}" type="slidenum">
              <a:rPr lang="en-US" smtClean="0"/>
              <a:t>‹#›</a:t>
            </a:fld>
            <a:endParaRPr lang="en-US"/>
          </a:p>
        </p:txBody>
      </p:sp>
    </p:spTree>
    <p:extLst>
      <p:ext uri="{BB962C8B-B14F-4D97-AF65-F5344CB8AC3E}">
        <p14:creationId xmlns:p14="http://schemas.microsoft.com/office/powerpoint/2010/main" val="31632080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hyperlink" Target="https://cloud.nationalrtap.org/Resource-Center/Advanced-Search/fid/1257?_gl=1*78osk5*_ga*MjgyNTIzMDguMTcwNjY2NTMwNw..*_ga_C3B3KNZY9W*MTcwNjY2NTMwNy4xLjEuMTcwNjY2NTQzNC4wLjAuMA.." TargetMode="External"/><Relationship Id="rId2" Type="http://schemas.openxmlformats.org/officeDocument/2006/relationships/hyperlink" Target="https://www.nationalrtap.org/Technology-Tools/Website-Builder/website-accessibility-training" TargetMode="External"/><Relationship Id="rId1" Type="http://schemas.openxmlformats.org/officeDocument/2006/relationships/slideLayout" Target="../slideLayouts/slideLayout4.xml"/><Relationship Id="rId4" Type="http://schemas.openxmlformats.org/officeDocument/2006/relationships/hyperlink" Target="https://www.nationalrtap.org/Technology-Tools/Website-Builder"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3" name="Group 332">
            <a:extLst>
              <a:ext uri="{FF2B5EF4-FFF2-40B4-BE49-F238E27FC236}">
                <a16:creationId xmlns:a16="http://schemas.microsoft.com/office/drawing/2014/main" id="{2184D079-9D75-4FB5-B5CF-0685FC722098}"/>
              </a:ext>
            </a:extLst>
          </p:cNvPr>
          <p:cNvGrpSpPr/>
          <p:nvPr/>
        </p:nvGrpSpPr>
        <p:grpSpPr>
          <a:xfrm>
            <a:off x="211309" y="1324683"/>
            <a:ext cx="11779544" cy="4519704"/>
            <a:chOff x="247320" y="1324683"/>
            <a:chExt cx="11779544" cy="4519704"/>
          </a:xfrm>
        </p:grpSpPr>
        <p:grpSp>
          <p:nvGrpSpPr>
            <p:cNvPr id="308" name="Group 307">
              <a:extLst>
                <a:ext uri="{FF2B5EF4-FFF2-40B4-BE49-F238E27FC236}">
                  <a16:creationId xmlns:a16="http://schemas.microsoft.com/office/drawing/2014/main" id="{603195C8-A981-4E0F-A6EC-2DACA542D8ED}"/>
                </a:ext>
              </a:extLst>
            </p:cNvPr>
            <p:cNvGrpSpPr/>
            <p:nvPr/>
          </p:nvGrpSpPr>
          <p:grpSpPr>
            <a:xfrm>
              <a:off x="247320" y="1430806"/>
              <a:ext cx="6936852" cy="4413581"/>
              <a:chOff x="2519171" y="1002029"/>
              <a:chExt cx="6936852" cy="4413581"/>
            </a:xfrm>
          </p:grpSpPr>
          <p:grpSp>
            <p:nvGrpSpPr>
              <p:cNvPr id="7" name="Graphic 4">
                <a:extLst>
                  <a:ext uri="{FF2B5EF4-FFF2-40B4-BE49-F238E27FC236}">
                    <a16:creationId xmlns:a16="http://schemas.microsoft.com/office/drawing/2014/main" id="{3777A814-8215-4249-B976-ED759B1CC0FF}"/>
                  </a:ext>
                </a:extLst>
              </p:cNvPr>
              <p:cNvGrpSpPr/>
              <p:nvPr/>
            </p:nvGrpSpPr>
            <p:grpSpPr>
              <a:xfrm>
                <a:off x="3125758" y="1443037"/>
                <a:ext cx="5864602" cy="2442305"/>
                <a:chOff x="3125758" y="1443037"/>
                <a:chExt cx="5864602" cy="2442305"/>
              </a:xfrm>
            </p:grpSpPr>
            <p:sp>
              <p:nvSpPr>
                <p:cNvPr id="8" name="Freeform: Shape 7">
                  <a:extLst>
                    <a:ext uri="{FF2B5EF4-FFF2-40B4-BE49-F238E27FC236}">
                      <a16:creationId xmlns:a16="http://schemas.microsoft.com/office/drawing/2014/main" id="{429B518F-750F-4B3A-9834-53C8D8D7A822}"/>
                    </a:ext>
                  </a:extLst>
                </p:cNvPr>
                <p:cNvSpPr/>
                <p:nvPr/>
              </p:nvSpPr>
              <p:spPr>
                <a:xfrm>
                  <a:off x="5887783" y="1702212"/>
                  <a:ext cx="833056" cy="2180463"/>
                </a:xfrm>
                <a:custGeom>
                  <a:avLst/>
                  <a:gdLst>
                    <a:gd name="connsiteX0" fmla="*/ 0 w 833056"/>
                    <a:gd name="connsiteY0" fmla="*/ 0 h 2180463"/>
                    <a:gd name="connsiteX1" fmla="*/ 833057 w 833056"/>
                    <a:gd name="connsiteY1" fmla="*/ 0 h 2180463"/>
                    <a:gd name="connsiteX2" fmla="*/ 833057 w 833056"/>
                    <a:gd name="connsiteY2" fmla="*/ 2180463 h 2180463"/>
                    <a:gd name="connsiteX3" fmla="*/ 0 w 833056"/>
                    <a:gd name="connsiteY3" fmla="*/ 2180463 h 2180463"/>
                  </a:gdLst>
                  <a:ahLst/>
                  <a:cxnLst>
                    <a:cxn ang="0">
                      <a:pos x="connsiteX0" y="connsiteY0"/>
                    </a:cxn>
                    <a:cxn ang="0">
                      <a:pos x="connsiteX1" y="connsiteY1"/>
                    </a:cxn>
                    <a:cxn ang="0">
                      <a:pos x="connsiteX2" y="connsiteY2"/>
                    </a:cxn>
                    <a:cxn ang="0">
                      <a:pos x="connsiteX3" y="connsiteY3"/>
                    </a:cxn>
                  </a:cxnLst>
                  <a:rect l="l" t="t" r="r" b="b"/>
                  <a:pathLst>
                    <a:path w="833056" h="2180463">
                      <a:moveTo>
                        <a:pt x="0" y="0"/>
                      </a:moveTo>
                      <a:lnTo>
                        <a:pt x="833057" y="0"/>
                      </a:lnTo>
                      <a:lnTo>
                        <a:pt x="833057" y="2180463"/>
                      </a:lnTo>
                      <a:lnTo>
                        <a:pt x="0" y="2180463"/>
                      </a:lnTo>
                      <a:close/>
                    </a:path>
                  </a:pathLst>
                </a:custGeom>
                <a:solidFill>
                  <a:srgbClr val="EBEBEB"/>
                </a:solidFill>
                <a:ln w="952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76F6118E-3DE6-43DC-BAC4-14E3B732C145}"/>
                    </a:ext>
                  </a:extLst>
                </p:cNvPr>
                <p:cNvSpPr/>
                <p:nvPr/>
              </p:nvSpPr>
              <p:spPr>
                <a:xfrm>
                  <a:off x="6304311" y="1702212"/>
                  <a:ext cx="416528" cy="2180463"/>
                </a:xfrm>
                <a:custGeom>
                  <a:avLst/>
                  <a:gdLst>
                    <a:gd name="connsiteX0" fmla="*/ 0 w 416528"/>
                    <a:gd name="connsiteY0" fmla="*/ 0 h 2180463"/>
                    <a:gd name="connsiteX1" fmla="*/ 416528 w 416528"/>
                    <a:gd name="connsiteY1" fmla="*/ 0 h 2180463"/>
                    <a:gd name="connsiteX2" fmla="*/ 416528 w 416528"/>
                    <a:gd name="connsiteY2" fmla="*/ 2180463 h 2180463"/>
                    <a:gd name="connsiteX3" fmla="*/ 0 w 416528"/>
                    <a:gd name="connsiteY3" fmla="*/ 2180463 h 2180463"/>
                  </a:gdLst>
                  <a:ahLst/>
                  <a:cxnLst>
                    <a:cxn ang="0">
                      <a:pos x="connsiteX0" y="connsiteY0"/>
                    </a:cxn>
                    <a:cxn ang="0">
                      <a:pos x="connsiteX1" y="connsiteY1"/>
                    </a:cxn>
                    <a:cxn ang="0">
                      <a:pos x="connsiteX2" y="connsiteY2"/>
                    </a:cxn>
                    <a:cxn ang="0">
                      <a:pos x="connsiteX3" y="connsiteY3"/>
                    </a:cxn>
                  </a:cxnLst>
                  <a:rect l="l" t="t" r="r" b="b"/>
                  <a:pathLst>
                    <a:path w="416528" h="2180463">
                      <a:moveTo>
                        <a:pt x="0" y="0"/>
                      </a:moveTo>
                      <a:lnTo>
                        <a:pt x="416528" y="0"/>
                      </a:lnTo>
                      <a:lnTo>
                        <a:pt x="416528" y="2180463"/>
                      </a:lnTo>
                      <a:lnTo>
                        <a:pt x="0" y="2180463"/>
                      </a:lnTo>
                      <a:close/>
                    </a:path>
                  </a:pathLst>
                </a:custGeom>
                <a:solidFill>
                  <a:srgbClr val="E0E0E0"/>
                </a:solid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4E3A1856-952C-44D6-BDE7-29B783F1AB67}"/>
                    </a:ext>
                  </a:extLst>
                </p:cNvPr>
                <p:cNvSpPr/>
                <p:nvPr/>
              </p:nvSpPr>
              <p:spPr>
                <a:xfrm>
                  <a:off x="5982842" y="1443037"/>
                  <a:ext cx="294131" cy="259175"/>
                </a:xfrm>
                <a:custGeom>
                  <a:avLst/>
                  <a:gdLst>
                    <a:gd name="connsiteX0" fmla="*/ 0 w 294131"/>
                    <a:gd name="connsiteY0" fmla="*/ 0 h 259175"/>
                    <a:gd name="connsiteX1" fmla="*/ 294132 w 294131"/>
                    <a:gd name="connsiteY1" fmla="*/ 0 h 259175"/>
                    <a:gd name="connsiteX2" fmla="*/ 294132 w 294131"/>
                    <a:gd name="connsiteY2" fmla="*/ 259175 h 259175"/>
                    <a:gd name="connsiteX3" fmla="*/ 0 w 294131"/>
                    <a:gd name="connsiteY3" fmla="*/ 259175 h 259175"/>
                  </a:gdLst>
                  <a:ahLst/>
                  <a:cxnLst>
                    <a:cxn ang="0">
                      <a:pos x="connsiteX0" y="connsiteY0"/>
                    </a:cxn>
                    <a:cxn ang="0">
                      <a:pos x="connsiteX1" y="connsiteY1"/>
                    </a:cxn>
                    <a:cxn ang="0">
                      <a:pos x="connsiteX2" y="connsiteY2"/>
                    </a:cxn>
                    <a:cxn ang="0">
                      <a:pos x="connsiteX3" y="connsiteY3"/>
                    </a:cxn>
                  </a:cxnLst>
                  <a:rect l="l" t="t" r="r" b="b"/>
                  <a:pathLst>
                    <a:path w="294131" h="259175">
                      <a:moveTo>
                        <a:pt x="0" y="0"/>
                      </a:moveTo>
                      <a:lnTo>
                        <a:pt x="294132" y="0"/>
                      </a:lnTo>
                      <a:lnTo>
                        <a:pt x="294132" y="259175"/>
                      </a:lnTo>
                      <a:lnTo>
                        <a:pt x="0" y="259175"/>
                      </a:lnTo>
                      <a:close/>
                    </a:path>
                  </a:pathLst>
                </a:custGeom>
                <a:solidFill>
                  <a:srgbClr val="EBEBEB"/>
                </a:solid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3EE4965A-1A36-4C2E-BFC2-CEE46D2EEB30}"/>
                    </a:ext>
                  </a:extLst>
                </p:cNvPr>
                <p:cNvSpPr/>
                <p:nvPr/>
              </p:nvSpPr>
              <p:spPr>
                <a:xfrm>
                  <a:off x="6206965" y="1443037"/>
                  <a:ext cx="70104" cy="259175"/>
                </a:xfrm>
                <a:custGeom>
                  <a:avLst/>
                  <a:gdLst>
                    <a:gd name="connsiteX0" fmla="*/ 0 w 70104"/>
                    <a:gd name="connsiteY0" fmla="*/ 0 h 259175"/>
                    <a:gd name="connsiteX1" fmla="*/ 70104 w 70104"/>
                    <a:gd name="connsiteY1" fmla="*/ 0 h 259175"/>
                    <a:gd name="connsiteX2" fmla="*/ 70104 w 70104"/>
                    <a:gd name="connsiteY2" fmla="*/ 259175 h 259175"/>
                    <a:gd name="connsiteX3" fmla="*/ 0 w 70104"/>
                    <a:gd name="connsiteY3" fmla="*/ 259175 h 259175"/>
                  </a:gdLst>
                  <a:ahLst/>
                  <a:cxnLst>
                    <a:cxn ang="0">
                      <a:pos x="connsiteX0" y="connsiteY0"/>
                    </a:cxn>
                    <a:cxn ang="0">
                      <a:pos x="connsiteX1" y="connsiteY1"/>
                    </a:cxn>
                    <a:cxn ang="0">
                      <a:pos x="connsiteX2" y="connsiteY2"/>
                    </a:cxn>
                    <a:cxn ang="0">
                      <a:pos x="connsiteX3" y="connsiteY3"/>
                    </a:cxn>
                  </a:cxnLst>
                  <a:rect l="l" t="t" r="r" b="b"/>
                  <a:pathLst>
                    <a:path w="70104" h="259175">
                      <a:moveTo>
                        <a:pt x="0" y="0"/>
                      </a:moveTo>
                      <a:lnTo>
                        <a:pt x="70104" y="0"/>
                      </a:lnTo>
                      <a:lnTo>
                        <a:pt x="70104" y="259175"/>
                      </a:lnTo>
                      <a:lnTo>
                        <a:pt x="0" y="259175"/>
                      </a:lnTo>
                      <a:close/>
                    </a:path>
                  </a:pathLst>
                </a:custGeom>
                <a:solidFill>
                  <a:srgbClr val="E0E0E0"/>
                </a:solid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D845D09B-F688-43C9-86FC-AE28331B62E1}"/>
                    </a:ext>
                  </a:extLst>
                </p:cNvPr>
                <p:cNvSpPr/>
                <p:nvPr/>
              </p:nvSpPr>
              <p:spPr>
                <a:xfrm>
                  <a:off x="5818345" y="1687067"/>
                  <a:ext cx="926877" cy="15144"/>
                </a:xfrm>
                <a:custGeom>
                  <a:avLst/>
                  <a:gdLst>
                    <a:gd name="connsiteX0" fmla="*/ 0 w 926877"/>
                    <a:gd name="connsiteY0" fmla="*/ 0 h 15144"/>
                    <a:gd name="connsiteX1" fmla="*/ 926878 w 926877"/>
                    <a:gd name="connsiteY1" fmla="*/ 0 h 15144"/>
                    <a:gd name="connsiteX2" fmla="*/ 926878 w 926877"/>
                    <a:gd name="connsiteY2" fmla="*/ 15145 h 15144"/>
                    <a:gd name="connsiteX3" fmla="*/ 0 w 926877"/>
                    <a:gd name="connsiteY3" fmla="*/ 15145 h 15144"/>
                  </a:gdLst>
                  <a:ahLst/>
                  <a:cxnLst>
                    <a:cxn ang="0">
                      <a:pos x="connsiteX0" y="connsiteY0"/>
                    </a:cxn>
                    <a:cxn ang="0">
                      <a:pos x="connsiteX1" y="connsiteY1"/>
                    </a:cxn>
                    <a:cxn ang="0">
                      <a:pos x="connsiteX2" y="connsiteY2"/>
                    </a:cxn>
                    <a:cxn ang="0">
                      <a:pos x="connsiteX3" y="connsiteY3"/>
                    </a:cxn>
                  </a:cxnLst>
                  <a:rect l="l" t="t" r="r" b="b"/>
                  <a:pathLst>
                    <a:path w="926877" h="15144">
                      <a:moveTo>
                        <a:pt x="0" y="0"/>
                      </a:moveTo>
                      <a:lnTo>
                        <a:pt x="926878" y="0"/>
                      </a:lnTo>
                      <a:lnTo>
                        <a:pt x="926878" y="15145"/>
                      </a:lnTo>
                      <a:lnTo>
                        <a:pt x="0" y="15145"/>
                      </a:lnTo>
                      <a:close/>
                    </a:path>
                  </a:pathLst>
                </a:custGeom>
                <a:solidFill>
                  <a:srgbClr val="E0E0E0"/>
                </a:solid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CABACDF1-53D7-4593-B9A4-45E86266D121}"/>
                    </a:ext>
                  </a:extLst>
                </p:cNvPr>
                <p:cNvSpPr/>
                <p:nvPr/>
              </p:nvSpPr>
              <p:spPr>
                <a:xfrm>
                  <a:off x="6052184" y="1815274"/>
                  <a:ext cx="70484" cy="148685"/>
                </a:xfrm>
                <a:custGeom>
                  <a:avLst/>
                  <a:gdLst>
                    <a:gd name="connsiteX0" fmla="*/ 0 w 70484"/>
                    <a:gd name="connsiteY0" fmla="*/ 0 h 148685"/>
                    <a:gd name="connsiteX1" fmla="*/ 70485 w 70484"/>
                    <a:gd name="connsiteY1" fmla="*/ 0 h 148685"/>
                    <a:gd name="connsiteX2" fmla="*/ 70485 w 70484"/>
                    <a:gd name="connsiteY2" fmla="*/ 148685 h 148685"/>
                    <a:gd name="connsiteX3" fmla="*/ 0 w 70484"/>
                    <a:gd name="connsiteY3" fmla="*/ 148685 h 148685"/>
                  </a:gdLst>
                  <a:ahLst/>
                  <a:cxnLst>
                    <a:cxn ang="0">
                      <a:pos x="connsiteX0" y="connsiteY0"/>
                    </a:cxn>
                    <a:cxn ang="0">
                      <a:pos x="connsiteX1" y="connsiteY1"/>
                    </a:cxn>
                    <a:cxn ang="0">
                      <a:pos x="connsiteX2" y="connsiteY2"/>
                    </a:cxn>
                    <a:cxn ang="0">
                      <a:pos x="connsiteX3" y="connsiteY3"/>
                    </a:cxn>
                  </a:cxnLst>
                  <a:rect l="l" t="t" r="r" b="b"/>
                  <a:pathLst>
                    <a:path w="70484" h="148685">
                      <a:moveTo>
                        <a:pt x="0" y="0"/>
                      </a:moveTo>
                      <a:lnTo>
                        <a:pt x="70485" y="0"/>
                      </a:lnTo>
                      <a:lnTo>
                        <a:pt x="70485" y="148685"/>
                      </a:lnTo>
                      <a:lnTo>
                        <a:pt x="0" y="148685"/>
                      </a:lnTo>
                      <a:close/>
                    </a:path>
                  </a:pathLst>
                </a:custGeom>
                <a:solidFill>
                  <a:srgbClr val="FFFFFF"/>
                </a:solidFill>
                <a:ln w="9525"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1373CE0C-9BD9-4B91-B65B-D523D513A56E}"/>
                    </a:ext>
                  </a:extLst>
                </p:cNvPr>
                <p:cNvSpPr/>
                <p:nvPr/>
              </p:nvSpPr>
              <p:spPr>
                <a:xfrm>
                  <a:off x="5887783" y="2019394"/>
                  <a:ext cx="416433" cy="5715"/>
                </a:xfrm>
                <a:custGeom>
                  <a:avLst/>
                  <a:gdLst>
                    <a:gd name="connsiteX0" fmla="*/ 416410 w 416433"/>
                    <a:gd name="connsiteY0" fmla="*/ 2811 h 5715"/>
                    <a:gd name="connsiteX1" fmla="*/ 208193 w 416433"/>
                    <a:gd name="connsiteY1" fmla="*/ 5669 h 5715"/>
                    <a:gd name="connsiteX2" fmla="*/ -23 w 416433"/>
                    <a:gd name="connsiteY2" fmla="*/ 2811 h 5715"/>
                    <a:gd name="connsiteX3" fmla="*/ 208193 w 416433"/>
                    <a:gd name="connsiteY3" fmla="*/ -46 h 5715"/>
                    <a:gd name="connsiteX4" fmla="*/ 416410 w 416433"/>
                    <a:gd name="connsiteY4" fmla="*/ 2811 h 57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6433" h="5715">
                      <a:moveTo>
                        <a:pt x="416410" y="2811"/>
                      </a:moveTo>
                      <a:cubicBezTo>
                        <a:pt x="416410" y="4430"/>
                        <a:pt x="323160" y="5669"/>
                        <a:pt x="208193" y="5669"/>
                      </a:cubicBezTo>
                      <a:cubicBezTo>
                        <a:pt x="93227" y="5669"/>
                        <a:pt x="-23" y="4430"/>
                        <a:pt x="-23" y="2811"/>
                      </a:cubicBezTo>
                      <a:cubicBezTo>
                        <a:pt x="-23" y="1192"/>
                        <a:pt x="93131" y="-46"/>
                        <a:pt x="208193" y="-46"/>
                      </a:cubicBezTo>
                      <a:cubicBezTo>
                        <a:pt x="323256" y="-46"/>
                        <a:pt x="416410" y="1763"/>
                        <a:pt x="416410" y="2811"/>
                      </a:cubicBezTo>
                      <a:close/>
                    </a:path>
                  </a:pathLst>
                </a:custGeom>
                <a:solidFill>
                  <a:srgbClr val="E0E0E0"/>
                </a:solidFill>
                <a:ln w="952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60B18DCB-C451-420B-8968-0087783A6B3D}"/>
                    </a:ext>
                  </a:extLst>
                </p:cNvPr>
                <p:cNvSpPr/>
                <p:nvPr/>
              </p:nvSpPr>
              <p:spPr>
                <a:xfrm>
                  <a:off x="6472332" y="1815274"/>
                  <a:ext cx="70484" cy="148685"/>
                </a:xfrm>
                <a:custGeom>
                  <a:avLst/>
                  <a:gdLst>
                    <a:gd name="connsiteX0" fmla="*/ 0 w 70484"/>
                    <a:gd name="connsiteY0" fmla="*/ 0 h 148685"/>
                    <a:gd name="connsiteX1" fmla="*/ 70485 w 70484"/>
                    <a:gd name="connsiteY1" fmla="*/ 0 h 148685"/>
                    <a:gd name="connsiteX2" fmla="*/ 70485 w 70484"/>
                    <a:gd name="connsiteY2" fmla="*/ 148685 h 148685"/>
                    <a:gd name="connsiteX3" fmla="*/ 0 w 70484"/>
                    <a:gd name="connsiteY3" fmla="*/ 148685 h 148685"/>
                  </a:gdLst>
                  <a:ahLst/>
                  <a:cxnLst>
                    <a:cxn ang="0">
                      <a:pos x="connsiteX0" y="connsiteY0"/>
                    </a:cxn>
                    <a:cxn ang="0">
                      <a:pos x="connsiteX1" y="connsiteY1"/>
                    </a:cxn>
                    <a:cxn ang="0">
                      <a:pos x="connsiteX2" y="connsiteY2"/>
                    </a:cxn>
                    <a:cxn ang="0">
                      <a:pos x="connsiteX3" y="connsiteY3"/>
                    </a:cxn>
                  </a:cxnLst>
                  <a:rect l="l" t="t" r="r" b="b"/>
                  <a:pathLst>
                    <a:path w="70484" h="148685">
                      <a:moveTo>
                        <a:pt x="0" y="0"/>
                      </a:moveTo>
                      <a:lnTo>
                        <a:pt x="70485" y="0"/>
                      </a:lnTo>
                      <a:lnTo>
                        <a:pt x="70485" y="148685"/>
                      </a:lnTo>
                      <a:lnTo>
                        <a:pt x="0" y="148685"/>
                      </a:lnTo>
                      <a:close/>
                    </a:path>
                  </a:pathLst>
                </a:custGeom>
                <a:solidFill>
                  <a:srgbClr val="F5F5F5"/>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69377650-4FCE-42A7-98CB-4668F75D966C}"/>
                    </a:ext>
                  </a:extLst>
                </p:cNvPr>
                <p:cNvSpPr/>
                <p:nvPr/>
              </p:nvSpPr>
              <p:spPr>
                <a:xfrm>
                  <a:off x="6307835" y="2019394"/>
                  <a:ext cx="416528" cy="5715"/>
                </a:xfrm>
                <a:custGeom>
                  <a:avLst/>
                  <a:gdLst>
                    <a:gd name="connsiteX0" fmla="*/ 416505 w 416528"/>
                    <a:gd name="connsiteY0" fmla="*/ 2811 h 5715"/>
                    <a:gd name="connsiteX1" fmla="*/ 208289 w 416528"/>
                    <a:gd name="connsiteY1" fmla="*/ 5669 h 5715"/>
                    <a:gd name="connsiteX2" fmla="*/ -23 w 416528"/>
                    <a:gd name="connsiteY2" fmla="*/ 2811 h 5715"/>
                    <a:gd name="connsiteX3" fmla="*/ 208289 w 416528"/>
                    <a:gd name="connsiteY3" fmla="*/ -46 h 5715"/>
                    <a:gd name="connsiteX4" fmla="*/ 416505 w 416528"/>
                    <a:gd name="connsiteY4" fmla="*/ 2811 h 57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6528" h="5715">
                      <a:moveTo>
                        <a:pt x="416505" y="2811"/>
                      </a:moveTo>
                      <a:cubicBezTo>
                        <a:pt x="416505" y="4430"/>
                        <a:pt x="323256" y="5669"/>
                        <a:pt x="208289" y="5669"/>
                      </a:cubicBezTo>
                      <a:cubicBezTo>
                        <a:pt x="93322" y="5669"/>
                        <a:pt x="-23" y="4430"/>
                        <a:pt x="-23" y="2811"/>
                      </a:cubicBezTo>
                      <a:cubicBezTo>
                        <a:pt x="-23" y="1192"/>
                        <a:pt x="93227" y="-46"/>
                        <a:pt x="208289" y="-46"/>
                      </a:cubicBezTo>
                      <a:cubicBezTo>
                        <a:pt x="323351" y="-46"/>
                        <a:pt x="416505" y="1763"/>
                        <a:pt x="416505" y="2811"/>
                      </a:cubicBezTo>
                      <a:close/>
                    </a:path>
                  </a:pathLst>
                </a:custGeom>
                <a:solidFill>
                  <a:srgbClr val="EBEBEB"/>
                </a:solidFill>
                <a:ln w="9525"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0F294586-7524-48ED-9147-651F5344D30A}"/>
                    </a:ext>
                  </a:extLst>
                </p:cNvPr>
                <p:cNvSpPr/>
                <p:nvPr/>
              </p:nvSpPr>
              <p:spPr>
                <a:xfrm>
                  <a:off x="6472332" y="2110453"/>
                  <a:ext cx="70484" cy="148685"/>
                </a:xfrm>
                <a:custGeom>
                  <a:avLst/>
                  <a:gdLst>
                    <a:gd name="connsiteX0" fmla="*/ 0 w 70484"/>
                    <a:gd name="connsiteY0" fmla="*/ 0 h 148685"/>
                    <a:gd name="connsiteX1" fmla="*/ 70485 w 70484"/>
                    <a:gd name="connsiteY1" fmla="*/ 0 h 148685"/>
                    <a:gd name="connsiteX2" fmla="*/ 70485 w 70484"/>
                    <a:gd name="connsiteY2" fmla="*/ 148685 h 148685"/>
                    <a:gd name="connsiteX3" fmla="*/ 0 w 70484"/>
                    <a:gd name="connsiteY3" fmla="*/ 148685 h 148685"/>
                  </a:gdLst>
                  <a:ahLst/>
                  <a:cxnLst>
                    <a:cxn ang="0">
                      <a:pos x="connsiteX0" y="connsiteY0"/>
                    </a:cxn>
                    <a:cxn ang="0">
                      <a:pos x="connsiteX1" y="connsiteY1"/>
                    </a:cxn>
                    <a:cxn ang="0">
                      <a:pos x="connsiteX2" y="connsiteY2"/>
                    </a:cxn>
                    <a:cxn ang="0">
                      <a:pos x="connsiteX3" y="connsiteY3"/>
                    </a:cxn>
                  </a:cxnLst>
                  <a:rect l="l" t="t" r="r" b="b"/>
                  <a:pathLst>
                    <a:path w="70484" h="148685">
                      <a:moveTo>
                        <a:pt x="0" y="0"/>
                      </a:moveTo>
                      <a:lnTo>
                        <a:pt x="70485" y="0"/>
                      </a:lnTo>
                      <a:lnTo>
                        <a:pt x="70485" y="148685"/>
                      </a:lnTo>
                      <a:lnTo>
                        <a:pt x="0" y="148685"/>
                      </a:lnTo>
                      <a:close/>
                    </a:path>
                  </a:pathLst>
                </a:custGeom>
                <a:solidFill>
                  <a:srgbClr val="F5F5F5"/>
                </a:solidFill>
                <a:ln w="9525"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D70E3486-49B5-4F2C-86B1-202A4C8BDD71}"/>
                    </a:ext>
                  </a:extLst>
                </p:cNvPr>
                <p:cNvSpPr/>
                <p:nvPr/>
              </p:nvSpPr>
              <p:spPr>
                <a:xfrm>
                  <a:off x="6307835" y="2314574"/>
                  <a:ext cx="416528" cy="5714"/>
                </a:xfrm>
                <a:custGeom>
                  <a:avLst/>
                  <a:gdLst>
                    <a:gd name="connsiteX0" fmla="*/ 416505 w 416528"/>
                    <a:gd name="connsiteY0" fmla="*/ 2811 h 5714"/>
                    <a:gd name="connsiteX1" fmla="*/ 208289 w 416528"/>
                    <a:gd name="connsiteY1" fmla="*/ 5669 h 5714"/>
                    <a:gd name="connsiteX2" fmla="*/ -23 w 416528"/>
                    <a:gd name="connsiteY2" fmla="*/ 2811 h 5714"/>
                    <a:gd name="connsiteX3" fmla="*/ 208289 w 416528"/>
                    <a:gd name="connsiteY3" fmla="*/ -46 h 5714"/>
                    <a:gd name="connsiteX4" fmla="*/ 416505 w 416528"/>
                    <a:gd name="connsiteY4" fmla="*/ 2811 h 5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6528" h="5714">
                      <a:moveTo>
                        <a:pt x="416505" y="2811"/>
                      </a:moveTo>
                      <a:cubicBezTo>
                        <a:pt x="416505" y="4430"/>
                        <a:pt x="323256" y="5669"/>
                        <a:pt x="208289" y="5669"/>
                      </a:cubicBezTo>
                      <a:cubicBezTo>
                        <a:pt x="93322" y="5669"/>
                        <a:pt x="-23" y="4430"/>
                        <a:pt x="-23" y="2811"/>
                      </a:cubicBezTo>
                      <a:cubicBezTo>
                        <a:pt x="-23" y="1192"/>
                        <a:pt x="93227" y="-46"/>
                        <a:pt x="208289" y="-46"/>
                      </a:cubicBezTo>
                      <a:cubicBezTo>
                        <a:pt x="323351" y="-46"/>
                        <a:pt x="416505" y="1287"/>
                        <a:pt x="416505" y="2811"/>
                      </a:cubicBezTo>
                      <a:close/>
                    </a:path>
                  </a:pathLst>
                </a:custGeom>
                <a:solidFill>
                  <a:srgbClr val="EBEBEB"/>
                </a:solid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7D16109F-136A-4C18-9484-F50755169689}"/>
                    </a:ext>
                  </a:extLst>
                </p:cNvPr>
                <p:cNvSpPr/>
                <p:nvPr/>
              </p:nvSpPr>
              <p:spPr>
                <a:xfrm>
                  <a:off x="6472332" y="2414587"/>
                  <a:ext cx="70484" cy="148685"/>
                </a:xfrm>
                <a:custGeom>
                  <a:avLst/>
                  <a:gdLst>
                    <a:gd name="connsiteX0" fmla="*/ 0 w 70484"/>
                    <a:gd name="connsiteY0" fmla="*/ 0 h 148685"/>
                    <a:gd name="connsiteX1" fmla="*/ 70485 w 70484"/>
                    <a:gd name="connsiteY1" fmla="*/ 0 h 148685"/>
                    <a:gd name="connsiteX2" fmla="*/ 70485 w 70484"/>
                    <a:gd name="connsiteY2" fmla="*/ 148685 h 148685"/>
                    <a:gd name="connsiteX3" fmla="*/ 0 w 70484"/>
                    <a:gd name="connsiteY3" fmla="*/ 148685 h 148685"/>
                  </a:gdLst>
                  <a:ahLst/>
                  <a:cxnLst>
                    <a:cxn ang="0">
                      <a:pos x="connsiteX0" y="connsiteY0"/>
                    </a:cxn>
                    <a:cxn ang="0">
                      <a:pos x="connsiteX1" y="connsiteY1"/>
                    </a:cxn>
                    <a:cxn ang="0">
                      <a:pos x="connsiteX2" y="connsiteY2"/>
                    </a:cxn>
                    <a:cxn ang="0">
                      <a:pos x="connsiteX3" y="connsiteY3"/>
                    </a:cxn>
                  </a:cxnLst>
                  <a:rect l="l" t="t" r="r" b="b"/>
                  <a:pathLst>
                    <a:path w="70484" h="148685">
                      <a:moveTo>
                        <a:pt x="0" y="0"/>
                      </a:moveTo>
                      <a:lnTo>
                        <a:pt x="70485" y="0"/>
                      </a:lnTo>
                      <a:lnTo>
                        <a:pt x="70485" y="148685"/>
                      </a:lnTo>
                      <a:lnTo>
                        <a:pt x="0" y="148685"/>
                      </a:lnTo>
                      <a:close/>
                    </a:path>
                  </a:pathLst>
                </a:custGeom>
                <a:solidFill>
                  <a:srgbClr val="F5F5F5"/>
                </a:solid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C1D87506-0FB5-47AA-93DC-BEC0ED882A08}"/>
                    </a:ext>
                  </a:extLst>
                </p:cNvPr>
                <p:cNvSpPr/>
                <p:nvPr/>
              </p:nvSpPr>
              <p:spPr>
                <a:xfrm>
                  <a:off x="6307835" y="2618421"/>
                  <a:ext cx="416528" cy="5715"/>
                </a:xfrm>
                <a:custGeom>
                  <a:avLst/>
                  <a:gdLst>
                    <a:gd name="connsiteX0" fmla="*/ 416505 w 416528"/>
                    <a:gd name="connsiteY0" fmla="*/ 2811 h 5715"/>
                    <a:gd name="connsiteX1" fmla="*/ 208289 w 416528"/>
                    <a:gd name="connsiteY1" fmla="*/ 5669 h 5715"/>
                    <a:gd name="connsiteX2" fmla="*/ -23 w 416528"/>
                    <a:gd name="connsiteY2" fmla="*/ 2811 h 5715"/>
                    <a:gd name="connsiteX3" fmla="*/ 208289 w 416528"/>
                    <a:gd name="connsiteY3" fmla="*/ -46 h 5715"/>
                    <a:gd name="connsiteX4" fmla="*/ 416505 w 416528"/>
                    <a:gd name="connsiteY4" fmla="*/ 2811 h 57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6528" h="5715">
                      <a:moveTo>
                        <a:pt x="416505" y="2811"/>
                      </a:moveTo>
                      <a:cubicBezTo>
                        <a:pt x="416505" y="4335"/>
                        <a:pt x="323256" y="5669"/>
                        <a:pt x="208289" y="5669"/>
                      </a:cubicBezTo>
                      <a:cubicBezTo>
                        <a:pt x="93322" y="5669"/>
                        <a:pt x="-23" y="4335"/>
                        <a:pt x="-23" y="2811"/>
                      </a:cubicBezTo>
                      <a:cubicBezTo>
                        <a:pt x="-23" y="1287"/>
                        <a:pt x="93227" y="-46"/>
                        <a:pt x="208289" y="-46"/>
                      </a:cubicBezTo>
                      <a:cubicBezTo>
                        <a:pt x="323351" y="-46"/>
                        <a:pt x="416505" y="1478"/>
                        <a:pt x="416505" y="2811"/>
                      </a:cubicBezTo>
                      <a:close/>
                    </a:path>
                  </a:pathLst>
                </a:custGeom>
                <a:solidFill>
                  <a:srgbClr val="EBEBEB"/>
                </a:solidFill>
                <a:ln w="9525"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C94B26C8-80D5-45C6-9078-31A6716AF57D}"/>
                    </a:ext>
                  </a:extLst>
                </p:cNvPr>
                <p:cNvSpPr/>
                <p:nvPr/>
              </p:nvSpPr>
              <p:spPr>
                <a:xfrm>
                  <a:off x="6472332" y="2718625"/>
                  <a:ext cx="70484" cy="148685"/>
                </a:xfrm>
                <a:custGeom>
                  <a:avLst/>
                  <a:gdLst>
                    <a:gd name="connsiteX0" fmla="*/ 0 w 70484"/>
                    <a:gd name="connsiteY0" fmla="*/ 0 h 148685"/>
                    <a:gd name="connsiteX1" fmla="*/ 70485 w 70484"/>
                    <a:gd name="connsiteY1" fmla="*/ 0 h 148685"/>
                    <a:gd name="connsiteX2" fmla="*/ 70485 w 70484"/>
                    <a:gd name="connsiteY2" fmla="*/ 148685 h 148685"/>
                    <a:gd name="connsiteX3" fmla="*/ 0 w 70484"/>
                    <a:gd name="connsiteY3" fmla="*/ 148685 h 148685"/>
                  </a:gdLst>
                  <a:ahLst/>
                  <a:cxnLst>
                    <a:cxn ang="0">
                      <a:pos x="connsiteX0" y="connsiteY0"/>
                    </a:cxn>
                    <a:cxn ang="0">
                      <a:pos x="connsiteX1" y="connsiteY1"/>
                    </a:cxn>
                    <a:cxn ang="0">
                      <a:pos x="connsiteX2" y="connsiteY2"/>
                    </a:cxn>
                    <a:cxn ang="0">
                      <a:pos x="connsiteX3" y="connsiteY3"/>
                    </a:cxn>
                  </a:cxnLst>
                  <a:rect l="l" t="t" r="r" b="b"/>
                  <a:pathLst>
                    <a:path w="70484" h="148685">
                      <a:moveTo>
                        <a:pt x="0" y="0"/>
                      </a:moveTo>
                      <a:lnTo>
                        <a:pt x="70485" y="0"/>
                      </a:lnTo>
                      <a:lnTo>
                        <a:pt x="70485" y="148685"/>
                      </a:lnTo>
                      <a:lnTo>
                        <a:pt x="0" y="148685"/>
                      </a:lnTo>
                      <a:close/>
                    </a:path>
                  </a:pathLst>
                </a:custGeom>
                <a:solidFill>
                  <a:srgbClr val="F5F5F5"/>
                </a:solid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5D07B32C-16B7-4833-ADFB-3260FFB1AB06}"/>
                    </a:ext>
                  </a:extLst>
                </p:cNvPr>
                <p:cNvSpPr/>
                <p:nvPr/>
              </p:nvSpPr>
              <p:spPr>
                <a:xfrm>
                  <a:off x="6307835" y="2923317"/>
                  <a:ext cx="416528" cy="5619"/>
                </a:xfrm>
                <a:custGeom>
                  <a:avLst/>
                  <a:gdLst>
                    <a:gd name="connsiteX0" fmla="*/ 416505 w 416528"/>
                    <a:gd name="connsiteY0" fmla="*/ 2716 h 5619"/>
                    <a:gd name="connsiteX1" fmla="*/ 208289 w 416528"/>
                    <a:gd name="connsiteY1" fmla="*/ 5573 h 5619"/>
                    <a:gd name="connsiteX2" fmla="*/ -23 w 416528"/>
                    <a:gd name="connsiteY2" fmla="*/ 2716 h 5619"/>
                    <a:gd name="connsiteX3" fmla="*/ 208289 w 416528"/>
                    <a:gd name="connsiteY3" fmla="*/ -46 h 5619"/>
                    <a:gd name="connsiteX4" fmla="*/ 416505 w 416528"/>
                    <a:gd name="connsiteY4" fmla="*/ 2716 h 56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6528" h="5619">
                      <a:moveTo>
                        <a:pt x="416505" y="2716"/>
                      </a:moveTo>
                      <a:cubicBezTo>
                        <a:pt x="416505" y="4335"/>
                        <a:pt x="323256" y="5573"/>
                        <a:pt x="208289" y="5573"/>
                      </a:cubicBezTo>
                      <a:cubicBezTo>
                        <a:pt x="93322" y="5573"/>
                        <a:pt x="-23" y="4335"/>
                        <a:pt x="-23" y="2716"/>
                      </a:cubicBezTo>
                      <a:cubicBezTo>
                        <a:pt x="-23" y="1097"/>
                        <a:pt x="93227" y="-46"/>
                        <a:pt x="208289" y="-46"/>
                      </a:cubicBezTo>
                      <a:cubicBezTo>
                        <a:pt x="323351" y="-46"/>
                        <a:pt x="416505" y="716"/>
                        <a:pt x="416505" y="2716"/>
                      </a:cubicBezTo>
                      <a:close/>
                    </a:path>
                  </a:pathLst>
                </a:custGeom>
                <a:solidFill>
                  <a:srgbClr val="EBEBEB"/>
                </a:solidFill>
                <a:ln w="9525"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16FC5F85-3C65-47A3-9B44-02BFE935DCAA}"/>
                    </a:ext>
                  </a:extLst>
                </p:cNvPr>
                <p:cNvSpPr/>
                <p:nvPr/>
              </p:nvSpPr>
              <p:spPr>
                <a:xfrm>
                  <a:off x="6472332" y="3014090"/>
                  <a:ext cx="70484" cy="148685"/>
                </a:xfrm>
                <a:custGeom>
                  <a:avLst/>
                  <a:gdLst>
                    <a:gd name="connsiteX0" fmla="*/ 0 w 70484"/>
                    <a:gd name="connsiteY0" fmla="*/ 0 h 148685"/>
                    <a:gd name="connsiteX1" fmla="*/ 70485 w 70484"/>
                    <a:gd name="connsiteY1" fmla="*/ 0 h 148685"/>
                    <a:gd name="connsiteX2" fmla="*/ 70485 w 70484"/>
                    <a:gd name="connsiteY2" fmla="*/ 148685 h 148685"/>
                    <a:gd name="connsiteX3" fmla="*/ 0 w 70484"/>
                    <a:gd name="connsiteY3" fmla="*/ 148685 h 148685"/>
                  </a:gdLst>
                  <a:ahLst/>
                  <a:cxnLst>
                    <a:cxn ang="0">
                      <a:pos x="connsiteX0" y="connsiteY0"/>
                    </a:cxn>
                    <a:cxn ang="0">
                      <a:pos x="connsiteX1" y="connsiteY1"/>
                    </a:cxn>
                    <a:cxn ang="0">
                      <a:pos x="connsiteX2" y="connsiteY2"/>
                    </a:cxn>
                    <a:cxn ang="0">
                      <a:pos x="connsiteX3" y="connsiteY3"/>
                    </a:cxn>
                  </a:cxnLst>
                  <a:rect l="l" t="t" r="r" b="b"/>
                  <a:pathLst>
                    <a:path w="70484" h="148685">
                      <a:moveTo>
                        <a:pt x="0" y="0"/>
                      </a:moveTo>
                      <a:lnTo>
                        <a:pt x="70485" y="0"/>
                      </a:lnTo>
                      <a:lnTo>
                        <a:pt x="70485" y="148685"/>
                      </a:lnTo>
                      <a:lnTo>
                        <a:pt x="0" y="148685"/>
                      </a:lnTo>
                      <a:close/>
                    </a:path>
                  </a:pathLst>
                </a:custGeom>
                <a:solidFill>
                  <a:srgbClr val="F5F5F5"/>
                </a:solidFill>
                <a:ln w="952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F9CF4751-10D0-4063-B892-7882BDC0937B}"/>
                    </a:ext>
                  </a:extLst>
                </p:cNvPr>
                <p:cNvSpPr/>
                <p:nvPr/>
              </p:nvSpPr>
              <p:spPr>
                <a:xfrm>
                  <a:off x="6307835" y="3218496"/>
                  <a:ext cx="416528" cy="5715"/>
                </a:xfrm>
                <a:custGeom>
                  <a:avLst/>
                  <a:gdLst>
                    <a:gd name="connsiteX0" fmla="*/ 416505 w 416528"/>
                    <a:gd name="connsiteY0" fmla="*/ 2811 h 5715"/>
                    <a:gd name="connsiteX1" fmla="*/ 208289 w 416528"/>
                    <a:gd name="connsiteY1" fmla="*/ 5669 h 5715"/>
                    <a:gd name="connsiteX2" fmla="*/ -23 w 416528"/>
                    <a:gd name="connsiteY2" fmla="*/ 2811 h 5715"/>
                    <a:gd name="connsiteX3" fmla="*/ 208289 w 416528"/>
                    <a:gd name="connsiteY3" fmla="*/ -46 h 5715"/>
                    <a:gd name="connsiteX4" fmla="*/ 416505 w 416528"/>
                    <a:gd name="connsiteY4" fmla="*/ 2811 h 57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6528" h="5715">
                      <a:moveTo>
                        <a:pt x="416505" y="2811"/>
                      </a:moveTo>
                      <a:cubicBezTo>
                        <a:pt x="416505" y="4335"/>
                        <a:pt x="323256" y="5669"/>
                        <a:pt x="208289" y="5669"/>
                      </a:cubicBezTo>
                      <a:cubicBezTo>
                        <a:pt x="93322" y="5669"/>
                        <a:pt x="-23" y="4335"/>
                        <a:pt x="-23" y="2811"/>
                      </a:cubicBezTo>
                      <a:cubicBezTo>
                        <a:pt x="-23" y="1287"/>
                        <a:pt x="93227" y="-46"/>
                        <a:pt x="208289" y="-46"/>
                      </a:cubicBezTo>
                      <a:cubicBezTo>
                        <a:pt x="323351" y="-46"/>
                        <a:pt x="416505" y="906"/>
                        <a:pt x="416505" y="2811"/>
                      </a:cubicBezTo>
                      <a:close/>
                    </a:path>
                  </a:pathLst>
                </a:custGeom>
                <a:solidFill>
                  <a:srgbClr val="EBEBEB"/>
                </a:solidFill>
                <a:ln w="9525"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1282E232-2B8E-483C-9A0B-6A58276EFF30}"/>
                    </a:ext>
                  </a:extLst>
                </p:cNvPr>
                <p:cNvSpPr/>
                <p:nvPr/>
              </p:nvSpPr>
              <p:spPr>
                <a:xfrm>
                  <a:off x="6472332" y="3310603"/>
                  <a:ext cx="70484" cy="148685"/>
                </a:xfrm>
                <a:custGeom>
                  <a:avLst/>
                  <a:gdLst>
                    <a:gd name="connsiteX0" fmla="*/ 0 w 70484"/>
                    <a:gd name="connsiteY0" fmla="*/ 0 h 148685"/>
                    <a:gd name="connsiteX1" fmla="*/ 70485 w 70484"/>
                    <a:gd name="connsiteY1" fmla="*/ 0 h 148685"/>
                    <a:gd name="connsiteX2" fmla="*/ 70485 w 70484"/>
                    <a:gd name="connsiteY2" fmla="*/ 148685 h 148685"/>
                    <a:gd name="connsiteX3" fmla="*/ 0 w 70484"/>
                    <a:gd name="connsiteY3" fmla="*/ 148685 h 148685"/>
                  </a:gdLst>
                  <a:ahLst/>
                  <a:cxnLst>
                    <a:cxn ang="0">
                      <a:pos x="connsiteX0" y="connsiteY0"/>
                    </a:cxn>
                    <a:cxn ang="0">
                      <a:pos x="connsiteX1" y="connsiteY1"/>
                    </a:cxn>
                    <a:cxn ang="0">
                      <a:pos x="connsiteX2" y="connsiteY2"/>
                    </a:cxn>
                    <a:cxn ang="0">
                      <a:pos x="connsiteX3" y="connsiteY3"/>
                    </a:cxn>
                  </a:cxnLst>
                  <a:rect l="l" t="t" r="r" b="b"/>
                  <a:pathLst>
                    <a:path w="70484" h="148685">
                      <a:moveTo>
                        <a:pt x="0" y="0"/>
                      </a:moveTo>
                      <a:lnTo>
                        <a:pt x="70485" y="0"/>
                      </a:lnTo>
                      <a:lnTo>
                        <a:pt x="70485" y="148685"/>
                      </a:lnTo>
                      <a:lnTo>
                        <a:pt x="0" y="148685"/>
                      </a:lnTo>
                      <a:close/>
                    </a:path>
                  </a:pathLst>
                </a:custGeom>
                <a:solidFill>
                  <a:srgbClr val="F5F5F5"/>
                </a:solidFill>
                <a:ln w="9525"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1EF5D193-9AD6-4053-980E-39464652D5B3}"/>
                    </a:ext>
                  </a:extLst>
                </p:cNvPr>
                <p:cNvSpPr/>
                <p:nvPr/>
              </p:nvSpPr>
              <p:spPr>
                <a:xfrm>
                  <a:off x="6472332" y="3611117"/>
                  <a:ext cx="70484" cy="148685"/>
                </a:xfrm>
                <a:custGeom>
                  <a:avLst/>
                  <a:gdLst>
                    <a:gd name="connsiteX0" fmla="*/ 0 w 70484"/>
                    <a:gd name="connsiteY0" fmla="*/ 0 h 148685"/>
                    <a:gd name="connsiteX1" fmla="*/ 70485 w 70484"/>
                    <a:gd name="connsiteY1" fmla="*/ 0 h 148685"/>
                    <a:gd name="connsiteX2" fmla="*/ 70485 w 70484"/>
                    <a:gd name="connsiteY2" fmla="*/ 148685 h 148685"/>
                    <a:gd name="connsiteX3" fmla="*/ 0 w 70484"/>
                    <a:gd name="connsiteY3" fmla="*/ 148685 h 148685"/>
                  </a:gdLst>
                  <a:ahLst/>
                  <a:cxnLst>
                    <a:cxn ang="0">
                      <a:pos x="connsiteX0" y="connsiteY0"/>
                    </a:cxn>
                    <a:cxn ang="0">
                      <a:pos x="connsiteX1" y="connsiteY1"/>
                    </a:cxn>
                    <a:cxn ang="0">
                      <a:pos x="connsiteX2" y="connsiteY2"/>
                    </a:cxn>
                    <a:cxn ang="0">
                      <a:pos x="connsiteX3" y="connsiteY3"/>
                    </a:cxn>
                  </a:cxnLst>
                  <a:rect l="l" t="t" r="r" b="b"/>
                  <a:pathLst>
                    <a:path w="70484" h="148685">
                      <a:moveTo>
                        <a:pt x="0" y="0"/>
                      </a:moveTo>
                      <a:lnTo>
                        <a:pt x="70485" y="0"/>
                      </a:lnTo>
                      <a:lnTo>
                        <a:pt x="70485" y="148685"/>
                      </a:lnTo>
                      <a:lnTo>
                        <a:pt x="0" y="148685"/>
                      </a:lnTo>
                      <a:close/>
                    </a:path>
                  </a:pathLst>
                </a:custGeom>
                <a:solidFill>
                  <a:srgbClr val="F5F5F5"/>
                </a:solidFill>
                <a:ln w="9525"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C27B457E-A820-4813-88AD-2CFB2EDE121E}"/>
                    </a:ext>
                  </a:extLst>
                </p:cNvPr>
                <p:cNvSpPr/>
                <p:nvPr/>
              </p:nvSpPr>
              <p:spPr>
                <a:xfrm>
                  <a:off x="6307835" y="3514819"/>
                  <a:ext cx="416528" cy="5619"/>
                </a:xfrm>
                <a:custGeom>
                  <a:avLst/>
                  <a:gdLst>
                    <a:gd name="connsiteX0" fmla="*/ 416505 w 416528"/>
                    <a:gd name="connsiteY0" fmla="*/ 2811 h 5619"/>
                    <a:gd name="connsiteX1" fmla="*/ 208289 w 416528"/>
                    <a:gd name="connsiteY1" fmla="*/ 5573 h 5619"/>
                    <a:gd name="connsiteX2" fmla="*/ -23 w 416528"/>
                    <a:gd name="connsiteY2" fmla="*/ 2811 h 5619"/>
                    <a:gd name="connsiteX3" fmla="*/ 208289 w 416528"/>
                    <a:gd name="connsiteY3" fmla="*/ -46 h 5619"/>
                    <a:gd name="connsiteX4" fmla="*/ 416505 w 416528"/>
                    <a:gd name="connsiteY4" fmla="*/ 2811 h 56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6528" h="5619">
                      <a:moveTo>
                        <a:pt x="416505" y="2811"/>
                      </a:moveTo>
                      <a:cubicBezTo>
                        <a:pt x="416505" y="4335"/>
                        <a:pt x="323256" y="5573"/>
                        <a:pt x="208289" y="5573"/>
                      </a:cubicBezTo>
                      <a:cubicBezTo>
                        <a:pt x="93322" y="5573"/>
                        <a:pt x="-23" y="4335"/>
                        <a:pt x="-23" y="2811"/>
                      </a:cubicBezTo>
                      <a:cubicBezTo>
                        <a:pt x="-23" y="1287"/>
                        <a:pt x="93227" y="-46"/>
                        <a:pt x="208289" y="-46"/>
                      </a:cubicBezTo>
                      <a:cubicBezTo>
                        <a:pt x="323351" y="-46"/>
                        <a:pt x="416505" y="1192"/>
                        <a:pt x="416505" y="2811"/>
                      </a:cubicBezTo>
                      <a:close/>
                    </a:path>
                  </a:pathLst>
                </a:custGeom>
                <a:solidFill>
                  <a:srgbClr val="EBEBEB"/>
                </a:solidFill>
                <a:ln w="9525"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583A2459-9C01-4B06-8C47-077F64A0D9C3}"/>
                    </a:ext>
                  </a:extLst>
                </p:cNvPr>
                <p:cNvSpPr/>
                <p:nvPr/>
              </p:nvSpPr>
              <p:spPr>
                <a:xfrm>
                  <a:off x="6052184" y="2114930"/>
                  <a:ext cx="70484" cy="148685"/>
                </a:xfrm>
                <a:custGeom>
                  <a:avLst/>
                  <a:gdLst>
                    <a:gd name="connsiteX0" fmla="*/ 0 w 70484"/>
                    <a:gd name="connsiteY0" fmla="*/ 0 h 148685"/>
                    <a:gd name="connsiteX1" fmla="*/ 70485 w 70484"/>
                    <a:gd name="connsiteY1" fmla="*/ 0 h 148685"/>
                    <a:gd name="connsiteX2" fmla="*/ 70485 w 70484"/>
                    <a:gd name="connsiteY2" fmla="*/ 148685 h 148685"/>
                    <a:gd name="connsiteX3" fmla="*/ 0 w 70484"/>
                    <a:gd name="connsiteY3" fmla="*/ 148685 h 148685"/>
                  </a:gdLst>
                  <a:ahLst/>
                  <a:cxnLst>
                    <a:cxn ang="0">
                      <a:pos x="connsiteX0" y="connsiteY0"/>
                    </a:cxn>
                    <a:cxn ang="0">
                      <a:pos x="connsiteX1" y="connsiteY1"/>
                    </a:cxn>
                    <a:cxn ang="0">
                      <a:pos x="connsiteX2" y="connsiteY2"/>
                    </a:cxn>
                    <a:cxn ang="0">
                      <a:pos x="connsiteX3" y="connsiteY3"/>
                    </a:cxn>
                  </a:cxnLst>
                  <a:rect l="l" t="t" r="r" b="b"/>
                  <a:pathLst>
                    <a:path w="70484" h="148685">
                      <a:moveTo>
                        <a:pt x="0" y="0"/>
                      </a:moveTo>
                      <a:lnTo>
                        <a:pt x="70485" y="0"/>
                      </a:lnTo>
                      <a:lnTo>
                        <a:pt x="70485" y="148685"/>
                      </a:lnTo>
                      <a:lnTo>
                        <a:pt x="0" y="148685"/>
                      </a:lnTo>
                      <a:close/>
                    </a:path>
                  </a:pathLst>
                </a:custGeom>
                <a:solidFill>
                  <a:srgbClr val="FFFFFF"/>
                </a:solidFill>
                <a:ln w="9525"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B974F0B9-D223-4404-B026-FF7988AA3074}"/>
                    </a:ext>
                  </a:extLst>
                </p:cNvPr>
                <p:cNvSpPr/>
                <p:nvPr/>
              </p:nvSpPr>
              <p:spPr>
                <a:xfrm>
                  <a:off x="5887783" y="2319146"/>
                  <a:ext cx="416433" cy="5619"/>
                </a:xfrm>
                <a:custGeom>
                  <a:avLst/>
                  <a:gdLst>
                    <a:gd name="connsiteX0" fmla="*/ 416410 w 416433"/>
                    <a:gd name="connsiteY0" fmla="*/ 2716 h 5619"/>
                    <a:gd name="connsiteX1" fmla="*/ 208193 w 416433"/>
                    <a:gd name="connsiteY1" fmla="*/ 5573 h 5619"/>
                    <a:gd name="connsiteX2" fmla="*/ -23 w 416433"/>
                    <a:gd name="connsiteY2" fmla="*/ 2716 h 5619"/>
                    <a:gd name="connsiteX3" fmla="*/ 208193 w 416433"/>
                    <a:gd name="connsiteY3" fmla="*/ -46 h 5619"/>
                    <a:gd name="connsiteX4" fmla="*/ 416410 w 416433"/>
                    <a:gd name="connsiteY4" fmla="*/ 2716 h 56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6433" h="5619">
                      <a:moveTo>
                        <a:pt x="416410" y="2716"/>
                      </a:moveTo>
                      <a:cubicBezTo>
                        <a:pt x="416410" y="4335"/>
                        <a:pt x="323160" y="5573"/>
                        <a:pt x="208193" y="5573"/>
                      </a:cubicBezTo>
                      <a:cubicBezTo>
                        <a:pt x="93227" y="5573"/>
                        <a:pt x="-23" y="4335"/>
                        <a:pt x="-23" y="2716"/>
                      </a:cubicBezTo>
                      <a:cubicBezTo>
                        <a:pt x="-23" y="1097"/>
                        <a:pt x="93131" y="-46"/>
                        <a:pt x="208193" y="-46"/>
                      </a:cubicBezTo>
                      <a:cubicBezTo>
                        <a:pt x="323256" y="-46"/>
                        <a:pt x="416410" y="1192"/>
                        <a:pt x="416410" y="2716"/>
                      </a:cubicBezTo>
                      <a:close/>
                    </a:path>
                  </a:pathLst>
                </a:custGeom>
                <a:solidFill>
                  <a:srgbClr val="E0E0E0"/>
                </a:solid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90668904-7BA8-4EFA-9352-DEBD13CDD402}"/>
                    </a:ext>
                  </a:extLst>
                </p:cNvPr>
                <p:cNvSpPr/>
                <p:nvPr/>
              </p:nvSpPr>
              <p:spPr>
                <a:xfrm>
                  <a:off x="6052184" y="2414682"/>
                  <a:ext cx="70484" cy="148685"/>
                </a:xfrm>
                <a:custGeom>
                  <a:avLst/>
                  <a:gdLst>
                    <a:gd name="connsiteX0" fmla="*/ 0 w 70484"/>
                    <a:gd name="connsiteY0" fmla="*/ 0 h 148685"/>
                    <a:gd name="connsiteX1" fmla="*/ 70485 w 70484"/>
                    <a:gd name="connsiteY1" fmla="*/ 0 h 148685"/>
                    <a:gd name="connsiteX2" fmla="*/ 70485 w 70484"/>
                    <a:gd name="connsiteY2" fmla="*/ 148685 h 148685"/>
                    <a:gd name="connsiteX3" fmla="*/ 0 w 70484"/>
                    <a:gd name="connsiteY3" fmla="*/ 148685 h 148685"/>
                  </a:gdLst>
                  <a:ahLst/>
                  <a:cxnLst>
                    <a:cxn ang="0">
                      <a:pos x="connsiteX0" y="connsiteY0"/>
                    </a:cxn>
                    <a:cxn ang="0">
                      <a:pos x="connsiteX1" y="connsiteY1"/>
                    </a:cxn>
                    <a:cxn ang="0">
                      <a:pos x="connsiteX2" y="connsiteY2"/>
                    </a:cxn>
                    <a:cxn ang="0">
                      <a:pos x="connsiteX3" y="connsiteY3"/>
                    </a:cxn>
                  </a:cxnLst>
                  <a:rect l="l" t="t" r="r" b="b"/>
                  <a:pathLst>
                    <a:path w="70484" h="148685">
                      <a:moveTo>
                        <a:pt x="0" y="0"/>
                      </a:moveTo>
                      <a:lnTo>
                        <a:pt x="70485" y="0"/>
                      </a:lnTo>
                      <a:lnTo>
                        <a:pt x="70485" y="148685"/>
                      </a:lnTo>
                      <a:lnTo>
                        <a:pt x="0" y="148685"/>
                      </a:lnTo>
                      <a:close/>
                    </a:path>
                  </a:pathLst>
                </a:custGeom>
                <a:solidFill>
                  <a:srgbClr val="FFFFFF"/>
                </a:solid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CA34574D-118C-4B7C-8D70-8E000C7B2609}"/>
                    </a:ext>
                  </a:extLst>
                </p:cNvPr>
                <p:cNvSpPr/>
                <p:nvPr/>
              </p:nvSpPr>
              <p:spPr>
                <a:xfrm>
                  <a:off x="5887783" y="2618421"/>
                  <a:ext cx="416433" cy="5715"/>
                </a:xfrm>
                <a:custGeom>
                  <a:avLst/>
                  <a:gdLst>
                    <a:gd name="connsiteX0" fmla="*/ 416410 w 416433"/>
                    <a:gd name="connsiteY0" fmla="*/ 2811 h 5715"/>
                    <a:gd name="connsiteX1" fmla="*/ 208193 w 416433"/>
                    <a:gd name="connsiteY1" fmla="*/ 5669 h 5715"/>
                    <a:gd name="connsiteX2" fmla="*/ -23 w 416433"/>
                    <a:gd name="connsiteY2" fmla="*/ 2811 h 5715"/>
                    <a:gd name="connsiteX3" fmla="*/ 208193 w 416433"/>
                    <a:gd name="connsiteY3" fmla="*/ -46 h 5715"/>
                    <a:gd name="connsiteX4" fmla="*/ 416410 w 416433"/>
                    <a:gd name="connsiteY4" fmla="*/ 2811 h 57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6433" h="5715">
                      <a:moveTo>
                        <a:pt x="416410" y="2811"/>
                      </a:moveTo>
                      <a:cubicBezTo>
                        <a:pt x="416410" y="4335"/>
                        <a:pt x="323160" y="5669"/>
                        <a:pt x="208193" y="5669"/>
                      </a:cubicBezTo>
                      <a:cubicBezTo>
                        <a:pt x="93227" y="5669"/>
                        <a:pt x="-23" y="4335"/>
                        <a:pt x="-23" y="2811"/>
                      </a:cubicBezTo>
                      <a:cubicBezTo>
                        <a:pt x="-23" y="1287"/>
                        <a:pt x="93131" y="-46"/>
                        <a:pt x="208193" y="-46"/>
                      </a:cubicBezTo>
                      <a:cubicBezTo>
                        <a:pt x="323256" y="-46"/>
                        <a:pt x="416410" y="1573"/>
                        <a:pt x="416410" y="2811"/>
                      </a:cubicBezTo>
                      <a:close/>
                    </a:path>
                  </a:pathLst>
                </a:custGeom>
                <a:solidFill>
                  <a:srgbClr val="E0E0E0"/>
                </a:solidFill>
                <a:ln w="9525"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8E35D689-0EDD-4940-9E52-12B6F0D4BD8B}"/>
                    </a:ext>
                  </a:extLst>
                </p:cNvPr>
                <p:cNvSpPr/>
                <p:nvPr/>
              </p:nvSpPr>
              <p:spPr>
                <a:xfrm>
                  <a:off x="6052184" y="2714338"/>
                  <a:ext cx="70484" cy="148685"/>
                </a:xfrm>
                <a:custGeom>
                  <a:avLst/>
                  <a:gdLst>
                    <a:gd name="connsiteX0" fmla="*/ 0 w 70484"/>
                    <a:gd name="connsiteY0" fmla="*/ 0 h 148685"/>
                    <a:gd name="connsiteX1" fmla="*/ 70485 w 70484"/>
                    <a:gd name="connsiteY1" fmla="*/ 0 h 148685"/>
                    <a:gd name="connsiteX2" fmla="*/ 70485 w 70484"/>
                    <a:gd name="connsiteY2" fmla="*/ 148685 h 148685"/>
                    <a:gd name="connsiteX3" fmla="*/ 0 w 70484"/>
                    <a:gd name="connsiteY3" fmla="*/ 148685 h 148685"/>
                  </a:gdLst>
                  <a:ahLst/>
                  <a:cxnLst>
                    <a:cxn ang="0">
                      <a:pos x="connsiteX0" y="connsiteY0"/>
                    </a:cxn>
                    <a:cxn ang="0">
                      <a:pos x="connsiteX1" y="connsiteY1"/>
                    </a:cxn>
                    <a:cxn ang="0">
                      <a:pos x="connsiteX2" y="connsiteY2"/>
                    </a:cxn>
                    <a:cxn ang="0">
                      <a:pos x="connsiteX3" y="connsiteY3"/>
                    </a:cxn>
                  </a:cxnLst>
                  <a:rect l="l" t="t" r="r" b="b"/>
                  <a:pathLst>
                    <a:path w="70484" h="148685">
                      <a:moveTo>
                        <a:pt x="0" y="0"/>
                      </a:moveTo>
                      <a:lnTo>
                        <a:pt x="70485" y="0"/>
                      </a:lnTo>
                      <a:lnTo>
                        <a:pt x="70485" y="148685"/>
                      </a:lnTo>
                      <a:lnTo>
                        <a:pt x="0" y="148685"/>
                      </a:lnTo>
                      <a:close/>
                    </a:path>
                  </a:pathLst>
                </a:custGeom>
                <a:solidFill>
                  <a:srgbClr val="FFFFFF"/>
                </a:solidFill>
                <a:ln w="9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7ED1FF9F-1C99-4530-B746-490067241EFD}"/>
                    </a:ext>
                  </a:extLst>
                </p:cNvPr>
                <p:cNvSpPr/>
                <p:nvPr/>
              </p:nvSpPr>
              <p:spPr>
                <a:xfrm>
                  <a:off x="5887783" y="2918554"/>
                  <a:ext cx="416433" cy="5619"/>
                </a:xfrm>
                <a:custGeom>
                  <a:avLst/>
                  <a:gdLst>
                    <a:gd name="connsiteX0" fmla="*/ 416410 w 416433"/>
                    <a:gd name="connsiteY0" fmla="*/ 2716 h 5619"/>
                    <a:gd name="connsiteX1" fmla="*/ 208193 w 416433"/>
                    <a:gd name="connsiteY1" fmla="*/ 5573 h 5619"/>
                    <a:gd name="connsiteX2" fmla="*/ -23 w 416433"/>
                    <a:gd name="connsiteY2" fmla="*/ 2716 h 5619"/>
                    <a:gd name="connsiteX3" fmla="*/ 208193 w 416433"/>
                    <a:gd name="connsiteY3" fmla="*/ -46 h 5619"/>
                    <a:gd name="connsiteX4" fmla="*/ 416410 w 416433"/>
                    <a:gd name="connsiteY4" fmla="*/ 2716 h 56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6433" h="5619">
                      <a:moveTo>
                        <a:pt x="416410" y="2716"/>
                      </a:moveTo>
                      <a:cubicBezTo>
                        <a:pt x="416410" y="4335"/>
                        <a:pt x="323160" y="5573"/>
                        <a:pt x="208193" y="5573"/>
                      </a:cubicBezTo>
                      <a:cubicBezTo>
                        <a:pt x="93227" y="5573"/>
                        <a:pt x="-23" y="4335"/>
                        <a:pt x="-23" y="2716"/>
                      </a:cubicBezTo>
                      <a:cubicBezTo>
                        <a:pt x="-23" y="1097"/>
                        <a:pt x="93131" y="-46"/>
                        <a:pt x="208193" y="-46"/>
                      </a:cubicBezTo>
                      <a:cubicBezTo>
                        <a:pt x="323256" y="-46"/>
                        <a:pt x="416410" y="1192"/>
                        <a:pt x="416410" y="2716"/>
                      </a:cubicBezTo>
                      <a:close/>
                    </a:path>
                  </a:pathLst>
                </a:custGeom>
                <a:solidFill>
                  <a:srgbClr val="E0E0E0"/>
                </a:solidFill>
                <a:ln w="9525"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135BFB5D-B874-49D9-8540-AA879CA9666B}"/>
                    </a:ext>
                  </a:extLst>
                </p:cNvPr>
                <p:cNvSpPr/>
                <p:nvPr/>
              </p:nvSpPr>
              <p:spPr>
                <a:xfrm>
                  <a:off x="6052184" y="3014090"/>
                  <a:ext cx="70484" cy="148685"/>
                </a:xfrm>
                <a:custGeom>
                  <a:avLst/>
                  <a:gdLst>
                    <a:gd name="connsiteX0" fmla="*/ 0 w 70484"/>
                    <a:gd name="connsiteY0" fmla="*/ 0 h 148685"/>
                    <a:gd name="connsiteX1" fmla="*/ 70485 w 70484"/>
                    <a:gd name="connsiteY1" fmla="*/ 0 h 148685"/>
                    <a:gd name="connsiteX2" fmla="*/ 70485 w 70484"/>
                    <a:gd name="connsiteY2" fmla="*/ 148685 h 148685"/>
                    <a:gd name="connsiteX3" fmla="*/ 0 w 70484"/>
                    <a:gd name="connsiteY3" fmla="*/ 148685 h 148685"/>
                  </a:gdLst>
                  <a:ahLst/>
                  <a:cxnLst>
                    <a:cxn ang="0">
                      <a:pos x="connsiteX0" y="connsiteY0"/>
                    </a:cxn>
                    <a:cxn ang="0">
                      <a:pos x="connsiteX1" y="connsiteY1"/>
                    </a:cxn>
                    <a:cxn ang="0">
                      <a:pos x="connsiteX2" y="connsiteY2"/>
                    </a:cxn>
                    <a:cxn ang="0">
                      <a:pos x="connsiteX3" y="connsiteY3"/>
                    </a:cxn>
                  </a:cxnLst>
                  <a:rect l="l" t="t" r="r" b="b"/>
                  <a:pathLst>
                    <a:path w="70484" h="148685">
                      <a:moveTo>
                        <a:pt x="0" y="0"/>
                      </a:moveTo>
                      <a:lnTo>
                        <a:pt x="70485" y="0"/>
                      </a:lnTo>
                      <a:lnTo>
                        <a:pt x="70485" y="148685"/>
                      </a:lnTo>
                      <a:lnTo>
                        <a:pt x="0" y="148685"/>
                      </a:lnTo>
                      <a:close/>
                    </a:path>
                  </a:pathLst>
                </a:custGeom>
                <a:solidFill>
                  <a:srgbClr val="FFFFFF"/>
                </a:solidFill>
                <a:ln w="9525"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D330DBC2-7045-4370-B7D0-8E38A8EBAC9B}"/>
                    </a:ext>
                  </a:extLst>
                </p:cNvPr>
                <p:cNvSpPr/>
                <p:nvPr/>
              </p:nvSpPr>
              <p:spPr>
                <a:xfrm>
                  <a:off x="5887783" y="3218496"/>
                  <a:ext cx="416433" cy="5715"/>
                </a:xfrm>
                <a:custGeom>
                  <a:avLst/>
                  <a:gdLst>
                    <a:gd name="connsiteX0" fmla="*/ 416410 w 416433"/>
                    <a:gd name="connsiteY0" fmla="*/ 2811 h 5715"/>
                    <a:gd name="connsiteX1" fmla="*/ 208193 w 416433"/>
                    <a:gd name="connsiteY1" fmla="*/ 5669 h 5715"/>
                    <a:gd name="connsiteX2" fmla="*/ -23 w 416433"/>
                    <a:gd name="connsiteY2" fmla="*/ 2811 h 5715"/>
                    <a:gd name="connsiteX3" fmla="*/ 208193 w 416433"/>
                    <a:gd name="connsiteY3" fmla="*/ -46 h 5715"/>
                    <a:gd name="connsiteX4" fmla="*/ 416410 w 416433"/>
                    <a:gd name="connsiteY4" fmla="*/ 2811 h 57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6433" h="5715">
                      <a:moveTo>
                        <a:pt x="416410" y="2811"/>
                      </a:moveTo>
                      <a:cubicBezTo>
                        <a:pt x="416410" y="4335"/>
                        <a:pt x="323160" y="5669"/>
                        <a:pt x="208193" y="5669"/>
                      </a:cubicBezTo>
                      <a:cubicBezTo>
                        <a:pt x="93227" y="5669"/>
                        <a:pt x="-23" y="4335"/>
                        <a:pt x="-23" y="2811"/>
                      </a:cubicBezTo>
                      <a:cubicBezTo>
                        <a:pt x="-23" y="1287"/>
                        <a:pt x="93131" y="-46"/>
                        <a:pt x="208193" y="-46"/>
                      </a:cubicBezTo>
                      <a:cubicBezTo>
                        <a:pt x="323256" y="-46"/>
                        <a:pt x="416410" y="906"/>
                        <a:pt x="416410" y="2811"/>
                      </a:cubicBezTo>
                      <a:close/>
                    </a:path>
                  </a:pathLst>
                </a:custGeom>
                <a:solidFill>
                  <a:srgbClr val="E0E0E0"/>
                </a:solidFill>
                <a:ln w="9525"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A447F7F1-65AD-4A32-9101-538A68169CA7}"/>
                    </a:ext>
                  </a:extLst>
                </p:cNvPr>
                <p:cNvSpPr/>
                <p:nvPr/>
              </p:nvSpPr>
              <p:spPr>
                <a:xfrm>
                  <a:off x="6052184" y="3313747"/>
                  <a:ext cx="70484" cy="148685"/>
                </a:xfrm>
                <a:custGeom>
                  <a:avLst/>
                  <a:gdLst>
                    <a:gd name="connsiteX0" fmla="*/ 0 w 70484"/>
                    <a:gd name="connsiteY0" fmla="*/ 0 h 148685"/>
                    <a:gd name="connsiteX1" fmla="*/ 70485 w 70484"/>
                    <a:gd name="connsiteY1" fmla="*/ 0 h 148685"/>
                    <a:gd name="connsiteX2" fmla="*/ 70485 w 70484"/>
                    <a:gd name="connsiteY2" fmla="*/ 148685 h 148685"/>
                    <a:gd name="connsiteX3" fmla="*/ 0 w 70484"/>
                    <a:gd name="connsiteY3" fmla="*/ 148685 h 148685"/>
                  </a:gdLst>
                  <a:ahLst/>
                  <a:cxnLst>
                    <a:cxn ang="0">
                      <a:pos x="connsiteX0" y="connsiteY0"/>
                    </a:cxn>
                    <a:cxn ang="0">
                      <a:pos x="connsiteX1" y="connsiteY1"/>
                    </a:cxn>
                    <a:cxn ang="0">
                      <a:pos x="connsiteX2" y="connsiteY2"/>
                    </a:cxn>
                    <a:cxn ang="0">
                      <a:pos x="connsiteX3" y="connsiteY3"/>
                    </a:cxn>
                  </a:cxnLst>
                  <a:rect l="l" t="t" r="r" b="b"/>
                  <a:pathLst>
                    <a:path w="70484" h="148685">
                      <a:moveTo>
                        <a:pt x="0" y="0"/>
                      </a:moveTo>
                      <a:lnTo>
                        <a:pt x="70485" y="0"/>
                      </a:lnTo>
                      <a:lnTo>
                        <a:pt x="70485" y="148685"/>
                      </a:lnTo>
                      <a:lnTo>
                        <a:pt x="0" y="148685"/>
                      </a:lnTo>
                      <a:close/>
                    </a:path>
                  </a:pathLst>
                </a:custGeom>
                <a:solidFill>
                  <a:srgbClr val="FFFFFF"/>
                </a:solidFill>
                <a:ln w="9525"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CBBFA543-3418-42FD-8A23-826159015DF3}"/>
                    </a:ext>
                  </a:extLst>
                </p:cNvPr>
                <p:cNvSpPr/>
                <p:nvPr/>
              </p:nvSpPr>
              <p:spPr>
                <a:xfrm>
                  <a:off x="5887783" y="3517867"/>
                  <a:ext cx="416433" cy="5715"/>
                </a:xfrm>
                <a:custGeom>
                  <a:avLst/>
                  <a:gdLst>
                    <a:gd name="connsiteX0" fmla="*/ 416410 w 416433"/>
                    <a:gd name="connsiteY0" fmla="*/ 2811 h 5715"/>
                    <a:gd name="connsiteX1" fmla="*/ 208193 w 416433"/>
                    <a:gd name="connsiteY1" fmla="*/ 5669 h 5715"/>
                    <a:gd name="connsiteX2" fmla="*/ -23 w 416433"/>
                    <a:gd name="connsiteY2" fmla="*/ 2811 h 5715"/>
                    <a:gd name="connsiteX3" fmla="*/ 208193 w 416433"/>
                    <a:gd name="connsiteY3" fmla="*/ -46 h 5715"/>
                    <a:gd name="connsiteX4" fmla="*/ 416410 w 416433"/>
                    <a:gd name="connsiteY4" fmla="*/ 2811 h 57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6433" h="5715">
                      <a:moveTo>
                        <a:pt x="416410" y="2811"/>
                      </a:moveTo>
                      <a:cubicBezTo>
                        <a:pt x="416410" y="4430"/>
                        <a:pt x="323160" y="5669"/>
                        <a:pt x="208193" y="5669"/>
                      </a:cubicBezTo>
                      <a:cubicBezTo>
                        <a:pt x="93227" y="5669"/>
                        <a:pt x="-23" y="4430"/>
                        <a:pt x="-23" y="2811"/>
                      </a:cubicBezTo>
                      <a:cubicBezTo>
                        <a:pt x="-23" y="1192"/>
                        <a:pt x="93131" y="-46"/>
                        <a:pt x="208193" y="-46"/>
                      </a:cubicBezTo>
                      <a:cubicBezTo>
                        <a:pt x="323256" y="-46"/>
                        <a:pt x="416410" y="1287"/>
                        <a:pt x="416410" y="2811"/>
                      </a:cubicBezTo>
                      <a:close/>
                    </a:path>
                  </a:pathLst>
                </a:custGeom>
                <a:solidFill>
                  <a:srgbClr val="E0E0E0"/>
                </a:solidFill>
                <a:ln w="9525"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55929868-2F6D-48C6-929F-E1FC5067139C}"/>
                    </a:ext>
                  </a:extLst>
                </p:cNvPr>
                <p:cNvSpPr/>
                <p:nvPr/>
              </p:nvSpPr>
              <p:spPr>
                <a:xfrm>
                  <a:off x="6052184" y="3613403"/>
                  <a:ext cx="70484" cy="148685"/>
                </a:xfrm>
                <a:custGeom>
                  <a:avLst/>
                  <a:gdLst>
                    <a:gd name="connsiteX0" fmla="*/ 0 w 70484"/>
                    <a:gd name="connsiteY0" fmla="*/ 0 h 148685"/>
                    <a:gd name="connsiteX1" fmla="*/ 70485 w 70484"/>
                    <a:gd name="connsiteY1" fmla="*/ 0 h 148685"/>
                    <a:gd name="connsiteX2" fmla="*/ 70485 w 70484"/>
                    <a:gd name="connsiteY2" fmla="*/ 148685 h 148685"/>
                    <a:gd name="connsiteX3" fmla="*/ 0 w 70484"/>
                    <a:gd name="connsiteY3" fmla="*/ 148685 h 148685"/>
                  </a:gdLst>
                  <a:ahLst/>
                  <a:cxnLst>
                    <a:cxn ang="0">
                      <a:pos x="connsiteX0" y="connsiteY0"/>
                    </a:cxn>
                    <a:cxn ang="0">
                      <a:pos x="connsiteX1" y="connsiteY1"/>
                    </a:cxn>
                    <a:cxn ang="0">
                      <a:pos x="connsiteX2" y="connsiteY2"/>
                    </a:cxn>
                    <a:cxn ang="0">
                      <a:pos x="connsiteX3" y="connsiteY3"/>
                    </a:cxn>
                  </a:cxnLst>
                  <a:rect l="l" t="t" r="r" b="b"/>
                  <a:pathLst>
                    <a:path w="70484" h="148685">
                      <a:moveTo>
                        <a:pt x="0" y="0"/>
                      </a:moveTo>
                      <a:lnTo>
                        <a:pt x="70485" y="0"/>
                      </a:lnTo>
                      <a:lnTo>
                        <a:pt x="70485" y="148685"/>
                      </a:lnTo>
                      <a:lnTo>
                        <a:pt x="0" y="148685"/>
                      </a:lnTo>
                      <a:close/>
                    </a:path>
                  </a:pathLst>
                </a:custGeom>
                <a:solidFill>
                  <a:srgbClr val="FFFFFF"/>
                </a:solidFill>
                <a:ln w="9525"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9F3B9BF3-ADCB-4A37-B6A0-804F7C67CBD7}"/>
                    </a:ext>
                  </a:extLst>
                </p:cNvPr>
                <p:cNvSpPr/>
                <p:nvPr/>
              </p:nvSpPr>
              <p:spPr>
                <a:xfrm>
                  <a:off x="5117686" y="2258186"/>
                  <a:ext cx="855916" cy="1624488"/>
                </a:xfrm>
                <a:custGeom>
                  <a:avLst/>
                  <a:gdLst>
                    <a:gd name="connsiteX0" fmla="*/ 0 w 855916"/>
                    <a:gd name="connsiteY0" fmla="*/ 0 h 1624488"/>
                    <a:gd name="connsiteX1" fmla="*/ 855916 w 855916"/>
                    <a:gd name="connsiteY1" fmla="*/ 0 h 1624488"/>
                    <a:gd name="connsiteX2" fmla="*/ 855916 w 855916"/>
                    <a:gd name="connsiteY2" fmla="*/ 1624489 h 1624488"/>
                    <a:gd name="connsiteX3" fmla="*/ 0 w 855916"/>
                    <a:gd name="connsiteY3" fmla="*/ 1624489 h 1624488"/>
                  </a:gdLst>
                  <a:ahLst/>
                  <a:cxnLst>
                    <a:cxn ang="0">
                      <a:pos x="connsiteX0" y="connsiteY0"/>
                    </a:cxn>
                    <a:cxn ang="0">
                      <a:pos x="connsiteX1" y="connsiteY1"/>
                    </a:cxn>
                    <a:cxn ang="0">
                      <a:pos x="connsiteX2" y="connsiteY2"/>
                    </a:cxn>
                    <a:cxn ang="0">
                      <a:pos x="connsiteX3" y="connsiteY3"/>
                    </a:cxn>
                  </a:cxnLst>
                  <a:rect l="l" t="t" r="r" b="b"/>
                  <a:pathLst>
                    <a:path w="855916" h="1624488">
                      <a:moveTo>
                        <a:pt x="0" y="0"/>
                      </a:moveTo>
                      <a:lnTo>
                        <a:pt x="855916" y="0"/>
                      </a:lnTo>
                      <a:lnTo>
                        <a:pt x="855916" y="1624489"/>
                      </a:lnTo>
                      <a:lnTo>
                        <a:pt x="0" y="1624489"/>
                      </a:lnTo>
                      <a:close/>
                    </a:path>
                  </a:pathLst>
                </a:custGeom>
                <a:solidFill>
                  <a:srgbClr val="E0E0E0"/>
                </a:solidFill>
                <a:ln w="9525"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AA30378E-886C-4700-9167-5435D172BF33}"/>
                    </a:ext>
                  </a:extLst>
                </p:cNvPr>
                <p:cNvSpPr/>
                <p:nvPr/>
              </p:nvSpPr>
              <p:spPr>
                <a:xfrm>
                  <a:off x="5572315" y="2258186"/>
                  <a:ext cx="401288" cy="1624488"/>
                </a:xfrm>
                <a:custGeom>
                  <a:avLst/>
                  <a:gdLst>
                    <a:gd name="connsiteX0" fmla="*/ 0 w 401288"/>
                    <a:gd name="connsiteY0" fmla="*/ 0 h 1624488"/>
                    <a:gd name="connsiteX1" fmla="*/ 401288 w 401288"/>
                    <a:gd name="connsiteY1" fmla="*/ 0 h 1624488"/>
                    <a:gd name="connsiteX2" fmla="*/ 401288 w 401288"/>
                    <a:gd name="connsiteY2" fmla="*/ 1624489 h 1624488"/>
                    <a:gd name="connsiteX3" fmla="*/ 0 w 401288"/>
                    <a:gd name="connsiteY3" fmla="*/ 1624489 h 1624488"/>
                  </a:gdLst>
                  <a:ahLst/>
                  <a:cxnLst>
                    <a:cxn ang="0">
                      <a:pos x="connsiteX0" y="connsiteY0"/>
                    </a:cxn>
                    <a:cxn ang="0">
                      <a:pos x="connsiteX1" y="connsiteY1"/>
                    </a:cxn>
                    <a:cxn ang="0">
                      <a:pos x="connsiteX2" y="connsiteY2"/>
                    </a:cxn>
                    <a:cxn ang="0">
                      <a:pos x="connsiteX3" y="connsiteY3"/>
                    </a:cxn>
                  </a:cxnLst>
                  <a:rect l="l" t="t" r="r" b="b"/>
                  <a:pathLst>
                    <a:path w="401288" h="1624488">
                      <a:moveTo>
                        <a:pt x="0" y="0"/>
                      </a:moveTo>
                      <a:lnTo>
                        <a:pt x="401288" y="0"/>
                      </a:lnTo>
                      <a:lnTo>
                        <a:pt x="401288" y="1624489"/>
                      </a:lnTo>
                      <a:lnTo>
                        <a:pt x="0" y="1624489"/>
                      </a:lnTo>
                      <a:close/>
                    </a:path>
                  </a:pathLst>
                </a:custGeom>
                <a:solidFill>
                  <a:srgbClr val="EBEBEB"/>
                </a:solidFill>
                <a:ln w="9525"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FB3C9030-F5BA-47E1-BF1C-FE7B50D3CBFF}"/>
                    </a:ext>
                  </a:extLst>
                </p:cNvPr>
                <p:cNvSpPr/>
                <p:nvPr/>
              </p:nvSpPr>
              <p:spPr>
                <a:xfrm>
                  <a:off x="5297137" y="2411062"/>
                  <a:ext cx="76961" cy="186975"/>
                </a:xfrm>
                <a:custGeom>
                  <a:avLst/>
                  <a:gdLst>
                    <a:gd name="connsiteX0" fmla="*/ 0 w 76961"/>
                    <a:gd name="connsiteY0" fmla="*/ 0 h 186975"/>
                    <a:gd name="connsiteX1" fmla="*/ 76962 w 76961"/>
                    <a:gd name="connsiteY1" fmla="*/ 0 h 186975"/>
                    <a:gd name="connsiteX2" fmla="*/ 76962 w 76961"/>
                    <a:gd name="connsiteY2" fmla="*/ 186976 h 186975"/>
                    <a:gd name="connsiteX3" fmla="*/ 0 w 76961"/>
                    <a:gd name="connsiteY3" fmla="*/ 186976 h 186975"/>
                  </a:gdLst>
                  <a:ahLst/>
                  <a:cxnLst>
                    <a:cxn ang="0">
                      <a:pos x="connsiteX0" y="connsiteY0"/>
                    </a:cxn>
                    <a:cxn ang="0">
                      <a:pos x="connsiteX1" y="connsiteY1"/>
                    </a:cxn>
                    <a:cxn ang="0">
                      <a:pos x="connsiteX2" y="connsiteY2"/>
                    </a:cxn>
                    <a:cxn ang="0">
                      <a:pos x="connsiteX3" y="connsiteY3"/>
                    </a:cxn>
                  </a:cxnLst>
                  <a:rect l="l" t="t" r="r" b="b"/>
                  <a:pathLst>
                    <a:path w="76961" h="186975">
                      <a:moveTo>
                        <a:pt x="0" y="0"/>
                      </a:moveTo>
                      <a:lnTo>
                        <a:pt x="76962" y="0"/>
                      </a:lnTo>
                      <a:lnTo>
                        <a:pt x="76962" y="186976"/>
                      </a:lnTo>
                      <a:lnTo>
                        <a:pt x="0" y="186976"/>
                      </a:lnTo>
                      <a:close/>
                    </a:path>
                  </a:pathLst>
                </a:custGeom>
                <a:solidFill>
                  <a:srgbClr val="F5F5F5"/>
                </a:solidFill>
                <a:ln w="9525"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C7808F4F-9FA2-4001-8505-0D934813AC6B}"/>
                    </a:ext>
                  </a:extLst>
                </p:cNvPr>
                <p:cNvSpPr/>
                <p:nvPr/>
              </p:nvSpPr>
              <p:spPr>
                <a:xfrm>
                  <a:off x="5297137" y="3142868"/>
                  <a:ext cx="76961" cy="186975"/>
                </a:xfrm>
                <a:custGeom>
                  <a:avLst/>
                  <a:gdLst>
                    <a:gd name="connsiteX0" fmla="*/ 0 w 76961"/>
                    <a:gd name="connsiteY0" fmla="*/ 0 h 186975"/>
                    <a:gd name="connsiteX1" fmla="*/ 76962 w 76961"/>
                    <a:gd name="connsiteY1" fmla="*/ 0 h 186975"/>
                    <a:gd name="connsiteX2" fmla="*/ 76962 w 76961"/>
                    <a:gd name="connsiteY2" fmla="*/ 186976 h 186975"/>
                    <a:gd name="connsiteX3" fmla="*/ 0 w 76961"/>
                    <a:gd name="connsiteY3" fmla="*/ 186976 h 186975"/>
                  </a:gdLst>
                  <a:ahLst/>
                  <a:cxnLst>
                    <a:cxn ang="0">
                      <a:pos x="connsiteX0" y="connsiteY0"/>
                    </a:cxn>
                    <a:cxn ang="0">
                      <a:pos x="connsiteX1" y="connsiteY1"/>
                    </a:cxn>
                    <a:cxn ang="0">
                      <a:pos x="connsiteX2" y="connsiteY2"/>
                    </a:cxn>
                    <a:cxn ang="0">
                      <a:pos x="connsiteX3" y="connsiteY3"/>
                    </a:cxn>
                  </a:cxnLst>
                  <a:rect l="l" t="t" r="r" b="b"/>
                  <a:pathLst>
                    <a:path w="76961" h="186975">
                      <a:moveTo>
                        <a:pt x="0" y="0"/>
                      </a:moveTo>
                      <a:lnTo>
                        <a:pt x="76962" y="0"/>
                      </a:lnTo>
                      <a:lnTo>
                        <a:pt x="76962" y="186976"/>
                      </a:lnTo>
                      <a:lnTo>
                        <a:pt x="0" y="186976"/>
                      </a:lnTo>
                      <a:close/>
                    </a:path>
                  </a:pathLst>
                </a:custGeom>
                <a:solidFill>
                  <a:srgbClr val="F5F5F5"/>
                </a:solidFill>
                <a:ln w="9525"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DAD71833-DFEB-49AE-B40C-C1A2FF23EF3F}"/>
                    </a:ext>
                  </a:extLst>
                </p:cNvPr>
                <p:cNvSpPr/>
                <p:nvPr/>
              </p:nvSpPr>
              <p:spPr>
                <a:xfrm>
                  <a:off x="5117686" y="2668428"/>
                  <a:ext cx="454628" cy="5905"/>
                </a:xfrm>
                <a:custGeom>
                  <a:avLst/>
                  <a:gdLst>
                    <a:gd name="connsiteX0" fmla="*/ 454605 w 454628"/>
                    <a:gd name="connsiteY0" fmla="*/ 2906 h 5905"/>
                    <a:gd name="connsiteX1" fmla="*/ 227244 w 454628"/>
                    <a:gd name="connsiteY1" fmla="*/ 5859 h 5905"/>
                    <a:gd name="connsiteX2" fmla="*/ -23 w 454628"/>
                    <a:gd name="connsiteY2" fmla="*/ 2906 h 5905"/>
                    <a:gd name="connsiteX3" fmla="*/ 227244 w 454628"/>
                    <a:gd name="connsiteY3" fmla="*/ -46 h 5905"/>
                    <a:gd name="connsiteX4" fmla="*/ 454605 w 454628"/>
                    <a:gd name="connsiteY4" fmla="*/ 2906 h 59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4628" h="5905">
                      <a:moveTo>
                        <a:pt x="454605" y="2906"/>
                      </a:moveTo>
                      <a:cubicBezTo>
                        <a:pt x="454605" y="4526"/>
                        <a:pt x="352783" y="5859"/>
                        <a:pt x="227244" y="5859"/>
                      </a:cubicBezTo>
                      <a:cubicBezTo>
                        <a:pt x="101704" y="5859"/>
                        <a:pt x="-23" y="4526"/>
                        <a:pt x="-23" y="2906"/>
                      </a:cubicBezTo>
                      <a:cubicBezTo>
                        <a:pt x="-23" y="1287"/>
                        <a:pt x="101704" y="-46"/>
                        <a:pt x="227244" y="-46"/>
                      </a:cubicBezTo>
                      <a:cubicBezTo>
                        <a:pt x="352783" y="-46"/>
                        <a:pt x="454605" y="1287"/>
                        <a:pt x="454605" y="2906"/>
                      </a:cubicBezTo>
                      <a:close/>
                    </a:path>
                  </a:pathLst>
                </a:custGeom>
                <a:solidFill>
                  <a:srgbClr val="F5F5F5"/>
                </a:solidFill>
                <a:ln w="9525"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4E77C02D-A0C3-490F-B1AF-C5A7073FF0E8}"/>
                    </a:ext>
                  </a:extLst>
                </p:cNvPr>
                <p:cNvSpPr/>
                <p:nvPr/>
              </p:nvSpPr>
              <p:spPr>
                <a:xfrm>
                  <a:off x="5297137" y="2779775"/>
                  <a:ext cx="76961" cy="186975"/>
                </a:xfrm>
                <a:custGeom>
                  <a:avLst/>
                  <a:gdLst>
                    <a:gd name="connsiteX0" fmla="*/ 0 w 76961"/>
                    <a:gd name="connsiteY0" fmla="*/ 0 h 186975"/>
                    <a:gd name="connsiteX1" fmla="*/ 76962 w 76961"/>
                    <a:gd name="connsiteY1" fmla="*/ 0 h 186975"/>
                    <a:gd name="connsiteX2" fmla="*/ 76962 w 76961"/>
                    <a:gd name="connsiteY2" fmla="*/ 186976 h 186975"/>
                    <a:gd name="connsiteX3" fmla="*/ 0 w 76961"/>
                    <a:gd name="connsiteY3" fmla="*/ 186976 h 186975"/>
                  </a:gdLst>
                  <a:ahLst/>
                  <a:cxnLst>
                    <a:cxn ang="0">
                      <a:pos x="connsiteX0" y="connsiteY0"/>
                    </a:cxn>
                    <a:cxn ang="0">
                      <a:pos x="connsiteX1" y="connsiteY1"/>
                    </a:cxn>
                    <a:cxn ang="0">
                      <a:pos x="connsiteX2" y="connsiteY2"/>
                    </a:cxn>
                    <a:cxn ang="0">
                      <a:pos x="connsiteX3" y="connsiteY3"/>
                    </a:cxn>
                  </a:cxnLst>
                  <a:rect l="l" t="t" r="r" b="b"/>
                  <a:pathLst>
                    <a:path w="76961" h="186975">
                      <a:moveTo>
                        <a:pt x="0" y="0"/>
                      </a:moveTo>
                      <a:lnTo>
                        <a:pt x="76962" y="0"/>
                      </a:lnTo>
                      <a:lnTo>
                        <a:pt x="76962" y="186976"/>
                      </a:lnTo>
                      <a:lnTo>
                        <a:pt x="0" y="186976"/>
                      </a:lnTo>
                      <a:close/>
                    </a:path>
                  </a:pathLst>
                </a:custGeom>
                <a:solidFill>
                  <a:srgbClr val="F5F5F5"/>
                </a:solidFill>
                <a:ln w="9525"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5DBA6707-7B37-46D3-B248-D0C2B1989D5A}"/>
                    </a:ext>
                  </a:extLst>
                </p:cNvPr>
                <p:cNvSpPr/>
                <p:nvPr/>
              </p:nvSpPr>
              <p:spPr>
                <a:xfrm>
                  <a:off x="5117686" y="3037426"/>
                  <a:ext cx="454628" cy="5810"/>
                </a:xfrm>
                <a:custGeom>
                  <a:avLst/>
                  <a:gdLst>
                    <a:gd name="connsiteX0" fmla="*/ 454605 w 454628"/>
                    <a:gd name="connsiteY0" fmla="*/ 2906 h 5810"/>
                    <a:gd name="connsiteX1" fmla="*/ 227244 w 454628"/>
                    <a:gd name="connsiteY1" fmla="*/ 5764 h 5810"/>
                    <a:gd name="connsiteX2" fmla="*/ -23 w 454628"/>
                    <a:gd name="connsiteY2" fmla="*/ 2906 h 5810"/>
                    <a:gd name="connsiteX3" fmla="*/ 227244 w 454628"/>
                    <a:gd name="connsiteY3" fmla="*/ -46 h 5810"/>
                    <a:gd name="connsiteX4" fmla="*/ 454605 w 454628"/>
                    <a:gd name="connsiteY4" fmla="*/ 2906 h 58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4628" h="5810">
                      <a:moveTo>
                        <a:pt x="454605" y="2906"/>
                      </a:moveTo>
                      <a:cubicBezTo>
                        <a:pt x="454605" y="4526"/>
                        <a:pt x="352783" y="5764"/>
                        <a:pt x="227244" y="5764"/>
                      </a:cubicBezTo>
                      <a:cubicBezTo>
                        <a:pt x="101704" y="5764"/>
                        <a:pt x="-23" y="4526"/>
                        <a:pt x="-23" y="2906"/>
                      </a:cubicBezTo>
                      <a:cubicBezTo>
                        <a:pt x="-23" y="1287"/>
                        <a:pt x="101704" y="-46"/>
                        <a:pt x="227244" y="-46"/>
                      </a:cubicBezTo>
                      <a:cubicBezTo>
                        <a:pt x="352783" y="-46"/>
                        <a:pt x="454605" y="1001"/>
                        <a:pt x="454605" y="2906"/>
                      </a:cubicBezTo>
                      <a:close/>
                    </a:path>
                  </a:pathLst>
                </a:custGeom>
                <a:solidFill>
                  <a:srgbClr val="F5F5F5"/>
                </a:solidFill>
                <a:ln w="9525"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020296A5-E298-4423-B3AF-79D327D849C6}"/>
                    </a:ext>
                  </a:extLst>
                </p:cNvPr>
                <p:cNvSpPr/>
                <p:nvPr/>
              </p:nvSpPr>
              <p:spPr>
                <a:xfrm>
                  <a:off x="5657563" y="2411062"/>
                  <a:ext cx="76961" cy="186975"/>
                </a:xfrm>
                <a:custGeom>
                  <a:avLst/>
                  <a:gdLst>
                    <a:gd name="connsiteX0" fmla="*/ 0 w 76961"/>
                    <a:gd name="connsiteY0" fmla="*/ 0 h 186975"/>
                    <a:gd name="connsiteX1" fmla="*/ 76962 w 76961"/>
                    <a:gd name="connsiteY1" fmla="*/ 0 h 186975"/>
                    <a:gd name="connsiteX2" fmla="*/ 76962 w 76961"/>
                    <a:gd name="connsiteY2" fmla="*/ 186976 h 186975"/>
                    <a:gd name="connsiteX3" fmla="*/ 0 w 76961"/>
                    <a:gd name="connsiteY3" fmla="*/ 186976 h 186975"/>
                  </a:gdLst>
                  <a:ahLst/>
                  <a:cxnLst>
                    <a:cxn ang="0">
                      <a:pos x="connsiteX0" y="connsiteY0"/>
                    </a:cxn>
                    <a:cxn ang="0">
                      <a:pos x="connsiteX1" y="connsiteY1"/>
                    </a:cxn>
                    <a:cxn ang="0">
                      <a:pos x="connsiteX2" y="connsiteY2"/>
                    </a:cxn>
                    <a:cxn ang="0">
                      <a:pos x="connsiteX3" y="connsiteY3"/>
                    </a:cxn>
                  </a:cxnLst>
                  <a:rect l="l" t="t" r="r" b="b"/>
                  <a:pathLst>
                    <a:path w="76961" h="186975">
                      <a:moveTo>
                        <a:pt x="0" y="0"/>
                      </a:moveTo>
                      <a:lnTo>
                        <a:pt x="76962" y="0"/>
                      </a:lnTo>
                      <a:lnTo>
                        <a:pt x="76962" y="186976"/>
                      </a:lnTo>
                      <a:lnTo>
                        <a:pt x="0" y="186976"/>
                      </a:lnTo>
                      <a:close/>
                    </a:path>
                  </a:pathLst>
                </a:custGeom>
                <a:solidFill>
                  <a:srgbClr val="E0E0E0"/>
                </a:solidFill>
                <a:ln w="9525"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658AF3F7-39F2-416B-89A5-F0ADE869701A}"/>
                    </a:ext>
                  </a:extLst>
                </p:cNvPr>
                <p:cNvSpPr/>
                <p:nvPr/>
              </p:nvSpPr>
              <p:spPr>
                <a:xfrm>
                  <a:off x="5824537" y="2411062"/>
                  <a:ext cx="76961" cy="186975"/>
                </a:xfrm>
                <a:custGeom>
                  <a:avLst/>
                  <a:gdLst>
                    <a:gd name="connsiteX0" fmla="*/ 0 w 76961"/>
                    <a:gd name="connsiteY0" fmla="*/ 0 h 186975"/>
                    <a:gd name="connsiteX1" fmla="*/ 76962 w 76961"/>
                    <a:gd name="connsiteY1" fmla="*/ 0 h 186975"/>
                    <a:gd name="connsiteX2" fmla="*/ 76962 w 76961"/>
                    <a:gd name="connsiteY2" fmla="*/ 186976 h 186975"/>
                    <a:gd name="connsiteX3" fmla="*/ 0 w 76961"/>
                    <a:gd name="connsiteY3" fmla="*/ 186976 h 186975"/>
                  </a:gdLst>
                  <a:ahLst/>
                  <a:cxnLst>
                    <a:cxn ang="0">
                      <a:pos x="connsiteX0" y="connsiteY0"/>
                    </a:cxn>
                    <a:cxn ang="0">
                      <a:pos x="connsiteX1" y="connsiteY1"/>
                    </a:cxn>
                    <a:cxn ang="0">
                      <a:pos x="connsiteX2" y="connsiteY2"/>
                    </a:cxn>
                    <a:cxn ang="0">
                      <a:pos x="connsiteX3" y="connsiteY3"/>
                    </a:cxn>
                  </a:cxnLst>
                  <a:rect l="l" t="t" r="r" b="b"/>
                  <a:pathLst>
                    <a:path w="76961" h="186975">
                      <a:moveTo>
                        <a:pt x="0" y="0"/>
                      </a:moveTo>
                      <a:lnTo>
                        <a:pt x="76962" y="0"/>
                      </a:lnTo>
                      <a:lnTo>
                        <a:pt x="76962" y="186976"/>
                      </a:lnTo>
                      <a:lnTo>
                        <a:pt x="0" y="186976"/>
                      </a:lnTo>
                      <a:close/>
                    </a:path>
                  </a:pathLst>
                </a:custGeom>
                <a:solidFill>
                  <a:srgbClr val="E0E0E0"/>
                </a:solidFill>
                <a:ln w="9525"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B6F21E41-D3DE-4A7B-9CCB-A92849D0D1F0}"/>
                    </a:ext>
                  </a:extLst>
                </p:cNvPr>
                <p:cNvSpPr/>
                <p:nvPr/>
              </p:nvSpPr>
              <p:spPr>
                <a:xfrm>
                  <a:off x="5657563" y="2765869"/>
                  <a:ext cx="76961" cy="186975"/>
                </a:xfrm>
                <a:custGeom>
                  <a:avLst/>
                  <a:gdLst>
                    <a:gd name="connsiteX0" fmla="*/ 0 w 76961"/>
                    <a:gd name="connsiteY0" fmla="*/ 0 h 186975"/>
                    <a:gd name="connsiteX1" fmla="*/ 76962 w 76961"/>
                    <a:gd name="connsiteY1" fmla="*/ 0 h 186975"/>
                    <a:gd name="connsiteX2" fmla="*/ 76962 w 76961"/>
                    <a:gd name="connsiteY2" fmla="*/ 186976 h 186975"/>
                    <a:gd name="connsiteX3" fmla="*/ 0 w 76961"/>
                    <a:gd name="connsiteY3" fmla="*/ 186976 h 186975"/>
                  </a:gdLst>
                  <a:ahLst/>
                  <a:cxnLst>
                    <a:cxn ang="0">
                      <a:pos x="connsiteX0" y="connsiteY0"/>
                    </a:cxn>
                    <a:cxn ang="0">
                      <a:pos x="connsiteX1" y="connsiteY1"/>
                    </a:cxn>
                    <a:cxn ang="0">
                      <a:pos x="connsiteX2" y="connsiteY2"/>
                    </a:cxn>
                    <a:cxn ang="0">
                      <a:pos x="connsiteX3" y="connsiteY3"/>
                    </a:cxn>
                  </a:cxnLst>
                  <a:rect l="l" t="t" r="r" b="b"/>
                  <a:pathLst>
                    <a:path w="76961" h="186975">
                      <a:moveTo>
                        <a:pt x="0" y="0"/>
                      </a:moveTo>
                      <a:lnTo>
                        <a:pt x="76962" y="0"/>
                      </a:lnTo>
                      <a:lnTo>
                        <a:pt x="76962" y="186976"/>
                      </a:lnTo>
                      <a:lnTo>
                        <a:pt x="0" y="186976"/>
                      </a:lnTo>
                      <a:close/>
                    </a:path>
                  </a:pathLst>
                </a:custGeom>
                <a:solidFill>
                  <a:srgbClr val="E0E0E0"/>
                </a:solidFill>
                <a:ln w="9525"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5683F31A-18BA-47C1-93F3-300D518974CE}"/>
                    </a:ext>
                  </a:extLst>
                </p:cNvPr>
                <p:cNvSpPr/>
                <p:nvPr/>
              </p:nvSpPr>
              <p:spPr>
                <a:xfrm>
                  <a:off x="5824537" y="2765869"/>
                  <a:ext cx="76961" cy="186975"/>
                </a:xfrm>
                <a:custGeom>
                  <a:avLst/>
                  <a:gdLst>
                    <a:gd name="connsiteX0" fmla="*/ 0 w 76961"/>
                    <a:gd name="connsiteY0" fmla="*/ 0 h 186975"/>
                    <a:gd name="connsiteX1" fmla="*/ 76962 w 76961"/>
                    <a:gd name="connsiteY1" fmla="*/ 0 h 186975"/>
                    <a:gd name="connsiteX2" fmla="*/ 76962 w 76961"/>
                    <a:gd name="connsiteY2" fmla="*/ 186976 h 186975"/>
                    <a:gd name="connsiteX3" fmla="*/ 0 w 76961"/>
                    <a:gd name="connsiteY3" fmla="*/ 186976 h 186975"/>
                  </a:gdLst>
                  <a:ahLst/>
                  <a:cxnLst>
                    <a:cxn ang="0">
                      <a:pos x="connsiteX0" y="connsiteY0"/>
                    </a:cxn>
                    <a:cxn ang="0">
                      <a:pos x="connsiteX1" y="connsiteY1"/>
                    </a:cxn>
                    <a:cxn ang="0">
                      <a:pos x="connsiteX2" y="connsiteY2"/>
                    </a:cxn>
                    <a:cxn ang="0">
                      <a:pos x="connsiteX3" y="connsiteY3"/>
                    </a:cxn>
                  </a:cxnLst>
                  <a:rect l="l" t="t" r="r" b="b"/>
                  <a:pathLst>
                    <a:path w="76961" h="186975">
                      <a:moveTo>
                        <a:pt x="0" y="0"/>
                      </a:moveTo>
                      <a:lnTo>
                        <a:pt x="76962" y="0"/>
                      </a:lnTo>
                      <a:lnTo>
                        <a:pt x="76962" y="186976"/>
                      </a:lnTo>
                      <a:lnTo>
                        <a:pt x="0" y="186976"/>
                      </a:lnTo>
                      <a:close/>
                    </a:path>
                  </a:pathLst>
                </a:custGeom>
                <a:solidFill>
                  <a:srgbClr val="E0E0E0"/>
                </a:solidFill>
                <a:ln w="9525"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D8FBEC53-56BF-48FA-A754-DC7EC220D6EF}"/>
                    </a:ext>
                  </a:extLst>
                </p:cNvPr>
                <p:cNvSpPr/>
                <p:nvPr/>
              </p:nvSpPr>
              <p:spPr>
                <a:xfrm>
                  <a:off x="5657563" y="3120675"/>
                  <a:ext cx="76961" cy="186975"/>
                </a:xfrm>
                <a:custGeom>
                  <a:avLst/>
                  <a:gdLst>
                    <a:gd name="connsiteX0" fmla="*/ 0 w 76961"/>
                    <a:gd name="connsiteY0" fmla="*/ 0 h 186975"/>
                    <a:gd name="connsiteX1" fmla="*/ 76962 w 76961"/>
                    <a:gd name="connsiteY1" fmla="*/ 0 h 186975"/>
                    <a:gd name="connsiteX2" fmla="*/ 76962 w 76961"/>
                    <a:gd name="connsiteY2" fmla="*/ 186976 h 186975"/>
                    <a:gd name="connsiteX3" fmla="*/ 0 w 76961"/>
                    <a:gd name="connsiteY3" fmla="*/ 186976 h 186975"/>
                  </a:gdLst>
                  <a:ahLst/>
                  <a:cxnLst>
                    <a:cxn ang="0">
                      <a:pos x="connsiteX0" y="connsiteY0"/>
                    </a:cxn>
                    <a:cxn ang="0">
                      <a:pos x="connsiteX1" y="connsiteY1"/>
                    </a:cxn>
                    <a:cxn ang="0">
                      <a:pos x="connsiteX2" y="connsiteY2"/>
                    </a:cxn>
                    <a:cxn ang="0">
                      <a:pos x="connsiteX3" y="connsiteY3"/>
                    </a:cxn>
                  </a:cxnLst>
                  <a:rect l="l" t="t" r="r" b="b"/>
                  <a:pathLst>
                    <a:path w="76961" h="186975">
                      <a:moveTo>
                        <a:pt x="0" y="0"/>
                      </a:moveTo>
                      <a:lnTo>
                        <a:pt x="76962" y="0"/>
                      </a:lnTo>
                      <a:lnTo>
                        <a:pt x="76962" y="186976"/>
                      </a:lnTo>
                      <a:lnTo>
                        <a:pt x="0" y="186976"/>
                      </a:lnTo>
                      <a:close/>
                    </a:path>
                  </a:pathLst>
                </a:custGeom>
                <a:solidFill>
                  <a:srgbClr val="E0E0E0"/>
                </a:solidFill>
                <a:ln w="9525"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3C027F03-7582-48D4-91D1-E3D80E9A4094}"/>
                    </a:ext>
                  </a:extLst>
                </p:cNvPr>
                <p:cNvSpPr/>
                <p:nvPr/>
              </p:nvSpPr>
              <p:spPr>
                <a:xfrm>
                  <a:off x="5824537" y="3120675"/>
                  <a:ext cx="76961" cy="186975"/>
                </a:xfrm>
                <a:custGeom>
                  <a:avLst/>
                  <a:gdLst>
                    <a:gd name="connsiteX0" fmla="*/ 0 w 76961"/>
                    <a:gd name="connsiteY0" fmla="*/ 0 h 186975"/>
                    <a:gd name="connsiteX1" fmla="*/ 76962 w 76961"/>
                    <a:gd name="connsiteY1" fmla="*/ 0 h 186975"/>
                    <a:gd name="connsiteX2" fmla="*/ 76962 w 76961"/>
                    <a:gd name="connsiteY2" fmla="*/ 186976 h 186975"/>
                    <a:gd name="connsiteX3" fmla="*/ 0 w 76961"/>
                    <a:gd name="connsiteY3" fmla="*/ 186976 h 186975"/>
                  </a:gdLst>
                  <a:ahLst/>
                  <a:cxnLst>
                    <a:cxn ang="0">
                      <a:pos x="connsiteX0" y="connsiteY0"/>
                    </a:cxn>
                    <a:cxn ang="0">
                      <a:pos x="connsiteX1" y="connsiteY1"/>
                    </a:cxn>
                    <a:cxn ang="0">
                      <a:pos x="connsiteX2" y="connsiteY2"/>
                    </a:cxn>
                    <a:cxn ang="0">
                      <a:pos x="connsiteX3" y="connsiteY3"/>
                    </a:cxn>
                  </a:cxnLst>
                  <a:rect l="l" t="t" r="r" b="b"/>
                  <a:pathLst>
                    <a:path w="76961" h="186975">
                      <a:moveTo>
                        <a:pt x="0" y="0"/>
                      </a:moveTo>
                      <a:lnTo>
                        <a:pt x="76962" y="0"/>
                      </a:lnTo>
                      <a:lnTo>
                        <a:pt x="76962" y="186976"/>
                      </a:lnTo>
                      <a:lnTo>
                        <a:pt x="0" y="186976"/>
                      </a:lnTo>
                      <a:close/>
                    </a:path>
                  </a:pathLst>
                </a:custGeom>
                <a:solidFill>
                  <a:srgbClr val="E0E0E0"/>
                </a:solidFill>
                <a:ln w="9525"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175854A6-28F8-4478-818D-BB59491408A7}"/>
                    </a:ext>
                  </a:extLst>
                </p:cNvPr>
                <p:cNvSpPr/>
                <p:nvPr/>
              </p:nvSpPr>
              <p:spPr>
                <a:xfrm>
                  <a:off x="5053393" y="2218943"/>
                  <a:ext cx="984599" cy="40671"/>
                </a:xfrm>
                <a:custGeom>
                  <a:avLst/>
                  <a:gdLst>
                    <a:gd name="connsiteX0" fmla="*/ 0 w 984599"/>
                    <a:gd name="connsiteY0" fmla="*/ 0 h 40671"/>
                    <a:gd name="connsiteX1" fmla="*/ 984599 w 984599"/>
                    <a:gd name="connsiteY1" fmla="*/ 0 h 40671"/>
                    <a:gd name="connsiteX2" fmla="*/ 984599 w 984599"/>
                    <a:gd name="connsiteY2" fmla="*/ 40672 h 40671"/>
                    <a:gd name="connsiteX3" fmla="*/ 0 w 984599"/>
                    <a:gd name="connsiteY3" fmla="*/ 40672 h 40671"/>
                  </a:gdLst>
                  <a:ahLst/>
                  <a:cxnLst>
                    <a:cxn ang="0">
                      <a:pos x="connsiteX0" y="connsiteY0"/>
                    </a:cxn>
                    <a:cxn ang="0">
                      <a:pos x="connsiteX1" y="connsiteY1"/>
                    </a:cxn>
                    <a:cxn ang="0">
                      <a:pos x="connsiteX2" y="connsiteY2"/>
                    </a:cxn>
                    <a:cxn ang="0">
                      <a:pos x="connsiteX3" y="connsiteY3"/>
                    </a:cxn>
                  </a:cxnLst>
                  <a:rect l="l" t="t" r="r" b="b"/>
                  <a:pathLst>
                    <a:path w="984599" h="40671">
                      <a:moveTo>
                        <a:pt x="0" y="0"/>
                      </a:moveTo>
                      <a:lnTo>
                        <a:pt x="984599" y="0"/>
                      </a:lnTo>
                      <a:lnTo>
                        <a:pt x="984599" y="40672"/>
                      </a:lnTo>
                      <a:lnTo>
                        <a:pt x="0" y="40672"/>
                      </a:lnTo>
                      <a:close/>
                    </a:path>
                  </a:pathLst>
                </a:custGeom>
                <a:solidFill>
                  <a:srgbClr val="E0E0E0"/>
                </a:solidFill>
                <a:ln w="9525"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2ADE6F7E-037A-4376-B319-556DBF9465E8}"/>
                    </a:ext>
                  </a:extLst>
                </p:cNvPr>
                <p:cNvSpPr/>
                <p:nvPr/>
              </p:nvSpPr>
              <p:spPr>
                <a:xfrm>
                  <a:off x="5125020" y="2260472"/>
                  <a:ext cx="854583" cy="5905"/>
                </a:xfrm>
                <a:custGeom>
                  <a:avLst/>
                  <a:gdLst>
                    <a:gd name="connsiteX0" fmla="*/ 854560 w 854583"/>
                    <a:gd name="connsiteY0" fmla="*/ 2906 h 5905"/>
                    <a:gd name="connsiteX1" fmla="*/ 427269 w 854583"/>
                    <a:gd name="connsiteY1" fmla="*/ 5859 h 5905"/>
                    <a:gd name="connsiteX2" fmla="*/ -23 w 854583"/>
                    <a:gd name="connsiteY2" fmla="*/ 2906 h 5905"/>
                    <a:gd name="connsiteX3" fmla="*/ 427269 w 854583"/>
                    <a:gd name="connsiteY3" fmla="*/ -46 h 5905"/>
                    <a:gd name="connsiteX4" fmla="*/ 854560 w 854583"/>
                    <a:gd name="connsiteY4" fmla="*/ 2906 h 59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4583" h="5905">
                      <a:moveTo>
                        <a:pt x="854560" y="2906"/>
                      </a:moveTo>
                      <a:cubicBezTo>
                        <a:pt x="854560" y="4526"/>
                        <a:pt x="663203" y="5859"/>
                        <a:pt x="427269" y="5859"/>
                      </a:cubicBezTo>
                      <a:cubicBezTo>
                        <a:pt x="191334" y="5859"/>
                        <a:pt x="-23" y="4526"/>
                        <a:pt x="-23" y="2906"/>
                      </a:cubicBezTo>
                      <a:cubicBezTo>
                        <a:pt x="-23" y="1287"/>
                        <a:pt x="191239" y="-46"/>
                        <a:pt x="427269" y="-46"/>
                      </a:cubicBezTo>
                      <a:cubicBezTo>
                        <a:pt x="663298" y="-46"/>
                        <a:pt x="854560" y="1287"/>
                        <a:pt x="854560" y="2906"/>
                      </a:cubicBezTo>
                      <a:close/>
                    </a:path>
                  </a:pathLst>
                </a:custGeom>
                <a:solidFill>
                  <a:srgbClr val="EBEBEB"/>
                </a:solidFill>
                <a:ln w="9525"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E72B24BA-4567-44D2-9EDD-01206BEB5D31}"/>
                    </a:ext>
                  </a:extLst>
                </p:cNvPr>
                <p:cNvSpPr/>
                <p:nvPr/>
              </p:nvSpPr>
              <p:spPr>
                <a:xfrm>
                  <a:off x="8274748" y="1679161"/>
                  <a:ext cx="695325" cy="2203513"/>
                </a:xfrm>
                <a:custGeom>
                  <a:avLst/>
                  <a:gdLst>
                    <a:gd name="connsiteX0" fmla="*/ 0 w 695325"/>
                    <a:gd name="connsiteY0" fmla="*/ 0 h 2203513"/>
                    <a:gd name="connsiteX1" fmla="*/ 695325 w 695325"/>
                    <a:gd name="connsiteY1" fmla="*/ 0 h 2203513"/>
                    <a:gd name="connsiteX2" fmla="*/ 695325 w 695325"/>
                    <a:gd name="connsiteY2" fmla="*/ 2203514 h 2203513"/>
                    <a:gd name="connsiteX3" fmla="*/ 0 w 695325"/>
                    <a:gd name="connsiteY3" fmla="*/ 2203514 h 2203513"/>
                  </a:gdLst>
                  <a:ahLst/>
                  <a:cxnLst>
                    <a:cxn ang="0">
                      <a:pos x="connsiteX0" y="connsiteY0"/>
                    </a:cxn>
                    <a:cxn ang="0">
                      <a:pos x="connsiteX1" y="connsiteY1"/>
                    </a:cxn>
                    <a:cxn ang="0">
                      <a:pos x="connsiteX2" y="connsiteY2"/>
                    </a:cxn>
                    <a:cxn ang="0">
                      <a:pos x="connsiteX3" y="connsiteY3"/>
                    </a:cxn>
                  </a:cxnLst>
                  <a:rect l="l" t="t" r="r" b="b"/>
                  <a:pathLst>
                    <a:path w="695325" h="2203513">
                      <a:moveTo>
                        <a:pt x="0" y="0"/>
                      </a:moveTo>
                      <a:lnTo>
                        <a:pt x="695325" y="0"/>
                      </a:lnTo>
                      <a:lnTo>
                        <a:pt x="695325" y="2203514"/>
                      </a:lnTo>
                      <a:lnTo>
                        <a:pt x="0" y="2203514"/>
                      </a:lnTo>
                      <a:close/>
                    </a:path>
                  </a:pathLst>
                </a:custGeom>
                <a:solidFill>
                  <a:srgbClr val="F5F5F5"/>
                </a:solidFill>
                <a:ln w="9525"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F6C2D110-D568-47FF-8531-B632C35F3156}"/>
                    </a:ext>
                  </a:extLst>
                </p:cNvPr>
                <p:cNvSpPr/>
                <p:nvPr/>
              </p:nvSpPr>
              <p:spPr>
                <a:xfrm>
                  <a:off x="8622410" y="1679161"/>
                  <a:ext cx="347662" cy="2197417"/>
                </a:xfrm>
                <a:custGeom>
                  <a:avLst/>
                  <a:gdLst>
                    <a:gd name="connsiteX0" fmla="*/ 0 w 347662"/>
                    <a:gd name="connsiteY0" fmla="*/ 0 h 2197417"/>
                    <a:gd name="connsiteX1" fmla="*/ 347662 w 347662"/>
                    <a:gd name="connsiteY1" fmla="*/ 0 h 2197417"/>
                    <a:gd name="connsiteX2" fmla="*/ 347662 w 347662"/>
                    <a:gd name="connsiteY2" fmla="*/ 2197418 h 2197417"/>
                    <a:gd name="connsiteX3" fmla="*/ 0 w 347662"/>
                    <a:gd name="connsiteY3" fmla="*/ 2197418 h 2197417"/>
                  </a:gdLst>
                  <a:ahLst/>
                  <a:cxnLst>
                    <a:cxn ang="0">
                      <a:pos x="connsiteX0" y="connsiteY0"/>
                    </a:cxn>
                    <a:cxn ang="0">
                      <a:pos x="connsiteX1" y="connsiteY1"/>
                    </a:cxn>
                    <a:cxn ang="0">
                      <a:pos x="connsiteX2" y="connsiteY2"/>
                    </a:cxn>
                    <a:cxn ang="0">
                      <a:pos x="connsiteX3" y="connsiteY3"/>
                    </a:cxn>
                  </a:cxnLst>
                  <a:rect l="l" t="t" r="r" b="b"/>
                  <a:pathLst>
                    <a:path w="347662" h="2197417">
                      <a:moveTo>
                        <a:pt x="0" y="0"/>
                      </a:moveTo>
                      <a:lnTo>
                        <a:pt x="347662" y="0"/>
                      </a:lnTo>
                      <a:lnTo>
                        <a:pt x="347662" y="2197418"/>
                      </a:lnTo>
                      <a:lnTo>
                        <a:pt x="0" y="2197418"/>
                      </a:lnTo>
                      <a:close/>
                    </a:path>
                  </a:pathLst>
                </a:custGeom>
                <a:solidFill>
                  <a:srgbClr val="EBEBEB"/>
                </a:solidFill>
                <a:ln w="9525"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C6F4CD52-95E0-4D87-B607-821B1963F41F}"/>
                    </a:ext>
                  </a:extLst>
                </p:cNvPr>
                <p:cNvSpPr/>
                <p:nvPr/>
              </p:nvSpPr>
              <p:spPr>
                <a:xfrm>
                  <a:off x="8354091" y="1462849"/>
                  <a:ext cx="245554" cy="216312"/>
                </a:xfrm>
                <a:custGeom>
                  <a:avLst/>
                  <a:gdLst>
                    <a:gd name="connsiteX0" fmla="*/ 0 w 245554"/>
                    <a:gd name="connsiteY0" fmla="*/ 0 h 216312"/>
                    <a:gd name="connsiteX1" fmla="*/ 245555 w 245554"/>
                    <a:gd name="connsiteY1" fmla="*/ 0 h 216312"/>
                    <a:gd name="connsiteX2" fmla="*/ 245555 w 245554"/>
                    <a:gd name="connsiteY2" fmla="*/ 216313 h 216312"/>
                    <a:gd name="connsiteX3" fmla="*/ 0 w 245554"/>
                    <a:gd name="connsiteY3" fmla="*/ 216313 h 216312"/>
                  </a:gdLst>
                  <a:ahLst/>
                  <a:cxnLst>
                    <a:cxn ang="0">
                      <a:pos x="connsiteX0" y="connsiteY0"/>
                    </a:cxn>
                    <a:cxn ang="0">
                      <a:pos x="connsiteX1" y="connsiteY1"/>
                    </a:cxn>
                    <a:cxn ang="0">
                      <a:pos x="connsiteX2" y="connsiteY2"/>
                    </a:cxn>
                    <a:cxn ang="0">
                      <a:pos x="connsiteX3" y="connsiteY3"/>
                    </a:cxn>
                  </a:cxnLst>
                  <a:rect l="l" t="t" r="r" b="b"/>
                  <a:pathLst>
                    <a:path w="245554" h="216312">
                      <a:moveTo>
                        <a:pt x="0" y="0"/>
                      </a:moveTo>
                      <a:lnTo>
                        <a:pt x="245555" y="0"/>
                      </a:lnTo>
                      <a:lnTo>
                        <a:pt x="245555" y="216313"/>
                      </a:lnTo>
                      <a:lnTo>
                        <a:pt x="0" y="216313"/>
                      </a:lnTo>
                      <a:close/>
                    </a:path>
                  </a:pathLst>
                </a:custGeom>
                <a:solidFill>
                  <a:srgbClr val="F5F5F5"/>
                </a:solidFill>
                <a:ln w="9525"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4A1A2FA3-FF80-49AC-9084-930D0A8F396B}"/>
                    </a:ext>
                  </a:extLst>
                </p:cNvPr>
                <p:cNvSpPr/>
                <p:nvPr/>
              </p:nvSpPr>
              <p:spPr>
                <a:xfrm>
                  <a:off x="8541162" y="1462849"/>
                  <a:ext cx="58483" cy="216312"/>
                </a:xfrm>
                <a:custGeom>
                  <a:avLst/>
                  <a:gdLst>
                    <a:gd name="connsiteX0" fmla="*/ 0 w 58483"/>
                    <a:gd name="connsiteY0" fmla="*/ 0 h 216312"/>
                    <a:gd name="connsiteX1" fmla="*/ 58484 w 58483"/>
                    <a:gd name="connsiteY1" fmla="*/ 0 h 216312"/>
                    <a:gd name="connsiteX2" fmla="*/ 58484 w 58483"/>
                    <a:gd name="connsiteY2" fmla="*/ 216313 h 216312"/>
                    <a:gd name="connsiteX3" fmla="*/ 0 w 58483"/>
                    <a:gd name="connsiteY3" fmla="*/ 216313 h 216312"/>
                  </a:gdLst>
                  <a:ahLst/>
                  <a:cxnLst>
                    <a:cxn ang="0">
                      <a:pos x="connsiteX0" y="connsiteY0"/>
                    </a:cxn>
                    <a:cxn ang="0">
                      <a:pos x="connsiteX1" y="connsiteY1"/>
                    </a:cxn>
                    <a:cxn ang="0">
                      <a:pos x="connsiteX2" y="connsiteY2"/>
                    </a:cxn>
                    <a:cxn ang="0">
                      <a:pos x="connsiteX3" y="connsiteY3"/>
                    </a:cxn>
                  </a:cxnLst>
                  <a:rect l="l" t="t" r="r" b="b"/>
                  <a:pathLst>
                    <a:path w="58483" h="216312">
                      <a:moveTo>
                        <a:pt x="0" y="0"/>
                      </a:moveTo>
                      <a:lnTo>
                        <a:pt x="58484" y="0"/>
                      </a:lnTo>
                      <a:lnTo>
                        <a:pt x="58484" y="216313"/>
                      </a:lnTo>
                      <a:lnTo>
                        <a:pt x="0" y="216313"/>
                      </a:lnTo>
                      <a:close/>
                    </a:path>
                  </a:pathLst>
                </a:custGeom>
                <a:solidFill>
                  <a:srgbClr val="EBEBEB"/>
                </a:solidFill>
                <a:ln w="9525"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C1AB6A81-A559-4344-9406-A1EF2D27C4B8}"/>
                    </a:ext>
                  </a:extLst>
                </p:cNvPr>
                <p:cNvSpPr/>
                <p:nvPr/>
              </p:nvSpPr>
              <p:spPr>
                <a:xfrm>
                  <a:off x="8216740" y="1666493"/>
                  <a:ext cx="773620" cy="12668"/>
                </a:xfrm>
                <a:custGeom>
                  <a:avLst/>
                  <a:gdLst>
                    <a:gd name="connsiteX0" fmla="*/ 0 w 773620"/>
                    <a:gd name="connsiteY0" fmla="*/ 12668 h 12668"/>
                    <a:gd name="connsiteX1" fmla="*/ 0 w 773620"/>
                    <a:gd name="connsiteY1" fmla="*/ 0 h 12668"/>
                    <a:gd name="connsiteX2" fmla="*/ 773620 w 773620"/>
                    <a:gd name="connsiteY2" fmla="*/ 0 h 12668"/>
                    <a:gd name="connsiteX3" fmla="*/ 773620 w 773620"/>
                    <a:gd name="connsiteY3" fmla="*/ 12668 h 12668"/>
                  </a:gdLst>
                  <a:ahLst/>
                  <a:cxnLst>
                    <a:cxn ang="0">
                      <a:pos x="connsiteX0" y="connsiteY0"/>
                    </a:cxn>
                    <a:cxn ang="0">
                      <a:pos x="connsiteX1" y="connsiteY1"/>
                    </a:cxn>
                    <a:cxn ang="0">
                      <a:pos x="connsiteX2" y="connsiteY2"/>
                    </a:cxn>
                    <a:cxn ang="0">
                      <a:pos x="connsiteX3" y="connsiteY3"/>
                    </a:cxn>
                  </a:cxnLst>
                  <a:rect l="l" t="t" r="r" b="b"/>
                  <a:pathLst>
                    <a:path w="773620" h="12668">
                      <a:moveTo>
                        <a:pt x="0" y="12668"/>
                      </a:moveTo>
                      <a:lnTo>
                        <a:pt x="0" y="0"/>
                      </a:lnTo>
                      <a:lnTo>
                        <a:pt x="773620" y="0"/>
                      </a:lnTo>
                      <a:lnTo>
                        <a:pt x="773620" y="12668"/>
                      </a:lnTo>
                    </a:path>
                  </a:pathLst>
                </a:custGeom>
                <a:solidFill>
                  <a:srgbClr val="E0E0E0"/>
                </a:solidFill>
                <a:ln w="9525"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31664C3D-D9D1-4C43-AC18-FB279EF0CD4F}"/>
                    </a:ext>
                  </a:extLst>
                </p:cNvPr>
                <p:cNvSpPr/>
                <p:nvPr/>
              </p:nvSpPr>
              <p:spPr>
                <a:xfrm>
                  <a:off x="8412003" y="1773459"/>
                  <a:ext cx="58864" cy="124110"/>
                </a:xfrm>
                <a:custGeom>
                  <a:avLst/>
                  <a:gdLst>
                    <a:gd name="connsiteX0" fmla="*/ 0 w 58864"/>
                    <a:gd name="connsiteY0" fmla="*/ 0 h 124110"/>
                    <a:gd name="connsiteX1" fmla="*/ 58865 w 58864"/>
                    <a:gd name="connsiteY1" fmla="*/ 0 h 124110"/>
                    <a:gd name="connsiteX2" fmla="*/ 58865 w 58864"/>
                    <a:gd name="connsiteY2" fmla="*/ 124111 h 124110"/>
                    <a:gd name="connsiteX3" fmla="*/ 0 w 58864"/>
                    <a:gd name="connsiteY3" fmla="*/ 124111 h 124110"/>
                  </a:gdLst>
                  <a:ahLst/>
                  <a:cxnLst>
                    <a:cxn ang="0">
                      <a:pos x="connsiteX0" y="connsiteY0"/>
                    </a:cxn>
                    <a:cxn ang="0">
                      <a:pos x="connsiteX1" y="connsiteY1"/>
                    </a:cxn>
                    <a:cxn ang="0">
                      <a:pos x="connsiteX2" y="connsiteY2"/>
                    </a:cxn>
                    <a:cxn ang="0">
                      <a:pos x="connsiteX3" y="connsiteY3"/>
                    </a:cxn>
                  </a:cxnLst>
                  <a:rect l="l" t="t" r="r" b="b"/>
                  <a:pathLst>
                    <a:path w="58864" h="124110">
                      <a:moveTo>
                        <a:pt x="0" y="0"/>
                      </a:moveTo>
                      <a:lnTo>
                        <a:pt x="58865" y="0"/>
                      </a:lnTo>
                      <a:lnTo>
                        <a:pt x="58865" y="124111"/>
                      </a:lnTo>
                      <a:lnTo>
                        <a:pt x="0" y="124111"/>
                      </a:lnTo>
                      <a:close/>
                    </a:path>
                  </a:pathLst>
                </a:custGeom>
                <a:solidFill>
                  <a:srgbClr val="FAFAFA"/>
                </a:solidFill>
                <a:ln w="9525"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C862D735-BC22-45F1-9960-07C755A892D5}"/>
                    </a:ext>
                  </a:extLst>
                </p:cNvPr>
                <p:cNvSpPr/>
                <p:nvPr/>
              </p:nvSpPr>
              <p:spPr>
                <a:xfrm>
                  <a:off x="8274652" y="1943861"/>
                  <a:ext cx="347662" cy="4762"/>
                </a:xfrm>
                <a:custGeom>
                  <a:avLst/>
                  <a:gdLst>
                    <a:gd name="connsiteX0" fmla="*/ 347639 w 347662"/>
                    <a:gd name="connsiteY0" fmla="*/ 2335 h 4762"/>
                    <a:gd name="connsiteX1" fmla="*/ 173808 w 347662"/>
                    <a:gd name="connsiteY1" fmla="*/ 4716 h 4762"/>
                    <a:gd name="connsiteX2" fmla="*/ -23 w 347662"/>
                    <a:gd name="connsiteY2" fmla="*/ 2335 h 4762"/>
                    <a:gd name="connsiteX3" fmla="*/ 173808 w 347662"/>
                    <a:gd name="connsiteY3" fmla="*/ -46 h 4762"/>
                    <a:gd name="connsiteX4" fmla="*/ 347639 w 347662"/>
                    <a:gd name="connsiteY4" fmla="*/ 2335 h 4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7662" h="4762">
                      <a:moveTo>
                        <a:pt x="347639" y="2335"/>
                      </a:moveTo>
                      <a:cubicBezTo>
                        <a:pt x="347639" y="3668"/>
                        <a:pt x="269820" y="4716"/>
                        <a:pt x="173808" y="4716"/>
                      </a:cubicBezTo>
                      <a:cubicBezTo>
                        <a:pt x="77796" y="4716"/>
                        <a:pt x="-23" y="3668"/>
                        <a:pt x="-23" y="2335"/>
                      </a:cubicBezTo>
                      <a:cubicBezTo>
                        <a:pt x="-23" y="1001"/>
                        <a:pt x="77796" y="-46"/>
                        <a:pt x="173808" y="-46"/>
                      </a:cubicBezTo>
                      <a:cubicBezTo>
                        <a:pt x="269820" y="-46"/>
                        <a:pt x="347639" y="1097"/>
                        <a:pt x="347639" y="2335"/>
                      </a:cubicBezTo>
                      <a:close/>
                    </a:path>
                  </a:pathLst>
                </a:custGeom>
                <a:solidFill>
                  <a:srgbClr val="E0E0E0"/>
                </a:solidFill>
                <a:ln w="9525"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2AD8C6BA-342C-4FA8-915D-103A5F6D25CF}"/>
                    </a:ext>
                  </a:extLst>
                </p:cNvPr>
                <p:cNvSpPr/>
                <p:nvPr/>
              </p:nvSpPr>
              <p:spPr>
                <a:xfrm>
                  <a:off x="8762618" y="1773459"/>
                  <a:ext cx="58864" cy="124110"/>
                </a:xfrm>
                <a:custGeom>
                  <a:avLst/>
                  <a:gdLst>
                    <a:gd name="connsiteX0" fmla="*/ 0 w 58864"/>
                    <a:gd name="connsiteY0" fmla="*/ 0 h 124110"/>
                    <a:gd name="connsiteX1" fmla="*/ 58865 w 58864"/>
                    <a:gd name="connsiteY1" fmla="*/ 0 h 124110"/>
                    <a:gd name="connsiteX2" fmla="*/ 58865 w 58864"/>
                    <a:gd name="connsiteY2" fmla="*/ 124111 h 124110"/>
                    <a:gd name="connsiteX3" fmla="*/ 0 w 58864"/>
                    <a:gd name="connsiteY3" fmla="*/ 124111 h 124110"/>
                  </a:gdLst>
                  <a:ahLst/>
                  <a:cxnLst>
                    <a:cxn ang="0">
                      <a:pos x="connsiteX0" y="connsiteY0"/>
                    </a:cxn>
                    <a:cxn ang="0">
                      <a:pos x="connsiteX1" y="connsiteY1"/>
                    </a:cxn>
                    <a:cxn ang="0">
                      <a:pos x="connsiteX2" y="connsiteY2"/>
                    </a:cxn>
                    <a:cxn ang="0">
                      <a:pos x="connsiteX3" y="connsiteY3"/>
                    </a:cxn>
                  </a:cxnLst>
                  <a:rect l="l" t="t" r="r" b="b"/>
                  <a:pathLst>
                    <a:path w="58864" h="124110">
                      <a:moveTo>
                        <a:pt x="0" y="0"/>
                      </a:moveTo>
                      <a:lnTo>
                        <a:pt x="58865" y="0"/>
                      </a:lnTo>
                      <a:lnTo>
                        <a:pt x="58865" y="124111"/>
                      </a:lnTo>
                      <a:lnTo>
                        <a:pt x="0" y="124111"/>
                      </a:lnTo>
                      <a:close/>
                    </a:path>
                  </a:pathLst>
                </a:custGeom>
                <a:solidFill>
                  <a:srgbClr val="E0E0E0"/>
                </a:solidFill>
                <a:ln w="9525"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B3C94757-E030-450C-B855-C757BE4870C7}"/>
                    </a:ext>
                  </a:extLst>
                </p:cNvPr>
                <p:cNvSpPr/>
                <p:nvPr/>
              </p:nvSpPr>
              <p:spPr>
                <a:xfrm>
                  <a:off x="8625363" y="1943861"/>
                  <a:ext cx="347662" cy="4762"/>
                </a:xfrm>
                <a:custGeom>
                  <a:avLst/>
                  <a:gdLst>
                    <a:gd name="connsiteX0" fmla="*/ 347639 w 347662"/>
                    <a:gd name="connsiteY0" fmla="*/ 2335 h 4762"/>
                    <a:gd name="connsiteX1" fmla="*/ 173808 w 347662"/>
                    <a:gd name="connsiteY1" fmla="*/ 4716 h 4762"/>
                    <a:gd name="connsiteX2" fmla="*/ -23 w 347662"/>
                    <a:gd name="connsiteY2" fmla="*/ 2335 h 4762"/>
                    <a:gd name="connsiteX3" fmla="*/ 173808 w 347662"/>
                    <a:gd name="connsiteY3" fmla="*/ -46 h 4762"/>
                    <a:gd name="connsiteX4" fmla="*/ 347639 w 347662"/>
                    <a:gd name="connsiteY4" fmla="*/ 2335 h 4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7662" h="4762">
                      <a:moveTo>
                        <a:pt x="347639" y="2335"/>
                      </a:moveTo>
                      <a:cubicBezTo>
                        <a:pt x="347639" y="3668"/>
                        <a:pt x="269820" y="4716"/>
                        <a:pt x="173808" y="4716"/>
                      </a:cubicBezTo>
                      <a:cubicBezTo>
                        <a:pt x="77796" y="4716"/>
                        <a:pt x="-23" y="3668"/>
                        <a:pt x="-23" y="2335"/>
                      </a:cubicBezTo>
                      <a:cubicBezTo>
                        <a:pt x="-23" y="1001"/>
                        <a:pt x="77796" y="-46"/>
                        <a:pt x="173808" y="-46"/>
                      </a:cubicBezTo>
                      <a:cubicBezTo>
                        <a:pt x="269820" y="-46"/>
                        <a:pt x="347639" y="1097"/>
                        <a:pt x="347639" y="2335"/>
                      </a:cubicBezTo>
                      <a:close/>
                    </a:path>
                  </a:pathLst>
                </a:custGeom>
                <a:solidFill>
                  <a:srgbClr val="E0E0E0"/>
                </a:solidFill>
                <a:ln w="9525"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0F5D9707-8C4C-4B6E-A6B8-EB57C9758C87}"/>
                    </a:ext>
                  </a:extLst>
                </p:cNvPr>
                <p:cNvSpPr/>
                <p:nvPr/>
              </p:nvSpPr>
              <p:spPr>
                <a:xfrm>
                  <a:off x="8762618" y="2019871"/>
                  <a:ext cx="58864" cy="124110"/>
                </a:xfrm>
                <a:custGeom>
                  <a:avLst/>
                  <a:gdLst>
                    <a:gd name="connsiteX0" fmla="*/ 0 w 58864"/>
                    <a:gd name="connsiteY0" fmla="*/ 0 h 124110"/>
                    <a:gd name="connsiteX1" fmla="*/ 58865 w 58864"/>
                    <a:gd name="connsiteY1" fmla="*/ 0 h 124110"/>
                    <a:gd name="connsiteX2" fmla="*/ 58865 w 58864"/>
                    <a:gd name="connsiteY2" fmla="*/ 124111 h 124110"/>
                    <a:gd name="connsiteX3" fmla="*/ 0 w 58864"/>
                    <a:gd name="connsiteY3" fmla="*/ 124111 h 124110"/>
                  </a:gdLst>
                  <a:ahLst/>
                  <a:cxnLst>
                    <a:cxn ang="0">
                      <a:pos x="connsiteX0" y="connsiteY0"/>
                    </a:cxn>
                    <a:cxn ang="0">
                      <a:pos x="connsiteX1" y="connsiteY1"/>
                    </a:cxn>
                    <a:cxn ang="0">
                      <a:pos x="connsiteX2" y="connsiteY2"/>
                    </a:cxn>
                    <a:cxn ang="0">
                      <a:pos x="connsiteX3" y="connsiteY3"/>
                    </a:cxn>
                  </a:cxnLst>
                  <a:rect l="l" t="t" r="r" b="b"/>
                  <a:pathLst>
                    <a:path w="58864" h="124110">
                      <a:moveTo>
                        <a:pt x="0" y="0"/>
                      </a:moveTo>
                      <a:lnTo>
                        <a:pt x="58865" y="0"/>
                      </a:lnTo>
                      <a:lnTo>
                        <a:pt x="58865" y="124111"/>
                      </a:lnTo>
                      <a:lnTo>
                        <a:pt x="0" y="124111"/>
                      </a:lnTo>
                      <a:close/>
                    </a:path>
                  </a:pathLst>
                </a:custGeom>
                <a:solidFill>
                  <a:srgbClr val="E0E0E0"/>
                </a:solidFill>
                <a:ln w="9525"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A2C77623-49B9-4840-B5C9-9E7DC352E1E6}"/>
                    </a:ext>
                  </a:extLst>
                </p:cNvPr>
                <p:cNvSpPr/>
                <p:nvPr/>
              </p:nvSpPr>
              <p:spPr>
                <a:xfrm>
                  <a:off x="8625363" y="2190273"/>
                  <a:ext cx="347662" cy="4762"/>
                </a:xfrm>
                <a:custGeom>
                  <a:avLst/>
                  <a:gdLst>
                    <a:gd name="connsiteX0" fmla="*/ 347639 w 347662"/>
                    <a:gd name="connsiteY0" fmla="*/ 2335 h 4762"/>
                    <a:gd name="connsiteX1" fmla="*/ 173808 w 347662"/>
                    <a:gd name="connsiteY1" fmla="*/ 4716 h 4762"/>
                    <a:gd name="connsiteX2" fmla="*/ -23 w 347662"/>
                    <a:gd name="connsiteY2" fmla="*/ 2335 h 4762"/>
                    <a:gd name="connsiteX3" fmla="*/ 173808 w 347662"/>
                    <a:gd name="connsiteY3" fmla="*/ -46 h 4762"/>
                    <a:gd name="connsiteX4" fmla="*/ 347639 w 347662"/>
                    <a:gd name="connsiteY4" fmla="*/ 2335 h 4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7662" h="4762">
                      <a:moveTo>
                        <a:pt x="347639" y="2335"/>
                      </a:moveTo>
                      <a:cubicBezTo>
                        <a:pt x="347639" y="3668"/>
                        <a:pt x="269820" y="4716"/>
                        <a:pt x="173808" y="4716"/>
                      </a:cubicBezTo>
                      <a:cubicBezTo>
                        <a:pt x="77796" y="4716"/>
                        <a:pt x="-23" y="3668"/>
                        <a:pt x="-23" y="2335"/>
                      </a:cubicBezTo>
                      <a:cubicBezTo>
                        <a:pt x="-23" y="1001"/>
                        <a:pt x="77796" y="-46"/>
                        <a:pt x="173808" y="-46"/>
                      </a:cubicBezTo>
                      <a:cubicBezTo>
                        <a:pt x="269820" y="-46"/>
                        <a:pt x="347639" y="1001"/>
                        <a:pt x="347639" y="2335"/>
                      </a:cubicBezTo>
                      <a:close/>
                    </a:path>
                  </a:pathLst>
                </a:custGeom>
                <a:solidFill>
                  <a:srgbClr val="E0E0E0"/>
                </a:solidFill>
                <a:ln w="9525"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id="{45BF5EF1-D1FA-4577-949F-83A09C6CA855}"/>
                    </a:ext>
                  </a:extLst>
                </p:cNvPr>
                <p:cNvSpPr/>
                <p:nvPr/>
              </p:nvSpPr>
              <p:spPr>
                <a:xfrm>
                  <a:off x="8762618" y="2273712"/>
                  <a:ext cx="58864" cy="124110"/>
                </a:xfrm>
                <a:custGeom>
                  <a:avLst/>
                  <a:gdLst>
                    <a:gd name="connsiteX0" fmla="*/ 0 w 58864"/>
                    <a:gd name="connsiteY0" fmla="*/ 0 h 124110"/>
                    <a:gd name="connsiteX1" fmla="*/ 58865 w 58864"/>
                    <a:gd name="connsiteY1" fmla="*/ 0 h 124110"/>
                    <a:gd name="connsiteX2" fmla="*/ 58865 w 58864"/>
                    <a:gd name="connsiteY2" fmla="*/ 124111 h 124110"/>
                    <a:gd name="connsiteX3" fmla="*/ 0 w 58864"/>
                    <a:gd name="connsiteY3" fmla="*/ 124111 h 124110"/>
                  </a:gdLst>
                  <a:ahLst/>
                  <a:cxnLst>
                    <a:cxn ang="0">
                      <a:pos x="connsiteX0" y="connsiteY0"/>
                    </a:cxn>
                    <a:cxn ang="0">
                      <a:pos x="connsiteX1" y="connsiteY1"/>
                    </a:cxn>
                    <a:cxn ang="0">
                      <a:pos x="connsiteX2" y="connsiteY2"/>
                    </a:cxn>
                    <a:cxn ang="0">
                      <a:pos x="connsiteX3" y="connsiteY3"/>
                    </a:cxn>
                  </a:cxnLst>
                  <a:rect l="l" t="t" r="r" b="b"/>
                  <a:pathLst>
                    <a:path w="58864" h="124110">
                      <a:moveTo>
                        <a:pt x="0" y="0"/>
                      </a:moveTo>
                      <a:lnTo>
                        <a:pt x="58865" y="0"/>
                      </a:lnTo>
                      <a:lnTo>
                        <a:pt x="58865" y="124111"/>
                      </a:lnTo>
                      <a:lnTo>
                        <a:pt x="0" y="124111"/>
                      </a:lnTo>
                      <a:close/>
                    </a:path>
                  </a:pathLst>
                </a:custGeom>
                <a:solidFill>
                  <a:srgbClr val="E0E0E0"/>
                </a:solidFill>
                <a:ln w="9525"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96930A8B-C3EE-448E-A2A8-037F6E0CA136}"/>
                    </a:ext>
                  </a:extLst>
                </p:cNvPr>
                <p:cNvSpPr/>
                <p:nvPr/>
              </p:nvSpPr>
              <p:spPr>
                <a:xfrm>
                  <a:off x="8625363" y="2444114"/>
                  <a:ext cx="347662" cy="4667"/>
                </a:xfrm>
                <a:custGeom>
                  <a:avLst/>
                  <a:gdLst>
                    <a:gd name="connsiteX0" fmla="*/ 347639 w 347662"/>
                    <a:gd name="connsiteY0" fmla="*/ 2240 h 4667"/>
                    <a:gd name="connsiteX1" fmla="*/ 173808 w 347662"/>
                    <a:gd name="connsiteY1" fmla="*/ 4621 h 4667"/>
                    <a:gd name="connsiteX2" fmla="*/ -23 w 347662"/>
                    <a:gd name="connsiteY2" fmla="*/ 2240 h 4667"/>
                    <a:gd name="connsiteX3" fmla="*/ 173808 w 347662"/>
                    <a:gd name="connsiteY3" fmla="*/ -46 h 4667"/>
                    <a:gd name="connsiteX4" fmla="*/ 347639 w 347662"/>
                    <a:gd name="connsiteY4" fmla="*/ 2240 h 46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7662" h="4667">
                      <a:moveTo>
                        <a:pt x="347639" y="2240"/>
                      </a:moveTo>
                      <a:cubicBezTo>
                        <a:pt x="347639" y="3573"/>
                        <a:pt x="269820" y="4621"/>
                        <a:pt x="173808" y="4621"/>
                      </a:cubicBezTo>
                      <a:cubicBezTo>
                        <a:pt x="77796" y="4621"/>
                        <a:pt x="-23" y="3573"/>
                        <a:pt x="-23" y="2240"/>
                      </a:cubicBezTo>
                      <a:cubicBezTo>
                        <a:pt x="-23" y="906"/>
                        <a:pt x="77796" y="-46"/>
                        <a:pt x="173808" y="-46"/>
                      </a:cubicBezTo>
                      <a:cubicBezTo>
                        <a:pt x="269820" y="-46"/>
                        <a:pt x="347639" y="1001"/>
                        <a:pt x="347639" y="2240"/>
                      </a:cubicBezTo>
                      <a:close/>
                    </a:path>
                  </a:pathLst>
                </a:custGeom>
                <a:solidFill>
                  <a:srgbClr val="E0E0E0"/>
                </a:solidFill>
                <a:ln w="9525"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id="{06454309-F4D6-48FC-A0E3-00BEA09431AA}"/>
                    </a:ext>
                  </a:extLst>
                </p:cNvPr>
                <p:cNvSpPr/>
                <p:nvPr/>
              </p:nvSpPr>
              <p:spPr>
                <a:xfrm>
                  <a:off x="8762618" y="2527458"/>
                  <a:ext cx="58864" cy="124110"/>
                </a:xfrm>
                <a:custGeom>
                  <a:avLst/>
                  <a:gdLst>
                    <a:gd name="connsiteX0" fmla="*/ 0 w 58864"/>
                    <a:gd name="connsiteY0" fmla="*/ 0 h 124110"/>
                    <a:gd name="connsiteX1" fmla="*/ 58865 w 58864"/>
                    <a:gd name="connsiteY1" fmla="*/ 0 h 124110"/>
                    <a:gd name="connsiteX2" fmla="*/ 58865 w 58864"/>
                    <a:gd name="connsiteY2" fmla="*/ 124111 h 124110"/>
                    <a:gd name="connsiteX3" fmla="*/ 0 w 58864"/>
                    <a:gd name="connsiteY3" fmla="*/ 124111 h 124110"/>
                  </a:gdLst>
                  <a:ahLst/>
                  <a:cxnLst>
                    <a:cxn ang="0">
                      <a:pos x="connsiteX0" y="connsiteY0"/>
                    </a:cxn>
                    <a:cxn ang="0">
                      <a:pos x="connsiteX1" y="connsiteY1"/>
                    </a:cxn>
                    <a:cxn ang="0">
                      <a:pos x="connsiteX2" y="connsiteY2"/>
                    </a:cxn>
                    <a:cxn ang="0">
                      <a:pos x="connsiteX3" y="connsiteY3"/>
                    </a:cxn>
                  </a:cxnLst>
                  <a:rect l="l" t="t" r="r" b="b"/>
                  <a:pathLst>
                    <a:path w="58864" h="124110">
                      <a:moveTo>
                        <a:pt x="0" y="0"/>
                      </a:moveTo>
                      <a:lnTo>
                        <a:pt x="58865" y="0"/>
                      </a:lnTo>
                      <a:lnTo>
                        <a:pt x="58865" y="124111"/>
                      </a:lnTo>
                      <a:lnTo>
                        <a:pt x="0" y="124111"/>
                      </a:lnTo>
                      <a:close/>
                    </a:path>
                  </a:pathLst>
                </a:custGeom>
                <a:solidFill>
                  <a:srgbClr val="E0E0E0"/>
                </a:solidFill>
                <a:ln w="9525"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233C1E37-33B2-4378-90BD-32C4ED0772FE}"/>
                    </a:ext>
                  </a:extLst>
                </p:cNvPr>
                <p:cNvSpPr/>
                <p:nvPr/>
              </p:nvSpPr>
              <p:spPr>
                <a:xfrm>
                  <a:off x="8625363" y="2697860"/>
                  <a:ext cx="347662" cy="4762"/>
                </a:xfrm>
                <a:custGeom>
                  <a:avLst/>
                  <a:gdLst>
                    <a:gd name="connsiteX0" fmla="*/ 347639 w 347662"/>
                    <a:gd name="connsiteY0" fmla="*/ 2335 h 4762"/>
                    <a:gd name="connsiteX1" fmla="*/ 173808 w 347662"/>
                    <a:gd name="connsiteY1" fmla="*/ 4716 h 4762"/>
                    <a:gd name="connsiteX2" fmla="*/ -23 w 347662"/>
                    <a:gd name="connsiteY2" fmla="*/ 2335 h 4762"/>
                    <a:gd name="connsiteX3" fmla="*/ 173808 w 347662"/>
                    <a:gd name="connsiteY3" fmla="*/ -46 h 4762"/>
                    <a:gd name="connsiteX4" fmla="*/ 347639 w 347662"/>
                    <a:gd name="connsiteY4" fmla="*/ 2335 h 4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7662" h="4762">
                      <a:moveTo>
                        <a:pt x="347639" y="2335"/>
                      </a:moveTo>
                      <a:cubicBezTo>
                        <a:pt x="347639" y="3668"/>
                        <a:pt x="269820" y="4716"/>
                        <a:pt x="173808" y="4716"/>
                      </a:cubicBezTo>
                      <a:cubicBezTo>
                        <a:pt x="77796" y="4716"/>
                        <a:pt x="-23" y="3668"/>
                        <a:pt x="-23" y="2335"/>
                      </a:cubicBezTo>
                      <a:cubicBezTo>
                        <a:pt x="-23" y="1001"/>
                        <a:pt x="77796" y="-46"/>
                        <a:pt x="173808" y="-46"/>
                      </a:cubicBezTo>
                      <a:cubicBezTo>
                        <a:pt x="269820" y="-46"/>
                        <a:pt x="347639" y="1001"/>
                        <a:pt x="347639" y="2335"/>
                      </a:cubicBezTo>
                      <a:close/>
                    </a:path>
                  </a:pathLst>
                </a:custGeom>
                <a:solidFill>
                  <a:srgbClr val="E0E0E0"/>
                </a:solidFill>
                <a:ln w="9525"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F0948051-E0E2-4687-993B-102149A22C87}"/>
                    </a:ext>
                  </a:extLst>
                </p:cNvPr>
                <p:cNvSpPr/>
                <p:nvPr/>
              </p:nvSpPr>
              <p:spPr>
                <a:xfrm>
                  <a:off x="8762618" y="2774060"/>
                  <a:ext cx="58864" cy="124110"/>
                </a:xfrm>
                <a:custGeom>
                  <a:avLst/>
                  <a:gdLst>
                    <a:gd name="connsiteX0" fmla="*/ 0 w 58864"/>
                    <a:gd name="connsiteY0" fmla="*/ 0 h 124110"/>
                    <a:gd name="connsiteX1" fmla="*/ 58865 w 58864"/>
                    <a:gd name="connsiteY1" fmla="*/ 0 h 124110"/>
                    <a:gd name="connsiteX2" fmla="*/ 58865 w 58864"/>
                    <a:gd name="connsiteY2" fmla="*/ 124111 h 124110"/>
                    <a:gd name="connsiteX3" fmla="*/ 0 w 58864"/>
                    <a:gd name="connsiteY3" fmla="*/ 124111 h 124110"/>
                  </a:gdLst>
                  <a:ahLst/>
                  <a:cxnLst>
                    <a:cxn ang="0">
                      <a:pos x="connsiteX0" y="connsiteY0"/>
                    </a:cxn>
                    <a:cxn ang="0">
                      <a:pos x="connsiteX1" y="connsiteY1"/>
                    </a:cxn>
                    <a:cxn ang="0">
                      <a:pos x="connsiteX2" y="connsiteY2"/>
                    </a:cxn>
                    <a:cxn ang="0">
                      <a:pos x="connsiteX3" y="connsiteY3"/>
                    </a:cxn>
                  </a:cxnLst>
                  <a:rect l="l" t="t" r="r" b="b"/>
                  <a:pathLst>
                    <a:path w="58864" h="124110">
                      <a:moveTo>
                        <a:pt x="0" y="0"/>
                      </a:moveTo>
                      <a:lnTo>
                        <a:pt x="58865" y="0"/>
                      </a:lnTo>
                      <a:lnTo>
                        <a:pt x="58865" y="124111"/>
                      </a:lnTo>
                      <a:lnTo>
                        <a:pt x="0" y="124111"/>
                      </a:lnTo>
                      <a:close/>
                    </a:path>
                  </a:pathLst>
                </a:custGeom>
                <a:solidFill>
                  <a:srgbClr val="E0E0E0"/>
                </a:solidFill>
                <a:ln w="9525"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57804764-E3C9-40FF-8C40-6F39512D8353}"/>
                    </a:ext>
                  </a:extLst>
                </p:cNvPr>
                <p:cNvSpPr/>
                <p:nvPr/>
              </p:nvSpPr>
              <p:spPr>
                <a:xfrm>
                  <a:off x="8625363" y="2944462"/>
                  <a:ext cx="347662" cy="4762"/>
                </a:xfrm>
                <a:custGeom>
                  <a:avLst/>
                  <a:gdLst>
                    <a:gd name="connsiteX0" fmla="*/ 347639 w 347662"/>
                    <a:gd name="connsiteY0" fmla="*/ 2335 h 4762"/>
                    <a:gd name="connsiteX1" fmla="*/ 173808 w 347662"/>
                    <a:gd name="connsiteY1" fmla="*/ 4716 h 4762"/>
                    <a:gd name="connsiteX2" fmla="*/ -23 w 347662"/>
                    <a:gd name="connsiteY2" fmla="*/ 2335 h 4762"/>
                    <a:gd name="connsiteX3" fmla="*/ 173808 w 347662"/>
                    <a:gd name="connsiteY3" fmla="*/ -46 h 4762"/>
                    <a:gd name="connsiteX4" fmla="*/ 347639 w 347662"/>
                    <a:gd name="connsiteY4" fmla="*/ 2335 h 4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7662" h="4762">
                      <a:moveTo>
                        <a:pt x="347639" y="2335"/>
                      </a:moveTo>
                      <a:cubicBezTo>
                        <a:pt x="347639" y="3573"/>
                        <a:pt x="269820" y="4716"/>
                        <a:pt x="173808" y="4716"/>
                      </a:cubicBezTo>
                      <a:cubicBezTo>
                        <a:pt x="77796" y="4716"/>
                        <a:pt x="-23" y="3573"/>
                        <a:pt x="-23" y="2335"/>
                      </a:cubicBezTo>
                      <a:cubicBezTo>
                        <a:pt x="-23" y="1097"/>
                        <a:pt x="77796" y="-46"/>
                        <a:pt x="173808" y="-46"/>
                      </a:cubicBezTo>
                      <a:cubicBezTo>
                        <a:pt x="269820" y="-46"/>
                        <a:pt x="347639" y="621"/>
                        <a:pt x="347639" y="2335"/>
                      </a:cubicBezTo>
                      <a:close/>
                    </a:path>
                  </a:pathLst>
                </a:custGeom>
                <a:solidFill>
                  <a:srgbClr val="E0E0E0"/>
                </a:solidFill>
                <a:ln w="9525"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31F012DD-8826-4BD7-84A1-CE2AE756B83A}"/>
                    </a:ext>
                  </a:extLst>
                </p:cNvPr>
                <p:cNvSpPr/>
                <p:nvPr/>
              </p:nvSpPr>
              <p:spPr>
                <a:xfrm>
                  <a:off x="8762618" y="3021615"/>
                  <a:ext cx="58864" cy="124110"/>
                </a:xfrm>
                <a:custGeom>
                  <a:avLst/>
                  <a:gdLst>
                    <a:gd name="connsiteX0" fmla="*/ 0 w 58864"/>
                    <a:gd name="connsiteY0" fmla="*/ 0 h 124110"/>
                    <a:gd name="connsiteX1" fmla="*/ 58865 w 58864"/>
                    <a:gd name="connsiteY1" fmla="*/ 0 h 124110"/>
                    <a:gd name="connsiteX2" fmla="*/ 58865 w 58864"/>
                    <a:gd name="connsiteY2" fmla="*/ 124111 h 124110"/>
                    <a:gd name="connsiteX3" fmla="*/ 0 w 58864"/>
                    <a:gd name="connsiteY3" fmla="*/ 124111 h 124110"/>
                  </a:gdLst>
                  <a:ahLst/>
                  <a:cxnLst>
                    <a:cxn ang="0">
                      <a:pos x="connsiteX0" y="connsiteY0"/>
                    </a:cxn>
                    <a:cxn ang="0">
                      <a:pos x="connsiteX1" y="connsiteY1"/>
                    </a:cxn>
                    <a:cxn ang="0">
                      <a:pos x="connsiteX2" y="connsiteY2"/>
                    </a:cxn>
                    <a:cxn ang="0">
                      <a:pos x="connsiteX3" y="connsiteY3"/>
                    </a:cxn>
                  </a:cxnLst>
                  <a:rect l="l" t="t" r="r" b="b"/>
                  <a:pathLst>
                    <a:path w="58864" h="124110">
                      <a:moveTo>
                        <a:pt x="0" y="0"/>
                      </a:moveTo>
                      <a:lnTo>
                        <a:pt x="58865" y="0"/>
                      </a:lnTo>
                      <a:lnTo>
                        <a:pt x="58865" y="124111"/>
                      </a:lnTo>
                      <a:lnTo>
                        <a:pt x="0" y="124111"/>
                      </a:lnTo>
                      <a:close/>
                    </a:path>
                  </a:pathLst>
                </a:custGeom>
                <a:solidFill>
                  <a:srgbClr val="E0E0E0"/>
                </a:solidFill>
                <a:ln w="9525"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48F79BFB-6869-4C58-8108-CB497E2E9A56}"/>
                    </a:ext>
                  </a:extLst>
                </p:cNvPr>
                <p:cNvSpPr/>
                <p:nvPr/>
              </p:nvSpPr>
              <p:spPr>
                <a:xfrm>
                  <a:off x="8762618" y="3272408"/>
                  <a:ext cx="58864" cy="124110"/>
                </a:xfrm>
                <a:custGeom>
                  <a:avLst/>
                  <a:gdLst>
                    <a:gd name="connsiteX0" fmla="*/ 0 w 58864"/>
                    <a:gd name="connsiteY0" fmla="*/ 0 h 124110"/>
                    <a:gd name="connsiteX1" fmla="*/ 58865 w 58864"/>
                    <a:gd name="connsiteY1" fmla="*/ 0 h 124110"/>
                    <a:gd name="connsiteX2" fmla="*/ 58865 w 58864"/>
                    <a:gd name="connsiteY2" fmla="*/ 124111 h 124110"/>
                    <a:gd name="connsiteX3" fmla="*/ 0 w 58864"/>
                    <a:gd name="connsiteY3" fmla="*/ 124111 h 124110"/>
                  </a:gdLst>
                  <a:ahLst/>
                  <a:cxnLst>
                    <a:cxn ang="0">
                      <a:pos x="connsiteX0" y="connsiteY0"/>
                    </a:cxn>
                    <a:cxn ang="0">
                      <a:pos x="connsiteX1" y="connsiteY1"/>
                    </a:cxn>
                    <a:cxn ang="0">
                      <a:pos x="connsiteX2" y="connsiteY2"/>
                    </a:cxn>
                    <a:cxn ang="0">
                      <a:pos x="connsiteX3" y="connsiteY3"/>
                    </a:cxn>
                  </a:cxnLst>
                  <a:rect l="l" t="t" r="r" b="b"/>
                  <a:pathLst>
                    <a:path w="58864" h="124110">
                      <a:moveTo>
                        <a:pt x="0" y="0"/>
                      </a:moveTo>
                      <a:lnTo>
                        <a:pt x="58865" y="0"/>
                      </a:lnTo>
                      <a:lnTo>
                        <a:pt x="58865" y="124111"/>
                      </a:lnTo>
                      <a:lnTo>
                        <a:pt x="0" y="124111"/>
                      </a:lnTo>
                      <a:close/>
                    </a:path>
                  </a:pathLst>
                </a:custGeom>
                <a:solidFill>
                  <a:srgbClr val="E0E0E0"/>
                </a:solidFill>
                <a:ln w="9525" cap="flat">
                  <a:noFill/>
                  <a:prstDash val="solid"/>
                  <a:miter/>
                </a:ln>
              </p:spPr>
              <p:txBody>
                <a:bodyPr rtlCol="0" anchor="ctr"/>
                <a:lstStyle/>
                <a:p>
                  <a:endParaRPr lang="en-US"/>
                </a:p>
              </p:txBody>
            </p:sp>
            <p:sp>
              <p:nvSpPr>
                <p:cNvPr id="73" name="Freeform: Shape 72">
                  <a:extLst>
                    <a:ext uri="{FF2B5EF4-FFF2-40B4-BE49-F238E27FC236}">
                      <a16:creationId xmlns:a16="http://schemas.microsoft.com/office/drawing/2014/main" id="{405AA827-0C48-44FB-839D-F478E10975C8}"/>
                    </a:ext>
                  </a:extLst>
                </p:cNvPr>
                <p:cNvSpPr/>
                <p:nvPr/>
              </p:nvSpPr>
              <p:spPr>
                <a:xfrm>
                  <a:off x="8625363" y="3192017"/>
                  <a:ext cx="347662" cy="4762"/>
                </a:xfrm>
                <a:custGeom>
                  <a:avLst/>
                  <a:gdLst>
                    <a:gd name="connsiteX0" fmla="*/ 347639 w 347662"/>
                    <a:gd name="connsiteY0" fmla="*/ 2335 h 4762"/>
                    <a:gd name="connsiteX1" fmla="*/ 173808 w 347662"/>
                    <a:gd name="connsiteY1" fmla="*/ 4716 h 4762"/>
                    <a:gd name="connsiteX2" fmla="*/ -23 w 347662"/>
                    <a:gd name="connsiteY2" fmla="*/ 2335 h 4762"/>
                    <a:gd name="connsiteX3" fmla="*/ 173808 w 347662"/>
                    <a:gd name="connsiteY3" fmla="*/ -46 h 4762"/>
                    <a:gd name="connsiteX4" fmla="*/ 347639 w 347662"/>
                    <a:gd name="connsiteY4" fmla="*/ 2335 h 4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7662" h="4762">
                      <a:moveTo>
                        <a:pt x="347639" y="2335"/>
                      </a:moveTo>
                      <a:cubicBezTo>
                        <a:pt x="347639" y="3573"/>
                        <a:pt x="269820" y="4716"/>
                        <a:pt x="173808" y="4716"/>
                      </a:cubicBezTo>
                      <a:cubicBezTo>
                        <a:pt x="77796" y="4716"/>
                        <a:pt x="-23" y="3573"/>
                        <a:pt x="-23" y="2335"/>
                      </a:cubicBezTo>
                      <a:cubicBezTo>
                        <a:pt x="-23" y="1097"/>
                        <a:pt x="77796" y="-46"/>
                        <a:pt x="173808" y="-46"/>
                      </a:cubicBezTo>
                      <a:cubicBezTo>
                        <a:pt x="269820" y="-46"/>
                        <a:pt x="347639" y="716"/>
                        <a:pt x="347639" y="2335"/>
                      </a:cubicBezTo>
                      <a:close/>
                    </a:path>
                  </a:pathLst>
                </a:custGeom>
                <a:solidFill>
                  <a:srgbClr val="E0E0E0"/>
                </a:solidFill>
                <a:ln w="9525"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B34807A6-4B5A-47F2-910A-BFDD68B22D51}"/>
                    </a:ext>
                  </a:extLst>
                </p:cNvPr>
                <p:cNvSpPr/>
                <p:nvPr/>
              </p:nvSpPr>
              <p:spPr>
                <a:xfrm>
                  <a:off x="8412003" y="2023585"/>
                  <a:ext cx="58864" cy="124110"/>
                </a:xfrm>
                <a:custGeom>
                  <a:avLst/>
                  <a:gdLst>
                    <a:gd name="connsiteX0" fmla="*/ 0 w 58864"/>
                    <a:gd name="connsiteY0" fmla="*/ 0 h 124110"/>
                    <a:gd name="connsiteX1" fmla="*/ 58865 w 58864"/>
                    <a:gd name="connsiteY1" fmla="*/ 0 h 124110"/>
                    <a:gd name="connsiteX2" fmla="*/ 58865 w 58864"/>
                    <a:gd name="connsiteY2" fmla="*/ 124111 h 124110"/>
                    <a:gd name="connsiteX3" fmla="*/ 0 w 58864"/>
                    <a:gd name="connsiteY3" fmla="*/ 124111 h 124110"/>
                  </a:gdLst>
                  <a:ahLst/>
                  <a:cxnLst>
                    <a:cxn ang="0">
                      <a:pos x="connsiteX0" y="connsiteY0"/>
                    </a:cxn>
                    <a:cxn ang="0">
                      <a:pos x="connsiteX1" y="connsiteY1"/>
                    </a:cxn>
                    <a:cxn ang="0">
                      <a:pos x="connsiteX2" y="connsiteY2"/>
                    </a:cxn>
                    <a:cxn ang="0">
                      <a:pos x="connsiteX3" y="connsiteY3"/>
                    </a:cxn>
                  </a:cxnLst>
                  <a:rect l="l" t="t" r="r" b="b"/>
                  <a:pathLst>
                    <a:path w="58864" h="124110">
                      <a:moveTo>
                        <a:pt x="0" y="0"/>
                      </a:moveTo>
                      <a:lnTo>
                        <a:pt x="58865" y="0"/>
                      </a:lnTo>
                      <a:lnTo>
                        <a:pt x="58865" y="124111"/>
                      </a:lnTo>
                      <a:lnTo>
                        <a:pt x="0" y="124111"/>
                      </a:lnTo>
                      <a:close/>
                    </a:path>
                  </a:pathLst>
                </a:custGeom>
                <a:solidFill>
                  <a:srgbClr val="FAFAFA"/>
                </a:solidFill>
                <a:ln w="9525"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A6564638-4983-44B1-9B3A-C9B5AD2AA03D}"/>
                    </a:ext>
                  </a:extLst>
                </p:cNvPr>
                <p:cNvSpPr/>
                <p:nvPr/>
              </p:nvSpPr>
              <p:spPr>
                <a:xfrm>
                  <a:off x="8274652" y="2193987"/>
                  <a:ext cx="347662" cy="4762"/>
                </a:xfrm>
                <a:custGeom>
                  <a:avLst/>
                  <a:gdLst>
                    <a:gd name="connsiteX0" fmla="*/ 347639 w 347662"/>
                    <a:gd name="connsiteY0" fmla="*/ 2335 h 4762"/>
                    <a:gd name="connsiteX1" fmla="*/ 173808 w 347662"/>
                    <a:gd name="connsiteY1" fmla="*/ 4716 h 4762"/>
                    <a:gd name="connsiteX2" fmla="*/ -23 w 347662"/>
                    <a:gd name="connsiteY2" fmla="*/ 2335 h 4762"/>
                    <a:gd name="connsiteX3" fmla="*/ 173808 w 347662"/>
                    <a:gd name="connsiteY3" fmla="*/ -46 h 4762"/>
                    <a:gd name="connsiteX4" fmla="*/ 347639 w 347662"/>
                    <a:gd name="connsiteY4" fmla="*/ 2335 h 4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7662" h="4762">
                      <a:moveTo>
                        <a:pt x="347639" y="2335"/>
                      </a:moveTo>
                      <a:cubicBezTo>
                        <a:pt x="347639" y="3668"/>
                        <a:pt x="269820" y="4716"/>
                        <a:pt x="173808" y="4716"/>
                      </a:cubicBezTo>
                      <a:cubicBezTo>
                        <a:pt x="77796" y="4716"/>
                        <a:pt x="-23" y="3668"/>
                        <a:pt x="-23" y="2335"/>
                      </a:cubicBezTo>
                      <a:cubicBezTo>
                        <a:pt x="-23" y="1001"/>
                        <a:pt x="77796" y="-46"/>
                        <a:pt x="173808" y="-46"/>
                      </a:cubicBezTo>
                      <a:cubicBezTo>
                        <a:pt x="269820" y="-46"/>
                        <a:pt x="347639" y="1097"/>
                        <a:pt x="347639" y="2335"/>
                      </a:cubicBezTo>
                      <a:close/>
                    </a:path>
                  </a:pathLst>
                </a:custGeom>
                <a:solidFill>
                  <a:srgbClr val="E0E0E0"/>
                </a:solidFill>
                <a:ln w="9525"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9A99F23C-57AD-49F2-999C-B4A92B5AE7D1}"/>
                    </a:ext>
                  </a:extLst>
                </p:cNvPr>
                <p:cNvSpPr/>
                <p:nvPr/>
              </p:nvSpPr>
              <p:spPr>
                <a:xfrm>
                  <a:off x="8412003" y="2273807"/>
                  <a:ext cx="58864" cy="124110"/>
                </a:xfrm>
                <a:custGeom>
                  <a:avLst/>
                  <a:gdLst>
                    <a:gd name="connsiteX0" fmla="*/ 0 w 58864"/>
                    <a:gd name="connsiteY0" fmla="*/ 0 h 124110"/>
                    <a:gd name="connsiteX1" fmla="*/ 58865 w 58864"/>
                    <a:gd name="connsiteY1" fmla="*/ 0 h 124110"/>
                    <a:gd name="connsiteX2" fmla="*/ 58865 w 58864"/>
                    <a:gd name="connsiteY2" fmla="*/ 124111 h 124110"/>
                    <a:gd name="connsiteX3" fmla="*/ 0 w 58864"/>
                    <a:gd name="connsiteY3" fmla="*/ 124111 h 124110"/>
                  </a:gdLst>
                  <a:ahLst/>
                  <a:cxnLst>
                    <a:cxn ang="0">
                      <a:pos x="connsiteX0" y="connsiteY0"/>
                    </a:cxn>
                    <a:cxn ang="0">
                      <a:pos x="connsiteX1" y="connsiteY1"/>
                    </a:cxn>
                    <a:cxn ang="0">
                      <a:pos x="connsiteX2" y="connsiteY2"/>
                    </a:cxn>
                    <a:cxn ang="0">
                      <a:pos x="connsiteX3" y="connsiteY3"/>
                    </a:cxn>
                  </a:cxnLst>
                  <a:rect l="l" t="t" r="r" b="b"/>
                  <a:pathLst>
                    <a:path w="58864" h="124110">
                      <a:moveTo>
                        <a:pt x="0" y="0"/>
                      </a:moveTo>
                      <a:lnTo>
                        <a:pt x="58865" y="0"/>
                      </a:lnTo>
                      <a:lnTo>
                        <a:pt x="58865" y="124111"/>
                      </a:lnTo>
                      <a:lnTo>
                        <a:pt x="0" y="124111"/>
                      </a:lnTo>
                      <a:close/>
                    </a:path>
                  </a:pathLst>
                </a:custGeom>
                <a:solidFill>
                  <a:srgbClr val="FAFAFA"/>
                </a:solidFill>
                <a:ln w="9525"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664C1AF3-D011-4FB6-9870-66D853B7D3BD}"/>
                    </a:ext>
                  </a:extLst>
                </p:cNvPr>
                <p:cNvSpPr/>
                <p:nvPr/>
              </p:nvSpPr>
              <p:spPr>
                <a:xfrm>
                  <a:off x="8274652" y="2444209"/>
                  <a:ext cx="347662" cy="4667"/>
                </a:xfrm>
                <a:custGeom>
                  <a:avLst/>
                  <a:gdLst>
                    <a:gd name="connsiteX0" fmla="*/ 347639 w 347662"/>
                    <a:gd name="connsiteY0" fmla="*/ 2240 h 4667"/>
                    <a:gd name="connsiteX1" fmla="*/ 173808 w 347662"/>
                    <a:gd name="connsiteY1" fmla="*/ 4621 h 4667"/>
                    <a:gd name="connsiteX2" fmla="*/ -23 w 347662"/>
                    <a:gd name="connsiteY2" fmla="*/ 2240 h 4667"/>
                    <a:gd name="connsiteX3" fmla="*/ 173808 w 347662"/>
                    <a:gd name="connsiteY3" fmla="*/ -46 h 4667"/>
                    <a:gd name="connsiteX4" fmla="*/ 347639 w 347662"/>
                    <a:gd name="connsiteY4" fmla="*/ 2240 h 46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7662" h="4667">
                      <a:moveTo>
                        <a:pt x="347639" y="2240"/>
                      </a:moveTo>
                      <a:cubicBezTo>
                        <a:pt x="347639" y="3573"/>
                        <a:pt x="269820" y="4621"/>
                        <a:pt x="173808" y="4621"/>
                      </a:cubicBezTo>
                      <a:cubicBezTo>
                        <a:pt x="77796" y="4621"/>
                        <a:pt x="-23" y="3573"/>
                        <a:pt x="-23" y="2240"/>
                      </a:cubicBezTo>
                      <a:cubicBezTo>
                        <a:pt x="-23" y="906"/>
                        <a:pt x="77796" y="-46"/>
                        <a:pt x="173808" y="-46"/>
                      </a:cubicBezTo>
                      <a:cubicBezTo>
                        <a:pt x="269820" y="-46"/>
                        <a:pt x="347639" y="1001"/>
                        <a:pt x="347639" y="2240"/>
                      </a:cubicBezTo>
                      <a:close/>
                    </a:path>
                  </a:pathLst>
                </a:custGeom>
                <a:solidFill>
                  <a:srgbClr val="E0E0E0"/>
                </a:solidFill>
                <a:ln w="9525" cap="flat">
                  <a:noFill/>
                  <a:prstDash val="solid"/>
                  <a:miter/>
                </a:ln>
              </p:spPr>
              <p:txBody>
                <a:bodyPr rtlCol="0" anchor="ctr"/>
                <a:lstStyle/>
                <a:p>
                  <a:endParaRPr lang="en-US"/>
                </a:p>
              </p:txBody>
            </p:sp>
            <p:sp>
              <p:nvSpPr>
                <p:cNvPr id="78" name="Freeform: Shape 77">
                  <a:extLst>
                    <a:ext uri="{FF2B5EF4-FFF2-40B4-BE49-F238E27FC236}">
                      <a16:creationId xmlns:a16="http://schemas.microsoft.com/office/drawing/2014/main" id="{01403852-F36B-4BCD-B956-EA7BC81FDA55}"/>
                    </a:ext>
                  </a:extLst>
                </p:cNvPr>
                <p:cNvSpPr/>
                <p:nvPr/>
              </p:nvSpPr>
              <p:spPr>
                <a:xfrm>
                  <a:off x="8412003" y="2523934"/>
                  <a:ext cx="58864" cy="124110"/>
                </a:xfrm>
                <a:custGeom>
                  <a:avLst/>
                  <a:gdLst>
                    <a:gd name="connsiteX0" fmla="*/ 0 w 58864"/>
                    <a:gd name="connsiteY0" fmla="*/ 0 h 124110"/>
                    <a:gd name="connsiteX1" fmla="*/ 58865 w 58864"/>
                    <a:gd name="connsiteY1" fmla="*/ 0 h 124110"/>
                    <a:gd name="connsiteX2" fmla="*/ 58865 w 58864"/>
                    <a:gd name="connsiteY2" fmla="*/ 124111 h 124110"/>
                    <a:gd name="connsiteX3" fmla="*/ 0 w 58864"/>
                    <a:gd name="connsiteY3" fmla="*/ 124111 h 124110"/>
                  </a:gdLst>
                  <a:ahLst/>
                  <a:cxnLst>
                    <a:cxn ang="0">
                      <a:pos x="connsiteX0" y="connsiteY0"/>
                    </a:cxn>
                    <a:cxn ang="0">
                      <a:pos x="connsiteX1" y="connsiteY1"/>
                    </a:cxn>
                    <a:cxn ang="0">
                      <a:pos x="connsiteX2" y="connsiteY2"/>
                    </a:cxn>
                    <a:cxn ang="0">
                      <a:pos x="connsiteX3" y="connsiteY3"/>
                    </a:cxn>
                  </a:cxnLst>
                  <a:rect l="l" t="t" r="r" b="b"/>
                  <a:pathLst>
                    <a:path w="58864" h="124110">
                      <a:moveTo>
                        <a:pt x="0" y="0"/>
                      </a:moveTo>
                      <a:lnTo>
                        <a:pt x="58865" y="0"/>
                      </a:lnTo>
                      <a:lnTo>
                        <a:pt x="58865" y="124111"/>
                      </a:lnTo>
                      <a:lnTo>
                        <a:pt x="0" y="124111"/>
                      </a:lnTo>
                      <a:close/>
                    </a:path>
                  </a:pathLst>
                </a:custGeom>
                <a:solidFill>
                  <a:srgbClr val="FAFAFA"/>
                </a:solidFill>
                <a:ln w="9525" cap="flat">
                  <a:no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id="{282910AD-7297-4C47-B34B-19C738376CC2}"/>
                    </a:ext>
                  </a:extLst>
                </p:cNvPr>
                <p:cNvSpPr/>
                <p:nvPr/>
              </p:nvSpPr>
              <p:spPr>
                <a:xfrm>
                  <a:off x="8274652" y="2694336"/>
                  <a:ext cx="347662" cy="4667"/>
                </a:xfrm>
                <a:custGeom>
                  <a:avLst/>
                  <a:gdLst>
                    <a:gd name="connsiteX0" fmla="*/ 347639 w 347662"/>
                    <a:gd name="connsiteY0" fmla="*/ 2335 h 4667"/>
                    <a:gd name="connsiteX1" fmla="*/ 173808 w 347662"/>
                    <a:gd name="connsiteY1" fmla="*/ 4621 h 4667"/>
                    <a:gd name="connsiteX2" fmla="*/ -23 w 347662"/>
                    <a:gd name="connsiteY2" fmla="*/ 2335 h 4667"/>
                    <a:gd name="connsiteX3" fmla="*/ 173808 w 347662"/>
                    <a:gd name="connsiteY3" fmla="*/ -46 h 4667"/>
                    <a:gd name="connsiteX4" fmla="*/ 347639 w 347662"/>
                    <a:gd name="connsiteY4" fmla="*/ 2335 h 46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7662" h="4667">
                      <a:moveTo>
                        <a:pt x="347639" y="2335"/>
                      </a:moveTo>
                      <a:cubicBezTo>
                        <a:pt x="347639" y="3573"/>
                        <a:pt x="269820" y="4621"/>
                        <a:pt x="173808" y="4621"/>
                      </a:cubicBezTo>
                      <a:cubicBezTo>
                        <a:pt x="77796" y="4621"/>
                        <a:pt x="-23" y="3573"/>
                        <a:pt x="-23" y="2335"/>
                      </a:cubicBezTo>
                      <a:cubicBezTo>
                        <a:pt x="-23" y="1097"/>
                        <a:pt x="77796" y="-46"/>
                        <a:pt x="173808" y="-46"/>
                      </a:cubicBezTo>
                      <a:cubicBezTo>
                        <a:pt x="269820" y="-46"/>
                        <a:pt x="347639" y="1001"/>
                        <a:pt x="347639" y="2335"/>
                      </a:cubicBezTo>
                      <a:close/>
                    </a:path>
                  </a:pathLst>
                </a:custGeom>
                <a:solidFill>
                  <a:srgbClr val="E0E0E0"/>
                </a:solidFill>
                <a:ln w="9525" cap="flat">
                  <a:no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id="{CCEEB1BF-C92A-4329-8ABC-0A026FC41C28}"/>
                    </a:ext>
                  </a:extLst>
                </p:cNvPr>
                <p:cNvSpPr/>
                <p:nvPr/>
              </p:nvSpPr>
              <p:spPr>
                <a:xfrm>
                  <a:off x="8412003" y="2774060"/>
                  <a:ext cx="58864" cy="124110"/>
                </a:xfrm>
                <a:custGeom>
                  <a:avLst/>
                  <a:gdLst>
                    <a:gd name="connsiteX0" fmla="*/ 0 w 58864"/>
                    <a:gd name="connsiteY0" fmla="*/ 0 h 124110"/>
                    <a:gd name="connsiteX1" fmla="*/ 58865 w 58864"/>
                    <a:gd name="connsiteY1" fmla="*/ 0 h 124110"/>
                    <a:gd name="connsiteX2" fmla="*/ 58865 w 58864"/>
                    <a:gd name="connsiteY2" fmla="*/ 124111 h 124110"/>
                    <a:gd name="connsiteX3" fmla="*/ 0 w 58864"/>
                    <a:gd name="connsiteY3" fmla="*/ 124111 h 124110"/>
                  </a:gdLst>
                  <a:ahLst/>
                  <a:cxnLst>
                    <a:cxn ang="0">
                      <a:pos x="connsiteX0" y="connsiteY0"/>
                    </a:cxn>
                    <a:cxn ang="0">
                      <a:pos x="connsiteX1" y="connsiteY1"/>
                    </a:cxn>
                    <a:cxn ang="0">
                      <a:pos x="connsiteX2" y="connsiteY2"/>
                    </a:cxn>
                    <a:cxn ang="0">
                      <a:pos x="connsiteX3" y="connsiteY3"/>
                    </a:cxn>
                  </a:cxnLst>
                  <a:rect l="l" t="t" r="r" b="b"/>
                  <a:pathLst>
                    <a:path w="58864" h="124110">
                      <a:moveTo>
                        <a:pt x="0" y="0"/>
                      </a:moveTo>
                      <a:lnTo>
                        <a:pt x="58865" y="0"/>
                      </a:lnTo>
                      <a:lnTo>
                        <a:pt x="58865" y="124111"/>
                      </a:lnTo>
                      <a:lnTo>
                        <a:pt x="0" y="124111"/>
                      </a:lnTo>
                      <a:close/>
                    </a:path>
                  </a:pathLst>
                </a:custGeom>
                <a:solidFill>
                  <a:srgbClr val="FAFAFA"/>
                </a:solidFill>
                <a:ln w="9525" cap="flat">
                  <a:no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id="{3FB66FCA-DAC5-477B-9CA1-1EE87AA3059F}"/>
                    </a:ext>
                  </a:extLst>
                </p:cNvPr>
                <p:cNvSpPr/>
                <p:nvPr/>
              </p:nvSpPr>
              <p:spPr>
                <a:xfrm>
                  <a:off x="8274652" y="2944462"/>
                  <a:ext cx="347662" cy="4762"/>
                </a:xfrm>
                <a:custGeom>
                  <a:avLst/>
                  <a:gdLst>
                    <a:gd name="connsiteX0" fmla="*/ 347639 w 347662"/>
                    <a:gd name="connsiteY0" fmla="*/ 2335 h 4762"/>
                    <a:gd name="connsiteX1" fmla="*/ 173808 w 347662"/>
                    <a:gd name="connsiteY1" fmla="*/ 4716 h 4762"/>
                    <a:gd name="connsiteX2" fmla="*/ -23 w 347662"/>
                    <a:gd name="connsiteY2" fmla="*/ 2335 h 4762"/>
                    <a:gd name="connsiteX3" fmla="*/ 173808 w 347662"/>
                    <a:gd name="connsiteY3" fmla="*/ -46 h 4762"/>
                    <a:gd name="connsiteX4" fmla="*/ 347639 w 347662"/>
                    <a:gd name="connsiteY4" fmla="*/ 2335 h 4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7662" h="4762">
                      <a:moveTo>
                        <a:pt x="347639" y="2335"/>
                      </a:moveTo>
                      <a:cubicBezTo>
                        <a:pt x="347639" y="3573"/>
                        <a:pt x="269820" y="4716"/>
                        <a:pt x="173808" y="4716"/>
                      </a:cubicBezTo>
                      <a:cubicBezTo>
                        <a:pt x="77796" y="4716"/>
                        <a:pt x="-23" y="3573"/>
                        <a:pt x="-23" y="2335"/>
                      </a:cubicBezTo>
                      <a:cubicBezTo>
                        <a:pt x="-23" y="1097"/>
                        <a:pt x="77796" y="-46"/>
                        <a:pt x="173808" y="-46"/>
                      </a:cubicBezTo>
                      <a:cubicBezTo>
                        <a:pt x="269820" y="-46"/>
                        <a:pt x="347639" y="621"/>
                        <a:pt x="347639" y="2335"/>
                      </a:cubicBezTo>
                      <a:close/>
                    </a:path>
                  </a:pathLst>
                </a:custGeom>
                <a:solidFill>
                  <a:srgbClr val="E0E0E0"/>
                </a:solidFill>
                <a:ln w="9525" cap="flat">
                  <a:no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id="{3A08B5A8-BD87-4001-A066-21B915A898F6}"/>
                    </a:ext>
                  </a:extLst>
                </p:cNvPr>
                <p:cNvSpPr/>
                <p:nvPr/>
              </p:nvSpPr>
              <p:spPr>
                <a:xfrm>
                  <a:off x="8412003" y="3024187"/>
                  <a:ext cx="58864" cy="124110"/>
                </a:xfrm>
                <a:custGeom>
                  <a:avLst/>
                  <a:gdLst>
                    <a:gd name="connsiteX0" fmla="*/ 0 w 58864"/>
                    <a:gd name="connsiteY0" fmla="*/ 0 h 124110"/>
                    <a:gd name="connsiteX1" fmla="*/ 58865 w 58864"/>
                    <a:gd name="connsiteY1" fmla="*/ 0 h 124110"/>
                    <a:gd name="connsiteX2" fmla="*/ 58865 w 58864"/>
                    <a:gd name="connsiteY2" fmla="*/ 124111 h 124110"/>
                    <a:gd name="connsiteX3" fmla="*/ 0 w 58864"/>
                    <a:gd name="connsiteY3" fmla="*/ 124111 h 124110"/>
                  </a:gdLst>
                  <a:ahLst/>
                  <a:cxnLst>
                    <a:cxn ang="0">
                      <a:pos x="connsiteX0" y="connsiteY0"/>
                    </a:cxn>
                    <a:cxn ang="0">
                      <a:pos x="connsiteX1" y="connsiteY1"/>
                    </a:cxn>
                    <a:cxn ang="0">
                      <a:pos x="connsiteX2" y="connsiteY2"/>
                    </a:cxn>
                    <a:cxn ang="0">
                      <a:pos x="connsiteX3" y="connsiteY3"/>
                    </a:cxn>
                  </a:cxnLst>
                  <a:rect l="l" t="t" r="r" b="b"/>
                  <a:pathLst>
                    <a:path w="58864" h="124110">
                      <a:moveTo>
                        <a:pt x="0" y="0"/>
                      </a:moveTo>
                      <a:lnTo>
                        <a:pt x="58865" y="0"/>
                      </a:lnTo>
                      <a:lnTo>
                        <a:pt x="58865" y="124111"/>
                      </a:lnTo>
                      <a:lnTo>
                        <a:pt x="0" y="124111"/>
                      </a:lnTo>
                      <a:close/>
                    </a:path>
                  </a:pathLst>
                </a:custGeom>
                <a:solidFill>
                  <a:srgbClr val="FAFAFA"/>
                </a:solidFill>
                <a:ln w="9525" cap="flat">
                  <a:no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id="{4067AED6-76C5-4B75-BAEC-E17D328D824C}"/>
                    </a:ext>
                  </a:extLst>
                </p:cNvPr>
                <p:cNvSpPr/>
                <p:nvPr/>
              </p:nvSpPr>
              <p:spPr>
                <a:xfrm>
                  <a:off x="8274652" y="3194589"/>
                  <a:ext cx="347662" cy="4762"/>
                </a:xfrm>
                <a:custGeom>
                  <a:avLst/>
                  <a:gdLst>
                    <a:gd name="connsiteX0" fmla="*/ 347639 w 347662"/>
                    <a:gd name="connsiteY0" fmla="*/ 2335 h 4762"/>
                    <a:gd name="connsiteX1" fmla="*/ 173808 w 347662"/>
                    <a:gd name="connsiteY1" fmla="*/ 4716 h 4762"/>
                    <a:gd name="connsiteX2" fmla="*/ -23 w 347662"/>
                    <a:gd name="connsiteY2" fmla="*/ 2335 h 4762"/>
                    <a:gd name="connsiteX3" fmla="*/ 173808 w 347662"/>
                    <a:gd name="connsiteY3" fmla="*/ -46 h 4762"/>
                    <a:gd name="connsiteX4" fmla="*/ 347639 w 347662"/>
                    <a:gd name="connsiteY4" fmla="*/ 2335 h 4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7662" h="4762">
                      <a:moveTo>
                        <a:pt x="347639" y="2335"/>
                      </a:moveTo>
                      <a:cubicBezTo>
                        <a:pt x="347639" y="3668"/>
                        <a:pt x="269820" y="4716"/>
                        <a:pt x="173808" y="4716"/>
                      </a:cubicBezTo>
                      <a:cubicBezTo>
                        <a:pt x="77796" y="4716"/>
                        <a:pt x="-23" y="3668"/>
                        <a:pt x="-23" y="2335"/>
                      </a:cubicBezTo>
                      <a:cubicBezTo>
                        <a:pt x="-23" y="1001"/>
                        <a:pt x="77796" y="-46"/>
                        <a:pt x="173808" y="-46"/>
                      </a:cubicBezTo>
                      <a:cubicBezTo>
                        <a:pt x="269820" y="-46"/>
                        <a:pt x="347639" y="1001"/>
                        <a:pt x="347639" y="2335"/>
                      </a:cubicBezTo>
                      <a:close/>
                    </a:path>
                  </a:pathLst>
                </a:custGeom>
                <a:solidFill>
                  <a:srgbClr val="E0E0E0"/>
                </a:solidFill>
                <a:ln w="9525" cap="flat">
                  <a:noFill/>
                  <a:prstDash val="solid"/>
                  <a:miter/>
                </a:ln>
              </p:spPr>
              <p:txBody>
                <a:bodyPr rtlCol="0" anchor="ctr"/>
                <a:lstStyle/>
                <a:p>
                  <a:endParaRPr lang="en-US"/>
                </a:p>
              </p:txBody>
            </p:sp>
            <p:sp>
              <p:nvSpPr>
                <p:cNvPr id="84" name="Freeform: Shape 83">
                  <a:extLst>
                    <a:ext uri="{FF2B5EF4-FFF2-40B4-BE49-F238E27FC236}">
                      <a16:creationId xmlns:a16="http://schemas.microsoft.com/office/drawing/2014/main" id="{ECCCFD06-DCF8-4983-B27D-FB0A51D33AD7}"/>
                    </a:ext>
                  </a:extLst>
                </p:cNvPr>
                <p:cNvSpPr/>
                <p:nvPr/>
              </p:nvSpPr>
              <p:spPr>
                <a:xfrm>
                  <a:off x="8412003" y="3274313"/>
                  <a:ext cx="58864" cy="124110"/>
                </a:xfrm>
                <a:custGeom>
                  <a:avLst/>
                  <a:gdLst>
                    <a:gd name="connsiteX0" fmla="*/ 0 w 58864"/>
                    <a:gd name="connsiteY0" fmla="*/ 0 h 124110"/>
                    <a:gd name="connsiteX1" fmla="*/ 58865 w 58864"/>
                    <a:gd name="connsiteY1" fmla="*/ 0 h 124110"/>
                    <a:gd name="connsiteX2" fmla="*/ 58865 w 58864"/>
                    <a:gd name="connsiteY2" fmla="*/ 124111 h 124110"/>
                    <a:gd name="connsiteX3" fmla="*/ 0 w 58864"/>
                    <a:gd name="connsiteY3" fmla="*/ 124111 h 124110"/>
                  </a:gdLst>
                  <a:ahLst/>
                  <a:cxnLst>
                    <a:cxn ang="0">
                      <a:pos x="connsiteX0" y="connsiteY0"/>
                    </a:cxn>
                    <a:cxn ang="0">
                      <a:pos x="connsiteX1" y="connsiteY1"/>
                    </a:cxn>
                    <a:cxn ang="0">
                      <a:pos x="connsiteX2" y="connsiteY2"/>
                    </a:cxn>
                    <a:cxn ang="0">
                      <a:pos x="connsiteX3" y="connsiteY3"/>
                    </a:cxn>
                  </a:cxnLst>
                  <a:rect l="l" t="t" r="r" b="b"/>
                  <a:pathLst>
                    <a:path w="58864" h="124110">
                      <a:moveTo>
                        <a:pt x="0" y="0"/>
                      </a:moveTo>
                      <a:lnTo>
                        <a:pt x="58865" y="0"/>
                      </a:lnTo>
                      <a:lnTo>
                        <a:pt x="58865" y="124111"/>
                      </a:lnTo>
                      <a:lnTo>
                        <a:pt x="0" y="124111"/>
                      </a:lnTo>
                      <a:close/>
                    </a:path>
                  </a:pathLst>
                </a:custGeom>
                <a:solidFill>
                  <a:srgbClr val="FAFAFA"/>
                </a:solidFill>
                <a:ln w="9525" cap="flat">
                  <a:noFill/>
                  <a:prstDash val="solid"/>
                  <a:miter/>
                </a:ln>
              </p:spPr>
              <p:txBody>
                <a:bodyPr rtlCol="0" anchor="ctr"/>
                <a:lstStyle/>
                <a:p>
                  <a:endParaRPr lang="en-US"/>
                </a:p>
              </p:txBody>
            </p:sp>
            <p:sp>
              <p:nvSpPr>
                <p:cNvPr id="85" name="Freeform: Shape 84">
                  <a:extLst>
                    <a:ext uri="{FF2B5EF4-FFF2-40B4-BE49-F238E27FC236}">
                      <a16:creationId xmlns:a16="http://schemas.microsoft.com/office/drawing/2014/main" id="{8C268987-7D12-467D-852F-D5266EB152DA}"/>
                    </a:ext>
                  </a:extLst>
                </p:cNvPr>
                <p:cNvSpPr/>
                <p:nvPr/>
              </p:nvSpPr>
              <p:spPr>
                <a:xfrm>
                  <a:off x="3597211" y="1897189"/>
                  <a:ext cx="626459" cy="1985486"/>
                </a:xfrm>
                <a:custGeom>
                  <a:avLst/>
                  <a:gdLst>
                    <a:gd name="connsiteX0" fmla="*/ 0 w 626459"/>
                    <a:gd name="connsiteY0" fmla="*/ 0 h 1985486"/>
                    <a:gd name="connsiteX1" fmla="*/ 626459 w 626459"/>
                    <a:gd name="connsiteY1" fmla="*/ 0 h 1985486"/>
                    <a:gd name="connsiteX2" fmla="*/ 626459 w 626459"/>
                    <a:gd name="connsiteY2" fmla="*/ 1985486 h 1985486"/>
                    <a:gd name="connsiteX3" fmla="*/ 0 w 626459"/>
                    <a:gd name="connsiteY3" fmla="*/ 1985486 h 1985486"/>
                  </a:gdLst>
                  <a:ahLst/>
                  <a:cxnLst>
                    <a:cxn ang="0">
                      <a:pos x="connsiteX0" y="connsiteY0"/>
                    </a:cxn>
                    <a:cxn ang="0">
                      <a:pos x="connsiteX1" y="connsiteY1"/>
                    </a:cxn>
                    <a:cxn ang="0">
                      <a:pos x="connsiteX2" y="connsiteY2"/>
                    </a:cxn>
                    <a:cxn ang="0">
                      <a:pos x="connsiteX3" y="connsiteY3"/>
                    </a:cxn>
                  </a:cxnLst>
                  <a:rect l="l" t="t" r="r" b="b"/>
                  <a:pathLst>
                    <a:path w="626459" h="1985486">
                      <a:moveTo>
                        <a:pt x="0" y="0"/>
                      </a:moveTo>
                      <a:lnTo>
                        <a:pt x="626459" y="0"/>
                      </a:lnTo>
                      <a:lnTo>
                        <a:pt x="626459" y="1985486"/>
                      </a:lnTo>
                      <a:lnTo>
                        <a:pt x="0" y="1985486"/>
                      </a:lnTo>
                      <a:close/>
                    </a:path>
                  </a:pathLst>
                </a:custGeom>
                <a:solidFill>
                  <a:srgbClr val="F5F5F5"/>
                </a:solidFill>
                <a:ln w="9525"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id="{08BD80F2-593D-462C-89CA-CF4AD43C58FA}"/>
                    </a:ext>
                  </a:extLst>
                </p:cNvPr>
                <p:cNvSpPr/>
                <p:nvPr/>
              </p:nvSpPr>
              <p:spPr>
                <a:xfrm>
                  <a:off x="3910488" y="1897189"/>
                  <a:ext cx="313277" cy="1980057"/>
                </a:xfrm>
                <a:custGeom>
                  <a:avLst/>
                  <a:gdLst>
                    <a:gd name="connsiteX0" fmla="*/ 0 w 313277"/>
                    <a:gd name="connsiteY0" fmla="*/ 0 h 1980057"/>
                    <a:gd name="connsiteX1" fmla="*/ 313277 w 313277"/>
                    <a:gd name="connsiteY1" fmla="*/ 0 h 1980057"/>
                    <a:gd name="connsiteX2" fmla="*/ 313277 w 313277"/>
                    <a:gd name="connsiteY2" fmla="*/ 1980057 h 1980057"/>
                    <a:gd name="connsiteX3" fmla="*/ 0 w 313277"/>
                    <a:gd name="connsiteY3" fmla="*/ 1980057 h 1980057"/>
                  </a:gdLst>
                  <a:ahLst/>
                  <a:cxnLst>
                    <a:cxn ang="0">
                      <a:pos x="connsiteX0" y="connsiteY0"/>
                    </a:cxn>
                    <a:cxn ang="0">
                      <a:pos x="connsiteX1" y="connsiteY1"/>
                    </a:cxn>
                    <a:cxn ang="0">
                      <a:pos x="connsiteX2" y="connsiteY2"/>
                    </a:cxn>
                    <a:cxn ang="0">
                      <a:pos x="connsiteX3" y="connsiteY3"/>
                    </a:cxn>
                  </a:cxnLst>
                  <a:rect l="l" t="t" r="r" b="b"/>
                  <a:pathLst>
                    <a:path w="313277" h="1980057">
                      <a:moveTo>
                        <a:pt x="0" y="0"/>
                      </a:moveTo>
                      <a:lnTo>
                        <a:pt x="313277" y="0"/>
                      </a:lnTo>
                      <a:lnTo>
                        <a:pt x="313277" y="1980057"/>
                      </a:lnTo>
                      <a:lnTo>
                        <a:pt x="0" y="1980057"/>
                      </a:lnTo>
                      <a:close/>
                    </a:path>
                  </a:pathLst>
                </a:custGeom>
                <a:solidFill>
                  <a:srgbClr val="EBEBEB"/>
                </a:solidFill>
                <a:ln w="9525"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311EE874-07FA-4D0D-B92D-A45385E3C184}"/>
                    </a:ext>
                  </a:extLst>
                </p:cNvPr>
                <p:cNvSpPr/>
                <p:nvPr/>
              </p:nvSpPr>
              <p:spPr>
                <a:xfrm>
                  <a:off x="3668743" y="1702212"/>
                  <a:ext cx="221265" cy="194881"/>
                </a:xfrm>
                <a:custGeom>
                  <a:avLst/>
                  <a:gdLst>
                    <a:gd name="connsiteX0" fmla="*/ 0 w 221265"/>
                    <a:gd name="connsiteY0" fmla="*/ 0 h 194881"/>
                    <a:gd name="connsiteX1" fmla="*/ 221266 w 221265"/>
                    <a:gd name="connsiteY1" fmla="*/ 0 h 194881"/>
                    <a:gd name="connsiteX2" fmla="*/ 221266 w 221265"/>
                    <a:gd name="connsiteY2" fmla="*/ 194881 h 194881"/>
                    <a:gd name="connsiteX3" fmla="*/ 0 w 221265"/>
                    <a:gd name="connsiteY3" fmla="*/ 194881 h 194881"/>
                  </a:gdLst>
                  <a:ahLst/>
                  <a:cxnLst>
                    <a:cxn ang="0">
                      <a:pos x="connsiteX0" y="connsiteY0"/>
                    </a:cxn>
                    <a:cxn ang="0">
                      <a:pos x="connsiteX1" y="connsiteY1"/>
                    </a:cxn>
                    <a:cxn ang="0">
                      <a:pos x="connsiteX2" y="connsiteY2"/>
                    </a:cxn>
                    <a:cxn ang="0">
                      <a:pos x="connsiteX3" y="connsiteY3"/>
                    </a:cxn>
                  </a:cxnLst>
                  <a:rect l="l" t="t" r="r" b="b"/>
                  <a:pathLst>
                    <a:path w="221265" h="194881">
                      <a:moveTo>
                        <a:pt x="0" y="0"/>
                      </a:moveTo>
                      <a:lnTo>
                        <a:pt x="221266" y="0"/>
                      </a:lnTo>
                      <a:lnTo>
                        <a:pt x="221266" y="194881"/>
                      </a:lnTo>
                      <a:lnTo>
                        <a:pt x="0" y="194881"/>
                      </a:lnTo>
                      <a:close/>
                    </a:path>
                  </a:pathLst>
                </a:custGeom>
                <a:solidFill>
                  <a:srgbClr val="F5F5F5"/>
                </a:solidFill>
                <a:ln w="9525"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88AADE2D-5E93-41EC-877C-6E99F4E72BF1}"/>
                    </a:ext>
                  </a:extLst>
                </p:cNvPr>
                <p:cNvSpPr/>
                <p:nvPr/>
              </p:nvSpPr>
              <p:spPr>
                <a:xfrm>
                  <a:off x="3837336" y="1702212"/>
                  <a:ext cx="52768" cy="194881"/>
                </a:xfrm>
                <a:custGeom>
                  <a:avLst/>
                  <a:gdLst>
                    <a:gd name="connsiteX0" fmla="*/ 0 w 52768"/>
                    <a:gd name="connsiteY0" fmla="*/ 0 h 194881"/>
                    <a:gd name="connsiteX1" fmla="*/ 52769 w 52768"/>
                    <a:gd name="connsiteY1" fmla="*/ 0 h 194881"/>
                    <a:gd name="connsiteX2" fmla="*/ 52769 w 52768"/>
                    <a:gd name="connsiteY2" fmla="*/ 194881 h 194881"/>
                    <a:gd name="connsiteX3" fmla="*/ 0 w 52768"/>
                    <a:gd name="connsiteY3" fmla="*/ 194881 h 194881"/>
                  </a:gdLst>
                  <a:ahLst/>
                  <a:cxnLst>
                    <a:cxn ang="0">
                      <a:pos x="connsiteX0" y="connsiteY0"/>
                    </a:cxn>
                    <a:cxn ang="0">
                      <a:pos x="connsiteX1" y="connsiteY1"/>
                    </a:cxn>
                    <a:cxn ang="0">
                      <a:pos x="connsiteX2" y="connsiteY2"/>
                    </a:cxn>
                    <a:cxn ang="0">
                      <a:pos x="connsiteX3" y="connsiteY3"/>
                    </a:cxn>
                  </a:cxnLst>
                  <a:rect l="l" t="t" r="r" b="b"/>
                  <a:pathLst>
                    <a:path w="52768" h="194881">
                      <a:moveTo>
                        <a:pt x="0" y="0"/>
                      </a:moveTo>
                      <a:lnTo>
                        <a:pt x="52769" y="0"/>
                      </a:lnTo>
                      <a:lnTo>
                        <a:pt x="52769" y="194881"/>
                      </a:lnTo>
                      <a:lnTo>
                        <a:pt x="0" y="194881"/>
                      </a:lnTo>
                      <a:close/>
                    </a:path>
                  </a:pathLst>
                </a:custGeom>
                <a:solidFill>
                  <a:srgbClr val="EBEBEB"/>
                </a:solidFill>
                <a:ln w="9525"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312C0C32-32DD-4522-A116-27ABAE98ACFD}"/>
                    </a:ext>
                  </a:extLst>
                </p:cNvPr>
                <p:cNvSpPr/>
                <p:nvPr/>
              </p:nvSpPr>
              <p:spPr>
                <a:xfrm>
                  <a:off x="3545014" y="1885758"/>
                  <a:ext cx="697039" cy="11430"/>
                </a:xfrm>
                <a:custGeom>
                  <a:avLst/>
                  <a:gdLst>
                    <a:gd name="connsiteX0" fmla="*/ 0 w 697039"/>
                    <a:gd name="connsiteY0" fmla="*/ 11430 h 11430"/>
                    <a:gd name="connsiteX1" fmla="*/ 0 w 697039"/>
                    <a:gd name="connsiteY1" fmla="*/ 0 h 11430"/>
                    <a:gd name="connsiteX2" fmla="*/ 697040 w 697039"/>
                    <a:gd name="connsiteY2" fmla="*/ 0 h 11430"/>
                    <a:gd name="connsiteX3" fmla="*/ 697040 w 697039"/>
                    <a:gd name="connsiteY3" fmla="*/ 11430 h 11430"/>
                  </a:gdLst>
                  <a:ahLst/>
                  <a:cxnLst>
                    <a:cxn ang="0">
                      <a:pos x="connsiteX0" y="connsiteY0"/>
                    </a:cxn>
                    <a:cxn ang="0">
                      <a:pos x="connsiteX1" y="connsiteY1"/>
                    </a:cxn>
                    <a:cxn ang="0">
                      <a:pos x="connsiteX2" y="connsiteY2"/>
                    </a:cxn>
                    <a:cxn ang="0">
                      <a:pos x="connsiteX3" y="connsiteY3"/>
                    </a:cxn>
                  </a:cxnLst>
                  <a:rect l="l" t="t" r="r" b="b"/>
                  <a:pathLst>
                    <a:path w="697039" h="11430">
                      <a:moveTo>
                        <a:pt x="0" y="11430"/>
                      </a:moveTo>
                      <a:lnTo>
                        <a:pt x="0" y="0"/>
                      </a:lnTo>
                      <a:lnTo>
                        <a:pt x="697040" y="0"/>
                      </a:lnTo>
                      <a:lnTo>
                        <a:pt x="697040" y="11430"/>
                      </a:lnTo>
                    </a:path>
                  </a:pathLst>
                </a:custGeom>
                <a:solidFill>
                  <a:srgbClr val="E0E0E0"/>
                </a:solidFill>
                <a:ln w="9525"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61BBA5DB-329D-420C-BF7A-594D8EA428B4}"/>
                    </a:ext>
                  </a:extLst>
                </p:cNvPr>
                <p:cNvSpPr/>
                <p:nvPr/>
              </p:nvSpPr>
              <p:spPr>
                <a:xfrm>
                  <a:off x="3720940" y="1982152"/>
                  <a:ext cx="53054" cy="111823"/>
                </a:xfrm>
                <a:custGeom>
                  <a:avLst/>
                  <a:gdLst>
                    <a:gd name="connsiteX0" fmla="*/ 0 w 53054"/>
                    <a:gd name="connsiteY0" fmla="*/ 0 h 111823"/>
                    <a:gd name="connsiteX1" fmla="*/ 53054 w 53054"/>
                    <a:gd name="connsiteY1" fmla="*/ 0 h 111823"/>
                    <a:gd name="connsiteX2" fmla="*/ 53054 w 53054"/>
                    <a:gd name="connsiteY2" fmla="*/ 111823 h 111823"/>
                    <a:gd name="connsiteX3" fmla="*/ 0 w 53054"/>
                    <a:gd name="connsiteY3" fmla="*/ 111823 h 111823"/>
                  </a:gdLst>
                  <a:ahLst/>
                  <a:cxnLst>
                    <a:cxn ang="0">
                      <a:pos x="connsiteX0" y="connsiteY0"/>
                    </a:cxn>
                    <a:cxn ang="0">
                      <a:pos x="connsiteX1" y="connsiteY1"/>
                    </a:cxn>
                    <a:cxn ang="0">
                      <a:pos x="connsiteX2" y="connsiteY2"/>
                    </a:cxn>
                    <a:cxn ang="0">
                      <a:pos x="connsiteX3" y="connsiteY3"/>
                    </a:cxn>
                  </a:cxnLst>
                  <a:rect l="l" t="t" r="r" b="b"/>
                  <a:pathLst>
                    <a:path w="53054" h="111823">
                      <a:moveTo>
                        <a:pt x="0" y="0"/>
                      </a:moveTo>
                      <a:lnTo>
                        <a:pt x="53054" y="0"/>
                      </a:lnTo>
                      <a:lnTo>
                        <a:pt x="53054" y="111823"/>
                      </a:lnTo>
                      <a:lnTo>
                        <a:pt x="0" y="111823"/>
                      </a:lnTo>
                      <a:close/>
                    </a:path>
                  </a:pathLst>
                </a:custGeom>
                <a:solidFill>
                  <a:srgbClr val="FAFAFA"/>
                </a:solidFill>
                <a:ln w="9525" cap="flat">
                  <a:no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id="{3A266B8A-7550-4CD7-BC4B-7E40D6D987B2}"/>
                    </a:ext>
                  </a:extLst>
                </p:cNvPr>
                <p:cNvSpPr/>
                <p:nvPr/>
              </p:nvSpPr>
              <p:spPr>
                <a:xfrm>
                  <a:off x="3597211" y="2135694"/>
                  <a:ext cx="313277" cy="4286"/>
                </a:xfrm>
                <a:custGeom>
                  <a:avLst/>
                  <a:gdLst>
                    <a:gd name="connsiteX0" fmla="*/ 313254 w 313277"/>
                    <a:gd name="connsiteY0" fmla="*/ 2049 h 4286"/>
                    <a:gd name="connsiteX1" fmla="*/ 156663 w 313277"/>
                    <a:gd name="connsiteY1" fmla="*/ 4240 h 4286"/>
                    <a:gd name="connsiteX2" fmla="*/ -23 w 313277"/>
                    <a:gd name="connsiteY2" fmla="*/ 2049 h 4286"/>
                    <a:gd name="connsiteX3" fmla="*/ 156663 w 313277"/>
                    <a:gd name="connsiteY3" fmla="*/ -46 h 4286"/>
                    <a:gd name="connsiteX4" fmla="*/ 313254 w 313277"/>
                    <a:gd name="connsiteY4" fmla="*/ 2049 h 4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277" h="4286">
                      <a:moveTo>
                        <a:pt x="313254" y="2049"/>
                      </a:moveTo>
                      <a:cubicBezTo>
                        <a:pt x="313254" y="3288"/>
                        <a:pt x="243150" y="4240"/>
                        <a:pt x="156663" y="4240"/>
                      </a:cubicBezTo>
                      <a:cubicBezTo>
                        <a:pt x="70176" y="4240"/>
                        <a:pt x="-23" y="3288"/>
                        <a:pt x="-23" y="2049"/>
                      </a:cubicBezTo>
                      <a:cubicBezTo>
                        <a:pt x="-23" y="811"/>
                        <a:pt x="70081" y="-46"/>
                        <a:pt x="156663" y="-46"/>
                      </a:cubicBezTo>
                      <a:cubicBezTo>
                        <a:pt x="243245" y="-46"/>
                        <a:pt x="313254" y="906"/>
                        <a:pt x="313254" y="2049"/>
                      </a:cubicBezTo>
                      <a:close/>
                    </a:path>
                  </a:pathLst>
                </a:custGeom>
                <a:solidFill>
                  <a:srgbClr val="E0E0E0"/>
                </a:solidFill>
                <a:ln w="9525" cap="flat">
                  <a:no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id="{B096B554-1E25-4A3E-883E-68413449E850}"/>
                    </a:ext>
                  </a:extLst>
                </p:cNvPr>
                <p:cNvSpPr/>
                <p:nvPr/>
              </p:nvSpPr>
              <p:spPr>
                <a:xfrm>
                  <a:off x="4036885" y="1982152"/>
                  <a:ext cx="53054" cy="111823"/>
                </a:xfrm>
                <a:custGeom>
                  <a:avLst/>
                  <a:gdLst>
                    <a:gd name="connsiteX0" fmla="*/ 0 w 53054"/>
                    <a:gd name="connsiteY0" fmla="*/ 0 h 111823"/>
                    <a:gd name="connsiteX1" fmla="*/ 53054 w 53054"/>
                    <a:gd name="connsiteY1" fmla="*/ 0 h 111823"/>
                    <a:gd name="connsiteX2" fmla="*/ 53054 w 53054"/>
                    <a:gd name="connsiteY2" fmla="*/ 111823 h 111823"/>
                    <a:gd name="connsiteX3" fmla="*/ 0 w 53054"/>
                    <a:gd name="connsiteY3" fmla="*/ 111823 h 111823"/>
                  </a:gdLst>
                  <a:ahLst/>
                  <a:cxnLst>
                    <a:cxn ang="0">
                      <a:pos x="connsiteX0" y="connsiteY0"/>
                    </a:cxn>
                    <a:cxn ang="0">
                      <a:pos x="connsiteX1" y="connsiteY1"/>
                    </a:cxn>
                    <a:cxn ang="0">
                      <a:pos x="connsiteX2" y="connsiteY2"/>
                    </a:cxn>
                    <a:cxn ang="0">
                      <a:pos x="connsiteX3" y="connsiteY3"/>
                    </a:cxn>
                  </a:cxnLst>
                  <a:rect l="l" t="t" r="r" b="b"/>
                  <a:pathLst>
                    <a:path w="53054" h="111823">
                      <a:moveTo>
                        <a:pt x="0" y="0"/>
                      </a:moveTo>
                      <a:lnTo>
                        <a:pt x="53054" y="0"/>
                      </a:lnTo>
                      <a:lnTo>
                        <a:pt x="53054" y="111823"/>
                      </a:lnTo>
                      <a:lnTo>
                        <a:pt x="0" y="111823"/>
                      </a:lnTo>
                      <a:close/>
                    </a:path>
                  </a:pathLst>
                </a:custGeom>
                <a:solidFill>
                  <a:srgbClr val="E0E0E0"/>
                </a:solidFill>
                <a:ln w="9525" cap="flat">
                  <a:noFill/>
                  <a:prstDash val="solid"/>
                  <a:miter/>
                </a:ln>
              </p:spPr>
              <p:txBody>
                <a:bodyPr rtlCol="0" anchor="ctr"/>
                <a:lstStyle/>
                <a:p>
                  <a:endParaRPr lang="en-US"/>
                </a:p>
              </p:txBody>
            </p:sp>
            <p:sp>
              <p:nvSpPr>
                <p:cNvPr id="93" name="Freeform: Shape 92">
                  <a:extLst>
                    <a:ext uri="{FF2B5EF4-FFF2-40B4-BE49-F238E27FC236}">
                      <a16:creationId xmlns:a16="http://schemas.microsoft.com/office/drawing/2014/main" id="{8FB5125A-1E9B-456F-AAC6-A38C0F49173A}"/>
                    </a:ext>
                  </a:extLst>
                </p:cNvPr>
                <p:cNvSpPr/>
                <p:nvPr/>
              </p:nvSpPr>
              <p:spPr>
                <a:xfrm>
                  <a:off x="3913155" y="2135694"/>
                  <a:ext cx="313277" cy="4286"/>
                </a:xfrm>
                <a:custGeom>
                  <a:avLst/>
                  <a:gdLst>
                    <a:gd name="connsiteX0" fmla="*/ 313254 w 313277"/>
                    <a:gd name="connsiteY0" fmla="*/ 2049 h 4286"/>
                    <a:gd name="connsiteX1" fmla="*/ 156663 w 313277"/>
                    <a:gd name="connsiteY1" fmla="*/ 4240 h 4286"/>
                    <a:gd name="connsiteX2" fmla="*/ -23 w 313277"/>
                    <a:gd name="connsiteY2" fmla="*/ 2049 h 4286"/>
                    <a:gd name="connsiteX3" fmla="*/ 156663 w 313277"/>
                    <a:gd name="connsiteY3" fmla="*/ -46 h 4286"/>
                    <a:gd name="connsiteX4" fmla="*/ 313254 w 313277"/>
                    <a:gd name="connsiteY4" fmla="*/ 2049 h 4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277" h="4286">
                      <a:moveTo>
                        <a:pt x="313254" y="2049"/>
                      </a:moveTo>
                      <a:cubicBezTo>
                        <a:pt x="313254" y="3288"/>
                        <a:pt x="243150" y="4240"/>
                        <a:pt x="156663" y="4240"/>
                      </a:cubicBezTo>
                      <a:cubicBezTo>
                        <a:pt x="70176" y="4240"/>
                        <a:pt x="-23" y="3288"/>
                        <a:pt x="-23" y="2049"/>
                      </a:cubicBezTo>
                      <a:cubicBezTo>
                        <a:pt x="-23" y="811"/>
                        <a:pt x="70176" y="-46"/>
                        <a:pt x="156663" y="-46"/>
                      </a:cubicBezTo>
                      <a:cubicBezTo>
                        <a:pt x="243150" y="-46"/>
                        <a:pt x="313254" y="906"/>
                        <a:pt x="313254" y="2049"/>
                      </a:cubicBezTo>
                      <a:close/>
                    </a:path>
                  </a:pathLst>
                </a:custGeom>
                <a:solidFill>
                  <a:srgbClr val="E0E0E0"/>
                </a:solidFill>
                <a:ln w="9525" cap="flat">
                  <a:noFill/>
                  <a:prstDash val="solid"/>
                  <a:miter/>
                </a:ln>
              </p:spPr>
              <p:txBody>
                <a:bodyPr rtlCol="0" anchor="ctr"/>
                <a:lstStyle/>
                <a:p>
                  <a:endParaRPr lang="en-US"/>
                </a:p>
              </p:txBody>
            </p:sp>
            <p:sp>
              <p:nvSpPr>
                <p:cNvPr id="94" name="Freeform: Shape 93">
                  <a:extLst>
                    <a:ext uri="{FF2B5EF4-FFF2-40B4-BE49-F238E27FC236}">
                      <a16:creationId xmlns:a16="http://schemas.microsoft.com/office/drawing/2014/main" id="{84B98741-C442-44B5-A7CE-0A944CAC9FBF}"/>
                    </a:ext>
                  </a:extLst>
                </p:cNvPr>
                <p:cNvSpPr/>
                <p:nvPr/>
              </p:nvSpPr>
              <p:spPr>
                <a:xfrm>
                  <a:off x="4036885" y="2204179"/>
                  <a:ext cx="53054" cy="111823"/>
                </a:xfrm>
                <a:custGeom>
                  <a:avLst/>
                  <a:gdLst>
                    <a:gd name="connsiteX0" fmla="*/ 0 w 53054"/>
                    <a:gd name="connsiteY0" fmla="*/ 0 h 111823"/>
                    <a:gd name="connsiteX1" fmla="*/ 53054 w 53054"/>
                    <a:gd name="connsiteY1" fmla="*/ 0 h 111823"/>
                    <a:gd name="connsiteX2" fmla="*/ 53054 w 53054"/>
                    <a:gd name="connsiteY2" fmla="*/ 111824 h 111823"/>
                    <a:gd name="connsiteX3" fmla="*/ 0 w 53054"/>
                    <a:gd name="connsiteY3" fmla="*/ 111824 h 111823"/>
                  </a:gdLst>
                  <a:ahLst/>
                  <a:cxnLst>
                    <a:cxn ang="0">
                      <a:pos x="connsiteX0" y="connsiteY0"/>
                    </a:cxn>
                    <a:cxn ang="0">
                      <a:pos x="connsiteX1" y="connsiteY1"/>
                    </a:cxn>
                    <a:cxn ang="0">
                      <a:pos x="connsiteX2" y="connsiteY2"/>
                    </a:cxn>
                    <a:cxn ang="0">
                      <a:pos x="connsiteX3" y="connsiteY3"/>
                    </a:cxn>
                  </a:cxnLst>
                  <a:rect l="l" t="t" r="r" b="b"/>
                  <a:pathLst>
                    <a:path w="53054" h="111823">
                      <a:moveTo>
                        <a:pt x="0" y="0"/>
                      </a:moveTo>
                      <a:lnTo>
                        <a:pt x="53054" y="0"/>
                      </a:lnTo>
                      <a:lnTo>
                        <a:pt x="53054" y="111824"/>
                      </a:lnTo>
                      <a:lnTo>
                        <a:pt x="0" y="111824"/>
                      </a:lnTo>
                      <a:close/>
                    </a:path>
                  </a:pathLst>
                </a:custGeom>
                <a:solidFill>
                  <a:srgbClr val="E0E0E0"/>
                </a:solidFill>
                <a:ln w="9525" cap="flat">
                  <a:noFill/>
                  <a:prstDash val="solid"/>
                  <a:miter/>
                </a:ln>
              </p:spPr>
              <p:txBody>
                <a:bodyPr rtlCol="0" anchor="ctr"/>
                <a:lstStyle/>
                <a:p>
                  <a:endParaRPr lang="en-US"/>
                </a:p>
              </p:txBody>
            </p:sp>
            <p:sp>
              <p:nvSpPr>
                <p:cNvPr id="95" name="Freeform: Shape 94">
                  <a:extLst>
                    <a:ext uri="{FF2B5EF4-FFF2-40B4-BE49-F238E27FC236}">
                      <a16:creationId xmlns:a16="http://schemas.microsoft.com/office/drawing/2014/main" id="{B67DBE29-6785-4A0E-9CCC-040EA848109B}"/>
                    </a:ext>
                  </a:extLst>
                </p:cNvPr>
                <p:cNvSpPr/>
                <p:nvPr/>
              </p:nvSpPr>
              <p:spPr>
                <a:xfrm>
                  <a:off x="3913155" y="2357722"/>
                  <a:ext cx="313277" cy="4286"/>
                </a:xfrm>
                <a:custGeom>
                  <a:avLst/>
                  <a:gdLst>
                    <a:gd name="connsiteX0" fmla="*/ 313254 w 313277"/>
                    <a:gd name="connsiteY0" fmla="*/ 2049 h 4286"/>
                    <a:gd name="connsiteX1" fmla="*/ 156663 w 313277"/>
                    <a:gd name="connsiteY1" fmla="*/ 4240 h 4286"/>
                    <a:gd name="connsiteX2" fmla="*/ -23 w 313277"/>
                    <a:gd name="connsiteY2" fmla="*/ 2049 h 4286"/>
                    <a:gd name="connsiteX3" fmla="*/ 156663 w 313277"/>
                    <a:gd name="connsiteY3" fmla="*/ -46 h 4286"/>
                    <a:gd name="connsiteX4" fmla="*/ 313254 w 313277"/>
                    <a:gd name="connsiteY4" fmla="*/ 2049 h 4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277" h="4286">
                      <a:moveTo>
                        <a:pt x="313254" y="2049"/>
                      </a:moveTo>
                      <a:cubicBezTo>
                        <a:pt x="313254" y="3287"/>
                        <a:pt x="243150" y="4240"/>
                        <a:pt x="156663" y="4240"/>
                      </a:cubicBezTo>
                      <a:cubicBezTo>
                        <a:pt x="70176" y="4240"/>
                        <a:pt x="-23" y="3287"/>
                        <a:pt x="-23" y="2049"/>
                      </a:cubicBezTo>
                      <a:cubicBezTo>
                        <a:pt x="-23" y="811"/>
                        <a:pt x="70176" y="-46"/>
                        <a:pt x="156663" y="-46"/>
                      </a:cubicBezTo>
                      <a:cubicBezTo>
                        <a:pt x="243150" y="-46"/>
                        <a:pt x="313254" y="906"/>
                        <a:pt x="313254" y="2049"/>
                      </a:cubicBezTo>
                      <a:close/>
                    </a:path>
                  </a:pathLst>
                </a:custGeom>
                <a:solidFill>
                  <a:srgbClr val="E0E0E0"/>
                </a:solidFill>
                <a:ln w="9525" cap="flat">
                  <a:noFill/>
                  <a:prstDash val="solid"/>
                  <a:miter/>
                </a:ln>
              </p:spPr>
              <p:txBody>
                <a:bodyPr rtlCol="0" anchor="ctr"/>
                <a:lstStyle/>
                <a:p>
                  <a:endParaRPr lang="en-US"/>
                </a:p>
              </p:txBody>
            </p:sp>
            <p:sp>
              <p:nvSpPr>
                <p:cNvPr id="96" name="Freeform: Shape 95">
                  <a:extLst>
                    <a:ext uri="{FF2B5EF4-FFF2-40B4-BE49-F238E27FC236}">
                      <a16:creationId xmlns:a16="http://schemas.microsoft.com/office/drawing/2014/main" id="{847611A1-43D4-48A6-BD55-94EB565660D1}"/>
                    </a:ext>
                  </a:extLst>
                </p:cNvPr>
                <p:cNvSpPr/>
                <p:nvPr/>
              </p:nvSpPr>
              <p:spPr>
                <a:xfrm>
                  <a:off x="4036885" y="2432875"/>
                  <a:ext cx="53054" cy="111823"/>
                </a:xfrm>
                <a:custGeom>
                  <a:avLst/>
                  <a:gdLst>
                    <a:gd name="connsiteX0" fmla="*/ 0 w 53054"/>
                    <a:gd name="connsiteY0" fmla="*/ 0 h 111823"/>
                    <a:gd name="connsiteX1" fmla="*/ 53054 w 53054"/>
                    <a:gd name="connsiteY1" fmla="*/ 0 h 111823"/>
                    <a:gd name="connsiteX2" fmla="*/ 53054 w 53054"/>
                    <a:gd name="connsiteY2" fmla="*/ 111823 h 111823"/>
                    <a:gd name="connsiteX3" fmla="*/ 0 w 53054"/>
                    <a:gd name="connsiteY3" fmla="*/ 111823 h 111823"/>
                  </a:gdLst>
                  <a:ahLst/>
                  <a:cxnLst>
                    <a:cxn ang="0">
                      <a:pos x="connsiteX0" y="connsiteY0"/>
                    </a:cxn>
                    <a:cxn ang="0">
                      <a:pos x="connsiteX1" y="connsiteY1"/>
                    </a:cxn>
                    <a:cxn ang="0">
                      <a:pos x="connsiteX2" y="connsiteY2"/>
                    </a:cxn>
                    <a:cxn ang="0">
                      <a:pos x="connsiteX3" y="connsiteY3"/>
                    </a:cxn>
                  </a:cxnLst>
                  <a:rect l="l" t="t" r="r" b="b"/>
                  <a:pathLst>
                    <a:path w="53054" h="111823">
                      <a:moveTo>
                        <a:pt x="0" y="0"/>
                      </a:moveTo>
                      <a:lnTo>
                        <a:pt x="53054" y="0"/>
                      </a:lnTo>
                      <a:lnTo>
                        <a:pt x="53054" y="111823"/>
                      </a:lnTo>
                      <a:lnTo>
                        <a:pt x="0" y="111823"/>
                      </a:lnTo>
                      <a:close/>
                    </a:path>
                  </a:pathLst>
                </a:custGeom>
                <a:solidFill>
                  <a:srgbClr val="E0E0E0"/>
                </a:solidFill>
                <a:ln w="9525" cap="flat">
                  <a:noFill/>
                  <a:prstDash val="solid"/>
                  <a:miter/>
                </a:ln>
              </p:spPr>
              <p:txBody>
                <a:bodyPr rtlCol="0" anchor="ctr"/>
                <a:lstStyle/>
                <a:p>
                  <a:endParaRPr lang="en-US"/>
                </a:p>
              </p:txBody>
            </p:sp>
            <p:sp>
              <p:nvSpPr>
                <p:cNvPr id="97" name="Freeform: Shape 96">
                  <a:extLst>
                    <a:ext uri="{FF2B5EF4-FFF2-40B4-BE49-F238E27FC236}">
                      <a16:creationId xmlns:a16="http://schemas.microsoft.com/office/drawing/2014/main" id="{7589DBB7-FB7D-416F-B9FE-9601BE25D6FD}"/>
                    </a:ext>
                  </a:extLst>
                </p:cNvPr>
                <p:cNvSpPr/>
                <p:nvPr/>
              </p:nvSpPr>
              <p:spPr>
                <a:xfrm>
                  <a:off x="3913155" y="2586417"/>
                  <a:ext cx="313277" cy="4286"/>
                </a:xfrm>
                <a:custGeom>
                  <a:avLst/>
                  <a:gdLst>
                    <a:gd name="connsiteX0" fmla="*/ 313254 w 313277"/>
                    <a:gd name="connsiteY0" fmla="*/ 2049 h 4286"/>
                    <a:gd name="connsiteX1" fmla="*/ 156663 w 313277"/>
                    <a:gd name="connsiteY1" fmla="*/ 4240 h 4286"/>
                    <a:gd name="connsiteX2" fmla="*/ -23 w 313277"/>
                    <a:gd name="connsiteY2" fmla="*/ 2049 h 4286"/>
                    <a:gd name="connsiteX3" fmla="*/ 156663 w 313277"/>
                    <a:gd name="connsiteY3" fmla="*/ -46 h 4286"/>
                    <a:gd name="connsiteX4" fmla="*/ 313254 w 313277"/>
                    <a:gd name="connsiteY4" fmla="*/ 2049 h 4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277" h="4286">
                      <a:moveTo>
                        <a:pt x="313254" y="2049"/>
                      </a:moveTo>
                      <a:cubicBezTo>
                        <a:pt x="313254" y="3288"/>
                        <a:pt x="243150" y="4240"/>
                        <a:pt x="156663" y="4240"/>
                      </a:cubicBezTo>
                      <a:cubicBezTo>
                        <a:pt x="70176" y="4240"/>
                        <a:pt x="-23" y="3288"/>
                        <a:pt x="-23" y="2049"/>
                      </a:cubicBezTo>
                      <a:cubicBezTo>
                        <a:pt x="-23" y="811"/>
                        <a:pt x="70176" y="-46"/>
                        <a:pt x="156663" y="-46"/>
                      </a:cubicBezTo>
                      <a:cubicBezTo>
                        <a:pt x="243150" y="-46"/>
                        <a:pt x="313254" y="906"/>
                        <a:pt x="313254" y="2049"/>
                      </a:cubicBezTo>
                      <a:close/>
                    </a:path>
                  </a:pathLst>
                </a:custGeom>
                <a:solidFill>
                  <a:srgbClr val="E0E0E0"/>
                </a:solidFill>
                <a:ln w="9525" cap="flat">
                  <a:noFill/>
                  <a:prstDash val="solid"/>
                  <a:miter/>
                </a:ln>
              </p:spPr>
              <p:txBody>
                <a:bodyPr rtlCol="0" anchor="ctr"/>
                <a:lstStyle/>
                <a:p>
                  <a:endParaRPr lang="en-US"/>
                </a:p>
              </p:txBody>
            </p:sp>
            <p:sp>
              <p:nvSpPr>
                <p:cNvPr id="98" name="Freeform: Shape 97">
                  <a:extLst>
                    <a:ext uri="{FF2B5EF4-FFF2-40B4-BE49-F238E27FC236}">
                      <a16:creationId xmlns:a16="http://schemas.microsoft.com/office/drawing/2014/main" id="{837402BC-8842-46BA-B0FE-574B42D86481}"/>
                    </a:ext>
                  </a:extLst>
                </p:cNvPr>
                <p:cNvSpPr/>
                <p:nvPr/>
              </p:nvSpPr>
              <p:spPr>
                <a:xfrm>
                  <a:off x="4036885" y="2661570"/>
                  <a:ext cx="53054" cy="111823"/>
                </a:xfrm>
                <a:custGeom>
                  <a:avLst/>
                  <a:gdLst>
                    <a:gd name="connsiteX0" fmla="*/ 0 w 53054"/>
                    <a:gd name="connsiteY0" fmla="*/ 0 h 111823"/>
                    <a:gd name="connsiteX1" fmla="*/ 53054 w 53054"/>
                    <a:gd name="connsiteY1" fmla="*/ 0 h 111823"/>
                    <a:gd name="connsiteX2" fmla="*/ 53054 w 53054"/>
                    <a:gd name="connsiteY2" fmla="*/ 111823 h 111823"/>
                    <a:gd name="connsiteX3" fmla="*/ 0 w 53054"/>
                    <a:gd name="connsiteY3" fmla="*/ 111823 h 111823"/>
                  </a:gdLst>
                  <a:ahLst/>
                  <a:cxnLst>
                    <a:cxn ang="0">
                      <a:pos x="connsiteX0" y="connsiteY0"/>
                    </a:cxn>
                    <a:cxn ang="0">
                      <a:pos x="connsiteX1" y="connsiteY1"/>
                    </a:cxn>
                    <a:cxn ang="0">
                      <a:pos x="connsiteX2" y="connsiteY2"/>
                    </a:cxn>
                    <a:cxn ang="0">
                      <a:pos x="connsiteX3" y="connsiteY3"/>
                    </a:cxn>
                  </a:cxnLst>
                  <a:rect l="l" t="t" r="r" b="b"/>
                  <a:pathLst>
                    <a:path w="53054" h="111823">
                      <a:moveTo>
                        <a:pt x="0" y="0"/>
                      </a:moveTo>
                      <a:lnTo>
                        <a:pt x="53054" y="0"/>
                      </a:lnTo>
                      <a:lnTo>
                        <a:pt x="53054" y="111823"/>
                      </a:lnTo>
                      <a:lnTo>
                        <a:pt x="0" y="111823"/>
                      </a:lnTo>
                      <a:close/>
                    </a:path>
                  </a:pathLst>
                </a:custGeom>
                <a:solidFill>
                  <a:srgbClr val="E0E0E0"/>
                </a:solidFill>
                <a:ln w="9525" cap="flat">
                  <a:noFill/>
                  <a:prstDash val="solid"/>
                  <a:miter/>
                </a:ln>
              </p:spPr>
              <p:txBody>
                <a:bodyPr rtlCol="0" anchor="ctr"/>
                <a:lstStyle/>
                <a:p>
                  <a:endParaRPr lang="en-US"/>
                </a:p>
              </p:txBody>
            </p:sp>
            <p:sp>
              <p:nvSpPr>
                <p:cNvPr id="99" name="Freeform: Shape 98">
                  <a:extLst>
                    <a:ext uri="{FF2B5EF4-FFF2-40B4-BE49-F238E27FC236}">
                      <a16:creationId xmlns:a16="http://schemas.microsoft.com/office/drawing/2014/main" id="{BB126F3B-FB33-46A9-9B77-92E6738396D4}"/>
                    </a:ext>
                  </a:extLst>
                </p:cNvPr>
                <p:cNvSpPr/>
                <p:nvPr/>
              </p:nvSpPr>
              <p:spPr>
                <a:xfrm>
                  <a:off x="3913155" y="2815113"/>
                  <a:ext cx="313277" cy="4286"/>
                </a:xfrm>
                <a:custGeom>
                  <a:avLst/>
                  <a:gdLst>
                    <a:gd name="connsiteX0" fmla="*/ 313254 w 313277"/>
                    <a:gd name="connsiteY0" fmla="*/ 2049 h 4286"/>
                    <a:gd name="connsiteX1" fmla="*/ 156663 w 313277"/>
                    <a:gd name="connsiteY1" fmla="*/ 4240 h 4286"/>
                    <a:gd name="connsiteX2" fmla="*/ -23 w 313277"/>
                    <a:gd name="connsiteY2" fmla="*/ 2049 h 4286"/>
                    <a:gd name="connsiteX3" fmla="*/ 156663 w 313277"/>
                    <a:gd name="connsiteY3" fmla="*/ -46 h 4286"/>
                    <a:gd name="connsiteX4" fmla="*/ 313254 w 313277"/>
                    <a:gd name="connsiteY4" fmla="*/ 2049 h 4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277" h="4286">
                      <a:moveTo>
                        <a:pt x="313254" y="2049"/>
                      </a:moveTo>
                      <a:cubicBezTo>
                        <a:pt x="313254" y="3287"/>
                        <a:pt x="243150" y="4240"/>
                        <a:pt x="156663" y="4240"/>
                      </a:cubicBezTo>
                      <a:cubicBezTo>
                        <a:pt x="70176" y="4240"/>
                        <a:pt x="-23" y="3287"/>
                        <a:pt x="-23" y="2049"/>
                      </a:cubicBezTo>
                      <a:cubicBezTo>
                        <a:pt x="-23" y="811"/>
                        <a:pt x="70176" y="-46"/>
                        <a:pt x="156663" y="-46"/>
                      </a:cubicBezTo>
                      <a:cubicBezTo>
                        <a:pt x="243150" y="-46"/>
                        <a:pt x="313254" y="906"/>
                        <a:pt x="313254" y="2049"/>
                      </a:cubicBezTo>
                      <a:close/>
                    </a:path>
                  </a:pathLst>
                </a:custGeom>
                <a:solidFill>
                  <a:srgbClr val="E0E0E0"/>
                </a:solidFill>
                <a:ln w="9525" cap="flat">
                  <a:noFill/>
                  <a:prstDash val="solid"/>
                  <a:miter/>
                </a:ln>
              </p:spPr>
              <p:txBody>
                <a:bodyPr rtlCol="0" anchor="ctr"/>
                <a:lstStyle/>
                <a:p>
                  <a:endParaRPr lang="en-US"/>
                </a:p>
              </p:txBody>
            </p:sp>
            <p:sp>
              <p:nvSpPr>
                <p:cNvPr id="100" name="Freeform: Shape 99">
                  <a:extLst>
                    <a:ext uri="{FF2B5EF4-FFF2-40B4-BE49-F238E27FC236}">
                      <a16:creationId xmlns:a16="http://schemas.microsoft.com/office/drawing/2014/main" id="{32BBECA8-A5C3-42E8-8935-B74EDD82B18F}"/>
                    </a:ext>
                  </a:extLst>
                </p:cNvPr>
                <p:cNvSpPr/>
                <p:nvPr/>
              </p:nvSpPr>
              <p:spPr>
                <a:xfrm>
                  <a:off x="4036885" y="2883693"/>
                  <a:ext cx="53054" cy="111823"/>
                </a:xfrm>
                <a:custGeom>
                  <a:avLst/>
                  <a:gdLst>
                    <a:gd name="connsiteX0" fmla="*/ 0 w 53054"/>
                    <a:gd name="connsiteY0" fmla="*/ 0 h 111823"/>
                    <a:gd name="connsiteX1" fmla="*/ 53054 w 53054"/>
                    <a:gd name="connsiteY1" fmla="*/ 0 h 111823"/>
                    <a:gd name="connsiteX2" fmla="*/ 53054 w 53054"/>
                    <a:gd name="connsiteY2" fmla="*/ 111824 h 111823"/>
                    <a:gd name="connsiteX3" fmla="*/ 0 w 53054"/>
                    <a:gd name="connsiteY3" fmla="*/ 111824 h 111823"/>
                  </a:gdLst>
                  <a:ahLst/>
                  <a:cxnLst>
                    <a:cxn ang="0">
                      <a:pos x="connsiteX0" y="connsiteY0"/>
                    </a:cxn>
                    <a:cxn ang="0">
                      <a:pos x="connsiteX1" y="connsiteY1"/>
                    </a:cxn>
                    <a:cxn ang="0">
                      <a:pos x="connsiteX2" y="connsiteY2"/>
                    </a:cxn>
                    <a:cxn ang="0">
                      <a:pos x="connsiteX3" y="connsiteY3"/>
                    </a:cxn>
                  </a:cxnLst>
                  <a:rect l="l" t="t" r="r" b="b"/>
                  <a:pathLst>
                    <a:path w="53054" h="111823">
                      <a:moveTo>
                        <a:pt x="0" y="0"/>
                      </a:moveTo>
                      <a:lnTo>
                        <a:pt x="53054" y="0"/>
                      </a:lnTo>
                      <a:lnTo>
                        <a:pt x="53054" y="111824"/>
                      </a:lnTo>
                      <a:lnTo>
                        <a:pt x="0" y="111824"/>
                      </a:lnTo>
                      <a:close/>
                    </a:path>
                  </a:pathLst>
                </a:custGeom>
                <a:solidFill>
                  <a:srgbClr val="E0E0E0"/>
                </a:solidFill>
                <a:ln w="9525" cap="flat">
                  <a:noFill/>
                  <a:prstDash val="solid"/>
                  <a:miter/>
                </a:ln>
              </p:spPr>
              <p:txBody>
                <a:bodyPr rtlCol="0" anchor="ctr"/>
                <a:lstStyle/>
                <a:p>
                  <a:endParaRPr lang="en-US"/>
                </a:p>
              </p:txBody>
            </p:sp>
            <p:sp>
              <p:nvSpPr>
                <p:cNvPr id="101" name="Freeform: Shape 100">
                  <a:extLst>
                    <a:ext uri="{FF2B5EF4-FFF2-40B4-BE49-F238E27FC236}">
                      <a16:creationId xmlns:a16="http://schemas.microsoft.com/office/drawing/2014/main" id="{F93DF7B0-A10D-4EC0-997D-C517AE3DCC2C}"/>
                    </a:ext>
                  </a:extLst>
                </p:cNvPr>
                <p:cNvSpPr/>
                <p:nvPr/>
              </p:nvSpPr>
              <p:spPr>
                <a:xfrm>
                  <a:off x="3913155" y="3037236"/>
                  <a:ext cx="313277" cy="4286"/>
                </a:xfrm>
                <a:custGeom>
                  <a:avLst/>
                  <a:gdLst>
                    <a:gd name="connsiteX0" fmla="*/ 313254 w 313277"/>
                    <a:gd name="connsiteY0" fmla="*/ 2144 h 4286"/>
                    <a:gd name="connsiteX1" fmla="*/ 156663 w 313277"/>
                    <a:gd name="connsiteY1" fmla="*/ 4240 h 4286"/>
                    <a:gd name="connsiteX2" fmla="*/ -23 w 313277"/>
                    <a:gd name="connsiteY2" fmla="*/ 2144 h 4286"/>
                    <a:gd name="connsiteX3" fmla="*/ 156663 w 313277"/>
                    <a:gd name="connsiteY3" fmla="*/ -46 h 4286"/>
                    <a:gd name="connsiteX4" fmla="*/ 313254 w 313277"/>
                    <a:gd name="connsiteY4" fmla="*/ 2144 h 4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277" h="4286">
                      <a:moveTo>
                        <a:pt x="313254" y="2144"/>
                      </a:moveTo>
                      <a:cubicBezTo>
                        <a:pt x="313254" y="3288"/>
                        <a:pt x="243150" y="4240"/>
                        <a:pt x="156663" y="4240"/>
                      </a:cubicBezTo>
                      <a:cubicBezTo>
                        <a:pt x="70176" y="4240"/>
                        <a:pt x="-23" y="3288"/>
                        <a:pt x="-23" y="2144"/>
                      </a:cubicBezTo>
                      <a:cubicBezTo>
                        <a:pt x="-23" y="1001"/>
                        <a:pt x="70176" y="-46"/>
                        <a:pt x="156663" y="-46"/>
                      </a:cubicBezTo>
                      <a:cubicBezTo>
                        <a:pt x="243150" y="-46"/>
                        <a:pt x="313254" y="906"/>
                        <a:pt x="313254" y="2144"/>
                      </a:cubicBezTo>
                      <a:close/>
                    </a:path>
                  </a:pathLst>
                </a:custGeom>
                <a:solidFill>
                  <a:srgbClr val="E0E0E0"/>
                </a:solidFill>
                <a:ln w="9525" cap="flat">
                  <a:noFill/>
                  <a:prstDash val="solid"/>
                  <a:miter/>
                </a:ln>
              </p:spPr>
              <p:txBody>
                <a:bodyPr rtlCol="0" anchor="ctr"/>
                <a:lstStyle/>
                <a:p>
                  <a:endParaRPr lang="en-US"/>
                </a:p>
              </p:txBody>
            </p:sp>
            <p:sp>
              <p:nvSpPr>
                <p:cNvPr id="102" name="Freeform: Shape 101">
                  <a:extLst>
                    <a:ext uri="{FF2B5EF4-FFF2-40B4-BE49-F238E27FC236}">
                      <a16:creationId xmlns:a16="http://schemas.microsoft.com/office/drawing/2014/main" id="{8AEDEC7C-5F28-4EFD-860B-B1ACD61E4BDA}"/>
                    </a:ext>
                  </a:extLst>
                </p:cNvPr>
                <p:cNvSpPr/>
                <p:nvPr/>
              </p:nvSpPr>
              <p:spPr>
                <a:xfrm>
                  <a:off x="4036885" y="3106768"/>
                  <a:ext cx="53054" cy="111823"/>
                </a:xfrm>
                <a:custGeom>
                  <a:avLst/>
                  <a:gdLst>
                    <a:gd name="connsiteX0" fmla="*/ 0 w 53054"/>
                    <a:gd name="connsiteY0" fmla="*/ 0 h 111823"/>
                    <a:gd name="connsiteX1" fmla="*/ 53054 w 53054"/>
                    <a:gd name="connsiteY1" fmla="*/ 0 h 111823"/>
                    <a:gd name="connsiteX2" fmla="*/ 53054 w 53054"/>
                    <a:gd name="connsiteY2" fmla="*/ 111824 h 111823"/>
                    <a:gd name="connsiteX3" fmla="*/ 0 w 53054"/>
                    <a:gd name="connsiteY3" fmla="*/ 111824 h 111823"/>
                  </a:gdLst>
                  <a:ahLst/>
                  <a:cxnLst>
                    <a:cxn ang="0">
                      <a:pos x="connsiteX0" y="connsiteY0"/>
                    </a:cxn>
                    <a:cxn ang="0">
                      <a:pos x="connsiteX1" y="connsiteY1"/>
                    </a:cxn>
                    <a:cxn ang="0">
                      <a:pos x="connsiteX2" y="connsiteY2"/>
                    </a:cxn>
                    <a:cxn ang="0">
                      <a:pos x="connsiteX3" y="connsiteY3"/>
                    </a:cxn>
                  </a:cxnLst>
                  <a:rect l="l" t="t" r="r" b="b"/>
                  <a:pathLst>
                    <a:path w="53054" h="111823">
                      <a:moveTo>
                        <a:pt x="0" y="0"/>
                      </a:moveTo>
                      <a:lnTo>
                        <a:pt x="53054" y="0"/>
                      </a:lnTo>
                      <a:lnTo>
                        <a:pt x="53054" y="111824"/>
                      </a:lnTo>
                      <a:lnTo>
                        <a:pt x="0" y="111824"/>
                      </a:lnTo>
                      <a:close/>
                    </a:path>
                  </a:pathLst>
                </a:custGeom>
                <a:solidFill>
                  <a:srgbClr val="E0E0E0"/>
                </a:solidFill>
                <a:ln w="9525" cap="flat">
                  <a:noFill/>
                  <a:prstDash val="solid"/>
                  <a:miter/>
                </a:ln>
              </p:spPr>
              <p:txBody>
                <a:bodyPr rtlCol="0" anchor="ctr"/>
                <a:lstStyle/>
                <a:p>
                  <a:endParaRPr lang="en-US"/>
                </a:p>
              </p:txBody>
            </p:sp>
            <p:sp>
              <p:nvSpPr>
                <p:cNvPr id="103" name="Freeform: Shape 102">
                  <a:extLst>
                    <a:ext uri="{FF2B5EF4-FFF2-40B4-BE49-F238E27FC236}">
                      <a16:creationId xmlns:a16="http://schemas.microsoft.com/office/drawing/2014/main" id="{D66468EF-B871-4506-AF03-D4797DD519F7}"/>
                    </a:ext>
                  </a:extLst>
                </p:cNvPr>
                <p:cNvSpPr/>
                <p:nvPr/>
              </p:nvSpPr>
              <p:spPr>
                <a:xfrm>
                  <a:off x="4036885" y="3332797"/>
                  <a:ext cx="53054" cy="111823"/>
                </a:xfrm>
                <a:custGeom>
                  <a:avLst/>
                  <a:gdLst>
                    <a:gd name="connsiteX0" fmla="*/ 0 w 53054"/>
                    <a:gd name="connsiteY0" fmla="*/ 0 h 111823"/>
                    <a:gd name="connsiteX1" fmla="*/ 53054 w 53054"/>
                    <a:gd name="connsiteY1" fmla="*/ 0 h 111823"/>
                    <a:gd name="connsiteX2" fmla="*/ 53054 w 53054"/>
                    <a:gd name="connsiteY2" fmla="*/ 111823 h 111823"/>
                    <a:gd name="connsiteX3" fmla="*/ 0 w 53054"/>
                    <a:gd name="connsiteY3" fmla="*/ 111823 h 111823"/>
                  </a:gdLst>
                  <a:ahLst/>
                  <a:cxnLst>
                    <a:cxn ang="0">
                      <a:pos x="connsiteX0" y="connsiteY0"/>
                    </a:cxn>
                    <a:cxn ang="0">
                      <a:pos x="connsiteX1" y="connsiteY1"/>
                    </a:cxn>
                    <a:cxn ang="0">
                      <a:pos x="connsiteX2" y="connsiteY2"/>
                    </a:cxn>
                    <a:cxn ang="0">
                      <a:pos x="connsiteX3" y="connsiteY3"/>
                    </a:cxn>
                  </a:cxnLst>
                  <a:rect l="l" t="t" r="r" b="b"/>
                  <a:pathLst>
                    <a:path w="53054" h="111823">
                      <a:moveTo>
                        <a:pt x="0" y="0"/>
                      </a:moveTo>
                      <a:lnTo>
                        <a:pt x="53054" y="0"/>
                      </a:lnTo>
                      <a:lnTo>
                        <a:pt x="53054" y="111823"/>
                      </a:lnTo>
                      <a:lnTo>
                        <a:pt x="0" y="111823"/>
                      </a:lnTo>
                      <a:close/>
                    </a:path>
                  </a:pathLst>
                </a:custGeom>
                <a:solidFill>
                  <a:srgbClr val="E0E0E0"/>
                </a:solidFill>
                <a:ln w="9525" cap="flat">
                  <a:noFill/>
                  <a:prstDash val="solid"/>
                  <a:miter/>
                </a:ln>
              </p:spPr>
              <p:txBody>
                <a:bodyPr rtlCol="0" anchor="ctr"/>
                <a:lstStyle/>
                <a:p>
                  <a:endParaRPr lang="en-US"/>
                </a:p>
              </p:txBody>
            </p:sp>
            <p:sp>
              <p:nvSpPr>
                <p:cNvPr id="104" name="Freeform: Shape 103">
                  <a:extLst>
                    <a:ext uri="{FF2B5EF4-FFF2-40B4-BE49-F238E27FC236}">
                      <a16:creationId xmlns:a16="http://schemas.microsoft.com/office/drawing/2014/main" id="{C085301D-1899-42E8-ACDD-C1B8796CA55C}"/>
                    </a:ext>
                  </a:extLst>
                </p:cNvPr>
                <p:cNvSpPr/>
                <p:nvPr/>
              </p:nvSpPr>
              <p:spPr>
                <a:xfrm>
                  <a:off x="3913155" y="3260311"/>
                  <a:ext cx="313277" cy="4286"/>
                </a:xfrm>
                <a:custGeom>
                  <a:avLst/>
                  <a:gdLst>
                    <a:gd name="connsiteX0" fmla="*/ 313254 w 313277"/>
                    <a:gd name="connsiteY0" fmla="*/ 2145 h 4286"/>
                    <a:gd name="connsiteX1" fmla="*/ 156663 w 313277"/>
                    <a:gd name="connsiteY1" fmla="*/ 4240 h 4286"/>
                    <a:gd name="connsiteX2" fmla="*/ -23 w 313277"/>
                    <a:gd name="connsiteY2" fmla="*/ 2145 h 4286"/>
                    <a:gd name="connsiteX3" fmla="*/ 156663 w 313277"/>
                    <a:gd name="connsiteY3" fmla="*/ -46 h 4286"/>
                    <a:gd name="connsiteX4" fmla="*/ 313254 w 313277"/>
                    <a:gd name="connsiteY4" fmla="*/ 2145 h 4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277" h="4286">
                      <a:moveTo>
                        <a:pt x="313254" y="2145"/>
                      </a:moveTo>
                      <a:cubicBezTo>
                        <a:pt x="313254" y="3288"/>
                        <a:pt x="243150" y="4240"/>
                        <a:pt x="156663" y="4240"/>
                      </a:cubicBezTo>
                      <a:cubicBezTo>
                        <a:pt x="70176" y="4240"/>
                        <a:pt x="-23" y="3288"/>
                        <a:pt x="-23" y="2145"/>
                      </a:cubicBezTo>
                      <a:cubicBezTo>
                        <a:pt x="-23" y="1001"/>
                        <a:pt x="70176" y="-46"/>
                        <a:pt x="156663" y="-46"/>
                      </a:cubicBezTo>
                      <a:cubicBezTo>
                        <a:pt x="243150" y="-46"/>
                        <a:pt x="313254" y="906"/>
                        <a:pt x="313254" y="2145"/>
                      </a:cubicBezTo>
                      <a:close/>
                    </a:path>
                  </a:pathLst>
                </a:custGeom>
                <a:solidFill>
                  <a:srgbClr val="E0E0E0"/>
                </a:solidFill>
                <a:ln w="9525" cap="flat">
                  <a:noFill/>
                  <a:prstDash val="solid"/>
                  <a:miter/>
                </a:ln>
              </p:spPr>
              <p:txBody>
                <a:bodyPr rtlCol="0" anchor="ctr"/>
                <a:lstStyle/>
                <a:p>
                  <a:endParaRPr lang="en-US"/>
                </a:p>
              </p:txBody>
            </p:sp>
            <p:sp>
              <p:nvSpPr>
                <p:cNvPr id="105" name="Freeform: Shape 104">
                  <a:extLst>
                    <a:ext uri="{FF2B5EF4-FFF2-40B4-BE49-F238E27FC236}">
                      <a16:creationId xmlns:a16="http://schemas.microsoft.com/office/drawing/2014/main" id="{43DC76E4-4E5B-43E3-9C4A-4BD2208CD6ED}"/>
                    </a:ext>
                  </a:extLst>
                </p:cNvPr>
                <p:cNvSpPr/>
                <p:nvPr/>
              </p:nvSpPr>
              <p:spPr>
                <a:xfrm>
                  <a:off x="3720940" y="2207513"/>
                  <a:ext cx="53054" cy="111823"/>
                </a:xfrm>
                <a:custGeom>
                  <a:avLst/>
                  <a:gdLst>
                    <a:gd name="connsiteX0" fmla="*/ 0 w 53054"/>
                    <a:gd name="connsiteY0" fmla="*/ 0 h 111823"/>
                    <a:gd name="connsiteX1" fmla="*/ 53054 w 53054"/>
                    <a:gd name="connsiteY1" fmla="*/ 0 h 111823"/>
                    <a:gd name="connsiteX2" fmla="*/ 53054 w 53054"/>
                    <a:gd name="connsiteY2" fmla="*/ 111824 h 111823"/>
                    <a:gd name="connsiteX3" fmla="*/ 0 w 53054"/>
                    <a:gd name="connsiteY3" fmla="*/ 111824 h 111823"/>
                  </a:gdLst>
                  <a:ahLst/>
                  <a:cxnLst>
                    <a:cxn ang="0">
                      <a:pos x="connsiteX0" y="connsiteY0"/>
                    </a:cxn>
                    <a:cxn ang="0">
                      <a:pos x="connsiteX1" y="connsiteY1"/>
                    </a:cxn>
                    <a:cxn ang="0">
                      <a:pos x="connsiteX2" y="connsiteY2"/>
                    </a:cxn>
                    <a:cxn ang="0">
                      <a:pos x="connsiteX3" y="connsiteY3"/>
                    </a:cxn>
                  </a:cxnLst>
                  <a:rect l="l" t="t" r="r" b="b"/>
                  <a:pathLst>
                    <a:path w="53054" h="111823">
                      <a:moveTo>
                        <a:pt x="0" y="0"/>
                      </a:moveTo>
                      <a:lnTo>
                        <a:pt x="53054" y="0"/>
                      </a:lnTo>
                      <a:lnTo>
                        <a:pt x="53054" y="111824"/>
                      </a:lnTo>
                      <a:lnTo>
                        <a:pt x="0" y="111824"/>
                      </a:lnTo>
                      <a:close/>
                    </a:path>
                  </a:pathLst>
                </a:custGeom>
                <a:solidFill>
                  <a:srgbClr val="FAFAFA"/>
                </a:solidFill>
                <a:ln w="9525" cap="flat">
                  <a:noFill/>
                  <a:prstDash val="solid"/>
                  <a:miter/>
                </a:ln>
              </p:spPr>
              <p:txBody>
                <a:bodyPr rtlCol="0" anchor="ctr"/>
                <a:lstStyle/>
                <a:p>
                  <a:endParaRPr lang="en-US"/>
                </a:p>
              </p:txBody>
            </p:sp>
            <p:sp>
              <p:nvSpPr>
                <p:cNvPr id="106" name="Freeform: Shape 105">
                  <a:extLst>
                    <a:ext uri="{FF2B5EF4-FFF2-40B4-BE49-F238E27FC236}">
                      <a16:creationId xmlns:a16="http://schemas.microsoft.com/office/drawing/2014/main" id="{6CC38202-B1B3-4896-824E-3C27E055E4B5}"/>
                    </a:ext>
                  </a:extLst>
                </p:cNvPr>
                <p:cNvSpPr/>
                <p:nvPr/>
              </p:nvSpPr>
              <p:spPr>
                <a:xfrm>
                  <a:off x="3597211" y="2361056"/>
                  <a:ext cx="313277" cy="4286"/>
                </a:xfrm>
                <a:custGeom>
                  <a:avLst/>
                  <a:gdLst>
                    <a:gd name="connsiteX0" fmla="*/ 313254 w 313277"/>
                    <a:gd name="connsiteY0" fmla="*/ 2145 h 4286"/>
                    <a:gd name="connsiteX1" fmla="*/ 156663 w 313277"/>
                    <a:gd name="connsiteY1" fmla="*/ 4240 h 4286"/>
                    <a:gd name="connsiteX2" fmla="*/ -23 w 313277"/>
                    <a:gd name="connsiteY2" fmla="*/ 2145 h 4286"/>
                    <a:gd name="connsiteX3" fmla="*/ 156663 w 313277"/>
                    <a:gd name="connsiteY3" fmla="*/ -46 h 4286"/>
                    <a:gd name="connsiteX4" fmla="*/ 313254 w 313277"/>
                    <a:gd name="connsiteY4" fmla="*/ 2145 h 4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277" h="4286">
                      <a:moveTo>
                        <a:pt x="313254" y="2145"/>
                      </a:moveTo>
                      <a:cubicBezTo>
                        <a:pt x="313254" y="3288"/>
                        <a:pt x="243150" y="4240"/>
                        <a:pt x="156663" y="4240"/>
                      </a:cubicBezTo>
                      <a:cubicBezTo>
                        <a:pt x="70176" y="4240"/>
                        <a:pt x="-23" y="3288"/>
                        <a:pt x="-23" y="2145"/>
                      </a:cubicBezTo>
                      <a:cubicBezTo>
                        <a:pt x="-23" y="1001"/>
                        <a:pt x="70081" y="-46"/>
                        <a:pt x="156663" y="-46"/>
                      </a:cubicBezTo>
                      <a:cubicBezTo>
                        <a:pt x="243245" y="-46"/>
                        <a:pt x="313254" y="906"/>
                        <a:pt x="313254" y="2145"/>
                      </a:cubicBezTo>
                      <a:close/>
                    </a:path>
                  </a:pathLst>
                </a:custGeom>
                <a:solidFill>
                  <a:srgbClr val="E0E0E0"/>
                </a:solidFill>
                <a:ln w="9525" cap="flat">
                  <a:noFill/>
                  <a:prstDash val="solid"/>
                  <a:miter/>
                </a:ln>
              </p:spPr>
              <p:txBody>
                <a:bodyPr rtlCol="0" anchor="ctr"/>
                <a:lstStyle/>
                <a:p>
                  <a:endParaRPr lang="en-US"/>
                </a:p>
              </p:txBody>
            </p:sp>
            <p:sp>
              <p:nvSpPr>
                <p:cNvPr id="107" name="Freeform: Shape 106">
                  <a:extLst>
                    <a:ext uri="{FF2B5EF4-FFF2-40B4-BE49-F238E27FC236}">
                      <a16:creationId xmlns:a16="http://schemas.microsoft.com/office/drawing/2014/main" id="{333A075B-E28C-45CA-9C80-6E6FF4612201}"/>
                    </a:ext>
                  </a:extLst>
                </p:cNvPr>
                <p:cNvSpPr/>
                <p:nvPr/>
              </p:nvSpPr>
              <p:spPr>
                <a:xfrm>
                  <a:off x="3720940" y="2432970"/>
                  <a:ext cx="53054" cy="111823"/>
                </a:xfrm>
                <a:custGeom>
                  <a:avLst/>
                  <a:gdLst>
                    <a:gd name="connsiteX0" fmla="*/ 0 w 53054"/>
                    <a:gd name="connsiteY0" fmla="*/ 0 h 111823"/>
                    <a:gd name="connsiteX1" fmla="*/ 53054 w 53054"/>
                    <a:gd name="connsiteY1" fmla="*/ 0 h 111823"/>
                    <a:gd name="connsiteX2" fmla="*/ 53054 w 53054"/>
                    <a:gd name="connsiteY2" fmla="*/ 111823 h 111823"/>
                    <a:gd name="connsiteX3" fmla="*/ 0 w 53054"/>
                    <a:gd name="connsiteY3" fmla="*/ 111823 h 111823"/>
                  </a:gdLst>
                  <a:ahLst/>
                  <a:cxnLst>
                    <a:cxn ang="0">
                      <a:pos x="connsiteX0" y="connsiteY0"/>
                    </a:cxn>
                    <a:cxn ang="0">
                      <a:pos x="connsiteX1" y="connsiteY1"/>
                    </a:cxn>
                    <a:cxn ang="0">
                      <a:pos x="connsiteX2" y="connsiteY2"/>
                    </a:cxn>
                    <a:cxn ang="0">
                      <a:pos x="connsiteX3" y="connsiteY3"/>
                    </a:cxn>
                  </a:cxnLst>
                  <a:rect l="l" t="t" r="r" b="b"/>
                  <a:pathLst>
                    <a:path w="53054" h="111823">
                      <a:moveTo>
                        <a:pt x="0" y="0"/>
                      </a:moveTo>
                      <a:lnTo>
                        <a:pt x="53054" y="0"/>
                      </a:lnTo>
                      <a:lnTo>
                        <a:pt x="53054" y="111823"/>
                      </a:lnTo>
                      <a:lnTo>
                        <a:pt x="0" y="111823"/>
                      </a:lnTo>
                      <a:close/>
                    </a:path>
                  </a:pathLst>
                </a:custGeom>
                <a:solidFill>
                  <a:srgbClr val="FAFAFA"/>
                </a:solidFill>
                <a:ln w="9525" cap="flat">
                  <a:noFill/>
                  <a:prstDash val="solid"/>
                  <a:miter/>
                </a:ln>
              </p:spPr>
              <p:txBody>
                <a:bodyPr rtlCol="0" anchor="ctr"/>
                <a:lstStyle/>
                <a:p>
                  <a:endParaRPr lang="en-US"/>
                </a:p>
              </p:txBody>
            </p:sp>
            <p:sp>
              <p:nvSpPr>
                <p:cNvPr id="108" name="Freeform: Shape 107">
                  <a:extLst>
                    <a:ext uri="{FF2B5EF4-FFF2-40B4-BE49-F238E27FC236}">
                      <a16:creationId xmlns:a16="http://schemas.microsoft.com/office/drawing/2014/main" id="{169E033D-3F15-4BA1-A7E5-D5E114DA6D2E}"/>
                    </a:ext>
                  </a:extLst>
                </p:cNvPr>
                <p:cNvSpPr/>
                <p:nvPr/>
              </p:nvSpPr>
              <p:spPr>
                <a:xfrm>
                  <a:off x="3597211" y="2586513"/>
                  <a:ext cx="313277" cy="4190"/>
                </a:xfrm>
                <a:custGeom>
                  <a:avLst/>
                  <a:gdLst>
                    <a:gd name="connsiteX0" fmla="*/ 313254 w 313277"/>
                    <a:gd name="connsiteY0" fmla="*/ 2049 h 4190"/>
                    <a:gd name="connsiteX1" fmla="*/ 156663 w 313277"/>
                    <a:gd name="connsiteY1" fmla="*/ 4145 h 4190"/>
                    <a:gd name="connsiteX2" fmla="*/ -23 w 313277"/>
                    <a:gd name="connsiteY2" fmla="*/ 2049 h 4190"/>
                    <a:gd name="connsiteX3" fmla="*/ 156663 w 313277"/>
                    <a:gd name="connsiteY3" fmla="*/ -46 h 4190"/>
                    <a:gd name="connsiteX4" fmla="*/ 313254 w 313277"/>
                    <a:gd name="connsiteY4" fmla="*/ 2049 h 41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277" h="4190">
                      <a:moveTo>
                        <a:pt x="313254" y="2049"/>
                      </a:moveTo>
                      <a:cubicBezTo>
                        <a:pt x="313254" y="3192"/>
                        <a:pt x="243150" y="4145"/>
                        <a:pt x="156663" y="4145"/>
                      </a:cubicBezTo>
                      <a:cubicBezTo>
                        <a:pt x="70176" y="4145"/>
                        <a:pt x="-23" y="3192"/>
                        <a:pt x="-23" y="2049"/>
                      </a:cubicBezTo>
                      <a:cubicBezTo>
                        <a:pt x="-23" y="906"/>
                        <a:pt x="70081" y="-46"/>
                        <a:pt x="156663" y="-46"/>
                      </a:cubicBezTo>
                      <a:cubicBezTo>
                        <a:pt x="243245" y="-46"/>
                        <a:pt x="313254" y="906"/>
                        <a:pt x="313254" y="2049"/>
                      </a:cubicBezTo>
                      <a:close/>
                    </a:path>
                  </a:pathLst>
                </a:custGeom>
                <a:solidFill>
                  <a:srgbClr val="E0E0E0"/>
                </a:solidFill>
                <a:ln w="9525" cap="flat">
                  <a:noFill/>
                  <a:prstDash val="solid"/>
                  <a:miter/>
                </a:ln>
              </p:spPr>
              <p:txBody>
                <a:bodyPr rtlCol="0" anchor="ctr"/>
                <a:lstStyle/>
                <a:p>
                  <a:endParaRPr lang="en-US"/>
                </a:p>
              </p:txBody>
            </p:sp>
            <p:sp>
              <p:nvSpPr>
                <p:cNvPr id="109" name="Freeform: Shape 108">
                  <a:extLst>
                    <a:ext uri="{FF2B5EF4-FFF2-40B4-BE49-F238E27FC236}">
                      <a16:creationId xmlns:a16="http://schemas.microsoft.com/office/drawing/2014/main" id="{40CEC52A-9C8B-46DF-AD76-34E575933F82}"/>
                    </a:ext>
                  </a:extLst>
                </p:cNvPr>
                <p:cNvSpPr/>
                <p:nvPr/>
              </p:nvSpPr>
              <p:spPr>
                <a:xfrm>
                  <a:off x="3720940" y="2658331"/>
                  <a:ext cx="53054" cy="111823"/>
                </a:xfrm>
                <a:custGeom>
                  <a:avLst/>
                  <a:gdLst>
                    <a:gd name="connsiteX0" fmla="*/ 0 w 53054"/>
                    <a:gd name="connsiteY0" fmla="*/ 0 h 111823"/>
                    <a:gd name="connsiteX1" fmla="*/ 53054 w 53054"/>
                    <a:gd name="connsiteY1" fmla="*/ 0 h 111823"/>
                    <a:gd name="connsiteX2" fmla="*/ 53054 w 53054"/>
                    <a:gd name="connsiteY2" fmla="*/ 111824 h 111823"/>
                    <a:gd name="connsiteX3" fmla="*/ 0 w 53054"/>
                    <a:gd name="connsiteY3" fmla="*/ 111824 h 111823"/>
                  </a:gdLst>
                  <a:ahLst/>
                  <a:cxnLst>
                    <a:cxn ang="0">
                      <a:pos x="connsiteX0" y="connsiteY0"/>
                    </a:cxn>
                    <a:cxn ang="0">
                      <a:pos x="connsiteX1" y="connsiteY1"/>
                    </a:cxn>
                    <a:cxn ang="0">
                      <a:pos x="connsiteX2" y="connsiteY2"/>
                    </a:cxn>
                    <a:cxn ang="0">
                      <a:pos x="connsiteX3" y="connsiteY3"/>
                    </a:cxn>
                  </a:cxnLst>
                  <a:rect l="l" t="t" r="r" b="b"/>
                  <a:pathLst>
                    <a:path w="53054" h="111823">
                      <a:moveTo>
                        <a:pt x="0" y="0"/>
                      </a:moveTo>
                      <a:lnTo>
                        <a:pt x="53054" y="0"/>
                      </a:lnTo>
                      <a:lnTo>
                        <a:pt x="53054" y="111824"/>
                      </a:lnTo>
                      <a:lnTo>
                        <a:pt x="0" y="111824"/>
                      </a:lnTo>
                      <a:close/>
                    </a:path>
                  </a:pathLst>
                </a:custGeom>
                <a:solidFill>
                  <a:srgbClr val="FAFAFA"/>
                </a:solidFill>
                <a:ln w="9525" cap="flat">
                  <a:noFill/>
                  <a:prstDash val="solid"/>
                  <a:miter/>
                </a:ln>
              </p:spPr>
              <p:txBody>
                <a:bodyPr rtlCol="0" anchor="ctr"/>
                <a:lstStyle/>
                <a:p>
                  <a:endParaRPr lang="en-US"/>
                </a:p>
              </p:txBody>
            </p:sp>
            <p:sp>
              <p:nvSpPr>
                <p:cNvPr id="110" name="Freeform: Shape 109">
                  <a:extLst>
                    <a:ext uri="{FF2B5EF4-FFF2-40B4-BE49-F238E27FC236}">
                      <a16:creationId xmlns:a16="http://schemas.microsoft.com/office/drawing/2014/main" id="{D7CD4A76-F91F-4244-8ED1-F8F248E9D5E1}"/>
                    </a:ext>
                  </a:extLst>
                </p:cNvPr>
                <p:cNvSpPr/>
                <p:nvPr/>
              </p:nvSpPr>
              <p:spPr>
                <a:xfrm>
                  <a:off x="3597211" y="2811874"/>
                  <a:ext cx="313277" cy="4286"/>
                </a:xfrm>
                <a:custGeom>
                  <a:avLst/>
                  <a:gdLst>
                    <a:gd name="connsiteX0" fmla="*/ 313254 w 313277"/>
                    <a:gd name="connsiteY0" fmla="*/ 2049 h 4286"/>
                    <a:gd name="connsiteX1" fmla="*/ 156663 w 313277"/>
                    <a:gd name="connsiteY1" fmla="*/ 4240 h 4286"/>
                    <a:gd name="connsiteX2" fmla="*/ -23 w 313277"/>
                    <a:gd name="connsiteY2" fmla="*/ 2049 h 4286"/>
                    <a:gd name="connsiteX3" fmla="*/ 156663 w 313277"/>
                    <a:gd name="connsiteY3" fmla="*/ -46 h 4286"/>
                    <a:gd name="connsiteX4" fmla="*/ 313254 w 313277"/>
                    <a:gd name="connsiteY4" fmla="*/ 2049 h 4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277" h="4286">
                      <a:moveTo>
                        <a:pt x="313254" y="2049"/>
                      </a:moveTo>
                      <a:cubicBezTo>
                        <a:pt x="313254" y="3288"/>
                        <a:pt x="243150" y="4240"/>
                        <a:pt x="156663" y="4240"/>
                      </a:cubicBezTo>
                      <a:cubicBezTo>
                        <a:pt x="70176" y="4240"/>
                        <a:pt x="-23" y="3288"/>
                        <a:pt x="-23" y="2049"/>
                      </a:cubicBezTo>
                      <a:cubicBezTo>
                        <a:pt x="-23" y="811"/>
                        <a:pt x="70081" y="-46"/>
                        <a:pt x="156663" y="-46"/>
                      </a:cubicBezTo>
                      <a:cubicBezTo>
                        <a:pt x="243245" y="-46"/>
                        <a:pt x="313254" y="906"/>
                        <a:pt x="313254" y="2049"/>
                      </a:cubicBezTo>
                      <a:close/>
                    </a:path>
                  </a:pathLst>
                </a:custGeom>
                <a:solidFill>
                  <a:srgbClr val="E0E0E0"/>
                </a:solidFill>
                <a:ln w="9525" cap="flat">
                  <a:noFill/>
                  <a:prstDash val="solid"/>
                  <a:miter/>
                </a:ln>
              </p:spPr>
              <p:txBody>
                <a:bodyPr rtlCol="0" anchor="ctr"/>
                <a:lstStyle/>
                <a:p>
                  <a:endParaRPr lang="en-US"/>
                </a:p>
              </p:txBody>
            </p:sp>
            <p:sp>
              <p:nvSpPr>
                <p:cNvPr id="111" name="Freeform: Shape 110">
                  <a:extLst>
                    <a:ext uri="{FF2B5EF4-FFF2-40B4-BE49-F238E27FC236}">
                      <a16:creationId xmlns:a16="http://schemas.microsoft.com/office/drawing/2014/main" id="{473D4AAB-2DC1-4681-9F33-6A050169629D}"/>
                    </a:ext>
                  </a:extLst>
                </p:cNvPr>
                <p:cNvSpPr/>
                <p:nvPr/>
              </p:nvSpPr>
              <p:spPr>
                <a:xfrm>
                  <a:off x="3720940" y="2883693"/>
                  <a:ext cx="53054" cy="111823"/>
                </a:xfrm>
                <a:custGeom>
                  <a:avLst/>
                  <a:gdLst>
                    <a:gd name="connsiteX0" fmla="*/ 0 w 53054"/>
                    <a:gd name="connsiteY0" fmla="*/ 0 h 111823"/>
                    <a:gd name="connsiteX1" fmla="*/ 53054 w 53054"/>
                    <a:gd name="connsiteY1" fmla="*/ 0 h 111823"/>
                    <a:gd name="connsiteX2" fmla="*/ 53054 w 53054"/>
                    <a:gd name="connsiteY2" fmla="*/ 111824 h 111823"/>
                    <a:gd name="connsiteX3" fmla="*/ 0 w 53054"/>
                    <a:gd name="connsiteY3" fmla="*/ 111824 h 111823"/>
                  </a:gdLst>
                  <a:ahLst/>
                  <a:cxnLst>
                    <a:cxn ang="0">
                      <a:pos x="connsiteX0" y="connsiteY0"/>
                    </a:cxn>
                    <a:cxn ang="0">
                      <a:pos x="connsiteX1" y="connsiteY1"/>
                    </a:cxn>
                    <a:cxn ang="0">
                      <a:pos x="connsiteX2" y="connsiteY2"/>
                    </a:cxn>
                    <a:cxn ang="0">
                      <a:pos x="connsiteX3" y="connsiteY3"/>
                    </a:cxn>
                  </a:cxnLst>
                  <a:rect l="l" t="t" r="r" b="b"/>
                  <a:pathLst>
                    <a:path w="53054" h="111823">
                      <a:moveTo>
                        <a:pt x="0" y="0"/>
                      </a:moveTo>
                      <a:lnTo>
                        <a:pt x="53054" y="0"/>
                      </a:lnTo>
                      <a:lnTo>
                        <a:pt x="53054" y="111824"/>
                      </a:lnTo>
                      <a:lnTo>
                        <a:pt x="0" y="111824"/>
                      </a:lnTo>
                      <a:close/>
                    </a:path>
                  </a:pathLst>
                </a:custGeom>
                <a:solidFill>
                  <a:srgbClr val="FAFAFA"/>
                </a:solidFill>
                <a:ln w="9525" cap="flat">
                  <a:noFill/>
                  <a:prstDash val="solid"/>
                  <a:miter/>
                </a:ln>
              </p:spPr>
              <p:txBody>
                <a:bodyPr rtlCol="0" anchor="ctr"/>
                <a:lstStyle/>
                <a:p>
                  <a:endParaRPr lang="en-US"/>
                </a:p>
              </p:txBody>
            </p:sp>
            <p:sp>
              <p:nvSpPr>
                <p:cNvPr id="112" name="Freeform: Shape 111">
                  <a:extLst>
                    <a:ext uri="{FF2B5EF4-FFF2-40B4-BE49-F238E27FC236}">
                      <a16:creationId xmlns:a16="http://schemas.microsoft.com/office/drawing/2014/main" id="{A252C714-74C2-4A9C-81D5-CEA6F5C07D0B}"/>
                    </a:ext>
                  </a:extLst>
                </p:cNvPr>
                <p:cNvSpPr/>
                <p:nvPr/>
              </p:nvSpPr>
              <p:spPr>
                <a:xfrm>
                  <a:off x="3597211" y="3037236"/>
                  <a:ext cx="313277" cy="4286"/>
                </a:xfrm>
                <a:custGeom>
                  <a:avLst/>
                  <a:gdLst>
                    <a:gd name="connsiteX0" fmla="*/ 313254 w 313277"/>
                    <a:gd name="connsiteY0" fmla="*/ 2144 h 4286"/>
                    <a:gd name="connsiteX1" fmla="*/ 156663 w 313277"/>
                    <a:gd name="connsiteY1" fmla="*/ 4240 h 4286"/>
                    <a:gd name="connsiteX2" fmla="*/ -23 w 313277"/>
                    <a:gd name="connsiteY2" fmla="*/ 2144 h 4286"/>
                    <a:gd name="connsiteX3" fmla="*/ 156663 w 313277"/>
                    <a:gd name="connsiteY3" fmla="*/ -46 h 4286"/>
                    <a:gd name="connsiteX4" fmla="*/ 313254 w 313277"/>
                    <a:gd name="connsiteY4" fmla="*/ 2144 h 4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277" h="4286">
                      <a:moveTo>
                        <a:pt x="313254" y="2144"/>
                      </a:moveTo>
                      <a:cubicBezTo>
                        <a:pt x="313254" y="3288"/>
                        <a:pt x="243150" y="4240"/>
                        <a:pt x="156663" y="4240"/>
                      </a:cubicBezTo>
                      <a:cubicBezTo>
                        <a:pt x="70176" y="4240"/>
                        <a:pt x="-23" y="3288"/>
                        <a:pt x="-23" y="2144"/>
                      </a:cubicBezTo>
                      <a:cubicBezTo>
                        <a:pt x="-23" y="1001"/>
                        <a:pt x="70081" y="-46"/>
                        <a:pt x="156663" y="-46"/>
                      </a:cubicBezTo>
                      <a:cubicBezTo>
                        <a:pt x="243245" y="-46"/>
                        <a:pt x="313254" y="906"/>
                        <a:pt x="313254" y="2144"/>
                      </a:cubicBezTo>
                      <a:close/>
                    </a:path>
                  </a:pathLst>
                </a:custGeom>
                <a:solidFill>
                  <a:srgbClr val="E0E0E0"/>
                </a:solidFill>
                <a:ln w="9525" cap="flat">
                  <a:noFill/>
                  <a:prstDash val="solid"/>
                  <a:miter/>
                </a:ln>
              </p:spPr>
              <p:txBody>
                <a:bodyPr rtlCol="0" anchor="ctr"/>
                <a:lstStyle/>
                <a:p>
                  <a:endParaRPr lang="en-US"/>
                </a:p>
              </p:txBody>
            </p:sp>
            <p:sp>
              <p:nvSpPr>
                <p:cNvPr id="113" name="Freeform: Shape 112">
                  <a:extLst>
                    <a:ext uri="{FF2B5EF4-FFF2-40B4-BE49-F238E27FC236}">
                      <a16:creationId xmlns:a16="http://schemas.microsoft.com/office/drawing/2014/main" id="{60BE1505-B2AC-4928-A37F-4B39EDAA2765}"/>
                    </a:ext>
                  </a:extLst>
                </p:cNvPr>
                <p:cNvSpPr/>
                <p:nvPr/>
              </p:nvSpPr>
              <p:spPr>
                <a:xfrm>
                  <a:off x="3720940" y="3109150"/>
                  <a:ext cx="53054" cy="111823"/>
                </a:xfrm>
                <a:custGeom>
                  <a:avLst/>
                  <a:gdLst>
                    <a:gd name="connsiteX0" fmla="*/ 0 w 53054"/>
                    <a:gd name="connsiteY0" fmla="*/ 0 h 111823"/>
                    <a:gd name="connsiteX1" fmla="*/ 53054 w 53054"/>
                    <a:gd name="connsiteY1" fmla="*/ 0 h 111823"/>
                    <a:gd name="connsiteX2" fmla="*/ 53054 w 53054"/>
                    <a:gd name="connsiteY2" fmla="*/ 111824 h 111823"/>
                    <a:gd name="connsiteX3" fmla="*/ 0 w 53054"/>
                    <a:gd name="connsiteY3" fmla="*/ 111824 h 111823"/>
                  </a:gdLst>
                  <a:ahLst/>
                  <a:cxnLst>
                    <a:cxn ang="0">
                      <a:pos x="connsiteX0" y="connsiteY0"/>
                    </a:cxn>
                    <a:cxn ang="0">
                      <a:pos x="connsiteX1" y="connsiteY1"/>
                    </a:cxn>
                    <a:cxn ang="0">
                      <a:pos x="connsiteX2" y="connsiteY2"/>
                    </a:cxn>
                    <a:cxn ang="0">
                      <a:pos x="connsiteX3" y="connsiteY3"/>
                    </a:cxn>
                  </a:cxnLst>
                  <a:rect l="l" t="t" r="r" b="b"/>
                  <a:pathLst>
                    <a:path w="53054" h="111823">
                      <a:moveTo>
                        <a:pt x="0" y="0"/>
                      </a:moveTo>
                      <a:lnTo>
                        <a:pt x="53054" y="0"/>
                      </a:lnTo>
                      <a:lnTo>
                        <a:pt x="53054" y="111824"/>
                      </a:lnTo>
                      <a:lnTo>
                        <a:pt x="0" y="111824"/>
                      </a:lnTo>
                      <a:close/>
                    </a:path>
                  </a:pathLst>
                </a:custGeom>
                <a:solidFill>
                  <a:srgbClr val="FAFAFA"/>
                </a:solidFill>
                <a:ln w="9525" cap="flat">
                  <a:noFill/>
                  <a:prstDash val="solid"/>
                  <a:miter/>
                </a:ln>
              </p:spPr>
              <p:txBody>
                <a:bodyPr rtlCol="0" anchor="ctr"/>
                <a:lstStyle/>
                <a:p>
                  <a:endParaRPr lang="en-US"/>
                </a:p>
              </p:txBody>
            </p:sp>
            <p:sp>
              <p:nvSpPr>
                <p:cNvPr id="114" name="Freeform: Shape 113">
                  <a:extLst>
                    <a:ext uri="{FF2B5EF4-FFF2-40B4-BE49-F238E27FC236}">
                      <a16:creationId xmlns:a16="http://schemas.microsoft.com/office/drawing/2014/main" id="{AB20216F-17EE-4E9C-AD33-495544D5A99A}"/>
                    </a:ext>
                  </a:extLst>
                </p:cNvPr>
                <p:cNvSpPr/>
                <p:nvPr/>
              </p:nvSpPr>
              <p:spPr>
                <a:xfrm>
                  <a:off x="3597211" y="3262692"/>
                  <a:ext cx="313277" cy="4191"/>
                </a:xfrm>
                <a:custGeom>
                  <a:avLst/>
                  <a:gdLst>
                    <a:gd name="connsiteX0" fmla="*/ 313254 w 313277"/>
                    <a:gd name="connsiteY0" fmla="*/ 2049 h 4191"/>
                    <a:gd name="connsiteX1" fmla="*/ 156663 w 313277"/>
                    <a:gd name="connsiteY1" fmla="*/ 4145 h 4191"/>
                    <a:gd name="connsiteX2" fmla="*/ -23 w 313277"/>
                    <a:gd name="connsiteY2" fmla="*/ 2049 h 4191"/>
                    <a:gd name="connsiteX3" fmla="*/ 156663 w 313277"/>
                    <a:gd name="connsiteY3" fmla="*/ -46 h 4191"/>
                    <a:gd name="connsiteX4" fmla="*/ 313254 w 313277"/>
                    <a:gd name="connsiteY4" fmla="*/ 2049 h 41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277" h="4191">
                      <a:moveTo>
                        <a:pt x="313254" y="2049"/>
                      </a:moveTo>
                      <a:cubicBezTo>
                        <a:pt x="313254" y="3192"/>
                        <a:pt x="243150" y="4145"/>
                        <a:pt x="156663" y="4145"/>
                      </a:cubicBezTo>
                      <a:cubicBezTo>
                        <a:pt x="70176" y="4145"/>
                        <a:pt x="-23" y="3192"/>
                        <a:pt x="-23" y="2049"/>
                      </a:cubicBezTo>
                      <a:cubicBezTo>
                        <a:pt x="-23" y="906"/>
                        <a:pt x="70081" y="-46"/>
                        <a:pt x="156663" y="-46"/>
                      </a:cubicBezTo>
                      <a:cubicBezTo>
                        <a:pt x="243245" y="-46"/>
                        <a:pt x="313254" y="906"/>
                        <a:pt x="313254" y="2049"/>
                      </a:cubicBezTo>
                      <a:close/>
                    </a:path>
                  </a:pathLst>
                </a:custGeom>
                <a:solidFill>
                  <a:srgbClr val="E0E0E0"/>
                </a:solidFill>
                <a:ln w="9525" cap="flat">
                  <a:noFill/>
                  <a:prstDash val="solid"/>
                  <a:miter/>
                </a:ln>
              </p:spPr>
              <p:txBody>
                <a:bodyPr rtlCol="0" anchor="ctr"/>
                <a:lstStyle/>
                <a:p>
                  <a:endParaRPr lang="en-US"/>
                </a:p>
              </p:txBody>
            </p:sp>
            <p:sp>
              <p:nvSpPr>
                <p:cNvPr id="115" name="Freeform: Shape 114">
                  <a:extLst>
                    <a:ext uri="{FF2B5EF4-FFF2-40B4-BE49-F238E27FC236}">
                      <a16:creationId xmlns:a16="http://schemas.microsoft.com/office/drawing/2014/main" id="{FC84F897-C4CE-48CB-A5C9-60E15387C2FB}"/>
                    </a:ext>
                  </a:extLst>
                </p:cNvPr>
                <p:cNvSpPr/>
                <p:nvPr/>
              </p:nvSpPr>
              <p:spPr>
                <a:xfrm>
                  <a:off x="3720940" y="3334511"/>
                  <a:ext cx="53054" cy="111823"/>
                </a:xfrm>
                <a:custGeom>
                  <a:avLst/>
                  <a:gdLst>
                    <a:gd name="connsiteX0" fmla="*/ 0 w 53054"/>
                    <a:gd name="connsiteY0" fmla="*/ 0 h 111823"/>
                    <a:gd name="connsiteX1" fmla="*/ 53054 w 53054"/>
                    <a:gd name="connsiteY1" fmla="*/ 0 h 111823"/>
                    <a:gd name="connsiteX2" fmla="*/ 53054 w 53054"/>
                    <a:gd name="connsiteY2" fmla="*/ 111824 h 111823"/>
                    <a:gd name="connsiteX3" fmla="*/ 0 w 53054"/>
                    <a:gd name="connsiteY3" fmla="*/ 111824 h 111823"/>
                  </a:gdLst>
                  <a:ahLst/>
                  <a:cxnLst>
                    <a:cxn ang="0">
                      <a:pos x="connsiteX0" y="connsiteY0"/>
                    </a:cxn>
                    <a:cxn ang="0">
                      <a:pos x="connsiteX1" y="connsiteY1"/>
                    </a:cxn>
                    <a:cxn ang="0">
                      <a:pos x="connsiteX2" y="connsiteY2"/>
                    </a:cxn>
                    <a:cxn ang="0">
                      <a:pos x="connsiteX3" y="connsiteY3"/>
                    </a:cxn>
                  </a:cxnLst>
                  <a:rect l="l" t="t" r="r" b="b"/>
                  <a:pathLst>
                    <a:path w="53054" h="111823">
                      <a:moveTo>
                        <a:pt x="0" y="0"/>
                      </a:moveTo>
                      <a:lnTo>
                        <a:pt x="53054" y="0"/>
                      </a:lnTo>
                      <a:lnTo>
                        <a:pt x="53054" y="111824"/>
                      </a:lnTo>
                      <a:lnTo>
                        <a:pt x="0" y="111824"/>
                      </a:lnTo>
                      <a:close/>
                    </a:path>
                  </a:pathLst>
                </a:custGeom>
                <a:solidFill>
                  <a:srgbClr val="FAFAFA"/>
                </a:solidFill>
                <a:ln w="9525" cap="flat">
                  <a:noFill/>
                  <a:prstDash val="solid"/>
                  <a:miter/>
                </a:ln>
              </p:spPr>
              <p:txBody>
                <a:bodyPr rtlCol="0" anchor="ctr"/>
                <a:lstStyle/>
                <a:p>
                  <a:endParaRPr lang="en-US"/>
                </a:p>
              </p:txBody>
            </p:sp>
            <p:sp>
              <p:nvSpPr>
                <p:cNvPr id="116" name="Freeform: Shape 115">
                  <a:extLst>
                    <a:ext uri="{FF2B5EF4-FFF2-40B4-BE49-F238E27FC236}">
                      <a16:creationId xmlns:a16="http://schemas.microsoft.com/office/drawing/2014/main" id="{214E6105-2300-41E8-B914-C825AEC4030F}"/>
                    </a:ext>
                  </a:extLst>
                </p:cNvPr>
                <p:cNvSpPr/>
                <p:nvPr/>
              </p:nvSpPr>
              <p:spPr>
                <a:xfrm>
                  <a:off x="7313008" y="2288952"/>
                  <a:ext cx="1014412" cy="1596390"/>
                </a:xfrm>
                <a:custGeom>
                  <a:avLst/>
                  <a:gdLst>
                    <a:gd name="connsiteX0" fmla="*/ 1014413 w 1014412"/>
                    <a:gd name="connsiteY0" fmla="*/ 1596390 h 1596390"/>
                    <a:gd name="connsiteX1" fmla="*/ 4382 w 1014412"/>
                    <a:gd name="connsiteY1" fmla="*/ 1596390 h 1596390"/>
                    <a:gd name="connsiteX2" fmla="*/ 0 w 1014412"/>
                    <a:gd name="connsiteY2" fmla="*/ 0 h 1596390"/>
                    <a:gd name="connsiteX3" fmla="*/ 1010031 w 1014412"/>
                    <a:gd name="connsiteY3" fmla="*/ 0 h 1596390"/>
                    <a:gd name="connsiteX4" fmla="*/ 1014413 w 1014412"/>
                    <a:gd name="connsiteY4" fmla="*/ 1596390 h 1596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4412" h="1596390">
                      <a:moveTo>
                        <a:pt x="1014413" y="1596390"/>
                      </a:moveTo>
                      <a:lnTo>
                        <a:pt x="4382" y="1596390"/>
                      </a:lnTo>
                      <a:lnTo>
                        <a:pt x="0" y="0"/>
                      </a:lnTo>
                      <a:lnTo>
                        <a:pt x="1010031" y="0"/>
                      </a:lnTo>
                      <a:lnTo>
                        <a:pt x="1014413" y="1596390"/>
                      </a:lnTo>
                      <a:close/>
                    </a:path>
                  </a:pathLst>
                </a:custGeom>
                <a:solidFill>
                  <a:srgbClr val="EBEBEB"/>
                </a:solidFill>
                <a:ln w="9525" cap="flat">
                  <a:noFill/>
                  <a:prstDash val="solid"/>
                  <a:miter/>
                </a:ln>
              </p:spPr>
              <p:txBody>
                <a:bodyPr rtlCol="0" anchor="ctr"/>
                <a:lstStyle/>
                <a:p>
                  <a:endParaRPr lang="en-US"/>
                </a:p>
              </p:txBody>
            </p:sp>
            <p:sp>
              <p:nvSpPr>
                <p:cNvPr id="117" name="Freeform: Shape 116">
                  <a:extLst>
                    <a:ext uri="{FF2B5EF4-FFF2-40B4-BE49-F238E27FC236}">
                      <a16:creationId xmlns:a16="http://schemas.microsoft.com/office/drawing/2014/main" id="{C94847CC-1B39-4EF6-AAC7-B899B75F4193}"/>
                    </a:ext>
                  </a:extLst>
                </p:cNvPr>
                <p:cNvSpPr/>
                <p:nvPr/>
              </p:nvSpPr>
              <p:spPr>
                <a:xfrm>
                  <a:off x="7818024" y="2288952"/>
                  <a:ext cx="505015" cy="1596389"/>
                </a:xfrm>
                <a:custGeom>
                  <a:avLst/>
                  <a:gdLst>
                    <a:gd name="connsiteX0" fmla="*/ 0 w 505015"/>
                    <a:gd name="connsiteY0" fmla="*/ 0 h 1596389"/>
                    <a:gd name="connsiteX1" fmla="*/ 505015 w 505015"/>
                    <a:gd name="connsiteY1" fmla="*/ 0 h 1596389"/>
                    <a:gd name="connsiteX2" fmla="*/ 505015 w 505015"/>
                    <a:gd name="connsiteY2" fmla="*/ 1596390 h 1596389"/>
                    <a:gd name="connsiteX3" fmla="*/ 0 w 505015"/>
                    <a:gd name="connsiteY3" fmla="*/ 1596390 h 1596389"/>
                  </a:gdLst>
                  <a:ahLst/>
                  <a:cxnLst>
                    <a:cxn ang="0">
                      <a:pos x="connsiteX0" y="connsiteY0"/>
                    </a:cxn>
                    <a:cxn ang="0">
                      <a:pos x="connsiteX1" y="connsiteY1"/>
                    </a:cxn>
                    <a:cxn ang="0">
                      <a:pos x="connsiteX2" y="connsiteY2"/>
                    </a:cxn>
                    <a:cxn ang="0">
                      <a:pos x="connsiteX3" y="connsiteY3"/>
                    </a:cxn>
                  </a:cxnLst>
                  <a:rect l="l" t="t" r="r" b="b"/>
                  <a:pathLst>
                    <a:path w="505015" h="1596389">
                      <a:moveTo>
                        <a:pt x="0" y="0"/>
                      </a:moveTo>
                      <a:lnTo>
                        <a:pt x="505015" y="0"/>
                      </a:lnTo>
                      <a:lnTo>
                        <a:pt x="505015" y="1596390"/>
                      </a:lnTo>
                      <a:lnTo>
                        <a:pt x="0" y="1596390"/>
                      </a:lnTo>
                      <a:close/>
                    </a:path>
                  </a:pathLst>
                </a:custGeom>
                <a:solidFill>
                  <a:srgbClr val="E0E0E0"/>
                </a:solidFill>
                <a:ln w="9525" cap="flat">
                  <a:noFill/>
                  <a:prstDash val="solid"/>
                  <a:miter/>
                </a:ln>
              </p:spPr>
              <p:txBody>
                <a:bodyPr rtlCol="0" anchor="ctr"/>
                <a:lstStyle/>
                <a:p>
                  <a:endParaRPr lang="en-US"/>
                </a:p>
              </p:txBody>
            </p:sp>
            <p:sp>
              <p:nvSpPr>
                <p:cNvPr id="118" name="Freeform: Shape 117">
                  <a:extLst>
                    <a:ext uri="{FF2B5EF4-FFF2-40B4-BE49-F238E27FC236}">
                      <a16:creationId xmlns:a16="http://schemas.microsoft.com/office/drawing/2014/main" id="{E18893E2-F5EE-4AE7-B4AE-C1878CA699E0}"/>
                    </a:ext>
                  </a:extLst>
                </p:cNvPr>
                <p:cNvSpPr/>
                <p:nvPr/>
              </p:nvSpPr>
              <p:spPr>
                <a:xfrm>
                  <a:off x="7428356" y="1974722"/>
                  <a:ext cx="356711" cy="314229"/>
                </a:xfrm>
                <a:custGeom>
                  <a:avLst/>
                  <a:gdLst>
                    <a:gd name="connsiteX0" fmla="*/ 0 w 356711"/>
                    <a:gd name="connsiteY0" fmla="*/ 0 h 314229"/>
                    <a:gd name="connsiteX1" fmla="*/ 356711 w 356711"/>
                    <a:gd name="connsiteY1" fmla="*/ 0 h 314229"/>
                    <a:gd name="connsiteX2" fmla="*/ 356711 w 356711"/>
                    <a:gd name="connsiteY2" fmla="*/ 314230 h 314229"/>
                    <a:gd name="connsiteX3" fmla="*/ 0 w 356711"/>
                    <a:gd name="connsiteY3" fmla="*/ 314230 h 314229"/>
                  </a:gdLst>
                  <a:ahLst/>
                  <a:cxnLst>
                    <a:cxn ang="0">
                      <a:pos x="connsiteX0" y="connsiteY0"/>
                    </a:cxn>
                    <a:cxn ang="0">
                      <a:pos x="connsiteX1" y="connsiteY1"/>
                    </a:cxn>
                    <a:cxn ang="0">
                      <a:pos x="connsiteX2" y="connsiteY2"/>
                    </a:cxn>
                    <a:cxn ang="0">
                      <a:pos x="connsiteX3" y="connsiteY3"/>
                    </a:cxn>
                  </a:cxnLst>
                  <a:rect l="l" t="t" r="r" b="b"/>
                  <a:pathLst>
                    <a:path w="356711" h="314229">
                      <a:moveTo>
                        <a:pt x="0" y="0"/>
                      </a:moveTo>
                      <a:lnTo>
                        <a:pt x="356711" y="0"/>
                      </a:lnTo>
                      <a:lnTo>
                        <a:pt x="356711" y="314230"/>
                      </a:lnTo>
                      <a:lnTo>
                        <a:pt x="0" y="314230"/>
                      </a:lnTo>
                      <a:close/>
                    </a:path>
                  </a:pathLst>
                </a:custGeom>
                <a:solidFill>
                  <a:srgbClr val="EBEBEB"/>
                </a:solidFill>
                <a:ln w="9525" cap="flat">
                  <a:noFill/>
                  <a:prstDash val="solid"/>
                  <a:miter/>
                </a:ln>
              </p:spPr>
              <p:txBody>
                <a:bodyPr rtlCol="0" anchor="ctr"/>
                <a:lstStyle/>
                <a:p>
                  <a:endParaRPr lang="en-US"/>
                </a:p>
              </p:txBody>
            </p:sp>
            <p:sp>
              <p:nvSpPr>
                <p:cNvPr id="119" name="Freeform: Shape 118">
                  <a:extLst>
                    <a:ext uri="{FF2B5EF4-FFF2-40B4-BE49-F238E27FC236}">
                      <a16:creationId xmlns:a16="http://schemas.microsoft.com/office/drawing/2014/main" id="{132DEC67-1828-44CB-A48B-3AF28B02D531}"/>
                    </a:ext>
                  </a:extLst>
                </p:cNvPr>
                <p:cNvSpPr/>
                <p:nvPr/>
              </p:nvSpPr>
              <p:spPr>
                <a:xfrm>
                  <a:off x="7700009" y="1974722"/>
                  <a:ext cx="84962" cy="314229"/>
                </a:xfrm>
                <a:custGeom>
                  <a:avLst/>
                  <a:gdLst>
                    <a:gd name="connsiteX0" fmla="*/ 0 w 84962"/>
                    <a:gd name="connsiteY0" fmla="*/ 0 h 314229"/>
                    <a:gd name="connsiteX1" fmla="*/ 84963 w 84962"/>
                    <a:gd name="connsiteY1" fmla="*/ 0 h 314229"/>
                    <a:gd name="connsiteX2" fmla="*/ 84963 w 84962"/>
                    <a:gd name="connsiteY2" fmla="*/ 314230 h 314229"/>
                    <a:gd name="connsiteX3" fmla="*/ 0 w 84962"/>
                    <a:gd name="connsiteY3" fmla="*/ 314230 h 314229"/>
                  </a:gdLst>
                  <a:ahLst/>
                  <a:cxnLst>
                    <a:cxn ang="0">
                      <a:pos x="connsiteX0" y="connsiteY0"/>
                    </a:cxn>
                    <a:cxn ang="0">
                      <a:pos x="connsiteX1" y="connsiteY1"/>
                    </a:cxn>
                    <a:cxn ang="0">
                      <a:pos x="connsiteX2" y="connsiteY2"/>
                    </a:cxn>
                    <a:cxn ang="0">
                      <a:pos x="connsiteX3" y="connsiteY3"/>
                    </a:cxn>
                  </a:cxnLst>
                  <a:rect l="l" t="t" r="r" b="b"/>
                  <a:pathLst>
                    <a:path w="84962" h="314229">
                      <a:moveTo>
                        <a:pt x="0" y="0"/>
                      </a:moveTo>
                      <a:lnTo>
                        <a:pt x="84963" y="0"/>
                      </a:lnTo>
                      <a:lnTo>
                        <a:pt x="84963" y="314230"/>
                      </a:lnTo>
                      <a:lnTo>
                        <a:pt x="0" y="314230"/>
                      </a:lnTo>
                      <a:close/>
                    </a:path>
                  </a:pathLst>
                </a:custGeom>
                <a:solidFill>
                  <a:srgbClr val="E0E0E0"/>
                </a:solidFill>
                <a:ln w="9525" cap="flat">
                  <a:noFill/>
                  <a:prstDash val="solid"/>
                  <a:miter/>
                </a:ln>
              </p:spPr>
              <p:txBody>
                <a:bodyPr rtlCol="0" anchor="ctr"/>
                <a:lstStyle/>
                <a:p>
                  <a:endParaRPr lang="en-US"/>
                </a:p>
              </p:txBody>
            </p:sp>
            <p:sp>
              <p:nvSpPr>
                <p:cNvPr id="120" name="Freeform: Shape 119">
                  <a:extLst>
                    <a:ext uri="{FF2B5EF4-FFF2-40B4-BE49-F238E27FC236}">
                      <a16:creationId xmlns:a16="http://schemas.microsoft.com/office/drawing/2014/main" id="{7AD7B161-36E5-4DFD-B081-5756308E9C76}"/>
                    </a:ext>
                  </a:extLst>
                </p:cNvPr>
                <p:cNvSpPr/>
                <p:nvPr/>
              </p:nvSpPr>
              <p:spPr>
                <a:xfrm>
                  <a:off x="7228807" y="2270664"/>
                  <a:ext cx="1123759" cy="18288"/>
                </a:xfrm>
                <a:custGeom>
                  <a:avLst/>
                  <a:gdLst>
                    <a:gd name="connsiteX0" fmla="*/ 0 w 1123759"/>
                    <a:gd name="connsiteY0" fmla="*/ 0 h 18288"/>
                    <a:gd name="connsiteX1" fmla="*/ 1123759 w 1123759"/>
                    <a:gd name="connsiteY1" fmla="*/ 0 h 18288"/>
                    <a:gd name="connsiteX2" fmla="*/ 1123759 w 1123759"/>
                    <a:gd name="connsiteY2" fmla="*/ 18288 h 18288"/>
                    <a:gd name="connsiteX3" fmla="*/ 0 w 1123759"/>
                    <a:gd name="connsiteY3" fmla="*/ 18288 h 18288"/>
                  </a:gdLst>
                  <a:ahLst/>
                  <a:cxnLst>
                    <a:cxn ang="0">
                      <a:pos x="connsiteX0" y="connsiteY0"/>
                    </a:cxn>
                    <a:cxn ang="0">
                      <a:pos x="connsiteX1" y="connsiteY1"/>
                    </a:cxn>
                    <a:cxn ang="0">
                      <a:pos x="connsiteX2" y="connsiteY2"/>
                    </a:cxn>
                    <a:cxn ang="0">
                      <a:pos x="connsiteX3" y="connsiteY3"/>
                    </a:cxn>
                  </a:cxnLst>
                  <a:rect l="l" t="t" r="r" b="b"/>
                  <a:pathLst>
                    <a:path w="1123759" h="18288">
                      <a:moveTo>
                        <a:pt x="0" y="0"/>
                      </a:moveTo>
                      <a:lnTo>
                        <a:pt x="1123759" y="0"/>
                      </a:lnTo>
                      <a:lnTo>
                        <a:pt x="1123759" y="18288"/>
                      </a:lnTo>
                      <a:lnTo>
                        <a:pt x="0" y="18288"/>
                      </a:lnTo>
                      <a:close/>
                    </a:path>
                  </a:pathLst>
                </a:custGeom>
                <a:solidFill>
                  <a:srgbClr val="E0E0E0"/>
                </a:solidFill>
                <a:ln w="9525" cap="flat">
                  <a:noFill/>
                  <a:prstDash val="solid"/>
                  <a:miter/>
                </a:ln>
              </p:spPr>
              <p:txBody>
                <a:bodyPr rtlCol="0" anchor="ctr"/>
                <a:lstStyle/>
                <a:p>
                  <a:endParaRPr lang="en-US"/>
                </a:p>
              </p:txBody>
            </p:sp>
            <p:sp>
              <p:nvSpPr>
                <p:cNvPr id="121" name="Freeform: Shape 120">
                  <a:extLst>
                    <a:ext uri="{FF2B5EF4-FFF2-40B4-BE49-F238E27FC236}">
                      <a16:creationId xmlns:a16="http://schemas.microsoft.com/office/drawing/2014/main" id="{E78166EE-DFB5-4224-AC7C-3F5F3A8A3E3A}"/>
                    </a:ext>
                  </a:extLst>
                </p:cNvPr>
                <p:cNvSpPr/>
                <p:nvPr/>
              </p:nvSpPr>
              <p:spPr>
                <a:xfrm>
                  <a:off x="7512367" y="2426017"/>
                  <a:ext cx="85534" cy="180308"/>
                </a:xfrm>
                <a:custGeom>
                  <a:avLst/>
                  <a:gdLst>
                    <a:gd name="connsiteX0" fmla="*/ 0 w 85534"/>
                    <a:gd name="connsiteY0" fmla="*/ 0 h 180308"/>
                    <a:gd name="connsiteX1" fmla="*/ 85535 w 85534"/>
                    <a:gd name="connsiteY1" fmla="*/ 0 h 180308"/>
                    <a:gd name="connsiteX2" fmla="*/ 85535 w 85534"/>
                    <a:gd name="connsiteY2" fmla="*/ 180308 h 180308"/>
                    <a:gd name="connsiteX3" fmla="*/ 0 w 85534"/>
                    <a:gd name="connsiteY3" fmla="*/ 180308 h 180308"/>
                  </a:gdLst>
                  <a:ahLst/>
                  <a:cxnLst>
                    <a:cxn ang="0">
                      <a:pos x="connsiteX0" y="connsiteY0"/>
                    </a:cxn>
                    <a:cxn ang="0">
                      <a:pos x="connsiteX1" y="connsiteY1"/>
                    </a:cxn>
                    <a:cxn ang="0">
                      <a:pos x="connsiteX2" y="connsiteY2"/>
                    </a:cxn>
                    <a:cxn ang="0">
                      <a:pos x="connsiteX3" y="connsiteY3"/>
                    </a:cxn>
                  </a:cxnLst>
                  <a:rect l="l" t="t" r="r" b="b"/>
                  <a:pathLst>
                    <a:path w="85534" h="180308">
                      <a:moveTo>
                        <a:pt x="0" y="0"/>
                      </a:moveTo>
                      <a:lnTo>
                        <a:pt x="85535" y="0"/>
                      </a:lnTo>
                      <a:lnTo>
                        <a:pt x="85535" y="180308"/>
                      </a:lnTo>
                      <a:lnTo>
                        <a:pt x="0" y="180308"/>
                      </a:lnTo>
                      <a:close/>
                    </a:path>
                  </a:pathLst>
                </a:custGeom>
                <a:solidFill>
                  <a:srgbClr val="FFFFFF"/>
                </a:solidFill>
                <a:ln w="9525" cap="flat">
                  <a:noFill/>
                  <a:prstDash val="solid"/>
                  <a:miter/>
                </a:ln>
              </p:spPr>
              <p:txBody>
                <a:bodyPr rtlCol="0" anchor="ctr"/>
                <a:lstStyle/>
                <a:p>
                  <a:endParaRPr lang="en-US"/>
                </a:p>
              </p:txBody>
            </p:sp>
            <p:sp>
              <p:nvSpPr>
                <p:cNvPr id="122" name="Freeform: Shape 121">
                  <a:extLst>
                    <a:ext uri="{FF2B5EF4-FFF2-40B4-BE49-F238E27FC236}">
                      <a16:creationId xmlns:a16="http://schemas.microsoft.com/office/drawing/2014/main" id="{8288BA71-9587-4079-8ACE-69D96533DD29}"/>
                    </a:ext>
                  </a:extLst>
                </p:cNvPr>
                <p:cNvSpPr/>
                <p:nvPr/>
              </p:nvSpPr>
              <p:spPr>
                <a:xfrm>
                  <a:off x="7313008" y="2673571"/>
                  <a:ext cx="505015" cy="6858"/>
                </a:xfrm>
                <a:custGeom>
                  <a:avLst/>
                  <a:gdLst>
                    <a:gd name="connsiteX0" fmla="*/ 504992 w 505015"/>
                    <a:gd name="connsiteY0" fmla="*/ 3383 h 6858"/>
                    <a:gd name="connsiteX1" fmla="*/ 252485 w 505015"/>
                    <a:gd name="connsiteY1" fmla="*/ 6812 h 6858"/>
                    <a:gd name="connsiteX2" fmla="*/ -23 w 505015"/>
                    <a:gd name="connsiteY2" fmla="*/ 3383 h 6858"/>
                    <a:gd name="connsiteX3" fmla="*/ 252485 w 505015"/>
                    <a:gd name="connsiteY3" fmla="*/ -46 h 6858"/>
                    <a:gd name="connsiteX4" fmla="*/ 504992 w 505015"/>
                    <a:gd name="connsiteY4" fmla="*/ 3383 h 68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5015" h="6858">
                      <a:moveTo>
                        <a:pt x="504992" y="3383"/>
                      </a:moveTo>
                      <a:cubicBezTo>
                        <a:pt x="504992" y="5288"/>
                        <a:pt x="391931" y="6812"/>
                        <a:pt x="252485" y="6812"/>
                      </a:cubicBezTo>
                      <a:cubicBezTo>
                        <a:pt x="113038" y="6812"/>
                        <a:pt x="-23" y="5288"/>
                        <a:pt x="-23" y="3383"/>
                      </a:cubicBezTo>
                      <a:cubicBezTo>
                        <a:pt x="-23" y="1478"/>
                        <a:pt x="112944" y="-46"/>
                        <a:pt x="252485" y="-46"/>
                      </a:cubicBezTo>
                      <a:cubicBezTo>
                        <a:pt x="392026" y="-46"/>
                        <a:pt x="504992" y="1478"/>
                        <a:pt x="504992" y="3383"/>
                      </a:cubicBezTo>
                      <a:close/>
                    </a:path>
                  </a:pathLst>
                </a:custGeom>
                <a:solidFill>
                  <a:srgbClr val="E0E0E0"/>
                </a:solidFill>
                <a:ln w="9525" cap="flat">
                  <a:noFill/>
                  <a:prstDash val="solid"/>
                  <a:miter/>
                </a:ln>
              </p:spPr>
              <p:txBody>
                <a:bodyPr rtlCol="0" anchor="ctr"/>
                <a:lstStyle/>
                <a:p>
                  <a:endParaRPr lang="en-US"/>
                </a:p>
              </p:txBody>
            </p:sp>
            <p:sp>
              <p:nvSpPr>
                <p:cNvPr id="123" name="Freeform: Shape 122">
                  <a:extLst>
                    <a:ext uri="{FF2B5EF4-FFF2-40B4-BE49-F238E27FC236}">
                      <a16:creationId xmlns:a16="http://schemas.microsoft.com/office/drawing/2014/main" id="{C5745458-2BD0-4972-8762-7FBE2A579385}"/>
                    </a:ext>
                  </a:extLst>
                </p:cNvPr>
                <p:cNvSpPr/>
                <p:nvPr/>
              </p:nvSpPr>
              <p:spPr>
                <a:xfrm>
                  <a:off x="8021763" y="2426017"/>
                  <a:ext cx="85534" cy="180308"/>
                </a:xfrm>
                <a:custGeom>
                  <a:avLst/>
                  <a:gdLst>
                    <a:gd name="connsiteX0" fmla="*/ 0 w 85534"/>
                    <a:gd name="connsiteY0" fmla="*/ 0 h 180308"/>
                    <a:gd name="connsiteX1" fmla="*/ 85534 w 85534"/>
                    <a:gd name="connsiteY1" fmla="*/ 0 h 180308"/>
                    <a:gd name="connsiteX2" fmla="*/ 85534 w 85534"/>
                    <a:gd name="connsiteY2" fmla="*/ 180308 h 180308"/>
                    <a:gd name="connsiteX3" fmla="*/ 0 w 85534"/>
                    <a:gd name="connsiteY3" fmla="*/ 180308 h 180308"/>
                  </a:gdLst>
                  <a:ahLst/>
                  <a:cxnLst>
                    <a:cxn ang="0">
                      <a:pos x="connsiteX0" y="connsiteY0"/>
                    </a:cxn>
                    <a:cxn ang="0">
                      <a:pos x="connsiteX1" y="connsiteY1"/>
                    </a:cxn>
                    <a:cxn ang="0">
                      <a:pos x="connsiteX2" y="connsiteY2"/>
                    </a:cxn>
                    <a:cxn ang="0">
                      <a:pos x="connsiteX3" y="connsiteY3"/>
                    </a:cxn>
                  </a:cxnLst>
                  <a:rect l="l" t="t" r="r" b="b"/>
                  <a:pathLst>
                    <a:path w="85534" h="180308">
                      <a:moveTo>
                        <a:pt x="0" y="0"/>
                      </a:moveTo>
                      <a:lnTo>
                        <a:pt x="85534" y="0"/>
                      </a:lnTo>
                      <a:lnTo>
                        <a:pt x="85534" y="180308"/>
                      </a:lnTo>
                      <a:lnTo>
                        <a:pt x="0" y="180308"/>
                      </a:lnTo>
                      <a:close/>
                    </a:path>
                  </a:pathLst>
                </a:custGeom>
                <a:solidFill>
                  <a:srgbClr val="F5F5F5"/>
                </a:solidFill>
                <a:ln w="9525" cap="flat">
                  <a:noFill/>
                  <a:prstDash val="solid"/>
                  <a:miter/>
                </a:ln>
              </p:spPr>
              <p:txBody>
                <a:bodyPr rtlCol="0" anchor="ctr"/>
                <a:lstStyle/>
                <a:p>
                  <a:endParaRPr lang="en-US"/>
                </a:p>
              </p:txBody>
            </p:sp>
            <p:sp>
              <p:nvSpPr>
                <p:cNvPr id="124" name="Freeform: Shape 123">
                  <a:extLst>
                    <a:ext uri="{FF2B5EF4-FFF2-40B4-BE49-F238E27FC236}">
                      <a16:creationId xmlns:a16="http://schemas.microsoft.com/office/drawing/2014/main" id="{BCB251EA-9B55-48DD-9515-55D818516EA2}"/>
                    </a:ext>
                  </a:extLst>
                </p:cNvPr>
                <p:cNvSpPr/>
                <p:nvPr/>
              </p:nvSpPr>
              <p:spPr>
                <a:xfrm>
                  <a:off x="7822405" y="2673571"/>
                  <a:ext cx="505015" cy="6858"/>
                </a:xfrm>
                <a:custGeom>
                  <a:avLst/>
                  <a:gdLst>
                    <a:gd name="connsiteX0" fmla="*/ 504992 w 505015"/>
                    <a:gd name="connsiteY0" fmla="*/ 3383 h 6858"/>
                    <a:gd name="connsiteX1" fmla="*/ 252485 w 505015"/>
                    <a:gd name="connsiteY1" fmla="*/ 6812 h 6858"/>
                    <a:gd name="connsiteX2" fmla="*/ -23 w 505015"/>
                    <a:gd name="connsiteY2" fmla="*/ 3383 h 6858"/>
                    <a:gd name="connsiteX3" fmla="*/ 252485 w 505015"/>
                    <a:gd name="connsiteY3" fmla="*/ -46 h 6858"/>
                    <a:gd name="connsiteX4" fmla="*/ 504992 w 505015"/>
                    <a:gd name="connsiteY4" fmla="*/ 3383 h 68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5015" h="6858">
                      <a:moveTo>
                        <a:pt x="504992" y="3383"/>
                      </a:moveTo>
                      <a:cubicBezTo>
                        <a:pt x="504992" y="5288"/>
                        <a:pt x="391930" y="6812"/>
                        <a:pt x="252485" y="6812"/>
                      </a:cubicBezTo>
                      <a:cubicBezTo>
                        <a:pt x="113039" y="6812"/>
                        <a:pt x="-23" y="5288"/>
                        <a:pt x="-23" y="3383"/>
                      </a:cubicBezTo>
                      <a:cubicBezTo>
                        <a:pt x="-23" y="1478"/>
                        <a:pt x="113039" y="-46"/>
                        <a:pt x="252485" y="-46"/>
                      </a:cubicBezTo>
                      <a:cubicBezTo>
                        <a:pt x="391930" y="-46"/>
                        <a:pt x="504992" y="1478"/>
                        <a:pt x="504992" y="3383"/>
                      </a:cubicBezTo>
                      <a:close/>
                    </a:path>
                  </a:pathLst>
                </a:custGeom>
                <a:solidFill>
                  <a:srgbClr val="EBEBEB"/>
                </a:solidFill>
                <a:ln w="9525" cap="flat">
                  <a:noFill/>
                  <a:prstDash val="solid"/>
                  <a:miter/>
                </a:ln>
              </p:spPr>
              <p:txBody>
                <a:bodyPr rtlCol="0" anchor="ctr"/>
                <a:lstStyle/>
                <a:p>
                  <a:endParaRPr lang="en-US"/>
                </a:p>
              </p:txBody>
            </p:sp>
            <p:sp>
              <p:nvSpPr>
                <p:cNvPr id="125" name="Freeform: Shape 124">
                  <a:extLst>
                    <a:ext uri="{FF2B5EF4-FFF2-40B4-BE49-F238E27FC236}">
                      <a16:creationId xmlns:a16="http://schemas.microsoft.com/office/drawing/2014/main" id="{68C4C1D1-90FC-40F2-8DD3-F7BBED7BFF1E}"/>
                    </a:ext>
                  </a:extLst>
                </p:cNvPr>
                <p:cNvSpPr/>
                <p:nvPr/>
              </p:nvSpPr>
              <p:spPr>
                <a:xfrm>
                  <a:off x="8021763" y="2783966"/>
                  <a:ext cx="85534" cy="180308"/>
                </a:xfrm>
                <a:custGeom>
                  <a:avLst/>
                  <a:gdLst>
                    <a:gd name="connsiteX0" fmla="*/ 0 w 85534"/>
                    <a:gd name="connsiteY0" fmla="*/ 0 h 180308"/>
                    <a:gd name="connsiteX1" fmla="*/ 85534 w 85534"/>
                    <a:gd name="connsiteY1" fmla="*/ 0 h 180308"/>
                    <a:gd name="connsiteX2" fmla="*/ 85534 w 85534"/>
                    <a:gd name="connsiteY2" fmla="*/ 180308 h 180308"/>
                    <a:gd name="connsiteX3" fmla="*/ 0 w 85534"/>
                    <a:gd name="connsiteY3" fmla="*/ 180308 h 180308"/>
                  </a:gdLst>
                  <a:ahLst/>
                  <a:cxnLst>
                    <a:cxn ang="0">
                      <a:pos x="connsiteX0" y="connsiteY0"/>
                    </a:cxn>
                    <a:cxn ang="0">
                      <a:pos x="connsiteX1" y="connsiteY1"/>
                    </a:cxn>
                    <a:cxn ang="0">
                      <a:pos x="connsiteX2" y="connsiteY2"/>
                    </a:cxn>
                    <a:cxn ang="0">
                      <a:pos x="connsiteX3" y="connsiteY3"/>
                    </a:cxn>
                  </a:cxnLst>
                  <a:rect l="l" t="t" r="r" b="b"/>
                  <a:pathLst>
                    <a:path w="85534" h="180308">
                      <a:moveTo>
                        <a:pt x="0" y="0"/>
                      </a:moveTo>
                      <a:lnTo>
                        <a:pt x="85534" y="0"/>
                      </a:lnTo>
                      <a:lnTo>
                        <a:pt x="85534" y="180308"/>
                      </a:lnTo>
                      <a:lnTo>
                        <a:pt x="0" y="180308"/>
                      </a:lnTo>
                      <a:close/>
                    </a:path>
                  </a:pathLst>
                </a:custGeom>
                <a:solidFill>
                  <a:srgbClr val="F5F5F5"/>
                </a:solidFill>
                <a:ln w="9525" cap="flat">
                  <a:noFill/>
                  <a:prstDash val="solid"/>
                  <a:miter/>
                </a:ln>
              </p:spPr>
              <p:txBody>
                <a:bodyPr rtlCol="0" anchor="ctr"/>
                <a:lstStyle/>
                <a:p>
                  <a:endParaRPr lang="en-US"/>
                </a:p>
              </p:txBody>
            </p:sp>
            <p:sp>
              <p:nvSpPr>
                <p:cNvPr id="126" name="Freeform: Shape 125">
                  <a:extLst>
                    <a:ext uri="{FF2B5EF4-FFF2-40B4-BE49-F238E27FC236}">
                      <a16:creationId xmlns:a16="http://schemas.microsoft.com/office/drawing/2014/main" id="{67715C44-E9CA-482A-B526-6BEE8F5E28C6}"/>
                    </a:ext>
                  </a:extLst>
                </p:cNvPr>
                <p:cNvSpPr/>
                <p:nvPr/>
              </p:nvSpPr>
              <p:spPr>
                <a:xfrm>
                  <a:off x="7822405" y="3031521"/>
                  <a:ext cx="505015" cy="6857"/>
                </a:xfrm>
                <a:custGeom>
                  <a:avLst/>
                  <a:gdLst>
                    <a:gd name="connsiteX0" fmla="*/ 504992 w 505015"/>
                    <a:gd name="connsiteY0" fmla="*/ 3383 h 6857"/>
                    <a:gd name="connsiteX1" fmla="*/ 252485 w 505015"/>
                    <a:gd name="connsiteY1" fmla="*/ 6812 h 6857"/>
                    <a:gd name="connsiteX2" fmla="*/ -23 w 505015"/>
                    <a:gd name="connsiteY2" fmla="*/ 3383 h 6857"/>
                    <a:gd name="connsiteX3" fmla="*/ 252485 w 505015"/>
                    <a:gd name="connsiteY3" fmla="*/ -46 h 6857"/>
                    <a:gd name="connsiteX4" fmla="*/ 504992 w 505015"/>
                    <a:gd name="connsiteY4" fmla="*/ 3383 h 68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5015" h="6857">
                      <a:moveTo>
                        <a:pt x="504992" y="3383"/>
                      </a:moveTo>
                      <a:cubicBezTo>
                        <a:pt x="504992" y="5288"/>
                        <a:pt x="391930" y="6812"/>
                        <a:pt x="252485" y="6812"/>
                      </a:cubicBezTo>
                      <a:cubicBezTo>
                        <a:pt x="113039" y="6812"/>
                        <a:pt x="-23" y="5288"/>
                        <a:pt x="-23" y="3383"/>
                      </a:cubicBezTo>
                      <a:cubicBezTo>
                        <a:pt x="-23" y="1478"/>
                        <a:pt x="113039" y="-46"/>
                        <a:pt x="252485" y="-46"/>
                      </a:cubicBezTo>
                      <a:cubicBezTo>
                        <a:pt x="391930" y="-46"/>
                        <a:pt x="504992" y="1478"/>
                        <a:pt x="504992" y="3383"/>
                      </a:cubicBezTo>
                      <a:close/>
                    </a:path>
                  </a:pathLst>
                </a:custGeom>
                <a:solidFill>
                  <a:srgbClr val="EBEBEB"/>
                </a:solidFill>
                <a:ln w="9525" cap="flat">
                  <a:noFill/>
                  <a:prstDash val="solid"/>
                  <a:miter/>
                </a:ln>
              </p:spPr>
              <p:txBody>
                <a:bodyPr rtlCol="0" anchor="ctr"/>
                <a:lstStyle/>
                <a:p>
                  <a:endParaRPr lang="en-US"/>
                </a:p>
              </p:txBody>
            </p:sp>
            <p:sp>
              <p:nvSpPr>
                <p:cNvPr id="127" name="Freeform: Shape 126">
                  <a:extLst>
                    <a:ext uri="{FF2B5EF4-FFF2-40B4-BE49-F238E27FC236}">
                      <a16:creationId xmlns:a16="http://schemas.microsoft.com/office/drawing/2014/main" id="{F5F69BD4-8354-4422-8198-3C6ECBAB4600}"/>
                    </a:ext>
                  </a:extLst>
                </p:cNvPr>
                <p:cNvSpPr/>
                <p:nvPr/>
              </p:nvSpPr>
              <p:spPr>
                <a:xfrm>
                  <a:off x="8021763" y="3152679"/>
                  <a:ext cx="85534" cy="180308"/>
                </a:xfrm>
                <a:custGeom>
                  <a:avLst/>
                  <a:gdLst>
                    <a:gd name="connsiteX0" fmla="*/ 0 w 85534"/>
                    <a:gd name="connsiteY0" fmla="*/ 0 h 180308"/>
                    <a:gd name="connsiteX1" fmla="*/ 85534 w 85534"/>
                    <a:gd name="connsiteY1" fmla="*/ 0 h 180308"/>
                    <a:gd name="connsiteX2" fmla="*/ 85534 w 85534"/>
                    <a:gd name="connsiteY2" fmla="*/ 180308 h 180308"/>
                    <a:gd name="connsiteX3" fmla="*/ 0 w 85534"/>
                    <a:gd name="connsiteY3" fmla="*/ 180308 h 180308"/>
                  </a:gdLst>
                  <a:ahLst/>
                  <a:cxnLst>
                    <a:cxn ang="0">
                      <a:pos x="connsiteX0" y="connsiteY0"/>
                    </a:cxn>
                    <a:cxn ang="0">
                      <a:pos x="connsiteX1" y="connsiteY1"/>
                    </a:cxn>
                    <a:cxn ang="0">
                      <a:pos x="connsiteX2" y="connsiteY2"/>
                    </a:cxn>
                    <a:cxn ang="0">
                      <a:pos x="connsiteX3" y="connsiteY3"/>
                    </a:cxn>
                  </a:cxnLst>
                  <a:rect l="l" t="t" r="r" b="b"/>
                  <a:pathLst>
                    <a:path w="85534" h="180308">
                      <a:moveTo>
                        <a:pt x="0" y="0"/>
                      </a:moveTo>
                      <a:lnTo>
                        <a:pt x="85534" y="0"/>
                      </a:lnTo>
                      <a:lnTo>
                        <a:pt x="85534" y="180308"/>
                      </a:lnTo>
                      <a:lnTo>
                        <a:pt x="0" y="180308"/>
                      </a:lnTo>
                      <a:close/>
                    </a:path>
                  </a:pathLst>
                </a:custGeom>
                <a:solidFill>
                  <a:srgbClr val="F5F5F5"/>
                </a:solidFill>
                <a:ln w="9525" cap="flat">
                  <a:noFill/>
                  <a:prstDash val="solid"/>
                  <a:miter/>
                </a:ln>
              </p:spPr>
              <p:txBody>
                <a:bodyPr rtlCol="0" anchor="ctr"/>
                <a:lstStyle/>
                <a:p>
                  <a:endParaRPr lang="en-US"/>
                </a:p>
              </p:txBody>
            </p:sp>
            <p:sp>
              <p:nvSpPr>
                <p:cNvPr id="128" name="Freeform: Shape 127">
                  <a:extLst>
                    <a:ext uri="{FF2B5EF4-FFF2-40B4-BE49-F238E27FC236}">
                      <a16:creationId xmlns:a16="http://schemas.microsoft.com/office/drawing/2014/main" id="{51CEA212-1050-43FB-A60F-24B322E2040D}"/>
                    </a:ext>
                  </a:extLst>
                </p:cNvPr>
                <p:cNvSpPr/>
                <p:nvPr/>
              </p:nvSpPr>
              <p:spPr>
                <a:xfrm>
                  <a:off x="7822405" y="3400233"/>
                  <a:ext cx="505015" cy="6858"/>
                </a:xfrm>
                <a:custGeom>
                  <a:avLst/>
                  <a:gdLst>
                    <a:gd name="connsiteX0" fmla="*/ 504992 w 505015"/>
                    <a:gd name="connsiteY0" fmla="*/ 3383 h 6858"/>
                    <a:gd name="connsiteX1" fmla="*/ 252485 w 505015"/>
                    <a:gd name="connsiteY1" fmla="*/ 6812 h 6858"/>
                    <a:gd name="connsiteX2" fmla="*/ -23 w 505015"/>
                    <a:gd name="connsiteY2" fmla="*/ 3383 h 6858"/>
                    <a:gd name="connsiteX3" fmla="*/ 252485 w 505015"/>
                    <a:gd name="connsiteY3" fmla="*/ -46 h 6858"/>
                    <a:gd name="connsiteX4" fmla="*/ 504992 w 505015"/>
                    <a:gd name="connsiteY4" fmla="*/ 3383 h 68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5015" h="6858">
                      <a:moveTo>
                        <a:pt x="504992" y="3383"/>
                      </a:moveTo>
                      <a:cubicBezTo>
                        <a:pt x="504992" y="5288"/>
                        <a:pt x="391930" y="6812"/>
                        <a:pt x="252485" y="6812"/>
                      </a:cubicBezTo>
                      <a:cubicBezTo>
                        <a:pt x="113039" y="6812"/>
                        <a:pt x="-23" y="5288"/>
                        <a:pt x="-23" y="3383"/>
                      </a:cubicBezTo>
                      <a:cubicBezTo>
                        <a:pt x="-23" y="1478"/>
                        <a:pt x="113039" y="-46"/>
                        <a:pt x="252485" y="-46"/>
                      </a:cubicBezTo>
                      <a:cubicBezTo>
                        <a:pt x="391930" y="-46"/>
                        <a:pt x="504992" y="1478"/>
                        <a:pt x="504992" y="3383"/>
                      </a:cubicBezTo>
                      <a:close/>
                    </a:path>
                  </a:pathLst>
                </a:custGeom>
                <a:solidFill>
                  <a:srgbClr val="EBEBEB"/>
                </a:solidFill>
                <a:ln w="9525" cap="flat">
                  <a:noFill/>
                  <a:prstDash val="solid"/>
                  <a:miter/>
                </a:ln>
              </p:spPr>
              <p:txBody>
                <a:bodyPr rtlCol="0" anchor="ctr"/>
                <a:lstStyle/>
                <a:p>
                  <a:endParaRPr lang="en-US"/>
                </a:p>
              </p:txBody>
            </p:sp>
            <p:sp>
              <p:nvSpPr>
                <p:cNvPr id="129" name="Freeform: Shape 128">
                  <a:extLst>
                    <a:ext uri="{FF2B5EF4-FFF2-40B4-BE49-F238E27FC236}">
                      <a16:creationId xmlns:a16="http://schemas.microsoft.com/office/drawing/2014/main" id="{B194A337-F11A-41F1-A9C3-B0F62B5570D9}"/>
                    </a:ext>
                  </a:extLst>
                </p:cNvPr>
                <p:cNvSpPr/>
                <p:nvPr/>
              </p:nvSpPr>
              <p:spPr>
                <a:xfrm>
                  <a:off x="8021763" y="3521392"/>
                  <a:ext cx="85534" cy="180308"/>
                </a:xfrm>
                <a:custGeom>
                  <a:avLst/>
                  <a:gdLst>
                    <a:gd name="connsiteX0" fmla="*/ 0 w 85534"/>
                    <a:gd name="connsiteY0" fmla="*/ 0 h 180308"/>
                    <a:gd name="connsiteX1" fmla="*/ 85534 w 85534"/>
                    <a:gd name="connsiteY1" fmla="*/ 0 h 180308"/>
                    <a:gd name="connsiteX2" fmla="*/ 85534 w 85534"/>
                    <a:gd name="connsiteY2" fmla="*/ 180308 h 180308"/>
                    <a:gd name="connsiteX3" fmla="*/ 0 w 85534"/>
                    <a:gd name="connsiteY3" fmla="*/ 180308 h 180308"/>
                  </a:gdLst>
                  <a:ahLst/>
                  <a:cxnLst>
                    <a:cxn ang="0">
                      <a:pos x="connsiteX0" y="connsiteY0"/>
                    </a:cxn>
                    <a:cxn ang="0">
                      <a:pos x="connsiteX1" y="connsiteY1"/>
                    </a:cxn>
                    <a:cxn ang="0">
                      <a:pos x="connsiteX2" y="connsiteY2"/>
                    </a:cxn>
                    <a:cxn ang="0">
                      <a:pos x="connsiteX3" y="connsiteY3"/>
                    </a:cxn>
                  </a:cxnLst>
                  <a:rect l="l" t="t" r="r" b="b"/>
                  <a:pathLst>
                    <a:path w="85534" h="180308">
                      <a:moveTo>
                        <a:pt x="0" y="0"/>
                      </a:moveTo>
                      <a:lnTo>
                        <a:pt x="85534" y="0"/>
                      </a:lnTo>
                      <a:lnTo>
                        <a:pt x="85534" y="180308"/>
                      </a:lnTo>
                      <a:lnTo>
                        <a:pt x="0" y="180308"/>
                      </a:lnTo>
                      <a:close/>
                    </a:path>
                  </a:pathLst>
                </a:custGeom>
                <a:solidFill>
                  <a:srgbClr val="F5F5F5"/>
                </a:solidFill>
                <a:ln w="9525" cap="flat">
                  <a:noFill/>
                  <a:prstDash val="solid"/>
                  <a:miter/>
                </a:ln>
              </p:spPr>
              <p:txBody>
                <a:bodyPr rtlCol="0" anchor="ctr"/>
                <a:lstStyle/>
                <a:p>
                  <a:endParaRPr lang="en-US"/>
                </a:p>
              </p:txBody>
            </p:sp>
            <p:sp>
              <p:nvSpPr>
                <p:cNvPr id="130" name="Freeform: Shape 129">
                  <a:extLst>
                    <a:ext uri="{FF2B5EF4-FFF2-40B4-BE49-F238E27FC236}">
                      <a16:creationId xmlns:a16="http://schemas.microsoft.com/office/drawing/2014/main" id="{455CD0B4-D910-4797-9805-A67B584230BE}"/>
                    </a:ext>
                  </a:extLst>
                </p:cNvPr>
                <p:cNvSpPr/>
                <p:nvPr/>
              </p:nvSpPr>
              <p:spPr>
                <a:xfrm>
                  <a:off x="7822405" y="3768946"/>
                  <a:ext cx="505015" cy="6858"/>
                </a:xfrm>
                <a:custGeom>
                  <a:avLst/>
                  <a:gdLst>
                    <a:gd name="connsiteX0" fmla="*/ 504992 w 505015"/>
                    <a:gd name="connsiteY0" fmla="*/ 3383 h 6858"/>
                    <a:gd name="connsiteX1" fmla="*/ 252485 w 505015"/>
                    <a:gd name="connsiteY1" fmla="*/ 6812 h 6858"/>
                    <a:gd name="connsiteX2" fmla="*/ -23 w 505015"/>
                    <a:gd name="connsiteY2" fmla="*/ 3383 h 6858"/>
                    <a:gd name="connsiteX3" fmla="*/ 252485 w 505015"/>
                    <a:gd name="connsiteY3" fmla="*/ -46 h 6858"/>
                    <a:gd name="connsiteX4" fmla="*/ 504992 w 505015"/>
                    <a:gd name="connsiteY4" fmla="*/ 3383 h 68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5015" h="6858">
                      <a:moveTo>
                        <a:pt x="504992" y="3383"/>
                      </a:moveTo>
                      <a:cubicBezTo>
                        <a:pt x="504992" y="5288"/>
                        <a:pt x="391930" y="6812"/>
                        <a:pt x="252485" y="6812"/>
                      </a:cubicBezTo>
                      <a:cubicBezTo>
                        <a:pt x="113039" y="6812"/>
                        <a:pt x="-23" y="5288"/>
                        <a:pt x="-23" y="3383"/>
                      </a:cubicBezTo>
                      <a:cubicBezTo>
                        <a:pt x="-23" y="1478"/>
                        <a:pt x="113039" y="-46"/>
                        <a:pt x="252485" y="-46"/>
                      </a:cubicBezTo>
                      <a:cubicBezTo>
                        <a:pt x="391930" y="-46"/>
                        <a:pt x="504992" y="1478"/>
                        <a:pt x="504992" y="3383"/>
                      </a:cubicBezTo>
                      <a:close/>
                    </a:path>
                  </a:pathLst>
                </a:custGeom>
                <a:solidFill>
                  <a:srgbClr val="EBEBEB"/>
                </a:solidFill>
                <a:ln w="9525" cap="flat">
                  <a:noFill/>
                  <a:prstDash val="solid"/>
                  <a:miter/>
                </a:ln>
              </p:spPr>
              <p:txBody>
                <a:bodyPr rtlCol="0" anchor="ctr"/>
                <a:lstStyle/>
                <a:p>
                  <a:endParaRPr lang="en-US"/>
                </a:p>
              </p:txBody>
            </p:sp>
            <p:sp>
              <p:nvSpPr>
                <p:cNvPr id="131" name="Freeform: Shape 130">
                  <a:extLst>
                    <a:ext uri="{FF2B5EF4-FFF2-40B4-BE49-F238E27FC236}">
                      <a16:creationId xmlns:a16="http://schemas.microsoft.com/office/drawing/2014/main" id="{C7ADB59C-33B3-4713-9B8E-F8592987BECC}"/>
                    </a:ext>
                  </a:extLst>
                </p:cNvPr>
                <p:cNvSpPr/>
                <p:nvPr/>
              </p:nvSpPr>
              <p:spPr>
                <a:xfrm>
                  <a:off x="7512367" y="2789395"/>
                  <a:ext cx="85534" cy="180308"/>
                </a:xfrm>
                <a:custGeom>
                  <a:avLst/>
                  <a:gdLst>
                    <a:gd name="connsiteX0" fmla="*/ 0 w 85534"/>
                    <a:gd name="connsiteY0" fmla="*/ 0 h 180308"/>
                    <a:gd name="connsiteX1" fmla="*/ 85535 w 85534"/>
                    <a:gd name="connsiteY1" fmla="*/ 0 h 180308"/>
                    <a:gd name="connsiteX2" fmla="*/ 85535 w 85534"/>
                    <a:gd name="connsiteY2" fmla="*/ 180308 h 180308"/>
                    <a:gd name="connsiteX3" fmla="*/ 0 w 85534"/>
                    <a:gd name="connsiteY3" fmla="*/ 180308 h 180308"/>
                  </a:gdLst>
                  <a:ahLst/>
                  <a:cxnLst>
                    <a:cxn ang="0">
                      <a:pos x="connsiteX0" y="connsiteY0"/>
                    </a:cxn>
                    <a:cxn ang="0">
                      <a:pos x="connsiteX1" y="connsiteY1"/>
                    </a:cxn>
                    <a:cxn ang="0">
                      <a:pos x="connsiteX2" y="connsiteY2"/>
                    </a:cxn>
                    <a:cxn ang="0">
                      <a:pos x="connsiteX3" y="connsiteY3"/>
                    </a:cxn>
                  </a:cxnLst>
                  <a:rect l="l" t="t" r="r" b="b"/>
                  <a:pathLst>
                    <a:path w="85534" h="180308">
                      <a:moveTo>
                        <a:pt x="0" y="0"/>
                      </a:moveTo>
                      <a:lnTo>
                        <a:pt x="85535" y="0"/>
                      </a:lnTo>
                      <a:lnTo>
                        <a:pt x="85535" y="180308"/>
                      </a:lnTo>
                      <a:lnTo>
                        <a:pt x="0" y="180308"/>
                      </a:lnTo>
                      <a:close/>
                    </a:path>
                  </a:pathLst>
                </a:custGeom>
                <a:solidFill>
                  <a:srgbClr val="FFFFFF"/>
                </a:solidFill>
                <a:ln w="9525" cap="flat">
                  <a:noFill/>
                  <a:prstDash val="solid"/>
                  <a:miter/>
                </a:ln>
              </p:spPr>
              <p:txBody>
                <a:bodyPr rtlCol="0" anchor="ctr"/>
                <a:lstStyle/>
                <a:p>
                  <a:endParaRPr lang="en-US"/>
                </a:p>
              </p:txBody>
            </p:sp>
            <p:sp>
              <p:nvSpPr>
                <p:cNvPr id="132" name="Freeform: Shape 131">
                  <a:extLst>
                    <a:ext uri="{FF2B5EF4-FFF2-40B4-BE49-F238E27FC236}">
                      <a16:creationId xmlns:a16="http://schemas.microsoft.com/office/drawing/2014/main" id="{E5E9D1E6-9386-475D-8911-9A2E35DE50C5}"/>
                    </a:ext>
                  </a:extLst>
                </p:cNvPr>
                <p:cNvSpPr/>
                <p:nvPr/>
              </p:nvSpPr>
              <p:spPr>
                <a:xfrm>
                  <a:off x="7313008" y="3036950"/>
                  <a:ext cx="505015" cy="6858"/>
                </a:xfrm>
                <a:custGeom>
                  <a:avLst/>
                  <a:gdLst>
                    <a:gd name="connsiteX0" fmla="*/ 504992 w 505015"/>
                    <a:gd name="connsiteY0" fmla="*/ 3383 h 6858"/>
                    <a:gd name="connsiteX1" fmla="*/ 252485 w 505015"/>
                    <a:gd name="connsiteY1" fmla="*/ 6812 h 6858"/>
                    <a:gd name="connsiteX2" fmla="*/ -23 w 505015"/>
                    <a:gd name="connsiteY2" fmla="*/ 3383 h 6858"/>
                    <a:gd name="connsiteX3" fmla="*/ 252485 w 505015"/>
                    <a:gd name="connsiteY3" fmla="*/ -46 h 6858"/>
                    <a:gd name="connsiteX4" fmla="*/ 504992 w 505015"/>
                    <a:gd name="connsiteY4" fmla="*/ 3383 h 68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5015" h="6858">
                      <a:moveTo>
                        <a:pt x="504992" y="3383"/>
                      </a:moveTo>
                      <a:cubicBezTo>
                        <a:pt x="504992" y="5288"/>
                        <a:pt x="391931" y="6812"/>
                        <a:pt x="252485" y="6812"/>
                      </a:cubicBezTo>
                      <a:cubicBezTo>
                        <a:pt x="113038" y="6812"/>
                        <a:pt x="-23" y="5288"/>
                        <a:pt x="-23" y="3383"/>
                      </a:cubicBezTo>
                      <a:cubicBezTo>
                        <a:pt x="-23" y="1478"/>
                        <a:pt x="112944" y="-46"/>
                        <a:pt x="252485" y="-46"/>
                      </a:cubicBezTo>
                      <a:cubicBezTo>
                        <a:pt x="392026" y="-46"/>
                        <a:pt x="504992" y="1478"/>
                        <a:pt x="504992" y="3383"/>
                      </a:cubicBezTo>
                      <a:close/>
                    </a:path>
                  </a:pathLst>
                </a:custGeom>
                <a:solidFill>
                  <a:srgbClr val="E0E0E0"/>
                </a:solidFill>
                <a:ln w="9525" cap="flat">
                  <a:noFill/>
                  <a:prstDash val="solid"/>
                  <a:miter/>
                </a:ln>
              </p:spPr>
              <p:txBody>
                <a:bodyPr rtlCol="0" anchor="ctr"/>
                <a:lstStyle/>
                <a:p>
                  <a:endParaRPr lang="en-US"/>
                </a:p>
              </p:txBody>
            </p:sp>
            <p:sp>
              <p:nvSpPr>
                <p:cNvPr id="133" name="Freeform: Shape 132">
                  <a:extLst>
                    <a:ext uri="{FF2B5EF4-FFF2-40B4-BE49-F238E27FC236}">
                      <a16:creationId xmlns:a16="http://schemas.microsoft.com/office/drawing/2014/main" id="{C617E325-AAFF-4D7C-B318-382B9E19FDA4}"/>
                    </a:ext>
                  </a:extLst>
                </p:cNvPr>
                <p:cNvSpPr/>
                <p:nvPr/>
              </p:nvSpPr>
              <p:spPr>
                <a:xfrm>
                  <a:off x="7512367" y="3152774"/>
                  <a:ext cx="85534" cy="180308"/>
                </a:xfrm>
                <a:custGeom>
                  <a:avLst/>
                  <a:gdLst>
                    <a:gd name="connsiteX0" fmla="*/ 0 w 85534"/>
                    <a:gd name="connsiteY0" fmla="*/ 0 h 180308"/>
                    <a:gd name="connsiteX1" fmla="*/ 85535 w 85534"/>
                    <a:gd name="connsiteY1" fmla="*/ 0 h 180308"/>
                    <a:gd name="connsiteX2" fmla="*/ 85535 w 85534"/>
                    <a:gd name="connsiteY2" fmla="*/ 180308 h 180308"/>
                    <a:gd name="connsiteX3" fmla="*/ 0 w 85534"/>
                    <a:gd name="connsiteY3" fmla="*/ 180308 h 180308"/>
                  </a:gdLst>
                  <a:ahLst/>
                  <a:cxnLst>
                    <a:cxn ang="0">
                      <a:pos x="connsiteX0" y="connsiteY0"/>
                    </a:cxn>
                    <a:cxn ang="0">
                      <a:pos x="connsiteX1" y="connsiteY1"/>
                    </a:cxn>
                    <a:cxn ang="0">
                      <a:pos x="connsiteX2" y="connsiteY2"/>
                    </a:cxn>
                    <a:cxn ang="0">
                      <a:pos x="connsiteX3" y="connsiteY3"/>
                    </a:cxn>
                  </a:cxnLst>
                  <a:rect l="l" t="t" r="r" b="b"/>
                  <a:pathLst>
                    <a:path w="85534" h="180308">
                      <a:moveTo>
                        <a:pt x="0" y="0"/>
                      </a:moveTo>
                      <a:lnTo>
                        <a:pt x="85535" y="0"/>
                      </a:lnTo>
                      <a:lnTo>
                        <a:pt x="85535" y="180308"/>
                      </a:lnTo>
                      <a:lnTo>
                        <a:pt x="0" y="180308"/>
                      </a:lnTo>
                      <a:close/>
                    </a:path>
                  </a:pathLst>
                </a:custGeom>
                <a:solidFill>
                  <a:srgbClr val="FFFFFF"/>
                </a:solidFill>
                <a:ln w="9525" cap="flat">
                  <a:noFill/>
                  <a:prstDash val="solid"/>
                  <a:miter/>
                </a:ln>
              </p:spPr>
              <p:txBody>
                <a:bodyPr rtlCol="0" anchor="ctr"/>
                <a:lstStyle/>
                <a:p>
                  <a:endParaRPr lang="en-US"/>
                </a:p>
              </p:txBody>
            </p:sp>
            <p:sp>
              <p:nvSpPr>
                <p:cNvPr id="134" name="Freeform: Shape 133">
                  <a:extLst>
                    <a:ext uri="{FF2B5EF4-FFF2-40B4-BE49-F238E27FC236}">
                      <a16:creationId xmlns:a16="http://schemas.microsoft.com/office/drawing/2014/main" id="{0C50924C-9A6B-4F8A-B071-A9EF4268592B}"/>
                    </a:ext>
                  </a:extLst>
                </p:cNvPr>
                <p:cNvSpPr/>
                <p:nvPr/>
              </p:nvSpPr>
              <p:spPr>
                <a:xfrm>
                  <a:off x="7313008" y="3400329"/>
                  <a:ext cx="505015" cy="6953"/>
                </a:xfrm>
                <a:custGeom>
                  <a:avLst/>
                  <a:gdLst>
                    <a:gd name="connsiteX0" fmla="*/ 504992 w 505015"/>
                    <a:gd name="connsiteY0" fmla="*/ 3383 h 6953"/>
                    <a:gd name="connsiteX1" fmla="*/ 252485 w 505015"/>
                    <a:gd name="connsiteY1" fmla="*/ 6907 h 6953"/>
                    <a:gd name="connsiteX2" fmla="*/ -23 w 505015"/>
                    <a:gd name="connsiteY2" fmla="*/ 3383 h 6953"/>
                    <a:gd name="connsiteX3" fmla="*/ 252485 w 505015"/>
                    <a:gd name="connsiteY3" fmla="*/ -46 h 6953"/>
                    <a:gd name="connsiteX4" fmla="*/ 504992 w 505015"/>
                    <a:gd name="connsiteY4" fmla="*/ 3383 h 69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5015" h="6953">
                      <a:moveTo>
                        <a:pt x="504992" y="3383"/>
                      </a:moveTo>
                      <a:cubicBezTo>
                        <a:pt x="504992" y="5288"/>
                        <a:pt x="391931" y="6907"/>
                        <a:pt x="252485" y="6907"/>
                      </a:cubicBezTo>
                      <a:cubicBezTo>
                        <a:pt x="113038" y="6907"/>
                        <a:pt x="-23" y="5288"/>
                        <a:pt x="-23" y="3383"/>
                      </a:cubicBezTo>
                      <a:cubicBezTo>
                        <a:pt x="-23" y="1478"/>
                        <a:pt x="112944" y="-46"/>
                        <a:pt x="252485" y="-46"/>
                      </a:cubicBezTo>
                      <a:cubicBezTo>
                        <a:pt x="392026" y="-46"/>
                        <a:pt x="504992" y="1954"/>
                        <a:pt x="504992" y="3383"/>
                      </a:cubicBezTo>
                      <a:close/>
                    </a:path>
                  </a:pathLst>
                </a:custGeom>
                <a:solidFill>
                  <a:srgbClr val="E0E0E0"/>
                </a:solidFill>
                <a:ln w="9525" cap="flat">
                  <a:noFill/>
                  <a:prstDash val="solid"/>
                  <a:miter/>
                </a:ln>
              </p:spPr>
              <p:txBody>
                <a:bodyPr rtlCol="0" anchor="ctr"/>
                <a:lstStyle/>
                <a:p>
                  <a:endParaRPr lang="en-US"/>
                </a:p>
              </p:txBody>
            </p:sp>
            <p:sp>
              <p:nvSpPr>
                <p:cNvPr id="135" name="Freeform: Shape 134">
                  <a:extLst>
                    <a:ext uri="{FF2B5EF4-FFF2-40B4-BE49-F238E27FC236}">
                      <a16:creationId xmlns:a16="http://schemas.microsoft.com/office/drawing/2014/main" id="{82D83C71-52A6-4F82-A309-CDCF96B710AF}"/>
                    </a:ext>
                  </a:extLst>
                </p:cNvPr>
                <p:cNvSpPr/>
                <p:nvPr/>
              </p:nvSpPr>
              <p:spPr>
                <a:xfrm>
                  <a:off x="7512367" y="3516153"/>
                  <a:ext cx="85534" cy="180308"/>
                </a:xfrm>
                <a:custGeom>
                  <a:avLst/>
                  <a:gdLst>
                    <a:gd name="connsiteX0" fmla="*/ 0 w 85534"/>
                    <a:gd name="connsiteY0" fmla="*/ 0 h 180308"/>
                    <a:gd name="connsiteX1" fmla="*/ 85535 w 85534"/>
                    <a:gd name="connsiteY1" fmla="*/ 0 h 180308"/>
                    <a:gd name="connsiteX2" fmla="*/ 85535 w 85534"/>
                    <a:gd name="connsiteY2" fmla="*/ 180308 h 180308"/>
                    <a:gd name="connsiteX3" fmla="*/ 0 w 85534"/>
                    <a:gd name="connsiteY3" fmla="*/ 180308 h 180308"/>
                  </a:gdLst>
                  <a:ahLst/>
                  <a:cxnLst>
                    <a:cxn ang="0">
                      <a:pos x="connsiteX0" y="connsiteY0"/>
                    </a:cxn>
                    <a:cxn ang="0">
                      <a:pos x="connsiteX1" y="connsiteY1"/>
                    </a:cxn>
                    <a:cxn ang="0">
                      <a:pos x="connsiteX2" y="connsiteY2"/>
                    </a:cxn>
                    <a:cxn ang="0">
                      <a:pos x="connsiteX3" y="connsiteY3"/>
                    </a:cxn>
                  </a:cxnLst>
                  <a:rect l="l" t="t" r="r" b="b"/>
                  <a:pathLst>
                    <a:path w="85534" h="180308">
                      <a:moveTo>
                        <a:pt x="0" y="0"/>
                      </a:moveTo>
                      <a:lnTo>
                        <a:pt x="85535" y="0"/>
                      </a:lnTo>
                      <a:lnTo>
                        <a:pt x="85535" y="180308"/>
                      </a:lnTo>
                      <a:lnTo>
                        <a:pt x="0" y="180308"/>
                      </a:lnTo>
                      <a:close/>
                    </a:path>
                  </a:pathLst>
                </a:custGeom>
                <a:solidFill>
                  <a:srgbClr val="FFFFFF"/>
                </a:solid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CF42692C-D01F-4BF3-BFFA-C939EFD94720}"/>
                    </a:ext>
                  </a:extLst>
                </p:cNvPr>
                <p:cNvSpPr/>
                <p:nvPr/>
              </p:nvSpPr>
              <p:spPr>
                <a:xfrm>
                  <a:off x="7313008" y="3763708"/>
                  <a:ext cx="505015" cy="6953"/>
                </a:xfrm>
                <a:custGeom>
                  <a:avLst/>
                  <a:gdLst>
                    <a:gd name="connsiteX0" fmla="*/ 504992 w 505015"/>
                    <a:gd name="connsiteY0" fmla="*/ 3478 h 6953"/>
                    <a:gd name="connsiteX1" fmla="*/ 252485 w 505015"/>
                    <a:gd name="connsiteY1" fmla="*/ 6907 h 6953"/>
                    <a:gd name="connsiteX2" fmla="*/ -23 w 505015"/>
                    <a:gd name="connsiteY2" fmla="*/ 3478 h 6953"/>
                    <a:gd name="connsiteX3" fmla="*/ 252485 w 505015"/>
                    <a:gd name="connsiteY3" fmla="*/ -46 h 6953"/>
                    <a:gd name="connsiteX4" fmla="*/ 504992 w 505015"/>
                    <a:gd name="connsiteY4" fmla="*/ 3478 h 69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5015" h="6953">
                      <a:moveTo>
                        <a:pt x="504992" y="3478"/>
                      </a:moveTo>
                      <a:cubicBezTo>
                        <a:pt x="504992" y="5383"/>
                        <a:pt x="391931" y="6907"/>
                        <a:pt x="252485" y="6907"/>
                      </a:cubicBezTo>
                      <a:cubicBezTo>
                        <a:pt x="113038" y="6907"/>
                        <a:pt x="-23" y="5383"/>
                        <a:pt x="-23" y="3478"/>
                      </a:cubicBezTo>
                      <a:cubicBezTo>
                        <a:pt x="-23" y="1573"/>
                        <a:pt x="112944" y="-46"/>
                        <a:pt x="252485" y="-46"/>
                      </a:cubicBezTo>
                      <a:cubicBezTo>
                        <a:pt x="392026" y="-46"/>
                        <a:pt x="504992" y="1573"/>
                        <a:pt x="504992" y="3478"/>
                      </a:cubicBezTo>
                      <a:close/>
                    </a:path>
                  </a:pathLst>
                </a:custGeom>
                <a:solidFill>
                  <a:srgbClr val="E0E0E0"/>
                </a:solidFill>
                <a:ln w="9525"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D71C2885-CB2F-453F-8A04-F5C33BAB95C6}"/>
                    </a:ext>
                  </a:extLst>
                </p:cNvPr>
                <p:cNvSpPr/>
                <p:nvPr/>
              </p:nvSpPr>
              <p:spPr>
                <a:xfrm>
                  <a:off x="3200780" y="3880103"/>
                  <a:ext cx="5484399" cy="4952"/>
                </a:xfrm>
                <a:custGeom>
                  <a:avLst/>
                  <a:gdLst>
                    <a:gd name="connsiteX0" fmla="*/ 5484377 w 5484399"/>
                    <a:gd name="connsiteY0" fmla="*/ 2430 h 4952"/>
                    <a:gd name="connsiteX1" fmla="*/ 2742320 w 5484399"/>
                    <a:gd name="connsiteY1" fmla="*/ 4907 h 4952"/>
                    <a:gd name="connsiteX2" fmla="*/ -23 w 5484399"/>
                    <a:gd name="connsiteY2" fmla="*/ 2430 h 4952"/>
                    <a:gd name="connsiteX3" fmla="*/ 2742320 w 5484399"/>
                    <a:gd name="connsiteY3" fmla="*/ -46 h 4952"/>
                    <a:gd name="connsiteX4" fmla="*/ 5484377 w 5484399"/>
                    <a:gd name="connsiteY4" fmla="*/ 2430 h 4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84399" h="4952">
                      <a:moveTo>
                        <a:pt x="5484377" y="2430"/>
                      </a:moveTo>
                      <a:cubicBezTo>
                        <a:pt x="5484377" y="3859"/>
                        <a:pt x="4256509" y="4907"/>
                        <a:pt x="2742320" y="4907"/>
                      </a:cubicBezTo>
                      <a:cubicBezTo>
                        <a:pt x="1228131" y="4907"/>
                        <a:pt x="-23" y="3859"/>
                        <a:pt x="-23" y="2430"/>
                      </a:cubicBezTo>
                      <a:cubicBezTo>
                        <a:pt x="-23" y="1001"/>
                        <a:pt x="1227559" y="-46"/>
                        <a:pt x="2742320" y="-46"/>
                      </a:cubicBezTo>
                      <a:cubicBezTo>
                        <a:pt x="4257081" y="-46"/>
                        <a:pt x="5484377" y="1097"/>
                        <a:pt x="5484377" y="2430"/>
                      </a:cubicBezTo>
                      <a:close/>
                    </a:path>
                  </a:pathLst>
                </a:custGeom>
                <a:solidFill>
                  <a:srgbClr val="E0E0E0"/>
                </a:solidFill>
                <a:ln w="9525" cap="flat">
                  <a:noFill/>
                  <a:prstDash val="solid"/>
                  <a:miter/>
                </a:ln>
              </p:spPr>
              <p:txBody>
                <a:bodyPr rtlCol="0" anchor="ctr"/>
                <a:lstStyle/>
                <a:p>
                  <a:endParaRPr lang="en-US"/>
                </a:p>
              </p:txBody>
            </p:sp>
            <p:sp>
              <p:nvSpPr>
                <p:cNvPr id="138" name="Freeform: Shape 137">
                  <a:extLst>
                    <a:ext uri="{FF2B5EF4-FFF2-40B4-BE49-F238E27FC236}">
                      <a16:creationId xmlns:a16="http://schemas.microsoft.com/office/drawing/2014/main" id="{1D51BA77-8F24-46DB-B72E-540F516D6671}"/>
                    </a:ext>
                  </a:extLst>
                </p:cNvPr>
                <p:cNvSpPr/>
                <p:nvPr/>
              </p:nvSpPr>
              <p:spPr>
                <a:xfrm>
                  <a:off x="3125758" y="2165292"/>
                  <a:ext cx="584342" cy="145281"/>
                </a:xfrm>
                <a:custGeom>
                  <a:avLst/>
                  <a:gdLst>
                    <a:gd name="connsiteX0" fmla="*/ 584015 w 584342"/>
                    <a:gd name="connsiteY0" fmla="*/ 139616 h 145281"/>
                    <a:gd name="connsiteX1" fmla="*/ 507815 w 584342"/>
                    <a:gd name="connsiteY1" fmla="*/ 77798 h 145281"/>
                    <a:gd name="connsiteX2" fmla="*/ 458856 w 584342"/>
                    <a:gd name="connsiteY2" fmla="*/ 73512 h 145281"/>
                    <a:gd name="connsiteX3" fmla="*/ 378942 w 584342"/>
                    <a:gd name="connsiteY3" fmla="*/ 4456 h 145281"/>
                    <a:gd name="connsiteX4" fmla="*/ 302742 w 584342"/>
                    <a:gd name="connsiteY4" fmla="*/ 15314 h 145281"/>
                    <a:gd name="connsiteX5" fmla="*/ 228828 w 584342"/>
                    <a:gd name="connsiteY5" fmla="*/ 43889 h 145281"/>
                    <a:gd name="connsiteX6" fmla="*/ 160343 w 584342"/>
                    <a:gd name="connsiteY6" fmla="*/ 48080 h 145281"/>
                    <a:gd name="connsiteX7" fmla="*/ 123386 w 584342"/>
                    <a:gd name="connsiteY7" fmla="*/ 84085 h 145281"/>
                    <a:gd name="connsiteX8" fmla="*/ 75189 w 584342"/>
                    <a:gd name="connsiteY8" fmla="*/ 97230 h 145281"/>
                    <a:gd name="connsiteX9" fmla="*/ 25469 w 584342"/>
                    <a:gd name="connsiteY9" fmla="*/ 105326 h 145281"/>
                    <a:gd name="connsiteX10" fmla="*/ 609 w 584342"/>
                    <a:gd name="connsiteY10" fmla="*/ 145235 h 145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4342" h="145281">
                      <a:moveTo>
                        <a:pt x="584015" y="139616"/>
                      </a:moveTo>
                      <a:cubicBezTo>
                        <a:pt x="588492" y="107231"/>
                        <a:pt x="542772" y="80561"/>
                        <a:pt x="507815" y="77798"/>
                      </a:cubicBezTo>
                      <a:cubicBezTo>
                        <a:pt x="491432" y="76465"/>
                        <a:pt x="474382" y="78941"/>
                        <a:pt x="458856" y="73512"/>
                      </a:cubicBezTo>
                      <a:cubicBezTo>
                        <a:pt x="425233" y="61796"/>
                        <a:pt x="411803" y="18267"/>
                        <a:pt x="378942" y="4456"/>
                      </a:cubicBezTo>
                      <a:cubicBezTo>
                        <a:pt x="354367" y="-5926"/>
                        <a:pt x="326078" y="3313"/>
                        <a:pt x="302742" y="15314"/>
                      </a:cubicBezTo>
                      <a:cubicBezTo>
                        <a:pt x="279405" y="27316"/>
                        <a:pt x="255117" y="42365"/>
                        <a:pt x="228828" y="43889"/>
                      </a:cubicBezTo>
                      <a:cubicBezTo>
                        <a:pt x="205682" y="45318"/>
                        <a:pt x="180536" y="36746"/>
                        <a:pt x="160343" y="48080"/>
                      </a:cubicBezTo>
                      <a:cubicBezTo>
                        <a:pt x="145198" y="56462"/>
                        <a:pt x="137292" y="73893"/>
                        <a:pt x="123386" y="84085"/>
                      </a:cubicBezTo>
                      <a:cubicBezTo>
                        <a:pt x="108931" y="93040"/>
                        <a:pt x="92188" y="97606"/>
                        <a:pt x="75189" y="97230"/>
                      </a:cubicBezTo>
                      <a:cubicBezTo>
                        <a:pt x="58253" y="96768"/>
                        <a:pt x="41383" y="99515"/>
                        <a:pt x="25469" y="105326"/>
                      </a:cubicBezTo>
                      <a:cubicBezTo>
                        <a:pt x="10134" y="112374"/>
                        <a:pt x="-3106" y="128567"/>
                        <a:pt x="609" y="145235"/>
                      </a:cubicBezTo>
                      <a:close/>
                    </a:path>
                  </a:pathLst>
                </a:custGeom>
                <a:solidFill>
                  <a:srgbClr val="F5F5F5"/>
                </a:solidFill>
                <a:ln w="9525" cap="flat">
                  <a:noFill/>
                  <a:prstDash val="solid"/>
                  <a:miter/>
                </a:ln>
              </p:spPr>
              <p:txBody>
                <a:bodyPr rtlCol="0" anchor="ctr"/>
                <a:lstStyle/>
                <a:p>
                  <a:endParaRPr lang="en-US"/>
                </a:p>
              </p:txBody>
            </p:sp>
            <p:sp>
              <p:nvSpPr>
                <p:cNvPr id="139" name="Freeform: Shape 138">
                  <a:extLst>
                    <a:ext uri="{FF2B5EF4-FFF2-40B4-BE49-F238E27FC236}">
                      <a16:creationId xmlns:a16="http://schemas.microsoft.com/office/drawing/2014/main" id="{BDDC2561-4D1B-4419-B1B0-7EA49A1F3225}"/>
                    </a:ext>
                  </a:extLst>
                </p:cNvPr>
                <p:cNvSpPr/>
                <p:nvPr/>
              </p:nvSpPr>
              <p:spPr>
                <a:xfrm>
                  <a:off x="4442643" y="1629457"/>
                  <a:ext cx="584752" cy="145239"/>
                </a:xfrm>
                <a:custGeom>
                  <a:avLst/>
                  <a:gdLst>
                    <a:gd name="connsiteX0" fmla="*/ 584437 w 584752"/>
                    <a:gd name="connsiteY0" fmla="*/ 139669 h 145239"/>
                    <a:gd name="connsiteX1" fmla="*/ 508237 w 584752"/>
                    <a:gd name="connsiteY1" fmla="*/ 77756 h 145239"/>
                    <a:gd name="connsiteX2" fmla="*/ 459279 w 584752"/>
                    <a:gd name="connsiteY2" fmla="*/ 73565 h 145239"/>
                    <a:gd name="connsiteX3" fmla="*/ 379269 w 584752"/>
                    <a:gd name="connsiteY3" fmla="*/ 4414 h 145239"/>
                    <a:gd name="connsiteX4" fmla="*/ 302592 w 584752"/>
                    <a:gd name="connsiteY4" fmla="*/ 15272 h 145239"/>
                    <a:gd name="connsiteX5" fmla="*/ 228678 w 584752"/>
                    <a:gd name="connsiteY5" fmla="*/ 43847 h 145239"/>
                    <a:gd name="connsiteX6" fmla="*/ 160194 w 584752"/>
                    <a:gd name="connsiteY6" fmla="*/ 48038 h 145239"/>
                    <a:gd name="connsiteX7" fmla="*/ 123332 w 584752"/>
                    <a:gd name="connsiteY7" fmla="*/ 84138 h 145239"/>
                    <a:gd name="connsiteX8" fmla="*/ 75040 w 584752"/>
                    <a:gd name="connsiteY8" fmla="*/ 97187 h 145239"/>
                    <a:gd name="connsiteX9" fmla="*/ 25320 w 584752"/>
                    <a:gd name="connsiteY9" fmla="*/ 105284 h 145239"/>
                    <a:gd name="connsiteX10" fmla="*/ 459 w 584752"/>
                    <a:gd name="connsiteY10" fmla="*/ 145193 h 14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4752" h="145239">
                      <a:moveTo>
                        <a:pt x="584437" y="139669"/>
                      </a:moveTo>
                      <a:cubicBezTo>
                        <a:pt x="588819" y="107189"/>
                        <a:pt x="543099" y="80519"/>
                        <a:pt x="508237" y="77756"/>
                      </a:cubicBezTo>
                      <a:cubicBezTo>
                        <a:pt x="491854" y="76423"/>
                        <a:pt x="474804" y="78899"/>
                        <a:pt x="459279" y="73565"/>
                      </a:cubicBezTo>
                      <a:cubicBezTo>
                        <a:pt x="425560" y="61754"/>
                        <a:pt x="411654" y="18320"/>
                        <a:pt x="379269" y="4414"/>
                      </a:cubicBezTo>
                      <a:cubicBezTo>
                        <a:pt x="354694" y="-5873"/>
                        <a:pt x="326405" y="3271"/>
                        <a:pt x="302592" y="15272"/>
                      </a:cubicBezTo>
                      <a:cubicBezTo>
                        <a:pt x="278780" y="27274"/>
                        <a:pt x="254967" y="42323"/>
                        <a:pt x="228678" y="43847"/>
                      </a:cubicBezTo>
                      <a:cubicBezTo>
                        <a:pt x="205533" y="45371"/>
                        <a:pt x="180387" y="36799"/>
                        <a:pt x="160194" y="48038"/>
                      </a:cubicBezTo>
                      <a:cubicBezTo>
                        <a:pt x="145144" y="56516"/>
                        <a:pt x="137238" y="73851"/>
                        <a:pt x="123332" y="84138"/>
                      </a:cubicBezTo>
                      <a:cubicBezTo>
                        <a:pt x="108840" y="93077"/>
                        <a:pt x="92062" y="97611"/>
                        <a:pt x="75040" y="97187"/>
                      </a:cubicBezTo>
                      <a:cubicBezTo>
                        <a:pt x="58111" y="96828"/>
                        <a:pt x="41260" y="99572"/>
                        <a:pt x="25320" y="105284"/>
                      </a:cubicBezTo>
                      <a:cubicBezTo>
                        <a:pt x="9984" y="112332"/>
                        <a:pt x="-2684" y="128620"/>
                        <a:pt x="459" y="145193"/>
                      </a:cubicBezTo>
                      <a:close/>
                    </a:path>
                  </a:pathLst>
                </a:custGeom>
                <a:solidFill>
                  <a:srgbClr val="F5F5F5"/>
                </a:solidFill>
                <a:ln w="9525" cap="flat">
                  <a:noFill/>
                  <a:prstDash val="solid"/>
                  <a:miter/>
                </a:ln>
              </p:spPr>
              <p:txBody>
                <a:bodyPr rtlCol="0" anchor="ctr"/>
                <a:lstStyle/>
                <a:p>
                  <a:endParaRPr lang="en-US"/>
                </a:p>
              </p:txBody>
            </p:sp>
            <p:sp>
              <p:nvSpPr>
                <p:cNvPr id="140" name="Freeform: Shape 139">
                  <a:extLst>
                    <a:ext uri="{FF2B5EF4-FFF2-40B4-BE49-F238E27FC236}">
                      <a16:creationId xmlns:a16="http://schemas.microsoft.com/office/drawing/2014/main" id="{D5264813-1A3C-4CB2-923C-3440791E75E8}"/>
                    </a:ext>
                  </a:extLst>
                </p:cNvPr>
                <p:cNvSpPr/>
                <p:nvPr/>
              </p:nvSpPr>
              <p:spPr>
                <a:xfrm>
                  <a:off x="6936193" y="1614842"/>
                  <a:ext cx="584764" cy="145281"/>
                </a:xfrm>
                <a:custGeom>
                  <a:avLst/>
                  <a:gdLst>
                    <a:gd name="connsiteX0" fmla="*/ 584437 w 584764"/>
                    <a:gd name="connsiteY0" fmla="*/ 139616 h 145281"/>
                    <a:gd name="connsiteX1" fmla="*/ 508237 w 584764"/>
                    <a:gd name="connsiteY1" fmla="*/ 77703 h 145281"/>
                    <a:gd name="connsiteX2" fmla="*/ 459279 w 584764"/>
                    <a:gd name="connsiteY2" fmla="*/ 73512 h 145281"/>
                    <a:gd name="connsiteX3" fmla="*/ 379269 w 584764"/>
                    <a:gd name="connsiteY3" fmla="*/ 4456 h 145281"/>
                    <a:gd name="connsiteX4" fmla="*/ 302592 w 584764"/>
                    <a:gd name="connsiteY4" fmla="*/ 15314 h 145281"/>
                    <a:gd name="connsiteX5" fmla="*/ 228678 w 584764"/>
                    <a:gd name="connsiteY5" fmla="*/ 43889 h 145281"/>
                    <a:gd name="connsiteX6" fmla="*/ 160194 w 584764"/>
                    <a:gd name="connsiteY6" fmla="*/ 48080 h 145281"/>
                    <a:gd name="connsiteX7" fmla="*/ 123332 w 584764"/>
                    <a:gd name="connsiteY7" fmla="*/ 84085 h 145281"/>
                    <a:gd name="connsiteX8" fmla="*/ 75040 w 584764"/>
                    <a:gd name="connsiteY8" fmla="*/ 97134 h 145281"/>
                    <a:gd name="connsiteX9" fmla="*/ 25319 w 584764"/>
                    <a:gd name="connsiteY9" fmla="*/ 105326 h 145281"/>
                    <a:gd name="connsiteX10" fmla="*/ 459 w 584764"/>
                    <a:gd name="connsiteY10" fmla="*/ 145235 h 145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4764" h="145281">
                      <a:moveTo>
                        <a:pt x="584437" y="139616"/>
                      </a:moveTo>
                      <a:cubicBezTo>
                        <a:pt x="588914" y="107231"/>
                        <a:pt x="543099" y="80465"/>
                        <a:pt x="508237" y="77703"/>
                      </a:cubicBezTo>
                      <a:cubicBezTo>
                        <a:pt x="491854" y="76370"/>
                        <a:pt x="474805" y="78941"/>
                        <a:pt x="459279" y="73512"/>
                      </a:cubicBezTo>
                      <a:cubicBezTo>
                        <a:pt x="425560" y="61796"/>
                        <a:pt x="412130" y="18267"/>
                        <a:pt x="379269" y="4456"/>
                      </a:cubicBezTo>
                      <a:cubicBezTo>
                        <a:pt x="354694" y="-5926"/>
                        <a:pt x="326405" y="3313"/>
                        <a:pt x="302592" y="15314"/>
                      </a:cubicBezTo>
                      <a:cubicBezTo>
                        <a:pt x="278780" y="27316"/>
                        <a:pt x="254967" y="42365"/>
                        <a:pt x="228678" y="43889"/>
                      </a:cubicBezTo>
                      <a:cubicBezTo>
                        <a:pt x="205533" y="45318"/>
                        <a:pt x="180387" y="36746"/>
                        <a:pt x="160194" y="48080"/>
                      </a:cubicBezTo>
                      <a:cubicBezTo>
                        <a:pt x="145144" y="56462"/>
                        <a:pt x="137239" y="73893"/>
                        <a:pt x="123332" y="84085"/>
                      </a:cubicBezTo>
                      <a:cubicBezTo>
                        <a:pt x="108858" y="93065"/>
                        <a:pt x="92067" y="97602"/>
                        <a:pt x="75040" y="97134"/>
                      </a:cubicBezTo>
                      <a:cubicBezTo>
                        <a:pt x="58102" y="96760"/>
                        <a:pt x="41242" y="99537"/>
                        <a:pt x="25319" y="105326"/>
                      </a:cubicBezTo>
                      <a:cubicBezTo>
                        <a:pt x="9984" y="112374"/>
                        <a:pt x="-2684" y="128567"/>
                        <a:pt x="459" y="145235"/>
                      </a:cubicBezTo>
                      <a:close/>
                    </a:path>
                  </a:pathLst>
                </a:custGeom>
                <a:solidFill>
                  <a:srgbClr val="F5F5F5"/>
                </a:solidFill>
                <a:ln w="9525" cap="flat">
                  <a:noFill/>
                  <a:prstDash val="solid"/>
                  <a:miter/>
                </a:ln>
              </p:spPr>
              <p:txBody>
                <a:bodyPr rtlCol="0" anchor="ctr"/>
                <a:lstStyle/>
                <a:p>
                  <a:endParaRPr lang="en-US"/>
                </a:p>
              </p:txBody>
            </p:sp>
          </p:grpSp>
          <p:sp>
            <p:nvSpPr>
              <p:cNvPr id="141" name="Freeform: Shape 140">
                <a:extLst>
                  <a:ext uri="{FF2B5EF4-FFF2-40B4-BE49-F238E27FC236}">
                    <a16:creationId xmlns:a16="http://schemas.microsoft.com/office/drawing/2014/main" id="{9F006A4C-A18C-4D52-8533-326451D9E146}"/>
                  </a:ext>
                </a:extLst>
              </p:cNvPr>
              <p:cNvSpPr/>
              <p:nvPr/>
            </p:nvSpPr>
            <p:spPr>
              <a:xfrm>
                <a:off x="2738246" y="5407627"/>
                <a:ext cx="6629400" cy="4952"/>
              </a:xfrm>
              <a:custGeom>
                <a:avLst/>
                <a:gdLst>
                  <a:gd name="connsiteX0" fmla="*/ 6629377 w 6629400"/>
                  <a:gd name="connsiteY0" fmla="*/ 2430 h 4952"/>
                  <a:gd name="connsiteX1" fmla="*/ 3314677 w 6629400"/>
                  <a:gd name="connsiteY1" fmla="*/ 4907 h 4952"/>
                  <a:gd name="connsiteX2" fmla="*/ -23 w 6629400"/>
                  <a:gd name="connsiteY2" fmla="*/ 2430 h 4952"/>
                  <a:gd name="connsiteX3" fmla="*/ 3314677 w 6629400"/>
                  <a:gd name="connsiteY3" fmla="*/ -46 h 4952"/>
                  <a:gd name="connsiteX4" fmla="*/ 6629377 w 6629400"/>
                  <a:gd name="connsiteY4" fmla="*/ 2430 h 4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29400" h="4952">
                    <a:moveTo>
                      <a:pt x="6629377" y="2430"/>
                    </a:moveTo>
                    <a:cubicBezTo>
                      <a:pt x="6629377" y="3859"/>
                      <a:pt x="5145287" y="4907"/>
                      <a:pt x="3314677" y="4907"/>
                    </a:cubicBezTo>
                    <a:cubicBezTo>
                      <a:pt x="1484067" y="4907"/>
                      <a:pt x="-23" y="3859"/>
                      <a:pt x="-23" y="2430"/>
                    </a:cubicBezTo>
                    <a:cubicBezTo>
                      <a:pt x="-23" y="1002"/>
                      <a:pt x="1483686" y="-46"/>
                      <a:pt x="3314677" y="-46"/>
                    </a:cubicBezTo>
                    <a:cubicBezTo>
                      <a:pt x="5145668" y="-46"/>
                      <a:pt x="6629377" y="1097"/>
                      <a:pt x="6629377" y="2430"/>
                    </a:cubicBezTo>
                    <a:close/>
                  </a:path>
                </a:pathLst>
              </a:custGeom>
              <a:solidFill>
                <a:srgbClr val="263238"/>
              </a:solidFill>
              <a:ln w="9525" cap="flat">
                <a:noFill/>
                <a:prstDash val="solid"/>
                <a:miter/>
              </a:ln>
            </p:spPr>
            <p:txBody>
              <a:bodyPr rtlCol="0" anchor="ctr"/>
              <a:lstStyle/>
              <a:p>
                <a:endParaRPr lang="en-US"/>
              </a:p>
            </p:txBody>
          </p:sp>
          <p:grpSp>
            <p:nvGrpSpPr>
              <p:cNvPr id="142" name="Graphic 4">
                <a:extLst>
                  <a:ext uri="{FF2B5EF4-FFF2-40B4-BE49-F238E27FC236}">
                    <a16:creationId xmlns:a16="http://schemas.microsoft.com/office/drawing/2014/main" id="{DE1B5022-47E5-4980-8B71-1041300D2CFC}"/>
                  </a:ext>
                </a:extLst>
              </p:cNvPr>
              <p:cNvGrpSpPr/>
              <p:nvPr/>
            </p:nvGrpSpPr>
            <p:grpSpPr>
              <a:xfrm>
                <a:off x="2519171" y="1002029"/>
                <a:ext cx="6936852" cy="4413581"/>
                <a:chOff x="2519171" y="1002029"/>
                <a:chExt cx="6936852" cy="4413581"/>
              </a:xfrm>
            </p:grpSpPr>
            <p:sp>
              <p:nvSpPr>
                <p:cNvPr id="143" name="Freeform: Shape 142">
                  <a:extLst>
                    <a:ext uri="{FF2B5EF4-FFF2-40B4-BE49-F238E27FC236}">
                      <a16:creationId xmlns:a16="http://schemas.microsoft.com/office/drawing/2014/main" id="{BC1E31DE-BB5E-441A-8576-F30A4E91FF6B}"/>
                    </a:ext>
                  </a:extLst>
                </p:cNvPr>
                <p:cNvSpPr/>
                <p:nvPr/>
              </p:nvSpPr>
              <p:spPr>
                <a:xfrm>
                  <a:off x="3121437" y="4450079"/>
                  <a:ext cx="1114901" cy="724757"/>
                </a:xfrm>
                <a:custGeom>
                  <a:avLst/>
                  <a:gdLst>
                    <a:gd name="connsiteX0" fmla="*/ 0 w 1114901"/>
                    <a:gd name="connsiteY0" fmla="*/ 0 h 724757"/>
                    <a:gd name="connsiteX1" fmla="*/ 1114901 w 1114901"/>
                    <a:gd name="connsiteY1" fmla="*/ 0 h 724757"/>
                    <a:gd name="connsiteX2" fmla="*/ 1114901 w 1114901"/>
                    <a:gd name="connsiteY2" fmla="*/ 724757 h 724757"/>
                    <a:gd name="connsiteX3" fmla="*/ 0 w 1114901"/>
                    <a:gd name="connsiteY3" fmla="*/ 724757 h 724757"/>
                  </a:gdLst>
                  <a:ahLst/>
                  <a:cxnLst>
                    <a:cxn ang="0">
                      <a:pos x="connsiteX0" y="connsiteY0"/>
                    </a:cxn>
                    <a:cxn ang="0">
                      <a:pos x="connsiteX1" y="connsiteY1"/>
                    </a:cxn>
                    <a:cxn ang="0">
                      <a:pos x="connsiteX2" y="connsiteY2"/>
                    </a:cxn>
                    <a:cxn ang="0">
                      <a:pos x="connsiteX3" y="connsiteY3"/>
                    </a:cxn>
                  </a:cxnLst>
                  <a:rect l="l" t="t" r="r" b="b"/>
                  <a:pathLst>
                    <a:path w="1114901" h="724757">
                      <a:moveTo>
                        <a:pt x="0" y="0"/>
                      </a:moveTo>
                      <a:lnTo>
                        <a:pt x="1114901" y="0"/>
                      </a:lnTo>
                      <a:lnTo>
                        <a:pt x="1114901" y="724757"/>
                      </a:lnTo>
                      <a:lnTo>
                        <a:pt x="0" y="724757"/>
                      </a:lnTo>
                      <a:close/>
                    </a:path>
                  </a:pathLst>
                </a:custGeom>
                <a:solidFill>
                  <a:srgbClr val="FF725E"/>
                </a:solidFill>
                <a:ln w="9525" cap="flat">
                  <a:noFill/>
                  <a:prstDash val="solid"/>
                  <a:miter/>
                </a:ln>
              </p:spPr>
              <p:txBody>
                <a:bodyPr rtlCol="0" anchor="ctr"/>
                <a:lstStyle/>
                <a:p>
                  <a:endParaRPr lang="en-US"/>
                </a:p>
              </p:txBody>
            </p:sp>
            <p:sp>
              <p:nvSpPr>
                <p:cNvPr id="144" name="Freeform: Shape 143">
                  <a:extLst>
                    <a:ext uri="{FF2B5EF4-FFF2-40B4-BE49-F238E27FC236}">
                      <a16:creationId xmlns:a16="http://schemas.microsoft.com/office/drawing/2014/main" id="{BB6C1864-F1C7-470B-A2B1-10BA63EB1173}"/>
                    </a:ext>
                  </a:extLst>
                </p:cNvPr>
                <p:cNvSpPr/>
                <p:nvPr/>
              </p:nvSpPr>
              <p:spPr>
                <a:xfrm>
                  <a:off x="3121151" y="4450079"/>
                  <a:ext cx="1115377" cy="724947"/>
                </a:xfrm>
                <a:custGeom>
                  <a:avLst/>
                  <a:gdLst>
                    <a:gd name="connsiteX0" fmla="*/ 1115355 w 1115377"/>
                    <a:gd name="connsiteY0" fmla="*/ 724901 h 724947"/>
                    <a:gd name="connsiteX1" fmla="*/ -23 w 1115377"/>
                    <a:gd name="connsiteY1" fmla="*/ 724901 h 724947"/>
                    <a:gd name="connsiteX2" fmla="*/ -23 w 1115377"/>
                    <a:gd name="connsiteY2" fmla="*/ -46 h 724947"/>
                    <a:gd name="connsiteX3" fmla="*/ 1115355 w 1115377"/>
                    <a:gd name="connsiteY3" fmla="*/ -46 h 724947"/>
                    <a:gd name="connsiteX4" fmla="*/ 929 w 1115377"/>
                    <a:gd name="connsiteY4" fmla="*/ 724425 h 724947"/>
                    <a:gd name="connsiteX5" fmla="*/ 1115355 w 1115377"/>
                    <a:gd name="connsiteY5" fmla="*/ 724425 h 724947"/>
                    <a:gd name="connsiteX6" fmla="*/ 1115355 w 1115377"/>
                    <a:gd name="connsiteY6" fmla="*/ -46 h 724947"/>
                    <a:gd name="connsiteX7" fmla="*/ 929 w 1115377"/>
                    <a:gd name="connsiteY7" fmla="*/ -46 h 724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5377" h="724947">
                      <a:moveTo>
                        <a:pt x="1115355" y="724901"/>
                      </a:moveTo>
                      <a:lnTo>
                        <a:pt x="-23" y="724901"/>
                      </a:lnTo>
                      <a:lnTo>
                        <a:pt x="-23" y="-46"/>
                      </a:lnTo>
                      <a:lnTo>
                        <a:pt x="1115355" y="-46"/>
                      </a:lnTo>
                      <a:close/>
                      <a:moveTo>
                        <a:pt x="929" y="724425"/>
                      </a:moveTo>
                      <a:lnTo>
                        <a:pt x="1115355" y="724425"/>
                      </a:lnTo>
                      <a:lnTo>
                        <a:pt x="1115355" y="-46"/>
                      </a:lnTo>
                      <a:lnTo>
                        <a:pt x="929" y="-46"/>
                      </a:lnTo>
                      <a:close/>
                    </a:path>
                  </a:pathLst>
                </a:custGeom>
                <a:solidFill>
                  <a:srgbClr val="263238"/>
                </a:solidFill>
                <a:ln w="9525" cap="flat">
                  <a:noFill/>
                  <a:prstDash val="solid"/>
                  <a:miter/>
                </a:ln>
              </p:spPr>
              <p:txBody>
                <a:bodyPr rtlCol="0" anchor="ctr"/>
                <a:lstStyle/>
                <a:p>
                  <a:endParaRPr lang="en-US"/>
                </a:p>
              </p:txBody>
            </p:sp>
            <p:sp>
              <p:nvSpPr>
                <p:cNvPr id="145" name="Freeform: Shape 144">
                  <a:extLst>
                    <a:ext uri="{FF2B5EF4-FFF2-40B4-BE49-F238E27FC236}">
                      <a16:creationId xmlns:a16="http://schemas.microsoft.com/office/drawing/2014/main" id="{902714F8-5006-45B3-AB71-E70416403693}"/>
                    </a:ext>
                  </a:extLst>
                </p:cNvPr>
                <p:cNvSpPr/>
                <p:nvPr/>
              </p:nvSpPr>
              <p:spPr>
                <a:xfrm>
                  <a:off x="3121437" y="4450079"/>
                  <a:ext cx="1114901" cy="724757"/>
                </a:xfrm>
                <a:custGeom>
                  <a:avLst/>
                  <a:gdLst>
                    <a:gd name="connsiteX0" fmla="*/ 0 w 1114901"/>
                    <a:gd name="connsiteY0" fmla="*/ 0 h 724757"/>
                    <a:gd name="connsiteX1" fmla="*/ 1114901 w 1114901"/>
                    <a:gd name="connsiteY1" fmla="*/ 0 h 724757"/>
                    <a:gd name="connsiteX2" fmla="*/ 1114901 w 1114901"/>
                    <a:gd name="connsiteY2" fmla="*/ 724757 h 724757"/>
                    <a:gd name="connsiteX3" fmla="*/ 0 w 1114901"/>
                    <a:gd name="connsiteY3" fmla="*/ 724757 h 724757"/>
                  </a:gdLst>
                  <a:ahLst/>
                  <a:cxnLst>
                    <a:cxn ang="0">
                      <a:pos x="connsiteX0" y="connsiteY0"/>
                    </a:cxn>
                    <a:cxn ang="0">
                      <a:pos x="connsiteX1" y="connsiteY1"/>
                    </a:cxn>
                    <a:cxn ang="0">
                      <a:pos x="connsiteX2" y="connsiteY2"/>
                    </a:cxn>
                    <a:cxn ang="0">
                      <a:pos x="connsiteX3" y="connsiteY3"/>
                    </a:cxn>
                  </a:cxnLst>
                  <a:rect l="l" t="t" r="r" b="b"/>
                  <a:pathLst>
                    <a:path w="1114901" h="724757">
                      <a:moveTo>
                        <a:pt x="0" y="0"/>
                      </a:moveTo>
                      <a:lnTo>
                        <a:pt x="1114901" y="0"/>
                      </a:lnTo>
                      <a:lnTo>
                        <a:pt x="1114901" y="724757"/>
                      </a:lnTo>
                      <a:lnTo>
                        <a:pt x="0" y="724757"/>
                      </a:lnTo>
                      <a:close/>
                    </a:path>
                  </a:pathLst>
                </a:custGeom>
                <a:solidFill>
                  <a:srgbClr val="000000"/>
                </a:solidFill>
                <a:ln w="9525" cap="flat">
                  <a:noFill/>
                  <a:prstDash val="solid"/>
                  <a:miter/>
                </a:ln>
              </p:spPr>
              <p:txBody>
                <a:bodyPr rtlCol="0" anchor="ctr"/>
                <a:lstStyle/>
                <a:p>
                  <a:endParaRPr lang="en-US"/>
                </a:p>
              </p:txBody>
            </p:sp>
            <p:sp>
              <p:nvSpPr>
                <p:cNvPr id="146" name="Freeform: Shape 145">
                  <a:extLst>
                    <a:ext uri="{FF2B5EF4-FFF2-40B4-BE49-F238E27FC236}">
                      <a16:creationId xmlns:a16="http://schemas.microsoft.com/office/drawing/2014/main" id="{2B3476FF-5288-4D6E-BB35-414B227E6487}"/>
                    </a:ext>
                  </a:extLst>
                </p:cNvPr>
                <p:cNvSpPr/>
                <p:nvPr/>
              </p:nvSpPr>
              <p:spPr>
                <a:xfrm>
                  <a:off x="2837877" y="2625565"/>
                  <a:ext cx="6357461" cy="2551271"/>
                </a:xfrm>
                <a:custGeom>
                  <a:avLst/>
                  <a:gdLst>
                    <a:gd name="connsiteX0" fmla="*/ 6117694 w 6357461"/>
                    <a:gd name="connsiteY0" fmla="*/ -46 h 2551271"/>
                    <a:gd name="connsiteX1" fmla="*/ 239721 w 6357461"/>
                    <a:gd name="connsiteY1" fmla="*/ -46 h 2551271"/>
                    <a:gd name="connsiteX2" fmla="*/ -23 w 6357461"/>
                    <a:gd name="connsiteY2" fmla="*/ 188644 h 2551271"/>
                    <a:gd name="connsiteX3" fmla="*/ -23 w 6357461"/>
                    <a:gd name="connsiteY3" fmla="*/ 2362630 h 2551271"/>
                    <a:gd name="connsiteX4" fmla="*/ 239721 w 6357461"/>
                    <a:gd name="connsiteY4" fmla="*/ 2551225 h 2551271"/>
                    <a:gd name="connsiteX5" fmla="*/ 495277 w 6357461"/>
                    <a:gd name="connsiteY5" fmla="*/ 2551225 h 2551271"/>
                    <a:gd name="connsiteX6" fmla="*/ 741598 w 6357461"/>
                    <a:gd name="connsiteY6" fmla="*/ 1978396 h 2551271"/>
                    <a:gd name="connsiteX7" fmla="*/ 1314427 w 6357461"/>
                    <a:gd name="connsiteY7" fmla="*/ 2224716 h 2551271"/>
                    <a:gd name="connsiteX8" fmla="*/ 1314427 w 6357461"/>
                    <a:gd name="connsiteY8" fmla="*/ 2551225 h 2551271"/>
                    <a:gd name="connsiteX9" fmla="*/ 6117694 w 6357461"/>
                    <a:gd name="connsiteY9" fmla="*/ 2551225 h 2551271"/>
                    <a:gd name="connsiteX10" fmla="*/ 6357438 w 6357461"/>
                    <a:gd name="connsiteY10" fmla="*/ 2362630 h 2551271"/>
                    <a:gd name="connsiteX11" fmla="*/ 6357438 w 6357461"/>
                    <a:gd name="connsiteY11" fmla="*/ 188644 h 2551271"/>
                    <a:gd name="connsiteX12" fmla="*/ 6117694 w 6357461"/>
                    <a:gd name="connsiteY12" fmla="*/ -46 h 2551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7461" h="2551271">
                      <a:moveTo>
                        <a:pt x="6117694" y="-46"/>
                      </a:moveTo>
                      <a:lnTo>
                        <a:pt x="239721" y="-46"/>
                      </a:lnTo>
                      <a:cubicBezTo>
                        <a:pt x="107324" y="-46"/>
                        <a:pt x="-23" y="84441"/>
                        <a:pt x="-23" y="188644"/>
                      </a:cubicBezTo>
                      <a:lnTo>
                        <a:pt x="-23" y="2362630"/>
                      </a:lnTo>
                      <a:cubicBezTo>
                        <a:pt x="-23" y="2466738"/>
                        <a:pt x="107324" y="2551225"/>
                        <a:pt x="239721" y="2551225"/>
                      </a:cubicBezTo>
                      <a:lnTo>
                        <a:pt x="495277" y="2551225"/>
                      </a:lnTo>
                      <a:cubicBezTo>
                        <a:pt x="405114" y="2325023"/>
                        <a:pt x="515396" y="2068558"/>
                        <a:pt x="741598" y="1978396"/>
                      </a:cubicBezTo>
                      <a:cubicBezTo>
                        <a:pt x="967800" y="1888233"/>
                        <a:pt x="1224264" y="1998514"/>
                        <a:pt x="1314427" y="2224716"/>
                      </a:cubicBezTo>
                      <a:cubicBezTo>
                        <a:pt x="1356210" y="2329542"/>
                        <a:pt x="1356210" y="2446399"/>
                        <a:pt x="1314427" y="2551225"/>
                      </a:cubicBezTo>
                      <a:lnTo>
                        <a:pt x="6117694" y="2551225"/>
                      </a:lnTo>
                      <a:cubicBezTo>
                        <a:pt x="6250092" y="2551225"/>
                        <a:pt x="6357438" y="2466738"/>
                        <a:pt x="6357438" y="2362630"/>
                      </a:cubicBezTo>
                      <a:lnTo>
                        <a:pt x="6357438" y="188644"/>
                      </a:lnTo>
                      <a:cubicBezTo>
                        <a:pt x="6357438" y="84441"/>
                        <a:pt x="6250092" y="-46"/>
                        <a:pt x="6117694" y="-46"/>
                      </a:cubicBezTo>
                      <a:close/>
                    </a:path>
                  </a:pathLst>
                </a:custGeom>
                <a:solidFill>
                  <a:schemeClr val="accent3"/>
                </a:solid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3A44A51A-2FB2-40B6-82A6-38BB5B4696D1}"/>
                    </a:ext>
                  </a:extLst>
                </p:cNvPr>
                <p:cNvSpPr/>
                <p:nvPr/>
              </p:nvSpPr>
              <p:spPr>
                <a:xfrm>
                  <a:off x="5564980" y="2799492"/>
                  <a:ext cx="2353246" cy="1413891"/>
                </a:xfrm>
                <a:custGeom>
                  <a:avLst/>
                  <a:gdLst>
                    <a:gd name="connsiteX0" fmla="*/ 0 w 2353246"/>
                    <a:gd name="connsiteY0" fmla="*/ 0 h 1413891"/>
                    <a:gd name="connsiteX1" fmla="*/ 2353247 w 2353246"/>
                    <a:gd name="connsiteY1" fmla="*/ 0 h 1413891"/>
                    <a:gd name="connsiteX2" fmla="*/ 2353247 w 2353246"/>
                    <a:gd name="connsiteY2" fmla="*/ 1413891 h 1413891"/>
                    <a:gd name="connsiteX3" fmla="*/ 0 w 2353246"/>
                    <a:gd name="connsiteY3" fmla="*/ 1413891 h 1413891"/>
                  </a:gdLst>
                  <a:ahLst/>
                  <a:cxnLst>
                    <a:cxn ang="0">
                      <a:pos x="connsiteX0" y="connsiteY0"/>
                    </a:cxn>
                    <a:cxn ang="0">
                      <a:pos x="connsiteX1" y="connsiteY1"/>
                    </a:cxn>
                    <a:cxn ang="0">
                      <a:pos x="connsiteX2" y="connsiteY2"/>
                    </a:cxn>
                    <a:cxn ang="0">
                      <a:pos x="connsiteX3" y="connsiteY3"/>
                    </a:cxn>
                  </a:cxnLst>
                  <a:rect l="l" t="t" r="r" b="b"/>
                  <a:pathLst>
                    <a:path w="2353246" h="1413891">
                      <a:moveTo>
                        <a:pt x="0" y="0"/>
                      </a:moveTo>
                      <a:lnTo>
                        <a:pt x="2353247" y="0"/>
                      </a:lnTo>
                      <a:lnTo>
                        <a:pt x="2353247" y="1413891"/>
                      </a:lnTo>
                      <a:lnTo>
                        <a:pt x="0" y="1413891"/>
                      </a:lnTo>
                      <a:close/>
                    </a:path>
                  </a:pathLst>
                </a:custGeom>
                <a:solidFill>
                  <a:srgbClr val="455A64"/>
                </a:solidFill>
                <a:ln w="952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7DF56E10-52C2-4A54-8D67-E32A6EC097C4}"/>
                    </a:ext>
                  </a:extLst>
                </p:cNvPr>
                <p:cNvSpPr/>
                <p:nvPr/>
              </p:nvSpPr>
              <p:spPr>
                <a:xfrm>
                  <a:off x="2841973" y="2799778"/>
                  <a:ext cx="6357461" cy="4952"/>
                </a:xfrm>
                <a:custGeom>
                  <a:avLst/>
                  <a:gdLst>
                    <a:gd name="connsiteX0" fmla="*/ -23 w 6357461"/>
                    <a:gd name="connsiteY0" fmla="*/ 2430 h 4952"/>
                    <a:gd name="connsiteX1" fmla="*/ 3178565 w 6357461"/>
                    <a:gd name="connsiteY1" fmla="*/ -46 h 4952"/>
                    <a:gd name="connsiteX2" fmla="*/ 6357439 w 6357461"/>
                    <a:gd name="connsiteY2" fmla="*/ 2430 h 4952"/>
                    <a:gd name="connsiteX3" fmla="*/ 3178565 w 6357461"/>
                    <a:gd name="connsiteY3" fmla="*/ 4907 h 4952"/>
                    <a:gd name="connsiteX4" fmla="*/ -23 w 6357461"/>
                    <a:gd name="connsiteY4" fmla="*/ 2430 h 4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57461" h="4952">
                      <a:moveTo>
                        <a:pt x="-23" y="2430"/>
                      </a:moveTo>
                      <a:cubicBezTo>
                        <a:pt x="-23" y="1097"/>
                        <a:pt x="1423203" y="-46"/>
                        <a:pt x="3178565" y="-46"/>
                      </a:cubicBezTo>
                      <a:cubicBezTo>
                        <a:pt x="4933927" y="-46"/>
                        <a:pt x="6357439" y="1097"/>
                        <a:pt x="6357439" y="2430"/>
                      </a:cubicBezTo>
                      <a:cubicBezTo>
                        <a:pt x="6357439" y="3764"/>
                        <a:pt x="4934404" y="4907"/>
                        <a:pt x="3178565" y="4907"/>
                      </a:cubicBezTo>
                      <a:cubicBezTo>
                        <a:pt x="1422726" y="4907"/>
                        <a:pt x="-23" y="3383"/>
                        <a:pt x="-23" y="2430"/>
                      </a:cubicBezTo>
                      <a:close/>
                    </a:path>
                  </a:pathLst>
                </a:custGeom>
                <a:solidFill>
                  <a:srgbClr val="263238"/>
                </a:solidFill>
                <a:ln w="9525" cap="flat">
                  <a:noFill/>
                  <a:prstDash val="solid"/>
                  <a:miter/>
                </a:ln>
              </p:spPr>
              <p:txBody>
                <a:bodyPr rtlCol="0" anchor="ctr"/>
                <a:lstStyle/>
                <a:p>
                  <a:endParaRPr lang="en-US"/>
                </a:p>
              </p:txBody>
            </p:sp>
            <p:sp>
              <p:nvSpPr>
                <p:cNvPr id="149" name="Freeform: Shape 148">
                  <a:extLst>
                    <a:ext uri="{FF2B5EF4-FFF2-40B4-BE49-F238E27FC236}">
                      <a16:creationId xmlns:a16="http://schemas.microsoft.com/office/drawing/2014/main" id="{ED28B393-EE71-429D-8C4D-7BBADCACCDED}"/>
                    </a:ext>
                  </a:extLst>
                </p:cNvPr>
                <p:cNvSpPr/>
                <p:nvPr/>
              </p:nvSpPr>
              <p:spPr>
                <a:xfrm>
                  <a:off x="6040278" y="2533840"/>
                  <a:ext cx="1691544" cy="140112"/>
                </a:xfrm>
                <a:custGeom>
                  <a:avLst/>
                  <a:gdLst>
                    <a:gd name="connsiteX0" fmla="*/ 1621441 w 1691544"/>
                    <a:gd name="connsiteY0" fmla="*/ 0 h 140112"/>
                    <a:gd name="connsiteX1" fmla="*/ 1691545 w 1691544"/>
                    <a:gd name="connsiteY1" fmla="*/ 0 h 140112"/>
                    <a:gd name="connsiteX2" fmla="*/ 1691545 w 1691544"/>
                    <a:gd name="connsiteY2" fmla="*/ 140113 h 140112"/>
                    <a:gd name="connsiteX3" fmla="*/ 1621441 w 1691544"/>
                    <a:gd name="connsiteY3" fmla="*/ 140113 h 140112"/>
                    <a:gd name="connsiteX4" fmla="*/ 70104 w 1691544"/>
                    <a:gd name="connsiteY4" fmla="*/ 140113 h 140112"/>
                    <a:gd name="connsiteX5" fmla="*/ 0 w 1691544"/>
                    <a:gd name="connsiteY5" fmla="*/ 140113 h 140112"/>
                    <a:gd name="connsiteX6" fmla="*/ 0 w 1691544"/>
                    <a:gd name="connsiteY6" fmla="*/ 0 h 140112"/>
                    <a:gd name="connsiteX7" fmla="*/ 70104 w 1691544"/>
                    <a:gd name="connsiteY7" fmla="*/ 0 h 14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91544" h="140112">
                      <a:moveTo>
                        <a:pt x="1621441" y="0"/>
                      </a:moveTo>
                      <a:cubicBezTo>
                        <a:pt x="1660158" y="0"/>
                        <a:pt x="1691545" y="0"/>
                        <a:pt x="1691545" y="0"/>
                      </a:cubicBezTo>
                      <a:lnTo>
                        <a:pt x="1691545" y="140113"/>
                      </a:lnTo>
                      <a:cubicBezTo>
                        <a:pt x="1691545" y="140113"/>
                        <a:pt x="1660158" y="140113"/>
                        <a:pt x="1621441" y="140113"/>
                      </a:cubicBezTo>
                      <a:lnTo>
                        <a:pt x="70104" y="140113"/>
                      </a:lnTo>
                      <a:cubicBezTo>
                        <a:pt x="31387" y="140113"/>
                        <a:pt x="0" y="140113"/>
                        <a:pt x="0" y="140113"/>
                      </a:cubicBezTo>
                      <a:lnTo>
                        <a:pt x="0" y="0"/>
                      </a:lnTo>
                      <a:cubicBezTo>
                        <a:pt x="0" y="0"/>
                        <a:pt x="31387" y="0"/>
                        <a:pt x="70104" y="0"/>
                      </a:cubicBezTo>
                      <a:close/>
                    </a:path>
                  </a:pathLst>
                </a:custGeom>
                <a:solidFill>
                  <a:schemeClr val="accent3"/>
                </a:solidFill>
                <a:ln w="9525" cap="flat">
                  <a:noFill/>
                  <a:prstDash val="solid"/>
                  <a:miter/>
                </a:ln>
              </p:spPr>
              <p:txBody>
                <a:bodyPr rtlCol="0" anchor="ctr"/>
                <a:lstStyle/>
                <a:p>
                  <a:endParaRPr lang="en-US"/>
                </a:p>
              </p:txBody>
            </p:sp>
            <p:sp>
              <p:nvSpPr>
                <p:cNvPr id="150" name="Freeform: Shape 149">
                  <a:extLst>
                    <a:ext uri="{FF2B5EF4-FFF2-40B4-BE49-F238E27FC236}">
                      <a16:creationId xmlns:a16="http://schemas.microsoft.com/office/drawing/2014/main" id="{001E1BA1-B31F-44C3-8B33-94611717421F}"/>
                    </a:ext>
                  </a:extLst>
                </p:cNvPr>
                <p:cNvSpPr/>
                <p:nvPr/>
              </p:nvSpPr>
              <p:spPr>
                <a:xfrm>
                  <a:off x="3121818" y="2533840"/>
                  <a:ext cx="823531" cy="140112"/>
                </a:xfrm>
                <a:custGeom>
                  <a:avLst/>
                  <a:gdLst>
                    <a:gd name="connsiteX0" fmla="*/ 753428 w 823531"/>
                    <a:gd name="connsiteY0" fmla="*/ 0 h 140112"/>
                    <a:gd name="connsiteX1" fmla="*/ 823532 w 823531"/>
                    <a:gd name="connsiteY1" fmla="*/ 0 h 140112"/>
                    <a:gd name="connsiteX2" fmla="*/ 823532 w 823531"/>
                    <a:gd name="connsiteY2" fmla="*/ 140113 h 140112"/>
                    <a:gd name="connsiteX3" fmla="*/ 753428 w 823531"/>
                    <a:gd name="connsiteY3" fmla="*/ 140113 h 140112"/>
                    <a:gd name="connsiteX4" fmla="*/ 70104 w 823531"/>
                    <a:gd name="connsiteY4" fmla="*/ 140113 h 140112"/>
                    <a:gd name="connsiteX5" fmla="*/ 0 w 823531"/>
                    <a:gd name="connsiteY5" fmla="*/ 140113 h 140112"/>
                    <a:gd name="connsiteX6" fmla="*/ 0 w 823531"/>
                    <a:gd name="connsiteY6" fmla="*/ 0 h 140112"/>
                    <a:gd name="connsiteX7" fmla="*/ 70104 w 823531"/>
                    <a:gd name="connsiteY7" fmla="*/ 0 h 14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3531" h="140112">
                      <a:moveTo>
                        <a:pt x="753428" y="0"/>
                      </a:moveTo>
                      <a:cubicBezTo>
                        <a:pt x="792145" y="0"/>
                        <a:pt x="823532" y="0"/>
                        <a:pt x="823532" y="0"/>
                      </a:cubicBezTo>
                      <a:lnTo>
                        <a:pt x="823532" y="140113"/>
                      </a:lnTo>
                      <a:cubicBezTo>
                        <a:pt x="823532" y="140113"/>
                        <a:pt x="792145" y="140113"/>
                        <a:pt x="753428" y="140113"/>
                      </a:cubicBezTo>
                      <a:lnTo>
                        <a:pt x="70104" y="140113"/>
                      </a:lnTo>
                      <a:cubicBezTo>
                        <a:pt x="31387" y="140113"/>
                        <a:pt x="0" y="140113"/>
                        <a:pt x="0" y="140113"/>
                      </a:cubicBezTo>
                      <a:lnTo>
                        <a:pt x="0" y="0"/>
                      </a:lnTo>
                      <a:cubicBezTo>
                        <a:pt x="0" y="0"/>
                        <a:pt x="31387" y="0"/>
                        <a:pt x="70104" y="0"/>
                      </a:cubicBezTo>
                      <a:close/>
                    </a:path>
                  </a:pathLst>
                </a:custGeom>
                <a:solidFill>
                  <a:schemeClr val="accent3"/>
                </a:solidFill>
                <a:ln w="9525" cap="flat">
                  <a:noFill/>
                  <a:prstDash val="solid"/>
                  <a:miter/>
                </a:ln>
              </p:spPr>
              <p:txBody>
                <a:bodyPr rtlCol="0" anchor="ctr"/>
                <a:lstStyle/>
                <a:p>
                  <a:endParaRPr lang="en-US"/>
                </a:p>
              </p:txBody>
            </p:sp>
            <p:sp>
              <p:nvSpPr>
                <p:cNvPr id="151" name="Freeform: Shape 150">
                  <a:extLst>
                    <a:ext uri="{FF2B5EF4-FFF2-40B4-BE49-F238E27FC236}">
                      <a16:creationId xmlns:a16="http://schemas.microsoft.com/office/drawing/2014/main" id="{36F003E1-D0DC-42B8-94F3-C26BB9ECDB3A}"/>
                    </a:ext>
                  </a:extLst>
                </p:cNvPr>
                <p:cNvSpPr/>
                <p:nvPr/>
              </p:nvSpPr>
              <p:spPr>
                <a:xfrm>
                  <a:off x="6786466" y="4426933"/>
                  <a:ext cx="969454" cy="749998"/>
                </a:xfrm>
                <a:custGeom>
                  <a:avLst/>
                  <a:gdLst>
                    <a:gd name="connsiteX0" fmla="*/ 0 w 969454"/>
                    <a:gd name="connsiteY0" fmla="*/ 0 h 749998"/>
                    <a:gd name="connsiteX1" fmla="*/ 969455 w 969454"/>
                    <a:gd name="connsiteY1" fmla="*/ 0 h 749998"/>
                    <a:gd name="connsiteX2" fmla="*/ 969455 w 969454"/>
                    <a:gd name="connsiteY2" fmla="*/ 749998 h 749998"/>
                    <a:gd name="connsiteX3" fmla="*/ 0 w 969454"/>
                    <a:gd name="connsiteY3" fmla="*/ 749998 h 749998"/>
                  </a:gdLst>
                  <a:ahLst/>
                  <a:cxnLst>
                    <a:cxn ang="0">
                      <a:pos x="connsiteX0" y="connsiteY0"/>
                    </a:cxn>
                    <a:cxn ang="0">
                      <a:pos x="connsiteX1" y="connsiteY1"/>
                    </a:cxn>
                    <a:cxn ang="0">
                      <a:pos x="connsiteX2" y="connsiteY2"/>
                    </a:cxn>
                    <a:cxn ang="0">
                      <a:pos x="connsiteX3" y="connsiteY3"/>
                    </a:cxn>
                  </a:cxnLst>
                  <a:rect l="l" t="t" r="r" b="b"/>
                  <a:pathLst>
                    <a:path w="969454" h="749998">
                      <a:moveTo>
                        <a:pt x="0" y="0"/>
                      </a:moveTo>
                      <a:lnTo>
                        <a:pt x="969455" y="0"/>
                      </a:lnTo>
                      <a:lnTo>
                        <a:pt x="969455" y="749998"/>
                      </a:lnTo>
                      <a:lnTo>
                        <a:pt x="0" y="749998"/>
                      </a:lnTo>
                      <a:close/>
                    </a:path>
                  </a:pathLst>
                </a:custGeom>
                <a:solidFill>
                  <a:srgbClr val="000000"/>
                </a:solidFill>
                <a:ln w="9525" cap="flat">
                  <a:noFill/>
                  <a:prstDash val="solid"/>
                  <a:miter/>
                </a:ln>
              </p:spPr>
              <p:txBody>
                <a:bodyPr rtlCol="0" anchor="ctr"/>
                <a:lstStyle/>
                <a:p>
                  <a:endParaRPr lang="en-US"/>
                </a:p>
              </p:txBody>
            </p:sp>
            <p:sp>
              <p:nvSpPr>
                <p:cNvPr id="152" name="Freeform: Shape 151">
                  <a:extLst>
                    <a:ext uri="{FF2B5EF4-FFF2-40B4-BE49-F238E27FC236}">
                      <a16:creationId xmlns:a16="http://schemas.microsoft.com/office/drawing/2014/main" id="{C275037F-CAAE-4C28-BD5A-74AFBB5BD472}"/>
                    </a:ext>
                  </a:extLst>
                </p:cNvPr>
                <p:cNvSpPr/>
                <p:nvPr/>
              </p:nvSpPr>
              <p:spPr>
                <a:xfrm>
                  <a:off x="8985598" y="4822697"/>
                  <a:ext cx="283749" cy="110395"/>
                </a:xfrm>
                <a:custGeom>
                  <a:avLst/>
                  <a:gdLst>
                    <a:gd name="connsiteX0" fmla="*/ 228577 w 283749"/>
                    <a:gd name="connsiteY0" fmla="*/ 110348 h 110395"/>
                    <a:gd name="connsiteX1" fmla="*/ 55127 w 283749"/>
                    <a:gd name="connsiteY1" fmla="*/ 110348 h 110395"/>
                    <a:gd name="connsiteX2" fmla="*/ -23 w 283749"/>
                    <a:gd name="connsiteY2" fmla="*/ 55199 h 110395"/>
                    <a:gd name="connsiteX3" fmla="*/ -23 w 283749"/>
                    <a:gd name="connsiteY3" fmla="*/ 55199 h 110395"/>
                    <a:gd name="connsiteX4" fmla="*/ 55127 w 283749"/>
                    <a:gd name="connsiteY4" fmla="*/ -46 h 110395"/>
                    <a:gd name="connsiteX5" fmla="*/ 228577 w 283749"/>
                    <a:gd name="connsiteY5" fmla="*/ -46 h 110395"/>
                    <a:gd name="connsiteX6" fmla="*/ 283727 w 283749"/>
                    <a:gd name="connsiteY6" fmla="*/ 55199 h 110395"/>
                    <a:gd name="connsiteX7" fmla="*/ 283727 w 283749"/>
                    <a:gd name="connsiteY7" fmla="*/ 55199 h 110395"/>
                    <a:gd name="connsiteX8" fmla="*/ 228577 w 283749"/>
                    <a:gd name="connsiteY8" fmla="*/ 110349 h 1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749" h="110395">
                      <a:moveTo>
                        <a:pt x="228577" y="110348"/>
                      </a:moveTo>
                      <a:lnTo>
                        <a:pt x="55127" y="110348"/>
                      </a:lnTo>
                      <a:cubicBezTo>
                        <a:pt x="24668" y="110348"/>
                        <a:pt x="-23" y="85657"/>
                        <a:pt x="-23" y="55199"/>
                      </a:cubicBezTo>
                      <a:lnTo>
                        <a:pt x="-23" y="55199"/>
                      </a:lnTo>
                      <a:cubicBezTo>
                        <a:pt x="-23" y="24725"/>
                        <a:pt x="24653" y="6"/>
                        <a:pt x="55127" y="-46"/>
                      </a:cubicBezTo>
                      <a:lnTo>
                        <a:pt x="228577" y="-46"/>
                      </a:lnTo>
                      <a:cubicBezTo>
                        <a:pt x="259051" y="6"/>
                        <a:pt x="283727" y="24725"/>
                        <a:pt x="283727" y="55199"/>
                      </a:cubicBezTo>
                      <a:lnTo>
                        <a:pt x="283727" y="55199"/>
                      </a:lnTo>
                      <a:cubicBezTo>
                        <a:pt x="283727" y="85657"/>
                        <a:pt x="259035" y="110349"/>
                        <a:pt x="228577" y="110349"/>
                      </a:cubicBezTo>
                      <a:close/>
                    </a:path>
                  </a:pathLst>
                </a:custGeom>
                <a:solidFill>
                  <a:srgbClr val="455A64"/>
                </a:solidFill>
                <a:ln w="9525" cap="flat">
                  <a:noFill/>
                  <a:prstDash val="solid"/>
                  <a:miter/>
                </a:ln>
              </p:spPr>
              <p:txBody>
                <a:bodyPr rtlCol="0" anchor="ctr"/>
                <a:lstStyle/>
                <a:p>
                  <a:endParaRPr lang="en-US"/>
                </a:p>
              </p:txBody>
            </p:sp>
            <p:sp>
              <p:nvSpPr>
                <p:cNvPr id="153" name="Freeform: Shape 152">
                  <a:extLst>
                    <a:ext uri="{FF2B5EF4-FFF2-40B4-BE49-F238E27FC236}">
                      <a16:creationId xmlns:a16="http://schemas.microsoft.com/office/drawing/2014/main" id="{727A638A-7070-4897-80AB-8C121A2EE19F}"/>
                    </a:ext>
                  </a:extLst>
                </p:cNvPr>
                <p:cNvSpPr/>
                <p:nvPr/>
              </p:nvSpPr>
              <p:spPr>
                <a:xfrm>
                  <a:off x="8966072" y="4503038"/>
                  <a:ext cx="229266" cy="283844"/>
                </a:xfrm>
                <a:custGeom>
                  <a:avLst/>
                  <a:gdLst>
                    <a:gd name="connsiteX0" fmla="*/ 229244 w 229266"/>
                    <a:gd name="connsiteY0" fmla="*/ 283799 h 283844"/>
                    <a:gd name="connsiteX1" fmla="*/ 141804 w 229266"/>
                    <a:gd name="connsiteY1" fmla="*/ 283799 h 283844"/>
                    <a:gd name="connsiteX2" fmla="*/ -23 w 229266"/>
                    <a:gd name="connsiteY2" fmla="*/ 141876 h 283844"/>
                    <a:gd name="connsiteX3" fmla="*/ -22 w 229266"/>
                    <a:gd name="connsiteY3" fmla="*/ 141876 h 283844"/>
                    <a:gd name="connsiteX4" fmla="*/ 141805 w 229266"/>
                    <a:gd name="connsiteY4" fmla="*/ -46 h 283844"/>
                    <a:gd name="connsiteX5" fmla="*/ 229244 w 229266"/>
                    <a:gd name="connsiteY5" fmla="*/ -46 h 283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9266" h="283844">
                      <a:moveTo>
                        <a:pt x="229244" y="283799"/>
                      </a:moveTo>
                      <a:lnTo>
                        <a:pt x="141804" y="283799"/>
                      </a:lnTo>
                      <a:cubicBezTo>
                        <a:pt x="63460" y="283746"/>
                        <a:pt x="-23" y="220220"/>
                        <a:pt x="-23" y="141876"/>
                      </a:cubicBezTo>
                      <a:lnTo>
                        <a:pt x="-22" y="141876"/>
                      </a:lnTo>
                      <a:cubicBezTo>
                        <a:pt x="-22" y="63532"/>
                        <a:pt x="63460" y="6"/>
                        <a:pt x="141805" y="-46"/>
                      </a:cubicBezTo>
                      <a:lnTo>
                        <a:pt x="229244" y="-46"/>
                      </a:lnTo>
                      <a:close/>
                    </a:path>
                  </a:pathLst>
                </a:custGeom>
                <a:solidFill>
                  <a:srgbClr val="EBEBEB"/>
                </a:solidFill>
                <a:ln w="9525" cap="flat">
                  <a:noFill/>
                  <a:prstDash val="solid"/>
                  <a:miter/>
                </a:ln>
              </p:spPr>
              <p:txBody>
                <a:bodyPr rtlCol="0" anchor="ctr"/>
                <a:lstStyle/>
                <a:p>
                  <a:endParaRPr lang="en-US"/>
                </a:p>
              </p:txBody>
            </p:sp>
            <p:sp>
              <p:nvSpPr>
                <p:cNvPr id="154" name="Freeform: Shape 153">
                  <a:extLst>
                    <a:ext uri="{FF2B5EF4-FFF2-40B4-BE49-F238E27FC236}">
                      <a16:creationId xmlns:a16="http://schemas.microsoft.com/office/drawing/2014/main" id="{1FF425BE-EEA9-44FE-A6F6-EC89639C9002}"/>
                    </a:ext>
                  </a:extLst>
                </p:cNvPr>
                <p:cNvSpPr/>
                <p:nvPr/>
              </p:nvSpPr>
              <p:spPr>
                <a:xfrm>
                  <a:off x="8964307" y="4499234"/>
                  <a:ext cx="233889" cy="287956"/>
                </a:xfrm>
                <a:custGeom>
                  <a:avLst/>
                  <a:gdLst>
                    <a:gd name="connsiteX0" fmla="*/ 231009 w 233889"/>
                    <a:gd name="connsiteY0" fmla="*/ 287603 h 287956"/>
                    <a:gd name="connsiteX1" fmla="*/ 231009 w 233889"/>
                    <a:gd name="connsiteY1" fmla="*/ 281983 h 287956"/>
                    <a:gd name="connsiteX2" fmla="*/ 231009 w 233889"/>
                    <a:gd name="connsiteY2" fmla="*/ 266171 h 287956"/>
                    <a:gd name="connsiteX3" fmla="*/ 230437 w 233889"/>
                    <a:gd name="connsiteY3" fmla="*/ 207402 h 287956"/>
                    <a:gd name="connsiteX4" fmla="*/ 229294 w 233889"/>
                    <a:gd name="connsiteY4" fmla="*/ 3758 h 287956"/>
                    <a:gd name="connsiteX5" fmla="*/ 231580 w 233889"/>
                    <a:gd name="connsiteY5" fmla="*/ 6139 h 287956"/>
                    <a:gd name="connsiteX6" fmla="*/ 150332 w 233889"/>
                    <a:gd name="connsiteY6" fmla="*/ 6139 h 287956"/>
                    <a:gd name="connsiteX7" fmla="*/ 68989 w 233889"/>
                    <a:gd name="connsiteY7" fmla="*/ 28332 h 287956"/>
                    <a:gd name="connsiteX8" fmla="*/ 13649 w 233889"/>
                    <a:gd name="connsiteY8" fmla="*/ 96817 h 287956"/>
                    <a:gd name="connsiteX9" fmla="*/ 4981 w 233889"/>
                    <a:gd name="connsiteY9" fmla="*/ 138251 h 287956"/>
                    <a:gd name="connsiteX10" fmla="*/ 8696 w 233889"/>
                    <a:gd name="connsiteY10" fmla="*/ 178827 h 287956"/>
                    <a:gd name="connsiteX11" fmla="*/ 44986 w 233889"/>
                    <a:gd name="connsiteY11" fmla="*/ 244169 h 287956"/>
                    <a:gd name="connsiteX12" fmla="*/ 100517 w 233889"/>
                    <a:gd name="connsiteY12" fmla="*/ 278745 h 287956"/>
                    <a:gd name="connsiteX13" fmla="*/ 154239 w 233889"/>
                    <a:gd name="connsiteY13" fmla="*/ 286174 h 287956"/>
                    <a:gd name="connsiteX14" fmla="*/ 195671 w 233889"/>
                    <a:gd name="connsiteY14" fmla="*/ 286174 h 287956"/>
                    <a:gd name="connsiteX15" fmla="*/ 222055 w 233889"/>
                    <a:gd name="connsiteY15" fmla="*/ 286650 h 287956"/>
                    <a:gd name="connsiteX16" fmla="*/ 229104 w 233889"/>
                    <a:gd name="connsiteY16" fmla="*/ 286650 h 287956"/>
                    <a:gd name="connsiteX17" fmla="*/ 231580 w 233889"/>
                    <a:gd name="connsiteY17" fmla="*/ 286650 h 287956"/>
                    <a:gd name="connsiteX18" fmla="*/ 229485 w 233889"/>
                    <a:gd name="connsiteY18" fmla="*/ 286650 h 287956"/>
                    <a:gd name="connsiteX19" fmla="*/ 222722 w 233889"/>
                    <a:gd name="connsiteY19" fmla="*/ 286650 h 287956"/>
                    <a:gd name="connsiteX20" fmla="*/ 196528 w 233889"/>
                    <a:gd name="connsiteY20" fmla="*/ 287127 h 287956"/>
                    <a:gd name="connsiteX21" fmla="*/ 154523 w 233889"/>
                    <a:gd name="connsiteY21" fmla="*/ 287698 h 287956"/>
                    <a:gd name="connsiteX22" fmla="*/ 99374 w 233889"/>
                    <a:gd name="connsiteY22" fmla="*/ 280840 h 287956"/>
                    <a:gd name="connsiteX23" fmla="*/ 42224 w 233889"/>
                    <a:gd name="connsiteY23" fmla="*/ 245788 h 287956"/>
                    <a:gd name="connsiteX24" fmla="*/ 4124 w 233889"/>
                    <a:gd name="connsiteY24" fmla="*/ 178637 h 287956"/>
                    <a:gd name="connsiteX25" fmla="*/ 219 w 233889"/>
                    <a:gd name="connsiteY25" fmla="*/ 136822 h 287956"/>
                    <a:gd name="connsiteX26" fmla="*/ 2695 w 233889"/>
                    <a:gd name="connsiteY26" fmla="*/ 115200 h 287956"/>
                    <a:gd name="connsiteX27" fmla="*/ 8982 w 233889"/>
                    <a:gd name="connsiteY27" fmla="*/ 93865 h 287956"/>
                    <a:gd name="connsiteX28" fmla="*/ 66132 w 233889"/>
                    <a:gd name="connsiteY28" fmla="*/ 22903 h 287956"/>
                    <a:gd name="connsiteX29" fmla="*/ 150238 w 233889"/>
                    <a:gd name="connsiteY29" fmla="*/ 43 h 287956"/>
                    <a:gd name="connsiteX30" fmla="*/ 233867 w 233889"/>
                    <a:gd name="connsiteY30" fmla="*/ 43 h 287956"/>
                    <a:gd name="connsiteX31" fmla="*/ 233867 w 233889"/>
                    <a:gd name="connsiteY31" fmla="*/ 2329 h 287956"/>
                    <a:gd name="connsiteX32" fmla="*/ 232819 w 233889"/>
                    <a:gd name="connsiteY32" fmla="*/ 207498 h 287956"/>
                    <a:gd name="connsiteX33" fmla="*/ 232152 w 233889"/>
                    <a:gd name="connsiteY33" fmla="*/ 265791 h 287956"/>
                    <a:gd name="connsiteX34" fmla="*/ 232152 w 233889"/>
                    <a:gd name="connsiteY34" fmla="*/ 281126 h 287956"/>
                    <a:gd name="connsiteX35" fmla="*/ 231009 w 233889"/>
                    <a:gd name="connsiteY35" fmla="*/ 287603 h 287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3889" h="287956">
                      <a:moveTo>
                        <a:pt x="231009" y="287603"/>
                      </a:moveTo>
                      <a:cubicBezTo>
                        <a:pt x="230894" y="285731"/>
                        <a:pt x="230894" y="283854"/>
                        <a:pt x="231009" y="281983"/>
                      </a:cubicBezTo>
                      <a:cubicBezTo>
                        <a:pt x="231009" y="277983"/>
                        <a:pt x="231009" y="272458"/>
                        <a:pt x="231009" y="266171"/>
                      </a:cubicBezTo>
                      <a:cubicBezTo>
                        <a:pt x="231009" y="252075"/>
                        <a:pt x="231009" y="232262"/>
                        <a:pt x="230437" y="207402"/>
                      </a:cubicBezTo>
                      <a:cubicBezTo>
                        <a:pt x="230437" y="157015"/>
                        <a:pt x="229771" y="86435"/>
                        <a:pt x="229294" y="3758"/>
                      </a:cubicBezTo>
                      <a:lnTo>
                        <a:pt x="231580" y="6139"/>
                      </a:lnTo>
                      <a:lnTo>
                        <a:pt x="150332" y="6139"/>
                      </a:lnTo>
                      <a:cubicBezTo>
                        <a:pt x="121595" y="5120"/>
                        <a:pt x="93227" y="12859"/>
                        <a:pt x="68989" y="28332"/>
                      </a:cubicBezTo>
                      <a:cubicBezTo>
                        <a:pt x="43630" y="44585"/>
                        <a:pt x="24215" y="68611"/>
                        <a:pt x="13649" y="96817"/>
                      </a:cubicBezTo>
                      <a:cubicBezTo>
                        <a:pt x="8490" y="110055"/>
                        <a:pt x="5562" y="124055"/>
                        <a:pt x="4981" y="138251"/>
                      </a:cubicBezTo>
                      <a:cubicBezTo>
                        <a:pt x="4134" y="151887"/>
                        <a:pt x="5387" y="165572"/>
                        <a:pt x="8696" y="178827"/>
                      </a:cubicBezTo>
                      <a:cubicBezTo>
                        <a:pt x="14702" y="203473"/>
                        <a:pt x="27239" y="226045"/>
                        <a:pt x="44986" y="244169"/>
                      </a:cubicBezTo>
                      <a:cubicBezTo>
                        <a:pt x="60608" y="259790"/>
                        <a:pt x="79606" y="271619"/>
                        <a:pt x="100517" y="278745"/>
                      </a:cubicBezTo>
                      <a:cubicBezTo>
                        <a:pt x="117869" y="284271"/>
                        <a:pt x="136038" y="286783"/>
                        <a:pt x="154239" y="286174"/>
                      </a:cubicBezTo>
                      <a:lnTo>
                        <a:pt x="195671" y="286174"/>
                      </a:lnTo>
                      <a:lnTo>
                        <a:pt x="222055" y="286650"/>
                      </a:lnTo>
                      <a:lnTo>
                        <a:pt x="229104" y="286650"/>
                      </a:lnTo>
                      <a:lnTo>
                        <a:pt x="231580" y="286650"/>
                      </a:lnTo>
                      <a:cubicBezTo>
                        <a:pt x="231580" y="286650"/>
                        <a:pt x="230914" y="286650"/>
                        <a:pt x="229485" y="286650"/>
                      </a:cubicBezTo>
                      <a:lnTo>
                        <a:pt x="222722" y="286650"/>
                      </a:lnTo>
                      <a:lnTo>
                        <a:pt x="196528" y="287127"/>
                      </a:lnTo>
                      <a:lnTo>
                        <a:pt x="154523" y="287698"/>
                      </a:lnTo>
                      <a:cubicBezTo>
                        <a:pt x="135880" y="288660"/>
                        <a:pt x="117213" y="286339"/>
                        <a:pt x="99374" y="280840"/>
                      </a:cubicBezTo>
                      <a:cubicBezTo>
                        <a:pt x="77885" y="273699"/>
                        <a:pt x="58330" y="261705"/>
                        <a:pt x="42224" y="245788"/>
                      </a:cubicBezTo>
                      <a:cubicBezTo>
                        <a:pt x="23676" y="227269"/>
                        <a:pt x="10507" y="204058"/>
                        <a:pt x="4124" y="178637"/>
                      </a:cubicBezTo>
                      <a:cubicBezTo>
                        <a:pt x="704" y="164978"/>
                        <a:pt x="-613" y="150878"/>
                        <a:pt x="219" y="136822"/>
                      </a:cubicBezTo>
                      <a:cubicBezTo>
                        <a:pt x="526" y="129565"/>
                        <a:pt x="1354" y="122339"/>
                        <a:pt x="2695" y="115200"/>
                      </a:cubicBezTo>
                      <a:cubicBezTo>
                        <a:pt x="4324" y="107959"/>
                        <a:pt x="6424" y="100832"/>
                        <a:pt x="8982" y="93865"/>
                      </a:cubicBezTo>
                      <a:cubicBezTo>
                        <a:pt x="19856" y="64653"/>
                        <a:pt x="39909" y="39754"/>
                        <a:pt x="66132" y="22903"/>
                      </a:cubicBezTo>
                      <a:cubicBezTo>
                        <a:pt x="91220" y="6976"/>
                        <a:pt x="120538" y="-992"/>
                        <a:pt x="150238" y="43"/>
                      </a:cubicBezTo>
                      <a:lnTo>
                        <a:pt x="233867" y="43"/>
                      </a:lnTo>
                      <a:lnTo>
                        <a:pt x="233867" y="2329"/>
                      </a:lnTo>
                      <a:cubicBezTo>
                        <a:pt x="233867" y="85673"/>
                        <a:pt x="233105" y="156729"/>
                        <a:pt x="232819" y="207498"/>
                      </a:cubicBezTo>
                      <a:cubicBezTo>
                        <a:pt x="232819" y="232072"/>
                        <a:pt x="232819" y="251789"/>
                        <a:pt x="232152" y="265791"/>
                      </a:cubicBezTo>
                      <a:cubicBezTo>
                        <a:pt x="232152" y="272172"/>
                        <a:pt x="232152" y="277220"/>
                        <a:pt x="232152" y="281126"/>
                      </a:cubicBezTo>
                      <a:cubicBezTo>
                        <a:pt x="232000" y="283319"/>
                        <a:pt x="231617" y="285490"/>
                        <a:pt x="231009" y="287603"/>
                      </a:cubicBezTo>
                      <a:close/>
                    </a:path>
                  </a:pathLst>
                </a:custGeom>
                <a:solidFill>
                  <a:srgbClr val="263238"/>
                </a:solidFill>
                <a:ln w="9525" cap="flat">
                  <a:noFill/>
                  <a:prstDash val="solid"/>
                  <a:miter/>
                </a:ln>
              </p:spPr>
              <p:txBody>
                <a:bodyPr rtlCol="0" anchor="ctr"/>
                <a:lstStyle/>
                <a:p>
                  <a:endParaRPr lang="en-US"/>
                </a:p>
              </p:txBody>
            </p:sp>
            <p:sp>
              <p:nvSpPr>
                <p:cNvPr id="155" name="Freeform: Shape 154">
                  <a:extLst>
                    <a:ext uri="{FF2B5EF4-FFF2-40B4-BE49-F238E27FC236}">
                      <a16:creationId xmlns:a16="http://schemas.microsoft.com/office/drawing/2014/main" id="{3EEBA237-2BA0-4C68-8B30-A9EF436BB342}"/>
                    </a:ext>
                  </a:extLst>
                </p:cNvPr>
                <p:cNvSpPr/>
                <p:nvPr/>
              </p:nvSpPr>
              <p:spPr>
                <a:xfrm>
                  <a:off x="3012756" y="4735162"/>
                  <a:ext cx="283749" cy="122872"/>
                </a:xfrm>
                <a:custGeom>
                  <a:avLst/>
                  <a:gdLst>
                    <a:gd name="connsiteX0" fmla="*/ 222291 w 283749"/>
                    <a:gd name="connsiteY0" fmla="*/ 122826 h 122872"/>
                    <a:gd name="connsiteX1" fmla="*/ 61413 w 283749"/>
                    <a:gd name="connsiteY1" fmla="*/ 122826 h 122872"/>
                    <a:gd name="connsiteX2" fmla="*/ -23 w 283749"/>
                    <a:gd name="connsiteY2" fmla="*/ 61390 h 122872"/>
                    <a:gd name="connsiteX3" fmla="*/ -23 w 283749"/>
                    <a:gd name="connsiteY3" fmla="*/ 61390 h 122872"/>
                    <a:gd name="connsiteX4" fmla="*/ 61413 w 283749"/>
                    <a:gd name="connsiteY4" fmla="*/ -46 h 122872"/>
                    <a:gd name="connsiteX5" fmla="*/ 222291 w 283749"/>
                    <a:gd name="connsiteY5" fmla="*/ -46 h 122872"/>
                    <a:gd name="connsiteX6" fmla="*/ 283727 w 283749"/>
                    <a:gd name="connsiteY6" fmla="*/ 61390 h 122872"/>
                    <a:gd name="connsiteX7" fmla="*/ 283727 w 283749"/>
                    <a:gd name="connsiteY7" fmla="*/ 61390 h 122872"/>
                    <a:gd name="connsiteX8" fmla="*/ 222291 w 283749"/>
                    <a:gd name="connsiteY8" fmla="*/ 122826 h 122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749" h="122872">
                      <a:moveTo>
                        <a:pt x="222291" y="122826"/>
                      </a:moveTo>
                      <a:lnTo>
                        <a:pt x="61413" y="122826"/>
                      </a:lnTo>
                      <a:cubicBezTo>
                        <a:pt x="27483" y="122826"/>
                        <a:pt x="-23" y="95320"/>
                        <a:pt x="-23" y="61390"/>
                      </a:cubicBezTo>
                      <a:lnTo>
                        <a:pt x="-23" y="61390"/>
                      </a:lnTo>
                      <a:cubicBezTo>
                        <a:pt x="-23" y="27460"/>
                        <a:pt x="27483" y="-46"/>
                        <a:pt x="61413" y="-46"/>
                      </a:cubicBezTo>
                      <a:lnTo>
                        <a:pt x="222291" y="-46"/>
                      </a:lnTo>
                      <a:cubicBezTo>
                        <a:pt x="256221" y="-46"/>
                        <a:pt x="283727" y="27460"/>
                        <a:pt x="283727" y="61390"/>
                      </a:cubicBezTo>
                      <a:lnTo>
                        <a:pt x="283727" y="61390"/>
                      </a:lnTo>
                      <a:cubicBezTo>
                        <a:pt x="283727" y="95320"/>
                        <a:pt x="256221" y="122826"/>
                        <a:pt x="222291" y="122826"/>
                      </a:cubicBezTo>
                      <a:close/>
                    </a:path>
                  </a:pathLst>
                </a:custGeom>
                <a:solidFill>
                  <a:srgbClr val="F5F5F5"/>
                </a:solidFill>
                <a:ln w="9525" cap="flat">
                  <a:noFill/>
                  <a:prstDash val="solid"/>
                  <a:miter/>
                </a:ln>
              </p:spPr>
              <p:txBody>
                <a:bodyPr rtlCol="0" anchor="ctr"/>
                <a:lstStyle/>
                <a:p>
                  <a:endParaRPr lang="en-US"/>
                </a:p>
              </p:txBody>
            </p:sp>
            <p:sp>
              <p:nvSpPr>
                <p:cNvPr id="156" name="Freeform: Shape 155">
                  <a:extLst>
                    <a:ext uri="{FF2B5EF4-FFF2-40B4-BE49-F238E27FC236}">
                      <a16:creationId xmlns:a16="http://schemas.microsoft.com/office/drawing/2014/main" id="{5497B17D-D856-4E53-939F-10A3DD993C29}"/>
                    </a:ext>
                  </a:extLst>
                </p:cNvPr>
                <p:cNvSpPr/>
                <p:nvPr/>
              </p:nvSpPr>
              <p:spPr>
                <a:xfrm>
                  <a:off x="3010811" y="4731635"/>
                  <a:ext cx="287836" cy="127352"/>
                </a:xfrm>
                <a:custGeom>
                  <a:avLst/>
                  <a:gdLst>
                    <a:gd name="connsiteX0" fmla="*/ 224236 w 287836"/>
                    <a:gd name="connsiteY0" fmla="*/ 126353 h 127352"/>
                    <a:gd name="connsiteX1" fmla="*/ 250621 w 287836"/>
                    <a:gd name="connsiteY1" fmla="*/ 119305 h 127352"/>
                    <a:gd name="connsiteX2" fmla="*/ 283482 w 287836"/>
                    <a:gd name="connsiteY2" fmla="*/ 57964 h 127352"/>
                    <a:gd name="connsiteX3" fmla="*/ 232237 w 287836"/>
                    <a:gd name="connsiteY3" fmla="*/ 6148 h 127352"/>
                    <a:gd name="connsiteX4" fmla="*/ 201567 w 287836"/>
                    <a:gd name="connsiteY4" fmla="*/ 6148 h 127352"/>
                    <a:gd name="connsiteX5" fmla="*/ 63835 w 287836"/>
                    <a:gd name="connsiteY5" fmla="*/ 6148 h 127352"/>
                    <a:gd name="connsiteX6" fmla="*/ 4778 w 287836"/>
                    <a:gd name="connsiteY6" fmla="*/ 65201 h 127352"/>
                    <a:gd name="connsiteX7" fmla="*/ 17544 w 287836"/>
                    <a:gd name="connsiteY7" fmla="*/ 101874 h 127352"/>
                    <a:gd name="connsiteX8" fmla="*/ 40975 w 287836"/>
                    <a:gd name="connsiteY8" fmla="*/ 119781 h 127352"/>
                    <a:gd name="connsiteX9" fmla="*/ 68693 w 287836"/>
                    <a:gd name="connsiteY9" fmla="*/ 124544 h 127352"/>
                    <a:gd name="connsiteX10" fmla="*/ 120985 w 287836"/>
                    <a:gd name="connsiteY10" fmla="*/ 124544 h 127352"/>
                    <a:gd name="connsiteX11" fmla="*/ 197185 w 287836"/>
                    <a:gd name="connsiteY11" fmla="*/ 125306 h 127352"/>
                    <a:gd name="connsiteX12" fmla="*/ 217759 w 287836"/>
                    <a:gd name="connsiteY12" fmla="*/ 125306 h 127352"/>
                    <a:gd name="connsiteX13" fmla="*/ 224998 w 287836"/>
                    <a:gd name="connsiteY13" fmla="*/ 125782 h 127352"/>
                    <a:gd name="connsiteX14" fmla="*/ 217759 w 287836"/>
                    <a:gd name="connsiteY14" fmla="*/ 126353 h 127352"/>
                    <a:gd name="connsiteX15" fmla="*/ 197185 w 287836"/>
                    <a:gd name="connsiteY15" fmla="*/ 126353 h 127352"/>
                    <a:gd name="connsiteX16" fmla="*/ 120985 w 287836"/>
                    <a:gd name="connsiteY16" fmla="*/ 127211 h 127352"/>
                    <a:gd name="connsiteX17" fmla="*/ 68693 w 287836"/>
                    <a:gd name="connsiteY17" fmla="*/ 127211 h 127352"/>
                    <a:gd name="connsiteX18" fmla="*/ 39261 w 287836"/>
                    <a:gd name="connsiteY18" fmla="*/ 122353 h 127352"/>
                    <a:gd name="connsiteX19" fmla="*/ 4873 w 287836"/>
                    <a:gd name="connsiteY19" fmla="*/ 39055 h 127352"/>
                    <a:gd name="connsiteX20" fmla="*/ 5257 w 287836"/>
                    <a:gd name="connsiteY20" fmla="*/ 38152 h 127352"/>
                    <a:gd name="connsiteX21" fmla="*/ 63835 w 287836"/>
                    <a:gd name="connsiteY21" fmla="*/ 52 h 127352"/>
                    <a:gd name="connsiteX22" fmla="*/ 201567 w 287836"/>
                    <a:gd name="connsiteY22" fmla="*/ 52 h 127352"/>
                    <a:gd name="connsiteX23" fmla="*/ 232809 w 287836"/>
                    <a:gd name="connsiteY23" fmla="*/ 719 h 127352"/>
                    <a:gd name="connsiteX24" fmla="*/ 260717 w 287836"/>
                    <a:gd name="connsiteY24" fmla="*/ 11482 h 127352"/>
                    <a:gd name="connsiteX25" fmla="*/ 287482 w 287836"/>
                    <a:gd name="connsiteY25" fmla="*/ 56440 h 127352"/>
                    <a:gd name="connsiteX26" fmla="*/ 277005 w 287836"/>
                    <a:gd name="connsiteY26" fmla="*/ 98636 h 127352"/>
                    <a:gd name="connsiteX27" fmla="*/ 231856 w 287836"/>
                    <a:gd name="connsiteY27" fmla="*/ 125306 h 127352"/>
                    <a:gd name="connsiteX28" fmla="*/ 226522 w 287836"/>
                    <a:gd name="connsiteY28" fmla="*/ 125306 h 127352"/>
                    <a:gd name="connsiteX29" fmla="*/ 224236 w 287836"/>
                    <a:gd name="connsiteY29" fmla="*/ 126353 h 127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87836" h="127352">
                      <a:moveTo>
                        <a:pt x="224236" y="126353"/>
                      </a:moveTo>
                      <a:cubicBezTo>
                        <a:pt x="233384" y="125612"/>
                        <a:pt x="242322" y="123224"/>
                        <a:pt x="250621" y="119305"/>
                      </a:cubicBezTo>
                      <a:cubicBezTo>
                        <a:pt x="273459" y="107880"/>
                        <a:pt x="286624" y="83307"/>
                        <a:pt x="283482" y="57964"/>
                      </a:cubicBezTo>
                      <a:cubicBezTo>
                        <a:pt x="280235" y="31018"/>
                        <a:pt x="259146" y="9694"/>
                        <a:pt x="232237" y="6148"/>
                      </a:cubicBezTo>
                      <a:cubicBezTo>
                        <a:pt x="222712" y="5195"/>
                        <a:pt x="212044" y="6148"/>
                        <a:pt x="201567" y="6148"/>
                      </a:cubicBezTo>
                      <a:lnTo>
                        <a:pt x="63835" y="6148"/>
                      </a:lnTo>
                      <a:cubicBezTo>
                        <a:pt x="31220" y="6147"/>
                        <a:pt x="4779" y="32586"/>
                        <a:pt x="4778" y="65201"/>
                      </a:cubicBezTo>
                      <a:cubicBezTo>
                        <a:pt x="4778" y="78515"/>
                        <a:pt x="9276" y="91438"/>
                        <a:pt x="17544" y="101874"/>
                      </a:cubicBezTo>
                      <a:cubicBezTo>
                        <a:pt x="23749" y="109694"/>
                        <a:pt x="31801" y="115847"/>
                        <a:pt x="40975" y="119781"/>
                      </a:cubicBezTo>
                      <a:cubicBezTo>
                        <a:pt x="49780" y="123288"/>
                        <a:pt x="59223" y="124911"/>
                        <a:pt x="68693" y="124544"/>
                      </a:cubicBezTo>
                      <a:lnTo>
                        <a:pt x="120985" y="124544"/>
                      </a:lnTo>
                      <a:lnTo>
                        <a:pt x="197185" y="125306"/>
                      </a:lnTo>
                      <a:lnTo>
                        <a:pt x="217759" y="125306"/>
                      </a:lnTo>
                      <a:cubicBezTo>
                        <a:pt x="220182" y="125259"/>
                        <a:pt x="222603" y="125418"/>
                        <a:pt x="224998" y="125782"/>
                      </a:cubicBezTo>
                      <a:cubicBezTo>
                        <a:pt x="222611" y="126218"/>
                        <a:pt x="220186" y="126409"/>
                        <a:pt x="217759" y="126353"/>
                      </a:cubicBezTo>
                      <a:lnTo>
                        <a:pt x="197185" y="126353"/>
                      </a:lnTo>
                      <a:lnTo>
                        <a:pt x="120985" y="127211"/>
                      </a:lnTo>
                      <a:lnTo>
                        <a:pt x="68693" y="127211"/>
                      </a:lnTo>
                      <a:cubicBezTo>
                        <a:pt x="58647" y="127737"/>
                        <a:pt x="48605" y="126080"/>
                        <a:pt x="39261" y="122353"/>
                      </a:cubicBezTo>
                      <a:cubicBezTo>
                        <a:pt x="6763" y="108847"/>
                        <a:pt x="-8633" y="71553"/>
                        <a:pt x="4873" y="39055"/>
                      </a:cubicBezTo>
                      <a:cubicBezTo>
                        <a:pt x="4999" y="38753"/>
                        <a:pt x="5126" y="38452"/>
                        <a:pt x="5257" y="38152"/>
                      </a:cubicBezTo>
                      <a:cubicBezTo>
                        <a:pt x="15497" y="14957"/>
                        <a:pt x="38480" y="8"/>
                        <a:pt x="63835" y="52"/>
                      </a:cubicBezTo>
                      <a:lnTo>
                        <a:pt x="201567" y="52"/>
                      </a:lnTo>
                      <a:cubicBezTo>
                        <a:pt x="212330" y="52"/>
                        <a:pt x="222236" y="-424"/>
                        <a:pt x="232809" y="719"/>
                      </a:cubicBezTo>
                      <a:cubicBezTo>
                        <a:pt x="242843" y="2006"/>
                        <a:pt x="252418" y="5698"/>
                        <a:pt x="260717" y="11482"/>
                      </a:cubicBezTo>
                      <a:cubicBezTo>
                        <a:pt x="275673" y="21937"/>
                        <a:pt x="285420" y="38310"/>
                        <a:pt x="287482" y="56440"/>
                      </a:cubicBezTo>
                      <a:cubicBezTo>
                        <a:pt x="288996" y="71295"/>
                        <a:pt x="285291" y="86214"/>
                        <a:pt x="277005" y="98636"/>
                      </a:cubicBezTo>
                      <a:cubicBezTo>
                        <a:pt x="266677" y="113805"/>
                        <a:pt x="250126" y="123582"/>
                        <a:pt x="231856" y="125306"/>
                      </a:cubicBezTo>
                      <a:cubicBezTo>
                        <a:pt x="229570" y="125306"/>
                        <a:pt x="227761" y="125306"/>
                        <a:pt x="226522" y="125306"/>
                      </a:cubicBezTo>
                      <a:cubicBezTo>
                        <a:pt x="225284" y="125306"/>
                        <a:pt x="224236" y="126449"/>
                        <a:pt x="224236" y="126353"/>
                      </a:cubicBezTo>
                      <a:close/>
                    </a:path>
                  </a:pathLst>
                </a:custGeom>
                <a:solidFill>
                  <a:srgbClr val="263238"/>
                </a:solidFill>
                <a:ln w="9525" cap="flat">
                  <a:noFill/>
                  <a:prstDash val="solid"/>
                  <a:miter/>
                </a:ln>
              </p:spPr>
              <p:txBody>
                <a:bodyPr rtlCol="0" anchor="ctr"/>
                <a:lstStyle/>
                <a:p>
                  <a:endParaRPr lang="en-US"/>
                </a:p>
              </p:txBody>
            </p:sp>
            <p:sp>
              <p:nvSpPr>
                <p:cNvPr id="157" name="Freeform: Shape 156">
                  <a:extLst>
                    <a:ext uri="{FF2B5EF4-FFF2-40B4-BE49-F238E27FC236}">
                      <a16:creationId xmlns:a16="http://schemas.microsoft.com/office/drawing/2014/main" id="{7A3F3FBA-0227-4442-835D-97E026BD6400}"/>
                    </a:ext>
                  </a:extLst>
                </p:cNvPr>
                <p:cNvSpPr/>
                <p:nvPr/>
              </p:nvSpPr>
              <p:spPr>
                <a:xfrm>
                  <a:off x="8908827" y="2751200"/>
                  <a:ext cx="514350" cy="265271"/>
                </a:xfrm>
                <a:custGeom>
                  <a:avLst/>
                  <a:gdLst>
                    <a:gd name="connsiteX0" fmla="*/ 514327 w 514350"/>
                    <a:gd name="connsiteY0" fmla="*/ 265225 h 265271"/>
                    <a:gd name="connsiteX1" fmla="*/ 485752 w 514350"/>
                    <a:gd name="connsiteY1" fmla="*/ 265225 h 265271"/>
                    <a:gd name="connsiteX2" fmla="*/ 314302 w 514350"/>
                    <a:gd name="connsiteY2" fmla="*/ 28529 h 265271"/>
                    <a:gd name="connsiteX3" fmla="*/ -23 w 514350"/>
                    <a:gd name="connsiteY3" fmla="*/ 28529 h 265271"/>
                    <a:gd name="connsiteX4" fmla="*/ -23 w 514350"/>
                    <a:gd name="connsiteY4" fmla="*/ -46 h 265271"/>
                    <a:gd name="connsiteX5" fmla="*/ 314302 w 514350"/>
                    <a:gd name="connsiteY5" fmla="*/ -46 h 265271"/>
                    <a:gd name="connsiteX6" fmla="*/ 514327 w 514350"/>
                    <a:gd name="connsiteY6" fmla="*/ 265225 h 265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4350" h="265271">
                      <a:moveTo>
                        <a:pt x="514327" y="265225"/>
                      </a:moveTo>
                      <a:lnTo>
                        <a:pt x="485752" y="265225"/>
                      </a:lnTo>
                      <a:cubicBezTo>
                        <a:pt x="485752" y="134732"/>
                        <a:pt x="409076" y="28529"/>
                        <a:pt x="314302" y="28529"/>
                      </a:cubicBezTo>
                      <a:lnTo>
                        <a:pt x="-23" y="28529"/>
                      </a:lnTo>
                      <a:lnTo>
                        <a:pt x="-23" y="-46"/>
                      </a:lnTo>
                      <a:lnTo>
                        <a:pt x="314302" y="-46"/>
                      </a:lnTo>
                      <a:cubicBezTo>
                        <a:pt x="424792" y="-46"/>
                        <a:pt x="514327" y="119016"/>
                        <a:pt x="514327" y="265225"/>
                      </a:cubicBezTo>
                      <a:close/>
                    </a:path>
                  </a:pathLst>
                </a:custGeom>
                <a:solidFill>
                  <a:schemeClr val="accent3"/>
                </a:solidFill>
                <a:ln w="9525" cap="flat">
                  <a:noFill/>
                  <a:prstDash val="solid"/>
                  <a:miter/>
                </a:ln>
              </p:spPr>
              <p:txBody>
                <a:bodyPr rtlCol="0" anchor="ctr"/>
                <a:lstStyle/>
                <a:p>
                  <a:endParaRPr lang="en-US"/>
                </a:p>
              </p:txBody>
            </p:sp>
            <p:sp>
              <p:nvSpPr>
                <p:cNvPr id="158" name="Freeform: Shape 157">
                  <a:extLst>
                    <a:ext uri="{FF2B5EF4-FFF2-40B4-BE49-F238E27FC236}">
                      <a16:creationId xmlns:a16="http://schemas.microsoft.com/office/drawing/2014/main" id="{8D35BE6C-75D6-45F4-9172-422BCDC7241B}"/>
                    </a:ext>
                  </a:extLst>
                </p:cNvPr>
                <p:cNvSpPr/>
                <p:nvPr/>
              </p:nvSpPr>
              <p:spPr>
                <a:xfrm>
                  <a:off x="9314687" y="2940367"/>
                  <a:ext cx="136398" cy="714375"/>
                </a:xfrm>
                <a:custGeom>
                  <a:avLst/>
                  <a:gdLst>
                    <a:gd name="connsiteX0" fmla="*/ 103918 w 136398"/>
                    <a:gd name="connsiteY0" fmla="*/ 0 h 714375"/>
                    <a:gd name="connsiteX1" fmla="*/ 136398 w 136398"/>
                    <a:gd name="connsiteY1" fmla="*/ 0 h 714375"/>
                    <a:gd name="connsiteX2" fmla="*/ 136398 w 136398"/>
                    <a:gd name="connsiteY2" fmla="*/ 714375 h 714375"/>
                    <a:gd name="connsiteX3" fmla="*/ 103918 w 136398"/>
                    <a:gd name="connsiteY3" fmla="*/ 714375 h 714375"/>
                    <a:gd name="connsiteX4" fmla="*/ 32480 w 136398"/>
                    <a:gd name="connsiteY4" fmla="*/ 714375 h 714375"/>
                    <a:gd name="connsiteX5" fmla="*/ 0 w 136398"/>
                    <a:gd name="connsiteY5" fmla="*/ 714375 h 714375"/>
                    <a:gd name="connsiteX6" fmla="*/ 0 w 136398"/>
                    <a:gd name="connsiteY6" fmla="*/ 0 h 714375"/>
                    <a:gd name="connsiteX7" fmla="*/ 32480 w 136398"/>
                    <a:gd name="connsiteY7" fmla="*/ 0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6398" h="714375">
                      <a:moveTo>
                        <a:pt x="103918" y="0"/>
                      </a:moveTo>
                      <a:cubicBezTo>
                        <a:pt x="121856" y="0"/>
                        <a:pt x="136398" y="0"/>
                        <a:pt x="136398" y="0"/>
                      </a:cubicBezTo>
                      <a:lnTo>
                        <a:pt x="136398" y="714375"/>
                      </a:lnTo>
                      <a:cubicBezTo>
                        <a:pt x="136398" y="714375"/>
                        <a:pt x="121856" y="714375"/>
                        <a:pt x="103918" y="714375"/>
                      </a:cubicBezTo>
                      <a:lnTo>
                        <a:pt x="32480" y="714375"/>
                      </a:lnTo>
                      <a:cubicBezTo>
                        <a:pt x="14542" y="714375"/>
                        <a:pt x="0" y="714375"/>
                        <a:pt x="0" y="714375"/>
                      </a:cubicBezTo>
                      <a:lnTo>
                        <a:pt x="0" y="0"/>
                      </a:lnTo>
                      <a:cubicBezTo>
                        <a:pt x="0" y="0"/>
                        <a:pt x="14543" y="0"/>
                        <a:pt x="32480" y="0"/>
                      </a:cubicBezTo>
                      <a:close/>
                    </a:path>
                  </a:pathLst>
                </a:custGeom>
                <a:solidFill>
                  <a:schemeClr val="accent3"/>
                </a:solidFill>
                <a:ln w="9525" cap="flat">
                  <a:noFill/>
                  <a:prstDash val="solid"/>
                  <a:miter/>
                </a:ln>
              </p:spPr>
              <p:txBody>
                <a:bodyPr rtlCol="0" anchor="ctr"/>
                <a:lstStyle/>
                <a:p>
                  <a:endParaRPr lang="en-US"/>
                </a:p>
              </p:txBody>
            </p:sp>
            <p:sp>
              <p:nvSpPr>
                <p:cNvPr id="159" name="Freeform: Shape 158">
                  <a:extLst>
                    <a:ext uri="{FF2B5EF4-FFF2-40B4-BE49-F238E27FC236}">
                      <a16:creationId xmlns:a16="http://schemas.microsoft.com/office/drawing/2014/main" id="{DE299457-EC19-49A3-875F-F730490CCA16}"/>
                    </a:ext>
                  </a:extLst>
                </p:cNvPr>
                <p:cNvSpPr/>
                <p:nvPr/>
              </p:nvSpPr>
              <p:spPr>
                <a:xfrm>
                  <a:off x="9314564" y="2937614"/>
                  <a:ext cx="141459" cy="717291"/>
                </a:xfrm>
                <a:custGeom>
                  <a:avLst/>
                  <a:gdLst>
                    <a:gd name="connsiteX0" fmla="*/ 104017 w 141459"/>
                    <a:gd name="connsiteY0" fmla="*/ 716986 h 717291"/>
                    <a:gd name="connsiteX1" fmla="*/ 119734 w 141459"/>
                    <a:gd name="connsiteY1" fmla="*/ 712319 h 717291"/>
                    <a:gd name="connsiteX2" fmla="*/ 132783 w 141459"/>
                    <a:gd name="connsiteY2" fmla="*/ 697746 h 717291"/>
                    <a:gd name="connsiteX3" fmla="*/ 135545 w 141459"/>
                    <a:gd name="connsiteY3" fmla="*/ 670885 h 717291"/>
                    <a:gd name="connsiteX4" fmla="*/ 134784 w 141459"/>
                    <a:gd name="connsiteY4" fmla="*/ 494483 h 717291"/>
                    <a:gd name="connsiteX5" fmla="*/ 134212 w 141459"/>
                    <a:gd name="connsiteY5" fmla="*/ 232926 h 717291"/>
                    <a:gd name="connsiteX6" fmla="*/ 134212 w 141459"/>
                    <a:gd name="connsiteY6" fmla="*/ 78526 h 717291"/>
                    <a:gd name="connsiteX7" fmla="*/ 134212 w 141459"/>
                    <a:gd name="connsiteY7" fmla="*/ 38045 h 717291"/>
                    <a:gd name="connsiteX8" fmla="*/ 115162 w 141459"/>
                    <a:gd name="connsiteY8" fmla="*/ 7374 h 717291"/>
                    <a:gd name="connsiteX9" fmla="*/ 96112 w 141459"/>
                    <a:gd name="connsiteY9" fmla="*/ 5088 h 717291"/>
                    <a:gd name="connsiteX10" fmla="*/ 32771 w 141459"/>
                    <a:gd name="connsiteY10" fmla="*/ 5088 h 717291"/>
                    <a:gd name="connsiteX11" fmla="*/ 4196 w 141459"/>
                    <a:gd name="connsiteY11" fmla="*/ 27186 h 717291"/>
                    <a:gd name="connsiteX12" fmla="*/ 3148 w 141459"/>
                    <a:gd name="connsiteY12" fmla="*/ 47379 h 717291"/>
                    <a:gd name="connsiteX13" fmla="*/ 3148 w 141459"/>
                    <a:gd name="connsiteY13" fmla="*/ 68239 h 717291"/>
                    <a:gd name="connsiteX14" fmla="*/ 3148 w 141459"/>
                    <a:gd name="connsiteY14" fmla="*/ 149963 h 717291"/>
                    <a:gd name="connsiteX15" fmla="*/ 3148 w 141459"/>
                    <a:gd name="connsiteY15" fmla="*/ 304363 h 717291"/>
                    <a:gd name="connsiteX16" fmla="*/ 2577 w 141459"/>
                    <a:gd name="connsiteY16" fmla="*/ 566015 h 717291"/>
                    <a:gd name="connsiteX17" fmla="*/ 2577 w 141459"/>
                    <a:gd name="connsiteY17" fmla="*/ 666409 h 717291"/>
                    <a:gd name="connsiteX18" fmla="*/ 2577 w 141459"/>
                    <a:gd name="connsiteY18" fmla="*/ 687745 h 717291"/>
                    <a:gd name="connsiteX19" fmla="*/ 24389 w 141459"/>
                    <a:gd name="connsiteY19" fmla="*/ 714510 h 717291"/>
                    <a:gd name="connsiteX20" fmla="*/ 40390 w 141459"/>
                    <a:gd name="connsiteY20" fmla="*/ 716034 h 717291"/>
                    <a:gd name="connsiteX21" fmla="*/ 88015 w 141459"/>
                    <a:gd name="connsiteY21" fmla="*/ 716510 h 717291"/>
                    <a:gd name="connsiteX22" fmla="*/ 100493 w 141459"/>
                    <a:gd name="connsiteY22" fmla="*/ 716510 h 717291"/>
                    <a:gd name="connsiteX23" fmla="*/ 104780 w 141459"/>
                    <a:gd name="connsiteY23" fmla="*/ 716510 h 717291"/>
                    <a:gd name="connsiteX24" fmla="*/ 100493 w 141459"/>
                    <a:gd name="connsiteY24" fmla="*/ 716510 h 717291"/>
                    <a:gd name="connsiteX25" fmla="*/ 88015 w 141459"/>
                    <a:gd name="connsiteY25" fmla="*/ 716510 h 717291"/>
                    <a:gd name="connsiteX26" fmla="*/ 40390 w 141459"/>
                    <a:gd name="connsiteY26" fmla="*/ 716510 h 717291"/>
                    <a:gd name="connsiteX27" fmla="*/ 23722 w 141459"/>
                    <a:gd name="connsiteY27" fmla="*/ 715177 h 717291"/>
                    <a:gd name="connsiteX28" fmla="*/ 5 w 141459"/>
                    <a:gd name="connsiteY28" fmla="*/ 686602 h 717291"/>
                    <a:gd name="connsiteX29" fmla="*/ 5 w 141459"/>
                    <a:gd name="connsiteY29" fmla="*/ 665075 h 717291"/>
                    <a:gd name="connsiteX30" fmla="*/ 5 w 141459"/>
                    <a:gd name="connsiteY30" fmla="*/ 564682 h 717291"/>
                    <a:gd name="connsiteX31" fmla="*/ 5 w 141459"/>
                    <a:gd name="connsiteY31" fmla="*/ 303030 h 717291"/>
                    <a:gd name="connsiteX32" fmla="*/ 5 w 141459"/>
                    <a:gd name="connsiteY32" fmla="*/ 148630 h 717291"/>
                    <a:gd name="connsiteX33" fmla="*/ 5 w 141459"/>
                    <a:gd name="connsiteY33" fmla="*/ 36901 h 717291"/>
                    <a:gd name="connsiteX34" fmla="*/ 1243 w 141459"/>
                    <a:gd name="connsiteY34" fmla="*/ 25852 h 717291"/>
                    <a:gd name="connsiteX35" fmla="*/ 34961 w 141459"/>
                    <a:gd name="connsiteY35" fmla="*/ 135 h 717291"/>
                    <a:gd name="connsiteX36" fmla="*/ 98303 w 141459"/>
                    <a:gd name="connsiteY36" fmla="*/ 135 h 717291"/>
                    <a:gd name="connsiteX37" fmla="*/ 119734 w 141459"/>
                    <a:gd name="connsiteY37" fmla="*/ 2802 h 717291"/>
                    <a:gd name="connsiteX38" fmla="*/ 141356 w 141459"/>
                    <a:gd name="connsiteY38" fmla="*/ 38044 h 717291"/>
                    <a:gd name="connsiteX39" fmla="*/ 141356 w 141459"/>
                    <a:gd name="connsiteY39" fmla="*/ 78526 h 717291"/>
                    <a:gd name="connsiteX40" fmla="*/ 141356 w 141459"/>
                    <a:gd name="connsiteY40" fmla="*/ 232926 h 717291"/>
                    <a:gd name="connsiteX41" fmla="*/ 140784 w 141459"/>
                    <a:gd name="connsiteY41" fmla="*/ 494483 h 717291"/>
                    <a:gd name="connsiteX42" fmla="*/ 140022 w 141459"/>
                    <a:gd name="connsiteY42" fmla="*/ 670885 h 717291"/>
                    <a:gd name="connsiteX43" fmla="*/ 140022 w 141459"/>
                    <a:gd name="connsiteY43" fmla="*/ 685649 h 717291"/>
                    <a:gd name="connsiteX44" fmla="*/ 122973 w 141459"/>
                    <a:gd name="connsiteY44" fmla="*/ 713177 h 717291"/>
                    <a:gd name="connsiteX45" fmla="*/ 111066 w 141459"/>
                    <a:gd name="connsiteY45" fmla="*/ 716987 h 717291"/>
                    <a:gd name="connsiteX46" fmla="*/ 104018 w 141459"/>
                    <a:gd name="connsiteY46" fmla="*/ 716987 h 71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41459" h="717291">
                      <a:moveTo>
                        <a:pt x="104017" y="716986"/>
                      </a:moveTo>
                      <a:cubicBezTo>
                        <a:pt x="109542" y="716640"/>
                        <a:pt x="114916" y="715044"/>
                        <a:pt x="119734" y="712319"/>
                      </a:cubicBezTo>
                      <a:cubicBezTo>
                        <a:pt x="125519" y="708968"/>
                        <a:pt x="130088" y="703865"/>
                        <a:pt x="132783" y="697746"/>
                      </a:cubicBezTo>
                      <a:cubicBezTo>
                        <a:pt x="135707" y="689113"/>
                        <a:pt x="136651" y="679933"/>
                        <a:pt x="135545" y="670885"/>
                      </a:cubicBezTo>
                      <a:cubicBezTo>
                        <a:pt x="135545" y="628975"/>
                        <a:pt x="135545" y="568777"/>
                        <a:pt x="134784" y="494483"/>
                      </a:cubicBezTo>
                      <a:cubicBezTo>
                        <a:pt x="134021" y="420187"/>
                        <a:pt x="134784" y="331319"/>
                        <a:pt x="134212" y="232926"/>
                      </a:cubicBezTo>
                      <a:cubicBezTo>
                        <a:pt x="134212" y="183777"/>
                        <a:pt x="134212" y="132056"/>
                        <a:pt x="134212" y="78526"/>
                      </a:cubicBezTo>
                      <a:lnTo>
                        <a:pt x="134212" y="38045"/>
                      </a:lnTo>
                      <a:cubicBezTo>
                        <a:pt x="135252" y="24755"/>
                        <a:pt x="127536" y="12332"/>
                        <a:pt x="115162" y="7374"/>
                      </a:cubicBezTo>
                      <a:cubicBezTo>
                        <a:pt x="109040" y="5298"/>
                        <a:pt x="102552" y="4520"/>
                        <a:pt x="96112" y="5088"/>
                      </a:cubicBezTo>
                      <a:lnTo>
                        <a:pt x="32771" y="5088"/>
                      </a:lnTo>
                      <a:cubicBezTo>
                        <a:pt x="19404" y="5316"/>
                        <a:pt x="7779" y="14306"/>
                        <a:pt x="4196" y="27186"/>
                      </a:cubicBezTo>
                      <a:cubicBezTo>
                        <a:pt x="3065" y="33854"/>
                        <a:pt x="2713" y="40630"/>
                        <a:pt x="3148" y="47379"/>
                      </a:cubicBezTo>
                      <a:lnTo>
                        <a:pt x="3148" y="68239"/>
                      </a:lnTo>
                      <a:cubicBezTo>
                        <a:pt x="3148" y="95861"/>
                        <a:pt x="3148" y="123103"/>
                        <a:pt x="3148" y="149963"/>
                      </a:cubicBezTo>
                      <a:cubicBezTo>
                        <a:pt x="3148" y="203494"/>
                        <a:pt x="3148" y="254738"/>
                        <a:pt x="3148" y="304363"/>
                      </a:cubicBezTo>
                      <a:cubicBezTo>
                        <a:pt x="3148" y="402852"/>
                        <a:pt x="3148" y="491434"/>
                        <a:pt x="2577" y="566015"/>
                      </a:cubicBezTo>
                      <a:cubicBezTo>
                        <a:pt x="2577" y="603163"/>
                        <a:pt x="2577" y="636881"/>
                        <a:pt x="2577" y="666409"/>
                      </a:cubicBezTo>
                      <a:cubicBezTo>
                        <a:pt x="2577" y="673743"/>
                        <a:pt x="2577" y="681077"/>
                        <a:pt x="2577" y="687745"/>
                      </a:cubicBezTo>
                      <a:cubicBezTo>
                        <a:pt x="3785" y="700249"/>
                        <a:pt x="12386" y="710803"/>
                        <a:pt x="24389" y="714510"/>
                      </a:cubicBezTo>
                      <a:cubicBezTo>
                        <a:pt x="29617" y="715813"/>
                        <a:pt x="35011" y="716327"/>
                        <a:pt x="40390" y="716034"/>
                      </a:cubicBezTo>
                      <a:lnTo>
                        <a:pt x="88015" y="716510"/>
                      </a:lnTo>
                      <a:lnTo>
                        <a:pt x="100493" y="716510"/>
                      </a:lnTo>
                      <a:lnTo>
                        <a:pt x="104780" y="716510"/>
                      </a:lnTo>
                      <a:lnTo>
                        <a:pt x="100493" y="716510"/>
                      </a:lnTo>
                      <a:lnTo>
                        <a:pt x="88015" y="716510"/>
                      </a:lnTo>
                      <a:lnTo>
                        <a:pt x="40390" y="716510"/>
                      </a:lnTo>
                      <a:cubicBezTo>
                        <a:pt x="34799" y="716942"/>
                        <a:pt x="29174" y="716492"/>
                        <a:pt x="23722" y="715177"/>
                      </a:cubicBezTo>
                      <a:cubicBezTo>
                        <a:pt x="10854" y="711191"/>
                        <a:pt x="1552" y="699984"/>
                        <a:pt x="5" y="686602"/>
                      </a:cubicBezTo>
                      <a:cubicBezTo>
                        <a:pt x="5" y="679553"/>
                        <a:pt x="5" y="672600"/>
                        <a:pt x="5" y="665075"/>
                      </a:cubicBezTo>
                      <a:cubicBezTo>
                        <a:pt x="5" y="635548"/>
                        <a:pt x="5" y="601829"/>
                        <a:pt x="5" y="564682"/>
                      </a:cubicBezTo>
                      <a:cubicBezTo>
                        <a:pt x="5" y="490101"/>
                        <a:pt x="5" y="401518"/>
                        <a:pt x="5" y="303030"/>
                      </a:cubicBezTo>
                      <a:cubicBezTo>
                        <a:pt x="5" y="253881"/>
                        <a:pt x="5" y="202160"/>
                        <a:pt x="5" y="148630"/>
                      </a:cubicBezTo>
                      <a:lnTo>
                        <a:pt x="5" y="36901"/>
                      </a:lnTo>
                      <a:cubicBezTo>
                        <a:pt x="-139" y="33177"/>
                        <a:pt x="278" y="29452"/>
                        <a:pt x="1243" y="25852"/>
                      </a:cubicBezTo>
                      <a:cubicBezTo>
                        <a:pt x="5462" y="10701"/>
                        <a:pt x="19234" y="198"/>
                        <a:pt x="34961" y="135"/>
                      </a:cubicBezTo>
                      <a:lnTo>
                        <a:pt x="98303" y="135"/>
                      </a:lnTo>
                      <a:cubicBezTo>
                        <a:pt x="105554" y="-469"/>
                        <a:pt x="112852" y="440"/>
                        <a:pt x="119734" y="2802"/>
                      </a:cubicBezTo>
                      <a:cubicBezTo>
                        <a:pt x="133699" y="8760"/>
                        <a:pt x="142371" y="22895"/>
                        <a:pt x="141356" y="38044"/>
                      </a:cubicBezTo>
                      <a:cubicBezTo>
                        <a:pt x="141356" y="51570"/>
                        <a:pt x="141356" y="65095"/>
                        <a:pt x="141356" y="78526"/>
                      </a:cubicBezTo>
                      <a:cubicBezTo>
                        <a:pt x="141356" y="132056"/>
                        <a:pt x="141356" y="183301"/>
                        <a:pt x="141356" y="232926"/>
                      </a:cubicBezTo>
                      <a:cubicBezTo>
                        <a:pt x="141356" y="331319"/>
                        <a:pt x="141356" y="419997"/>
                        <a:pt x="140784" y="494483"/>
                      </a:cubicBezTo>
                      <a:cubicBezTo>
                        <a:pt x="140213" y="568968"/>
                        <a:pt x="140213" y="628975"/>
                        <a:pt x="140022" y="670885"/>
                      </a:cubicBezTo>
                      <a:cubicBezTo>
                        <a:pt x="140022" y="676029"/>
                        <a:pt x="140022" y="680982"/>
                        <a:pt x="140022" y="685649"/>
                      </a:cubicBezTo>
                      <a:cubicBezTo>
                        <a:pt x="139549" y="697177"/>
                        <a:pt x="133083" y="707618"/>
                        <a:pt x="122973" y="713177"/>
                      </a:cubicBezTo>
                      <a:cubicBezTo>
                        <a:pt x="119299" y="715231"/>
                        <a:pt x="115250" y="716527"/>
                        <a:pt x="111066" y="716987"/>
                      </a:cubicBezTo>
                      <a:cubicBezTo>
                        <a:pt x="108729" y="717331"/>
                        <a:pt x="106355" y="717331"/>
                        <a:pt x="104018" y="716987"/>
                      </a:cubicBezTo>
                      <a:close/>
                    </a:path>
                  </a:pathLst>
                </a:custGeom>
                <a:solidFill>
                  <a:srgbClr val="263238"/>
                </a:solidFill>
                <a:ln w="9525" cap="flat">
                  <a:noFill/>
                  <a:prstDash val="solid"/>
                  <a:miter/>
                </a:ln>
              </p:spPr>
              <p:txBody>
                <a:bodyPr rtlCol="0" anchor="ctr"/>
                <a:lstStyle/>
                <a:p>
                  <a:endParaRPr lang="en-US"/>
                </a:p>
              </p:txBody>
            </p:sp>
            <p:sp>
              <p:nvSpPr>
                <p:cNvPr id="160" name="Freeform: Shape 159">
                  <a:extLst>
                    <a:ext uri="{FF2B5EF4-FFF2-40B4-BE49-F238E27FC236}">
                      <a16:creationId xmlns:a16="http://schemas.microsoft.com/office/drawing/2014/main" id="{7888F3CE-F6DA-4A7F-B514-A97D0F7478F1}"/>
                    </a:ext>
                  </a:extLst>
                </p:cNvPr>
                <p:cNvSpPr/>
                <p:nvPr/>
              </p:nvSpPr>
              <p:spPr>
                <a:xfrm>
                  <a:off x="2953511" y="2801873"/>
                  <a:ext cx="1317117" cy="1452848"/>
                </a:xfrm>
                <a:custGeom>
                  <a:avLst/>
                  <a:gdLst>
                    <a:gd name="connsiteX0" fmla="*/ 1317117 w 1317117"/>
                    <a:gd name="connsiteY0" fmla="*/ 1452848 h 1452848"/>
                    <a:gd name="connsiteX1" fmla="*/ 797338 w 1317117"/>
                    <a:gd name="connsiteY1" fmla="*/ 1439513 h 1452848"/>
                    <a:gd name="connsiteX2" fmla="*/ 360140 w 1317117"/>
                    <a:gd name="connsiteY2" fmla="*/ 929068 h 1452848"/>
                    <a:gd name="connsiteX3" fmla="*/ 0 w 1317117"/>
                    <a:gd name="connsiteY3" fmla="*/ 929068 h 1452848"/>
                    <a:gd name="connsiteX4" fmla="*/ 0 w 1317117"/>
                    <a:gd name="connsiteY4" fmla="*/ 0 h 1452848"/>
                    <a:gd name="connsiteX5" fmla="*/ 1317117 w 1317117"/>
                    <a:gd name="connsiteY5" fmla="*/ 0 h 1452848"/>
                    <a:gd name="connsiteX6" fmla="*/ 1317117 w 1317117"/>
                    <a:gd name="connsiteY6" fmla="*/ 1452848 h 1452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7117" h="1452848">
                      <a:moveTo>
                        <a:pt x="1317117" y="1452848"/>
                      </a:moveTo>
                      <a:lnTo>
                        <a:pt x="797338" y="1439513"/>
                      </a:lnTo>
                      <a:lnTo>
                        <a:pt x="360140" y="929068"/>
                      </a:lnTo>
                      <a:lnTo>
                        <a:pt x="0" y="929068"/>
                      </a:lnTo>
                      <a:lnTo>
                        <a:pt x="0" y="0"/>
                      </a:lnTo>
                      <a:lnTo>
                        <a:pt x="1317117" y="0"/>
                      </a:lnTo>
                      <a:lnTo>
                        <a:pt x="1317117" y="1452848"/>
                      </a:lnTo>
                      <a:close/>
                    </a:path>
                  </a:pathLst>
                </a:custGeom>
                <a:solidFill>
                  <a:srgbClr val="455A64"/>
                </a:solidFill>
                <a:ln w="9525" cap="flat">
                  <a:noFill/>
                  <a:prstDash val="solid"/>
                  <a:miter/>
                </a:ln>
              </p:spPr>
              <p:txBody>
                <a:bodyPr rtlCol="0" anchor="ctr"/>
                <a:lstStyle/>
                <a:p>
                  <a:endParaRPr lang="en-US"/>
                </a:p>
              </p:txBody>
            </p:sp>
            <p:sp>
              <p:nvSpPr>
                <p:cNvPr id="161" name="Freeform: Shape 160">
                  <a:extLst>
                    <a:ext uri="{FF2B5EF4-FFF2-40B4-BE49-F238E27FC236}">
                      <a16:creationId xmlns:a16="http://schemas.microsoft.com/office/drawing/2014/main" id="{2248BED1-10DA-477B-B563-4C4FCB274A37}"/>
                    </a:ext>
                  </a:extLst>
                </p:cNvPr>
                <p:cNvSpPr/>
                <p:nvPr/>
              </p:nvSpPr>
              <p:spPr>
                <a:xfrm>
                  <a:off x="2951225" y="2799206"/>
                  <a:ext cx="1321593" cy="1455515"/>
                </a:xfrm>
                <a:custGeom>
                  <a:avLst/>
                  <a:gdLst>
                    <a:gd name="connsiteX0" fmla="*/ 1319380 w 1321593"/>
                    <a:gd name="connsiteY0" fmla="*/ 1455469 h 1455515"/>
                    <a:gd name="connsiteX1" fmla="*/ 1319380 w 1321593"/>
                    <a:gd name="connsiteY1" fmla="*/ 1448516 h 1455515"/>
                    <a:gd name="connsiteX2" fmla="*/ 1319380 w 1321593"/>
                    <a:gd name="connsiteY2" fmla="*/ 1428228 h 1455515"/>
                    <a:gd name="connsiteX3" fmla="*/ 1319380 w 1321593"/>
                    <a:gd name="connsiteY3" fmla="*/ 1349456 h 1455515"/>
                    <a:gd name="connsiteX4" fmla="*/ 1318809 w 1321593"/>
                    <a:gd name="connsiteY4" fmla="*/ 1052276 h 1455515"/>
                    <a:gd name="connsiteX5" fmla="*/ 1317666 w 1321593"/>
                    <a:gd name="connsiteY5" fmla="*/ 2621 h 1455515"/>
                    <a:gd name="connsiteX6" fmla="*/ 1319856 w 1321593"/>
                    <a:gd name="connsiteY6" fmla="*/ 4812 h 1455515"/>
                    <a:gd name="connsiteX7" fmla="*/ 147233 w 1321593"/>
                    <a:gd name="connsiteY7" fmla="*/ 4812 h 1455515"/>
                    <a:gd name="connsiteX8" fmla="*/ 2263 w 1321593"/>
                    <a:gd name="connsiteY8" fmla="*/ 4812 h 1455515"/>
                    <a:gd name="connsiteX9" fmla="*/ 4739 w 1321593"/>
                    <a:gd name="connsiteY9" fmla="*/ 2335 h 1455515"/>
                    <a:gd name="connsiteX10" fmla="*/ 4739 w 1321593"/>
                    <a:gd name="connsiteY10" fmla="*/ 931308 h 1455515"/>
                    <a:gd name="connsiteX11" fmla="*/ 2453 w 1321593"/>
                    <a:gd name="connsiteY11" fmla="*/ 929022 h 1455515"/>
                    <a:gd name="connsiteX12" fmla="*/ 362594 w 1321593"/>
                    <a:gd name="connsiteY12" fmla="*/ 929022 h 1455515"/>
                    <a:gd name="connsiteX13" fmla="*/ 363546 w 1321593"/>
                    <a:gd name="connsiteY13" fmla="*/ 929022 h 1455515"/>
                    <a:gd name="connsiteX14" fmla="*/ 364213 w 1321593"/>
                    <a:gd name="connsiteY14" fmla="*/ 929784 h 1455515"/>
                    <a:gd name="connsiteX15" fmla="*/ 800744 w 1321593"/>
                    <a:gd name="connsiteY15" fmla="*/ 1441277 h 1455515"/>
                    <a:gd name="connsiteX16" fmla="*/ 799696 w 1321593"/>
                    <a:gd name="connsiteY16" fmla="*/ 1440705 h 1455515"/>
                    <a:gd name="connsiteX17" fmla="*/ 1182506 w 1321593"/>
                    <a:gd name="connsiteY17" fmla="*/ 1451373 h 1455515"/>
                    <a:gd name="connsiteX18" fmla="*/ 1284137 w 1321593"/>
                    <a:gd name="connsiteY18" fmla="*/ 1454326 h 1455515"/>
                    <a:gd name="connsiteX19" fmla="*/ 1310427 w 1321593"/>
                    <a:gd name="connsiteY19" fmla="*/ 1455183 h 1455515"/>
                    <a:gd name="connsiteX20" fmla="*/ 1319380 w 1321593"/>
                    <a:gd name="connsiteY20" fmla="*/ 1455183 h 1455515"/>
                    <a:gd name="connsiteX21" fmla="*/ 1310998 w 1321593"/>
                    <a:gd name="connsiteY21" fmla="*/ 1455183 h 1455515"/>
                    <a:gd name="connsiteX22" fmla="*/ 1284995 w 1321593"/>
                    <a:gd name="connsiteY22" fmla="*/ 1454707 h 1455515"/>
                    <a:gd name="connsiteX23" fmla="*/ 1183649 w 1321593"/>
                    <a:gd name="connsiteY23" fmla="*/ 1452421 h 1455515"/>
                    <a:gd name="connsiteX24" fmla="*/ 799886 w 1321593"/>
                    <a:gd name="connsiteY24" fmla="*/ 1443372 h 1455515"/>
                    <a:gd name="connsiteX25" fmla="*/ 799220 w 1321593"/>
                    <a:gd name="connsiteY25" fmla="*/ 1443372 h 1455515"/>
                    <a:gd name="connsiteX26" fmla="*/ 798744 w 1321593"/>
                    <a:gd name="connsiteY26" fmla="*/ 1442896 h 1455515"/>
                    <a:gd name="connsiteX27" fmla="*/ 360879 w 1321593"/>
                    <a:gd name="connsiteY27" fmla="*/ 932928 h 1455515"/>
                    <a:gd name="connsiteX28" fmla="*/ 362403 w 1321593"/>
                    <a:gd name="connsiteY28" fmla="*/ 933689 h 1455515"/>
                    <a:gd name="connsiteX29" fmla="*/ 2263 w 1321593"/>
                    <a:gd name="connsiteY29" fmla="*/ 933689 h 1455515"/>
                    <a:gd name="connsiteX30" fmla="*/ -23 w 1321593"/>
                    <a:gd name="connsiteY30" fmla="*/ 933689 h 1455515"/>
                    <a:gd name="connsiteX31" fmla="*/ -23 w 1321593"/>
                    <a:gd name="connsiteY31" fmla="*/ 931404 h 1455515"/>
                    <a:gd name="connsiteX32" fmla="*/ -23 w 1321593"/>
                    <a:gd name="connsiteY32" fmla="*/ 2430 h 1455515"/>
                    <a:gd name="connsiteX33" fmla="*/ -23 w 1321593"/>
                    <a:gd name="connsiteY33" fmla="*/ -46 h 1455515"/>
                    <a:gd name="connsiteX34" fmla="*/ 146757 w 1321593"/>
                    <a:gd name="connsiteY34" fmla="*/ -46 h 1455515"/>
                    <a:gd name="connsiteX35" fmla="*/ 1319380 w 1321593"/>
                    <a:gd name="connsiteY35" fmla="*/ -46 h 1455515"/>
                    <a:gd name="connsiteX36" fmla="*/ 1321571 w 1321593"/>
                    <a:gd name="connsiteY36" fmla="*/ -46 h 1455515"/>
                    <a:gd name="connsiteX37" fmla="*/ 1321571 w 1321593"/>
                    <a:gd name="connsiteY37" fmla="*/ 3002 h 1455515"/>
                    <a:gd name="connsiteX38" fmla="*/ 1320523 w 1321593"/>
                    <a:gd name="connsiteY38" fmla="*/ 1054086 h 1455515"/>
                    <a:gd name="connsiteX39" fmla="*/ 1319856 w 1321593"/>
                    <a:gd name="connsiteY39" fmla="*/ 1350789 h 1455515"/>
                    <a:gd name="connsiteX40" fmla="*/ 1319856 w 1321593"/>
                    <a:gd name="connsiteY40" fmla="*/ 1429085 h 1455515"/>
                    <a:gd name="connsiteX41" fmla="*/ 1319856 w 1321593"/>
                    <a:gd name="connsiteY41" fmla="*/ 1449087 h 1455515"/>
                    <a:gd name="connsiteX42" fmla="*/ 1319380 w 1321593"/>
                    <a:gd name="connsiteY42" fmla="*/ 1455469 h 1455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321593" h="1455515">
                      <a:moveTo>
                        <a:pt x="1319380" y="1455469"/>
                      </a:moveTo>
                      <a:cubicBezTo>
                        <a:pt x="1319380" y="1455469"/>
                        <a:pt x="1319380" y="1453088"/>
                        <a:pt x="1319380" y="1448516"/>
                      </a:cubicBezTo>
                      <a:cubicBezTo>
                        <a:pt x="1319380" y="1443944"/>
                        <a:pt x="1319380" y="1437086"/>
                        <a:pt x="1319380" y="1428228"/>
                      </a:cubicBezTo>
                      <a:cubicBezTo>
                        <a:pt x="1319380" y="1410321"/>
                        <a:pt x="1319380" y="1383841"/>
                        <a:pt x="1319380" y="1349456"/>
                      </a:cubicBezTo>
                      <a:cubicBezTo>
                        <a:pt x="1319380" y="1280590"/>
                        <a:pt x="1319380" y="1179911"/>
                        <a:pt x="1318809" y="1052276"/>
                      </a:cubicBezTo>
                      <a:cubicBezTo>
                        <a:pt x="1318809" y="797196"/>
                        <a:pt x="1318142" y="434294"/>
                        <a:pt x="1317666" y="2621"/>
                      </a:cubicBezTo>
                      <a:lnTo>
                        <a:pt x="1319856" y="4812"/>
                      </a:lnTo>
                      <a:lnTo>
                        <a:pt x="147233" y="4812"/>
                      </a:lnTo>
                      <a:lnTo>
                        <a:pt x="2263" y="4812"/>
                      </a:lnTo>
                      <a:lnTo>
                        <a:pt x="4739" y="2335"/>
                      </a:lnTo>
                      <a:cubicBezTo>
                        <a:pt x="4739" y="332376"/>
                        <a:pt x="4739" y="646035"/>
                        <a:pt x="4739" y="931308"/>
                      </a:cubicBezTo>
                      <a:lnTo>
                        <a:pt x="2453" y="929022"/>
                      </a:lnTo>
                      <a:lnTo>
                        <a:pt x="362594" y="929022"/>
                      </a:lnTo>
                      <a:lnTo>
                        <a:pt x="363546" y="929022"/>
                      </a:lnTo>
                      <a:lnTo>
                        <a:pt x="364213" y="929784"/>
                      </a:lnTo>
                      <a:lnTo>
                        <a:pt x="800744" y="1441277"/>
                      </a:lnTo>
                      <a:lnTo>
                        <a:pt x="799696" y="1440705"/>
                      </a:lnTo>
                      <a:lnTo>
                        <a:pt x="1182506" y="1451373"/>
                      </a:lnTo>
                      <a:lnTo>
                        <a:pt x="1284137" y="1454326"/>
                      </a:lnTo>
                      <a:lnTo>
                        <a:pt x="1310427" y="1455183"/>
                      </a:lnTo>
                      <a:lnTo>
                        <a:pt x="1319380" y="1455183"/>
                      </a:lnTo>
                      <a:lnTo>
                        <a:pt x="1310998" y="1455183"/>
                      </a:lnTo>
                      <a:lnTo>
                        <a:pt x="1284995" y="1454707"/>
                      </a:lnTo>
                      <a:lnTo>
                        <a:pt x="1183649" y="1452421"/>
                      </a:lnTo>
                      <a:lnTo>
                        <a:pt x="799886" y="1443372"/>
                      </a:lnTo>
                      <a:lnTo>
                        <a:pt x="799220" y="1443372"/>
                      </a:lnTo>
                      <a:lnTo>
                        <a:pt x="798744" y="1442896"/>
                      </a:lnTo>
                      <a:lnTo>
                        <a:pt x="360879" y="932928"/>
                      </a:lnTo>
                      <a:lnTo>
                        <a:pt x="362403" y="933689"/>
                      </a:lnTo>
                      <a:lnTo>
                        <a:pt x="2263" y="933689"/>
                      </a:lnTo>
                      <a:lnTo>
                        <a:pt x="-23" y="933689"/>
                      </a:lnTo>
                      <a:lnTo>
                        <a:pt x="-23" y="931404"/>
                      </a:lnTo>
                      <a:cubicBezTo>
                        <a:pt x="-23" y="646130"/>
                        <a:pt x="-23" y="332472"/>
                        <a:pt x="-23" y="2430"/>
                      </a:cubicBezTo>
                      <a:lnTo>
                        <a:pt x="-23" y="-46"/>
                      </a:lnTo>
                      <a:lnTo>
                        <a:pt x="146757" y="-46"/>
                      </a:lnTo>
                      <a:lnTo>
                        <a:pt x="1319380" y="-46"/>
                      </a:lnTo>
                      <a:lnTo>
                        <a:pt x="1321571" y="-46"/>
                      </a:lnTo>
                      <a:lnTo>
                        <a:pt x="1321571" y="3002"/>
                      </a:lnTo>
                      <a:cubicBezTo>
                        <a:pt x="1321571" y="435246"/>
                        <a:pt x="1320809" y="798625"/>
                        <a:pt x="1320523" y="1054086"/>
                      </a:cubicBezTo>
                      <a:cubicBezTo>
                        <a:pt x="1320523" y="1181530"/>
                        <a:pt x="1320047" y="1282019"/>
                        <a:pt x="1319856" y="1350789"/>
                      </a:cubicBezTo>
                      <a:cubicBezTo>
                        <a:pt x="1319856" y="1384984"/>
                        <a:pt x="1319856" y="1411273"/>
                        <a:pt x="1319856" y="1429085"/>
                      </a:cubicBezTo>
                      <a:cubicBezTo>
                        <a:pt x="1319856" y="1437848"/>
                        <a:pt x="1319856" y="1444515"/>
                        <a:pt x="1319856" y="1449087"/>
                      </a:cubicBezTo>
                      <a:cubicBezTo>
                        <a:pt x="1319856" y="1453659"/>
                        <a:pt x="1319380" y="1455469"/>
                        <a:pt x="1319380" y="1455469"/>
                      </a:cubicBezTo>
                      <a:close/>
                    </a:path>
                  </a:pathLst>
                </a:custGeom>
                <a:solidFill>
                  <a:srgbClr val="263238"/>
                </a:solidFill>
                <a:ln w="9525" cap="flat">
                  <a:noFill/>
                  <a:prstDash val="solid"/>
                  <a:miter/>
                </a:ln>
              </p:spPr>
              <p:txBody>
                <a:bodyPr rtlCol="0" anchor="ctr"/>
                <a:lstStyle/>
                <a:p>
                  <a:endParaRPr lang="en-US"/>
                </a:p>
              </p:txBody>
            </p:sp>
            <p:sp>
              <p:nvSpPr>
                <p:cNvPr id="162" name="Freeform: Shape 161">
                  <a:extLst>
                    <a:ext uri="{FF2B5EF4-FFF2-40B4-BE49-F238E27FC236}">
                      <a16:creationId xmlns:a16="http://schemas.microsoft.com/office/drawing/2014/main" id="{C6A32E08-E4C3-41A9-8815-E443E31D2DA6}"/>
                    </a:ext>
                  </a:extLst>
                </p:cNvPr>
                <p:cNvSpPr/>
                <p:nvPr/>
              </p:nvSpPr>
              <p:spPr>
                <a:xfrm rot="-5344200">
                  <a:off x="6886282" y="4638732"/>
                  <a:ext cx="767143" cy="767143"/>
                </a:xfrm>
                <a:custGeom>
                  <a:avLst/>
                  <a:gdLst>
                    <a:gd name="connsiteX0" fmla="*/ 767121 w 767143"/>
                    <a:gd name="connsiteY0" fmla="*/ 383525 h 767143"/>
                    <a:gd name="connsiteX1" fmla="*/ 383549 w 767143"/>
                    <a:gd name="connsiteY1" fmla="*/ 767097 h 767143"/>
                    <a:gd name="connsiteX2" fmla="*/ -23 w 767143"/>
                    <a:gd name="connsiteY2" fmla="*/ 383525 h 767143"/>
                    <a:gd name="connsiteX3" fmla="*/ 383549 w 767143"/>
                    <a:gd name="connsiteY3" fmla="*/ -46 h 767143"/>
                    <a:gd name="connsiteX4" fmla="*/ 767121 w 767143"/>
                    <a:gd name="connsiteY4" fmla="*/ 383525 h 7671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143" h="767143">
                      <a:moveTo>
                        <a:pt x="767121" y="383525"/>
                      </a:moveTo>
                      <a:cubicBezTo>
                        <a:pt x="767121" y="595366"/>
                        <a:pt x="595390" y="767097"/>
                        <a:pt x="383549" y="767097"/>
                      </a:cubicBezTo>
                      <a:cubicBezTo>
                        <a:pt x="171708" y="767097"/>
                        <a:pt x="-23" y="595366"/>
                        <a:pt x="-23" y="383525"/>
                      </a:cubicBezTo>
                      <a:cubicBezTo>
                        <a:pt x="-23" y="171685"/>
                        <a:pt x="171708" y="-46"/>
                        <a:pt x="383549" y="-46"/>
                      </a:cubicBezTo>
                      <a:cubicBezTo>
                        <a:pt x="595390" y="-46"/>
                        <a:pt x="767121" y="171685"/>
                        <a:pt x="767121" y="383525"/>
                      </a:cubicBezTo>
                      <a:close/>
                    </a:path>
                  </a:pathLst>
                </a:custGeom>
                <a:solidFill>
                  <a:srgbClr val="263238"/>
                </a:solidFill>
                <a:ln w="9525" cap="flat">
                  <a:noFill/>
                  <a:prstDash val="solid"/>
                  <a:miter/>
                </a:ln>
              </p:spPr>
              <p:txBody>
                <a:bodyPr rtlCol="0" anchor="ctr"/>
                <a:lstStyle/>
                <a:p>
                  <a:endParaRPr lang="en-US"/>
                </a:p>
              </p:txBody>
            </p:sp>
            <p:sp>
              <p:nvSpPr>
                <p:cNvPr id="163" name="Freeform: Shape 162">
                  <a:extLst>
                    <a:ext uri="{FF2B5EF4-FFF2-40B4-BE49-F238E27FC236}">
                      <a16:creationId xmlns:a16="http://schemas.microsoft.com/office/drawing/2014/main" id="{6BD309A3-AD0F-49B8-B209-40FC37D8E3A9}"/>
                    </a:ext>
                  </a:extLst>
                </p:cNvPr>
                <p:cNvSpPr/>
                <p:nvPr/>
              </p:nvSpPr>
              <p:spPr>
                <a:xfrm>
                  <a:off x="6886000" y="5015578"/>
                  <a:ext cx="767147" cy="396669"/>
                </a:xfrm>
                <a:custGeom>
                  <a:avLst/>
                  <a:gdLst>
                    <a:gd name="connsiteX0" fmla="*/ 170 w 767147"/>
                    <a:gd name="connsiteY0" fmla="*/ -46 h 396669"/>
                    <a:gd name="connsiteX1" fmla="*/ 170 w 767147"/>
                    <a:gd name="connsiteY1" fmla="*/ 1002 h 396669"/>
                    <a:gd name="connsiteX2" fmla="*/ 371506 w 767147"/>
                    <a:gd name="connsiteY2" fmla="*/ 396430 h 396669"/>
                    <a:gd name="connsiteX3" fmla="*/ 766935 w 767147"/>
                    <a:gd name="connsiteY3" fmla="*/ 25094 h 396669"/>
                    <a:gd name="connsiteX4" fmla="*/ 767123 w 767147"/>
                    <a:gd name="connsiteY4" fmla="*/ 12051 h 396669"/>
                    <a:gd name="connsiteX5" fmla="*/ 767123 w 767147"/>
                    <a:gd name="connsiteY5" fmla="*/ 11003 h 396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7147" h="396669">
                      <a:moveTo>
                        <a:pt x="170" y="-46"/>
                      </a:moveTo>
                      <a:cubicBezTo>
                        <a:pt x="170" y="-46"/>
                        <a:pt x="170" y="621"/>
                        <a:pt x="170" y="1002"/>
                      </a:cubicBezTo>
                      <a:cubicBezTo>
                        <a:pt x="-6483" y="212738"/>
                        <a:pt x="159770" y="389777"/>
                        <a:pt x="371506" y="396430"/>
                      </a:cubicBezTo>
                      <a:cubicBezTo>
                        <a:pt x="583243" y="403083"/>
                        <a:pt x="760282" y="236830"/>
                        <a:pt x="766935" y="25094"/>
                      </a:cubicBezTo>
                      <a:cubicBezTo>
                        <a:pt x="767072" y="20747"/>
                        <a:pt x="767134" y="16399"/>
                        <a:pt x="767123" y="12051"/>
                      </a:cubicBezTo>
                      <a:lnTo>
                        <a:pt x="767123" y="11003"/>
                      </a:lnTo>
                      <a:close/>
                    </a:path>
                  </a:pathLst>
                </a:custGeom>
                <a:solidFill>
                  <a:srgbClr val="263238"/>
                </a:solidFill>
                <a:ln w="9525" cap="flat">
                  <a:noFill/>
                  <a:prstDash val="solid"/>
                  <a:miter/>
                </a:ln>
              </p:spPr>
              <p:txBody>
                <a:bodyPr rtlCol="0" anchor="ctr"/>
                <a:lstStyle/>
                <a:p>
                  <a:endParaRPr lang="en-US"/>
                </a:p>
              </p:txBody>
            </p:sp>
            <p:sp>
              <p:nvSpPr>
                <p:cNvPr id="164" name="Freeform: Shape 163">
                  <a:extLst>
                    <a:ext uri="{FF2B5EF4-FFF2-40B4-BE49-F238E27FC236}">
                      <a16:creationId xmlns:a16="http://schemas.microsoft.com/office/drawing/2014/main" id="{C1B0F585-2229-4C7A-A1A3-5C32F77171EF}"/>
                    </a:ext>
                  </a:extLst>
                </p:cNvPr>
                <p:cNvSpPr/>
                <p:nvPr/>
              </p:nvSpPr>
              <p:spPr>
                <a:xfrm>
                  <a:off x="7000371" y="4752755"/>
                  <a:ext cx="538544" cy="538543"/>
                </a:xfrm>
                <a:custGeom>
                  <a:avLst/>
                  <a:gdLst>
                    <a:gd name="connsiteX0" fmla="*/ 4 w 538544"/>
                    <a:gd name="connsiteY0" fmla="*/ 265444 h 538543"/>
                    <a:gd name="connsiteX1" fmla="*/ 265468 w 538544"/>
                    <a:gd name="connsiteY1" fmla="*/ 538470 h 538543"/>
                    <a:gd name="connsiteX2" fmla="*/ 538495 w 538544"/>
                    <a:gd name="connsiteY2" fmla="*/ 273006 h 538543"/>
                    <a:gd name="connsiteX3" fmla="*/ 273181 w 538544"/>
                    <a:gd name="connsiteY3" fmla="*/ -18 h 538543"/>
                    <a:gd name="connsiteX4" fmla="*/ 4 w 538544"/>
                    <a:gd name="connsiteY4" fmla="*/ 265443 h 538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544" h="538543">
                      <a:moveTo>
                        <a:pt x="4" y="265444"/>
                      </a:moveTo>
                      <a:cubicBezTo>
                        <a:pt x="-2084" y="414144"/>
                        <a:pt x="116768" y="536382"/>
                        <a:pt x="265468" y="538470"/>
                      </a:cubicBezTo>
                      <a:cubicBezTo>
                        <a:pt x="414168" y="540558"/>
                        <a:pt x="536407" y="421706"/>
                        <a:pt x="538495" y="273006"/>
                      </a:cubicBezTo>
                      <a:cubicBezTo>
                        <a:pt x="540582" y="124365"/>
                        <a:pt x="421822" y="2152"/>
                        <a:pt x="273181" y="-18"/>
                      </a:cubicBezTo>
                      <a:cubicBezTo>
                        <a:pt x="124445" y="-2138"/>
                        <a:pt x="2146" y="116707"/>
                        <a:pt x="4" y="265443"/>
                      </a:cubicBezTo>
                      <a:close/>
                    </a:path>
                  </a:pathLst>
                </a:custGeom>
                <a:solidFill>
                  <a:srgbClr val="FAFAFA"/>
                </a:solidFill>
                <a:ln w="9525" cap="flat">
                  <a:noFill/>
                  <a:prstDash val="solid"/>
                  <a:miter/>
                </a:ln>
              </p:spPr>
              <p:txBody>
                <a:bodyPr rtlCol="0" anchor="ctr"/>
                <a:lstStyle/>
                <a:p>
                  <a:endParaRPr lang="en-US"/>
                </a:p>
              </p:txBody>
            </p:sp>
            <p:sp>
              <p:nvSpPr>
                <p:cNvPr id="165" name="Freeform: Shape 164">
                  <a:extLst>
                    <a:ext uri="{FF2B5EF4-FFF2-40B4-BE49-F238E27FC236}">
                      <a16:creationId xmlns:a16="http://schemas.microsoft.com/office/drawing/2014/main" id="{DFEC2B1D-1C1C-4AF8-8C64-E0CF2249988D}"/>
                    </a:ext>
                  </a:extLst>
                </p:cNvPr>
                <p:cNvSpPr/>
                <p:nvPr/>
              </p:nvSpPr>
              <p:spPr>
                <a:xfrm>
                  <a:off x="7000398" y="4752754"/>
                  <a:ext cx="538571" cy="273206"/>
                </a:xfrm>
                <a:custGeom>
                  <a:avLst/>
                  <a:gdLst>
                    <a:gd name="connsiteX0" fmla="*/ 273154 w 538571"/>
                    <a:gd name="connsiteY0" fmla="*/ -17 h 273206"/>
                    <a:gd name="connsiteX1" fmla="*/ -21 w 538571"/>
                    <a:gd name="connsiteY1" fmla="*/ 265294 h 273206"/>
                    <a:gd name="connsiteX2" fmla="*/ -23 w 538571"/>
                    <a:gd name="connsiteY2" fmla="*/ 265445 h 273206"/>
                    <a:gd name="connsiteX3" fmla="*/ 538521 w 538571"/>
                    <a:gd name="connsiteY3" fmla="*/ 273160 h 273206"/>
                    <a:gd name="connsiteX4" fmla="*/ 273154 w 538571"/>
                    <a:gd name="connsiteY4" fmla="*/ -17 h 2732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571" h="273206">
                      <a:moveTo>
                        <a:pt x="273154" y="-17"/>
                      </a:moveTo>
                      <a:cubicBezTo>
                        <a:pt x="124455" y="-2188"/>
                        <a:pt x="2151" y="116595"/>
                        <a:pt x="-21" y="265294"/>
                      </a:cubicBezTo>
                      <a:cubicBezTo>
                        <a:pt x="-22" y="265344"/>
                        <a:pt x="-22" y="265394"/>
                        <a:pt x="-23" y="265445"/>
                      </a:cubicBezTo>
                      <a:lnTo>
                        <a:pt x="538521" y="273160"/>
                      </a:lnTo>
                      <a:cubicBezTo>
                        <a:pt x="540640" y="124460"/>
                        <a:pt x="421853" y="2176"/>
                        <a:pt x="273154" y="-17"/>
                      </a:cubicBezTo>
                      <a:close/>
                    </a:path>
                  </a:pathLst>
                </a:custGeom>
                <a:solidFill>
                  <a:srgbClr val="E0E0E0"/>
                </a:solidFill>
                <a:ln w="9525" cap="flat">
                  <a:noFill/>
                  <a:prstDash val="solid"/>
                  <a:miter/>
                </a:ln>
              </p:spPr>
              <p:txBody>
                <a:bodyPr rtlCol="0" anchor="ctr"/>
                <a:lstStyle/>
                <a:p>
                  <a:endParaRPr lang="en-US"/>
                </a:p>
              </p:txBody>
            </p:sp>
            <p:sp>
              <p:nvSpPr>
                <p:cNvPr id="166" name="Freeform: Shape 165">
                  <a:extLst>
                    <a:ext uri="{FF2B5EF4-FFF2-40B4-BE49-F238E27FC236}">
                      <a16:creationId xmlns:a16="http://schemas.microsoft.com/office/drawing/2014/main" id="{DB5C9823-7AA7-4CBD-B6B4-69F2EDCFA82D}"/>
                    </a:ext>
                  </a:extLst>
                </p:cNvPr>
                <p:cNvSpPr/>
                <p:nvPr/>
              </p:nvSpPr>
              <p:spPr>
                <a:xfrm>
                  <a:off x="7105635" y="4857826"/>
                  <a:ext cx="328041" cy="328041"/>
                </a:xfrm>
                <a:custGeom>
                  <a:avLst/>
                  <a:gdLst>
                    <a:gd name="connsiteX0" fmla="*/ -10 w 328041"/>
                    <a:gd name="connsiteY0" fmla="*/ 161897 h 328041"/>
                    <a:gd name="connsiteX1" fmla="*/ 161920 w 328041"/>
                    <a:gd name="connsiteY1" fmla="*/ 327982 h 328041"/>
                    <a:gd name="connsiteX2" fmla="*/ 328005 w 328041"/>
                    <a:gd name="connsiteY2" fmla="*/ 166053 h 328041"/>
                    <a:gd name="connsiteX3" fmla="*/ 166392 w 328041"/>
                    <a:gd name="connsiteY3" fmla="*/ -28 h 328041"/>
                    <a:gd name="connsiteX4" fmla="*/ -5 w 328041"/>
                    <a:gd name="connsiteY4" fmla="*/ 161580 h 328041"/>
                    <a:gd name="connsiteX5" fmla="*/ -10 w 328041"/>
                    <a:gd name="connsiteY5" fmla="*/ 161897 h 328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8041" h="328041">
                      <a:moveTo>
                        <a:pt x="-10" y="161897"/>
                      </a:moveTo>
                      <a:cubicBezTo>
                        <a:pt x="-1157" y="252475"/>
                        <a:pt x="71341" y="326834"/>
                        <a:pt x="161920" y="327982"/>
                      </a:cubicBezTo>
                      <a:cubicBezTo>
                        <a:pt x="252499" y="329130"/>
                        <a:pt x="326857" y="256631"/>
                        <a:pt x="328005" y="166053"/>
                      </a:cubicBezTo>
                      <a:cubicBezTo>
                        <a:pt x="329151" y="75597"/>
                        <a:pt x="256845" y="1292"/>
                        <a:pt x="166392" y="-28"/>
                      </a:cubicBezTo>
                      <a:cubicBezTo>
                        <a:pt x="75816" y="-1351"/>
                        <a:pt x="1317" y="71004"/>
                        <a:pt x="-5" y="161580"/>
                      </a:cubicBezTo>
                      <a:cubicBezTo>
                        <a:pt x="-7" y="161686"/>
                        <a:pt x="-8" y="161791"/>
                        <a:pt x="-10" y="161897"/>
                      </a:cubicBezTo>
                      <a:close/>
                    </a:path>
                  </a:pathLst>
                </a:custGeom>
                <a:solidFill>
                  <a:srgbClr val="263238"/>
                </a:solidFill>
                <a:ln w="9525" cap="flat">
                  <a:noFill/>
                  <a:prstDash val="solid"/>
                  <a:miter/>
                </a:ln>
              </p:spPr>
              <p:txBody>
                <a:bodyPr rtlCol="0" anchor="ctr"/>
                <a:lstStyle/>
                <a:p>
                  <a:endParaRPr lang="en-US"/>
                </a:p>
              </p:txBody>
            </p:sp>
            <p:sp>
              <p:nvSpPr>
                <p:cNvPr id="167" name="Freeform: Shape 166">
                  <a:extLst>
                    <a:ext uri="{FF2B5EF4-FFF2-40B4-BE49-F238E27FC236}">
                      <a16:creationId xmlns:a16="http://schemas.microsoft.com/office/drawing/2014/main" id="{58CEE698-C761-4EF7-9456-2DFC395BED66}"/>
                    </a:ext>
                  </a:extLst>
                </p:cNvPr>
                <p:cNvSpPr/>
                <p:nvPr/>
              </p:nvSpPr>
              <p:spPr>
                <a:xfrm rot="-5346600">
                  <a:off x="3357675" y="4642555"/>
                  <a:ext cx="767143" cy="767143"/>
                </a:xfrm>
                <a:custGeom>
                  <a:avLst/>
                  <a:gdLst>
                    <a:gd name="connsiteX0" fmla="*/ 767121 w 767143"/>
                    <a:gd name="connsiteY0" fmla="*/ 383525 h 767143"/>
                    <a:gd name="connsiteX1" fmla="*/ 383549 w 767143"/>
                    <a:gd name="connsiteY1" fmla="*/ 767097 h 767143"/>
                    <a:gd name="connsiteX2" fmla="*/ -23 w 767143"/>
                    <a:gd name="connsiteY2" fmla="*/ 383525 h 767143"/>
                    <a:gd name="connsiteX3" fmla="*/ 383549 w 767143"/>
                    <a:gd name="connsiteY3" fmla="*/ -46 h 767143"/>
                    <a:gd name="connsiteX4" fmla="*/ 767121 w 767143"/>
                    <a:gd name="connsiteY4" fmla="*/ 383525 h 7671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143" h="767143">
                      <a:moveTo>
                        <a:pt x="767121" y="383525"/>
                      </a:moveTo>
                      <a:cubicBezTo>
                        <a:pt x="767121" y="595366"/>
                        <a:pt x="595390" y="767097"/>
                        <a:pt x="383549" y="767097"/>
                      </a:cubicBezTo>
                      <a:cubicBezTo>
                        <a:pt x="171708" y="767097"/>
                        <a:pt x="-23" y="595366"/>
                        <a:pt x="-23" y="383525"/>
                      </a:cubicBezTo>
                      <a:cubicBezTo>
                        <a:pt x="-23" y="171685"/>
                        <a:pt x="171708" y="-46"/>
                        <a:pt x="383549" y="-46"/>
                      </a:cubicBezTo>
                      <a:cubicBezTo>
                        <a:pt x="595390" y="-46"/>
                        <a:pt x="767121" y="171685"/>
                        <a:pt x="767121" y="383525"/>
                      </a:cubicBezTo>
                      <a:close/>
                    </a:path>
                  </a:pathLst>
                </a:custGeom>
                <a:solidFill>
                  <a:srgbClr val="263238"/>
                </a:solidFill>
                <a:ln w="9525" cap="flat">
                  <a:noFill/>
                  <a:prstDash val="solid"/>
                  <a:miter/>
                </a:ln>
              </p:spPr>
              <p:txBody>
                <a:bodyPr rtlCol="0" anchor="ctr"/>
                <a:lstStyle/>
                <a:p>
                  <a:endParaRPr lang="en-US"/>
                </a:p>
              </p:txBody>
            </p:sp>
            <p:sp>
              <p:nvSpPr>
                <p:cNvPr id="168" name="Freeform: Shape 167">
                  <a:extLst>
                    <a:ext uri="{FF2B5EF4-FFF2-40B4-BE49-F238E27FC236}">
                      <a16:creationId xmlns:a16="http://schemas.microsoft.com/office/drawing/2014/main" id="{11A5D7BC-09D9-42F2-88F9-E3F4D274D4DD}"/>
                    </a:ext>
                  </a:extLst>
                </p:cNvPr>
                <p:cNvSpPr/>
                <p:nvPr/>
              </p:nvSpPr>
              <p:spPr>
                <a:xfrm>
                  <a:off x="3357330" y="5019483"/>
                  <a:ext cx="767184" cy="390137"/>
                </a:xfrm>
                <a:custGeom>
                  <a:avLst/>
                  <a:gdLst>
                    <a:gd name="connsiteX0" fmla="*/ 18 w 767184"/>
                    <a:gd name="connsiteY0" fmla="*/ -46 h 390137"/>
                    <a:gd name="connsiteX1" fmla="*/ 18 w 767184"/>
                    <a:gd name="connsiteY1" fmla="*/ 906 h 390137"/>
                    <a:gd name="connsiteX2" fmla="*/ 378018 w 767184"/>
                    <a:gd name="connsiteY2" fmla="*/ 390050 h 390137"/>
                    <a:gd name="connsiteX3" fmla="*/ 767162 w 767184"/>
                    <a:gd name="connsiteY3" fmla="*/ 12051 h 390137"/>
                    <a:gd name="connsiteX4" fmla="*/ 767162 w 767184"/>
                    <a:gd name="connsiteY4" fmla="*/ 11003 h 3901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184" h="390137">
                      <a:moveTo>
                        <a:pt x="18" y="-46"/>
                      </a:moveTo>
                      <a:lnTo>
                        <a:pt x="18" y="906"/>
                      </a:lnTo>
                      <a:cubicBezTo>
                        <a:pt x="-3059" y="212747"/>
                        <a:pt x="166177" y="386973"/>
                        <a:pt x="378018" y="390050"/>
                      </a:cubicBezTo>
                      <a:cubicBezTo>
                        <a:pt x="589859" y="393128"/>
                        <a:pt x="764084" y="223891"/>
                        <a:pt x="767162" y="12051"/>
                      </a:cubicBezTo>
                      <a:cubicBezTo>
                        <a:pt x="767162" y="12050"/>
                        <a:pt x="767162" y="11384"/>
                        <a:pt x="767162" y="11003"/>
                      </a:cubicBezTo>
                      <a:close/>
                    </a:path>
                  </a:pathLst>
                </a:custGeom>
                <a:solidFill>
                  <a:srgbClr val="263238"/>
                </a:solidFill>
                <a:ln w="9525" cap="flat">
                  <a:noFill/>
                  <a:prstDash val="solid"/>
                  <a:miter/>
                </a:ln>
              </p:spPr>
              <p:txBody>
                <a:bodyPr rtlCol="0" anchor="ctr"/>
                <a:lstStyle/>
                <a:p>
                  <a:endParaRPr lang="en-US"/>
                </a:p>
              </p:txBody>
            </p:sp>
            <p:sp>
              <p:nvSpPr>
                <p:cNvPr id="169" name="Freeform: Shape 168">
                  <a:extLst>
                    <a:ext uri="{FF2B5EF4-FFF2-40B4-BE49-F238E27FC236}">
                      <a16:creationId xmlns:a16="http://schemas.microsoft.com/office/drawing/2014/main" id="{0004D0F4-C0E8-4796-90C3-D1BEFC91F855}"/>
                    </a:ext>
                  </a:extLst>
                </p:cNvPr>
                <p:cNvSpPr/>
                <p:nvPr/>
              </p:nvSpPr>
              <p:spPr>
                <a:xfrm>
                  <a:off x="3471643" y="4756662"/>
                  <a:ext cx="538735" cy="538733"/>
                </a:xfrm>
                <a:custGeom>
                  <a:avLst/>
                  <a:gdLst>
                    <a:gd name="connsiteX0" fmla="*/ 5 w 538735"/>
                    <a:gd name="connsiteY0" fmla="*/ 265442 h 538733"/>
                    <a:gd name="connsiteX1" fmla="*/ 265467 w 538735"/>
                    <a:gd name="connsiteY1" fmla="*/ 538659 h 538733"/>
                    <a:gd name="connsiteX2" fmla="*/ 538684 w 538735"/>
                    <a:gd name="connsiteY2" fmla="*/ 273198 h 538733"/>
                    <a:gd name="connsiteX3" fmla="*/ 273223 w 538735"/>
                    <a:gd name="connsiteY3" fmla="*/ -19 h 538733"/>
                    <a:gd name="connsiteX4" fmla="*/ 273183 w 538735"/>
                    <a:gd name="connsiteY4" fmla="*/ -20 h 538733"/>
                    <a:gd name="connsiteX5" fmla="*/ 6 w 538735"/>
                    <a:gd name="connsiteY5" fmla="*/ 265442 h 538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735" h="538733">
                      <a:moveTo>
                        <a:pt x="5" y="265442"/>
                      </a:moveTo>
                      <a:cubicBezTo>
                        <a:pt x="-2136" y="414194"/>
                        <a:pt x="116715" y="536517"/>
                        <a:pt x="265467" y="538659"/>
                      </a:cubicBezTo>
                      <a:cubicBezTo>
                        <a:pt x="414219" y="540801"/>
                        <a:pt x="536542" y="421950"/>
                        <a:pt x="538684" y="273198"/>
                      </a:cubicBezTo>
                      <a:cubicBezTo>
                        <a:pt x="540825" y="124446"/>
                        <a:pt x="421974" y="2123"/>
                        <a:pt x="273223" y="-19"/>
                      </a:cubicBezTo>
                      <a:cubicBezTo>
                        <a:pt x="273209" y="-19"/>
                        <a:pt x="273196" y="-19"/>
                        <a:pt x="273183" y="-20"/>
                      </a:cubicBezTo>
                      <a:cubicBezTo>
                        <a:pt x="124467" y="-2086"/>
                        <a:pt x="2199" y="116728"/>
                        <a:pt x="6" y="265442"/>
                      </a:cubicBezTo>
                      <a:close/>
                    </a:path>
                  </a:pathLst>
                </a:custGeom>
                <a:solidFill>
                  <a:srgbClr val="FAFAFA"/>
                </a:solidFill>
                <a:ln w="9525" cap="flat">
                  <a:noFill/>
                  <a:prstDash val="solid"/>
                  <a:miter/>
                </a:ln>
              </p:spPr>
              <p:txBody>
                <a:bodyPr rtlCol="0" anchor="ctr"/>
                <a:lstStyle/>
                <a:p>
                  <a:endParaRPr lang="en-US"/>
                </a:p>
              </p:txBody>
            </p:sp>
            <p:sp>
              <p:nvSpPr>
                <p:cNvPr id="170" name="Freeform: Shape 169">
                  <a:extLst>
                    <a:ext uri="{FF2B5EF4-FFF2-40B4-BE49-F238E27FC236}">
                      <a16:creationId xmlns:a16="http://schemas.microsoft.com/office/drawing/2014/main" id="{AA050B43-E5E1-481F-9E76-8627C4D85452}"/>
                    </a:ext>
                  </a:extLst>
                </p:cNvPr>
                <p:cNvSpPr/>
                <p:nvPr/>
              </p:nvSpPr>
              <p:spPr>
                <a:xfrm>
                  <a:off x="3471671" y="4756659"/>
                  <a:ext cx="538665" cy="273206"/>
                </a:xfrm>
                <a:custGeom>
                  <a:avLst/>
                  <a:gdLst>
                    <a:gd name="connsiteX0" fmla="*/ 273344 w 538665"/>
                    <a:gd name="connsiteY0" fmla="*/ -17 h 273206"/>
                    <a:gd name="connsiteX1" fmla="*/ -23 w 538665"/>
                    <a:gd name="connsiteY1" fmla="*/ 265445 h 273206"/>
                    <a:gd name="connsiteX2" fmla="*/ 538616 w 538665"/>
                    <a:gd name="connsiteY2" fmla="*/ 273160 h 273206"/>
                    <a:gd name="connsiteX3" fmla="*/ 273344 w 538665"/>
                    <a:gd name="connsiteY3" fmla="*/ -17 h 273206"/>
                  </a:gdLst>
                  <a:ahLst/>
                  <a:cxnLst>
                    <a:cxn ang="0">
                      <a:pos x="connsiteX0" y="connsiteY0"/>
                    </a:cxn>
                    <a:cxn ang="0">
                      <a:pos x="connsiteX1" y="connsiteY1"/>
                    </a:cxn>
                    <a:cxn ang="0">
                      <a:pos x="connsiteX2" y="connsiteY2"/>
                    </a:cxn>
                    <a:cxn ang="0">
                      <a:pos x="connsiteX3" y="connsiteY3"/>
                    </a:cxn>
                  </a:cxnLst>
                  <a:rect l="l" t="t" r="r" b="b"/>
                  <a:pathLst>
                    <a:path w="538665" h="273206">
                      <a:moveTo>
                        <a:pt x="273344" y="-17"/>
                      </a:moveTo>
                      <a:cubicBezTo>
                        <a:pt x="124555" y="-2190"/>
                        <a:pt x="2170" y="116656"/>
                        <a:pt x="-23" y="265445"/>
                      </a:cubicBezTo>
                      <a:lnTo>
                        <a:pt x="538616" y="273160"/>
                      </a:lnTo>
                      <a:cubicBezTo>
                        <a:pt x="540683" y="124518"/>
                        <a:pt x="421983" y="2281"/>
                        <a:pt x="273344" y="-17"/>
                      </a:cubicBezTo>
                      <a:close/>
                    </a:path>
                  </a:pathLst>
                </a:custGeom>
                <a:solidFill>
                  <a:srgbClr val="E0E0E0"/>
                </a:solidFill>
                <a:ln w="9525" cap="flat">
                  <a:noFill/>
                  <a:prstDash val="solid"/>
                  <a:miter/>
                </a:ln>
              </p:spPr>
              <p:txBody>
                <a:bodyPr rtlCol="0" anchor="ctr"/>
                <a:lstStyle/>
                <a:p>
                  <a:endParaRPr lang="en-US"/>
                </a:p>
              </p:txBody>
            </p:sp>
            <p:sp>
              <p:nvSpPr>
                <p:cNvPr id="171" name="Freeform: Shape 170">
                  <a:extLst>
                    <a:ext uri="{FF2B5EF4-FFF2-40B4-BE49-F238E27FC236}">
                      <a16:creationId xmlns:a16="http://schemas.microsoft.com/office/drawing/2014/main" id="{6064EAF2-7D3E-43A6-AD0B-6DD8960F68FE}"/>
                    </a:ext>
                  </a:extLst>
                </p:cNvPr>
                <p:cNvSpPr/>
                <p:nvPr/>
              </p:nvSpPr>
              <p:spPr>
                <a:xfrm>
                  <a:off x="3577098" y="4861734"/>
                  <a:ext cx="328231" cy="328230"/>
                </a:xfrm>
                <a:custGeom>
                  <a:avLst/>
                  <a:gdLst>
                    <a:gd name="connsiteX0" fmla="*/ -8 w 328231"/>
                    <a:gd name="connsiteY0" fmla="*/ 161894 h 328230"/>
                    <a:gd name="connsiteX1" fmla="*/ 161918 w 328231"/>
                    <a:gd name="connsiteY1" fmla="*/ 328170 h 328230"/>
                    <a:gd name="connsiteX2" fmla="*/ 328194 w 328231"/>
                    <a:gd name="connsiteY2" fmla="*/ 166243 h 328230"/>
                    <a:gd name="connsiteX3" fmla="*/ 166393 w 328231"/>
                    <a:gd name="connsiteY3" fmla="*/ -31 h 328230"/>
                    <a:gd name="connsiteX4" fmla="*/ -8 w 328231"/>
                    <a:gd name="connsiteY4" fmla="*/ 161894 h 3282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8231" h="328230">
                      <a:moveTo>
                        <a:pt x="-8" y="161894"/>
                      </a:moveTo>
                      <a:cubicBezTo>
                        <a:pt x="-1209" y="252525"/>
                        <a:pt x="71288" y="326969"/>
                        <a:pt x="161918" y="328170"/>
                      </a:cubicBezTo>
                      <a:cubicBezTo>
                        <a:pt x="252549" y="329371"/>
                        <a:pt x="326993" y="256874"/>
                        <a:pt x="328194" y="166243"/>
                      </a:cubicBezTo>
                      <a:cubicBezTo>
                        <a:pt x="329395" y="75661"/>
                        <a:pt x="256974" y="1239"/>
                        <a:pt x="166393" y="-31"/>
                      </a:cubicBezTo>
                      <a:cubicBezTo>
                        <a:pt x="75736" y="-1249"/>
                        <a:pt x="1246" y="71237"/>
                        <a:pt x="-8" y="161894"/>
                      </a:cubicBezTo>
                      <a:close/>
                    </a:path>
                  </a:pathLst>
                </a:custGeom>
                <a:solidFill>
                  <a:srgbClr val="263238"/>
                </a:solidFill>
                <a:ln w="9525" cap="flat">
                  <a:noFill/>
                  <a:prstDash val="solid"/>
                  <a:miter/>
                </a:ln>
              </p:spPr>
              <p:txBody>
                <a:bodyPr rtlCol="0" anchor="ctr"/>
                <a:lstStyle/>
                <a:p>
                  <a:endParaRPr lang="en-US"/>
                </a:p>
              </p:txBody>
            </p:sp>
            <p:sp>
              <p:nvSpPr>
                <p:cNvPr id="172" name="Freeform: Shape 171">
                  <a:extLst>
                    <a:ext uri="{FF2B5EF4-FFF2-40B4-BE49-F238E27FC236}">
                      <a16:creationId xmlns:a16="http://schemas.microsoft.com/office/drawing/2014/main" id="{752F326A-59CE-416F-8AA0-22AABF27EA90}"/>
                    </a:ext>
                  </a:extLst>
                </p:cNvPr>
                <p:cNvSpPr/>
                <p:nvPr/>
              </p:nvSpPr>
              <p:spPr>
                <a:xfrm>
                  <a:off x="2951035" y="2802254"/>
                  <a:ext cx="4953" cy="2347341"/>
                </a:xfrm>
                <a:custGeom>
                  <a:avLst/>
                  <a:gdLst>
                    <a:gd name="connsiteX0" fmla="*/ 2453 w 4953"/>
                    <a:gd name="connsiteY0" fmla="*/ 2347295 h 2347341"/>
                    <a:gd name="connsiteX1" fmla="*/ -23 w 4953"/>
                    <a:gd name="connsiteY1" fmla="*/ 1173529 h 2347341"/>
                    <a:gd name="connsiteX2" fmla="*/ 2453 w 4953"/>
                    <a:gd name="connsiteY2" fmla="*/ -46 h 2347341"/>
                    <a:gd name="connsiteX3" fmla="*/ 4930 w 4953"/>
                    <a:gd name="connsiteY3" fmla="*/ 1173910 h 2347341"/>
                    <a:gd name="connsiteX4" fmla="*/ 2453 w 4953"/>
                    <a:gd name="connsiteY4" fmla="*/ 2347295 h 23473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3" h="2347341">
                      <a:moveTo>
                        <a:pt x="2453" y="2347295"/>
                      </a:moveTo>
                      <a:cubicBezTo>
                        <a:pt x="1120" y="2347295"/>
                        <a:pt x="-23" y="1821705"/>
                        <a:pt x="-23" y="1173529"/>
                      </a:cubicBezTo>
                      <a:cubicBezTo>
                        <a:pt x="-23" y="525353"/>
                        <a:pt x="1120" y="-46"/>
                        <a:pt x="2453" y="-46"/>
                      </a:cubicBezTo>
                      <a:cubicBezTo>
                        <a:pt x="3787" y="-46"/>
                        <a:pt x="4930" y="525448"/>
                        <a:pt x="4930" y="1173910"/>
                      </a:cubicBezTo>
                      <a:cubicBezTo>
                        <a:pt x="4930" y="1822372"/>
                        <a:pt x="3787" y="2347295"/>
                        <a:pt x="2453" y="2347295"/>
                      </a:cubicBezTo>
                      <a:close/>
                    </a:path>
                  </a:pathLst>
                </a:custGeom>
                <a:solidFill>
                  <a:srgbClr val="263238"/>
                </a:solidFill>
                <a:ln w="9525" cap="flat">
                  <a:noFill/>
                  <a:prstDash val="solid"/>
                  <a:miter/>
                </a:ln>
              </p:spPr>
              <p:txBody>
                <a:bodyPr rtlCol="0" anchor="ctr"/>
                <a:lstStyle/>
                <a:p>
                  <a:endParaRPr lang="en-US"/>
                </a:p>
              </p:txBody>
            </p:sp>
            <p:sp>
              <p:nvSpPr>
                <p:cNvPr id="173" name="Freeform: Shape 172">
                  <a:extLst>
                    <a:ext uri="{FF2B5EF4-FFF2-40B4-BE49-F238E27FC236}">
                      <a16:creationId xmlns:a16="http://schemas.microsoft.com/office/drawing/2014/main" id="{3361D9CA-FC54-4751-9C84-01EC12F7BA15}"/>
                    </a:ext>
                  </a:extLst>
                </p:cNvPr>
                <p:cNvSpPr/>
                <p:nvPr/>
              </p:nvSpPr>
              <p:spPr>
                <a:xfrm>
                  <a:off x="3041998" y="2631757"/>
                  <a:ext cx="4751450" cy="4952"/>
                </a:xfrm>
                <a:custGeom>
                  <a:avLst/>
                  <a:gdLst>
                    <a:gd name="connsiteX0" fmla="*/ -23 w 4751450"/>
                    <a:gd name="connsiteY0" fmla="*/ 2430 h 4952"/>
                    <a:gd name="connsiteX1" fmla="*/ 2375607 w 4751450"/>
                    <a:gd name="connsiteY1" fmla="*/ -46 h 4952"/>
                    <a:gd name="connsiteX2" fmla="*/ 4751428 w 4751450"/>
                    <a:gd name="connsiteY2" fmla="*/ 2430 h 4952"/>
                    <a:gd name="connsiteX3" fmla="*/ 2375607 w 4751450"/>
                    <a:gd name="connsiteY3" fmla="*/ 4907 h 4952"/>
                    <a:gd name="connsiteX4" fmla="*/ -23 w 4751450"/>
                    <a:gd name="connsiteY4" fmla="*/ 2430 h 4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51450" h="4952">
                      <a:moveTo>
                        <a:pt x="-23" y="2430"/>
                      </a:moveTo>
                      <a:cubicBezTo>
                        <a:pt x="-23" y="1097"/>
                        <a:pt x="1063729" y="-46"/>
                        <a:pt x="2375607" y="-46"/>
                      </a:cubicBezTo>
                      <a:cubicBezTo>
                        <a:pt x="3687486" y="-46"/>
                        <a:pt x="4751428" y="1097"/>
                        <a:pt x="4751428" y="2430"/>
                      </a:cubicBezTo>
                      <a:cubicBezTo>
                        <a:pt x="4751428" y="3764"/>
                        <a:pt x="3687962" y="4907"/>
                        <a:pt x="2375607" y="4907"/>
                      </a:cubicBezTo>
                      <a:cubicBezTo>
                        <a:pt x="1063253" y="4907"/>
                        <a:pt x="-23" y="3859"/>
                        <a:pt x="-23" y="2430"/>
                      </a:cubicBezTo>
                      <a:close/>
                    </a:path>
                  </a:pathLst>
                </a:custGeom>
                <a:solidFill>
                  <a:srgbClr val="263238"/>
                </a:solidFill>
                <a:ln w="9525" cap="flat">
                  <a:noFill/>
                  <a:prstDash val="solid"/>
                  <a:miter/>
                </a:ln>
              </p:spPr>
              <p:txBody>
                <a:bodyPr rtlCol="0" anchor="ctr"/>
                <a:lstStyle/>
                <a:p>
                  <a:endParaRPr lang="en-US"/>
                </a:p>
              </p:txBody>
            </p:sp>
            <p:sp>
              <p:nvSpPr>
                <p:cNvPr id="174" name="Freeform: Shape 173">
                  <a:extLst>
                    <a:ext uri="{FF2B5EF4-FFF2-40B4-BE49-F238E27FC236}">
                      <a16:creationId xmlns:a16="http://schemas.microsoft.com/office/drawing/2014/main" id="{0F673F6E-5AC8-4159-ACCD-677526C43719}"/>
                    </a:ext>
                  </a:extLst>
                </p:cNvPr>
                <p:cNvSpPr/>
                <p:nvPr/>
              </p:nvSpPr>
              <p:spPr>
                <a:xfrm>
                  <a:off x="5562409" y="2823209"/>
                  <a:ext cx="4952" cy="1556766"/>
                </a:xfrm>
                <a:custGeom>
                  <a:avLst/>
                  <a:gdLst>
                    <a:gd name="connsiteX0" fmla="*/ 2454 w 4952"/>
                    <a:gd name="connsiteY0" fmla="*/ 1556720 h 1556766"/>
                    <a:gd name="connsiteX1" fmla="*/ -23 w 4952"/>
                    <a:gd name="connsiteY1" fmla="*/ 778337 h 1556766"/>
                    <a:gd name="connsiteX2" fmla="*/ 2454 w 4952"/>
                    <a:gd name="connsiteY2" fmla="*/ -46 h 1556766"/>
                    <a:gd name="connsiteX3" fmla="*/ 4930 w 4952"/>
                    <a:gd name="connsiteY3" fmla="*/ 778337 h 1556766"/>
                    <a:gd name="connsiteX4" fmla="*/ 2454 w 4952"/>
                    <a:gd name="connsiteY4" fmla="*/ 1556720 h 15567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2" h="1556766">
                      <a:moveTo>
                        <a:pt x="2454" y="1556720"/>
                      </a:moveTo>
                      <a:cubicBezTo>
                        <a:pt x="1120" y="1556720"/>
                        <a:pt x="-23" y="1208200"/>
                        <a:pt x="-23" y="778337"/>
                      </a:cubicBezTo>
                      <a:cubicBezTo>
                        <a:pt x="-23" y="348473"/>
                        <a:pt x="1120" y="-46"/>
                        <a:pt x="2454" y="-46"/>
                      </a:cubicBezTo>
                      <a:cubicBezTo>
                        <a:pt x="3787" y="-46"/>
                        <a:pt x="4930" y="348378"/>
                        <a:pt x="4930" y="778337"/>
                      </a:cubicBezTo>
                      <a:cubicBezTo>
                        <a:pt x="4930" y="1208295"/>
                        <a:pt x="3882" y="1556720"/>
                        <a:pt x="2454" y="1556720"/>
                      </a:cubicBezTo>
                      <a:close/>
                    </a:path>
                  </a:pathLst>
                </a:custGeom>
                <a:solidFill>
                  <a:srgbClr val="263238"/>
                </a:solidFill>
                <a:ln w="9525" cap="flat">
                  <a:noFill/>
                  <a:prstDash val="solid"/>
                  <a:miter/>
                </a:ln>
              </p:spPr>
              <p:txBody>
                <a:bodyPr rtlCol="0" anchor="ctr"/>
                <a:lstStyle/>
                <a:p>
                  <a:endParaRPr lang="en-US"/>
                </a:p>
              </p:txBody>
            </p:sp>
            <p:sp>
              <p:nvSpPr>
                <p:cNvPr id="175" name="Freeform: Shape 174">
                  <a:extLst>
                    <a:ext uri="{FF2B5EF4-FFF2-40B4-BE49-F238E27FC236}">
                      <a16:creationId xmlns:a16="http://schemas.microsoft.com/office/drawing/2014/main" id="{1509A5D9-CE47-41AB-A0E9-C7215A60079A}"/>
                    </a:ext>
                  </a:extLst>
                </p:cNvPr>
                <p:cNvSpPr/>
                <p:nvPr/>
              </p:nvSpPr>
              <p:spPr>
                <a:xfrm>
                  <a:off x="6760939" y="2823209"/>
                  <a:ext cx="4953" cy="1356836"/>
                </a:xfrm>
                <a:custGeom>
                  <a:avLst/>
                  <a:gdLst>
                    <a:gd name="connsiteX0" fmla="*/ 2454 w 4953"/>
                    <a:gd name="connsiteY0" fmla="*/ 1356790 h 1356836"/>
                    <a:gd name="connsiteX1" fmla="*/ -23 w 4953"/>
                    <a:gd name="connsiteY1" fmla="*/ 678419 h 1356836"/>
                    <a:gd name="connsiteX2" fmla="*/ 2454 w 4953"/>
                    <a:gd name="connsiteY2" fmla="*/ -46 h 1356836"/>
                    <a:gd name="connsiteX3" fmla="*/ 4930 w 4953"/>
                    <a:gd name="connsiteY3" fmla="*/ 678419 h 1356836"/>
                    <a:gd name="connsiteX4" fmla="*/ 2454 w 4953"/>
                    <a:gd name="connsiteY4" fmla="*/ 1356790 h 13568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3" h="1356836">
                      <a:moveTo>
                        <a:pt x="2454" y="1356790"/>
                      </a:moveTo>
                      <a:cubicBezTo>
                        <a:pt x="1025" y="1356790"/>
                        <a:pt x="-23" y="1053038"/>
                        <a:pt x="-23" y="678419"/>
                      </a:cubicBezTo>
                      <a:cubicBezTo>
                        <a:pt x="-23" y="303801"/>
                        <a:pt x="1025" y="-46"/>
                        <a:pt x="2454" y="-46"/>
                      </a:cubicBezTo>
                      <a:cubicBezTo>
                        <a:pt x="3882" y="-46"/>
                        <a:pt x="4930" y="303611"/>
                        <a:pt x="4930" y="678419"/>
                      </a:cubicBezTo>
                      <a:cubicBezTo>
                        <a:pt x="4930" y="1053228"/>
                        <a:pt x="3787" y="1356790"/>
                        <a:pt x="2454" y="1356790"/>
                      </a:cubicBezTo>
                      <a:close/>
                    </a:path>
                  </a:pathLst>
                </a:custGeom>
                <a:solidFill>
                  <a:srgbClr val="263238"/>
                </a:solidFill>
                <a:ln w="9525" cap="flat">
                  <a:noFill/>
                  <a:prstDash val="solid"/>
                  <a:miter/>
                </a:ln>
              </p:spPr>
              <p:txBody>
                <a:bodyPr rtlCol="0" anchor="ctr"/>
                <a:lstStyle/>
                <a:p>
                  <a:endParaRPr lang="en-US"/>
                </a:p>
              </p:txBody>
            </p:sp>
            <p:sp>
              <p:nvSpPr>
                <p:cNvPr id="176" name="Freeform: Shape 175">
                  <a:extLst>
                    <a:ext uri="{FF2B5EF4-FFF2-40B4-BE49-F238E27FC236}">
                      <a16:creationId xmlns:a16="http://schemas.microsoft.com/office/drawing/2014/main" id="{D4C36941-5934-43F8-85C6-4B1C322F1CB3}"/>
                    </a:ext>
                  </a:extLst>
                </p:cNvPr>
                <p:cNvSpPr/>
                <p:nvPr/>
              </p:nvSpPr>
              <p:spPr>
                <a:xfrm>
                  <a:off x="5963879" y="3236306"/>
                  <a:ext cx="544941" cy="788198"/>
                </a:xfrm>
                <a:custGeom>
                  <a:avLst/>
                  <a:gdLst>
                    <a:gd name="connsiteX0" fmla="*/ -15 w 544941"/>
                    <a:gd name="connsiteY0" fmla="*/ 788150 h 788198"/>
                    <a:gd name="connsiteX1" fmla="*/ 270400 w 544941"/>
                    <a:gd name="connsiteY1" fmla="*/ 392672 h 788198"/>
                    <a:gd name="connsiteX2" fmla="*/ 544910 w 544941"/>
                    <a:gd name="connsiteY2" fmla="*/ -44 h 788198"/>
                    <a:gd name="connsiteX3" fmla="*/ 274496 w 544941"/>
                    <a:gd name="connsiteY3" fmla="*/ 395529 h 788198"/>
                    <a:gd name="connsiteX4" fmla="*/ -15 w 544941"/>
                    <a:gd name="connsiteY4" fmla="*/ 788150 h 788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4941" h="788198">
                      <a:moveTo>
                        <a:pt x="-15" y="788150"/>
                      </a:moveTo>
                      <a:cubicBezTo>
                        <a:pt x="-1158" y="787388"/>
                        <a:pt x="120000" y="610318"/>
                        <a:pt x="270400" y="392672"/>
                      </a:cubicBezTo>
                      <a:cubicBezTo>
                        <a:pt x="420799" y="175026"/>
                        <a:pt x="543767" y="-806"/>
                        <a:pt x="544910" y="-44"/>
                      </a:cubicBezTo>
                      <a:cubicBezTo>
                        <a:pt x="546053" y="718"/>
                        <a:pt x="424990" y="177788"/>
                        <a:pt x="274496" y="395529"/>
                      </a:cubicBezTo>
                      <a:cubicBezTo>
                        <a:pt x="124001" y="613271"/>
                        <a:pt x="1128" y="788912"/>
                        <a:pt x="-15" y="788150"/>
                      </a:cubicBezTo>
                      <a:close/>
                    </a:path>
                  </a:pathLst>
                </a:custGeom>
                <a:solidFill>
                  <a:srgbClr val="263238"/>
                </a:solidFill>
                <a:ln w="9525" cap="flat">
                  <a:noFill/>
                  <a:prstDash val="solid"/>
                  <a:miter/>
                </a:ln>
              </p:spPr>
              <p:txBody>
                <a:bodyPr rtlCol="0" anchor="ctr"/>
                <a:lstStyle/>
                <a:p>
                  <a:endParaRPr lang="en-US"/>
                </a:p>
              </p:txBody>
            </p:sp>
            <p:sp>
              <p:nvSpPr>
                <p:cNvPr id="177" name="Freeform: Shape 176">
                  <a:extLst>
                    <a:ext uri="{FF2B5EF4-FFF2-40B4-BE49-F238E27FC236}">
                      <a16:creationId xmlns:a16="http://schemas.microsoft.com/office/drawing/2014/main" id="{5413738E-CC48-4129-A40B-FDDF05C8EB2F}"/>
                    </a:ext>
                  </a:extLst>
                </p:cNvPr>
                <p:cNvSpPr/>
                <p:nvPr/>
              </p:nvSpPr>
              <p:spPr>
                <a:xfrm>
                  <a:off x="5794526" y="3288029"/>
                  <a:ext cx="583991" cy="816867"/>
                </a:xfrm>
                <a:custGeom>
                  <a:avLst/>
                  <a:gdLst>
                    <a:gd name="connsiteX0" fmla="*/ -17 w 583991"/>
                    <a:gd name="connsiteY0" fmla="*/ 816818 h 816867"/>
                    <a:gd name="connsiteX1" fmla="*/ 289924 w 583991"/>
                    <a:gd name="connsiteY1" fmla="*/ 407243 h 816867"/>
                    <a:gd name="connsiteX2" fmla="*/ 583961 w 583991"/>
                    <a:gd name="connsiteY2" fmla="*/ -46 h 816867"/>
                    <a:gd name="connsiteX3" fmla="*/ 294020 w 583991"/>
                    <a:gd name="connsiteY3" fmla="*/ 409529 h 816867"/>
                    <a:gd name="connsiteX4" fmla="*/ -17 w 583991"/>
                    <a:gd name="connsiteY4" fmla="*/ 816818 h 8168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3991" h="816867">
                      <a:moveTo>
                        <a:pt x="-17" y="816818"/>
                      </a:moveTo>
                      <a:cubicBezTo>
                        <a:pt x="-1064" y="816056"/>
                        <a:pt x="128761" y="632604"/>
                        <a:pt x="289924" y="407243"/>
                      </a:cubicBezTo>
                      <a:cubicBezTo>
                        <a:pt x="451087" y="181881"/>
                        <a:pt x="582818" y="-46"/>
                        <a:pt x="583961" y="-46"/>
                      </a:cubicBezTo>
                      <a:cubicBezTo>
                        <a:pt x="585104" y="-46"/>
                        <a:pt x="455278" y="184167"/>
                        <a:pt x="294020" y="409529"/>
                      </a:cubicBezTo>
                      <a:cubicBezTo>
                        <a:pt x="132762" y="634890"/>
                        <a:pt x="1222" y="817675"/>
                        <a:pt x="-17" y="816818"/>
                      </a:cubicBezTo>
                      <a:close/>
                    </a:path>
                  </a:pathLst>
                </a:custGeom>
                <a:solidFill>
                  <a:srgbClr val="263238"/>
                </a:solidFill>
                <a:ln w="9525" cap="flat">
                  <a:noFill/>
                  <a:prstDash val="solid"/>
                  <a:miter/>
                </a:ln>
              </p:spPr>
              <p:txBody>
                <a:bodyPr rtlCol="0" anchor="ctr"/>
                <a:lstStyle/>
                <a:p>
                  <a:endParaRPr lang="en-US"/>
                </a:p>
              </p:txBody>
            </p:sp>
            <p:sp>
              <p:nvSpPr>
                <p:cNvPr id="178" name="Freeform: Shape 177">
                  <a:extLst>
                    <a:ext uri="{FF2B5EF4-FFF2-40B4-BE49-F238E27FC236}">
                      <a16:creationId xmlns:a16="http://schemas.microsoft.com/office/drawing/2014/main" id="{9CB142C7-CEBB-4C5C-9548-C0E1C398B38D}"/>
                    </a:ext>
                  </a:extLst>
                </p:cNvPr>
                <p:cNvSpPr/>
                <p:nvPr/>
              </p:nvSpPr>
              <p:spPr>
                <a:xfrm>
                  <a:off x="6902094" y="3093426"/>
                  <a:ext cx="619137" cy="708288"/>
                </a:xfrm>
                <a:custGeom>
                  <a:avLst/>
                  <a:gdLst>
                    <a:gd name="connsiteX0" fmla="*/ -17 w 619137"/>
                    <a:gd name="connsiteY0" fmla="*/ 708240 h 708288"/>
                    <a:gd name="connsiteX1" fmla="*/ 307641 w 619137"/>
                    <a:gd name="connsiteY1" fmla="*/ 352386 h 708288"/>
                    <a:gd name="connsiteX2" fmla="*/ 619108 w 619137"/>
                    <a:gd name="connsiteY2" fmla="*/ -39 h 708288"/>
                    <a:gd name="connsiteX3" fmla="*/ 311355 w 619137"/>
                    <a:gd name="connsiteY3" fmla="*/ 355910 h 708288"/>
                    <a:gd name="connsiteX4" fmla="*/ -17 w 619137"/>
                    <a:gd name="connsiteY4" fmla="*/ 708240 h 7082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9137" h="708288">
                      <a:moveTo>
                        <a:pt x="-17" y="708240"/>
                      </a:moveTo>
                      <a:cubicBezTo>
                        <a:pt x="-1065" y="707383"/>
                        <a:pt x="136667" y="548029"/>
                        <a:pt x="307641" y="352386"/>
                      </a:cubicBezTo>
                      <a:cubicBezTo>
                        <a:pt x="478614" y="156742"/>
                        <a:pt x="618060" y="-1277"/>
                        <a:pt x="619108" y="-39"/>
                      </a:cubicBezTo>
                      <a:cubicBezTo>
                        <a:pt x="620156" y="1199"/>
                        <a:pt x="482424" y="160171"/>
                        <a:pt x="311355" y="355910"/>
                      </a:cubicBezTo>
                      <a:cubicBezTo>
                        <a:pt x="140286" y="551649"/>
                        <a:pt x="1031" y="708907"/>
                        <a:pt x="-17" y="708240"/>
                      </a:cubicBezTo>
                      <a:close/>
                    </a:path>
                  </a:pathLst>
                </a:custGeom>
                <a:solidFill>
                  <a:srgbClr val="263238"/>
                </a:solidFill>
                <a:ln w="9525" cap="flat">
                  <a:noFill/>
                  <a:prstDash val="solid"/>
                  <a:miter/>
                </a:ln>
              </p:spPr>
              <p:txBody>
                <a:bodyPr rtlCol="0" anchor="ctr"/>
                <a:lstStyle/>
                <a:p>
                  <a:endParaRPr lang="en-US"/>
                </a:p>
              </p:txBody>
            </p:sp>
            <p:sp>
              <p:nvSpPr>
                <p:cNvPr id="179" name="Freeform: Shape 178">
                  <a:extLst>
                    <a:ext uri="{FF2B5EF4-FFF2-40B4-BE49-F238E27FC236}">
                      <a16:creationId xmlns:a16="http://schemas.microsoft.com/office/drawing/2014/main" id="{5DEE4314-E1B8-45C3-ACEE-0E19DFC0C807}"/>
                    </a:ext>
                  </a:extLst>
                </p:cNvPr>
                <p:cNvSpPr/>
                <p:nvPr/>
              </p:nvSpPr>
              <p:spPr>
                <a:xfrm>
                  <a:off x="7029443" y="3168486"/>
                  <a:ext cx="607801" cy="654757"/>
                </a:xfrm>
                <a:custGeom>
                  <a:avLst/>
                  <a:gdLst>
                    <a:gd name="connsiteX0" fmla="*/ -17 w 607801"/>
                    <a:gd name="connsiteY0" fmla="*/ 654707 h 654757"/>
                    <a:gd name="connsiteX1" fmla="*/ 302021 w 607801"/>
                    <a:gd name="connsiteY1" fmla="*/ 325618 h 654757"/>
                    <a:gd name="connsiteX2" fmla="*/ 607774 w 607801"/>
                    <a:gd name="connsiteY2" fmla="*/ -42 h 654757"/>
                    <a:gd name="connsiteX3" fmla="*/ 305736 w 607801"/>
                    <a:gd name="connsiteY3" fmla="*/ 329047 h 654757"/>
                    <a:gd name="connsiteX4" fmla="*/ -17 w 607801"/>
                    <a:gd name="connsiteY4" fmla="*/ 654707 h 6547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7801" h="654757">
                      <a:moveTo>
                        <a:pt x="-17" y="654707"/>
                      </a:moveTo>
                      <a:cubicBezTo>
                        <a:pt x="-1065" y="653754"/>
                        <a:pt x="134190" y="506403"/>
                        <a:pt x="302021" y="325618"/>
                      </a:cubicBezTo>
                      <a:cubicBezTo>
                        <a:pt x="469851" y="144834"/>
                        <a:pt x="606821" y="-994"/>
                        <a:pt x="607774" y="-42"/>
                      </a:cubicBezTo>
                      <a:cubicBezTo>
                        <a:pt x="608726" y="911"/>
                        <a:pt x="473566" y="148072"/>
                        <a:pt x="305736" y="329047"/>
                      </a:cubicBezTo>
                      <a:cubicBezTo>
                        <a:pt x="137905" y="510022"/>
                        <a:pt x="936" y="655659"/>
                        <a:pt x="-17" y="654707"/>
                      </a:cubicBezTo>
                      <a:close/>
                    </a:path>
                  </a:pathLst>
                </a:custGeom>
                <a:solidFill>
                  <a:srgbClr val="263238"/>
                </a:solidFill>
                <a:ln w="9525" cap="flat">
                  <a:noFill/>
                  <a:prstDash val="solid"/>
                  <a:miter/>
                </a:ln>
              </p:spPr>
              <p:txBody>
                <a:bodyPr rtlCol="0" anchor="ctr"/>
                <a:lstStyle/>
                <a:p>
                  <a:endParaRPr lang="en-US"/>
                </a:p>
              </p:txBody>
            </p:sp>
            <p:sp>
              <p:nvSpPr>
                <p:cNvPr id="180" name="Freeform: Shape 179">
                  <a:extLst>
                    <a:ext uri="{FF2B5EF4-FFF2-40B4-BE49-F238E27FC236}">
                      <a16:creationId xmlns:a16="http://schemas.microsoft.com/office/drawing/2014/main" id="{D951DC6E-D58F-468B-975B-F76F1C7089AD}"/>
                    </a:ext>
                  </a:extLst>
                </p:cNvPr>
                <p:cNvSpPr/>
                <p:nvPr/>
              </p:nvSpPr>
              <p:spPr>
                <a:xfrm>
                  <a:off x="5564885" y="4378927"/>
                  <a:ext cx="2281428" cy="797909"/>
                </a:xfrm>
                <a:custGeom>
                  <a:avLst/>
                  <a:gdLst>
                    <a:gd name="connsiteX0" fmla="*/ -23 w 2281428"/>
                    <a:gd name="connsiteY0" fmla="*/ -46 h 797909"/>
                    <a:gd name="connsiteX1" fmla="*/ -23 w 2281428"/>
                    <a:gd name="connsiteY1" fmla="*/ 795767 h 797909"/>
                    <a:gd name="connsiteX2" fmla="*/ 1288138 w 2281428"/>
                    <a:gd name="connsiteY2" fmla="*/ 795767 h 797909"/>
                    <a:gd name="connsiteX3" fmla="*/ 1534048 w 2281428"/>
                    <a:gd name="connsiteY3" fmla="*/ 222908 h 797909"/>
                    <a:gd name="connsiteX4" fmla="*/ 2106907 w 2281428"/>
                    <a:gd name="connsiteY4" fmla="*/ 468818 h 797909"/>
                    <a:gd name="connsiteX5" fmla="*/ 2138340 w 2281428"/>
                    <a:gd name="connsiteY5" fmla="*/ 632318 h 797909"/>
                    <a:gd name="connsiteX6" fmla="*/ 2099382 w 2281428"/>
                    <a:gd name="connsiteY6" fmla="*/ 797101 h 797909"/>
                    <a:gd name="connsiteX7" fmla="*/ 2281405 w 2281428"/>
                    <a:gd name="connsiteY7" fmla="*/ 797863 h 797909"/>
                    <a:gd name="connsiteX8" fmla="*/ 2281405 w 2281428"/>
                    <a:gd name="connsiteY8" fmla="*/ -46 h 79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1428" h="797909">
                      <a:moveTo>
                        <a:pt x="-23" y="-46"/>
                      </a:moveTo>
                      <a:lnTo>
                        <a:pt x="-23" y="795767"/>
                      </a:lnTo>
                      <a:lnTo>
                        <a:pt x="1288138" y="795767"/>
                      </a:lnTo>
                      <a:cubicBezTo>
                        <a:pt x="1197853" y="569670"/>
                        <a:pt x="1307951" y="313193"/>
                        <a:pt x="1534048" y="222908"/>
                      </a:cubicBezTo>
                      <a:cubicBezTo>
                        <a:pt x="1760145" y="132624"/>
                        <a:pt x="2016623" y="242721"/>
                        <a:pt x="2106907" y="468818"/>
                      </a:cubicBezTo>
                      <a:cubicBezTo>
                        <a:pt x="2127675" y="520827"/>
                        <a:pt x="2138343" y="576317"/>
                        <a:pt x="2138340" y="632318"/>
                      </a:cubicBezTo>
                      <a:cubicBezTo>
                        <a:pt x="2138340" y="690135"/>
                        <a:pt x="2119290" y="746619"/>
                        <a:pt x="2099382" y="797101"/>
                      </a:cubicBezTo>
                      <a:lnTo>
                        <a:pt x="2281405" y="797863"/>
                      </a:lnTo>
                      <a:lnTo>
                        <a:pt x="2281405" y="-46"/>
                      </a:lnTo>
                      <a:close/>
                    </a:path>
                  </a:pathLst>
                </a:custGeom>
                <a:solidFill>
                  <a:schemeClr val="accent3"/>
                </a:solidFill>
                <a:ln w="9525" cap="flat">
                  <a:noFill/>
                  <a:prstDash val="solid"/>
                  <a:miter/>
                </a:ln>
              </p:spPr>
              <p:txBody>
                <a:bodyPr rtlCol="0" anchor="ctr"/>
                <a:lstStyle/>
                <a:p>
                  <a:endParaRPr lang="en-US"/>
                </a:p>
              </p:txBody>
            </p:sp>
            <p:sp>
              <p:nvSpPr>
                <p:cNvPr id="181" name="Freeform: Shape 180">
                  <a:extLst>
                    <a:ext uri="{FF2B5EF4-FFF2-40B4-BE49-F238E27FC236}">
                      <a16:creationId xmlns:a16="http://schemas.microsoft.com/office/drawing/2014/main" id="{2BB6ACF4-EE08-4F9E-9F7F-7CB2B1E05793}"/>
                    </a:ext>
                  </a:extLst>
                </p:cNvPr>
                <p:cNvSpPr/>
                <p:nvPr/>
              </p:nvSpPr>
              <p:spPr>
                <a:xfrm>
                  <a:off x="6458140" y="4786883"/>
                  <a:ext cx="283749" cy="122968"/>
                </a:xfrm>
                <a:custGeom>
                  <a:avLst/>
                  <a:gdLst>
                    <a:gd name="connsiteX0" fmla="*/ 221909 w 283749"/>
                    <a:gd name="connsiteY0" fmla="*/ 122921 h 122968"/>
                    <a:gd name="connsiteX1" fmla="*/ 61508 w 283749"/>
                    <a:gd name="connsiteY1" fmla="*/ 122921 h 122968"/>
                    <a:gd name="connsiteX2" fmla="*/ -23 w 283749"/>
                    <a:gd name="connsiteY2" fmla="*/ 61390 h 122968"/>
                    <a:gd name="connsiteX3" fmla="*/ -23 w 283749"/>
                    <a:gd name="connsiteY3" fmla="*/ 61390 h 122968"/>
                    <a:gd name="connsiteX4" fmla="*/ 61508 w 283749"/>
                    <a:gd name="connsiteY4" fmla="*/ -46 h 122968"/>
                    <a:gd name="connsiteX5" fmla="*/ 222290 w 283749"/>
                    <a:gd name="connsiteY5" fmla="*/ -46 h 122968"/>
                    <a:gd name="connsiteX6" fmla="*/ 283727 w 283749"/>
                    <a:gd name="connsiteY6" fmla="*/ 61390 h 122968"/>
                    <a:gd name="connsiteX7" fmla="*/ 283727 w 283749"/>
                    <a:gd name="connsiteY7" fmla="*/ 61390 h 122968"/>
                    <a:gd name="connsiteX8" fmla="*/ 222196 w 283749"/>
                    <a:gd name="connsiteY8" fmla="*/ 122922 h 122968"/>
                    <a:gd name="connsiteX9" fmla="*/ 221909 w 283749"/>
                    <a:gd name="connsiteY9" fmla="*/ 122922 h 122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749" h="122968">
                      <a:moveTo>
                        <a:pt x="221909" y="122921"/>
                      </a:moveTo>
                      <a:lnTo>
                        <a:pt x="61508" y="122921"/>
                      </a:lnTo>
                      <a:cubicBezTo>
                        <a:pt x="27526" y="122921"/>
                        <a:pt x="-23" y="95373"/>
                        <a:pt x="-23" y="61390"/>
                      </a:cubicBezTo>
                      <a:lnTo>
                        <a:pt x="-23" y="61390"/>
                      </a:lnTo>
                      <a:cubicBezTo>
                        <a:pt x="30" y="27444"/>
                        <a:pt x="27563" y="-46"/>
                        <a:pt x="61508" y="-46"/>
                      </a:cubicBezTo>
                      <a:lnTo>
                        <a:pt x="222290" y="-46"/>
                      </a:lnTo>
                      <a:cubicBezTo>
                        <a:pt x="256221" y="-46"/>
                        <a:pt x="283727" y="27460"/>
                        <a:pt x="283727" y="61390"/>
                      </a:cubicBezTo>
                      <a:lnTo>
                        <a:pt x="283727" y="61390"/>
                      </a:lnTo>
                      <a:cubicBezTo>
                        <a:pt x="283727" y="95373"/>
                        <a:pt x="256179" y="122922"/>
                        <a:pt x="222196" y="122922"/>
                      </a:cubicBezTo>
                      <a:cubicBezTo>
                        <a:pt x="222100" y="122922"/>
                        <a:pt x="222005" y="122922"/>
                        <a:pt x="221909" y="122922"/>
                      </a:cubicBezTo>
                      <a:close/>
                    </a:path>
                  </a:pathLst>
                </a:custGeom>
                <a:solidFill>
                  <a:srgbClr val="FFFFFF"/>
                </a:solidFill>
                <a:ln w="9525" cap="flat">
                  <a:noFill/>
                  <a:prstDash val="solid"/>
                  <a:miter/>
                </a:ln>
              </p:spPr>
              <p:txBody>
                <a:bodyPr rtlCol="0" anchor="ctr"/>
                <a:lstStyle/>
                <a:p>
                  <a:endParaRPr lang="en-US"/>
                </a:p>
              </p:txBody>
            </p:sp>
            <p:sp>
              <p:nvSpPr>
                <p:cNvPr id="182" name="Freeform: Shape 181">
                  <a:extLst>
                    <a:ext uri="{FF2B5EF4-FFF2-40B4-BE49-F238E27FC236}">
                      <a16:creationId xmlns:a16="http://schemas.microsoft.com/office/drawing/2014/main" id="{B58EBF1A-8F7A-43D0-BDFB-E6F4E501B913}"/>
                    </a:ext>
                  </a:extLst>
                </p:cNvPr>
                <p:cNvSpPr/>
                <p:nvPr/>
              </p:nvSpPr>
              <p:spPr>
                <a:xfrm>
                  <a:off x="6457225" y="4784308"/>
                  <a:ext cx="286370" cy="126963"/>
                </a:xfrm>
                <a:custGeom>
                  <a:avLst/>
                  <a:gdLst>
                    <a:gd name="connsiteX0" fmla="*/ 222824 w 286370"/>
                    <a:gd name="connsiteY0" fmla="*/ 125496 h 126963"/>
                    <a:gd name="connsiteX1" fmla="*/ 249304 w 286370"/>
                    <a:gd name="connsiteY1" fmla="*/ 118352 h 126963"/>
                    <a:gd name="connsiteX2" fmla="*/ 272830 w 286370"/>
                    <a:gd name="connsiteY2" fmla="*/ 97302 h 126963"/>
                    <a:gd name="connsiteX3" fmla="*/ 282355 w 286370"/>
                    <a:gd name="connsiteY3" fmla="*/ 57107 h 126963"/>
                    <a:gd name="connsiteX4" fmla="*/ 230635 w 286370"/>
                    <a:gd name="connsiteY4" fmla="*/ 5291 h 126963"/>
                    <a:gd name="connsiteX5" fmla="*/ 200059 w 286370"/>
                    <a:gd name="connsiteY5" fmla="*/ 5291 h 126963"/>
                    <a:gd name="connsiteX6" fmla="*/ 62328 w 286370"/>
                    <a:gd name="connsiteY6" fmla="*/ 5291 h 126963"/>
                    <a:gd name="connsiteX7" fmla="*/ 3176 w 286370"/>
                    <a:gd name="connsiteY7" fmla="*/ 64248 h 126963"/>
                    <a:gd name="connsiteX8" fmla="*/ 15941 w 286370"/>
                    <a:gd name="connsiteY8" fmla="*/ 101017 h 126963"/>
                    <a:gd name="connsiteX9" fmla="*/ 39372 w 286370"/>
                    <a:gd name="connsiteY9" fmla="*/ 119019 h 126963"/>
                    <a:gd name="connsiteX10" fmla="*/ 67090 w 286370"/>
                    <a:gd name="connsiteY10" fmla="*/ 123686 h 126963"/>
                    <a:gd name="connsiteX11" fmla="*/ 119478 w 286370"/>
                    <a:gd name="connsiteY11" fmla="*/ 123686 h 126963"/>
                    <a:gd name="connsiteX12" fmla="*/ 195678 w 286370"/>
                    <a:gd name="connsiteY12" fmla="*/ 124544 h 126963"/>
                    <a:gd name="connsiteX13" fmla="*/ 216347 w 286370"/>
                    <a:gd name="connsiteY13" fmla="*/ 124544 h 126963"/>
                    <a:gd name="connsiteX14" fmla="*/ 223491 w 286370"/>
                    <a:gd name="connsiteY14" fmla="*/ 125115 h 126963"/>
                    <a:gd name="connsiteX15" fmla="*/ 216347 w 286370"/>
                    <a:gd name="connsiteY15" fmla="*/ 125592 h 126963"/>
                    <a:gd name="connsiteX16" fmla="*/ 195678 w 286370"/>
                    <a:gd name="connsiteY16" fmla="*/ 126068 h 126963"/>
                    <a:gd name="connsiteX17" fmla="*/ 119478 w 286370"/>
                    <a:gd name="connsiteY17" fmla="*/ 126830 h 126963"/>
                    <a:gd name="connsiteX18" fmla="*/ 67090 w 286370"/>
                    <a:gd name="connsiteY18" fmla="*/ 126830 h 126963"/>
                    <a:gd name="connsiteX19" fmla="*/ 37658 w 286370"/>
                    <a:gd name="connsiteY19" fmla="*/ 122067 h 126963"/>
                    <a:gd name="connsiteX20" fmla="*/ 5597 w 286370"/>
                    <a:gd name="connsiteY20" fmla="*/ 37702 h 126963"/>
                    <a:gd name="connsiteX21" fmla="*/ 62423 w 286370"/>
                    <a:gd name="connsiteY21" fmla="*/ 52 h 126963"/>
                    <a:gd name="connsiteX22" fmla="*/ 200155 w 286370"/>
                    <a:gd name="connsiteY22" fmla="*/ 52 h 126963"/>
                    <a:gd name="connsiteX23" fmla="*/ 231301 w 286370"/>
                    <a:gd name="connsiteY23" fmla="*/ 719 h 126963"/>
                    <a:gd name="connsiteX24" fmla="*/ 285975 w 286370"/>
                    <a:gd name="connsiteY24" fmla="*/ 56535 h 126963"/>
                    <a:gd name="connsiteX25" fmla="*/ 275497 w 286370"/>
                    <a:gd name="connsiteY25" fmla="*/ 98636 h 126963"/>
                    <a:gd name="connsiteX26" fmla="*/ 250447 w 286370"/>
                    <a:gd name="connsiteY26" fmla="*/ 119877 h 126963"/>
                    <a:gd name="connsiteX27" fmla="*/ 230444 w 286370"/>
                    <a:gd name="connsiteY27" fmla="*/ 125306 h 126963"/>
                    <a:gd name="connsiteX28" fmla="*/ 225015 w 286370"/>
                    <a:gd name="connsiteY28" fmla="*/ 125306 h 126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86370" h="126963">
                      <a:moveTo>
                        <a:pt x="222824" y="125496"/>
                      </a:moveTo>
                      <a:cubicBezTo>
                        <a:pt x="232000" y="124680"/>
                        <a:pt x="240962" y="122262"/>
                        <a:pt x="249304" y="118352"/>
                      </a:cubicBezTo>
                      <a:cubicBezTo>
                        <a:pt x="258845" y="113505"/>
                        <a:pt x="266955" y="106249"/>
                        <a:pt x="272830" y="97302"/>
                      </a:cubicBezTo>
                      <a:cubicBezTo>
                        <a:pt x="280609" y="85430"/>
                        <a:pt x="283979" y="71207"/>
                        <a:pt x="282355" y="57107"/>
                      </a:cubicBezTo>
                      <a:cubicBezTo>
                        <a:pt x="279061" y="30006"/>
                        <a:pt x="257729" y="8635"/>
                        <a:pt x="230635" y="5291"/>
                      </a:cubicBezTo>
                      <a:cubicBezTo>
                        <a:pt x="221110" y="4243"/>
                        <a:pt x="210537" y="5291"/>
                        <a:pt x="200059" y="5291"/>
                      </a:cubicBezTo>
                      <a:lnTo>
                        <a:pt x="62328" y="5291"/>
                      </a:lnTo>
                      <a:cubicBezTo>
                        <a:pt x="29713" y="5237"/>
                        <a:pt x="3229" y="31633"/>
                        <a:pt x="3176" y="64248"/>
                      </a:cubicBezTo>
                      <a:cubicBezTo>
                        <a:pt x="3153" y="77595"/>
                        <a:pt x="7653" y="90555"/>
                        <a:pt x="15941" y="101017"/>
                      </a:cubicBezTo>
                      <a:cubicBezTo>
                        <a:pt x="22140" y="108866"/>
                        <a:pt x="30192" y="115051"/>
                        <a:pt x="39372" y="119019"/>
                      </a:cubicBezTo>
                      <a:cubicBezTo>
                        <a:pt x="48175" y="122527"/>
                        <a:pt x="57624" y="124118"/>
                        <a:pt x="67090" y="123686"/>
                      </a:cubicBezTo>
                      <a:lnTo>
                        <a:pt x="119478" y="123686"/>
                      </a:lnTo>
                      <a:lnTo>
                        <a:pt x="195678" y="124544"/>
                      </a:lnTo>
                      <a:lnTo>
                        <a:pt x="216347" y="124544"/>
                      </a:lnTo>
                      <a:cubicBezTo>
                        <a:pt x="218742" y="124491"/>
                        <a:pt x="221135" y="124683"/>
                        <a:pt x="223491" y="125115"/>
                      </a:cubicBezTo>
                      <a:cubicBezTo>
                        <a:pt x="221128" y="125477"/>
                        <a:pt x="218738" y="125637"/>
                        <a:pt x="216347" y="125592"/>
                      </a:cubicBezTo>
                      <a:lnTo>
                        <a:pt x="195678" y="126068"/>
                      </a:lnTo>
                      <a:lnTo>
                        <a:pt x="119478" y="126830"/>
                      </a:lnTo>
                      <a:lnTo>
                        <a:pt x="67090" y="126830"/>
                      </a:lnTo>
                      <a:cubicBezTo>
                        <a:pt x="57054" y="127327"/>
                        <a:pt x="47025" y="125705"/>
                        <a:pt x="37658" y="122067"/>
                      </a:cubicBezTo>
                      <a:cubicBezTo>
                        <a:pt x="5508" y="107624"/>
                        <a:pt x="-8846" y="69852"/>
                        <a:pt x="5597" y="37702"/>
                      </a:cubicBezTo>
                      <a:cubicBezTo>
                        <a:pt x="15689" y="15240"/>
                        <a:pt x="37804" y="587"/>
                        <a:pt x="62423" y="52"/>
                      </a:cubicBezTo>
                      <a:lnTo>
                        <a:pt x="200155" y="52"/>
                      </a:lnTo>
                      <a:cubicBezTo>
                        <a:pt x="210822" y="52"/>
                        <a:pt x="220824" y="-424"/>
                        <a:pt x="231301" y="719"/>
                      </a:cubicBezTo>
                      <a:cubicBezTo>
                        <a:pt x="260230" y="4464"/>
                        <a:pt x="282829" y="27536"/>
                        <a:pt x="285975" y="56535"/>
                      </a:cubicBezTo>
                      <a:cubicBezTo>
                        <a:pt x="287597" y="71368"/>
                        <a:pt x="283883" y="86294"/>
                        <a:pt x="275497" y="98636"/>
                      </a:cubicBezTo>
                      <a:cubicBezTo>
                        <a:pt x="269237" y="107865"/>
                        <a:pt x="260575" y="115209"/>
                        <a:pt x="250447" y="119877"/>
                      </a:cubicBezTo>
                      <a:cubicBezTo>
                        <a:pt x="244151" y="122852"/>
                        <a:pt x="237380" y="124690"/>
                        <a:pt x="230444" y="125306"/>
                      </a:cubicBezTo>
                      <a:cubicBezTo>
                        <a:pt x="228637" y="125442"/>
                        <a:pt x="226822" y="125442"/>
                        <a:pt x="225015" y="125306"/>
                      </a:cubicBezTo>
                      <a:close/>
                    </a:path>
                  </a:pathLst>
                </a:custGeom>
                <a:solidFill>
                  <a:srgbClr val="263238"/>
                </a:solidFill>
                <a:ln w="9525" cap="flat">
                  <a:noFill/>
                  <a:prstDash val="solid"/>
                  <a:miter/>
                </a:ln>
              </p:spPr>
              <p:txBody>
                <a:bodyPr rtlCol="0" anchor="ctr"/>
                <a:lstStyle/>
                <a:p>
                  <a:endParaRPr lang="en-US"/>
                </a:p>
              </p:txBody>
            </p:sp>
            <p:sp>
              <p:nvSpPr>
                <p:cNvPr id="183" name="Freeform: Shape 182">
                  <a:extLst>
                    <a:ext uri="{FF2B5EF4-FFF2-40B4-BE49-F238E27FC236}">
                      <a16:creationId xmlns:a16="http://schemas.microsoft.com/office/drawing/2014/main" id="{9CE28B47-7981-4202-836E-575E7D3B6BA7}"/>
                    </a:ext>
                  </a:extLst>
                </p:cNvPr>
                <p:cNvSpPr/>
                <p:nvPr/>
              </p:nvSpPr>
              <p:spPr>
                <a:xfrm>
                  <a:off x="4272152" y="2805874"/>
                  <a:ext cx="645604" cy="2368867"/>
                </a:xfrm>
                <a:custGeom>
                  <a:avLst/>
                  <a:gdLst>
                    <a:gd name="connsiteX0" fmla="*/ 0 w 645604"/>
                    <a:gd name="connsiteY0" fmla="*/ 0 h 2368867"/>
                    <a:gd name="connsiteX1" fmla="*/ 645605 w 645604"/>
                    <a:gd name="connsiteY1" fmla="*/ 0 h 2368867"/>
                    <a:gd name="connsiteX2" fmla="*/ 645605 w 645604"/>
                    <a:gd name="connsiteY2" fmla="*/ 2368868 h 2368867"/>
                    <a:gd name="connsiteX3" fmla="*/ 0 w 645604"/>
                    <a:gd name="connsiteY3" fmla="*/ 2368868 h 2368867"/>
                  </a:gdLst>
                  <a:ahLst/>
                  <a:cxnLst>
                    <a:cxn ang="0">
                      <a:pos x="connsiteX0" y="connsiteY0"/>
                    </a:cxn>
                    <a:cxn ang="0">
                      <a:pos x="connsiteX1" y="connsiteY1"/>
                    </a:cxn>
                    <a:cxn ang="0">
                      <a:pos x="connsiteX2" y="connsiteY2"/>
                    </a:cxn>
                    <a:cxn ang="0">
                      <a:pos x="connsiteX3" y="connsiteY3"/>
                    </a:cxn>
                  </a:cxnLst>
                  <a:rect l="l" t="t" r="r" b="b"/>
                  <a:pathLst>
                    <a:path w="645604" h="2368867">
                      <a:moveTo>
                        <a:pt x="0" y="0"/>
                      </a:moveTo>
                      <a:lnTo>
                        <a:pt x="645605" y="0"/>
                      </a:lnTo>
                      <a:lnTo>
                        <a:pt x="645605" y="2368868"/>
                      </a:lnTo>
                      <a:lnTo>
                        <a:pt x="0" y="2368868"/>
                      </a:lnTo>
                      <a:close/>
                    </a:path>
                  </a:pathLst>
                </a:custGeom>
                <a:solidFill>
                  <a:schemeClr val="accent3"/>
                </a:solidFill>
                <a:ln w="9525" cap="flat">
                  <a:noFill/>
                  <a:prstDash val="solid"/>
                  <a:miter/>
                </a:ln>
              </p:spPr>
              <p:txBody>
                <a:bodyPr rtlCol="0" anchor="ctr"/>
                <a:lstStyle/>
                <a:p>
                  <a:endParaRPr lang="en-US"/>
                </a:p>
              </p:txBody>
            </p:sp>
            <p:sp>
              <p:nvSpPr>
                <p:cNvPr id="184" name="Freeform: Shape 183">
                  <a:extLst>
                    <a:ext uri="{FF2B5EF4-FFF2-40B4-BE49-F238E27FC236}">
                      <a16:creationId xmlns:a16="http://schemas.microsoft.com/office/drawing/2014/main" id="{C40FB2FF-D3C1-4879-9946-B94F0E5878E5}"/>
                    </a:ext>
                  </a:extLst>
                </p:cNvPr>
                <p:cNvSpPr/>
                <p:nvPr/>
              </p:nvSpPr>
              <p:spPr>
                <a:xfrm>
                  <a:off x="4270152" y="2801873"/>
                  <a:ext cx="650557" cy="2373058"/>
                </a:xfrm>
                <a:custGeom>
                  <a:avLst/>
                  <a:gdLst>
                    <a:gd name="connsiteX0" fmla="*/ 647486 w 650557"/>
                    <a:gd name="connsiteY0" fmla="*/ 2372822 h 2373058"/>
                    <a:gd name="connsiteX1" fmla="*/ 647486 w 650557"/>
                    <a:gd name="connsiteY1" fmla="*/ 2361011 h 2373058"/>
                    <a:gd name="connsiteX2" fmla="*/ 647486 w 650557"/>
                    <a:gd name="connsiteY2" fmla="*/ 2326340 h 2373058"/>
                    <a:gd name="connsiteX3" fmla="*/ 647486 w 650557"/>
                    <a:gd name="connsiteY3" fmla="*/ 2192990 h 2373058"/>
                    <a:gd name="connsiteX4" fmla="*/ 646820 w 650557"/>
                    <a:gd name="connsiteY4" fmla="*/ 1696070 h 2373058"/>
                    <a:gd name="connsiteX5" fmla="*/ 645677 w 650557"/>
                    <a:gd name="connsiteY5" fmla="*/ 4240 h 2373058"/>
                    <a:gd name="connsiteX6" fmla="*/ 648058 w 650557"/>
                    <a:gd name="connsiteY6" fmla="*/ 6621 h 2373058"/>
                    <a:gd name="connsiteX7" fmla="*/ 1596 w 650557"/>
                    <a:gd name="connsiteY7" fmla="*/ 6621 h 2373058"/>
                    <a:gd name="connsiteX8" fmla="*/ 4073 w 650557"/>
                    <a:gd name="connsiteY8" fmla="*/ 4145 h 2373058"/>
                    <a:gd name="connsiteX9" fmla="*/ 3120 w 650557"/>
                    <a:gd name="connsiteY9" fmla="*/ 2373012 h 2373058"/>
                    <a:gd name="connsiteX10" fmla="*/ 1596 w 650557"/>
                    <a:gd name="connsiteY10" fmla="*/ 2371488 h 2373058"/>
                    <a:gd name="connsiteX11" fmla="*/ 477846 w 650557"/>
                    <a:gd name="connsiteY11" fmla="*/ 2372060 h 2373058"/>
                    <a:gd name="connsiteX12" fmla="*/ 604243 w 650557"/>
                    <a:gd name="connsiteY12" fmla="*/ 2372060 h 2373058"/>
                    <a:gd name="connsiteX13" fmla="*/ 636819 w 650557"/>
                    <a:gd name="connsiteY13" fmla="*/ 2372060 h 2373058"/>
                    <a:gd name="connsiteX14" fmla="*/ 647963 w 650557"/>
                    <a:gd name="connsiteY14" fmla="*/ 2372060 h 2373058"/>
                    <a:gd name="connsiteX15" fmla="*/ 637199 w 650557"/>
                    <a:gd name="connsiteY15" fmla="*/ 2372060 h 2373058"/>
                    <a:gd name="connsiteX16" fmla="*/ 604815 w 650557"/>
                    <a:gd name="connsiteY16" fmla="*/ 2372060 h 2373058"/>
                    <a:gd name="connsiteX17" fmla="*/ 478703 w 650557"/>
                    <a:gd name="connsiteY17" fmla="*/ 2372060 h 2373058"/>
                    <a:gd name="connsiteX18" fmla="*/ 2453 w 650557"/>
                    <a:gd name="connsiteY18" fmla="*/ 2372822 h 2373058"/>
                    <a:gd name="connsiteX19" fmla="*/ 929 w 650557"/>
                    <a:gd name="connsiteY19" fmla="*/ 2372822 h 2373058"/>
                    <a:gd name="connsiteX20" fmla="*/ 929 w 650557"/>
                    <a:gd name="connsiteY20" fmla="*/ 2371298 h 2373058"/>
                    <a:gd name="connsiteX21" fmla="*/ -23 w 650557"/>
                    <a:gd name="connsiteY21" fmla="*/ 2430 h 2373058"/>
                    <a:gd name="connsiteX22" fmla="*/ -23 w 650557"/>
                    <a:gd name="connsiteY22" fmla="*/ -46 h 2373058"/>
                    <a:gd name="connsiteX23" fmla="*/ 650535 w 650557"/>
                    <a:gd name="connsiteY23" fmla="*/ -46 h 2373058"/>
                    <a:gd name="connsiteX24" fmla="*/ 650535 w 650557"/>
                    <a:gd name="connsiteY24" fmla="*/ 2335 h 2373058"/>
                    <a:gd name="connsiteX25" fmla="*/ 649391 w 650557"/>
                    <a:gd name="connsiteY25" fmla="*/ 1695880 h 2373058"/>
                    <a:gd name="connsiteX26" fmla="*/ 648725 w 650557"/>
                    <a:gd name="connsiteY26" fmla="*/ 2192228 h 2373058"/>
                    <a:gd name="connsiteX27" fmla="*/ 648725 w 650557"/>
                    <a:gd name="connsiteY27" fmla="*/ 2325578 h 2373058"/>
                    <a:gd name="connsiteX28" fmla="*/ 648725 w 650557"/>
                    <a:gd name="connsiteY28" fmla="*/ 2359963 h 2373058"/>
                    <a:gd name="connsiteX29" fmla="*/ 647486 w 650557"/>
                    <a:gd name="connsiteY29" fmla="*/ 2372822 h 2373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50557" h="2373058">
                      <a:moveTo>
                        <a:pt x="647486" y="2372822"/>
                      </a:moveTo>
                      <a:cubicBezTo>
                        <a:pt x="647486" y="2372822"/>
                        <a:pt x="647486" y="2368821"/>
                        <a:pt x="647486" y="2361011"/>
                      </a:cubicBezTo>
                      <a:cubicBezTo>
                        <a:pt x="647486" y="2353200"/>
                        <a:pt x="647486" y="2341961"/>
                        <a:pt x="647486" y="2326340"/>
                      </a:cubicBezTo>
                      <a:cubicBezTo>
                        <a:pt x="647486" y="2295860"/>
                        <a:pt x="647486" y="2250902"/>
                        <a:pt x="647486" y="2192990"/>
                      </a:cubicBezTo>
                      <a:cubicBezTo>
                        <a:pt x="647486" y="2076689"/>
                        <a:pt x="647486" y="1907240"/>
                        <a:pt x="646820" y="1696070"/>
                      </a:cubicBezTo>
                      <a:cubicBezTo>
                        <a:pt x="646820" y="1273351"/>
                        <a:pt x="646153" y="681468"/>
                        <a:pt x="645677" y="4240"/>
                      </a:cubicBezTo>
                      <a:lnTo>
                        <a:pt x="648058" y="6621"/>
                      </a:lnTo>
                      <a:lnTo>
                        <a:pt x="1596" y="6621"/>
                      </a:lnTo>
                      <a:lnTo>
                        <a:pt x="4073" y="4145"/>
                      </a:lnTo>
                      <a:cubicBezTo>
                        <a:pt x="4073" y="970837"/>
                        <a:pt x="3406" y="1831040"/>
                        <a:pt x="3120" y="2373012"/>
                      </a:cubicBezTo>
                      <a:lnTo>
                        <a:pt x="1596" y="2371488"/>
                      </a:lnTo>
                      <a:lnTo>
                        <a:pt x="477846" y="2372060"/>
                      </a:lnTo>
                      <a:lnTo>
                        <a:pt x="604243" y="2372060"/>
                      </a:lnTo>
                      <a:lnTo>
                        <a:pt x="636819" y="2372060"/>
                      </a:lnTo>
                      <a:lnTo>
                        <a:pt x="647963" y="2372060"/>
                      </a:lnTo>
                      <a:lnTo>
                        <a:pt x="637199" y="2372060"/>
                      </a:lnTo>
                      <a:lnTo>
                        <a:pt x="604815" y="2372060"/>
                      </a:lnTo>
                      <a:lnTo>
                        <a:pt x="478703" y="2372060"/>
                      </a:lnTo>
                      <a:lnTo>
                        <a:pt x="2453" y="2372822"/>
                      </a:lnTo>
                      <a:lnTo>
                        <a:pt x="929" y="2372822"/>
                      </a:lnTo>
                      <a:lnTo>
                        <a:pt x="929" y="2371298"/>
                      </a:lnTo>
                      <a:cubicBezTo>
                        <a:pt x="929" y="1829325"/>
                        <a:pt x="358" y="969122"/>
                        <a:pt x="-23" y="2430"/>
                      </a:cubicBezTo>
                      <a:lnTo>
                        <a:pt x="-23" y="-46"/>
                      </a:lnTo>
                      <a:lnTo>
                        <a:pt x="650535" y="-46"/>
                      </a:lnTo>
                      <a:lnTo>
                        <a:pt x="650535" y="2335"/>
                      </a:lnTo>
                      <a:cubicBezTo>
                        <a:pt x="650535" y="680229"/>
                        <a:pt x="649677" y="1272779"/>
                        <a:pt x="649391" y="1695880"/>
                      </a:cubicBezTo>
                      <a:cubicBezTo>
                        <a:pt x="649391" y="1907049"/>
                        <a:pt x="649391" y="2076023"/>
                        <a:pt x="648725" y="2192228"/>
                      </a:cubicBezTo>
                      <a:cubicBezTo>
                        <a:pt x="648725" y="2250140"/>
                        <a:pt x="648725" y="2295003"/>
                        <a:pt x="648725" y="2325578"/>
                      </a:cubicBezTo>
                      <a:cubicBezTo>
                        <a:pt x="648725" y="2340722"/>
                        <a:pt x="648725" y="2352153"/>
                        <a:pt x="648725" y="2359963"/>
                      </a:cubicBezTo>
                      <a:cubicBezTo>
                        <a:pt x="648725" y="2367773"/>
                        <a:pt x="647486" y="2372822"/>
                        <a:pt x="647486" y="2372822"/>
                      </a:cubicBezTo>
                      <a:close/>
                    </a:path>
                  </a:pathLst>
                </a:custGeom>
                <a:solidFill>
                  <a:srgbClr val="263238"/>
                </a:solidFill>
                <a:ln w="9525" cap="flat">
                  <a:noFill/>
                  <a:prstDash val="solid"/>
                  <a:miter/>
                </a:ln>
              </p:spPr>
              <p:txBody>
                <a:bodyPr rtlCol="0" anchor="ctr"/>
                <a:lstStyle/>
                <a:p>
                  <a:endParaRPr lang="en-US"/>
                </a:p>
              </p:txBody>
            </p:sp>
            <p:sp>
              <p:nvSpPr>
                <p:cNvPr id="185" name="Freeform: Shape 184">
                  <a:extLst>
                    <a:ext uri="{FF2B5EF4-FFF2-40B4-BE49-F238E27FC236}">
                      <a16:creationId xmlns:a16="http://schemas.microsoft.com/office/drawing/2014/main" id="{2A6D4130-3230-4519-939B-0C185374E194}"/>
                    </a:ext>
                  </a:extLst>
                </p:cNvPr>
                <p:cNvSpPr/>
                <p:nvPr/>
              </p:nvSpPr>
              <p:spPr>
                <a:xfrm>
                  <a:off x="4372831" y="2891789"/>
                  <a:ext cx="451866" cy="1487138"/>
                </a:xfrm>
                <a:custGeom>
                  <a:avLst/>
                  <a:gdLst>
                    <a:gd name="connsiteX0" fmla="*/ 333089 w 451866"/>
                    <a:gd name="connsiteY0" fmla="*/ 0 h 1487138"/>
                    <a:gd name="connsiteX1" fmla="*/ 451866 w 451866"/>
                    <a:gd name="connsiteY1" fmla="*/ 0 h 1487138"/>
                    <a:gd name="connsiteX2" fmla="*/ 451866 w 451866"/>
                    <a:gd name="connsiteY2" fmla="*/ 1487138 h 1487138"/>
                    <a:gd name="connsiteX3" fmla="*/ 333089 w 451866"/>
                    <a:gd name="connsiteY3" fmla="*/ 1487138 h 1487138"/>
                    <a:gd name="connsiteX4" fmla="*/ 118777 w 451866"/>
                    <a:gd name="connsiteY4" fmla="*/ 1487138 h 1487138"/>
                    <a:gd name="connsiteX5" fmla="*/ 0 w 451866"/>
                    <a:gd name="connsiteY5" fmla="*/ 1487138 h 1487138"/>
                    <a:gd name="connsiteX6" fmla="*/ 0 w 451866"/>
                    <a:gd name="connsiteY6" fmla="*/ 0 h 1487138"/>
                    <a:gd name="connsiteX7" fmla="*/ 118777 w 451866"/>
                    <a:gd name="connsiteY7" fmla="*/ 0 h 1487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1866" h="1487138">
                      <a:moveTo>
                        <a:pt x="333089" y="0"/>
                      </a:moveTo>
                      <a:cubicBezTo>
                        <a:pt x="398688" y="0"/>
                        <a:pt x="451866" y="0"/>
                        <a:pt x="451866" y="0"/>
                      </a:cubicBezTo>
                      <a:lnTo>
                        <a:pt x="451866" y="1487138"/>
                      </a:lnTo>
                      <a:cubicBezTo>
                        <a:pt x="451866" y="1487138"/>
                        <a:pt x="398688" y="1487138"/>
                        <a:pt x="333089" y="1487138"/>
                      </a:cubicBezTo>
                      <a:lnTo>
                        <a:pt x="118777" y="1487138"/>
                      </a:lnTo>
                      <a:cubicBezTo>
                        <a:pt x="53178" y="1487138"/>
                        <a:pt x="0" y="1487138"/>
                        <a:pt x="0" y="1487138"/>
                      </a:cubicBezTo>
                      <a:lnTo>
                        <a:pt x="0" y="0"/>
                      </a:lnTo>
                      <a:cubicBezTo>
                        <a:pt x="0" y="0"/>
                        <a:pt x="53178" y="0"/>
                        <a:pt x="118777" y="0"/>
                      </a:cubicBezTo>
                      <a:close/>
                    </a:path>
                  </a:pathLst>
                </a:custGeom>
                <a:solidFill>
                  <a:srgbClr val="455A64"/>
                </a:solidFill>
                <a:ln w="9525" cap="flat">
                  <a:noFill/>
                  <a:prstDash val="solid"/>
                  <a:miter/>
                </a:ln>
              </p:spPr>
              <p:txBody>
                <a:bodyPr rtlCol="0" anchor="ctr"/>
                <a:lstStyle/>
                <a:p>
                  <a:endParaRPr lang="en-US"/>
                </a:p>
              </p:txBody>
            </p:sp>
            <p:sp>
              <p:nvSpPr>
                <p:cNvPr id="186" name="Freeform: Shape 185">
                  <a:extLst>
                    <a:ext uri="{FF2B5EF4-FFF2-40B4-BE49-F238E27FC236}">
                      <a16:creationId xmlns:a16="http://schemas.microsoft.com/office/drawing/2014/main" id="{74EB102A-C40A-4DAA-84EE-D9601CF9D3F3}"/>
                    </a:ext>
                  </a:extLst>
                </p:cNvPr>
                <p:cNvSpPr/>
                <p:nvPr/>
              </p:nvSpPr>
              <p:spPr>
                <a:xfrm>
                  <a:off x="4370640" y="2888215"/>
                  <a:ext cx="456570" cy="1490712"/>
                </a:xfrm>
                <a:custGeom>
                  <a:avLst/>
                  <a:gdLst>
                    <a:gd name="connsiteX0" fmla="*/ 335163 w 456570"/>
                    <a:gd name="connsiteY0" fmla="*/ 1490666 h 1490712"/>
                    <a:gd name="connsiteX1" fmla="*/ 344688 w 456570"/>
                    <a:gd name="connsiteY1" fmla="*/ 1489904 h 1490712"/>
                    <a:gd name="connsiteX2" fmla="*/ 371739 w 456570"/>
                    <a:gd name="connsiteY2" fmla="*/ 1484284 h 1490712"/>
                    <a:gd name="connsiteX3" fmla="*/ 410886 w 456570"/>
                    <a:gd name="connsiteY3" fmla="*/ 1462472 h 1490712"/>
                    <a:gd name="connsiteX4" fmla="*/ 445557 w 456570"/>
                    <a:gd name="connsiteY4" fmla="*/ 1412847 h 1490712"/>
                    <a:gd name="connsiteX5" fmla="*/ 452701 w 456570"/>
                    <a:gd name="connsiteY5" fmla="*/ 1377223 h 1490712"/>
                    <a:gd name="connsiteX6" fmla="*/ 452701 w 456570"/>
                    <a:gd name="connsiteY6" fmla="*/ 1336647 h 1490712"/>
                    <a:gd name="connsiteX7" fmla="*/ 452701 w 456570"/>
                    <a:gd name="connsiteY7" fmla="*/ 1244730 h 1490712"/>
                    <a:gd name="connsiteX8" fmla="*/ 452701 w 456570"/>
                    <a:gd name="connsiteY8" fmla="*/ 1020417 h 1490712"/>
                    <a:gd name="connsiteX9" fmla="*/ 452130 w 456570"/>
                    <a:gd name="connsiteY9" fmla="*/ 436534 h 1490712"/>
                    <a:gd name="connsiteX10" fmla="*/ 452130 w 456570"/>
                    <a:gd name="connsiteY10" fmla="*/ 267751 h 1490712"/>
                    <a:gd name="connsiteX11" fmla="*/ 452130 w 456570"/>
                    <a:gd name="connsiteY11" fmla="*/ 136401 h 1490712"/>
                    <a:gd name="connsiteX12" fmla="*/ 448129 w 456570"/>
                    <a:gd name="connsiteY12" fmla="*/ 92777 h 1490712"/>
                    <a:gd name="connsiteX13" fmla="*/ 354975 w 456570"/>
                    <a:gd name="connsiteY13" fmla="*/ 7719 h 1490712"/>
                    <a:gd name="connsiteX14" fmla="*/ 309350 w 456570"/>
                    <a:gd name="connsiteY14" fmla="*/ 6004 h 1490712"/>
                    <a:gd name="connsiteX15" fmla="*/ 121041 w 456570"/>
                    <a:gd name="connsiteY15" fmla="*/ 6004 h 1490712"/>
                    <a:gd name="connsiteX16" fmla="*/ 4544 w 456570"/>
                    <a:gd name="connsiteY16" fmla="*/ 122299 h 1490712"/>
                    <a:gd name="connsiteX17" fmla="*/ 4550 w 456570"/>
                    <a:gd name="connsiteY17" fmla="*/ 123543 h 1490712"/>
                    <a:gd name="connsiteX18" fmla="*/ 4550 w 456570"/>
                    <a:gd name="connsiteY18" fmla="*/ 306042 h 1490712"/>
                    <a:gd name="connsiteX19" fmla="*/ 4550 w 456570"/>
                    <a:gd name="connsiteY19" fmla="*/ 650847 h 1490712"/>
                    <a:gd name="connsiteX20" fmla="*/ 4074 w 456570"/>
                    <a:gd name="connsiteY20" fmla="*/ 1234729 h 1490712"/>
                    <a:gd name="connsiteX21" fmla="*/ 4074 w 456570"/>
                    <a:gd name="connsiteY21" fmla="*/ 1353315 h 1490712"/>
                    <a:gd name="connsiteX22" fmla="*/ 4074 w 456570"/>
                    <a:gd name="connsiteY22" fmla="*/ 1380843 h 1490712"/>
                    <a:gd name="connsiteX23" fmla="*/ 8836 w 456570"/>
                    <a:gd name="connsiteY23" fmla="*/ 1406846 h 1490712"/>
                    <a:gd name="connsiteX24" fmla="*/ 33792 w 456570"/>
                    <a:gd name="connsiteY24" fmla="*/ 1450470 h 1490712"/>
                    <a:gd name="connsiteX25" fmla="*/ 113516 w 456570"/>
                    <a:gd name="connsiteY25" fmla="*/ 1489142 h 1490712"/>
                    <a:gd name="connsiteX26" fmla="*/ 190764 w 456570"/>
                    <a:gd name="connsiteY26" fmla="*/ 1489809 h 1490712"/>
                    <a:gd name="connsiteX27" fmla="*/ 297825 w 456570"/>
                    <a:gd name="connsiteY27" fmla="*/ 1489809 h 1490712"/>
                    <a:gd name="connsiteX28" fmla="*/ 325638 w 456570"/>
                    <a:gd name="connsiteY28" fmla="*/ 1489809 h 1490712"/>
                    <a:gd name="connsiteX29" fmla="*/ 335163 w 456570"/>
                    <a:gd name="connsiteY29" fmla="*/ 1489809 h 1490712"/>
                    <a:gd name="connsiteX30" fmla="*/ 325638 w 456570"/>
                    <a:gd name="connsiteY30" fmla="*/ 1489809 h 1490712"/>
                    <a:gd name="connsiteX31" fmla="*/ 297825 w 456570"/>
                    <a:gd name="connsiteY31" fmla="*/ 1489809 h 1490712"/>
                    <a:gd name="connsiteX32" fmla="*/ 190764 w 456570"/>
                    <a:gd name="connsiteY32" fmla="*/ 1490285 h 1490712"/>
                    <a:gd name="connsiteX33" fmla="*/ 113421 w 456570"/>
                    <a:gd name="connsiteY33" fmla="*/ 1490285 h 1490712"/>
                    <a:gd name="connsiteX34" fmla="*/ 31696 w 456570"/>
                    <a:gd name="connsiteY34" fmla="*/ 1451042 h 1490712"/>
                    <a:gd name="connsiteX35" fmla="*/ 1025 w 456570"/>
                    <a:gd name="connsiteY35" fmla="*/ 1379795 h 1490712"/>
                    <a:gd name="connsiteX36" fmla="*/ 549 w 456570"/>
                    <a:gd name="connsiteY36" fmla="*/ 1352077 h 1490712"/>
                    <a:gd name="connsiteX37" fmla="*/ 549 w 456570"/>
                    <a:gd name="connsiteY37" fmla="*/ 1233491 h 1490712"/>
                    <a:gd name="connsiteX38" fmla="*/ -22 w 456570"/>
                    <a:gd name="connsiteY38" fmla="*/ 649609 h 1490712"/>
                    <a:gd name="connsiteX39" fmla="*/ -22 w 456570"/>
                    <a:gd name="connsiteY39" fmla="*/ 304803 h 1490712"/>
                    <a:gd name="connsiteX40" fmla="*/ -22 w 456570"/>
                    <a:gd name="connsiteY40" fmla="*/ 122304 h 1490712"/>
                    <a:gd name="connsiteX41" fmla="*/ 34744 w 456570"/>
                    <a:gd name="connsiteY41" fmla="*/ 36579 h 1490712"/>
                    <a:gd name="connsiteX42" fmla="*/ 121422 w 456570"/>
                    <a:gd name="connsiteY42" fmla="*/ 194 h 1490712"/>
                    <a:gd name="connsiteX43" fmla="*/ 308778 w 456570"/>
                    <a:gd name="connsiteY43" fmla="*/ 194 h 1490712"/>
                    <a:gd name="connsiteX44" fmla="*/ 355260 w 456570"/>
                    <a:gd name="connsiteY44" fmla="*/ 2004 h 1490712"/>
                    <a:gd name="connsiteX45" fmla="*/ 452225 w 456570"/>
                    <a:gd name="connsiteY45" fmla="*/ 90681 h 1490712"/>
                    <a:gd name="connsiteX46" fmla="*/ 456321 w 456570"/>
                    <a:gd name="connsiteY46" fmla="*/ 135544 h 1490712"/>
                    <a:gd name="connsiteX47" fmla="*/ 456321 w 456570"/>
                    <a:gd name="connsiteY47" fmla="*/ 266894 h 1490712"/>
                    <a:gd name="connsiteX48" fmla="*/ 456321 w 456570"/>
                    <a:gd name="connsiteY48" fmla="*/ 435677 h 1490712"/>
                    <a:gd name="connsiteX49" fmla="*/ 455749 w 456570"/>
                    <a:gd name="connsiteY49" fmla="*/ 1019559 h 1490712"/>
                    <a:gd name="connsiteX50" fmla="*/ 455749 w 456570"/>
                    <a:gd name="connsiteY50" fmla="*/ 1243873 h 1490712"/>
                    <a:gd name="connsiteX51" fmla="*/ 455749 w 456570"/>
                    <a:gd name="connsiteY51" fmla="*/ 1335789 h 1490712"/>
                    <a:gd name="connsiteX52" fmla="*/ 455749 w 456570"/>
                    <a:gd name="connsiteY52" fmla="*/ 1376461 h 1490712"/>
                    <a:gd name="connsiteX53" fmla="*/ 448320 w 456570"/>
                    <a:gd name="connsiteY53" fmla="*/ 1412656 h 1490712"/>
                    <a:gd name="connsiteX54" fmla="*/ 373072 w 456570"/>
                    <a:gd name="connsiteY54" fmla="*/ 1484379 h 1490712"/>
                    <a:gd name="connsiteX55" fmla="*/ 345640 w 456570"/>
                    <a:gd name="connsiteY55" fmla="*/ 1489523 h 1490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456570" h="1490712">
                      <a:moveTo>
                        <a:pt x="335163" y="1490666"/>
                      </a:moveTo>
                      <a:cubicBezTo>
                        <a:pt x="335163" y="1490666"/>
                        <a:pt x="338306" y="1490666"/>
                        <a:pt x="344688" y="1489904"/>
                      </a:cubicBezTo>
                      <a:cubicBezTo>
                        <a:pt x="353883" y="1489028"/>
                        <a:pt x="362955" y="1487143"/>
                        <a:pt x="371739" y="1484284"/>
                      </a:cubicBezTo>
                      <a:cubicBezTo>
                        <a:pt x="386071" y="1479603"/>
                        <a:pt x="399364" y="1472196"/>
                        <a:pt x="410886" y="1462472"/>
                      </a:cubicBezTo>
                      <a:cubicBezTo>
                        <a:pt x="426516" y="1449185"/>
                        <a:pt x="438457" y="1432093"/>
                        <a:pt x="445557" y="1412847"/>
                      </a:cubicBezTo>
                      <a:cubicBezTo>
                        <a:pt x="449947" y="1401465"/>
                        <a:pt x="452363" y="1389418"/>
                        <a:pt x="452701" y="1377223"/>
                      </a:cubicBezTo>
                      <a:cubicBezTo>
                        <a:pt x="452701" y="1364460"/>
                        <a:pt x="452701" y="1350839"/>
                        <a:pt x="452701" y="1336647"/>
                      </a:cubicBezTo>
                      <a:cubicBezTo>
                        <a:pt x="452701" y="1308072"/>
                        <a:pt x="452701" y="1277687"/>
                        <a:pt x="452701" y="1244730"/>
                      </a:cubicBezTo>
                      <a:cubicBezTo>
                        <a:pt x="452701" y="1178627"/>
                        <a:pt x="452701" y="1103475"/>
                        <a:pt x="452701" y="1020417"/>
                      </a:cubicBezTo>
                      <a:cubicBezTo>
                        <a:pt x="452701" y="854110"/>
                        <a:pt x="452701" y="656276"/>
                        <a:pt x="452130" y="436534"/>
                      </a:cubicBezTo>
                      <a:cubicBezTo>
                        <a:pt x="452130" y="381543"/>
                        <a:pt x="452130" y="325282"/>
                        <a:pt x="452130" y="267751"/>
                      </a:cubicBezTo>
                      <a:lnTo>
                        <a:pt x="452130" y="136401"/>
                      </a:lnTo>
                      <a:cubicBezTo>
                        <a:pt x="452869" y="121744"/>
                        <a:pt x="451522" y="107056"/>
                        <a:pt x="448129" y="92777"/>
                      </a:cubicBezTo>
                      <a:cubicBezTo>
                        <a:pt x="436552" y="48545"/>
                        <a:pt x="400074" y="15238"/>
                        <a:pt x="354975" y="7719"/>
                      </a:cubicBezTo>
                      <a:cubicBezTo>
                        <a:pt x="339835" y="5945"/>
                        <a:pt x="324580" y="5372"/>
                        <a:pt x="309350" y="6004"/>
                      </a:cubicBezTo>
                      <a:lnTo>
                        <a:pt x="121041" y="6004"/>
                      </a:lnTo>
                      <a:cubicBezTo>
                        <a:pt x="56757" y="5948"/>
                        <a:pt x="4600" y="58015"/>
                        <a:pt x="4544" y="122299"/>
                      </a:cubicBezTo>
                      <a:cubicBezTo>
                        <a:pt x="4544" y="122713"/>
                        <a:pt x="4546" y="123128"/>
                        <a:pt x="4550" y="123543"/>
                      </a:cubicBezTo>
                      <a:lnTo>
                        <a:pt x="4550" y="306042"/>
                      </a:lnTo>
                      <a:cubicBezTo>
                        <a:pt x="4550" y="425580"/>
                        <a:pt x="4550" y="540928"/>
                        <a:pt x="4550" y="650847"/>
                      </a:cubicBezTo>
                      <a:cubicBezTo>
                        <a:pt x="4550" y="870588"/>
                        <a:pt x="4550" y="1068518"/>
                        <a:pt x="4074" y="1234729"/>
                      </a:cubicBezTo>
                      <a:cubicBezTo>
                        <a:pt x="4074" y="1276258"/>
                        <a:pt x="4074" y="1315882"/>
                        <a:pt x="4074" y="1353315"/>
                      </a:cubicBezTo>
                      <a:cubicBezTo>
                        <a:pt x="4074" y="1362840"/>
                        <a:pt x="4074" y="1371889"/>
                        <a:pt x="4074" y="1380843"/>
                      </a:cubicBezTo>
                      <a:cubicBezTo>
                        <a:pt x="4777" y="1389649"/>
                        <a:pt x="6372" y="1398362"/>
                        <a:pt x="8836" y="1406846"/>
                      </a:cubicBezTo>
                      <a:cubicBezTo>
                        <a:pt x="13961" y="1422995"/>
                        <a:pt x="22469" y="1437867"/>
                        <a:pt x="33792" y="1450470"/>
                      </a:cubicBezTo>
                      <a:cubicBezTo>
                        <a:pt x="54298" y="1473276"/>
                        <a:pt x="82911" y="1487155"/>
                        <a:pt x="113516" y="1489142"/>
                      </a:cubicBezTo>
                      <a:cubicBezTo>
                        <a:pt x="141615" y="1489999"/>
                        <a:pt x="167618" y="1489142"/>
                        <a:pt x="190764" y="1489809"/>
                      </a:cubicBezTo>
                      <a:lnTo>
                        <a:pt x="297825" y="1489809"/>
                      </a:lnTo>
                      <a:lnTo>
                        <a:pt x="325638" y="1489809"/>
                      </a:lnTo>
                      <a:lnTo>
                        <a:pt x="335163" y="1489809"/>
                      </a:lnTo>
                      <a:lnTo>
                        <a:pt x="325638" y="1489809"/>
                      </a:lnTo>
                      <a:lnTo>
                        <a:pt x="297825" y="1489809"/>
                      </a:lnTo>
                      <a:lnTo>
                        <a:pt x="190764" y="1490285"/>
                      </a:lnTo>
                      <a:cubicBezTo>
                        <a:pt x="167523" y="1490285"/>
                        <a:pt x="141805" y="1490761"/>
                        <a:pt x="113421" y="1490285"/>
                      </a:cubicBezTo>
                      <a:cubicBezTo>
                        <a:pt x="82096" y="1488392"/>
                        <a:pt x="52759" y="1474304"/>
                        <a:pt x="31696" y="1451042"/>
                      </a:cubicBezTo>
                      <a:cubicBezTo>
                        <a:pt x="13743" y="1431423"/>
                        <a:pt x="2937" y="1406320"/>
                        <a:pt x="1025" y="1379795"/>
                      </a:cubicBezTo>
                      <a:cubicBezTo>
                        <a:pt x="359" y="1370270"/>
                        <a:pt x="549" y="1361412"/>
                        <a:pt x="549" y="1352077"/>
                      </a:cubicBezTo>
                      <a:cubicBezTo>
                        <a:pt x="549" y="1314644"/>
                        <a:pt x="549" y="1275020"/>
                        <a:pt x="549" y="1233491"/>
                      </a:cubicBezTo>
                      <a:cubicBezTo>
                        <a:pt x="549" y="1067280"/>
                        <a:pt x="549" y="869350"/>
                        <a:pt x="-22" y="649609"/>
                      </a:cubicBezTo>
                      <a:cubicBezTo>
                        <a:pt x="-22" y="539690"/>
                        <a:pt x="-22" y="424342"/>
                        <a:pt x="-22" y="304803"/>
                      </a:cubicBezTo>
                      <a:cubicBezTo>
                        <a:pt x="-22" y="244986"/>
                        <a:pt x="-22" y="184153"/>
                        <a:pt x="-22" y="122304"/>
                      </a:cubicBezTo>
                      <a:cubicBezTo>
                        <a:pt x="-145" y="90272"/>
                        <a:pt x="12344" y="59478"/>
                        <a:pt x="34744" y="36579"/>
                      </a:cubicBezTo>
                      <a:cubicBezTo>
                        <a:pt x="57531" y="13234"/>
                        <a:pt x="88799" y="108"/>
                        <a:pt x="121422" y="194"/>
                      </a:cubicBezTo>
                      <a:lnTo>
                        <a:pt x="308778" y="194"/>
                      </a:lnTo>
                      <a:cubicBezTo>
                        <a:pt x="324296" y="-435"/>
                        <a:pt x="339839" y="171"/>
                        <a:pt x="355260" y="2004"/>
                      </a:cubicBezTo>
                      <a:cubicBezTo>
                        <a:pt x="402240" y="9857"/>
                        <a:pt x="440217" y="44588"/>
                        <a:pt x="452225" y="90681"/>
                      </a:cubicBezTo>
                      <a:cubicBezTo>
                        <a:pt x="455756" y="105358"/>
                        <a:pt x="457136" y="120470"/>
                        <a:pt x="456321" y="135544"/>
                      </a:cubicBezTo>
                      <a:lnTo>
                        <a:pt x="456321" y="266894"/>
                      </a:lnTo>
                      <a:cubicBezTo>
                        <a:pt x="456321" y="324425"/>
                        <a:pt x="456321" y="380686"/>
                        <a:pt x="456321" y="435677"/>
                      </a:cubicBezTo>
                      <a:cubicBezTo>
                        <a:pt x="456321" y="655419"/>
                        <a:pt x="456321" y="853253"/>
                        <a:pt x="455749" y="1019559"/>
                      </a:cubicBezTo>
                      <a:cubicBezTo>
                        <a:pt x="455749" y="1102618"/>
                        <a:pt x="455749" y="1177770"/>
                        <a:pt x="455749" y="1243873"/>
                      </a:cubicBezTo>
                      <a:cubicBezTo>
                        <a:pt x="455749" y="1276830"/>
                        <a:pt x="455749" y="1307595"/>
                        <a:pt x="455749" y="1335789"/>
                      </a:cubicBezTo>
                      <a:cubicBezTo>
                        <a:pt x="455749" y="1349982"/>
                        <a:pt x="455749" y="1363507"/>
                        <a:pt x="455749" y="1376461"/>
                      </a:cubicBezTo>
                      <a:cubicBezTo>
                        <a:pt x="455316" y="1388857"/>
                        <a:pt x="452805" y="1401092"/>
                        <a:pt x="448320" y="1412656"/>
                      </a:cubicBezTo>
                      <a:cubicBezTo>
                        <a:pt x="435599" y="1446862"/>
                        <a:pt x="407848" y="1473312"/>
                        <a:pt x="373072" y="1484379"/>
                      </a:cubicBezTo>
                      <a:cubicBezTo>
                        <a:pt x="364154" y="1487133"/>
                        <a:pt x="354950" y="1488859"/>
                        <a:pt x="345640" y="1489523"/>
                      </a:cubicBezTo>
                      <a:close/>
                    </a:path>
                  </a:pathLst>
                </a:custGeom>
                <a:solidFill>
                  <a:srgbClr val="263238"/>
                </a:solidFill>
                <a:ln w="9525" cap="flat">
                  <a:noFill/>
                  <a:prstDash val="solid"/>
                  <a:miter/>
                </a:ln>
              </p:spPr>
              <p:txBody>
                <a:bodyPr rtlCol="0" anchor="ctr"/>
                <a:lstStyle/>
                <a:p>
                  <a:endParaRPr lang="en-US"/>
                </a:p>
              </p:txBody>
            </p:sp>
            <p:sp>
              <p:nvSpPr>
                <p:cNvPr id="187" name="Freeform: Shape 186">
                  <a:extLst>
                    <a:ext uri="{FF2B5EF4-FFF2-40B4-BE49-F238E27FC236}">
                      <a16:creationId xmlns:a16="http://schemas.microsoft.com/office/drawing/2014/main" id="{BF31540A-E964-4DDD-9462-DFD31A67D68D}"/>
                    </a:ext>
                  </a:extLst>
                </p:cNvPr>
                <p:cNvSpPr/>
                <p:nvPr/>
              </p:nvSpPr>
              <p:spPr>
                <a:xfrm>
                  <a:off x="4918518" y="2802159"/>
                  <a:ext cx="650557" cy="2372867"/>
                </a:xfrm>
                <a:custGeom>
                  <a:avLst/>
                  <a:gdLst>
                    <a:gd name="connsiteX0" fmla="*/ 647963 w 650557"/>
                    <a:gd name="connsiteY0" fmla="*/ 2372536 h 2372867"/>
                    <a:gd name="connsiteX1" fmla="*/ 647963 w 650557"/>
                    <a:gd name="connsiteY1" fmla="*/ 2360725 h 2372867"/>
                    <a:gd name="connsiteX2" fmla="*/ 647963 w 650557"/>
                    <a:gd name="connsiteY2" fmla="*/ 2326054 h 2372867"/>
                    <a:gd name="connsiteX3" fmla="*/ 647963 w 650557"/>
                    <a:gd name="connsiteY3" fmla="*/ 2192704 h 2372867"/>
                    <a:gd name="connsiteX4" fmla="*/ 647296 w 650557"/>
                    <a:gd name="connsiteY4" fmla="*/ 1695785 h 2372867"/>
                    <a:gd name="connsiteX5" fmla="*/ 646248 w 650557"/>
                    <a:gd name="connsiteY5" fmla="*/ 3954 h 2372867"/>
                    <a:gd name="connsiteX6" fmla="*/ 648630 w 650557"/>
                    <a:gd name="connsiteY6" fmla="*/ 6335 h 2372867"/>
                    <a:gd name="connsiteX7" fmla="*/ 2358 w 650557"/>
                    <a:gd name="connsiteY7" fmla="*/ 6335 h 2372867"/>
                    <a:gd name="connsiteX8" fmla="*/ 4835 w 650557"/>
                    <a:gd name="connsiteY8" fmla="*/ 3859 h 2372867"/>
                    <a:gd name="connsiteX9" fmla="*/ 3882 w 650557"/>
                    <a:gd name="connsiteY9" fmla="*/ 2372727 h 2372867"/>
                    <a:gd name="connsiteX10" fmla="*/ 2358 w 650557"/>
                    <a:gd name="connsiteY10" fmla="*/ 2371203 h 2372867"/>
                    <a:gd name="connsiteX11" fmla="*/ 477751 w 650557"/>
                    <a:gd name="connsiteY11" fmla="*/ 2372060 h 2372867"/>
                    <a:gd name="connsiteX12" fmla="*/ 604243 w 650557"/>
                    <a:gd name="connsiteY12" fmla="*/ 2372060 h 2372867"/>
                    <a:gd name="connsiteX13" fmla="*/ 636819 w 650557"/>
                    <a:gd name="connsiteY13" fmla="*/ 2372060 h 2372867"/>
                    <a:gd name="connsiteX14" fmla="*/ 647963 w 650557"/>
                    <a:gd name="connsiteY14" fmla="*/ 2372060 h 2372867"/>
                    <a:gd name="connsiteX15" fmla="*/ 637104 w 650557"/>
                    <a:gd name="connsiteY15" fmla="*/ 2372060 h 2372867"/>
                    <a:gd name="connsiteX16" fmla="*/ 604815 w 650557"/>
                    <a:gd name="connsiteY16" fmla="*/ 2372060 h 2372867"/>
                    <a:gd name="connsiteX17" fmla="*/ 478704 w 650557"/>
                    <a:gd name="connsiteY17" fmla="*/ 2372060 h 2372867"/>
                    <a:gd name="connsiteX18" fmla="*/ 2454 w 650557"/>
                    <a:gd name="connsiteY18" fmla="*/ 2372822 h 2372867"/>
                    <a:gd name="connsiteX19" fmla="*/ 930 w 650557"/>
                    <a:gd name="connsiteY19" fmla="*/ 2372822 h 2372867"/>
                    <a:gd name="connsiteX20" fmla="*/ 930 w 650557"/>
                    <a:gd name="connsiteY20" fmla="*/ 2371298 h 2372867"/>
                    <a:gd name="connsiteX21" fmla="*/ -23 w 650557"/>
                    <a:gd name="connsiteY21" fmla="*/ 2430 h 2372867"/>
                    <a:gd name="connsiteX22" fmla="*/ -23 w 650557"/>
                    <a:gd name="connsiteY22" fmla="*/ -46 h 2372867"/>
                    <a:gd name="connsiteX23" fmla="*/ 650535 w 650557"/>
                    <a:gd name="connsiteY23" fmla="*/ -46 h 2372867"/>
                    <a:gd name="connsiteX24" fmla="*/ 650535 w 650557"/>
                    <a:gd name="connsiteY24" fmla="*/ 2335 h 2372867"/>
                    <a:gd name="connsiteX25" fmla="*/ 649391 w 650557"/>
                    <a:gd name="connsiteY25" fmla="*/ 1695880 h 2372867"/>
                    <a:gd name="connsiteX26" fmla="*/ 648725 w 650557"/>
                    <a:gd name="connsiteY26" fmla="*/ 2192228 h 2372867"/>
                    <a:gd name="connsiteX27" fmla="*/ 648725 w 650557"/>
                    <a:gd name="connsiteY27" fmla="*/ 2325578 h 2372867"/>
                    <a:gd name="connsiteX28" fmla="*/ 648725 w 650557"/>
                    <a:gd name="connsiteY28" fmla="*/ 2359963 h 2372867"/>
                    <a:gd name="connsiteX29" fmla="*/ 647963 w 650557"/>
                    <a:gd name="connsiteY29" fmla="*/ 2372536 h 2372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50557" h="2372867">
                      <a:moveTo>
                        <a:pt x="647963" y="2372536"/>
                      </a:moveTo>
                      <a:cubicBezTo>
                        <a:pt x="647963" y="2372536"/>
                        <a:pt x="647963" y="2368536"/>
                        <a:pt x="647963" y="2360725"/>
                      </a:cubicBezTo>
                      <a:cubicBezTo>
                        <a:pt x="647963" y="2352914"/>
                        <a:pt x="647963" y="2341675"/>
                        <a:pt x="647963" y="2326054"/>
                      </a:cubicBezTo>
                      <a:cubicBezTo>
                        <a:pt x="647963" y="2295574"/>
                        <a:pt x="647963" y="2250616"/>
                        <a:pt x="647963" y="2192704"/>
                      </a:cubicBezTo>
                      <a:cubicBezTo>
                        <a:pt x="647963" y="2076404"/>
                        <a:pt x="647963" y="1906954"/>
                        <a:pt x="647296" y="1695785"/>
                      </a:cubicBezTo>
                      <a:cubicBezTo>
                        <a:pt x="647296" y="1273065"/>
                        <a:pt x="646629" y="681182"/>
                        <a:pt x="646248" y="3954"/>
                      </a:cubicBezTo>
                      <a:lnTo>
                        <a:pt x="648630" y="6335"/>
                      </a:lnTo>
                      <a:lnTo>
                        <a:pt x="2358" y="6335"/>
                      </a:lnTo>
                      <a:lnTo>
                        <a:pt x="4835" y="3859"/>
                      </a:lnTo>
                      <a:cubicBezTo>
                        <a:pt x="4835" y="970551"/>
                        <a:pt x="4073" y="1830754"/>
                        <a:pt x="3882" y="2372727"/>
                      </a:cubicBezTo>
                      <a:lnTo>
                        <a:pt x="2358" y="2371203"/>
                      </a:lnTo>
                      <a:lnTo>
                        <a:pt x="477751" y="2372060"/>
                      </a:lnTo>
                      <a:lnTo>
                        <a:pt x="604243" y="2372060"/>
                      </a:lnTo>
                      <a:lnTo>
                        <a:pt x="636819" y="2372060"/>
                      </a:lnTo>
                      <a:lnTo>
                        <a:pt x="647963" y="2372060"/>
                      </a:lnTo>
                      <a:lnTo>
                        <a:pt x="637104" y="2372060"/>
                      </a:lnTo>
                      <a:lnTo>
                        <a:pt x="604815" y="2372060"/>
                      </a:lnTo>
                      <a:lnTo>
                        <a:pt x="478704" y="2372060"/>
                      </a:lnTo>
                      <a:lnTo>
                        <a:pt x="2454" y="2372822"/>
                      </a:lnTo>
                      <a:lnTo>
                        <a:pt x="930" y="2372822"/>
                      </a:lnTo>
                      <a:lnTo>
                        <a:pt x="930" y="2371298"/>
                      </a:lnTo>
                      <a:cubicBezTo>
                        <a:pt x="930" y="1829325"/>
                        <a:pt x="358" y="969122"/>
                        <a:pt x="-23" y="2430"/>
                      </a:cubicBezTo>
                      <a:lnTo>
                        <a:pt x="-23" y="-46"/>
                      </a:lnTo>
                      <a:lnTo>
                        <a:pt x="650535" y="-46"/>
                      </a:lnTo>
                      <a:lnTo>
                        <a:pt x="650535" y="2335"/>
                      </a:lnTo>
                      <a:cubicBezTo>
                        <a:pt x="650058" y="680229"/>
                        <a:pt x="649677" y="1272779"/>
                        <a:pt x="649391" y="1695880"/>
                      </a:cubicBezTo>
                      <a:cubicBezTo>
                        <a:pt x="649391" y="1907049"/>
                        <a:pt x="648820" y="2076023"/>
                        <a:pt x="648725" y="2192228"/>
                      </a:cubicBezTo>
                      <a:cubicBezTo>
                        <a:pt x="648725" y="2250140"/>
                        <a:pt x="648725" y="2295003"/>
                        <a:pt x="648725" y="2325578"/>
                      </a:cubicBezTo>
                      <a:cubicBezTo>
                        <a:pt x="648725" y="2340722"/>
                        <a:pt x="648725" y="2352153"/>
                        <a:pt x="648725" y="2359963"/>
                      </a:cubicBezTo>
                      <a:cubicBezTo>
                        <a:pt x="648725" y="2367773"/>
                        <a:pt x="647963" y="2372536"/>
                        <a:pt x="647963" y="2372536"/>
                      </a:cubicBezTo>
                      <a:close/>
                    </a:path>
                  </a:pathLst>
                </a:custGeom>
                <a:solidFill>
                  <a:srgbClr val="263238"/>
                </a:solidFill>
                <a:ln w="9525" cap="flat">
                  <a:noFill/>
                  <a:prstDash val="solid"/>
                  <a:miter/>
                </a:ln>
              </p:spPr>
              <p:txBody>
                <a:bodyPr rtlCol="0" anchor="ctr"/>
                <a:lstStyle/>
                <a:p>
                  <a:endParaRPr lang="en-US"/>
                </a:p>
              </p:txBody>
            </p:sp>
            <p:sp>
              <p:nvSpPr>
                <p:cNvPr id="188" name="Freeform: Shape 187">
                  <a:extLst>
                    <a:ext uri="{FF2B5EF4-FFF2-40B4-BE49-F238E27FC236}">
                      <a16:creationId xmlns:a16="http://schemas.microsoft.com/office/drawing/2014/main" id="{39F26310-0F99-458D-B5D4-39F06CD4D960}"/>
                    </a:ext>
                  </a:extLst>
                </p:cNvPr>
                <p:cNvSpPr/>
                <p:nvPr/>
              </p:nvSpPr>
              <p:spPr>
                <a:xfrm>
                  <a:off x="5021579" y="2891789"/>
                  <a:ext cx="451866" cy="1487138"/>
                </a:xfrm>
                <a:custGeom>
                  <a:avLst/>
                  <a:gdLst>
                    <a:gd name="connsiteX0" fmla="*/ 335661 w 451866"/>
                    <a:gd name="connsiteY0" fmla="*/ 0 h 1487138"/>
                    <a:gd name="connsiteX1" fmla="*/ 451866 w 451866"/>
                    <a:gd name="connsiteY1" fmla="*/ 0 h 1487138"/>
                    <a:gd name="connsiteX2" fmla="*/ 451866 w 451866"/>
                    <a:gd name="connsiteY2" fmla="*/ 1487138 h 1487138"/>
                    <a:gd name="connsiteX3" fmla="*/ 335661 w 451866"/>
                    <a:gd name="connsiteY3" fmla="*/ 1487138 h 1487138"/>
                    <a:gd name="connsiteX4" fmla="*/ 116205 w 451866"/>
                    <a:gd name="connsiteY4" fmla="*/ 1487138 h 1487138"/>
                    <a:gd name="connsiteX5" fmla="*/ 0 w 451866"/>
                    <a:gd name="connsiteY5" fmla="*/ 1487138 h 1487138"/>
                    <a:gd name="connsiteX6" fmla="*/ 0 w 451866"/>
                    <a:gd name="connsiteY6" fmla="*/ 0 h 1487138"/>
                    <a:gd name="connsiteX7" fmla="*/ 116205 w 451866"/>
                    <a:gd name="connsiteY7" fmla="*/ 0 h 1487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1866" h="1487138">
                      <a:moveTo>
                        <a:pt x="335661" y="0"/>
                      </a:moveTo>
                      <a:cubicBezTo>
                        <a:pt x="399839" y="0"/>
                        <a:pt x="451866" y="0"/>
                        <a:pt x="451866" y="0"/>
                      </a:cubicBezTo>
                      <a:lnTo>
                        <a:pt x="451866" y="1487138"/>
                      </a:lnTo>
                      <a:cubicBezTo>
                        <a:pt x="451866" y="1487138"/>
                        <a:pt x="399839" y="1487138"/>
                        <a:pt x="335661" y="1487138"/>
                      </a:cubicBezTo>
                      <a:lnTo>
                        <a:pt x="116205" y="1487138"/>
                      </a:lnTo>
                      <a:cubicBezTo>
                        <a:pt x="52027" y="1487138"/>
                        <a:pt x="0" y="1487138"/>
                        <a:pt x="0" y="1487138"/>
                      </a:cubicBezTo>
                      <a:lnTo>
                        <a:pt x="0" y="0"/>
                      </a:lnTo>
                      <a:cubicBezTo>
                        <a:pt x="0" y="0"/>
                        <a:pt x="52027" y="0"/>
                        <a:pt x="116205" y="0"/>
                      </a:cubicBezTo>
                      <a:close/>
                    </a:path>
                  </a:pathLst>
                </a:custGeom>
                <a:solidFill>
                  <a:srgbClr val="455A64"/>
                </a:solidFill>
                <a:ln w="9525" cap="flat">
                  <a:noFill/>
                  <a:prstDash val="solid"/>
                  <a:miter/>
                </a:ln>
              </p:spPr>
              <p:txBody>
                <a:bodyPr rtlCol="0" anchor="ctr"/>
                <a:lstStyle/>
                <a:p>
                  <a:endParaRPr lang="en-US"/>
                </a:p>
              </p:txBody>
            </p:sp>
            <p:sp>
              <p:nvSpPr>
                <p:cNvPr id="189" name="Freeform: Shape 188">
                  <a:extLst>
                    <a:ext uri="{FF2B5EF4-FFF2-40B4-BE49-F238E27FC236}">
                      <a16:creationId xmlns:a16="http://schemas.microsoft.com/office/drawing/2014/main" id="{964D7B2E-6E9E-4AC4-9291-3728059628CA}"/>
                    </a:ext>
                  </a:extLst>
                </p:cNvPr>
                <p:cNvSpPr/>
                <p:nvPr/>
              </p:nvSpPr>
              <p:spPr>
                <a:xfrm>
                  <a:off x="5020254" y="2889185"/>
                  <a:ext cx="457024" cy="1489742"/>
                </a:xfrm>
                <a:custGeom>
                  <a:avLst/>
                  <a:gdLst>
                    <a:gd name="connsiteX0" fmla="*/ 337344 w 457024"/>
                    <a:gd name="connsiteY0" fmla="*/ 1489696 h 1489742"/>
                    <a:gd name="connsiteX1" fmla="*/ 373824 w 457024"/>
                    <a:gd name="connsiteY1" fmla="*/ 1483219 h 1489742"/>
                    <a:gd name="connsiteX2" fmla="*/ 412686 w 457024"/>
                    <a:gd name="connsiteY2" fmla="*/ 1460835 h 1489742"/>
                    <a:gd name="connsiteX3" fmla="*/ 446405 w 457024"/>
                    <a:gd name="connsiteY3" fmla="*/ 1410448 h 1489742"/>
                    <a:gd name="connsiteX4" fmla="*/ 452406 w 457024"/>
                    <a:gd name="connsiteY4" fmla="*/ 1374539 h 1489742"/>
                    <a:gd name="connsiteX5" fmla="*/ 452406 w 457024"/>
                    <a:gd name="connsiteY5" fmla="*/ 1333962 h 1489742"/>
                    <a:gd name="connsiteX6" fmla="*/ 452406 w 457024"/>
                    <a:gd name="connsiteY6" fmla="*/ 1241856 h 1489742"/>
                    <a:gd name="connsiteX7" fmla="*/ 452406 w 457024"/>
                    <a:gd name="connsiteY7" fmla="*/ 1017256 h 1489742"/>
                    <a:gd name="connsiteX8" fmla="*/ 451929 w 457024"/>
                    <a:gd name="connsiteY8" fmla="*/ 432707 h 1489742"/>
                    <a:gd name="connsiteX9" fmla="*/ 451929 w 457024"/>
                    <a:gd name="connsiteY9" fmla="*/ 263733 h 1489742"/>
                    <a:gd name="connsiteX10" fmla="*/ 451929 w 457024"/>
                    <a:gd name="connsiteY10" fmla="*/ 176484 h 1489742"/>
                    <a:gd name="connsiteX11" fmla="*/ 451929 w 457024"/>
                    <a:gd name="connsiteY11" fmla="*/ 132098 h 1489742"/>
                    <a:gd name="connsiteX12" fmla="*/ 447738 w 457024"/>
                    <a:gd name="connsiteY12" fmla="*/ 88473 h 1489742"/>
                    <a:gd name="connsiteX13" fmla="*/ 352488 w 457024"/>
                    <a:gd name="connsiteY13" fmla="*/ 5892 h 1489742"/>
                    <a:gd name="connsiteX14" fmla="*/ 306673 w 457024"/>
                    <a:gd name="connsiteY14" fmla="*/ 4939 h 1489742"/>
                    <a:gd name="connsiteX15" fmla="*/ 117602 w 457024"/>
                    <a:gd name="connsiteY15" fmla="*/ 4939 h 1489742"/>
                    <a:gd name="connsiteX16" fmla="*/ 34925 w 457024"/>
                    <a:gd name="connsiteY16" fmla="*/ 40658 h 1489742"/>
                    <a:gd name="connsiteX17" fmla="*/ 3778 w 457024"/>
                    <a:gd name="connsiteY17" fmla="*/ 124097 h 1489742"/>
                    <a:gd name="connsiteX18" fmla="*/ 3778 w 457024"/>
                    <a:gd name="connsiteY18" fmla="*/ 306786 h 1489742"/>
                    <a:gd name="connsiteX19" fmla="*/ 3778 w 457024"/>
                    <a:gd name="connsiteY19" fmla="*/ 652068 h 1489742"/>
                    <a:gd name="connsiteX20" fmla="*/ 3207 w 457024"/>
                    <a:gd name="connsiteY20" fmla="*/ 1236617 h 1489742"/>
                    <a:gd name="connsiteX21" fmla="*/ 3207 w 457024"/>
                    <a:gd name="connsiteY21" fmla="*/ 1355298 h 1489742"/>
                    <a:gd name="connsiteX22" fmla="*/ 8827 w 457024"/>
                    <a:gd name="connsiteY22" fmla="*/ 1408829 h 1489742"/>
                    <a:gd name="connsiteX23" fmla="*/ 34449 w 457024"/>
                    <a:gd name="connsiteY23" fmla="*/ 1452073 h 1489742"/>
                    <a:gd name="connsiteX24" fmla="*/ 115411 w 457024"/>
                    <a:gd name="connsiteY24" fmla="*/ 1488267 h 1489742"/>
                    <a:gd name="connsiteX25" fmla="*/ 192754 w 457024"/>
                    <a:gd name="connsiteY25" fmla="*/ 1488267 h 1489742"/>
                    <a:gd name="connsiteX26" fmla="*/ 299911 w 457024"/>
                    <a:gd name="connsiteY26" fmla="*/ 1488267 h 1489742"/>
                    <a:gd name="connsiteX27" fmla="*/ 327819 w 457024"/>
                    <a:gd name="connsiteY27" fmla="*/ 1488267 h 1489742"/>
                    <a:gd name="connsiteX28" fmla="*/ 337344 w 457024"/>
                    <a:gd name="connsiteY28" fmla="*/ 1488267 h 1489742"/>
                    <a:gd name="connsiteX29" fmla="*/ 327819 w 457024"/>
                    <a:gd name="connsiteY29" fmla="*/ 1488267 h 1489742"/>
                    <a:gd name="connsiteX30" fmla="*/ 299911 w 457024"/>
                    <a:gd name="connsiteY30" fmla="*/ 1488267 h 1489742"/>
                    <a:gd name="connsiteX31" fmla="*/ 192754 w 457024"/>
                    <a:gd name="connsiteY31" fmla="*/ 1488744 h 1489742"/>
                    <a:gd name="connsiteX32" fmla="*/ 115316 w 457024"/>
                    <a:gd name="connsiteY32" fmla="*/ 1488744 h 1489742"/>
                    <a:gd name="connsiteX33" fmla="*/ 32448 w 457024"/>
                    <a:gd name="connsiteY33" fmla="*/ 1452072 h 1489742"/>
                    <a:gd name="connsiteX34" fmla="*/ 5969 w 457024"/>
                    <a:gd name="connsiteY34" fmla="*/ 1407876 h 1489742"/>
                    <a:gd name="connsiteX35" fmla="*/ 2540 w 457024"/>
                    <a:gd name="connsiteY35" fmla="*/ 1394827 h 1489742"/>
                    <a:gd name="connsiteX36" fmla="*/ 635 w 457024"/>
                    <a:gd name="connsiteY36" fmla="*/ 1381207 h 1489742"/>
                    <a:gd name="connsiteX37" fmla="*/ 63 w 457024"/>
                    <a:gd name="connsiteY37" fmla="*/ 1353393 h 1489742"/>
                    <a:gd name="connsiteX38" fmla="*/ 63 w 457024"/>
                    <a:gd name="connsiteY38" fmla="*/ 1234712 h 1489742"/>
                    <a:gd name="connsiteX39" fmla="*/ 63 w 457024"/>
                    <a:gd name="connsiteY39" fmla="*/ 650163 h 1489742"/>
                    <a:gd name="connsiteX40" fmla="*/ 63 w 457024"/>
                    <a:gd name="connsiteY40" fmla="*/ 304881 h 1489742"/>
                    <a:gd name="connsiteX41" fmla="*/ 63 w 457024"/>
                    <a:gd name="connsiteY41" fmla="*/ 124192 h 1489742"/>
                    <a:gd name="connsiteX42" fmla="*/ 32544 w 457024"/>
                    <a:gd name="connsiteY42" fmla="*/ 37324 h 1489742"/>
                    <a:gd name="connsiteX43" fmla="*/ 118840 w 457024"/>
                    <a:gd name="connsiteY43" fmla="*/ 81 h 1489742"/>
                    <a:gd name="connsiteX44" fmla="*/ 306864 w 457024"/>
                    <a:gd name="connsiteY44" fmla="*/ 81 h 1489742"/>
                    <a:gd name="connsiteX45" fmla="*/ 353346 w 457024"/>
                    <a:gd name="connsiteY45" fmla="*/ 1129 h 1489742"/>
                    <a:gd name="connsiteX46" fmla="*/ 397351 w 457024"/>
                    <a:gd name="connsiteY46" fmla="*/ 15988 h 1489742"/>
                    <a:gd name="connsiteX47" fmla="*/ 452406 w 457024"/>
                    <a:gd name="connsiteY47" fmla="*/ 87235 h 1489742"/>
                    <a:gd name="connsiteX48" fmla="*/ 456787 w 457024"/>
                    <a:gd name="connsiteY48" fmla="*/ 132193 h 1489742"/>
                    <a:gd name="connsiteX49" fmla="*/ 456787 w 457024"/>
                    <a:gd name="connsiteY49" fmla="*/ 263733 h 1489742"/>
                    <a:gd name="connsiteX50" fmla="*/ 456787 w 457024"/>
                    <a:gd name="connsiteY50" fmla="*/ 432707 h 1489742"/>
                    <a:gd name="connsiteX51" fmla="*/ 456216 w 457024"/>
                    <a:gd name="connsiteY51" fmla="*/ 1017256 h 1489742"/>
                    <a:gd name="connsiteX52" fmla="*/ 456216 w 457024"/>
                    <a:gd name="connsiteY52" fmla="*/ 1241856 h 1489742"/>
                    <a:gd name="connsiteX53" fmla="*/ 456216 w 457024"/>
                    <a:gd name="connsiteY53" fmla="*/ 1333962 h 1489742"/>
                    <a:gd name="connsiteX54" fmla="*/ 456216 w 457024"/>
                    <a:gd name="connsiteY54" fmla="*/ 1374634 h 1489742"/>
                    <a:gd name="connsiteX55" fmla="*/ 449929 w 457024"/>
                    <a:gd name="connsiteY55" fmla="*/ 1411020 h 1489742"/>
                    <a:gd name="connsiteX56" fmla="*/ 415354 w 457024"/>
                    <a:gd name="connsiteY56" fmla="*/ 1461979 h 1489742"/>
                    <a:gd name="connsiteX57" fmla="*/ 375920 w 457024"/>
                    <a:gd name="connsiteY57" fmla="*/ 1484077 h 1489742"/>
                    <a:gd name="connsiteX58" fmla="*/ 348488 w 457024"/>
                    <a:gd name="connsiteY58" fmla="*/ 1489411 h 1489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457024" h="1489742">
                      <a:moveTo>
                        <a:pt x="337344" y="1489696"/>
                      </a:moveTo>
                      <a:cubicBezTo>
                        <a:pt x="349742" y="1489208"/>
                        <a:pt x="362016" y="1487029"/>
                        <a:pt x="373824" y="1483219"/>
                      </a:cubicBezTo>
                      <a:cubicBezTo>
                        <a:pt x="388162" y="1478471"/>
                        <a:pt x="401385" y="1470855"/>
                        <a:pt x="412686" y="1460835"/>
                      </a:cubicBezTo>
                      <a:cubicBezTo>
                        <a:pt x="428193" y="1447325"/>
                        <a:pt x="439830" y="1429936"/>
                        <a:pt x="446405" y="1410448"/>
                      </a:cubicBezTo>
                      <a:cubicBezTo>
                        <a:pt x="450218" y="1398853"/>
                        <a:pt x="452242" y="1386744"/>
                        <a:pt x="452406" y="1374539"/>
                      </a:cubicBezTo>
                      <a:cubicBezTo>
                        <a:pt x="452406" y="1361680"/>
                        <a:pt x="452406" y="1348155"/>
                        <a:pt x="452406" y="1333962"/>
                      </a:cubicBezTo>
                      <a:cubicBezTo>
                        <a:pt x="452406" y="1305387"/>
                        <a:pt x="452406" y="1274907"/>
                        <a:pt x="452406" y="1241856"/>
                      </a:cubicBezTo>
                      <a:cubicBezTo>
                        <a:pt x="452406" y="1175752"/>
                        <a:pt x="452406" y="1100505"/>
                        <a:pt x="452406" y="1017256"/>
                      </a:cubicBezTo>
                      <a:cubicBezTo>
                        <a:pt x="452406" y="850854"/>
                        <a:pt x="452406" y="652734"/>
                        <a:pt x="451929" y="432707"/>
                      </a:cubicBezTo>
                      <a:cubicBezTo>
                        <a:pt x="451929" y="377716"/>
                        <a:pt x="451929" y="321391"/>
                        <a:pt x="451929" y="263733"/>
                      </a:cubicBezTo>
                      <a:cubicBezTo>
                        <a:pt x="451929" y="234968"/>
                        <a:pt x="451929" y="205885"/>
                        <a:pt x="451929" y="176484"/>
                      </a:cubicBezTo>
                      <a:lnTo>
                        <a:pt x="451929" y="132098"/>
                      </a:lnTo>
                      <a:cubicBezTo>
                        <a:pt x="452748" y="117428"/>
                        <a:pt x="451335" y="102719"/>
                        <a:pt x="447738" y="88473"/>
                      </a:cubicBezTo>
                      <a:cubicBezTo>
                        <a:pt x="435411" y="44343"/>
                        <a:pt x="397921" y="11839"/>
                        <a:pt x="352488" y="5892"/>
                      </a:cubicBezTo>
                      <a:cubicBezTo>
                        <a:pt x="337725" y="4272"/>
                        <a:pt x="322009" y="5130"/>
                        <a:pt x="306673" y="4939"/>
                      </a:cubicBezTo>
                      <a:lnTo>
                        <a:pt x="117602" y="4939"/>
                      </a:lnTo>
                      <a:cubicBezTo>
                        <a:pt x="86286" y="4881"/>
                        <a:pt x="56348" y="17815"/>
                        <a:pt x="34925" y="40658"/>
                      </a:cubicBezTo>
                      <a:cubicBezTo>
                        <a:pt x="13800" y="63185"/>
                        <a:pt x="2582" y="93237"/>
                        <a:pt x="3778" y="124097"/>
                      </a:cubicBezTo>
                      <a:cubicBezTo>
                        <a:pt x="3778" y="186009"/>
                        <a:pt x="3778" y="246906"/>
                        <a:pt x="3778" y="306786"/>
                      </a:cubicBezTo>
                      <a:cubicBezTo>
                        <a:pt x="3778" y="426516"/>
                        <a:pt x="3778" y="541959"/>
                        <a:pt x="3778" y="652068"/>
                      </a:cubicBezTo>
                      <a:cubicBezTo>
                        <a:pt x="3778" y="872095"/>
                        <a:pt x="3778" y="1070215"/>
                        <a:pt x="3207" y="1236617"/>
                      </a:cubicBezTo>
                      <a:cubicBezTo>
                        <a:pt x="3207" y="1278209"/>
                        <a:pt x="3207" y="1317770"/>
                        <a:pt x="3207" y="1355298"/>
                      </a:cubicBezTo>
                      <a:cubicBezTo>
                        <a:pt x="1935" y="1373333"/>
                        <a:pt x="3838" y="1391452"/>
                        <a:pt x="8827" y="1408829"/>
                      </a:cubicBezTo>
                      <a:cubicBezTo>
                        <a:pt x="14127" y="1424932"/>
                        <a:pt x="22870" y="1439689"/>
                        <a:pt x="34449" y="1452073"/>
                      </a:cubicBezTo>
                      <a:cubicBezTo>
                        <a:pt x="55420" y="1474605"/>
                        <a:pt x="84635" y="1487666"/>
                        <a:pt x="115411" y="1488267"/>
                      </a:cubicBezTo>
                      <a:lnTo>
                        <a:pt x="192754" y="1488267"/>
                      </a:lnTo>
                      <a:lnTo>
                        <a:pt x="299911" y="1488267"/>
                      </a:lnTo>
                      <a:lnTo>
                        <a:pt x="327819" y="1488267"/>
                      </a:lnTo>
                      <a:lnTo>
                        <a:pt x="337344" y="1488267"/>
                      </a:lnTo>
                      <a:lnTo>
                        <a:pt x="327819" y="1488267"/>
                      </a:lnTo>
                      <a:lnTo>
                        <a:pt x="299911" y="1488267"/>
                      </a:lnTo>
                      <a:lnTo>
                        <a:pt x="192754" y="1488744"/>
                      </a:lnTo>
                      <a:lnTo>
                        <a:pt x="115316" y="1488744"/>
                      </a:lnTo>
                      <a:cubicBezTo>
                        <a:pt x="83874" y="1488216"/>
                        <a:pt x="53983" y="1474988"/>
                        <a:pt x="32448" y="1452072"/>
                      </a:cubicBezTo>
                      <a:cubicBezTo>
                        <a:pt x="20536" y="1439424"/>
                        <a:pt x="11503" y="1424346"/>
                        <a:pt x="5969" y="1407876"/>
                      </a:cubicBezTo>
                      <a:cubicBezTo>
                        <a:pt x="4636" y="1403685"/>
                        <a:pt x="3683" y="1399209"/>
                        <a:pt x="2540" y="1394827"/>
                      </a:cubicBezTo>
                      <a:cubicBezTo>
                        <a:pt x="1397" y="1390445"/>
                        <a:pt x="921" y="1385874"/>
                        <a:pt x="635" y="1381207"/>
                      </a:cubicBezTo>
                      <a:cubicBezTo>
                        <a:pt x="-32" y="1371682"/>
                        <a:pt x="159" y="1362823"/>
                        <a:pt x="63" y="1353393"/>
                      </a:cubicBezTo>
                      <a:cubicBezTo>
                        <a:pt x="63" y="1315929"/>
                        <a:pt x="63" y="1276368"/>
                        <a:pt x="63" y="1234712"/>
                      </a:cubicBezTo>
                      <a:cubicBezTo>
                        <a:pt x="63" y="1068310"/>
                        <a:pt x="63" y="870190"/>
                        <a:pt x="63" y="650163"/>
                      </a:cubicBezTo>
                      <a:cubicBezTo>
                        <a:pt x="63" y="540054"/>
                        <a:pt x="63" y="424611"/>
                        <a:pt x="63" y="304881"/>
                      </a:cubicBezTo>
                      <a:lnTo>
                        <a:pt x="63" y="124192"/>
                      </a:lnTo>
                      <a:cubicBezTo>
                        <a:pt x="-1155" y="92059"/>
                        <a:pt x="10542" y="60775"/>
                        <a:pt x="32544" y="37324"/>
                      </a:cubicBezTo>
                      <a:cubicBezTo>
                        <a:pt x="54918" y="13506"/>
                        <a:pt x="86161" y="23"/>
                        <a:pt x="118840" y="81"/>
                      </a:cubicBezTo>
                      <a:lnTo>
                        <a:pt x="306864" y="81"/>
                      </a:lnTo>
                      <a:cubicBezTo>
                        <a:pt x="322294" y="81"/>
                        <a:pt x="337629" y="-585"/>
                        <a:pt x="353346" y="1129"/>
                      </a:cubicBezTo>
                      <a:cubicBezTo>
                        <a:pt x="368856" y="3108"/>
                        <a:pt x="383816" y="8160"/>
                        <a:pt x="397351" y="15988"/>
                      </a:cubicBezTo>
                      <a:cubicBezTo>
                        <a:pt x="424321" y="31615"/>
                        <a:pt x="444088" y="57195"/>
                        <a:pt x="452406" y="87235"/>
                      </a:cubicBezTo>
                      <a:cubicBezTo>
                        <a:pt x="456118" y="101915"/>
                        <a:pt x="457595" y="117072"/>
                        <a:pt x="456787" y="132193"/>
                      </a:cubicBezTo>
                      <a:lnTo>
                        <a:pt x="456787" y="263733"/>
                      </a:lnTo>
                      <a:cubicBezTo>
                        <a:pt x="456787" y="321391"/>
                        <a:pt x="456787" y="377716"/>
                        <a:pt x="456787" y="432707"/>
                      </a:cubicBezTo>
                      <a:cubicBezTo>
                        <a:pt x="456787" y="652734"/>
                        <a:pt x="456787" y="850854"/>
                        <a:pt x="456216" y="1017256"/>
                      </a:cubicBezTo>
                      <a:cubicBezTo>
                        <a:pt x="456216" y="1100505"/>
                        <a:pt x="456216" y="1175752"/>
                        <a:pt x="456216" y="1241856"/>
                      </a:cubicBezTo>
                      <a:cubicBezTo>
                        <a:pt x="456216" y="1274907"/>
                        <a:pt x="456216" y="1305673"/>
                        <a:pt x="456216" y="1333962"/>
                      </a:cubicBezTo>
                      <a:cubicBezTo>
                        <a:pt x="456216" y="1348155"/>
                        <a:pt x="456216" y="1361680"/>
                        <a:pt x="456216" y="1374634"/>
                      </a:cubicBezTo>
                      <a:cubicBezTo>
                        <a:pt x="456013" y="1387015"/>
                        <a:pt x="453892" y="1399289"/>
                        <a:pt x="449929" y="1411020"/>
                      </a:cubicBezTo>
                      <a:cubicBezTo>
                        <a:pt x="443163" y="1430790"/>
                        <a:pt x="431224" y="1448386"/>
                        <a:pt x="415354" y="1461979"/>
                      </a:cubicBezTo>
                      <a:cubicBezTo>
                        <a:pt x="403858" y="1471963"/>
                        <a:pt x="390437" y="1479484"/>
                        <a:pt x="375920" y="1484077"/>
                      </a:cubicBezTo>
                      <a:cubicBezTo>
                        <a:pt x="367029" y="1486970"/>
                        <a:pt x="357816" y="1488761"/>
                        <a:pt x="348488" y="1489411"/>
                      </a:cubicBezTo>
                      <a:close/>
                    </a:path>
                  </a:pathLst>
                </a:custGeom>
                <a:solidFill>
                  <a:srgbClr val="263238"/>
                </a:solidFill>
                <a:ln w="9525" cap="flat">
                  <a:noFill/>
                  <a:prstDash val="solid"/>
                  <a:miter/>
                </a:ln>
              </p:spPr>
              <p:txBody>
                <a:bodyPr rtlCol="0" anchor="ctr"/>
                <a:lstStyle/>
                <a:p>
                  <a:endParaRPr lang="en-US"/>
                </a:p>
              </p:txBody>
            </p:sp>
            <p:sp>
              <p:nvSpPr>
                <p:cNvPr id="190" name="Freeform: Shape 189">
                  <a:extLst>
                    <a:ext uri="{FF2B5EF4-FFF2-40B4-BE49-F238E27FC236}">
                      <a16:creationId xmlns:a16="http://schemas.microsoft.com/office/drawing/2014/main" id="{816785EE-D70F-467B-AEBE-AABD9FA6F4EA}"/>
                    </a:ext>
                  </a:extLst>
                </p:cNvPr>
                <p:cNvSpPr/>
                <p:nvPr/>
              </p:nvSpPr>
              <p:spPr>
                <a:xfrm>
                  <a:off x="3666350" y="3150770"/>
                  <a:ext cx="361686" cy="537980"/>
                </a:xfrm>
                <a:custGeom>
                  <a:avLst/>
                  <a:gdLst>
                    <a:gd name="connsiteX0" fmla="*/ -11 w 361686"/>
                    <a:gd name="connsiteY0" fmla="*/ 537929 h 537980"/>
                    <a:gd name="connsiteX1" fmla="*/ 178773 w 361686"/>
                    <a:gd name="connsiteY1" fmla="*/ 267610 h 537980"/>
                    <a:gd name="connsiteX2" fmla="*/ 361653 w 361686"/>
                    <a:gd name="connsiteY2" fmla="*/ -43 h 537980"/>
                    <a:gd name="connsiteX3" fmla="*/ 182869 w 361686"/>
                    <a:gd name="connsiteY3" fmla="*/ 270372 h 537980"/>
                    <a:gd name="connsiteX4" fmla="*/ -11 w 361686"/>
                    <a:gd name="connsiteY4" fmla="*/ 537929 h 537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1686" h="537980">
                      <a:moveTo>
                        <a:pt x="-11" y="537929"/>
                      </a:moveTo>
                      <a:cubicBezTo>
                        <a:pt x="-1154" y="537167"/>
                        <a:pt x="78856" y="416105"/>
                        <a:pt x="178773" y="267610"/>
                      </a:cubicBezTo>
                      <a:cubicBezTo>
                        <a:pt x="278691" y="119115"/>
                        <a:pt x="360606" y="-805"/>
                        <a:pt x="361653" y="-43"/>
                      </a:cubicBezTo>
                      <a:cubicBezTo>
                        <a:pt x="362701" y="719"/>
                        <a:pt x="282786" y="121687"/>
                        <a:pt x="182869" y="270372"/>
                      </a:cubicBezTo>
                      <a:cubicBezTo>
                        <a:pt x="82952" y="419057"/>
                        <a:pt x="1132" y="538787"/>
                        <a:pt x="-11" y="537929"/>
                      </a:cubicBezTo>
                      <a:close/>
                    </a:path>
                  </a:pathLst>
                </a:custGeom>
                <a:solidFill>
                  <a:srgbClr val="263238"/>
                </a:solidFill>
                <a:ln w="9525" cap="flat">
                  <a:noFill/>
                  <a:prstDash val="solid"/>
                  <a:miter/>
                </a:ln>
              </p:spPr>
              <p:txBody>
                <a:bodyPr rtlCol="0" anchor="ctr"/>
                <a:lstStyle/>
                <a:p>
                  <a:endParaRPr lang="en-US"/>
                </a:p>
              </p:txBody>
            </p:sp>
            <p:sp>
              <p:nvSpPr>
                <p:cNvPr id="191" name="Freeform: Shape 190">
                  <a:extLst>
                    <a:ext uri="{FF2B5EF4-FFF2-40B4-BE49-F238E27FC236}">
                      <a16:creationId xmlns:a16="http://schemas.microsoft.com/office/drawing/2014/main" id="{DDD1A113-6C15-4B23-A68C-8A66F5DB810D}"/>
                    </a:ext>
                  </a:extLst>
                </p:cNvPr>
                <p:cNvSpPr/>
                <p:nvPr/>
              </p:nvSpPr>
              <p:spPr>
                <a:xfrm>
                  <a:off x="3510723" y="2917402"/>
                  <a:ext cx="536162" cy="771351"/>
                </a:xfrm>
                <a:custGeom>
                  <a:avLst/>
                  <a:gdLst>
                    <a:gd name="connsiteX0" fmla="*/ -23 w 536162"/>
                    <a:gd name="connsiteY0" fmla="*/ 771297 h 771351"/>
                    <a:gd name="connsiteX1" fmla="*/ 1120 w 536162"/>
                    <a:gd name="connsiteY1" fmla="*/ 769202 h 771351"/>
                    <a:gd name="connsiteX2" fmla="*/ 4930 w 536162"/>
                    <a:gd name="connsiteY2" fmla="*/ 763106 h 771351"/>
                    <a:gd name="connsiteX3" fmla="*/ 19789 w 536162"/>
                    <a:gd name="connsiteY3" fmla="*/ 740150 h 771351"/>
                    <a:gd name="connsiteX4" fmla="*/ 75796 w 536162"/>
                    <a:gd name="connsiteY4" fmla="*/ 656521 h 771351"/>
                    <a:gd name="connsiteX5" fmla="*/ 266296 w 536162"/>
                    <a:gd name="connsiteY5" fmla="*/ 384201 h 771351"/>
                    <a:gd name="connsiteX6" fmla="*/ 457653 w 536162"/>
                    <a:gd name="connsiteY6" fmla="*/ 112739 h 771351"/>
                    <a:gd name="connsiteX7" fmla="*/ 514803 w 536162"/>
                    <a:gd name="connsiteY7" fmla="*/ 30062 h 771351"/>
                    <a:gd name="connsiteX8" fmla="*/ 530424 w 536162"/>
                    <a:gd name="connsiteY8" fmla="*/ 7583 h 771351"/>
                    <a:gd name="connsiteX9" fmla="*/ 534520 w 536162"/>
                    <a:gd name="connsiteY9" fmla="*/ 1772 h 771351"/>
                    <a:gd name="connsiteX10" fmla="*/ 536139 w 536162"/>
                    <a:gd name="connsiteY10" fmla="*/ -37 h 771351"/>
                    <a:gd name="connsiteX11" fmla="*/ 534996 w 536162"/>
                    <a:gd name="connsiteY11" fmla="*/ 2058 h 771351"/>
                    <a:gd name="connsiteX12" fmla="*/ 531186 w 536162"/>
                    <a:gd name="connsiteY12" fmla="*/ 8154 h 771351"/>
                    <a:gd name="connsiteX13" fmla="*/ 516423 w 536162"/>
                    <a:gd name="connsiteY13" fmla="*/ 31109 h 771351"/>
                    <a:gd name="connsiteX14" fmla="*/ 460320 w 536162"/>
                    <a:gd name="connsiteY14" fmla="*/ 114739 h 771351"/>
                    <a:gd name="connsiteX15" fmla="*/ 269820 w 536162"/>
                    <a:gd name="connsiteY15" fmla="*/ 387059 h 771351"/>
                    <a:gd name="connsiteX16" fmla="*/ 78463 w 536162"/>
                    <a:gd name="connsiteY16" fmla="*/ 658521 h 771351"/>
                    <a:gd name="connsiteX17" fmla="*/ 21313 w 536162"/>
                    <a:gd name="connsiteY17" fmla="*/ 741198 h 771351"/>
                    <a:gd name="connsiteX18" fmla="*/ 5787 w 536162"/>
                    <a:gd name="connsiteY18" fmla="*/ 763677 h 771351"/>
                    <a:gd name="connsiteX19" fmla="*/ 1596 w 536162"/>
                    <a:gd name="connsiteY19" fmla="*/ 769488 h 771351"/>
                    <a:gd name="connsiteX20" fmla="*/ -23 w 536162"/>
                    <a:gd name="connsiteY20" fmla="*/ 771297 h 771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36162" h="771351">
                      <a:moveTo>
                        <a:pt x="-23" y="771297"/>
                      </a:moveTo>
                      <a:lnTo>
                        <a:pt x="1120" y="769202"/>
                      </a:lnTo>
                      <a:lnTo>
                        <a:pt x="4930" y="763106"/>
                      </a:lnTo>
                      <a:lnTo>
                        <a:pt x="19789" y="740150"/>
                      </a:lnTo>
                      <a:cubicBezTo>
                        <a:pt x="32743" y="720243"/>
                        <a:pt x="51793" y="691573"/>
                        <a:pt x="75796" y="656521"/>
                      </a:cubicBezTo>
                      <a:cubicBezTo>
                        <a:pt x="123421" y="586227"/>
                        <a:pt x="191049" y="490024"/>
                        <a:pt x="266296" y="384201"/>
                      </a:cubicBezTo>
                      <a:cubicBezTo>
                        <a:pt x="341544" y="278379"/>
                        <a:pt x="409171" y="182557"/>
                        <a:pt x="457653" y="112739"/>
                      </a:cubicBezTo>
                      <a:lnTo>
                        <a:pt x="514803" y="30062"/>
                      </a:lnTo>
                      <a:lnTo>
                        <a:pt x="530424" y="7583"/>
                      </a:lnTo>
                      <a:lnTo>
                        <a:pt x="534520" y="1772"/>
                      </a:lnTo>
                      <a:cubicBezTo>
                        <a:pt x="535473" y="534"/>
                        <a:pt x="536044" y="-133"/>
                        <a:pt x="536139" y="-37"/>
                      </a:cubicBezTo>
                      <a:cubicBezTo>
                        <a:pt x="535826" y="696"/>
                        <a:pt x="535443" y="1397"/>
                        <a:pt x="534996" y="2058"/>
                      </a:cubicBezTo>
                      <a:lnTo>
                        <a:pt x="531186" y="8154"/>
                      </a:lnTo>
                      <a:lnTo>
                        <a:pt x="516423" y="31109"/>
                      </a:lnTo>
                      <a:cubicBezTo>
                        <a:pt x="503373" y="51017"/>
                        <a:pt x="484323" y="79687"/>
                        <a:pt x="460320" y="114739"/>
                      </a:cubicBezTo>
                      <a:cubicBezTo>
                        <a:pt x="412695" y="185034"/>
                        <a:pt x="345068" y="281236"/>
                        <a:pt x="269820" y="387059"/>
                      </a:cubicBezTo>
                      <a:cubicBezTo>
                        <a:pt x="194573" y="492881"/>
                        <a:pt x="126945" y="588703"/>
                        <a:pt x="78463" y="658521"/>
                      </a:cubicBezTo>
                      <a:lnTo>
                        <a:pt x="21313" y="741198"/>
                      </a:lnTo>
                      <a:lnTo>
                        <a:pt x="5787" y="763677"/>
                      </a:lnTo>
                      <a:lnTo>
                        <a:pt x="1596" y="769488"/>
                      </a:lnTo>
                      <a:cubicBezTo>
                        <a:pt x="644" y="770630"/>
                        <a:pt x="72" y="771392"/>
                        <a:pt x="-23" y="771297"/>
                      </a:cubicBezTo>
                      <a:close/>
                    </a:path>
                  </a:pathLst>
                </a:custGeom>
                <a:solidFill>
                  <a:srgbClr val="263238"/>
                </a:solidFill>
                <a:ln w="9525" cap="flat">
                  <a:noFill/>
                  <a:prstDash val="solid"/>
                  <a:miter/>
                </a:ln>
              </p:spPr>
              <p:txBody>
                <a:bodyPr rtlCol="0" anchor="ctr"/>
                <a:lstStyle/>
                <a:p>
                  <a:endParaRPr lang="en-US"/>
                </a:p>
              </p:txBody>
            </p:sp>
            <p:sp>
              <p:nvSpPr>
                <p:cNvPr id="192" name="Freeform: Shape 191">
                  <a:extLst>
                    <a:ext uri="{FF2B5EF4-FFF2-40B4-BE49-F238E27FC236}">
                      <a16:creationId xmlns:a16="http://schemas.microsoft.com/office/drawing/2014/main" id="{690C7BC7-A3FE-4D1A-AC73-D9215729C697}"/>
                    </a:ext>
                  </a:extLst>
                </p:cNvPr>
                <p:cNvSpPr/>
                <p:nvPr/>
              </p:nvSpPr>
              <p:spPr>
                <a:xfrm>
                  <a:off x="5689377" y="4775643"/>
                  <a:ext cx="680752" cy="400813"/>
                </a:xfrm>
                <a:custGeom>
                  <a:avLst/>
                  <a:gdLst>
                    <a:gd name="connsiteX0" fmla="*/ 649296 w 680752"/>
                    <a:gd name="connsiteY0" fmla="*/ 2145 h 400813"/>
                    <a:gd name="connsiteX1" fmla="*/ 654725 w 680752"/>
                    <a:gd name="connsiteY1" fmla="*/ 2145 h 400813"/>
                    <a:gd name="connsiteX2" fmla="*/ 669108 w 680752"/>
                    <a:gd name="connsiteY2" fmla="*/ 8813 h 400813"/>
                    <a:gd name="connsiteX3" fmla="*/ 679872 w 680752"/>
                    <a:gd name="connsiteY3" fmla="*/ 31959 h 400813"/>
                    <a:gd name="connsiteX4" fmla="*/ 679871 w 680752"/>
                    <a:gd name="connsiteY4" fmla="*/ 67201 h 400813"/>
                    <a:gd name="connsiteX5" fmla="*/ 680633 w 680752"/>
                    <a:gd name="connsiteY5" fmla="*/ 291610 h 400813"/>
                    <a:gd name="connsiteX6" fmla="*/ 680633 w 680752"/>
                    <a:gd name="connsiteY6" fmla="*/ 366000 h 400813"/>
                    <a:gd name="connsiteX7" fmla="*/ 659488 w 680752"/>
                    <a:gd name="connsiteY7" fmla="*/ 398957 h 400813"/>
                    <a:gd name="connsiteX8" fmla="*/ 648915 w 680752"/>
                    <a:gd name="connsiteY8" fmla="*/ 400766 h 400813"/>
                    <a:gd name="connsiteX9" fmla="*/ 617959 w 680752"/>
                    <a:gd name="connsiteY9" fmla="*/ 400767 h 400813"/>
                    <a:gd name="connsiteX10" fmla="*/ 440127 w 680752"/>
                    <a:gd name="connsiteY10" fmla="*/ 400767 h 400813"/>
                    <a:gd name="connsiteX11" fmla="*/ 32457 w 680752"/>
                    <a:gd name="connsiteY11" fmla="*/ 400767 h 400813"/>
                    <a:gd name="connsiteX12" fmla="*/ 7025 w 680752"/>
                    <a:gd name="connsiteY12" fmla="*/ 388479 h 400813"/>
                    <a:gd name="connsiteX13" fmla="*/ 834 w 680752"/>
                    <a:gd name="connsiteY13" fmla="*/ 375335 h 400813"/>
                    <a:gd name="connsiteX14" fmla="*/ 72 w 680752"/>
                    <a:gd name="connsiteY14" fmla="*/ 361523 h 400813"/>
                    <a:gd name="connsiteX15" fmla="*/ 72 w 680752"/>
                    <a:gd name="connsiteY15" fmla="*/ 205028 h 400813"/>
                    <a:gd name="connsiteX16" fmla="*/ 72 w 680752"/>
                    <a:gd name="connsiteY16" fmla="*/ 104634 h 400813"/>
                    <a:gd name="connsiteX17" fmla="*/ 72 w 680752"/>
                    <a:gd name="connsiteY17" fmla="*/ 55961 h 400813"/>
                    <a:gd name="connsiteX18" fmla="*/ 72 w 680752"/>
                    <a:gd name="connsiteY18" fmla="*/ 32054 h 400813"/>
                    <a:gd name="connsiteX19" fmla="*/ 31980 w 680752"/>
                    <a:gd name="connsiteY19" fmla="*/ -46 h 400813"/>
                    <a:gd name="connsiteX20" fmla="*/ 32266 w 680752"/>
                    <a:gd name="connsiteY20" fmla="*/ -46 h 400813"/>
                    <a:gd name="connsiteX21" fmla="*/ 100466 w 680752"/>
                    <a:gd name="connsiteY21" fmla="*/ -46 h 400813"/>
                    <a:gd name="connsiteX22" fmla="*/ 186857 w 680752"/>
                    <a:gd name="connsiteY22" fmla="*/ -46 h 400813"/>
                    <a:gd name="connsiteX23" fmla="*/ 341924 w 680752"/>
                    <a:gd name="connsiteY23" fmla="*/ -46 h 400813"/>
                    <a:gd name="connsiteX24" fmla="*/ 566333 w 680752"/>
                    <a:gd name="connsiteY24" fmla="*/ 717 h 400813"/>
                    <a:gd name="connsiteX25" fmla="*/ 627389 w 680752"/>
                    <a:gd name="connsiteY25" fmla="*/ 1193 h 400813"/>
                    <a:gd name="connsiteX26" fmla="*/ 643200 w 680752"/>
                    <a:gd name="connsiteY26" fmla="*/ 1193 h 400813"/>
                    <a:gd name="connsiteX27" fmla="*/ 648629 w 680752"/>
                    <a:gd name="connsiteY27" fmla="*/ 1193 h 400813"/>
                    <a:gd name="connsiteX28" fmla="*/ 643200 w 680752"/>
                    <a:gd name="connsiteY28" fmla="*/ 1193 h 400813"/>
                    <a:gd name="connsiteX29" fmla="*/ 627389 w 680752"/>
                    <a:gd name="connsiteY29" fmla="*/ 1193 h 400813"/>
                    <a:gd name="connsiteX30" fmla="*/ 566333 w 680752"/>
                    <a:gd name="connsiteY30" fmla="*/ 1193 h 400813"/>
                    <a:gd name="connsiteX31" fmla="*/ 341924 w 680752"/>
                    <a:gd name="connsiteY31" fmla="*/ 1955 h 400813"/>
                    <a:gd name="connsiteX32" fmla="*/ 186857 w 680752"/>
                    <a:gd name="connsiteY32" fmla="*/ 1955 h 400813"/>
                    <a:gd name="connsiteX33" fmla="*/ 33219 w 680752"/>
                    <a:gd name="connsiteY33" fmla="*/ 1955 h 400813"/>
                    <a:gd name="connsiteX34" fmla="*/ 5597 w 680752"/>
                    <a:gd name="connsiteY34" fmla="*/ 29577 h 400813"/>
                    <a:gd name="connsiteX35" fmla="*/ 5597 w 680752"/>
                    <a:gd name="connsiteY35" fmla="*/ 53485 h 400813"/>
                    <a:gd name="connsiteX36" fmla="*/ 5597 w 680752"/>
                    <a:gd name="connsiteY36" fmla="*/ 102158 h 400813"/>
                    <a:gd name="connsiteX37" fmla="*/ 5597 w 680752"/>
                    <a:gd name="connsiteY37" fmla="*/ 202551 h 400813"/>
                    <a:gd name="connsiteX38" fmla="*/ 5597 w 680752"/>
                    <a:gd name="connsiteY38" fmla="*/ 306564 h 400813"/>
                    <a:gd name="connsiteX39" fmla="*/ 5597 w 680752"/>
                    <a:gd name="connsiteY39" fmla="*/ 359809 h 400813"/>
                    <a:gd name="connsiteX40" fmla="*/ 6264 w 680752"/>
                    <a:gd name="connsiteY40" fmla="*/ 372572 h 400813"/>
                    <a:gd name="connsiteX41" fmla="*/ 11502 w 680752"/>
                    <a:gd name="connsiteY41" fmla="*/ 383621 h 400813"/>
                    <a:gd name="connsiteX42" fmla="*/ 33029 w 680752"/>
                    <a:gd name="connsiteY42" fmla="*/ 394099 h 400813"/>
                    <a:gd name="connsiteX43" fmla="*/ 440699 w 680752"/>
                    <a:gd name="connsiteY43" fmla="*/ 394099 h 400813"/>
                    <a:gd name="connsiteX44" fmla="*/ 618530 w 680752"/>
                    <a:gd name="connsiteY44" fmla="*/ 394099 h 400813"/>
                    <a:gd name="connsiteX45" fmla="*/ 639771 w 680752"/>
                    <a:gd name="connsiteY45" fmla="*/ 394099 h 400813"/>
                    <a:gd name="connsiteX46" fmla="*/ 658821 w 680752"/>
                    <a:gd name="connsiteY46" fmla="*/ 392480 h 400813"/>
                    <a:gd name="connsiteX47" fmla="*/ 677871 w 680752"/>
                    <a:gd name="connsiteY47" fmla="*/ 363333 h 400813"/>
                    <a:gd name="connsiteX48" fmla="*/ 677871 w 680752"/>
                    <a:gd name="connsiteY48" fmla="*/ 288943 h 400813"/>
                    <a:gd name="connsiteX49" fmla="*/ 678633 w 680752"/>
                    <a:gd name="connsiteY49" fmla="*/ 64534 h 400813"/>
                    <a:gd name="connsiteX50" fmla="*/ 678633 w 680752"/>
                    <a:gd name="connsiteY50" fmla="*/ 29292 h 400813"/>
                    <a:gd name="connsiteX51" fmla="*/ 669108 w 680752"/>
                    <a:gd name="connsiteY51" fmla="*/ 6908 h 400813"/>
                    <a:gd name="connsiteX52" fmla="*/ 655202 w 680752"/>
                    <a:gd name="connsiteY52" fmla="*/ -46 h 400813"/>
                    <a:gd name="connsiteX53" fmla="*/ 649296 w 680752"/>
                    <a:gd name="connsiteY53" fmla="*/ 2145 h 400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680752" h="400813">
                      <a:moveTo>
                        <a:pt x="649296" y="2145"/>
                      </a:moveTo>
                      <a:cubicBezTo>
                        <a:pt x="651097" y="1892"/>
                        <a:pt x="652924" y="1892"/>
                        <a:pt x="654725" y="2145"/>
                      </a:cubicBezTo>
                      <a:cubicBezTo>
                        <a:pt x="660039" y="3010"/>
                        <a:pt x="665014" y="5317"/>
                        <a:pt x="669108" y="8813"/>
                      </a:cubicBezTo>
                      <a:cubicBezTo>
                        <a:pt x="675909" y="14582"/>
                        <a:pt x="679843" y="23040"/>
                        <a:pt x="679872" y="31959"/>
                      </a:cubicBezTo>
                      <a:cubicBezTo>
                        <a:pt x="679871" y="42150"/>
                        <a:pt x="679871" y="53961"/>
                        <a:pt x="679871" y="67201"/>
                      </a:cubicBezTo>
                      <a:cubicBezTo>
                        <a:pt x="679871" y="120351"/>
                        <a:pt x="680348" y="197027"/>
                        <a:pt x="680633" y="291610"/>
                      </a:cubicBezTo>
                      <a:cubicBezTo>
                        <a:pt x="680633" y="315327"/>
                        <a:pt x="680633" y="340187"/>
                        <a:pt x="680633" y="366000"/>
                      </a:cubicBezTo>
                      <a:cubicBezTo>
                        <a:pt x="681743" y="380477"/>
                        <a:pt x="673110" y="393932"/>
                        <a:pt x="659488" y="398957"/>
                      </a:cubicBezTo>
                      <a:cubicBezTo>
                        <a:pt x="656087" y="400135"/>
                        <a:pt x="652515" y="400746"/>
                        <a:pt x="648915" y="400766"/>
                      </a:cubicBezTo>
                      <a:lnTo>
                        <a:pt x="617959" y="400767"/>
                      </a:lnTo>
                      <a:lnTo>
                        <a:pt x="440127" y="400767"/>
                      </a:lnTo>
                      <a:lnTo>
                        <a:pt x="32457" y="400767"/>
                      </a:lnTo>
                      <a:cubicBezTo>
                        <a:pt x="22536" y="400821"/>
                        <a:pt x="13148" y="396285"/>
                        <a:pt x="7025" y="388479"/>
                      </a:cubicBezTo>
                      <a:cubicBezTo>
                        <a:pt x="4004" y="384616"/>
                        <a:pt x="1888" y="380124"/>
                        <a:pt x="834" y="375335"/>
                      </a:cubicBezTo>
                      <a:cubicBezTo>
                        <a:pt x="74" y="370773"/>
                        <a:pt x="-182" y="366141"/>
                        <a:pt x="72" y="361523"/>
                      </a:cubicBezTo>
                      <a:lnTo>
                        <a:pt x="72" y="205028"/>
                      </a:lnTo>
                      <a:cubicBezTo>
                        <a:pt x="72" y="170928"/>
                        <a:pt x="72" y="137495"/>
                        <a:pt x="72" y="104634"/>
                      </a:cubicBezTo>
                      <a:lnTo>
                        <a:pt x="72" y="55961"/>
                      </a:lnTo>
                      <a:cubicBezTo>
                        <a:pt x="72" y="47960"/>
                        <a:pt x="72" y="39960"/>
                        <a:pt x="72" y="32054"/>
                      </a:cubicBezTo>
                      <a:cubicBezTo>
                        <a:pt x="19" y="14378"/>
                        <a:pt x="14305" y="7"/>
                        <a:pt x="31980" y="-46"/>
                      </a:cubicBezTo>
                      <a:cubicBezTo>
                        <a:pt x="32075" y="-46"/>
                        <a:pt x="32171" y="-46"/>
                        <a:pt x="32266" y="-46"/>
                      </a:cubicBezTo>
                      <a:lnTo>
                        <a:pt x="100466" y="-46"/>
                      </a:lnTo>
                      <a:lnTo>
                        <a:pt x="186857" y="-46"/>
                      </a:lnTo>
                      <a:lnTo>
                        <a:pt x="341924" y="-46"/>
                      </a:lnTo>
                      <a:lnTo>
                        <a:pt x="566333" y="717"/>
                      </a:lnTo>
                      <a:lnTo>
                        <a:pt x="627389" y="1193"/>
                      </a:lnTo>
                      <a:lnTo>
                        <a:pt x="643200" y="1193"/>
                      </a:lnTo>
                      <a:lnTo>
                        <a:pt x="648629" y="1193"/>
                      </a:lnTo>
                      <a:lnTo>
                        <a:pt x="643200" y="1193"/>
                      </a:lnTo>
                      <a:lnTo>
                        <a:pt x="627389" y="1193"/>
                      </a:lnTo>
                      <a:lnTo>
                        <a:pt x="566333" y="1193"/>
                      </a:lnTo>
                      <a:lnTo>
                        <a:pt x="341924" y="1955"/>
                      </a:lnTo>
                      <a:lnTo>
                        <a:pt x="186857" y="1955"/>
                      </a:lnTo>
                      <a:lnTo>
                        <a:pt x="33219" y="1955"/>
                      </a:lnTo>
                      <a:cubicBezTo>
                        <a:pt x="17964" y="1955"/>
                        <a:pt x="5597" y="14322"/>
                        <a:pt x="5597" y="29577"/>
                      </a:cubicBezTo>
                      <a:lnTo>
                        <a:pt x="5597" y="53485"/>
                      </a:lnTo>
                      <a:cubicBezTo>
                        <a:pt x="5597" y="69582"/>
                        <a:pt x="5597" y="85775"/>
                        <a:pt x="5597" y="102158"/>
                      </a:cubicBezTo>
                      <a:lnTo>
                        <a:pt x="5597" y="202551"/>
                      </a:lnTo>
                      <a:cubicBezTo>
                        <a:pt x="5597" y="236651"/>
                        <a:pt x="5597" y="271322"/>
                        <a:pt x="5597" y="306564"/>
                      </a:cubicBezTo>
                      <a:lnTo>
                        <a:pt x="5597" y="359809"/>
                      </a:lnTo>
                      <a:cubicBezTo>
                        <a:pt x="5325" y="364075"/>
                        <a:pt x="5549" y="368358"/>
                        <a:pt x="6264" y="372572"/>
                      </a:cubicBezTo>
                      <a:cubicBezTo>
                        <a:pt x="7140" y="376608"/>
                        <a:pt x="8933" y="380388"/>
                        <a:pt x="11502" y="383621"/>
                      </a:cubicBezTo>
                      <a:cubicBezTo>
                        <a:pt x="16686" y="390237"/>
                        <a:pt x="24624" y="394101"/>
                        <a:pt x="33029" y="394099"/>
                      </a:cubicBezTo>
                      <a:lnTo>
                        <a:pt x="440699" y="394099"/>
                      </a:lnTo>
                      <a:lnTo>
                        <a:pt x="618530" y="394099"/>
                      </a:lnTo>
                      <a:lnTo>
                        <a:pt x="639771" y="394099"/>
                      </a:lnTo>
                      <a:cubicBezTo>
                        <a:pt x="646167" y="394655"/>
                        <a:pt x="652611" y="394107"/>
                        <a:pt x="658821" y="392480"/>
                      </a:cubicBezTo>
                      <a:cubicBezTo>
                        <a:pt x="671041" y="388202"/>
                        <a:pt x="678857" y="376242"/>
                        <a:pt x="677871" y="363333"/>
                      </a:cubicBezTo>
                      <a:cubicBezTo>
                        <a:pt x="677871" y="337520"/>
                        <a:pt x="677871" y="312660"/>
                        <a:pt x="677871" y="288943"/>
                      </a:cubicBezTo>
                      <a:cubicBezTo>
                        <a:pt x="677871" y="194360"/>
                        <a:pt x="678538" y="117493"/>
                        <a:pt x="678633" y="64534"/>
                      </a:cubicBezTo>
                      <a:cubicBezTo>
                        <a:pt x="678633" y="51294"/>
                        <a:pt x="678633" y="39483"/>
                        <a:pt x="678633" y="29292"/>
                      </a:cubicBezTo>
                      <a:cubicBezTo>
                        <a:pt x="678822" y="20808"/>
                        <a:pt x="675352" y="12654"/>
                        <a:pt x="669108" y="6908"/>
                      </a:cubicBezTo>
                      <a:cubicBezTo>
                        <a:pt x="665144" y="3438"/>
                        <a:pt x="660356" y="1043"/>
                        <a:pt x="655202" y="-46"/>
                      </a:cubicBezTo>
                      <a:cubicBezTo>
                        <a:pt x="651487" y="2241"/>
                        <a:pt x="649296" y="2336"/>
                        <a:pt x="649296" y="2145"/>
                      </a:cubicBezTo>
                      <a:close/>
                    </a:path>
                  </a:pathLst>
                </a:custGeom>
                <a:solidFill>
                  <a:srgbClr val="263238"/>
                </a:solidFill>
                <a:ln w="9525" cap="flat">
                  <a:noFill/>
                  <a:prstDash val="solid"/>
                  <a:miter/>
                </a:ln>
              </p:spPr>
              <p:txBody>
                <a:bodyPr rtlCol="0" anchor="ctr"/>
                <a:lstStyle/>
                <a:p>
                  <a:endParaRPr lang="en-US"/>
                </a:p>
              </p:txBody>
            </p:sp>
            <p:sp>
              <p:nvSpPr>
                <p:cNvPr id="193" name="Freeform: Shape 192">
                  <a:extLst>
                    <a:ext uri="{FF2B5EF4-FFF2-40B4-BE49-F238E27FC236}">
                      <a16:creationId xmlns:a16="http://schemas.microsoft.com/office/drawing/2014/main" id="{AD641787-2E85-49B6-966C-4F9E5B2932C9}"/>
                    </a:ext>
                  </a:extLst>
                </p:cNvPr>
                <p:cNvSpPr/>
                <p:nvPr/>
              </p:nvSpPr>
              <p:spPr>
                <a:xfrm>
                  <a:off x="5760719" y="4778596"/>
                  <a:ext cx="4952" cy="396144"/>
                </a:xfrm>
                <a:custGeom>
                  <a:avLst/>
                  <a:gdLst>
                    <a:gd name="connsiteX0" fmla="*/ 2453 w 4952"/>
                    <a:gd name="connsiteY0" fmla="*/ 396098 h 396144"/>
                    <a:gd name="connsiteX1" fmla="*/ -23 w 4952"/>
                    <a:gd name="connsiteY1" fmla="*/ 198074 h 396144"/>
                    <a:gd name="connsiteX2" fmla="*/ 2453 w 4952"/>
                    <a:gd name="connsiteY2" fmla="*/ -46 h 396144"/>
                    <a:gd name="connsiteX3" fmla="*/ 4930 w 4952"/>
                    <a:gd name="connsiteY3" fmla="*/ 198074 h 396144"/>
                    <a:gd name="connsiteX4" fmla="*/ 2453 w 4952"/>
                    <a:gd name="connsiteY4" fmla="*/ 396098 h 396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2" h="396144">
                      <a:moveTo>
                        <a:pt x="2453" y="396098"/>
                      </a:moveTo>
                      <a:cubicBezTo>
                        <a:pt x="1120" y="396098"/>
                        <a:pt x="-23" y="307421"/>
                        <a:pt x="-23" y="198074"/>
                      </a:cubicBezTo>
                      <a:cubicBezTo>
                        <a:pt x="-23" y="88727"/>
                        <a:pt x="1120" y="-46"/>
                        <a:pt x="2453" y="-46"/>
                      </a:cubicBezTo>
                      <a:cubicBezTo>
                        <a:pt x="3787" y="-46"/>
                        <a:pt x="4930" y="88631"/>
                        <a:pt x="4930" y="198074"/>
                      </a:cubicBezTo>
                      <a:cubicBezTo>
                        <a:pt x="4930" y="307516"/>
                        <a:pt x="3882" y="396098"/>
                        <a:pt x="2453" y="396098"/>
                      </a:cubicBezTo>
                      <a:close/>
                    </a:path>
                  </a:pathLst>
                </a:custGeom>
                <a:solidFill>
                  <a:srgbClr val="263238"/>
                </a:solidFill>
                <a:ln w="9525" cap="flat">
                  <a:noFill/>
                  <a:prstDash val="solid"/>
                  <a:miter/>
                </a:ln>
              </p:spPr>
              <p:txBody>
                <a:bodyPr rtlCol="0" anchor="ctr"/>
                <a:lstStyle/>
                <a:p>
                  <a:endParaRPr lang="en-US"/>
                </a:p>
              </p:txBody>
            </p:sp>
            <p:sp>
              <p:nvSpPr>
                <p:cNvPr id="194" name="Freeform: Shape 193">
                  <a:extLst>
                    <a:ext uri="{FF2B5EF4-FFF2-40B4-BE49-F238E27FC236}">
                      <a16:creationId xmlns:a16="http://schemas.microsoft.com/office/drawing/2014/main" id="{DD5F3BFB-CB16-4724-8B8B-E6C07B34F6A0}"/>
                    </a:ext>
                  </a:extLst>
                </p:cNvPr>
                <p:cNvSpPr/>
                <p:nvPr/>
              </p:nvSpPr>
              <p:spPr>
                <a:xfrm>
                  <a:off x="5835490" y="4778596"/>
                  <a:ext cx="4952" cy="396144"/>
                </a:xfrm>
                <a:custGeom>
                  <a:avLst/>
                  <a:gdLst>
                    <a:gd name="connsiteX0" fmla="*/ 2453 w 4952"/>
                    <a:gd name="connsiteY0" fmla="*/ 396098 h 396144"/>
                    <a:gd name="connsiteX1" fmla="*/ -23 w 4952"/>
                    <a:gd name="connsiteY1" fmla="*/ 198074 h 396144"/>
                    <a:gd name="connsiteX2" fmla="*/ 2453 w 4952"/>
                    <a:gd name="connsiteY2" fmla="*/ -46 h 396144"/>
                    <a:gd name="connsiteX3" fmla="*/ 4930 w 4952"/>
                    <a:gd name="connsiteY3" fmla="*/ 198074 h 396144"/>
                    <a:gd name="connsiteX4" fmla="*/ 2453 w 4952"/>
                    <a:gd name="connsiteY4" fmla="*/ 396098 h 396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2" h="396144">
                      <a:moveTo>
                        <a:pt x="2453" y="396098"/>
                      </a:moveTo>
                      <a:cubicBezTo>
                        <a:pt x="1120" y="396098"/>
                        <a:pt x="-23" y="307421"/>
                        <a:pt x="-23" y="198074"/>
                      </a:cubicBezTo>
                      <a:cubicBezTo>
                        <a:pt x="-23" y="88727"/>
                        <a:pt x="1120" y="-46"/>
                        <a:pt x="2453" y="-46"/>
                      </a:cubicBezTo>
                      <a:cubicBezTo>
                        <a:pt x="3787" y="-46"/>
                        <a:pt x="4930" y="88631"/>
                        <a:pt x="4930" y="198074"/>
                      </a:cubicBezTo>
                      <a:cubicBezTo>
                        <a:pt x="4930" y="307516"/>
                        <a:pt x="3787" y="396098"/>
                        <a:pt x="2453" y="396098"/>
                      </a:cubicBezTo>
                      <a:close/>
                    </a:path>
                  </a:pathLst>
                </a:custGeom>
                <a:solidFill>
                  <a:srgbClr val="263238"/>
                </a:solidFill>
                <a:ln w="9525" cap="flat">
                  <a:noFill/>
                  <a:prstDash val="solid"/>
                  <a:miter/>
                </a:ln>
              </p:spPr>
              <p:txBody>
                <a:bodyPr rtlCol="0" anchor="ctr"/>
                <a:lstStyle/>
                <a:p>
                  <a:endParaRPr lang="en-US"/>
                </a:p>
              </p:txBody>
            </p:sp>
            <p:sp>
              <p:nvSpPr>
                <p:cNvPr id="195" name="Freeform: Shape 194">
                  <a:extLst>
                    <a:ext uri="{FF2B5EF4-FFF2-40B4-BE49-F238E27FC236}">
                      <a16:creationId xmlns:a16="http://schemas.microsoft.com/office/drawing/2014/main" id="{920EFB55-1730-4D20-8D77-761E1643505B}"/>
                    </a:ext>
                  </a:extLst>
                </p:cNvPr>
                <p:cNvSpPr/>
                <p:nvPr/>
              </p:nvSpPr>
              <p:spPr>
                <a:xfrm>
                  <a:off x="5910261" y="4778596"/>
                  <a:ext cx="4953" cy="396144"/>
                </a:xfrm>
                <a:custGeom>
                  <a:avLst/>
                  <a:gdLst>
                    <a:gd name="connsiteX0" fmla="*/ 2454 w 4953"/>
                    <a:gd name="connsiteY0" fmla="*/ 396098 h 396144"/>
                    <a:gd name="connsiteX1" fmla="*/ -23 w 4953"/>
                    <a:gd name="connsiteY1" fmla="*/ 198074 h 396144"/>
                    <a:gd name="connsiteX2" fmla="*/ 2454 w 4953"/>
                    <a:gd name="connsiteY2" fmla="*/ -46 h 396144"/>
                    <a:gd name="connsiteX3" fmla="*/ 4930 w 4953"/>
                    <a:gd name="connsiteY3" fmla="*/ 198074 h 396144"/>
                    <a:gd name="connsiteX4" fmla="*/ 2454 w 4953"/>
                    <a:gd name="connsiteY4" fmla="*/ 396098 h 396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3" h="396144">
                      <a:moveTo>
                        <a:pt x="2454" y="396098"/>
                      </a:moveTo>
                      <a:cubicBezTo>
                        <a:pt x="1025" y="396098"/>
                        <a:pt x="-23" y="307421"/>
                        <a:pt x="-23" y="198074"/>
                      </a:cubicBezTo>
                      <a:cubicBezTo>
                        <a:pt x="-23" y="88727"/>
                        <a:pt x="1025" y="-46"/>
                        <a:pt x="2454" y="-46"/>
                      </a:cubicBezTo>
                      <a:cubicBezTo>
                        <a:pt x="3882" y="-46"/>
                        <a:pt x="4930" y="88631"/>
                        <a:pt x="4930" y="198074"/>
                      </a:cubicBezTo>
                      <a:cubicBezTo>
                        <a:pt x="4930" y="307516"/>
                        <a:pt x="3787" y="396098"/>
                        <a:pt x="2454" y="396098"/>
                      </a:cubicBezTo>
                      <a:close/>
                    </a:path>
                  </a:pathLst>
                </a:custGeom>
                <a:solidFill>
                  <a:srgbClr val="263238"/>
                </a:solidFill>
                <a:ln w="9525" cap="flat">
                  <a:noFill/>
                  <a:prstDash val="solid"/>
                  <a:miter/>
                </a:ln>
              </p:spPr>
              <p:txBody>
                <a:bodyPr rtlCol="0" anchor="ctr"/>
                <a:lstStyle/>
                <a:p>
                  <a:endParaRPr lang="en-US"/>
                </a:p>
              </p:txBody>
            </p:sp>
            <p:sp>
              <p:nvSpPr>
                <p:cNvPr id="196" name="Freeform: Shape 195">
                  <a:extLst>
                    <a:ext uri="{FF2B5EF4-FFF2-40B4-BE49-F238E27FC236}">
                      <a16:creationId xmlns:a16="http://schemas.microsoft.com/office/drawing/2014/main" id="{D266E13D-04B6-48AF-832F-25DBF6C87FBF}"/>
                    </a:ext>
                  </a:extLst>
                </p:cNvPr>
                <p:cNvSpPr/>
                <p:nvPr/>
              </p:nvSpPr>
              <p:spPr>
                <a:xfrm>
                  <a:off x="5985033" y="4778596"/>
                  <a:ext cx="4953" cy="396144"/>
                </a:xfrm>
                <a:custGeom>
                  <a:avLst/>
                  <a:gdLst>
                    <a:gd name="connsiteX0" fmla="*/ 2454 w 4953"/>
                    <a:gd name="connsiteY0" fmla="*/ 396098 h 396144"/>
                    <a:gd name="connsiteX1" fmla="*/ -23 w 4953"/>
                    <a:gd name="connsiteY1" fmla="*/ 198074 h 396144"/>
                    <a:gd name="connsiteX2" fmla="*/ 2454 w 4953"/>
                    <a:gd name="connsiteY2" fmla="*/ -46 h 396144"/>
                    <a:gd name="connsiteX3" fmla="*/ 4930 w 4953"/>
                    <a:gd name="connsiteY3" fmla="*/ 198074 h 396144"/>
                    <a:gd name="connsiteX4" fmla="*/ 2454 w 4953"/>
                    <a:gd name="connsiteY4" fmla="*/ 396098 h 396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3" h="396144">
                      <a:moveTo>
                        <a:pt x="2454" y="396098"/>
                      </a:moveTo>
                      <a:cubicBezTo>
                        <a:pt x="1025" y="396098"/>
                        <a:pt x="-23" y="307421"/>
                        <a:pt x="-23" y="198074"/>
                      </a:cubicBezTo>
                      <a:cubicBezTo>
                        <a:pt x="-23" y="88727"/>
                        <a:pt x="1025" y="-46"/>
                        <a:pt x="2454" y="-46"/>
                      </a:cubicBezTo>
                      <a:cubicBezTo>
                        <a:pt x="3882" y="-46"/>
                        <a:pt x="4930" y="88631"/>
                        <a:pt x="4930" y="198074"/>
                      </a:cubicBezTo>
                      <a:cubicBezTo>
                        <a:pt x="4930" y="307516"/>
                        <a:pt x="3787" y="396098"/>
                        <a:pt x="2454" y="396098"/>
                      </a:cubicBezTo>
                      <a:close/>
                    </a:path>
                  </a:pathLst>
                </a:custGeom>
                <a:solidFill>
                  <a:srgbClr val="263238"/>
                </a:solidFill>
                <a:ln w="9525" cap="flat">
                  <a:noFill/>
                  <a:prstDash val="solid"/>
                  <a:miter/>
                </a:ln>
              </p:spPr>
              <p:txBody>
                <a:bodyPr rtlCol="0" anchor="ctr"/>
                <a:lstStyle/>
                <a:p>
                  <a:endParaRPr lang="en-US"/>
                </a:p>
              </p:txBody>
            </p:sp>
            <p:sp>
              <p:nvSpPr>
                <p:cNvPr id="197" name="Freeform: Shape 196">
                  <a:extLst>
                    <a:ext uri="{FF2B5EF4-FFF2-40B4-BE49-F238E27FC236}">
                      <a16:creationId xmlns:a16="http://schemas.microsoft.com/office/drawing/2014/main" id="{A47E554D-DC6A-4052-8B16-A6C5C9C9C93D}"/>
                    </a:ext>
                  </a:extLst>
                </p:cNvPr>
                <p:cNvSpPr/>
                <p:nvPr/>
              </p:nvSpPr>
              <p:spPr>
                <a:xfrm>
                  <a:off x="6059994" y="4778596"/>
                  <a:ext cx="4953" cy="396144"/>
                </a:xfrm>
                <a:custGeom>
                  <a:avLst/>
                  <a:gdLst>
                    <a:gd name="connsiteX0" fmla="*/ 2454 w 4953"/>
                    <a:gd name="connsiteY0" fmla="*/ 396098 h 396144"/>
                    <a:gd name="connsiteX1" fmla="*/ -23 w 4953"/>
                    <a:gd name="connsiteY1" fmla="*/ 198074 h 396144"/>
                    <a:gd name="connsiteX2" fmla="*/ 2454 w 4953"/>
                    <a:gd name="connsiteY2" fmla="*/ -46 h 396144"/>
                    <a:gd name="connsiteX3" fmla="*/ 4930 w 4953"/>
                    <a:gd name="connsiteY3" fmla="*/ 198074 h 396144"/>
                    <a:gd name="connsiteX4" fmla="*/ 2454 w 4953"/>
                    <a:gd name="connsiteY4" fmla="*/ 396098 h 396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3" h="396144">
                      <a:moveTo>
                        <a:pt x="2454" y="396098"/>
                      </a:moveTo>
                      <a:cubicBezTo>
                        <a:pt x="1025" y="396098"/>
                        <a:pt x="-23" y="307421"/>
                        <a:pt x="-23" y="198074"/>
                      </a:cubicBezTo>
                      <a:cubicBezTo>
                        <a:pt x="-23" y="88727"/>
                        <a:pt x="1025" y="-46"/>
                        <a:pt x="2454" y="-46"/>
                      </a:cubicBezTo>
                      <a:cubicBezTo>
                        <a:pt x="3882" y="-46"/>
                        <a:pt x="4930" y="88631"/>
                        <a:pt x="4930" y="198074"/>
                      </a:cubicBezTo>
                      <a:cubicBezTo>
                        <a:pt x="4930" y="307516"/>
                        <a:pt x="3597" y="396098"/>
                        <a:pt x="2454" y="396098"/>
                      </a:cubicBezTo>
                      <a:close/>
                    </a:path>
                  </a:pathLst>
                </a:custGeom>
                <a:solidFill>
                  <a:srgbClr val="263238"/>
                </a:solidFill>
                <a:ln w="9525" cap="flat">
                  <a:noFill/>
                  <a:prstDash val="solid"/>
                  <a:miter/>
                </a:ln>
              </p:spPr>
              <p:txBody>
                <a:bodyPr rtlCol="0" anchor="ctr"/>
                <a:lstStyle/>
                <a:p>
                  <a:endParaRPr lang="en-US"/>
                </a:p>
              </p:txBody>
            </p:sp>
            <p:sp>
              <p:nvSpPr>
                <p:cNvPr id="198" name="Freeform: Shape 197">
                  <a:extLst>
                    <a:ext uri="{FF2B5EF4-FFF2-40B4-BE49-F238E27FC236}">
                      <a16:creationId xmlns:a16="http://schemas.microsoft.com/office/drawing/2014/main" id="{0DA74F1E-E2F4-4E87-A9AB-2A1E590C4371}"/>
                    </a:ext>
                  </a:extLst>
                </p:cNvPr>
                <p:cNvSpPr/>
                <p:nvPr/>
              </p:nvSpPr>
              <p:spPr>
                <a:xfrm>
                  <a:off x="6134480" y="4778596"/>
                  <a:ext cx="5048" cy="396144"/>
                </a:xfrm>
                <a:custGeom>
                  <a:avLst/>
                  <a:gdLst>
                    <a:gd name="connsiteX0" fmla="*/ 2454 w 5048"/>
                    <a:gd name="connsiteY0" fmla="*/ 396098 h 396144"/>
                    <a:gd name="connsiteX1" fmla="*/ -23 w 5048"/>
                    <a:gd name="connsiteY1" fmla="*/ 198074 h 396144"/>
                    <a:gd name="connsiteX2" fmla="*/ 2454 w 5048"/>
                    <a:gd name="connsiteY2" fmla="*/ -46 h 396144"/>
                    <a:gd name="connsiteX3" fmla="*/ 5025 w 5048"/>
                    <a:gd name="connsiteY3" fmla="*/ 198074 h 396144"/>
                    <a:gd name="connsiteX4" fmla="*/ 2454 w 5048"/>
                    <a:gd name="connsiteY4" fmla="*/ 396098 h 396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48" h="396144">
                      <a:moveTo>
                        <a:pt x="2454" y="396098"/>
                      </a:moveTo>
                      <a:cubicBezTo>
                        <a:pt x="1120" y="396098"/>
                        <a:pt x="-23" y="307421"/>
                        <a:pt x="-23" y="198074"/>
                      </a:cubicBezTo>
                      <a:cubicBezTo>
                        <a:pt x="-23" y="88727"/>
                        <a:pt x="1120" y="-46"/>
                        <a:pt x="2454" y="-46"/>
                      </a:cubicBezTo>
                      <a:cubicBezTo>
                        <a:pt x="3787" y="-46"/>
                        <a:pt x="5025" y="88631"/>
                        <a:pt x="5025" y="198074"/>
                      </a:cubicBezTo>
                      <a:cubicBezTo>
                        <a:pt x="5025" y="307516"/>
                        <a:pt x="4168" y="396098"/>
                        <a:pt x="2454" y="396098"/>
                      </a:cubicBezTo>
                      <a:close/>
                    </a:path>
                  </a:pathLst>
                </a:custGeom>
                <a:solidFill>
                  <a:srgbClr val="263238"/>
                </a:solidFill>
                <a:ln w="9525" cap="flat">
                  <a:noFill/>
                  <a:prstDash val="solid"/>
                  <a:miter/>
                </a:ln>
              </p:spPr>
              <p:txBody>
                <a:bodyPr rtlCol="0" anchor="ctr"/>
                <a:lstStyle/>
                <a:p>
                  <a:endParaRPr lang="en-US"/>
                </a:p>
              </p:txBody>
            </p:sp>
            <p:sp>
              <p:nvSpPr>
                <p:cNvPr id="199" name="Freeform: Shape 198">
                  <a:extLst>
                    <a:ext uri="{FF2B5EF4-FFF2-40B4-BE49-F238E27FC236}">
                      <a16:creationId xmlns:a16="http://schemas.microsoft.com/office/drawing/2014/main" id="{86996AF9-8046-456B-8FB3-4DBD50F6677C}"/>
                    </a:ext>
                  </a:extLst>
                </p:cNvPr>
                <p:cNvSpPr/>
                <p:nvPr/>
              </p:nvSpPr>
              <p:spPr>
                <a:xfrm>
                  <a:off x="6209251" y="4778596"/>
                  <a:ext cx="4952" cy="396144"/>
                </a:xfrm>
                <a:custGeom>
                  <a:avLst/>
                  <a:gdLst>
                    <a:gd name="connsiteX0" fmla="*/ 2454 w 4952"/>
                    <a:gd name="connsiteY0" fmla="*/ 396098 h 396144"/>
                    <a:gd name="connsiteX1" fmla="*/ -23 w 4952"/>
                    <a:gd name="connsiteY1" fmla="*/ 198074 h 396144"/>
                    <a:gd name="connsiteX2" fmla="*/ 2454 w 4952"/>
                    <a:gd name="connsiteY2" fmla="*/ -46 h 396144"/>
                    <a:gd name="connsiteX3" fmla="*/ 4930 w 4952"/>
                    <a:gd name="connsiteY3" fmla="*/ 198074 h 396144"/>
                    <a:gd name="connsiteX4" fmla="*/ 2454 w 4952"/>
                    <a:gd name="connsiteY4" fmla="*/ 396098 h 396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2" h="396144">
                      <a:moveTo>
                        <a:pt x="2454" y="396098"/>
                      </a:moveTo>
                      <a:cubicBezTo>
                        <a:pt x="1120" y="396098"/>
                        <a:pt x="-23" y="307421"/>
                        <a:pt x="-23" y="198074"/>
                      </a:cubicBezTo>
                      <a:cubicBezTo>
                        <a:pt x="-23" y="88727"/>
                        <a:pt x="1120" y="-46"/>
                        <a:pt x="2454" y="-46"/>
                      </a:cubicBezTo>
                      <a:cubicBezTo>
                        <a:pt x="3787" y="-46"/>
                        <a:pt x="4930" y="88631"/>
                        <a:pt x="4930" y="198074"/>
                      </a:cubicBezTo>
                      <a:cubicBezTo>
                        <a:pt x="4930" y="307516"/>
                        <a:pt x="3882" y="396098"/>
                        <a:pt x="2454" y="396098"/>
                      </a:cubicBezTo>
                      <a:close/>
                    </a:path>
                  </a:pathLst>
                </a:custGeom>
                <a:solidFill>
                  <a:srgbClr val="263238"/>
                </a:solidFill>
                <a:ln w="9525" cap="flat">
                  <a:noFill/>
                  <a:prstDash val="solid"/>
                  <a:miter/>
                </a:ln>
              </p:spPr>
              <p:txBody>
                <a:bodyPr rtlCol="0" anchor="ctr"/>
                <a:lstStyle/>
                <a:p>
                  <a:endParaRPr lang="en-US"/>
                </a:p>
              </p:txBody>
            </p:sp>
            <p:sp>
              <p:nvSpPr>
                <p:cNvPr id="200" name="Freeform: Shape 199">
                  <a:extLst>
                    <a:ext uri="{FF2B5EF4-FFF2-40B4-BE49-F238E27FC236}">
                      <a16:creationId xmlns:a16="http://schemas.microsoft.com/office/drawing/2014/main" id="{BE122109-0049-43C4-9369-0DA7EEA7CD47}"/>
                    </a:ext>
                  </a:extLst>
                </p:cNvPr>
                <p:cNvSpPr/>
                <p:nvPr/>
              </p:nvSpPr>
              <p:spPr>
                <a:xfrm>
                  <a:off x="6284023" y="4778596"/>
                  <a:ext cx="4952" cy="396144"/>
                </a:xfrm>
                <a:custGeom>
                  <a:avLst/>
                  <a:gdLst>
                    <a:gd name="connsiteX0" fmla="*/ 2453 w 4952"/>
                    <a:gd name="connsiteY0" fmla="*/ 396098 h 396144"/>
                    <a:gd name="connsiteX1" fmla="*/ -23 w 4952"/>
                    <a:gd name="connsiteY1" fmla="*/ 198074 h 396144"/>
                    <a:gd name="connsiteX2" fmla="*/ 2453 w 4952"/>
                    <a:gd name="connsiteY2" fmla="*/ -46 h 396144"/>
                    <a:gd name="connsiteX3" fmla="*/ 4930 w 4952"/>
                    <a:gd name="connsiteY3" fmla="*/ 198074 h 396144"/>
                    <a:gd name="connsiteX4" fmla="*/ 2453 w 4952"/>
                    <a:gd name="connsiteY4" fmla="*/ 396098 h 396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2" h="396144">
                      <a:moveTo>
                        <a:pt x="2453" y="396098"/>
                      </a:moveTo>
                      <a:cubicBezTo>
                        <a:pt x="1120" y="396098"/>
                        <a:pt x="-23" y="307421"/>
                        <a:pt x="-23" y="198074"/>
                      </a:cubicBezTo>
                      <a:cubicBezTo>
                        <a:pt x="-23" y="88727"/>
                        <a:pt x="1120" y="-46"/>
                        <a:pt x="2453" y="-46"/>
                      </a:cubicBezTo>
                      <a:cubicBezTo>
                        <a:pt x="3787" y="-46"/>
                        <a:pt x="4930" y="88631"/>
                        <a:pt x="4930" y="198074"/>
                      </a:cubicBezTo>
                      <a:cubicBezTo>
                        <a:pt x="4930" y="307516"/>
                        <a:pt x="3882" y="396098"/>
                        <a:pt x="2453" y="396098"/>
                      </a:cubicBezTo>
                      <a:close/>
                    </a:path>
                  </a:pathLst>
                </a:custGeom>
                <a:solidFill>
                  <a:srgbClr val="263238"/>
                </a:solidFill>
                <a:ln w="9525" cap="flat">
                  <a:noFill/>
                  <a:prstDash val="solid"/>
                  <a:miter/>
                </a:ln>
              </p:spPr>
              <p:txBody>
                <a:bodyPr rtlCol="0" anchor="ctr"/>
                <a:lstStyle/>
                <a:p>
                  <a:endParaRPr lang="en-US"/>
                </a:p>
              </p:txBody>
            </p:sp>
            <p:sp>
              <p:nvSpPr>
                <p:cNvPr id="201" name="Freeform: Shape 200">
                  <a:extLst>
                    <a:ext uri="{FF2B5EF4-FFF2-40B4-BE49-F238E27FC236}">
                      <a16:creationId xmlns:a16="http://schemas.microsoft.com/office/drawing/2014/main" id="{9B354707-97E9-4ECE-A12A-46EA417D45DB}"/>
                    </a:ext>
                  </a:extLst>
                </p:cNvPr>
                <p:cNvSpPr/>
                <p:nvPr/>
              </p:nvSpPr>
              <p:spPr>
                <a:xfrm>
                  <a:off x="5566504" y="2799492"/>
                  <a:ext cx="2273141" cy="286416"/>
                </a:xfrm>
                <a:custGeom>
                  <a:avLst/>
                  <a:gdLst>
                    <a:gd name="connsiteX0" fmla="*/ 0 w 2273141"/>
                    <a:gd name="connsiteY0" fmla="*/ 0 h 286416"/>
                    <a:gd name="connsiteX1" fmla="*/ 2273141 w 2273141"/>
                    <a:gd name="connsiteY1" fmla="*/ 0 h 286416"/>
                    <a:gd name="connsiteX2" fmla="*/ 2273141 w 2273141"/>
                    <a:gd name="connsiteY2" fmla="*/ 286417 h 286416"/>
                    <a:gd name="connsiteX3" fmla="*/ 0 w 2273141"/>
                    <a:gd name="connsiteY3" fmla="*/ 286417 h 286416"/>
                  </a:gdLst>
                  <a:ahLst/>
                  <a:cxnLst>
                    <a:cxn ang="0">
                      <a:pos x="connsiteX0" y="connsiteY0"/>
                    </a:cxn>
                    <a:cxn ang="0">
                      <a:pos x="connsiteX1" y="connsiteY1"/>
                    </a:cxn>
                    <a:cxn ang="0">
                      <a:pos x="connsiteX2" y="connsiteY2"/>
                    </a:cxn>
                    <a:cxn ang="0">
                      <a:pos x="connsiteX3" y="connsiteY3"/>
                    </a:cxn>
                  </a:cxnLst>
                  <a:rect l="l" t="t" r="r" b="b"/>
                  <a:pathLst>
                    <a:path w="2273141" h="286416">
                      <a:moveTo>
                        <a:pt x="0" y="0"/>
                      </a:moveTo>
                      <a:lnTo>
                        <a:pt x="2273141" y="0"/>
                      </a:lnTo>
                      <a:lnTo>
                        <a:pt x="2273141" y="286417"/>
                      </a:lnTo>
                      <a:lnTo>
                        <a:pt x="0" y="286417"/>
                      </a:lnTo>
                      <a:close/>
                    </a:path>
                  </a:pathLst>
                </a:custGeom>
                <a:solidFill>
                  <a:srgbClr val="263238"/>
                </a:solidFill>
                <a:ln w="9525" cap="flat">
                  <a:noFill/>
                  <a:prstDash val="solid"/>
                  <a:miter/>
                </a:ln>
              </p:spPr>
              <p:txBody>
                <a:bodyPr rtlCol="0" anchor="ctr"/>
                <a:lstStyle/>
                <a:p>
                  <a:endParaRPr lang="en-US"/>
                </a:p>
              </p:txBody>
            </p:sp>
            <p:sp>
              <p:nvSpPr>
                <p:cNvPr id="202" name="Freeform: Shape 201">
                  <a:extLst>
                    <a:ext uri="{FF2B5EF4-FFF2-40B4-BE49-F238E27FC236}">
                      <a16:creationId xmlns:a16="http://schemas.microsoft.com/office/drawing/2014/main" id="{E1DBD81C-3ACF-4B98-8B4A-A55FBE7F2DDC}"/>
                    </a:ext>
                  </a:extLst>
                </p:cNvPr>
                <p:cNvSpPr/>
                <p:nvPr/>
              </p:nvSpPr>
              <p:spPr>
                <a:xfrm>
                  <a:off x="2950273" y="2799492"/>
                  <a:ext cx="1320355" cy="286416"/>
                </a:xfrm>
                <a:custGeom>
                  <a:avLst/>
                  <a:gdLst>
                    <a:gd name="connsiteX0" fmla="*/ 0 w 1320355"/>
                    <a:gd name="connsiteY0" fmla="*/ 0 h 286416"/>
                    <a:gd name="connsiteX1" fmla="*/ 1320356 w 1320355"/>
                    <a:gd name="connsiteY1" fmla="*/ 0 h 286416"/>
                    <a:gd name="connsiteX2" fmla="*/ 1320356 w 1320355"/>
                    <a:gd name="connsiteY2" fmla="*/ 286417 h 286416"/>
                    <a:gd name="connsiteX3" fmla="*/ 0 w 1320355"/>
                    <a:gd name="connsiteY3" fmla="*/ 286417 h 286416"/>
                  </a:gdLst>
                  <a:ahLst/>
                  <a:cxnLst>
                    <a:cxn ang="0">
                      <a:pos x="connsiteX0" y="connsiteY0"/>
                    </a:cxn>
                    <a:cxn ang="0">
                      <a:pos x="connsiteX1" y="connsiteY1"/>
                    </a:cxn>
                    <a:cxn ang="0">
                      <a:pos x="connsiteX2" y="connsiteY2"/>
                    </a:cxn>
                    <a:cxn ang="0">
                      <a:pos x="connsiteX3" y="connsiteY3"/>
                    </a:cxn>
                  </a:cxnLst>
                  <a:rect l="l" t="t" r="r" b="b"/>
                  <a:pathLst>
                    <a:path w="1320355" h="286416">
                      <a:moveTo>
                        <a:pt x="0" y="0"/>
                      </a:moveTo>
                      <a:lnTo>
                        <a:pt x="1320356" y="0"/>
                      </a:lnTo>
                      <a:lnTo>
                        <a:pt x="1320356" y="286417"/>
                      </a:lnTo>
                      <a:lnTo>
                        <a:pt x="0" y="286417"/>
                      </a:lnTo>
                      <a:close/>
                    </a:path>
                  </a:pathLst>
                </a:custGeom>
                <a:solidFill>
                  <a:srgbClr val="263238"/>
                </a:solidFill>
                <a:ln w="9525" cap="flat">
                  <a:noFill/>
                  <a:prstDash val="solid"/>
                  <a:miter/>
                </a:ln>
              </p:spPr>
              <p:txBody>
                <a:bodyPr rtlCol="0" anchor="ctr"/>
                <a:lstStyle/>
                <a:p>
                  <a:endParaRPr lang="en-US"/>
                </a:p>
              </p:txBody>
            </p:sp>
            <p:sp>
              <p:nvSpPr>
                <p:cNvPr id="203" name="Freeform: Shape 202">
                  <a:extLst>
                    <a:ext uri="{FF2B5EF4-FFF2-40B4-BE49-F238E27FC236}">
                      <a16:creationId xmlns:a16="http://schemas.microsoft.com/office/drawing/2014/main" id="{71FA5089-4100-465A-8643-4B4A2169A649}"/>
                    </a:ext>
                  </a:extLst>
                </p:cNvPr>
                <p:cNvSpPr/>
                <p:nvPr/>
              </p:nvSpPr>
              <p:spPr>
                <a:xfrm>
                  <a:off x="9340405" y="3019138"/>
                  <a:ext cx="4952" cy="557212"/>
                </a:xfrm>
                <a:custGeom>
                  <a:avLst/>
                  <a:gdLst>
                    <a:gd name="connsiteX0" fmla="*/ 2454 w 4952"/>
                    <a:gd name="connsiteY0" fmla="*/ 557166 h 557212"/>
                    <a:gd name="connsiteX1" fmla="*/ -23 w 4952"/>
                    <a:gd name="connsiteY1" fmla="*/ 278560 h 557212"/>
                    <a:gd name="connsiteX2" fmla="*/ 2454 w 4952"/>
                    <a:gd name="connsiteY2" fmla="*/ -46 h 557212"/>
                    <a:gd name="connsiteX3" fmla="*/ 4930 w 4952"/>
                    <a:gd name="connsiteY3" fmla="*/ 278560 h 557212"/>
                    <a:gd name="connsiteX4" fmla="*/ 2454 w 4952"/>
                    <a:gd name="connsiteY4" fmla="*/ 557166 h 5572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2" h="557212">
                      <a:moveTo>
                        <a:pt x="2454" y="557166"/>
                      </a:moveTo>
                      <a:cubicBezTo>
                        <a:pt x="1120" y="557166"/>
                        <a:pt x="-23" y="432389"/>
                        <a:pt x="-23" y="278560"/>
                      </a:cubicBezTo>
                      <a:cubicBezTo>
                        <a:pt x="-23" y="124731"/>
                        <a:pt x="1120" y="-46"/>
                        <a:pt x="2454" y="-46"/>
                      </a:cubicBezTo>
                      <a:cubicBezTo>
                        <a:pt x="3787" y="-46"/>
                        <a:pt x="4930" y="124636"/>
                        <a:pt x="4930" y="278560"/>
                      </a:cubicBezTo>
                      <a:cubicBezTo>
                        <a:pt x="4930" y="432484"/>
                        <a:pt x="3882" y="557166"/>
                        <a:pt x="2454" y="557166"/>
                      </a:cubicBezTo>
                      <a:close/>
                    </a:path>
                  </a:pathLst>
                </a:custGeom>
                <a:solidFill>
                  <a:srgbClr val="263238"/>
                </a:solidFill>
                <a:ln w="9525" cap="flat">
                  <a:noFill/>
                  <a:prstDash val="solid"/>
                  <a:miter/>
                </a:ln>
              </p:spPr>
              <p:txBody>
                <a:bodyPr rtlCol="0" anchor="ctr"/>
                <a:lstStyle/>
                <a:p>
                  <a:endParaRPr lang="en-US"/>
                </a:p>
              </p:txBody>
            </p:sp>
            <p:sp>
              <p:nvSpPr>
                <p:cNvPr id="204" name="Freeform: Shape 203">
                  <a:extLst>
                    <a:ext uri="{FF2B5EF4-FFF2-40B4-BE49-F238E27FC236}">
                      <a16:creationId xmlns:a16="http://schemas.microsoft.com/office/drawing/2014/main" id="{6FBD9CA2-F816-41B1-8638-621D8518E761}"/>
                    </a:ext>
                  </a:extLst>
                </p:cNvPr>
                <p:cNvSpPr/>
                <p:nvPr/>
              </p:nvSpPr>
              <p:spPr>
                <a:xfrm>
                  <a:off x="3017614" y="3848004"/>
                  <a:ext cx="4952" cy="715708"/>
                </a:xfrm>
                <a:custGeom>
                  <a:avLst/>
                  <a:gdLst>
                    <a:gd name="connsiteX0" fmla="*/ 2453 w 4952"/>
                    <a:gd name="connsiteY0" fmla="*/ 715662 h 715708"/>
                    <a:gd name="connsiteX1" fmla="*/ -23 w 4952"/>
                    <a:gd name="connsiteY1" fmla="*/ 357808 h 715708"/>
                    <a:gd name="connsiteX2" fmla="*/ 2453 w 4952"/>
                    <a:gd name="connsiteY2" fmla="*/ -46 h 715708"/>
                    <a:gd name="connsiteX3" fmla="*/ 4930 w 4952"/>
                    <a:gd name="connsiteY3" fmla="*/ 357808 h 715708"/>
                    <a:gd name="connsiteX4" fmla="*/ 2453 w 4952"/>
                    <a:gd name="connsiteY4" fmla="*/ 715662 h 7157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2" h="715708">
                      <a:moveTo>
                        <a:pt x="2453" y="715662"/>
                      </a:moveTo>
                      <a:cubicBezTo>
                        <a:pt x="1120" y="715662"/>
                        <a:pt x="-23" y="555452"/>
                        <a:pt x="-23" y="357808"/>
                      </a:cubicBezTo>
                      <a:cubicBezTo>
                        <a:pt x="-23" y="160164"/>
                        <a:pt x="1120" y="-46"/>
                        <a:pt x="2453" y="-46"/>
                      </a:cubicBezTo>
                      <a:cubicBezTo>
                        <a:pt x="3787" y="-46"/>
                        <a:pt x="4930" y="160164"/>
                        <a:pt x="4930" y="357808"/>
                      </a:cubicBezTo>
                      <a:cubicBezTo>
                        <a:pt x="4930" y="555452"/>
                        <a:pt x="3882" y="715662"/>
                        <a:pt x="2453" y="715662"/>
                      </a:cubicBezTo>
                      <a:close/>
                    </a:path>
                  </a:pathLst>
                </a:custGeom>
                <a:solidFill>
                  <a:srgbClr val="FFFFFF"/>
                </a:solidFill>
                <a:ln w="9525" cap="flat">
                  <a:noFill/>
                  <a:prstDash val="solid"/>
                  <a:miter/>
                </a:ln>
              </p:spPr>
              <p:txBody>
                <a:bodyPr rtlCol="0" anchor="ctr"/>
                <a:lstStyle/>
                <a:p>
                  <a:endParaRPr lang="en-US"/>
                </a:p>
              </p:txBody>
            </p:sp>
            <p:sp>
              <p:nvSpPr>
                <p:cNvPr id="205" name="Freeform: Shape 204">
                  <a:extLst>
                    <a:ext uri="{FF2B5EF4-FFF2-40B4-BE49-F238E27FC236}">
                      <a16:creationId xmlns:a16="http://schemas.microsoft.com/office/drawing/2014/main" id="{7B604D62-D652-4D08-AD41-43D5527C158B}"/>
                    </a:ext>
                  </a:extLst>
                </p:cNvPr>
                <p:cNvSpPr/>
                <p:nvPr/>
              </p:nvSpPr>
              <p:spPr>
                <a:xfrm>
                  <a:off x="4486655" y="3715987"/>
                  <a:ext cx="34290" cy="55625"/>
                </a:xfrm>
                <a:custGeom>
                  <a:avLst/>
                  <a:gdLst>
                    <a:gd name="connsiteX0" fmla="*/ 34267 w 34290"/>
                    <a:gd name="connsiteY0" fmla="*/ -46 h 55625"/>
                    <a:gd name="connsiteX1" fmla="*/ 19027 w 34290"/>
                    <a:gd name="connsiteY1" fmla="*/ 29100 h 55625"/>
                    <a:gd name="connsiteX2" fmla="*/ -23 w 34290"/>
                    <a:gd name="connsiteY2" fmla="*/ 55580 h 55625"/>
                    <a:gd name="connsiteX3" fmla="*/ 15217 w 34290"/>
                    <a:gd name="connsiteY3" fmla="*/ 26433 h 55625"/>
                    <a:gd name="connsiteX4" fmla="*/ 34267 w 34290"/>
                    <a:gd name="connsiteY4" fmla="*/ -46 h 55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90" h="55625">
                      <a:moveTo>
                        <a:pt x="34267" y="-46"/>
                      </a:moveTo>
                      <a:cubicBezTo>
                        <a:pt x="30744" y="10407"/>
                        <a:pt x="25602" y="20243"/>
                        <a:pt x="19027" y="29100"/>
                      </a:cubicBezTo>
                      <a:cubicBezTo>
                        <a:pt x="14005" y="38810"/>
                        <a:pt x="7587" y="47732"/>
                        <a:pt x="-23" y="55580"/>
                      </a:cubicBezTo>
                      <a:cubicBezTo>
                        <a:pt x="3521" y="45135"/>
                        <a:pt x="8662" y="35303"/>
                        <a:pt x="15217" y="26433"/>
                      </a:cubicBezTo>
                      <a:cubicBezTo>
                        <a:pt x="20268" y="16741"/>
                        <a:pt x="26684" y="7824"/>
                        <a:pt x="34267" y="-46"/>
                      </a:cubicBezTo>
                      <a:close/>
                    </a:path>
                  </a:pathLst>
                </a:custGeom>
                <a:solidFill>
                  <a:srgbClr val="FFFFFF"/>
                </a:solidFill>
                <a:ln w="9525" cap="flat">
                  <a:noFill/>
                  <a:prstDash val="solid"/>
                  <a:miter/>
                </a:ln>
              </p:spPr>
              <p:txBody>
                <a:bodyPr rtlCol="0" anchor="ctr"/>
                <a:lstStyle/>
                <a:p>
                  <a:endParaRPr lang="en-US"/>
                </a:p>
              </p:txBody>
            </p:sp>
            <p:sp>
              <p:nvSpPr>
                <p:cNvPr id="206" name="Freeform: Shape 205">
                  <a:extLst>
                    <a:ext uri="{FF2B5EF4-FFF2-40B4-BE49-F238E27FC236}">
                      <a16:creationId xmlns:a16="http://schemas.microsoft.com/office/drawing/2014/main" id="{0A49E01E-0CFC-457E-B023-05E498371ADD}"/>
                    </a:ext>
                  </a:extLst>
                </p:cNvPr>
                <p:cNvSpPr/>
                <p:nvPr/>
              </p:nvSpPr>
              <p:spPr>
                <a:xfrm>
                  <a:off x="2519171" y="1002029"/>
                  <a:ext cx="9525" cy="9525"/>
                </a:xfrm>
                <a:custGeom>
                  <a:avLst/>
                  <a:gdLst/>
                  <a:ahLst/>
                  <a:cxnLst/>
                  <a:rect l="l" t="t" r="r" b="b"/>
                  <a:pathLst>
                    <a:path w="9525" h="9525"/>
                  </a:pathLst>
                </a:custGeom>
                <a:noFill/>
                <a:ln w="476" cap="flat">
                  <a:solidFill>
                    <a:srgbClr val="FFFFFF"/>
                  </a:solidFill>
                  <a:prstDash val="solid"/>
                  <a:miter/>
                </a:ln>
              </p:spPr>
              <p:txBody>
                <a:bodyPr rtlCol="0" anchor="ctr"/>
                <a:lstStyle/>
                <a:p>
                  <a:endParaRPr lang="en-US"/>
                </a:p>
              </p:txBody>
            </p:sp>
            <p:sp>
              <p:nvSpPr>
                <p:cNvPr id="207" name="Freeform: Shape 206">
                  <a:extLst>
                    <a:ext uri="{FF2B5EF4-FFF2-40B4-BE49-F238E27FC236}">
                      <a16:creationId xmlns:a16="http://schemas.microsoft.com/office/drawing/2014/main" id="{C9125FAC-F70B-45AC-8C14-D48E9C0B56B1}"/>
                    </a:ext>
                  </a:extLst>
                </p:cNvPr>
                <p:cNvSpPr/>
                <p:nvPr/>
              </p:nvSpPr>
              <p:spPr>
                <a:xfrm>
                  <a:off x="2519171" y="1002029"/>
                  <a:ext cx="9525" cy="9525"/>
                </a:xfrm>
                <a:custGeom>
                  <a:avLst/>
                  <a:gdLst/>
                  <a:ahLst/>
                  <a:cxnLst/>
                  <a:rect l="l" t="t" r="r" b="b"/>
                  <a:pathLst>
                    <a:path w="9525" h="9525"/>
                  </a:pathLst>
                </a:custGeom>
                <a:noFill/>
                <a:ln w="476" cap="flat">
                  <a:solidFill>
                    <a:srgbClr val="FFFFFF"/>
                  </a:solidFill>
                  <a:prstDash val="solid"/>
                  <a:miter/>
                </a:ln>
              </p:spPr>
              <p:txBody>
                <a:bodyPr rtlCol="0" anchor="ctr"/>
                <a:lstStyle/>
                <a:p>
                  <a:endParaRPr lang="en-US"/>
                </a:p>
              </p:txBody>
            </p:sp>
            <p:sp>
              <p:nvSpPr>
                <p:cNvPr id="208" name="Freeform: Shape 207">
                  <a:extLst>
                    <a:ext uri="{FF2B5EF4-FFF2-40B4-BE49-F238E27FC236}">
                      <a16:creationId xmlns:a16="http://schemas.microsoft.com/office/drawing/2014/main" id="{C9FAAA81-1853-4F85-A4A8-CE662D2AAF0D}"/>
                    </a:ext>
                  </a:extLst>
                </p:cNvPr>
                <p:cNvSpPr/>
                <p:nvPr/>
              </p:nvSpPr>
              <p:spPr>
                <a:xfrm>
                  <a:off x="2519171" y="1002029"/>
                  <a:ext cx="9525" cy="9525"/>
                </a:xfrm>
                <a:custGeom>
                  <a:avLst/>
                  <a:gdLst/>
                  <a:ahLst/>
                  <a:cxnLst/>
                  <a:rect l="l" t="t" r="r" b="b"/>
                  <a:pathLst>
                    <a:path w="9525" h="9525"/>
                  </a:pathLst>
                </a:custGeom>
                <a:noFill/>
                <a:ln w="476" cap="flat">
                  <a:solidFill>
                    <a:srgbClr val="FFFFFF"/>
                  </a:solidFill>
                  <a:prstDash val="solid"/>
                  <a:miter/>
                </a:ln>
              </p:spPr>
              <p:txBody>
                <a:bodyPr rtlCol="0" anchor="ctr"/>
                <a:lstStyle/>
                <a:p>
                  <a:endParaRPr lang="en-US"/>
                </a:p>
              </p:txBody>
            </p:sp>
            <p:sp>
              <p:nvSpPr>
                <p:cNvPr id="209" name="Freeform: Shape 208">
                  <a:extLst>
                    <a:ext uri="{FF2B5EF4-FFF2-40B4-BE49-F238E27FC236}">
                      <a16:creationId xmlns:a16="http://schemas.microsoft.com/office/drawing/2014/main" id="{BB6C346E-B971-4119-AEAA-A4398CB09E91}"/>
                    </a:ext>
                  </a:extLst>
                </p:cNvPr>
                <p:cNvSpPr/>
                <p:nvPr/>
              </p:nvSpPr>
              <p:spPr>
                <a:xfrm>
                  <a:off x="2519171" y="1002029"/>
                  <a:ext cx="9525" cy="9525"/>
                </a:xfrm>
                <a:custGeom>
                  <a:avLst/>
                  <a:gdLst/>
                  <a:ahLst/>
                  <a:cxnLst/>
                  <a:rect l="l" t="t" r="r" b="b"/>
                  <a:pathLst>
                    <a:path w="9525" h="9525"/>
                  </a:pathLst>
                </a:custGeom>
                <a:noFill/>
                <a:ln w="476" cap="flat">
                  <a:solidFill>
                    <a:srgbClr val="FFFFFF"/>
                  </a:solidFill>
                  <a:prstDash val="solid"/>
                  <a:miter/>
                </a:ln>
              </p:spPr>
              <p:txBody>
                <a:bodyPr rtlCol="0" anchor="ctr"/>
                <a:lstStyle/>
                <a:p>
                  <a:endParaRPr lang="en-US"/>
                </a:p>
              </p:txBody>
            </p:sp>
            <p:sp>
              <p:nvSpPr>
                <p:cNvPr id="210" name="Freeform: Shape 209">
                  <a:extLst>
                    <a:ext uri="{FF2B5EF4-FFF2-40B4-BE49-F238E27FC236}">
                      <a16:creationId xmlns:a16="http://schemas.microsoft.com/office/drawing/2014/main" id="{A6BC3D8F-0377-42E2-8543-8D0406A55D32}"/>
                    </a:ext>
                  </a:extLst>
                </p:cNvPr>
                <p:cNvSpPr/>
                <p:nvPr/>
              </p:nvSpPr>
              <p:spPr>
                <a:xfrm>
                  <a:off x="4441411" y="3583966"/>
                  <a:ext cx="260223" cy="378147"/>
                </a:xfrm>
                <a:custGeom>
                  <a:avLst/>
                  <a:gdLst>
                    <a:gd name="connsiteX0" fmla="*/ 260200 w 260223"/>
                    <a:gd name="connsiteY0" fmla="*/ -42 h 378147"/>
                    <a:gd name="connsiteX1" fmla="*/ 258200 w 260223"/>
                    <a:gd name="connsiteY1" fmla="*/ 4245 h 378147"/>
                    <a:gd name="connsiteX2" fmla="*/ 251913 w 260223"/>
                    <a:gd name="connsiteY2" fmla="*/ 16056 h 378147"/>
                    <a:gd name="connsiteX3" fmla="*/ 227243 w 260223"/>
                    <a:gd name="connsiteY3" fmla="*/ 58728 h 378147"/>
                    <a:gd name="connsiteX4" fmla="*/ 139423 w 260223"/>
                    <a:gd name="connsiteY4" fmla="*/ 195507 h 378147"/>
                    <a:gd name="connsiteX5" fmla="*/ 43030 w 260223"/>
                    <a:gd name="connsiteY5" fmla="*/ 326475 h 378147"/>
                    <a:gd name="connsiteX6" fmla="*/ 11979 w 260223"/>
                    <a:gd name="connsiteY6" fmla="*/ 364575 h 378147"/>
                    <a:gd name="connsiteX7" fmla="*/ 3215 w 260223"/>
                    <a:gd name="connsiteY7" fmla="*/ 374767 h 378147"/>
                    <a:gd name="connsiteX8" fmla="*/ -23 w 260223"/>
                    <a:gd name="connsiteY8" fmla="*/ 378101 h 378147"/>
                    <a:gd name="connsiteX9" fmla="*/ 2454 w 260223"/>
                    <a:gd name="connsiteY9" fmla="*/ 374100 h 378147"/>
                    <a:gd name="connsiteX10" fmla="*/ 10455 w 260223"/>
                    <a:gd name="connsiteY10" fmla="*/ 363337 h 378147"/>
                    <a:gd name="connsiteX11" fmla="*/ 40268 w 260223"/>
                    <a:gd name="connsiteY11" fmla="*/ 324189 h 378147"/>
                    <a:gd name="connsiteX12" fmla="*/ 135518 w 260223"/>
                    <a:gd name="connsiteY12" fmla="*/ 192554 h 378147"/>
                    <a:gd name="connsiteX13" fmla="*/ 224386 w 260223"/>
                    <a:gd name="connsiteY13" fmla="*/ 56727 h 378147"/>
                    <a:gd name="connsiteX14" fmla="*/ 250389 w 260223"/>
                    <a:gd name="connsiteY14" fmla="*/ 14913 h 378147"/>
                    <a:gd name="connsiteX15" fmla="*/ 257533 w 260223"/>
                    <a:gd name="connsiteY15" fmla="*/ 3578 h 378147"/>
                    <a:gd name="connsiteX16" fmla="*/ 260200 w 260223"/>
                    <a:gd name="connsiteY16" fmla="*/ -42 h 378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0223" h="378147">
                      <a:moveTo>
                        <a:pt x="260200" y="-42"/>
                      </a:moveTo>
                      <a:cubicBezTo>
                        <a:pt x="259707" y="1462"/>
                        <a:pt x="259035" y="2901"/>
                        <a:pt x="258200" y="4245"/>
                      </a:cubicBezTo>
                      <a:lnTo>
                        <a:pt x="251913" y="16056"/>
                      </a:lnTo>
                      <a:cubicBezTo>
                        <a:pt x="246293" y="26247"/>
                        <a:pt x="237816" y="40821"/>
                        <a:pt x="227243" y="58728"/>
                      </a:cubicBezTo>
                      <a:cubicBezTo>
                        <a:pt x="205907" y="94446"/>
                        <a:pt x="175332" y="143214"/>
                        <a:pt x="139423" y="195507"/>
                      </a:cubicBezTo>
                      <a:cubicBezTo>
                        <a:pt x="103514" y="247799"/>
                        <a:pt x="68843" y="293805"/>
                        <a:pt x="43030" y="326475"/>
                      </a:cubicBezTo>
                      <a:cubicBezTo>
                        <a:pt x="30076" y="342859"/>
                        <a:pt x="19503" y="355908"/>
                        <a:pt x="11979" y="364575"/>
                      </a:cubicBezTo>
                      <a:lnTo>
                        <a:pt x="3215" y="374767"/>
                      </a:lnTo>
                      <a:cubicBezTo>
                        <a:pt x="2276" y="376006"/>
                        <a:pt x="1189" y="377126"/>
                        <a:pt x="-23" y="378101"/>
                      </a:cubicBezTo>
                      <a:cubicBezTo>
                        <a:pt x="-23" y="378101"/>
                        <a:pt x="644" y="376577"/>
                        <a:pt x="2454" y="374100"/>
                      </a:cubicBezTo>
                      <a:lnTo>
                        <a:pt x="10455" y="363337"/>
                      </a:lnTo>
                      <a:lnTo>
                        <a:pt x="40268" y="324189"/>
                      </a:lnTo>
                      <a:cubicBezTo>
                        <a:pt x="65318" y="291042"/>
                        <a:pt x="99323" y="244751"/>
                        <a:pt x="135518" y="192554"/>
                      </a:cubicBezTo>
                      <a:cubicBezTo>
                        <a:pt x="171713" y="140357"/>
                        <a:pt x="202193" y="91970"/>
                        <a:pt x="224386" y="56727"/>
                      </a:cubicBezTo>
                      <a:lnTo>
                        <a:pt x="250389" y="14913"/>
                      </a:lnTo>
                      <a:lnTo>
                        <a:pt x="257533" y="3578"/>
                      </a:lnTo>
                      <a:cubicBezTo>
                        <a:pt x="258962" y="1197"/>
                        <a:pt x="260010" y="-137"/>
                        <a:pt x="260200" y="-42"/>
                      </a:cubicBezTo>
                      <a:close/>
                    </a:path>
                  </a:pathLst>
                </a:custGeom>
                <a:solidFill>
                  <a:srgbClr val="FFFFFF"/>
                </a:solidFill>
                <a:ln w="9525" cap="flat">
                  <a:noFill/>
                  <a:prstDash val="solid"/>
                  <a:miter/>
                </a:ln>
              </p:spPr>
              <p:txBody>
                <a:bodyPr rtlCol="0" anchor="ctr"/>
                <a:lstStyle/>
                <a:p>
                  <a:endParaRPr lang="en-US"/>
                </a:p>
              </p:txBody>
            </p:sp>
            <p:sp>
              <p:nvSpPr>
                <p:cNvPr id="211" name="Freeform: Shape 210">
                  <a:extLst>
                    <a:ext uri="{FF2B5EF4-FFF2-40B4-BE49-F238E27FC236}">
                      <a16:creationId xmlns:a16="http://schemas.microsoft.com/office/drawing/2014/main" id="{3EB1B4BB-4031-41D0-AA17-E81274D00630}"/>
                    </a:ext>
                  </a:extLst>
                </p:cNvPr>
                <p:cNvSpPr/>
                <p:nvPr/>
              </p:nvSpPr>
              <p:spPr>
                <a:xfrm>
                  <a:off x="5120903" y="3397465"/>
                  <a:ext cx="200830" cy="320052"/>
                </a:xfrm>
                <a:custGeom>
                  <a:avLst/>
                  <a:gdLst>
                    <a:gd name="connsiteX0" fmla="*/ 200786 w 200830"/>
                    <a:gd name="connsiteY0" fmla="*/ -40 h 320052"/>
                    <a:gd name="connsiteX1" fmla="*/ 102488 w 200830"/>
                    <a:gd name="connsiteY1" fmla="*/ 161313 h 320052"/>
                    <a:gd name="connsiteX2" fmla="*/ -1 w 200830"/>
                    <a:gd name="connsiteY2" fmla="*/ 320000 h 320052"/>
                    <a:gd name="connsiteX3" fmla="*/ 98297 w 200830"/>
                    <a:gd name="connsiteY3" fmla="*/ 158646 h 320052"/>
                    <a:gd name="connsiteX4" fmla="*/ 200786 w 200830"/>
                    <a:gd name="connsiteY4" fmla="*/ -40 h 3200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830" h="320052">
                      <a:moveTo>
                        <a:pt x="200786" y="-40"/>
                      </a:moveTo>
                      <a:cubicBezTo>
                        <a:pt x="201929" y="722"/>
                        <a:pt x="157923" y="72921"/>
                        <a:pt x="102488" y="161313"/>
                      </a:cubicBezTo>
                      <a:cubicBezTo>
                        <a:pt x="47052" y="249705"/>
                        <a:pt x="1142" y="320762"/>
                        <a:pt x="-1" y="320000"/>
                      </a:cubicBezTo>
                      <a:cubicBezTo>
                        <a:pt x="-1144" y="319238"/>
                        <a:pt x="42861" y="247038"/>
                        <a:pt x="98297" y="158646"/>
                      </a:cubicBezTo>
                      <a:cubicBezTo>
                        <a:pt x="153732" y="70254"/>
                        <a:pt x="199643" y="-802"/>
                        <a:pt x="200786" y="-40"/>
                      </a:cubicBezTo>
                      <a:close/>
                    </a:path>
                  </a:pathLst>
                </a:custGeom>
                <a:solidFill>
                  <a:srgbClr val="FFFFFF"/>
                </a:solid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A0952B00-2E1D-4B9F-B161-43A5C9B48BA8}"/>
                    </a:ext>
                  </a:extLst>
                </p:cNvPr>
                <p:cNvSpPr/>
                <p:nvPr/>
              </p:nvSpPr>
              <p:spPr>
                <a:xfrm>
                  <a:off x="5110810" y="3453569"/>
                  <a:ext cx="288259" cy="470447"/>
                </a:xfrm>
                <a:custGeom>
                  <a:avLst/>
                  <a:gdLst>
                    <a:gd name="connsiteX0" fmla="*/ 288221 w 288259"/>
                    <a:gd name="connsiteY0" fmla="*/ -42 h 470447"/>
                    <a:gd name="connsiteX1" fmla="*/ 146204 w 288259"/>
                    <a:gd name="connsiteY1" fmla="*/ 236463 h 470447"/>
                    <a:gd name="connsiteX2" fmla="*/ -5 w 288259"/>
                    <a:gd name="connsiteY2" fmla="*/ 470397 h 470447"/>
                    <a:gd name="connsiteX3" fmla="*/ 142013 w 288259"/>
                    <a:gd name="connsiteY3" fmla="*/ 233892 h 470447"/>
                    <a:gd name="connsiteX4" fmla="*/ 288221 w 288259"/>
                    <a:gd name="connsiteY4" fmla="*/ -42 h 470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8259" h="470447">
                      <a:moveTo>
                        <a:pt x="288221" y="-42"/>
                      </a:moveTo>
                      <a:cubicBezTo>
                        <a:pt x="289364" y="625"/>
                        <a:pt x="225832" y="106543"/>
                        <a:pt x="146204" y="236463"/>
                      </a:cubicBezTo>
                      <a:cubicBezTo>
                        <a:pt x="66574" y="366385"/>
                        <a:pt x="1233" y="471160"/>
                        <a:pt x="-5" y="470397"/>
                      </a:cubicBezTo>
                      <a:cubicBezTo>
                        <a:pt x="-1244" y="469636"/>
                        <a:pt x="62384" y="363813"/>
                        <a:pt x="142013" y="233892"/>
                      </a:cubicBezTo>
                      <a:cubicBezTo>
                        <a:pt x="221641" y="103971"/>
                        <a:pt x="287078" y="-804"/>
                        <a:pt x="288221" y="-42"/>
                      </a:cubicBezTo>
                      <a:close/>
                    </a:path>
                  </a:pathLst>
                </a:custGeom>
                <a:solidFill>
                  <a:srgbClr val="FFFFFF"/>
                </a:solid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BC904BEB-6774-44AA-BF1B-4AA9293B5790}"/>
                    </a:ext>
                  </a:extLst>
                </p:cNvPr>
                <p:cNvSpPr/>
                <p:nvPr/>
              </p:nvSpPr>
              <p:spPr>
                <a:xfrm>
                  <a:off x="4310062" y="3111531"/>
                  <a:ext cx="4952" cy="1174241"/>
                </a:xfrm>
                <a:custGeom>
                  <a:avLst/>
                  <a:gdLst>
                    <a:gd name="connsiteX0" fmla="*/ 2453 w 4952"/>
                    <a:gd name="connsiteY0" fmla="*/ 1174196 h 1174241"/>
                    <a:gd name="connsiteX1" fmla="*/ -23 w 4952"/>
                    <a:gd name="connsiteY1" fmla="*/ 587075 h 1174241"/>
                    <a:gd name="connsiteX2" fmla="*/ 2453 w 4952"/>
                    <a:gd name="connsiteY2" fmla="*/ -46 h 1174241"/>
                    <a:gd name="connsiteX3" fmla="*/ 4930 w 4952"/>
                    <a:gd name="connsiteY3" fmla="*/ 587075 h 1174241"/>
                    <a:gd name="connsiteX4" fmla="*/ 2453 w 4952"/>
                    <a:gd name="connsiteY4" fmla="*/ 1174196 h 11742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2" h="1174241">
                      <a:moveTo>
                        <a:pt x="2453" y="1174196"/>
                      </a:moveTo>
                      <a:cubicBezTo>
                        <a:pt x="1120" y="1174196"/>
                        <a:pt x="-23" y="911306"/>
                        <a:pt x="-23" y="587075"/>
                      </a:cubicBezTo>
                      <a:cubicBezTo>
                        <a:pt x="-23" y="262844"/>
                        <a:pt x="1120" y="-46"/>
                        <a:pt x="2453" y="-46"/>
                      </a:cubicBezTo>
                      <a:cubicBezTo>
                        <a:pt x="3787" y="-46"/>
                        <a:pt x="4930" y="262748"/>
                        <a:pt x="4930" y="587075"/>
                      </a:cubicBezTo>
                      <a:cubicBezTo>
                        <a:pt x="4930" y="911401"/>
                        <a:pt x="3787" y="1174196"/>
                        <a:pt x="2453" y="1174196"/>
                      </a:cubicBezTo>
                      <a:close/>
                    </a:path>
                  </a:pathLst>
                </a:custGeom>
                <a:solidFill>
                  <a:srgbClr val="FFFFFF"/>
                </a:solidFill>
                <a:ln w="9525" cap="flat">
                  <a:noFill/>
                  <a:prstDash val="solid"/>
                  <a:miter/>
                </a:ln>
              </p:spPr>
              <p:txBody>
                <a:bodyPr rtlCol="0" anchor="ctr"/>
                <a:lstStyle/>
                <a:p>
                  <a:endParaRPr lang="en-US"/>
                </a:p>
              </p:txBody>
            </p:sp>
            <p:sp>
              <p:nvSpPr>
                <p:cNvPr id="214" name="Freeform: Shape 213">
                  <a:extLst>
                    <a:ext uri="{FF2B5EF4-FFF2-40B4-BE49-F238E27FC236}">
                      <a16:creationId xmlns:a16="http://schemas.microsoft.com/office/drawing/2014/main" id="{41827264-6E22-4603-A803-5F2B22EC7533}"/>
                    </a:ext>
                  </a:extLst>
                </p:cNvPr>
                <p:cNvSpPr/>
                <p:nvPr/>
              </p:nvSpPr>
              <p:spPr>
                <a:xfrm>
                  <a:off x="3040950" y="2699098"/>
                  <a:ext cx="1375791" cy="4953"/>
                </a:xfrm>
                <a:custGeom>
                  <a:avLst/>
                  <a:gdLst>
                    <a:gd name="connsiteX0" fmla="*/ 1375768 w 1375791"/>
                    <a:gd name="connsiteY0" fmla="*/ 2430 h 4953"/>
                    <a:gd name="connsiteX1" fmla="*/ 687968 w 1375791"/>
                    <a:gd name="connsiteY1" fmla="*/ 4907 h 4953"/>
                    <a:gd name="connsiteX2" fmla="*/ -23 w 1375791"/>
                    <a:gd name="connsiteY2" fmla="*/ 2430 h 4953"/>
                    <a:gd name="connsiteX3" fmla="*/ 687968 w 1375791"/>
                    <a:gd name="connsiteY3" fmla="*/ -46 h 4953"/>
                    <a:gd name="connsiteX4" fmla="*/ 1375768 w 1375791"/>
                    <a:gd name="connsiteY4" fmla="*/ 2430 h 49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5791" h="4953">
                      <a:moveTo>
                        <a:pt x="1375768" y="2430"/>
                      </a:moveTo>
                      <a:cubicBezTo>
                        <a:pt x="1375768" y="3764"/>
                        <a:pt x="1067825" y="4907"/>
                        <a:pt x="687968" y="4907"/>
                      </a:cubicBezTo>
                      <a:cubicBezTo>
                        <a:pt x="308111" y="4907"/>
                        <a:pt x="-23" y="3764"/>
                        <a:pt x="-23" y="2430"/>
                      </a:cubicBezTo>
                      <a:cubicBezTo>
                        <a:pt x="-23" y="1097"/>
                        <a:pt x="307920" y="-46"/>
                        <a:pt x="687968" y="-46"/>
                      </a:cubicBezTo>
                      <a:cubicBezTo>
                        <a:pt x="1068015" y="-46"/>
                        <a:pt x="1375768" y="1001"/>
                        <a:pt x="1375768" y="2430"/>
                      </a:cubicBezTo>
                      <a:close/>
                    </a:path>
                  </a:pathLst>
                </a:custGeom>
                <a:solidFill>
                  <a:srgbClr val="FFFFFF"/>
                </a:solidFill>
                <a:ln w="9525" cap="flat">
                  <a:noFill/>
                  <a:prstDash val="solid"/>
                  <a:miter/>
                </a:ln>
              </p:spPr>
              <p:txBody>
                <a:bodyPr rtlCol="0" anchor="ctr"/>
                <a:lstStyle/>
                <a:p>
                  <a:endParaRPr lang="en-US"/>
                </a:p>
              </p:txBody>
            </p:sp>
            <p:sp>
              <p:nvSpPr>
                <p:cNvPr id="215" name="Freeform: Shape 214">
                  <a:extLst>
                    <a:ext uri="{FF2B5EF4-FFF2-40B4-BE49-F238E27FC236}">
                      <a16:creationId xmlns:a16="http://schemas.microsoft.com/office/drawing/2014/main" id="{169B8532-2B1B-4254-9B73-75EBF3598E0B}"/>
                    </a:ext>
                  </a:extLst>
                </p:cNvPr>
                <p:cNvSpPr/>
                <p:nvPr/>
              </p:nvSpPr>
              <p:spPr>
                <a:xfrm>
                  <a:off x="5368480" y="2699098"/>
                  <a:ext cx="514350" cy="4953"/>
                </a:xfrm>
                <a:custGeom>
                  <a:avLst/>
                  <a:gdLst>
                    <a:gd name="connsiteX0" fmla="*/ 514327 w 514350"/>
                    <a:gd name="connsiteY0" fmla="*/ 2430 h 4953"/>
                    <a:gd name="connsiteX1" fmla="*/ 257152 w 514350"/>
                    <a:gd name="connsiteY1" fmla="*/ 4907 h 4953"/>
                    <a:gd name="connsiteX2" fmla="*/ -23 w 514350"/>
                    <a:gd name="connsiteY2" fmla="*/ 2430 h 4953"/>
                    <a:gd name="connsiteX3" fmla="*/ 257152 w 514350"/>
                    <a:gd name="connsiteY3" fmla="*/ -46 h 4953"/>
                    <a:gd name="connsiteX4" fmla="*/ 514327 w 514350"/>
                    <a:gd name="connsiteY4" fmla="*/ 2430 h 49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4350" h="4953">
                      <a:moveTo>
                        <a:pt x="514327" y="2430"/>
                      </a:moveTo>
                      <a:cubicBezTo>
                        <a:pt x="514327" y="3764"/>
                        <a:pt x="399265" y="4907"/>
                        <a:pt x="257152" y="4907"/>
                      </a:cubicBezTo>
                      <a:cubicBezTo>
                        <a:pt x="115039" y="4907"/>
                        <a:pt x="-23" y="3764"/>
                        <a:pt x="-23" y="2430"/>
                      </a:cubicBezTo>
                      <a:cubicBezTo>
                        <a:pt x="-23" y="1097"/>
                        <a:pt x="115039" y="-46"/>
                        <a:pt x="257152" y="-46"/>
                      </a:cubicBezTo>
                      <a:cubicBezTo>
                        <a:pt x="399265" y="-46"/>
                        <a:pt x="514327" y="1001"/>
                        <a:pt x="514327" y="2430"/>
                      </a:cubicBezTo>
                      <a:close/>
                    </a:path>
                  </a:pathLst>
                </a:custGeom>
                <a:solidFill>
                  <a:srgbClr val="FFFFFF"/>
                </a:solidFill>
                <a:ln w="9525" cap="flat">
                  <a:noFill/>
                  <a:prstDash val="solid"/>
                  <a:miter/>
                </a:ln>
              </p:spPr>
              <p:txBody>
                <a:bodyPr rtlCol="0" anchor="ctr"/>
                <a:lstStyle/>
                <a:p>
                  <a:endParaRPr lang="en-US"/>
                </a:p>
              </p:txBody>
            </p:sp>
            <p:sp>
              <p:nvSpPr>
                <p:cNvPr id="216" name="Freeform: Shape 215">
                  <a:extLst>
                    <a:ext uri="{FF2B5EF4-FFF2-40B4-BE49-F238E27FC236}">
                      <a16:creationId xmlns:a16="http://schemas.microsoft.com/office/drawing/2014/main" id="{0A4E5E2E-CB87-43E3-93ED-FD989095F9ED}"/>
                    </a:ext>
                  </a:extLst>
                </p:cNvPr>
                <p:cNvSpPr/>
                <p:nvPr/>
              </p:nvSpPr>
              <p:spPr>
                <a:xfrm>
                  <a:off x="5637180" y="4313586"/>
                  <a:ext cx="4952" cy="639222"/>
                </a:xfrm>
                <a:custGeom>
                  <a:avLst/>
                  <a:gdLst>
                    <a:gd name="connsiteX0" fmla="*/ 2453 w 4952"/>
                    <a:gd name="connsiteY0" fmla="*/ 639176 h 639222"/>
                    <a:gd name="connsiteX1" fmla="*/ -23 w 4952"/>
                    <a:gd name="connsiteY1" fmla="*/ 319613 h 639222"/>
                    <a:gd name="connsiteX2" fmla="*/ 2453 w 4952"/>
                    <a:gd name="connsiteY2" fmla="*/ -46 h 639222"/>
                    <a:gd name="connsiteX3" fmla="*/ 4930 w 4952"/>
                    <a:gd name="connsiteY3" fmla="*/ 319613 h 639222"/>
                    <a:gd name="connsiteX4" fmla="*/ 2453 w 4952"/>
                    <a:gd name="connsiteY4" fmla="*/ 639176 h 6392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2" h="639222">
                      <a:moveTo>
                        <a:pt x="2453" y="639176"/>
                      </a:moveTo>
                      <a:cubicBezTo>
                        <a:pt x="1120" y="639176"/>
                        <a:pt x="-23" y="496301"/>
                        <a:pt x="-23" y="319613"/>
                      </a:cubicBezTo>
                      <a:cubicBezTo>
                        <a:pt x="-23" y="142924"/>
                        <a:pt x="1120" y="-46"/>
                        <a:pt x="2453" y="-46"/>
                      </a:cubicBezTo>
                      <a:cubicBezTo>
                        <a:pt x="3787" y="-46"/>
                        <a:pt x="4930" y="142829"/>
                        <a:pt x="4930" y="319613"/>
                      </a:cubicBezTo>
                      <a:cubicBezTo>
                        <a:pt x="4930" y="496397"/>
                        <a:pt x="3882" y="639176"/>
                        <a:pt x="2453" y="639176"/>
                      </a:cubicBezTo>
                      <a:close/>
                    </a:path>
                  </a:pathLst>
                </a:custGeom>
                <a:solidFill>
                  <a:srgbClr val="FFFFFF"/>
                </a:solidFill>
                <a:ln w="9525" cap="flat">
                  <a:noFill/>
                  <a:prstDash val="solid"/>
                  <a:miter/>
                </a:ln>
              </p:spPr>
              <p:txBody>
                <a:bodyPr rtlCol="0" anchor="ctr"/>
                <a:lstStyle/>
                <a:p>
                  <a:endParaRPr lang="en-US"/>
                </a:p>
              </p:txBody>
            </p:sp>
            <p:sp>
              <p:nvSpPr>
                <p:cNvPr id="217" name="Freeform: Shape 216">
                  <a:extLst>
                    <a:ext uri="{FF2B5EF4-FFF2-40B4-BE49-F238E27FC236}">
                      <a16:creationId xmlns:a16="http://schemas.microsoft.com/office/drawing/2014/main" id="{D3EDB105-F03D-445F-B17A-F17A91EBA275}"/>
                    </a:ext>
                  </a:extLst>
                </p:cNvPr>
                <p:cNvSpPr/>
                <p:nvPr/>
              </p:nvSpPr>
              <p:spPr>
                <a:xfrm>
                  <a:off x="4942331" y="4202429"/>
                  <a:ext cx="4953" cy="854678"/>
                </a:xfrm>
                <a:custGeom>
                  <a:avLst/>
                  <a:gdLst>
                    <a:gd name="connsiteX0" fmla="*/ 2454 w 4953"/>
                    <a:gd name="connsiteY0" fmla="*/ 854632 h 854678"/>
                    <a:gd name="connsiteX1" fmla="*/ -23 w 4953"/>
                    <a:gd name="connsiteY1" fmla="*/ 427245 h 854678"/>
                    <a:gd name="connsiteX2" fmla="*/ 2454 w 4953"/>
                    <a:gd name="connsiteY2" fmla="*/ -46 h 854678"/>
                    <a:gd name="connsiteX3" fmla="*/ 4930 w 4953"/>
                    <a:gd name="connsiteY3" fmla="*/ 427245 h 854678"/>
                    <a:gd name="connsiteX4" fmla="*/ 2454 w 4953"/>
                    <a:gd name="connsiteY4" fmla="*/ 854632 h 8546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3" h="854678">
                      <a:moveTo>
                        <a:pt x="2454" y="854632"/>
                      </a:moveTo>
                      <a:cubicBezTo>
                        <a:pt x="1120" y="854632"/>
                        <a:pt x="-23" y="663275"/>
                        <a:pt x="-23" y="427245"/>
                      </a:cubicBezTo>
                      <a:cubicBezTo>
                        <a:pt x="-23" y="191216"/>
                        <a:pt x="1120" y="-46"/>
                        <a:pt x="2454" y="-46"/>
                      </a:cubicBezTo>
                      <a:cubicBezTo>
                        <a:pt x="3787" y="-46"/>
                        <a:pt x="4930" y="191216"/>
                        <a:pt x="4930" y="427245"/>
                      </a:cubicBezTo>
                      <a:cubicBezTo>
                        <a:pt x="4930" y="663275"/>
                        <a:pt x="3882" y="854632"/>
                        <a:pt x="2454" y="854632"/>
                      </a:cubicBezTo>
                      <a:close/>
                    </a:path>
                  </a:pathLst>
                </a:custGeom>
                <a:solidFill>
                  <a:srgbClr val="FFFFFF"/>
                </a:solidFill>
                <a:ln w="9525" cap="flat">
                  <a:noFill/>
                  <a:prstDash val="solid"/>
                  <a:miter/>
                </a:ln>
              </p:spPr>
              <p:txBody>
                <a:bodyPr rtlCol="0" anchor="ctr"/>
                <a:lstStyle/>
                <a:p>
                  <a:endParaRPr lang="en-US"/>
                </a:p>
              </p:txBody>
            </p:sp>
            <p:sp>
              <p:nvSpPr>
                <p:cNvPr id="218" name="Freeform: Shape 217">
                  <a:extLst>
                    <a:ext uri="{FF2B5EF4-FFF2-40B4-BE49-F238E27FC236}">
                      <a16:creationId xmlns:a16="http://schemas.microsoft.com/office/drawing/2014/main" id="{E4CD3DB7-C8BD-4145-8397-1F7A1B169557}"/>
                    </a:ext>
                  </a:extLst>
                </p:cNvPr>
                <p:cNvSpPr/>
                <p:nvPr/>
              </p:nvSpPr>
              <p:spPr>
                <a:xfrm>
                  <a:off x="6098190" y="2594895"/>
                  <a:ext cx="1354931" cy="4953"/>
                </a:xfrm>
                <a:custGeom>
                  <a:avLst/>
                  <a:gdLst>
                    <a:gd name="connsiteX0" fmla="*/ 1354908 w 1354931"/>
                    <a:gd name="connsiteY0" fmla="*/ 2430 h 4953"/>
                    <a:gd name="connsiteX1" fmla="*/ 677490 w 1354931"/>
                    <a:gd name="connsiteY1" fmla="*/ 4907 h 4953"/>
                    <a:gd name="connsiteX2" fmla="*/ -23 w 1354931"/>
                    <a:gd name="connsiteY2" fmla="*/ 2430 h 4953"/>
                    <a:gd name="connsiteX3" fmla="*/ 677490 w 1354931"/>
                    <a:gd name="connsiteY3" fmla="*/ -46 h 4953"/>
                    <a:gd name="connsiteX4" fmla="*/ 1354908 w 1354931"/>
                    <a:gd name="connsiteY4" fmla="*/ 2430 h 49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4931" h="4953">
                      <a:moveTo>
                        <a:pt x="1354908" y="2430"/>
                      </a:moveTo>
                      <a:cubicBezTo>
                        <a:pt x="1354908" y="3764"/>
                        <a:pt x="1051537" y="4907"/>
                        <a:pt x="677490" y="4907"/>
                      </a:cubicBezTo>
                      <a:cubicBezTo>
                        <a:pt x="303443" y="4907"/>
                        <a:pt x="-23" y="3764"/>
                        <a:pt x="-23" y="2430"/>
                      </a:cubicBezTo>
                      <a:cubicBezTo>
                        <a:pt x="-23" y="1097"/>
                        <a:pt x="303253" y="-46"/>
                        <a:pt x="677490" y="-46"/>
                      </a:cubicBezTo>
                      <a:cubicBezTo>
                        <a:pt x="1051728" y="-46"/>
                        <a:pt x="1354908" y="1001"/>
                        <a:pt x="1354908" y="2430"/>
                      </a:cubicBezTo>
                      <a:close/>
                    </a:path>
                  </a:pathLst>
                </a:custGeom>
                <a:solidFill>
                  <a:srgbClr val="FFFFFF"/>
                </a:solidFill>
                <a:ln w="9525" cap="flat">
                  <a:noFill/>
                  <a:prstDash val="solid"/>
                  <a:miter/>
                </a:ln>
              </p:spPr>
              <p:txBody>
                <a:bodyPr rtlCol="0" anchor="ctr"/>
                <a:lstStyle/>
                <a:p>
                  <a:endParaRPr lang="en-US"/>
                </a:p>
              </p:txBody>
            </p:sp>
            <p:sp>
              <p:nvSpPr>
                <p:cNvPr id="219" name="Freeform: Shape 218">
                  <a:extLst>
                    <a:ext uri="{FF2B5EF4-FFF2-40B4-BE49-F238E27FC236}">
                      <a16:creationId xmlns:a16="http://schemas.microsoft.com/office/drawing/2014/main" id="{E11130E9-5E2E-48D9-A067-F172286BE7C8}"/>
                    </a:ext>
                  </a:extLst>
                </p:cNvPr>
                <p:cNvSpPr/>
                <p:nvPr/>
              </p:nvSpPr>
              <p:spPr>
                <a:xfrm>
                  <a:off x="7849266" y="2733865"/>
                  <a:ext cx="1083944" cy="4952"/>
                </a:xfrm>
                <a:custGeom>
                  <a:avLst/>
                  <a:gdLst>
                    <a:gd name="connsiteX0" fmla="*/ 1083922 w 1083944"/>
                    <a:gd name="connsiteY0" fmla="*/ 2430 h 4952"/>
                    <a:gd name="connsiteX1" fmla="*/ 541949 w 1083944"/>
                    <a:gd name="connsiteY1" fmla="*/ 4907 h 4952"/>
                    <a:gd name="connsiteX2" fmla="*/ -23 w 1083944"/>
                    <a:gd name="connsiteY2" fmla="*/ 2430 h 4952"/>
                    <a:gd name="connsiteX3" fmla="*/ 541949 w 1083944"/>
                    <a:gd name="connsiteY3" fmla="*/ -46 h 4952"/>
                    <a:gd name="connsiteX4" fmla="*/ 1083922 w 1083944"/>
                    <a:gd name="connsiteY4" fmla="*/ 2430 h 4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3944" h="4952">
                      <a:moveTo>
                        <a:pt x="1083922" y="2430"/>
                      </a:moveTo>
                      <a:cubicBezTo>
                        <a:pt x="1083922" y="3764"/>
                        <a:pt x="841224" y="4907"/>
                        <a:pt x="541949" y="4907"/>
                      </a:cubicBezTo>
                      <a:cubicBezTo>
                        <a:pt x="242674" y="4907"/>
                        <a:pt x="-23" y="3764"/>
                        <a:pt x="-23" y="2430"/>
                      </a:cubicBezTo>
                      <a:cubicBezTo>
                        <a:pt x="-23" y="1097"/>
                        <a:pt x="242578" y="-46"/>
                        <a:pt x="541949" y="-46"/>
                      </a:cubicBezTo>
                      <a:cubicBezTo>
                        <a:pt x="841320" y="-46"/>
                        <a:pt x="1083922" y="1001"/>
                        <a:pt x="1083922" y="2430"/>
                      </a:cubicBezTo>
                      <a:close/>
                    </a:path>
                  </a:pathLst>
                </a:custGeom>
                <a:solidFill>
                  <a:srgbClr val="FFFFFF"/>
                </a:solidFill>
                <a:ln w="9525" cap="flat">
                  <a:noFill/>
                  <a:prstDash val="solid"/>
                  <a:miter/>
                </a:ln>
              </p:spPr>
              <p:txBody>
                <a:bodyPr rtlCol="0" anchor="ctr"/>
                <a:lstStyle/>
                <a:p>
                  <a:endParaRPr lang="en-US"/>
                </a:p>
              </p:txBody>
            </p:sp>
            <p:sp>
              <p:nvSpPr>
                <p:cNvPr id="220" name="Freeform: Shape 219">
                  <a:extLst>
                    <a:ext uri="{FF2B5EF4-FFF2-40B4-BE49-F238E27FC236}">
                      <a16:creationId xmlns:a16="http://schemas.microsoft.com/office/drawing/2014/main" id="{BDDE62FC-3C7F-4687-872A-8E5EB92EEAD8}"/>
                    </a:ext>
                  </a:extLst>
                </p:cNvPr>
                <p:cNvSpPr/>
                <p:nvPr/>
              </p:nvSpPr>
              <p:spPr>
                <a:xfrm>
                  <a:off x="7918227" y="2799873"/>
                  <a:ext cx="916305" cy="2374963"/>
                </a:xfrm>
                <a:custGeom>
                  <a:avLst/>
                  <a:gdLst>
                    <a:gd name="connsiteX0" fmla="*/ 0 w 916305"/>
                    <a:gd name="connsiteY0" fmla="*/ 0 h 2374963"/>
                    <a:gd name="connsiteX1" fmla="*/ 916305 w 916305"/>
                    <a:gd name="connsiteY1" fmla="*/ 0 h 2374963"/>
                    <a:gd name="connsiteX2" fmla="*/ 916305 w 916305"/>
                    <a:gd name="connsiteY2" fmla="*/ 2374964 h 2374963"/>
                    <a:gd name="connsiteX3" fmla="*/ 0 w 916305"/>
                    <a:gd name="connsiteY3" fmla="*/ 2374964 h 2374963"/>
                  </a:gdLst>
                  <a:ahLst/>
                  <a:cxnLst>
                    <a:cxn ang="0">
                      <a:pos x="connsiteX0" y="connsiteY0"/>
                    </a:cxn>
                    <a:cxn ang="0">
                      <a:pos x="connsiteX1" y="connsiteY1"/>
                    </a:cxn>
                    <a:cxn ang="0">
                      <a:pos x="connsiteX2" y="connsiteY2"/>
                    </a:cxn>
                    <a:cxn ang="0">
                      <a:pos x="connsiteX3" y="connsiteY3"/>
                    </a:cxn>
                  </a:cxnLst>
                  <a:rect l="l" t="t" r="r" b="b"/>
                  <a:pathLst>
                    <a:path w="916305" h="2374963">
                      <a:moveTo>
                        <a:pt x="0" y="0"/>
                      </a:moveTo>
                      <a:lnTo>
                        <a:pt x="916305" y="0"/>
                      </a:lnTo>
                      <a:lnTo>
                        <a:pt x="916305" y="2374964"/>
                      </a:lnTo>
                      <a:lnTo>
                        <a:pt x="0" y="2374964"/>
                      </a:lnTo>
                      <a:close/>
                    </a:path>
                  </a:pathLst>
                </a:custGeom>
                <a:solidFill>
                  <a:srgbClr val="FAFAFA"/>
                </a:solidFill>
                <a:ln w="9525" cap="flat">
                  <a:noFill/>
                  <a:prstDash val="solid"/>
                  <a:miter/>
                </a:ln>
              </p:spPr>
              <p:txBody>
                <a:bodyPr rtlCol="0" anchor="ctr"/>
                <a:lstStyle/>
                <a:p>
                  <a:endParaRPr lang="en-US"/>
                </a:p>
              </p:txBody>
            </p:sp>
            <p:sp>
              <p:nvSpPr>
                <p:cNvPr id="221" name="Freeform: Shape 220">
                  <a:extLst>
                    <a:ext uri="{FF2B5EF4-FFF2-40B4-BE49-F238E27FC236}">
                      <a16:creationId xmlns:a16="http://schemas.microsoft.com/office/drawing/2014/main" id="{96AF5F40-03FA-49C4-9E81-E052513515E3}"/>
                    </a:ext>
                  </a:extLst>
                </p:cNvPr>
                <p:cNvSpPr/>
                <p:nvPr/>
              </p:nvSpPr>
              <p:spPr>
                <a:xfrm>
                  <a:off x="7916417" y="2796539"/>
                  <a:ext cx="921257" cy="2379154"/>
                </a:xfrm>
                <a:custGeom>
                  <a:avLst/>
                  <a:gdLst>
                    <a:gd name="connsiteX0" fmla="*/ 917806 w 921257"/>
                    <a:gd name="connsiteY0" fmla="*/ 2378156 h 2379154"/>
                    <a:gd name="connsiteX1" fmla="*/ 917806 w 921257"/>
                    <a:gd name="connsiteY1" fmla="*/ 2366440 h 2379154"/>
                    <a:gd name="connsiteX2" fmla="*/ 917806 w 921257"/>
                    <a:gd name="connsiteY2" fmla="*/ 2332245 h 2379154"/>
                    <a:gd name="connsiteX3" fmla="*/ 917806 w 921257"/>
                    <a:gd name="connsiteY3" fmla="*/ 2199848 h 2379154"/>
                    <a:gd name="connsiteX4" fmla="*/ 917139 w 921257"/>
                    <a:gd name="connsiteY4" fmla="*/ 1705405 h 2379154"/>
                    <a:gd name="connsiteX5" fmla="*/ 915996 w 921257"/>
                    <a:gd name="connsiteY5" fmla="*/ 3192 h 2379154"/>
                    <a:gd name="connsiteX6" fmla="*/ 918377 w 921257"/>
                    <a:gd name="connsiteY6" fmla="*/ 5574 h 2379154"/>
                    <a:gd name="connsiteX7" fmla="*/ 1691 w 921257"/>
                    <a:gd name="connsiteY7" fmla="*/ 5574 h 2379154"/>
                    <a:gd name="connsiteX8" fmla="*/ 4263 w 921257"/>
                    <a:gd name="connsiteY8" fmla="*/ 3097 h 2379154"/>
                    <a:gd name="connsiteX9" fmla="*/ 3406 w 921257"/>
                    <a:gd name="connsiteY9" fmla="*/ 2378061 h 2379154"/>
                    <a:gd name="connsiteX10" fmla="*/ 1691 w 921257"/>
                    <a:gd name="connsiteY10" fmla="*/ 2376346 h 2379154"/>
                    <a:gd name="connsiteX11" fmla="*/ 672918 w 921257"/>
                    <a:gd name="connsiteY11" fmla="*/ 2377299 h 2379154"/>
                    <a:gd name="connsiteX12" fmla="*/ 854655 w 921257"/>
                    <a:gd name="connsiteY12" fmla="*/ 2377775 h 2379154"/>
                    <a:gd name="connsiteX13" fmla="*/ 902280 w 921257"/>
                    <a:gd name="connsiteY13" fmla="*/ 2377775 h 2379154"/>
                    <a:gd name="connsiteX14" fmla="*/ 918473 w 921257"/>
                    <a:gd name="connsiteY14" fmla="*/ 2377775 h 2379154"/>
                    <a:gd name="connsiteX15" fmla="*/ 902661 w 921257"/>
                    <a:gd name="connsiteY15" fmla="*/ 2377775 h 2379154"/>
                    <a:gd name="connsiteX16" fmla="*/ 855703 w 921257"/>
                    <a:gd name="connsiteY16" fmla="*/ 2377775 h 2379154"/>
                    <a:gd name="connsiteX17" fmla="*/ 674728 w 921257"/>
                    <a:gd name="connsiteY17" fmla="*/ 2378251 h 2379154"/>
                    <a:gd name="connsiteX18" fmla="*/ 2454 w 921257"/>
                    <a:gd name="connsiteY18" fmla="*/ 2379108 h 2379154"/>
                    <a:gd name="connsiteX19" fmla="*/ 739 w 921257"/>
                    <a:gd name="connsiteY19" fmla="*/ 2379108 h 2379154"/>
                    <a:gd name="connsiteX20" fmla="*/ 739 w 921257"/>
                    <a:gd name="connsiteY20" fmla="*/ 2377394 h 2379154"/>
                    <a:gd name="connsiteX21" fmla="*/ -23 w 921257"/>
                    <a:gd name="connsiteY21" fmla="*/ 2430 h 2379154"/>
                    <a:gd name="connsiteX22" fmla="*/ -23 w 921257"/>
                    <a:gd name="connsiteY22" fmla="*/ -46 h 2379154"/>
                    <a:gd name="connsiteX23" fmla="*/ 921235 w 921257"/>
                    <a:gd name="connsiteY23" fmla="*/ -46 h 2379154"/>
                    <a:gd name="connsiteX24" fmla="*/ 921235 w 921257"/>
                    <a:gd name="connsiteY24" fmla="*/ 2335 h 2379154"/>
                    <a:gd name="connsiteX25" fmla="*/ 920092 w 921257"/>
                    <a:gd name="connsiteY25" fmla="*/ 1706167 h 2379154"/>
                    <a:gd name="connsiteX26" fmla="*/ 919425 w 921257"/>
                    <a:gd name="connsiteY26" fmla="*/ 2200134 h 2379154"/>
                    <a:gd name="connsiteX27" fmla="*/ 919425 w 921257"/>
                    <a:gd name="connsiteY27" fmla="*/ 2331960 h 2379154"/>
                    <a:gd name="connsiteX28" fmla="*/ 919425 w 921257"/>
                    <a:gd name="connsiteY28" fmla="*/ 2365869 h 2379154"/>
                    <a:gd name="connsiteX29" fmla="*/ 917806 w 921257"/>
                    <a:gd name="connsiteY29" fmla="*/ 2378156 h 2379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21257" h="2379154">
                      <a:moveTo>
                        <a:pt x="917806" y="2378156"/>
                      </a:moveTo>
                      <a:cubicBezTo>
                        <a:pt x="917806" y="2378156"/>
                        <a:pt x="917806" y="2374155"/>
                        <a:pt x="917806" y="2366440"/>
                      </a:cubicBezTo>
                      <a:cubicBezTo>
                        <a:pt x="917806" y="2358725"/>
                        <a:pt x="917806" y="2347390"/>
                        <a:pt x="917806" y="2332245"/>
                      </a:cubicBezTo>
                      <a:cubicBezTo>
                        <a:pt x="917806" y="2302051"/>
                        <a:pt x="917806" y="2257570"/>
                        <a:pt x="917806" y="2199848"/>
                      </a:cubicBezTo>
                      <a:cubicBezTo>
                        <a:pt x="917806" y="2084500"/>
                        <a:pt x="917806" y="1916479"/>
                        <a:pt x="917139" y="1705405"/>
                      </a:cubicBezTo>
                      <a:cubicBezTo>
                        <a:pt x="917139" y="1283733"/>
                        <a:pt x="916472" y="690230"/>
                        <a:pt x="915996" y="3192"/>
                      </a:cubicBezTo>
                      <a:lnTo>
                        <a:pt x="918377" y="5574"/>
                      </a:lnTo>
                      <a:lnTo>
                        <a:pt x="1691" y="5574"/>
                      </a:lnTo>
                      <a:lnTo>
                        <a:pt x="4263" y="3097"/>
                      </a:lnTo>
                      <a:cubicBezTo>
                        <a:pt x="4263" y="939023"/>
                        <a:pt x="3597" y="1783510"/>
                        <a:pt x="3406" y="2378061"/>
                      </a:cubicBezTo>
                      <a:lnTo>
                        <a:pt x="1691" y="2376346"/>
                      </a:lnTo>
                      <a:lnTo>
                        <a:pt x="672918" y="2377299"/>
                      </a:lnTo>
                      <a:lnTo>
                        <a:pt x="854655" y="2377775"/>
                      </a:lnTo>
                      <a:lnTo>
                        <a:pt x="902280" y="2377775"/>
                      </a:lnTo>
                      <a:lnTo>
                        <a:pt x="918473" y="2377775"/>
                      </a:lnTo>
                      <a:cubicBezTo>
                        <a:pt x="918473" y="2377775"/>
                        <a:pt x="913139" y="2377775"/>
                        <a:pt x="902661" y="2377775"/>
                      </a:cubicBezTo>
                      <a:lnTo>
                        <a:pt x="855703" y="2377775"/>
                      </a:lnTo>
                      <a:lnTo>
                        <a:pt x="674728" y="2378251"/>
                      </a:lnTo>
                      <a:lnTo>
                        <a:pt x="2454" y="2379108"/>
                      </a:lnTo>
                      <a:lnTo>
                        <a:pt x="739" y="2379108"/>
                      </a:lnTo>
                      <a:lnTo>
                        <a:pt x="739" y="2377394"/>
                      </a:lnTo>
                      <a:cubicBezTo>
                        <a:pt x="739" y="1782843"/>
                        <a:pt x="739" y="938357"/>
                        <a:pt x="-23" y="2430"/>
                      </a:cubicBezTo>
                      <a:lnTo>
                        <a:pt x="-23" y="-46"/>
                      </a:lnTo>
                      <a:lnTo>
                        <a:pt x="921235" y="-46"/>
                      </a:lnTo>
                      <a:lnTo>
                        <a:pt x="921235" y="2335"/>
                      </a:lnTo>
                      <a:cubicBezTo>
                        <a:pt x="921235" y="690040"/>
                        <a:pt x="920378" y="1284019"/>
                        <a:pt x="920092" y="1706167"/>
                      </a:cubicBezTo>
                      <a:cubicBezTo>
                        <a:pt x="920092" y="1916955"/>
                        <a:pt x="920092" y="2084881"/>
                        <a:pt x="919425" y="2200134"/>
                      </a:cubicBezTo>
                      <a:cubicBezTo>
                        <a:pt x="919425" y="2257284"/>
                        <a:pt x="919425" y="2301956"/>
                        <a:pt x="919425" y="2331960"/>
                      </a:cubicBezTo>
                      <a:cubicBezTo>
                        <a:pt x="919425" y="2346914"/>
                        <a:pt x="919425" y="2358249"/>
                        <a:pt x="919425" y="2365869"/>
                      </a:cubicBezTo>
                      <a:cubicBezTo>
                        <a:pt x="919425" y="2373489"/>
                        <a:pt x="917806" y="2378156"/>
                        <a:pt x="917806" y="2378156"/>
                      </a:cubicBezTo>
                      <a:close/>
                    </a:path>
                  </a:pathLst>
                </a:custGeom>
                <a:solidFill>
                  <a:srgbClr val="263238"/>
                </a:solidFill>
                <a:ln w="9525" cap="flat">
                  <a:noFill/>
                  <a:prstDash val="solid"/>
                  <a:miter/>
                </a:ln>
              </p:spPr>
              <p:txBody>
                <a:bodyPr rtlCol="0" anchor="ctr"/>
                <a:lstStyle/>
                <a:p>
                  <a:endParaRPr lang="en-US"/>
                </a:p>
              </p:txBody>
            </p:sp>
            <p:sp>
              <p:nvSpPr>
                <p:cNvPr id="222" name="Freeform: Shape 221">
                  <a:extLst>
                    <a:ext uri="{FF2B5EF4-FFF2-40B4-BE49-F238E27FC236}">
                      <a16:creationId xmlns:a16="http://schemas.microsoft.com/office/drawing/2014/main" id="{9F5C38CC-3D0E-4395-9CD9-B2A45651D6C9}"/>
                    </a:ext>
                  </a:extLst>
                </p:cNvPr>
                <p:cNvSpPr/>
                <p:nvPr/>
              </p:nvSpPr>
              <p:spPr>
                <a:xfrm>
                  <a:off x="8906160" y="2801873"/>
                  <a:ext cx="293274" cy="1525238"/>
                </a:xfrm>
                <a:custGeom>
                  <a:avLst/>
                  <a:gdLst>
                    <a:gd name="connsiteX0" fmla="*/ 289179 w 293274"/>
                    <a:gd name="connsiteY0" fmla="*/ 1525238 h 1525238"/>
                    <a:gd name="connsiteX1" fmla="*/ 0 w 293274"/>
                    <a:gd name="connsiteY1" fmla="*/ 1525238 h 1525238"/>
                    <a:gd name="connsiteX2" fmla="*/ 0 w 293274"/>
                    <a:gd name="connsiteY2" fmla="*/ 0 h 1525238"/>
                    <a:gd name="connsiteX3" fmla="*/ 293275 w 293274"/>
                    <a:gd name="connsiteY3" fmla="*/ 0 h 1525238"/>
                    <a:gd name="connsiteX4" fmla="*/ 289179 w 293274"/>
                    <a:gd name="connsiteY4" fmla="*/ 1525238 h 1525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274" h="1525238">
                      <a:moveTo>
                        <a:pt x="289179" y="1525238"/>
                      </a:moveTo>
                      <a:lnTo>
                        <a:pt x="0" y="1525238"/>
                      </a:lnTo>
                      <a:lnTo>
                        <a:pt x="0" y="0"/>
                      </a:lnTo>
                      <a:lnTo>
                        <a:pt x="293275" y="0"/>
                      </a:lnTo>
                      <a:lnTo>
                        <a:pt x="289179" y="1525238"/>
                      </a:lnTo>
                      <a:close/>
                    </a:path>
                  </a:pathLst>
                </a:custGeom>
                <a:solidFill>
                  <a:srgbClr val="FAFAFA"/>
                </a:solid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9ADF32EF-9048-4725-AB93-83C2A50480BD}"/>
                    </a:ext>
                  </a:extLst>
                </p:cNvPr>
                <p:cNvSpPr/>
                <p:nvPr/>
              </p:nvSpPr>
              <p:spPr>
                <a:xfrm>
                  <a:off x="8903778" y="2798634"/>
                  <a:ext cx="298132" cy="1528953"/>
                </a:xfrm>
                <a:custGeom>
                  <a:avLst/>
                  <a:gdLst>
                    <a:gd name="connsiteX0" fmla="*/ 291537 w 298132"/>
                    <a:gd name="connsiteY0" fmla="*/ 1528431 h 1528953"/>
                    <a:gd name="connsiteX1" fmla="*/ 291537 w 298132"/>
                    <a:gd name="connsiteY1" fmla="*/ 1520620 h 1528953"/>
                    <a:gd name="connsiteX2" fmla="*/ 291537 w 298132"/>
                    <a:gd name="connsiteY2" fmla="*/ 1498046 h 1528953"/>
                    <a:gd name="connsiteX3" fmla="*/ 291537 w 298132"/>
                    <a:gd name="connsiteY3" fmla="*/ 1411273 h 1528953"/>
                    <a:gd name="connsiteX4" fmla="*/ 291537 w 298132"/>
                    <a:gd name="connsiteY4" fmla="*/ 1089519 h 1528953"/>
                    <a:gd name="connsiteX5" fmla="*/ 293347 w 298132"/>
                    <a:gd name="connsiteY5" fmla="*/ 3668 h 1528953"/>
                    <a:gd name="connsiteX6" fmla="*/ 295823 w 298132"/>
                    <a:gd name="connsiteY6" fmla="*/ 6145 h 1528953"/>
                    <a:gd name="connsiteX7" fmla="*/ 2454 w 298132"/>
                    <a:gd name="connsiteY7" fmla="*/ 6145 h 1528953"/>
                    <a:gd name="connsiteX8" fmla="*/ 4930 w 298132"/>
                    <a:gd name="connsiteY8" fmla="*/ 3668 h 1528953"/>
                    <a:gd name="connsiteX9" fmla="*/ 3787 w 298132"/>
                    <a:gd name="connsiteY9" fmla="*/ 1528812 h 1528953"/>
                    <a:gd name="connsiteX10" fmla="*/ 2454 w 298132"/>
                    <a:gd name="connsiteY10" fmla="*/ 1527478 h 1528953"/>
                    <a:gd name="connsiteX11" fmla="*/ 215814 w 298132"/>
                    <a:gd name="connsiteY11" fmla="*/ 1528240 h 1528953"/>
                    <a:gd name="connsiteX12" fmla="*/ 272202 w 298132"/>
                    <a:gd name="connsiteY12" fmla="*/ 1528240 h 1528953"/>
                    <a:gd name="connsiteX13" fmla="*/ 286775 w 298132"/>
                    <a:gd name="connsiteY13" fmla="*/ 1528240 h 1528953"/>
                    <a:gd name="connsiteX14" fmla="*/ 291728 w 298132"/>
                    <a:gd name="connsiteY14" fmla="*/ 1528240 h 1528953"/>
                    <a:gd name="connsiteX15" fmla="*/ 286965 w 298132"/>
                    <a:gd name="connsiteY15" fmla="*/ 1528240 h 1528953"/>
                    <a:gd name="connsiteX16" fmla="*/ 272678 w 298132"/>
                    <a:gd name="connsiteY16" fmla="*/ 1528240 h 1528953"/>
                    <a:gd name="connsiteX17" fmla="*/ 216575 w 298132"/>
                    <a:gd name="connsiteY17" fmla="*/ 1528240 h 1528953"/>
                    <a:gd name="connsiteX18" fmla="*/ 2454 w 298132"/>
                    <a:gd name="connsiteY18" fmla="*/ 1528907 h 1528953"/>
                    <a:gd name="connsiteX19" fmla="*/ 1120 w 298132"/>
                    <a:gd name="connsiteY19" fmla="*/ 1528907 h 1528953"/>
                    <a:gd name="connsiteX20" fmla="*/ 1120 w 298132"/>
                    <a:gd name="connsiteY20" fmla="*/ 1527573 h 1528953"/>
                    <a:gd name="connsiteX21" fmla="*/ -23 w 298132"/>
                    <a:gd name="connsiteY21" fmla="*/ 2430 h 1528953"/>
                    <a:gd name="connsiteX22" fmla="*/ -23 w 298132"/>
                    <a:gd name="connsiteY22" fmla="*/ -46 h 1528953"/>
                    <a:gd name="connsiteX23" fmla="*/ 298109 w 298132"/>
                    <a:gd name="connsiteY23" fmla="*/ -46 h 1528953"/>
                    <a:gd name="connsiteX24" fmla="*/ 298109 w 298132"/>
                    <a:gd name="connsiteY24" fmla="*/ 3573 h 1528953"/>
                    <a:gd name="connsiteX25" fmla="*/ 294204 w 298132"/>
                    <a:gd name="connsiteY25" fmla="*/ 1091614 h 1528953"/>
                    <a:gd name="connsiteX26" fmla="*/ 292585 w 298132"/>
                    <a:gd name="connsiteY26" fmla="*/ 1412797 h 1528953"/>
                    <a:gd name="connsiteX27" fmla="*/ 292014 w 298132"/>
                    <a:gd name="connsiteY27" fmla="*/ 1499094 h 1528953"/>
                    <a:gd name="connsiteX28" fmla="*/ 292014 w 298132"/>
                    <a:gd name="connsiteY28" fmla="*/ 1521287 h 1528953"/>
                    <a:gd name="connsiteX29" fmla="*/ 291537 w 298132"/>
                    <a:gd name="connsiteY29" fmla="*/ 1528431 h 1528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98132" h="1528953">
                      <a:moveTo>
                        <a:pt x="291537" y="1528431"/>
                      </a:moveTo>
                      <a:cubicBezTo>
                        <a:pt x="291537" y="1528431"/>
                        <a:pt x="291537" y="1525764"/>
                        <a:pt x="291537" y="1520620"/>
                      </a:cubicBezTo>
                      <a:cubicBezTo>
                        <a:pt x="291537" y="1515477"/>
                        <a:pt x="291537" y="1507952"/>
                        <a:pt x="291537" y="1498046"/>
                      </a:cubicBezTo>
                      <a:cubicBezTo>
                        <a:pt x="291537" y="1478139"/>
                        <a:pt x="291537" y="1448992"/>
                        <a:pt x="291537" y="1411273"/>
                      </a:cubicBezTo>
                      <a:cubicBezTo>
                        <a:pt x="291537" y="1335645"/>
                        <a:pt x="291537" y="1226107"/>
                        <a:pt x="291537" y="1089519"/>
                      </a:cubicBezTo>
                      <a:cubicBezTo>
                        <a:pt x="292014" y="816532"/>
                        <a:pt x="292681" y="435627"/>
                        <a:pt x="293347" y="3668"/>
                      </a:cubicBezTo>
                      <a:lnTo>
                        <a:pt x="295823" y="6145"/>
                      </a:lnTo>
                      <a:lnTo>
                        <a:pt x="2454" y="6145"/>
                      </a:lnTo>
                      <a:lnTo>
                        <a:pt x="4930" y="3668"/>
                      </a:lnTo>
                      <a:cubicBezTo>
                        <a:pt x="4930" y="645463"/>
                        <a:pt x="4073" y="1209153"/>
                        <a:pt x="3787" y="1528812"/>
                      </a:cubicBezTo>
                      <a:lnTo>
                        <a:pt x="2454" y="1527478"/>
                      </a:lnTo>
                      <a:lnTo>
                        <a:pt x="215814" y="1528240"/>
                      </a:lnTo>
                      <a:lnTo>
                        <a:pt x="272202" y="1528240"/>
                      </a:lnTo>
                      <a:lnTo>
                        <a:pt x="286775" y="1528240"/>
                      </a:lnTo>
                      <a:lnTo>
                        <a:pt x="291728" y="1528240"/>
                      </a:lnTo>
                      <a:lnTo>
                        <a:pt x="286965" y="1528240"/>
                      </a:lnTo>
                      <a:lnTo>
                        <a:pt x="272678" y="1528240"/>
                      </a:lnTo>
                      <a:lnTo>
                        <a:pt x="216575" y="1528240"/>
                      </a:lnTo>
                      <a:lnTo>
                        <a:pt x="2454" y="1528907"/>
                      </a:lnTo>
                      <a:lnTo>
                        <a:pt x="1120" y="1528907"/>
                      </a:lnTo>
                      <a:lnTo>
                        <a:pt x="1120" y="1527573"/>
                      </a:lnTo>
                      <a:cubicBezTo>
                        <a:pt x="1120" y="1207914"/>
                        <a:pt x="453" y="644225"/>
                        <a:pt x="-23" y="2430"/>
                      </a:cubicBezTo>
                      <a:lnTo>
                        <a:pt x="-23" y="-46"/>
                      </a:lnTo>
                      <a:lnTo>
                        <a:pt x="298109" y="-46"/>
                      </a:lnTo>
                      <a:lnTo>
                        <a:pt x="298109" y="3573"/>
                      </a:lnTo>
                      <a:cubicBezTo>
                        <a:pt x="296586" y="436675"/>
                        <a:pt x="295157" y="818247"/>
                        <a:pt x="294204" y="1091614"/>
                      </a:cubicBezTo>
                      <a:cubicBezTo>
                        <a:pt x="293538" y="1228012"/>
                        <a:pt x="292966" y="1337359"/>
                        <a:pt x="292585" y="1412797"/>
                      </a:cubicBezTo>
                      <a:cubicBezTo>
                        <a:pt x="292585" y="1450230"/>
                        <a:pt x="292585" y="1479472"/>
                        <a:pt x="292014" y="1499094"/>
                      </a:cubicBezTo>
                      <a:cubicBezTo>
                        <a:pt x="292014" y="1508619"/>
                        <a:pt x="292014" y="1516239"/>
                        <a:pt x="292014" y="1521287"/>
                      </a:cubicBezTo>
                      <a:cubicBezTo>
                        <a:pt x="292014" y="1526335"/>
                        <a:pt x="291537" y="1528431"/>
                        <a:pt x="291537" y="1528431"/>
                      </a:cubicBezTo>
                      <a:close/>
                    </a:path>
                  </a:pathLst>
                </a:custGeom>
                <a:solidFill>
                  <a:srgbClr val="263238"/>
                </a:solid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0ACB0DFF-3837-4FCB-9A9F-77EDD1202DF6}"/>
                    </a:ext>
                  </a:extLst>
                </p:cNvPr>
                <p:cNvSpPr/>
                <p:nvPr/>
              </p:nvSpPr>
              <p:spPr>
                <a:xfrm>
                  <a:off x="8685846" y="3637187"/>
                  <a:ext cx="214693" cy="119017"/>
                </a:xfrm>
                <a:custGeom>
                  <a:avLst/>
                  <a:gdLst>
                    <a:gd name="connsiteX0" fmla="*/ 21790 w 214693"/>
                    <a:gd name="connsiteY0" fmla="*/ 935 h 119017"/>
                    <a:gd name="connsiteX1" fmla="*/ 57318 w 214693"/>
                    <a:gd name="connsiteY1" fmla="*/ 4173 h 119017"/>
                    <a:gd name="connsiteX2" fmla="*/ 138471 w 214693"/>
                    <a:gd name="connsiteY2" fmla="*/ -18 h 119017"/>
                    <a:gd name="connsiteX3" fmla="*/ 214671 w 214693"/>
                    <a:gd name="connsiteY3" fmla="*/ 4173 h 119017"/>
                    <a:gd name="connsiteX4" fmla="*/ 185143 w 214693"/>
                    <a:gd name="connsiteY4" fmla="*/ 17508 h 119017"/>
                    <a:gd name="connsiteX5" fmla="*/ 146091 w 214693"/>
                    <a:gd name="connsiteY5" fmla="*/ 18080 h 119017"/>
                    <a:gd name="connsiteX6" fmla="*/ 136566 w 214693"/>
                    <a:gd name="connsiteY6" fmla="*/ 17604 h 119017"/>
                    <a:gd name="connsiteX7" fmla="*/ 157997 w 214693"/>
                    <a:gd name="connsiteY7" fmla="*/ 33034 h 119017"/>
                    <a:gd name="connsiteX8" fmla="*/ 151901 w 214693"/>
                    <a:gd name="connsiteY8" fmla="*/ 102472 h 119017"/>
                    <a:gd name="connsiteX9" fmla="*/ 142375 w 214693"/>
                    <a:gd name="connsiteY9" fmla="*/ 101615 h 119017"/>
                    <a:gd name="connsiteX10" fmla="*/ 141709 w 214693"/>
                    <a:gd name="connsiteY10" fmla="*/ 100662 h 119017"/>
                    <a:gd name="connsiteX11" fmla="*/ 139709 w 214693"/>
                    <a:gd name="connsiteY11" fmla="*/ 80564 h 119017"/>
                    <a:gd name="connsiteX12" fmla="*/ 130184 w 214693"/>
                    <a:gd name="connsiteY12" fmla="*/ 111044 h 119017"/>
                    <a:gd name="connsiteX13" fmla="*/ 115230 w 214693"/>
                    <a:gd name="connsiteY13" fmla="*/ 108472 h 119017"/>
                    <a:gd name="connsiteX14" fmla="*/ 114087 w 214693"/>
                    <a:gd name="connsiteY14" fmla="*/ 93423 h 119017"/>
                    <a:gd name="connsiteX15" fmla="*/ 111515 w 214693"/>
                    <a:gd name="connsiteY15" fmla="*/ 66372 h 119017"/>
                    <a:gd name="connsiteX16" fmla="*/ 90655 w 214693"/>
                    <a:gd name="connsiteY16" fmla="*/ 44464 h 119017"/>
                    <a:gd name="connsiteX17" fmla="*/ 65700 w 214693"/>
                    <a:gd name="connsiteY17" fmla="*/ 52751 h 119017"/>
                    <a:gd name="connsiteX18" fmla="*/ 78940 w 214693"/>
                    <a:gd name="connsiteY18" fmla="*/ 82850 h 119017"/>
                    <a:gd name="connsiteX19" fmla="*/ 89131 w 214693"/>
                    <a:gd name="connsiteY19" fmla="*/ 112473 h 119017"/>
                    <a:gd name="connsiteX20" fmla="*/ 75892 w 214693"/>
                    <a:gd name="connsiteY20" fmla="*/ 114473 h 119017"/>
                    <a:gd name="connsiteX21" fmla="*/ 58270 w 214693"/>
                    <a:gd name="connsiteY21" fmla="*/ 91613 h 119017"/>
                    <a:gd name="connsiteX22" fmla="*/ -23 w 214693"/>
                    <a:gd name="connsiteY22" fmla="*/ 40083 h 119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4693" h="119017">
                      <a:moveTo>
                        <a:pt x="21790" y="935"/>
                      </a:moveTo>
                      <a:cubicBezTo>
                        <a:pt x="21790" y="268"/>
                        <a:pt x="31315" y="3221"/>
                        <a:pt x="57318" y="4173"/>
                      </a:cubicBezTo>
                      <a:cubicBezTo>
                        <a:pt x="83321" y="5126"/>
                        <a:pt x="132375" y="-494"/>
                        <a:pt x="138471" y="-18"/>
                      </a:cubicBezTo>
                      <a:cubicBezTo>
                        <a:pt x="144566" y="459"/>
                        <a:pt x="214671" y="4173"/>
                        <a:pt x="214671" y="4173"/>
                      </a:cubicBezTo>
                      <a:cubicBezTo>
                        <a:pt x="214671" y="4173"/>
                        <a:pt x="198383" y="19223"/>
                        <a:pt x="185143" y="17508"/>
                      </a:cubicBezTo>
                      <a:cubicBezTo>
                        <a:pt x="172130" y="16677"/>
                        <a:pt x="159073" y="16868"/>
                        <a:pt x="146091" y="18080"/>
                      </a:cubicBezTo>
                      <a:lnTo>
                        <a:pt x="136566" y="17604"/>
                      </a:lnTo>
                      <a:lnTo>
                        <a:pt x="157997" y="33034"/>
                      </a:lnTo>
                      <a:lnTo>
                        <a:pt x="151901" y="102472"/>
                      </a:lnTo>
                      <a:cubicBezTo>
                        <a:pt x="149034" y="104866"/>
                        <a:pt x="144769" y="104482"/>
                        <a:pt x="142375" y="101615"/>
                      </a:cubicBezTo>
                      <a:cubicBezTo>
                        <a:pt x="142126" y="101317"/>
                        <a:pt x="141903" y="100998"/>
                        <a:pt x="141709" y="100662"/>
                      </a:cubicBezTo>
                      <a:cubicBezTo>
                        <a:pt x="139028" y="94318"/>
                        <a:pt x="138331" y="87311"/>
                        <a:pt x="139709" y="80564"/>
                      </a:cubicBezTo>
                      <a:lnTo>
                        <a:pt x="130184" y="111044"/>
                      </a:lnTo>
                      <a:cubicBezTo>
                        <a:pt x="130184" y="111044"/>
                        <a:pt x="120659" y="114854"/>
                        <a:pt x="115230" y="108472"/>
                      </a:cubicBezTo>
                      <a:cubicBezTo>
                        <a:pt x="112325" y="103973"/>
                        <a:pt x="111895" y="98309"/>
                        <a:pt x="114087" y="93423"/>
                      </a:cubicBezTo>
                      <a:lnTo>
                        <a:pt x="111515" y="66372"/>
                      </a:lnTo>
                      <a:lnTo>
                        <a:pt x="90655" y="44464"/>
                      </a:lnTo>
                      <a:lnTo>
                        <a:pt x="65700" y="52751"/>
                      </a:lnTo>
                      <a:lnTo>
                        <a:pt x="78940" y="82850"/>
                      </a:lnTo>
                      <a:cubicBezTo>
                        <a:pt x="78940" y="82850"/>
                        <a:pt x="92084" y="109901"/>
                        <a:pt x="89131" y="112473"/>
                      </a:cubicBezTo>
                      <a:cubicBezTo>
                        <a:pt x="86178" y="115044"/>
                        <a:pt x="83321" y="124474"/>
                        <a:pt x="75892" y="114473"/>
                      </a:cubicBezTo>
                      <a:cubicBezTo>
                        <a:pt x="68462" y="104472"/>
                        <a:pt x="66367" y="95423"/>
                        <a:pt x="58270" y="91613"/>
                      </a:cubicBezTo>
                      <a:cubicBezTo>
                        <a:pt x="50174" y="87803"/>
                        <a:pt x="7311" y="61419"/>
                        <a:pt x="-23" y="40083"/>
                      </a:cubicBezTo>
                      <a:close/>
                    </a:path>
                  </a:pathLst>
                </a:custGeom>
                <a:solidFill>
                  <a:srgbClr val="FFBF9D"/>
                </a:solidFill>
                <a:ln w="9525" cap="flat">
                  <a:noFill/>
                  <a:prstDash val="solid"/>
                  <a:miter/>
                </a:ln>
              </p:spPr>
              <p:txBody>
                <a:bodyPr rtlCol="0" anchor="ctr"/>
                <a:lstStyle/>
                <a:p>
                  <a:endParaRPr lang="en-US"/>
                </a:p>
              </p:txBody>
            </p:sp>
            <p:sp>
              <p:nvSpPr>
                <p:cNvPr id="225" name="Freeform: Shape 224">
                  <a:extLst>
                    <a:ext uri="{FF2B5EF4-FFF2-40B4-BE49-F238E27FC236}">
                      <a16:creationId xmlns:a16="http://schemas.microsoft.com/office/drawing/2014/main" id="{C9D551FA-C3E2-4AD1-AD4E-858FD639DB83}"/>
                    </a:ext>
                  </a:extLst>
                </p:cNvPr>
                <p:cNvSpPr/>
                <p:nvPr/>
              </p:nvSpPr>
              <p:spPr>
                <a:xfrm>
                  <a:off x="8241791" y="3406996"/>
                  <a:ext cx="481488" cy="302609"/>
                </a:xfrm>
                <a:custGeom>
                  <a:avLst/>
                  <a:gdLst>
                    <a:gd name="connsiteX0" fmla="*/ 9502 w 481488"/>
                    <a:gd name="connsiteY0" fmla="*/ -46 h 302609"/>
                    <a:gd name="connsiteX1" fmla="*/ 44745 w 481488"/>
                    <a:gd name="connsiteY1" fmla="*/ 25100 h 302609"/>
                    <a:gd name="connsiteX2" fmla="*/ 214766 w 481488"/>
                    <a:gd name="connsiteY2" fmla="*/ 145781 h 302609"/>
                    <a:gd name="connsiteX3" fmla="*/ 404027 w 481488"/>
                    <a:gd name="connsiteY3" fmla="*/ 200169 h 302609"/>
                    <a:gd name="connsiteX4" fmla="*/ 481466 w 481488"/>
                    <a:gd name="connsiteY4" fmla="*/ 231983 h 302609"/>
                    <a:gd name="connsiteX5" fmla="*/ 457463 w 481488"/>
                    <a:gd name="connsiteY5" fmla="*/ 302563 h 302609"/>
                    <a:gd name="connsiteX6" fmla="*/ 380596 w 481488"/>
                    <a:gd name="connsiteY6" fmla="*/ 284942 h 302609"/>
                    <a:gd name="connsiteX7" fmla="*/ 236959 w 481488"/>
                    <a:gd name="connsiteY7" fmla="*/ 269797 h 302609"/>
                    <a:gd name="connsiteX8" fmla="*/ 152472 w 481488"/>
                    <a:gd name="connsiteY8" fmla="*/ 245889 h 302609"/>
                    <a:gd name="connsiteX9" fmla="*/ 44745 w 481488"/>
                    <a:gd name="connsiteY9" fmla="*/ 184072 h 302609"/>
                    <a:gd name="connsiteX10" fmla="*/ -23 w 481488"/>
                    <a:gd name="connsiteY10" fmla="*/ 55580 h 302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1488" h="302609">
                      <a:moveTo>
                        <a:pt x="9502" y="-46"/>
                      </a:moveTo>
                      <a:cubicBezTo>
                        <a:pt x="22371" y="6641"/>
                        <a:pt x="34235" y="15106"/>
                        <a:pt x="44745" y="25100"/>
                      </a:cubicBezTo>
                      <a:cubicBezTo>
                        <a:pt x="56079" y="37673"/>
                        <a:pt x="214766" y="145781"/>
                        <a:pt x="214766" y="145781"/>
                      </a:cubicBezTo>
                      <a:lnTo>
                        <a:pt x="404027" y="200169"/>
                      </a:lnTo>
                      <a:lnTo>
                        <a:pt x="481466" y="231983"/>
                      </a:lnTo>
                      <a:lnTo>
                        <a:pt x="457463" y="302563"/>
                      </a:lnTo>
                      <a:lnTo>
                        <a:pt x="380596" y="284942"/>
                      </a:lnTo>
                      <a:cubicBezTo>
                        <a:pt x="380596" y="284942"/>
                        <a:pt x="291156" y="274845"/>
                        <a:pt x="236959" y="269797"/>
                      </a:cubicBezTo>
                      <a:cubicBezTo>
                        <a:pt x="207417" y="267927"/>
                        <a:pt x="178614" y="259776"/>
                        <a:pt x="152472" y="245889"/>
                      </a:cubicBezTo>
                      <a:lnTo>
                        <a:pt x="44745" y="184072"/>
                      </a:lnTo>
                      <a:lnTo>
                        <a:pt x="-23" y="55580"/>
                      </a:lnTo>
                      <a:close/>
                    </a:path>
                  </a:pathLst>
                </a:custGeom>
                <a:solidFill>
                  <a:schemeClr val="accent3"/>
                </a:solidFill>
                <a:ln w="9525" cap="flat">
                  <a:noFill/>
                  <a:prstDash val="solid"/>
                  <a:miter/>
                </a:ln>
              </p:spPr>
              <p:txBody>
                <a:bodyPr rtlCol="0" anchor="ctr"/>
                <a:lstStyle/>
                <a:p>
                  <a:endParaRPr lang="en-US"/>
                </a:p>
              </p:txBody>
            </p:sp>
            <p:sp>
              <p:nvSpPr>
                <p:cNvPr id="226" name="Freeform: Shape 225">
                  <a:extLst>
                    <a:ext uri="{FF2B5EF4-FFF2-40B4-BE49-F238E27FC236}">
                      <a16:creationId xmlns:a16="http://schemas.microsoft.com/office/drawing/2014/main" id="{9483363B-A621-4A84-9D6F-21F48DD4BF28}"/>
                    </a:ext>
                  </a:extLst>
                </p:cNvPr>
                <p:cNvSpPr/>
                <p:nvPr/>
              </p:nvSpPr>
              <p:spPr>
                <a:xfrm>
                  <a:off x="7867554" y="4233195"/>
                  <a:ext cx="689800" cy="281654"/>
                </a:xfrm>
                <a:custGeom>
                  <a:avLst/>
                  <a:gdLst>
                    <a:gd name="connsiteX0" fmla="*/ 689800 w 689800"/>
                    <a:gd name="connsiteY0" fmla="*/ 8668 h 281654"/>
                    <a:gd name="connsiteX1" fmla="*/ 577310 w 689800"/>
                    <a:gd name="connsiteY1" fmla="*/ 281654 h 281654"/>
                    <a:gd name="connsiteX2" fmla="*/ 0 w 689800"/>
                    <a:gd name="connsiteY2" fmla="*/ 281654 h 281654"/>
                    <a:gd name="connsiteX3" fmla="*/ 0 w 689800"/>
                    <a:gd name="connsiteY3" fmla="*/ 8668 h 281654"/>
                    <a:gd name="connsiteX4" fmla="*/ 684752 w 689800"/>
                    <a:gd name="connsiteY4" fmla="*/ 0 h 2816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9800" h="281654">
                      <a:moveTo>
                        <a:pt x="689800" y="8668"/>
                      </a:moveTo>
                      <a:lnTo>
                        <a:pt x="577310" y="281654"/>
                      </a:lnTo>
                      <a:lnTo>
                        <a:pt x="0" y="281654"/>
                      </a:lnTo>
                      <a:lnTo>
                        <a:pt x="0" y="8668"/>
                      </a:lnTo>
                      <a:lnTo>
                        <a:pt x="684752" y="0"/>
                      </a:lnTo>
                    </a:path>
                  </a:pathLst>
                </a:custGeom>
                <a:solidFill>
                  <a:srgbClr val="E0E0E0"/>
                </a:solidFill>
                <a:ln w="9525" cap="flat">
                  <a:noFill/>
                  <a:prstDash val="solid"/>
                  <a:miter/>
                </a:ln>
              </p:spPr>
              <p:txBody>
                <a:bodyPr rtlCol="0" anchor="ctr"/>
                <a:lstStyle/>
                <a:p>
                  <a:endParaRPr lang="en-US"/>
                </a:p>
              </p:txBody>
            </p:sp>
            <p:sp>
              <p:nvSpPr>
                <p:cNvPr id="227" name="Freeform: Shape 226">
                  <a:extLst>
                    <a:ext uri="{FF2B5EF4-FFF2-40B4-BE49-F238E27FC236}">
                      <a16:creationId xmlns:a16="http://schemas.microsoft.com/office/drawing/2014/main" id="{FEE8CC62-27FB-4D1D-BE85-6135CC2CA517}"/>
                    </a:ext>
                  </a:extLst>
                </p:cNvPr>
                <p:cNvSpPr/>
                <p:nvPr/>
              </p:nvSpPr>
              <p:spPr>
                <a:xfrm>
                  <a:off x="8054054" y="3827716"/>
                  <a:ext cx="780668" cy="590550"/>
                </a:xfrm>
                <a:custGeom>
                  <a:avLst/>
                  <a:gdLst>
                    <a:gd name="connsiteX0" fmla="*/ -23 w 780668"/>
                    <a:gd name="connsiteY0" fmla="*/ 108634 h 590550"/>
                    <a:gd name="connsiteX1" fmla="*/ 130184 w 780668"/>
                    <a:gd name="connsiteY1" fmla="*/ 235507 h 590550"/>
                    <a:gd name="connsiteX2" fmla="*/ 570333 w 780668"/>
                    <a:gd name="connsiteY2" fmla="*/ 249223 h 590550"/>
                    <a:gd name="connsiteX3" fmla="*/ 619768 w 780668"/>
                    <a:gd name="connsiteY3" fmla="*/ 590504 h 590550"/>
                    <a:gd name="connsiteX4" fmla="*/ 780646 w 780668"/>
                    <a:gd name="connsiteY4" fmla="*/ 568406 h 590550"/>
                    <a:gd name="connsiteX5" fmla="*/ 705112 w 780668"/>
                    <a:gd name="connsiteY5" fmla="*/ 134447 h 590550"/>
                    <a:gd name="connsiteX6" fmla="*/ 638437 w 780668"/>
                    <a:gd name="connsiteY6" fmla="*/ 57104 h 590550"/>
                    <a:gd name="connsiteX7" fmla="*/ 283536 w 780668"/>
                    <a:gd name="connsiteY7" fmla="*/ 38054 h 590550"/>
                    <a:gd name="connsiteX8" fmla="*/ 232768 w 780668"/>
                    <a:gd name="connsiteY8" fmla="*/ -46 h 590550"/>
                    <a:gd name="connsiteX9" fmla="*/ 16455 w 780668"/>
                    <a:gd name="connsiteY9" fmla="*/ 80249 h 59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0668" h="590550">
                      <a:moveTo>
                        <a:pt x="-23" y="108634"/>
                      </a:moveTo>
                      <a:cubicBezTo>
                        <a:pt x="19973" y="169702"/>
                        <a:pt x="68618" y="217101"/>
                        <a:pt x="130184" y="235507"/>
                      </a:cubicBezTo>
                      <a:cubicBezTo>
                        <a:pt x="234387" y="266463"/>
                        <a:pt x="570333" y="249223"/>
                        <a:pt x="570333" y="249223"/>
                      </a:cubicBezTo>
                      <a:lnTo>
                        <a:pt x="619768" y="590504"/>
                      </a:lnTo>
                      <a:lnTo>
                        <a:pt x="780646" y="568406"/>
                      </a:lnTo>
                      <a:cubicBezTo>
                        <a:pt x="780646" y="568406"/>
                        <a:pt x="704446" y="163498"/>
                        <a:pt x="705112" y="134447"/>
                      </a:cubicBezTo>
                      <a:cubicBezTo>
                        <a:pt x="705779" y="89108"/>
                        <a:pt x="686062" y="57008"/>
                        <a:pt x="638437" y="57104"/>
                      </a:cubicBezTo>
                      <a:cubicBezTo>
                        <a:pt x="609386" y="57104"/>
                        <a:pt x="283536" y="38054"/>
                        <a:pt x="283536" y="38054"/>
                      </a:cubicBezTo>
                      <a:lnTo>
                        <a:pt x="232768" y="-46"/>
                      </a:lnTo>
                      <a:lnTo>
                        <a:pt x="16455" y="80249"/>
                      </a:lnTo>
                      <a:close/>
                    </a:path>
                  </a:pathLst>
                </a:custGeom>
                <a:solidFill>
                  <a:srgbClr val="263238"/>
                </a:solidFill>
                <a:ln w="9525" cap="flat">
                  <a:noFill/>
                  <a:prstDash val="solid"/>
                  <a:miter/>
                </a:ln>
              </p:spPr>
              <p:txBody>
                <a:bodyPr rtlCol="0" anchor="ctr"/>
                <a:lstStyle/>
                <a:p>
                  <a:endParaRPr lang="en-US"/>
                </a:p>
              </p:txBody>
            </p:sp>
            <p:sp>
              <p:nvSpPr>
                <p:cNvPr id="228" name="Freeform: Shape 227">
                  <a:extLst>
                    <a:ext uri="{FF2B5EF4-FFF2-40B4-BE49-F238E27FC236}">
                      <a16:creationId xmlns:a16="http://schemas.microsoft.com/office/drawing/2014/main" id="{D605AAD5-3923-4891-B31C-81C971338A5C}"/>
                    </a:ext>
                  </a:extLst>
                </p:cNvPr>
                <p:cNvSpPr/>
                <p:nvPr/>
              </p:nvSpPr>
              <p:spPr>
                <a:xfrm>
                  <a:off x="8004237" y="4040694"/>
                  <a:ext cx="576738" cy="139350"/>
                </a:xfrm>
                <a:custGeom>
                  <a:avLst/>
                  <a:gdLst>
                    <a:gd name="connsiteX0" fmla="*/ 538616 w 576738"/>
                    <a:gd name="connsiteY0" fmla="*/ 139305 h 139350"/>
                    <a:gd name="connsiteX1" fmla="*/ 576716 w 576738"/>
                    <a:gd name="connsiteY1" fmla="*/ 99776 h 139350"/>
                    <a:gd name="connsiteX2" fmla="*/ 576716 w 576738"/>
                    <a:gd name="connsiteY2" fmla="*/ 38054 h 139350"/>
                    <a:gd name="connsiteX3" fmla="*/ 538616 w 576738"/>
                    <a:gd name="connsiteY3" fmla="*/ -46 h 139350"/>
                    <a:gd name="connsiteX4" fmla="*/ 49793 w 576738"/>
                    <a:gd name="connsiteY4" fmla="*/ -46 h 139350"/>
                    <a:gd name="connsiteX5" fmla="*/ 10740 w 576738"/>
                    <a:gd name="connsiteY5" fmla="*/ 20813 h 139350"/>
                    <a:gd name="connsiteX6" fmla="*/ -23 w 576738"/>
                    <a:gd name="connsiteY6" fmla="*/ 78440 h 139350"/>
                    <a:gd name="connsiteX7" fmla="*/ 19789 w 576738"/>
                    <a:gd name="connsiteY7" fmla="*/ 128351 h 139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6738" h="139350">
                      <a:moveTo>
                        <a:pt x="538616" y="139305"/>
                      </a:moveTo>
                      <a:cubicBezTo>
                        <a:pt x="538616" y="139305"/>
                        <a:pt x="575478" y="136447"/>
                        <a:pt x="576716" y="99776"/>
                      </a:cubicBezTo>
                      <a:cubicBezTo>
                        <a:pt x="576716" y="82059"/>
                        <a:pt x="576716" y="58056"/>
                        <a:pt x="576716" y="38054"/>
                      </a:cubicBezTo>
                      <a:cubicBezTo>
                        <a:pt x="576459" y="17119"/>
                        <a:pt x="559550" y="211"/>
                        <a:pt x="538616" y="-46"/>
                      </a:cubicBezTo>
                      <a:lnTo>
                        <a:pt x="49793" y="-46"/>
                      </a:lnTo>
                      <a:lnTo>
                        <a:pt x="10740" y="20813"/>
                      </a:lnTo>
                      <a:lnTo>
                        <a:pt x="-23" y="78440"/>
                      </a:lnTo>
                      <a:lnTo>
                        <a:pt x="19789" y="128351"/>
                      </a:lnTo>
                      <a:close/>
                    </a:path>
                  </a:pathLst>
                </a:custGeom>
                <a:solidFill>
                  <a:srgbClr val="455A64"/>
                </a:solidFill>
                <a:ln w="9525" cap="flat">
                  <a:noFill/>
                  <a:prstDash val="solid"/>
                  <a:miter/>
                </a:ln>
              </p:spPr>
              <p:txBody>
                <a:bodyPr rtlCol="0" anchor="ctr"/>
                <a:lstStyle/>
                <a:p>
                  <a:endParaRPr lang="en-US"/>
                </a:p>
              </p:txBody>
            </p:sp>
            <p:sp>
              <p:nvSpPr>
                <p:cNvPr id="229" name="Freeform: Shape 228">
                  <a:extLst>
                    <a:ext uri="{FF2B5EF4-FFF2-40B4-BE49-F238E27FC236}">
                      <a16:creationId xmlns:a16="http://schemas.microsoft.com/office/drawing/2014/main" id="{7D6B6D71-BAD0-420E-81C7-4BD98060D594}"/>
                    </a:ext>
                  </a:extLst>
                </p:cNvPr>
                <p:cNvSpPr/>
                <p:nvPr/>
              </p:nvSpPr>
              <p:spPr>
                <a:xfrm>
                  <a:off x="7972424" y="2960938"/>
                  <a:ext cx="360824" cy="321002"/>
                </a:xfrm>
                <a:custGeom>
                  <a:avLst/>
                  <a:gdLst>
                    <a:gd name="connsiteX0" fmla="*/ 346687 w 360824"/>
                    <a:gd name="connsiteY0" fmla="*/ 142355 h 321002"/>
                    <a:gd name="connsiteX1" fmla="*/ 322018 w 360824"/>
                    <a:gd name="connsiteY1" fmla="*/ 105874 h 321002"/>
                    <a:gd name="connsiteX2" fmla="*/ 317922 w 360824"/>
                    <a:gd name="connsiteY2" fmla="*/ 65583 h 321002"/>
                    <a:gd name="connsiteX3" fmla="*/ 278393 w 360824"/>
                    <a:gd name="connsiteY3" fmla="*/ 35294 h 321002"/>
                    <a:gd name="connsiteX4" fmla="*/ 267439 w 360824"/>
                    <a:gd name="connsiteY4" fmla="*/ 13482 h 321002"/>
                    <a:gd name="connsiteX5" fmla="*/ 229911 w 360824"/>
                    <a:gd name="connsiteY5" fmla="*/ 623 h 321002"/>
                    <a:gd name="connsiteX6" fmla="*/ 188953 w 360824"/>
                    <a:gd name="connsiteY6" fmla="*/ 7767 h 321002"/>
                    <a:gd name="connsiteX7" fmla="*/ 131803 w 360824"/>
                    <a:gd name="connsiteY7" fmla="*/ 7767 h 321002"/>
                    <a:gd name="connsiteX8" fmla="*/ 86179 w 360824"/>
                    <a:gd name="connsiteY8" fmla="*/ 48629 h 321002"/>
                    <a:gd name="connsiteX9" fmla="*/ 69034 w 360824"/>
                    <a:gd name="connsiteY9" fmla="*/ 68536 h 321002"/>
                    <a:gd name="connsiteX10" fmla="*/ 57604 w 360824"/>
                    <a:gd name="connsiteY10" fmla="*/ 78061 h 321002"/>
                    <a:gd name="connsiteX11" fmla="*/ 35982 w 360824"/>
                    <a:gd name="connsiteY11" fmla="*/ 91682 h 321002"/>
                    <a:gd name="connsiteX12" fmla="*/ 37102 w 360824"/>
                    <a:gd name="connsiteY12" fmla="*/ 139354 h 321002"/>
                    <a:gd name="connsiteX13" fmla="*/ 37982 w 360824"/>
                    <a:gd name="connsiteY13" fmla="*/ 140164 h 321002"/>
                    <a:gd name="connsiteX14" fmla="*/ 13598 w 360824"/>
                    <a:gd name="connsiteY14" fmla="*/ 175311 h 321002"/>
                    <a:gd name="connsiteX15" fmla="*/ 20075 w 360824"/>
                    <a:gd name="connsiteY15" fmla="*/ 199695 h 321002"/>
                    <a:gd name="connsiteX16" fmla="*/ 20647 w 360824"/>
                    <a:gd name="connsiteY16" fmla="*/ 224460 h 321002"/>
                    <a:gd name="connsiteX17" fmla="*/ 94 w 360824"/>
                    <a:gd name="connsiteY17" fmla="*/ 233271 h 321002"/>
                    <a:gd name="connsiteX18" fmla="*/ -23 w 360824"/>
                    <a:gd name="connsiteY18" fmla="*/ 233224 h 321002"/>
                    <a:gd name="connsiteX19" fmla="*/ 20456 w 360824"/>
                    <a:gd name="connsiteY19" fmla="*/ 258560 h 321002"/>
                    <a:gd name="connsiteX20" fmla="*/ 5216 w 360824"/>
                    <a:gd name="connsiteY20" fmla="*/ 265228 h 321002"/>
                    <a:gd name="connsiteX21" fmla="*/ 101609 w 360824"/>
                    <a:gd name="connsiteY21" fmla="*/ 320949 h 321002"/>
                    <a:gd name="connsiteX22" fmla="*/ 215052 w 360824"/>
                    <a:gd name="connsiteY22" fmla="*/ 291897 h 321002"/>
                    <a:gd name="connsiteX23" fmla="*/ 320970 w 360824"/>
                    <a:gd name="connsiteY23" fmla="*/ 264751 h 321002"/>
                    <a:gd name="connsiteX24" fmla="*/ 334019 w 360824"/>
                    <a:gd name="connsiteY24" fmla="*/ 241796 h 321002"/>
                    <a:gd name="connsiteX25" fmla="*/ 334972 w 360824"/>
                    <a:gd name="connsiteY25" fmla="*/ 213221 h 321002"/>
                    <a:gd name="connsiteX26" fmla="*/ 358784 w 360824"/>
                    <a:gd name="connsiteY26" fmla="*/ 182455 h 321002"/>
                    <a:gd name="connsiteX27" fmla="*/ 346687 w 360824"/>
                    <a:gd name="connsiteY27" fmla="*/ 142355 h 32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60824" h="321002">
                      <a:moveTo>
                        <a:pt x="346687" y="142355"/>
                      </a:moveTo>
                      <a:cubicBezTo>
                        <a:pt x="337162" y="131211"/>
                        <a:pt x="325066" y="120447"/>
                        <a:pt x="322018" y="105874"/>
                      </a:cubicBezTo>
                      <a:cubicBezTo>
                        <a:pt x="318970" y="91301"/>
                        <a:pt x="324494" y="77299"/>
                        <a:pt x="317922" y="65583"/>
                      </a:cubicBezTo>
                      <a:cubicBezTo>
                        <a:pt x="309826" y="50820"/>
                        <a:pt x="288299" y="48819"/>
                        <a:pt x="278393" y="35294"/>
                      </a:cubicBezTo>
                      <a:cubicBezTo>
                        <a:pt x="273631" y="28722"/>
                        <a:pt x="272202" y="20149"/>
                        <a:pt x="267439" y="13482"/>
                      </a:cubicBezTo>
                      <a:cubicBezTo>
                        <a:pt x="258031" y="2940"/>
                        <a:pt x="243807" y="-1934"/>
                        <a:pt x="229911" y="623"/>
                      </a:cubicBezTo>
                      <a:cubicBezTo>
                        <a:pt x="216100" y="1956"/>
                        <a:pt x="202860" y="6909"/>
                        <a:pt x="188953" y="7767"/>
                      </a:cubicBezTo>
                      <a:cubicBezTo>
                        <a:pt x="169903" y="9005"/>
                        <a:pt x="150853" y="2814"/>
                        <a:pt x="131803" y="7767"/>
                      </a:cubicBezTo>
                      <a:cubicBezTo>
                        <a:pt x="111706" y="13672"/>
                        <a:pt x="99323" y="31484"/>
                        <a:pt x="86179" y="48629"/>
                      </a:cubicBezTo>
                      <a:lnTo>
                        <a:pt x="69034" y="68536"/>
                      </a:lnTo>
                      <a:cubicBezTo>
                        <a:pt x="65522" y="72053"/>
                        <a:pt x="61696" y="75241"/>
                        <a:pt x="57604" y="78061"/>
                      </a:cubicBezTo>
                      <a:cubicBezTo>
                        <a:pt x="49997" y="81934"/>
                        <a:pt x="42760" y="86493"/>
                        <a:pt x="35982" y="91682"/>
                      </a:cubicBezTo>
                      <a:cubicBezTo>
                        <a:pt x="23127" y="105155"/>
                        <a:pt x="23628" y="126499"/>
                        <a:pt x="37102" y="139354"/>
                      </a:cubicBezTo>
                      <a:cubicBezTo>
                        <a:pt x="37390" y="139629"/>
                        <a:pt x="37684" y="139899"/>
                        <a:pt x="37982" y="140164"/>
                      </a:cubicBezTo>
                      <a:cubicBezTo>
                        <a:pt x="23041" y="145284"/>
                        <a:pt x="13162" y="159523"/>
                        <a:pt x="13598" y="175311"/>
                      </a:cubicBezTo>
                      <a:cubicBezTo>
                        <a:pt x="14780" y="183668"/>
                        <a:pt x="16954" y="191854"/>
                        <a:pt x="20075" y="199695"/>
                      </a:cubicBezTo>
                      <a:cubicBezTo>
                        <a:pt x="23165" y="207628"/>
                        <a:pt x="23367" y="216394"/>
                        <a:pt x="20647" y="224460"/>
                      </a:cubicBezTo>
                      <a:cubicBezTo>
                        <a:pt x="17404" y="232569"/>
                        <a:pt x="8203" y="236513"/>
                        <a:pt x="94" y="233271"/>
                      </a:cubicBezTo>
                      <a:cubicBezTo>
                        <a:pt x="55" y="233255"/>
                        <a:pt x="16" y="233239"/>
                        <a:pt x="-23" y="233224"/>
                      </a:cubicBezTo>
                      <a:cubicBezTo>
                        <a:pt x="2666" y="244309"/>
                        <a:pt x="10181" y="253606"/>
                        <a:pt x="20456" y="258560"/>
                      </a:cubicBezTo>
                      <a:cubicBezTo>
                        <a:pt x="16404" y="262633"/>
                        <a:pt x="10957" y="265016"/>
                        <a:pt x="5216" y="265228"/>
                      </a:cubicBezTo>
                      <a:cubicBezTo>
                        <a:pt x="20551" y="301422"/>
                        <a:pt x="62366" y="320568"/>
                        <a:pt x="101609" y="320949"/>
                      </a:cubicBezTo>
                      <a:cubicBezTo>
                        <a:pt x="140852" y="321330"/>
                        <a:pt x="178571" y="306471"/>
                        <a:pt x="215052" y="291897"/>
                      </a:cubicBezTo>
                      <a:lnTo>
                        <a:pt x="320970" y="264751"/>
                      </a:lnTo>
                      <a:cubicBezTo>
                        <a:pt x="330495" y="262656"/>
                        <a:pt x="334114" y="251416"/>
                        <a:pt x="334019" y="241796"/>
                      </a:cubicBezTo>
                      <a:cubicBezTo>
                        <a:pt x="332531" y="232296"/>
                        <a:pt x="332854" y="222600"/>
                        <a:pt x="334972" y="213221"/>
                      </a:cubicBezTo>
                      <a:cubicBezTo>
                        <a:pt x="339734" y="201029"/>
                        <a:pt x="354022" y="194171"/>
                        <a:pt x="358784" y="182455"/>
                      </a:cubicBezTo>
                      <a:cubicBezTo>
                        <a:pt x="364785" y="169025"/>
                        <a:pt x="356403" y="153594"/>
                        <a:pt x="346687" y="142355"/>
                      </a:cubicBezTo>
                      <a:close/>
                    </a:path>
                  </a:pathLst>
                </a:custGeom>
                <a:solidFill>
                  <a:srgbClr val="263238"/>
                </a:solidFill>
                <a:ln w="9525" cap="flat">
                  <a:noFill/>
                  <a:prstDash val="solid"/>
                  <a:miter/>
                </a:ln>
              </p:spPr>
              <p:txBody>
                <a:bodyPr rtlCol="0" anchor="ctr"/>
                <a:lstStyle/>
                <a:p>
                  <a:endParaRPr lang="en-US"/>
                </a:p>
              </p:txBody>
            </p:sp>
            <p:sp>
              <p:nvSpPr>
                <p:cNvPr id="230" name="Freeform: Shape 229">
                  <a:extLst>
                    <a:ext uri="{FF2B5EF4-FFF2-40B4-BE49-F238E27FC236}">
                      <a16:creationId xmlns:a16="http://schemas.microsoft.com/office/drawing/2014/main" id="{0B167303-44B0-40E8-92CB-CBC58C958978}"/>
                    </a:ext>
                  </a:extLst>
                </p:cNvPr>
                <p:cNvSpPr/>
                <p:nvPr/>
              </p:nvSpPr>
              <p:spPr>
                <a:xfrm>
                  <a:off x="8048095" y="3024944"/>
                  <a:ext cx="36871" cy="174216"/>
                </a:xfrm>
                <a:custGeom>
                  <a:avLst/>
                  <a:gdLst>
                    <a:gd name="connsiteX0" fmla="*/ 20413 w 36871"/>
                    <a:gd name="connsiteY0" fmla="*/ 174170 h 174216"/>
                    <a:gd name="connsiteX1" fmla="*/ 1934 w 36871"/>
                    <a:gd name="connsiteY1" fmla="*/ 101209 h 174216"/>
                    <a:gd name="connsiteX2" fmla="*/ 8411 w 36871"/>
                    <a:gd name="connsiteY2" fmla="*/ 27009 h 174216"/>
                    <a:gd name="connsiteX3" fmla="*/ 24985 w 36871"/>
                    <a:gd name="connsiteY3" fmla="*/ -42 h 174216"/>
                    <a:gd name="connsiteX4" fmla="*/ 21937 w 36871"/>
                    <a:gd name="connsiteY4" fmla="*/ 24914 h 174216"/>
                    <a:gd name="connsiteX5" fmla="*/ 35939 w 36871"/>
                    <a:gd name="connsiteY5" fmla="*/ 100256 h 174216"/>
                    <a:gd name="connsiteX6" fmla="*/ 20413 w 36871"/>
                    <a:gd name="connsiteY6" fmla="*/ 174170 h 174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871" h="174216">
                      <a:moveTo>
                        <a:pt x="20413" y="174170"/>
                      </a:moveTo>
                      <a:cubicBezTo>
                        <a:pt x="12149" y="150432"/>
                        <a:pt x="5967" y="126019"/>
                        <a:pt x="1934" y="101209"/>
                      </a:cubicBezTo>
                      <a:cubicBezTo>
                        <a:pt x="-2101" y="76321"/>
                        <a:pt x="125" y="50821"/>
                        <a:pt x="8411" y="27009"/>
                      </a:cubicBezTo>
                      <a:cubicBezTo>
                        <a:pt x="9745" y="23390"/>
                        <a:pt x="21270" y="-423"/>
                        <a:pt x="24985" y="-42"/>
                      </a:cubicBezTo>
                      <a:cubicBezTo>
                        <a:pt x="28699" y="339"/>
                        <a:pt x="20603" y="22532"/>
                        <a:pt x="21937" y="24914"/>
                      </a:cubicBezTo>
                      <a:cubicBezTo>
                        <a:pt x="34159" y="48019"/>
                        <a:pt x="39044" y="74303"/>
                        <a:pt x="35939" y="100256"/>
                      </a:cubicBezTo>
                      <a:cubicBezTo>
                        <a:pt x="33494" y="125390"/>
                        <a:pt x="28287" y="150178"/>
                        <a:pt x="20413" y="174170"/>
                      </a:cubicBezTo>
                    </a:path>
                  </a:pathLst>
                </a:custGeom>
                <a:solidFill>
                  <a:srgbClr val="263238"/>
                </a:solidFill>
                <a:ln w="9525" cap="flat">
                  <a:noFill/>
                  <a:prstDash val="solid"/>
                  <a:miter/>
                </a:ln>
              </p:spPr>
              <p:txBody>
                <a:bodyPr rtlCol="0" anchor="ctr"/>
                <a:lstStyle/>
                <a:p>
                  <a:endParaRPr lang="en-US"/>
                </a:p>
              </p:txBody>
            </p:sp>
            <p:sp>
              <p:nvSpPr>
                <p:cNvPr id="231" name="Freeform: Shape 230">
                  <a:extLst>
                    <a:ext uri="{FF2B5EF4-FFF2-40B4-BE49-F238E27FC236}">
                      <a16:creationId xmlns:a16="http://schemas.microsoft.com/office/drawing/2014/main" id="{8D2300D0-EF27-44A0-BF39-A64E69545196}"/>
                    </a:ext>
                  </a:extLst>
                </p:cNvPr>
                <p:cNvSpPr/>
                <p:nvPr/>
              </p:nvSpPr>
              <p:spPr>
                <a:xfrm>
                  <a:off x="8063292" y="2987134"/>
                  <a:ext cx="212538" cy="419481"/>
                </a:xfrm>
                <a:custGeom>
                  <a:avLst/>
                  <a:gdLst>
                    <a:gd name="connsiteX0" fmla="*/ 3406 w 212538"/>
                    <a:gd name="connsiteY0" fmla="*/ 116159 h 419481"/>
                    <a:gd name="connsiteX1" fmla="*/ 100085 w 212538"/>
                    <a:gd name="connsiteY1" fmla="*/ -46 h 419481"/>
                    <a:gd name="connsiteX2" fmla="*/ 105895 w 212538"/>
                    <a:gd name="connsiteY2" fmla="*/ -46 h 419481"/>
                    <a:gd name="connsiteX3" fmla="*/ 211622 w 212538"/>
                    <a:gd name="connsiteY3" fmla="*/ 110349 h 419481"/>
                    <a:gd name="connsiteX4" fmla="*/ 211051 w 212538"/>
                    <a:gd name="connsiteY4" fmla="*/ 254271 h 419481"/>
                    <a:gd name="connsiteX5" fmla="*/ 145805 w 212538"/>
                    <a:gd name="connsiteY5" fmla="*/ 320279 h 419481"/>
                    <a:gd name="connsiteX6" fmla="*/ 147234 w 212538"/>
                    <a:gd name="connsiteY6" fmla="*/ 419435 h 419481"/>
                    <a:gd name="connsiteX7" fmla="*/ -23 w 212538"/>
                    <a:gd name="connsiteY7" fmla="*/ 326757 h 419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2538" h="419481">
                      <a:moveTo>
                        <a:pt x="3406" y="116159"/>
                      </a:moveTo>
                      <a:cubicBezTo>
                        <a:pt x="1787" y="53199"/>
                        <a:pt x="37029" y="-142"/>
                        <a:pt x="100085" y="-46"/>
                      </a:cubicBezTo>
                      <a:lnTo>
                        <a:pt x="105895" y="-46"/>
                      </a:lnTo>
                      <a:cubicBezTo>
                        <a:pt x="164545" y="3524"/>
                        <a:pt x="210587" y="51598"/>
                        <a:pt x="211622" y="110349"/>
                      </a:cubicBezTo>
                      <a:cubicBezTo>
                        <a:pt x="212670" y="164832"/>
                        <a:pt x="213147" y="225220"/>
                        <a:pt x="211051" y="254271"/>
                      </a:cubicBezTo>
                      <a:cubicBezTo>
                        <a:pt x="206670" y="314565"/>
                        <a:pt x="145805" y="320279"/>
                        <a:pt x="145805" y="320279"/>
                      </a:cubicBezTo>
                      <a:cubicBezTo>
                        <a:pt x="145805" y="320279"/>
                        <a:pt x="147234" y="419435"/>
                        <a:pt x="147234" y="419435"/>
                      </a:cubicBezTo>
                      <a:lnTo>
                        <a:pt x="-23" y="326757"/>
                      </a:lnTo>
                      <a:close/>
                    </a:path>
                  </a:pathLst>
                </a:custGeom>
                <a:solidFill>
                  <a:srgbClr val="FFBF9D"/>
                </a:solidFill>
                <a:ln w="9525" cap="flat">
                  <a:noFill/>
                  <a:prstDash val="solid"/>
                  <a:miter/>
                </a:ln>
              </p:spPr>
              <p:txBody>
                <a:bodyPr rtlCol="0" anchor="ctr"/>
                <a:lstStyle/>
                <a:p>
                  <a:endParaRPr lang="en-US"/>
                </a:p>
              </p:txBody>
            </p:sp>
            <p:sp>
              <p:nvSpPr>
                <p:cNvPr id="232" name="Freeform: Shape 231">
                  <a:extLst>
                    <a:ext uri="{FF2B5EF4-FFF2-40B4-BE49-F238E27FC236}">
                      <a16:creationId xmlns:a16="http://schemas.microsoft.com/office/drawing/2014/main" id="{F60AD735-7677-4A8E-8EA1-E02F5023FFF3}"/>
                    </a:ext>
                  </a:extLst>
                </p:cNvPr>
                <p:cNvSpPr/>
                <p:nvPr/>
              </p:nvSpPr>
              <p:spPr>
                <a:xfrm>
                  <a:off x="8131968" y="3279552"/>
                  <a:ext cx="77152" cy="48519"/>
                </a:xfrm>
                <a:custGeom>
                  <a:avLst/>
                  <a:gdLst>
                    <a:gd name="connsiteX0" fmla="*/ 77129 w 77152"/>
                    <a:gd name="connsiteY0" fmla="*/ 27957 h 48519"/>
                    <a:gd name="connsiteX1" fmla="*/ -23 w 77152"/>
                    <a:gd name="connsiteY1" fmla="*/ -46 h 48519"/>
                    <a:gd name="connsiteX2" fmla="*/ 76844 w 77152"/>
                    <a:gd name="connsiteY2" fmla="*/ 48246 h 48519"/>
                  </a:gdLst>
                  <a:ahLst/>
                  <a:cxnLst>
                    <a:cxn ang="0">
                      <a:pos x="connsiteX0" y="connsiteY0"/>
                    </a:cxn>
                    <a:cxn ang="0">
                      <a:pos x="connsiteX1" y="connsiteY1"/>
                    </a:cxn>
                    <a:cxn ang="0">
                      <a:pos x="connsiteX2" y="connsiteY2"/>
                    </a:cxn>
                  </a:cxnLst>
                  <a:rect l="l" t="t" r="r" b="b"/>
                  <a:pathLst>
                    <a:path w="77152" h="48519">
                      <a:moveTo>
                        <a:pt x="77129" y="27957"/>
                      </a:moveTo>
                      <a:cubicBezTo>
                        <a:pt x="49264" y="26186"/>
                        <a:pt x="22490" y="16468"/>
                        <a:pt x="-23" y="-46"/>
                      </a:cubicBezTo>
                      <a:cubicBezTo>
                        <a:pt x="12169" y="31222"/>
                        <a:pt x="43382" y="50832"/>
                        <a:pt x="76844" y="48246"/>
                      </a:cubicBezTo>
                      <a:close/>
                    </a:path>
                  </a:pathLst>
                </a:custGeom>
                <a:solidFill>
                  <a:srgbClr val="FF9A6C"/>
                </a:solidFill>
                <a:ln w="9525" cap="flat">
                  <a:noFill/>
                  <a:prstDash val="solid"/>
                  <a:miter/>
                </a:ln>
              </p:spPr>
              <p:txBody>
                <a:bodyPr rtlCol="0" anchor="ctr"/>
                <a:lstStyle/>
                <a:p>
                  <a:endParaRPr lang="en-US"/>
                </a:p>
              </p:txBody>
            </p:sp>
            <p:sp>
              <p:nvSpPr>
                <p:cNvPr id="233" name="Freeform: Shape 232">
                  <a:extLst>
                    <a:ext uri="{FF2B5EF4-FFF2-40B4-BE49-F238E27FC236}">
                      <a16:creationId xmlns:a16="http://schemas.microsoft.com/office/drawing/2014/main" id="{0160EBFE-16B9-4472-B84C-6FE4B2321A6B}"/>
                    </a:ext>
                  </a:extLst>
                </p:cNvPr>
                <p:cNvSpPr/>
                <p:nvPr/>
              </p:nvSpPr>
              <p:spPr>
                <a:xfrm>
                  <a:off x="8223598" y="3140486"/>
                  <a:ext cx="17240" cy="16484"/>
                </a:xfrm>
                <a:custGeom>
                  <a:avLst/>
                  <a:gdLst>
                    <a:gd name="connsiteX0" fmla="*/ 17218 w 17240"/>
                    <a:gd name="connsiteY0" fmla="*/ 8241 h 16484"/>
                    <a:gd name="connsiteX1" fmla="*/ 8360 w 17240"/>
                    <a:gd name="connsiteY1" fmla="*/ 16433 h 16484"/>
                    <a:gd name="connsiteX2" fmla="*/ -21 w 17240"/>
                    <a:gd name="connsiteY2" fmla="*/ 8434 h 16484"/>
                    <a:gd name="connsiteX3" fmla="*/ -22 w 17240"/>
                    <a:gd name="connsiteY3" fmla="*/ 8146 h 16484"/>
                    <a:gd name="connsiteX4" fmla="*/ 8740 w 17240"/>
                    <a:gd name="connsiteY4" fmla="*/ -46 h 16484"/>
                    <a:gd name="connsiteX5" fmla="*/ 17218 w 17240"/>
                    <a:gd name="connsiteY5" fmla="*/ 8240 h 16484"/>
                    <a:gd name="connsiteX6" fmla="*/ 17218 w 17240"/>
                    <a:gd name="connsiteY6" fmla="*/ 8241 h 16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40" h="16484">
                      <a:moveTo>
                        <a:pt x="17218" y="8241"/>
                      </a:moveTo>
                      <a:cubicBezTo>
                        <a:pt x="17011" y="12939"/>
                        <a:pt x="13059" y="16594"/>
                        <a:pt x="8360" y="16433"/>
                      </a:cubicBezTo>
                      <a:cubicBezTo>
                        <a:pt x="3837" y="16538"/>
                        <a:pt x="85" y="12957"/>
                        <a:pt x="-21" y="8434"/>
                      </a:cubicBezTo>
                      <a:cubicBezTo>
                        <a:pt x="-23" y="8338"/>
                        <a:pt x="-24" y="8242"/>
                        <a:pt x="-22" y="8146"/>
                      </a:cubicBezTo>
                      <a:cubicBezTo>
                        <a:pt x="232" y="3509"/>
                        <a:pt x="4096" y="-104"/>
                        <a:pt x="8740" y="-46"/>
                      </a:cubicBezTo>
                      <a:cubicBezTo>
                        <a:pt x="13369" y="-99"/>
                        <a:pt x="17165" y="3611"/>
                        <a:pt x="17218" y="8240"/>
                      </a:cubicBezTo>
                      <a:cubicBezTo>
                        <a:pt x="17218" y="8240"/>
                        <a:pt x="17218" y="8241"/>
                        <a:pt x="17218" y="8241"/>
                      </a:cubicBezTo>
                      <a:close/>
                    </a:path>
                  </a:pathLst>
                </a:custGeom>
                <a:solidFill>
                  <a:srgbClr val="263238"/>
                </a:solidFill>
                <a:ln w="9525" cap="flat">
                  <a:noFill/>
                  <a:prstDash val="solid"/>
                  <a:miter/>
                </a:ln>
              </p:spPr>
              <p:txBody>
                <a:bodyPr rtlCol="0" anchor="ctr"/>
                <a:lstStyle/>
                <a:p>
                  <a:endParaRPr lang="en-US"/>
                </a:p>
              </p:txBody>
            </p:sp>
            <p:sp>
              <p:nvSpPr>
                <p:cNvPr id="234" name="Freeform: Shape 233">
                  <a:extLst>
                    <a:ext uri="{FF2B5EF4-FFF2-40B4-BE49-F238E27FC236}">
                      <a16:creationId xmlns:a16="http://schemas.microsoft.com/office/drawing/2014/main" id="{581FB584-47C2-4773-A88E-FD0978829FA8}"/>
                    </a:ext>
                  </a:extLst>
                </p:cNvPr>
                <p:cNvSpPr/>
                <p:nvPr/>
              </p:nvSpPr>
              <p:spPr>
                <a:xfrm>
                  <a:off x="8226288" y="3111676"/>
                  <a:ext cx="34340" cy="10279"/>
                </a:xfrm>
                <a:custGeom>
                  <a:avLst/>
                  <a:gdLst>
                    <a:gd name="connsiteX0" fmla="*/ 34149 w 34340"/>
                    <a:gd name="connsiteY0" fmla="*/ 10095 h 10279"/>
                    <a:gd name="connsiteX1" fmla="*/ 17575 w 34340"/>
                    <a:gd name="connsiteY1" fmla="*/ 5428 h 10279"/>
                    <a:gd name="connsiteX2" fmla="*/ 240 w 34340"/>
                    <a:gd name="connsiteY2" fmla="*/ 7904 h 10279"/>
                    <a:gd name="connsiteX3" fmla="*/ 4145 w 34340"/>
                    <a:gd name="connsiteY3" fmla="*/ 3428 h 10279"/>
                    <a:gd name="connsiteX4" fmla="*/ 18051 w 34340"/>
                    <a:gd name="connsiteY4" fmla="*/ -1 h 10279"/>
                    <a:gd name="connsiteX5" fmla="*/ 31196 w 34340"/>
                    <a:gd name="connsiteY5" fmla="*/ 5142 h 10279"/>
                    <a:gd name="connsiteX6" fmla="*/ 34149 w 34340"/>
                    <a:gd name="connsiteY6" fmla="*/ 10095 h 10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340" h="10279">
                      <a:moveTo>
                        <a:pt x="34149" y="10095"/>
                      </a:moveTo>
                      <a:cubicBezTo>
                        <a:pt x="33101" y="11143"/>
                        <a:pt x="26814" y="5904"/>
                        <a:pt x="17575" y="5428"/>
                      </a:cubicBezTo>
                      <a:cubicBezTo>
                        <a:pt x="8336" y="4952"/>
                        <a:pt x="1192" y="9047"/>
                        <a:pt x="240" y="7904"/>
                      </a:cubicBezTo>
                      <a:cubicBezTo>
                        <a:pt x="-713" y="6761"/>
                        <a:pt x="1002" y="5428"/>
                        <a:pt x="4145" y="3428"/>
                      </a:cubicBezTo>
                      <a:cubicBezTo>
                        <a:pt x="8323" y="896"/>
                        <a:pt x="13175" y="-300"/>
                        <a:pt x="18051" y="-1"/>
                      </a:cubicBezTo>
                      <a:cubicBezTo>
                        <a:pt x="22860" y="309"/>
                        <a:pt x="27454" y="2106"/>
                        <a:pt x="31196" y="5142"/>
                      </a:cubicBezTo>
                      <a:cubicBezTo>
                        <a:pt x="33863" y="7523"/>
                        <a:pt x="34720" y="9619"/>
                        <a:pt x="34149" y="10095"/>
                      </a:cubicBezTo>
                      <a:close/>
                    </a:path>
                  </a:pathLst>
                </a:custGeom>
                <a:solidFill>
                  <a:srgbClr val="263238"/>
                </a:solidFill>
                <a:ln w="9525" cap="flat">
                  <a:noFill/>
                  <a:prstDash val="solid"/>
                  <a:miter/>
                </a:ln>
              </p:spPr>
              <p:txBody>
                <a:bodyPr rtlCol="0" anchor="ctr"/>
                <a:lstStyle/>
                <a:p>
                  <a:endParaRPr lang="en-US"/>
                </a:p>
              </p:txBody>
            </p:sp>
            <p:sp>
              <p:nvSpPr>
                <p:cNvPr id="235" name="Freeform: Shape 234">
                  <a:extLst>
                    <a:ext uri="{FF2B5EF4-FFF2-40B4-BE49-F238E27FC236}">
                      <a16:creationId xmlns:a16="http://schemas.microsoft.com/office/drawing/2014/main" id="{B0ED2F5D-1039-4AF1-97C5-605C59C0AFB3}"/>
                    </a:ext>
                  </a:extLst>
                </p:cNvPr>
                <p:cNvSpPr/>
                <p:nvPr/>
              </p:nvSpPr>
              <p:spPr>
                <a:xfrm>
                  <a:off x="8143969" y="3136865"/>
                  <a:ext cx="17241" cy="16485"/>
                </a:xfrm>
                <a:custGeom>
                  <a:avLst/>
                  <a:gdLst>
                    <a:gd name="connsiteX0" fmla="*/ 17218 w 17241"/>
                    <a:gd name="connsiteY0" fmla="*/ 8243 h 16485"/>
                    <a:gd name="connsiteX1" fmla="*/ 8360 w 17241"/>
                    <a:gd name="connsiteY1" fmla="*/ 16434 h 16485"/>
                    <a:gd name="connsiteX2" fmla="*/ -21 w 17241"/>
                    <a:gd name="connsiteY2" fmla="*/ 8436 h 16485"/>
                    <a:gd name="connsiteX3" fmla="*/ -22 w 17241"/>
                    <a:gd name="connsiteY3" fmla="*/ 8148 h 16485"/>
                    <a:gd name="connsiteX4" fmla="*/ 8836 w 17241"/>
                    <a:gd name="connsiteY4" fmla="*/ -44 h 16485"/>
                    <a:gd name="connsiteX5" fmla="*/ 17216 w 17241"/>
                    <a:gd name="connsiteY5" fmla="*/ 7954 h 16485"/>
                    <a:gd name="connsiteX6" fmla="*/ 17218 w 17241"/>
                    <a:gd name="connsiteY6" fmla="*/ 8243 h 16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41" h="16485">
                      <a:moveTo>
                        <a:pt x="17218" y="8243"/>
                      </a:moveTo>
                      <a:cubicBezTo>
                        <a:pt x="17011" y="12941"/>
                        <a:pt x="13059" y="16596"/>
                        <a:pt x="8360" y="16434"/>
                      </a:cubicBezTo>
                      <a:cubicBezTo>
                        <a:pt x="3837" y="16540"/>
                        <a:pt x="85" y="12959"/>
                        <a:pt x="-21" y="8436"/>
                      </a:cubicBezTo>
                      <a:cubicBezTo>
                        <a:pt x="-23" y="8340"/>
                        <a:pt x="-24" y="8244"/>
                        <a:pt x="-22" y="8148"/>
                      </a:cubicBezTo>
                      <a:cubicBezTo>
                        <a:pt x="233" y="3473"/>
                        <a:pt x="4155" y="-154"/>
                        <a:pt x="8836" y="-44"/>
                      </a:cubicBezTo>
                      <a:cubicBezTo>
                        <a:pt x="13359" y="-149"/>
                        <a:pt x="17111" y="3432"/>
                        <a:pt x="17216" y="7954"/>
                      </a:cubicBezTo>
                      <a:cubicBezTo>
                        <a:pt x="17218" y="8051"/>
                        <a:pt x="17219" y="8147"/>
                        <a:pt x="17218" y="8243"/>
                      </a:cubicBezTo>
                      <a:close/>
                    </a:path>
                  </a:pathLst>
                </a:custGeom>
                <a:solidFill>
                  <a:srgbClr val="263238"/>
                </a:solidFill>
                <a:ln w="9525" cap="flat">
                  <a:noFill/>
                  <a:prstDash val="solid"/>
                  <a:miter/>
                </a:ln>
              </p:spPr>
              <p:txBody>
                <a:bodyPr rtlCol="0" anchor="ctr"/>
                <a:lstStyle/>
                <a:p>
                  <a:endParaRPr lang="en-US"/>
                </a:p>
              </p:txBody>
            </p:sp>
            <p:sp>
              <p:nvSpPr>
                <p:cNvPr id="236" name="Freeform: Shape 235">
                  <a:extLst>
                    <a:ext uri="{FF2B5EF4-FFF2-40B4-BE49-F238E27FC236}">
                      <a16:creationId xmlns:a16="http://schemas.microsoft.com/office/drawing/2014/main" id="{8F1A2128-632F-4A07-9287-4CD18E93575F}"/>
                    </a:ext>
                  </a:extLst>
                </p:cNvPr>
                <p:cNvSpPr/>
                <p:nvPr/>
              </p:nvSpPr>
              <p:spPr>
                <a:xfrm>
                  <a:off x="8135324" y="3109953"/>
                  <a:ext cx="34340" cy="10288"/>
                </a:xfrm>
                <a:custGeom>
                  <a:avLst/>
                  <a:gdLst>
                    <a:gd name="connsiteX0" fmla="*/ 34149 w 34340"/>
                    <a:gd name="connsiteY0" fmla="*/ 10104 h 10288"/>
                    <a:gd name="connsiteX1" fmla="*/ 17481 w 34340"/>
                    <a:gd name="connsiteY1" fmla="*/ 5341 h 10288"/>
                    <a:gd name="connsiteX2" fmla="*/ 240 w 34340"/>
                    <a:gd name="connsiteY2" fmla="*/ 7818 h 10288"/>
                    <a:gd name="connsiteX3" fmla="*/ 4050 w 34340"/>
                    <a:gd name="connsiteY3" fmla="*/ 3436 h 10288"/>
                    <a:gd name="connsiteX4" fmla="*/ 17957 w 34340"/>
                    <a:gd name="connsiteY4" fmla="*/ 7 h 10288"/>
                    <a:gd name="connsiteX5" fmla="*/ 31197 w 34340"/>
                    <a:gd name="connsiteY5" fmla="*/ 5151 h 10288"/>
                    <a:gd name="connsiteX6" fmla="*/ 34149 w 34340"/>
                    <a:gd name="connsiteY6" fmla="*/ 10104 h 10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340" h="10288">
                      <a:moveTo>
                        <a:pt x="34149" y="10104"/>
                      </a:moveTo>
                      <a:cubicBezTo>
                        <a:pt x="33006" y="11152"/>
                        <a:pt x="26815" y="5913"/>
                        <a:pt x="17481" y="5341"/>
                      </a:cubicBezTo>
                      <a:cubicBezTo>
                        <a:pt x="8146" y="4770"/>
                        <a:pt x="1193" y="9056"/>
                        <a:pt x="240" y="7818"/>
                      </a:cubicBezTo>
                      <a:cubicBezTo>
                        <a:pt x="-712" y="6580"/>
                        <a:pt x="1002" y="5341"/>
                        <a:pt x="4050" y="3436"/>
                      </a:cubicBezTo>
                      <a:cubicBezTo>
                        <a:pt x="8217" y="876"/>
                        <a:pt x="13077" y="-323"/>
                        <a:pt x="17957" y="7"/>
                      </a:cubicBezTo>
                      <a:cubicBezTo>
                        <a:pt x="22807" y="259"/>
                        <a:pt x="27448" y="2062"/>
                        <a:pt x="31197" y="5151"/>
                      </a:cubicBezTo>
                      <a:cubicBezTo>
                        <a:pt x="33863" y="7532"/>
                        <a:pt x="34721" y="9628"/>
                        <a:pt x="34149" y="10104"/>
                      </a:cubicBezTo>
                      <a:close/>
                    </a:path>
                  </a:pathLst>
                </a:custGeom>
                <a:solidFill>
                  <a:srgbClr val="263238"/>
                </a:solidFill>
                <a:ln w="9525" cap="flat">
                  <a:noFill/>
                  <a:prstDash val="solid"/>
                  <a:miter/>
                </a:ln>
              </p:spPr>
              <p:txBody>
                <a:bodyPr rtlCol="0" anchor="ctr"/>
                <a:lstStyle/>
                <a:p>
                  <a:endParaRPr lang="en-US"/>
                </a:p>
              </p:txBody>
            </p:sp>
            <p:sp>
              <p:nvSpPr>
                <p:cNvPr id="237" name="Freeform: Shape 236">
                  <a:extLst>
                    <a:ext uri="{FF2B5EF4-FFF2-40B4-BE49-F238E27FC236}">
                      <a16:creationId xmlns:a16="http://schemas.microsoft.com/office/drawing/2014/main" id="{35C688B9-9D83-4C65-AE90-CE353019A1D7}"/>
                    </a:ext>
                  </a:extLst>
                </p:cNvPr>
                <p:cNvSpPr/>
                <p:nvPr/>
              </p:nvSpPr>
              <p:spPr>
                <a:xfrm>
                  <a:off x="8198452" y="3115817"/>
                  <a:ext cx="23935" cy="78904"/>
                </a:xfrm>
                <a:custGeom>
                  <a:avLst/>
                  <a:gdLst>
                    <a:gd name="connsiteX0" fmla="*/ -23 w 23935"/>
                    <a:gd name="connsiteY0" fmla="*/ 77392 h 78904"/>
                    <a:gd name="connsiteX1" fmla="*/ 15122 w 23935"/>
                    <a:gd name="connsiteY1" fmla="*/ 75678 h 78904"/>
                    <a:gd name="connsiteX2" fmla="*/ 20265 w 23935"/>
                    <a:gd name="connsiteY2" fmla="*/ 73582 h 78904"/>
                    <a:gd name="connsiteX3" fmla="*/ 19122 w 23935"/>
                    <a:gd name="connsiteY3" fmla="*/ 66533 h 78904"/>
                    <a:gd name="connsiteX4" fmla="*/ 13217 w 23935"/>
                    <a:gd name="connsiteY4" fmla="*/ 48055 h 78904"/>
                    <a:gd name="connsiteX5" fmla="*/ 358 w 23935"/>
                    <a:gd name="connsiteY5" fmla="*/ -46 h 78904"/>
                    <a:gd name="connsiteX6" fmla="*/ 17122 w 23935"/>
                    <a:gd name="connsiteY6" fmla="*/ 46912 h 78904"/>
                    <a:gd name="connsiteX7" fmla="*/ 22742 w 23935"/>
                    <a:gd name="connsiteY7" fmla="*/ 65962 h 78904"/>
                    <a:gd name="connsiteX8" fmla="*/ 23409 w 23935"/>
                    <a:gd name="connsiteY8" fmla="*/ 75487 h 78904"/>
                    <a:gd name="connsiteX9" fmla="*/ 19218 w 23935"/>
                    <a:gd name="connsiteY9" fmla="*/ 78725 h 78904"/>
                    <a:gd name="connsiteX10" fmla="*/ 15217 w 23935"/>
                    <a:gd name="connsiteY10" fmla="*/ 78725 h 78904"/>
                    <a:gd name="connsiteX11" fmla="*/ -22 w 23935"/>
                    <a:gd name="connsiteY11" fmla="*/ 77392 h 78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935" h="78904">
                      <a:moveTo>
                        <a:pt x="-23" y="77392"/>
                      </a:moveTo>
                      <a:cubicBezTo>
                        <a:pt x="4939" y="76223"/>
                        <a:pt x="10023" y="75647"/>
                        <a:pt x="15122" y="75678"/>
                      </a:cubicBezTo>
                      <a:cubicBezTo>
                        <a:pt x="17503" y="75677"/>
                        <a:pt x="19789" y="75201"/>
                        <a:pt x="20265" y="73582"/>
                      </a:cubicBezTo>
                      <a:cubicBezTo>
                        <a:pt x="20654" y="71171"/>
                        <a:pt x="20252" y="68698"/>
                        <a:pt x="19122" y="66533"/>
                      </a:cubicBezTo>
                      <a:cubicBezTo>
                        <a:pt x="17313" y="60628"/>
                        <a:pt x="15312" y="54532"/>
                        <a:pt x="13217" y="48055"/>
                      </a:cubicBezTo>
                      <a:cubicBezTo>
                        <a:pt x="7690" y="32379"/>
                        <a:pt x="3391" y="16297"/>
                        <a:pt x="358" y="-46"/>
                      </a:cubicBezTo>
                      <a:cubicBezTo>
                        <a:pt x="7239" y="15114"/>
                        <a:pt x="12847" y="30821"/>
                        <a:pt x="17122" y="46912"/>
                      </a:cubicBezTo>
                      <a:cubicBezTo>
                        <a:pt x="19027" y="53389"/>
                        <a:pt x="20932" y="59580"/>
                        <a:pt x="22742" y="65962"/>
                      </a:cubicBezTo>
                      <a:cubicBezTo>
                        <a:pt x="24027" y="68972"/>
                        <a:pt x="24262" y="72327"/>
                        <a:pt x="23409" y="75487"/>
                      </a:cubicBezTo>
                      <a:cubicBezTo>
                        <a:pt x="22567" y="77140"/>
                        <a:pt x="21029" y="78328"/>
                        <a:pt x="19218" y="78725"/>
                      </a:cubicBezTo>
                      <a:cubicBezTo>
                        <a:pt x="17890" y="78902"/>
                        <a:pt x="16545" y="78902"/>
                        <a:pt x="15217" y="78725"/>
                      </a:cubicBezTo>
                      <a:cubicBezTo>
                        <a:pt x="10101" y="78957"/>
                        <a:pt x="4976" y="78509"/>
                        <a:pt x="-22" y="77392"/>
                      </a:cubicBezTo>
                      <a:close/>
                    </a:path>
                  </a:pathLst>
                </a:custGeom>
                <a:solidFill>
                  <a:srgbClr val="263238"/>
                </a:solidFill>
                <a:ln w="9525" cap="flat">
                  <a:noFill/>
                  <a:prstDash val="solid"/>
                  <a:miter/>
                </a:ln>
              </p:spPr>
              <p:txBody>
                <a:bodyPr rtlCol="0" anchor="ctr"/>
                <a:lstStyle/>
                <a:p>
                  <a:endParaRPr lang="en-US"/>
                </a:p>
              </p:txBody>
            </p:sp>
            <p:sp>
              <p:nvSpPr>
                <p:cNvPr id="238" name="Freeform: Shape 237">
                  <a:extLst>
                    <a:ext uri="{FF2B5EF4-FFF2-40B4-BE49-F238E27FC236}">
                      <a16:creationId xmlns:a16="http://schemas.microsoft.com/office/drawing/2014/main" id="{ACD2807F-56BF-4DCB-AC90-2CE9831F8EBD}"/>
                    </a:ext>
                  </a:extLst>
                </p:cNvPr>
                <p:cNvSpPr/>
                <p:nvPr/>
              </p:nvSpPr>
              <p:spPr>
                <a:xfrm>
                  <a:off x="8169255" y="3198015"/>
                  <a:ext cx="30055" cy="28051"/>
                </a:xfrm>
                <a:custGeom>
                  <a:avLst/>
                  <a:gdLst>
                    <a:gd name="connsiteX0" fmla="*/ 1457 w 30055"/>
                    <a:gd name="connsiteY0" fmla="*/ -44 h 28051"/>
                    <a:gd name="connsiteX1" fmla="*/ 10982 w 30055"/>
                    <a:gd name="connsiteY1" fmla="*/ 17768 h 28051"/>
                    <a:gd name="connsiteX2" fmla="*/ 30032 w 30055"/>
                    <a:gd name="connsiteY2" fmla="*/ 26341 h 28051"/>
                    <a:gd name="connsiteX3" fmla="*/ 22983 w 30055"/>
                    <a:gd name="connsiteY3" fmla="*/ 27960 h 28051"/>
                    <a:gd name="connsiteX4" fmla="*/ 7077 w 30055"/>
                    <a:gd name="connsiteY4" fmla="*/ 21388 h 28051"/>
                    <a:gd name="connsiteX5" fmla="*/ 124 w 30055"/>
                    <a:gd name="connsiteY5" fmla="*/ 6529 h 28051"/>
                    <a:gd name="connsiteX6" fmla="*/ 1457 w 30055"/>
                    <a:gd name="connsiteY6" fmla="*/ -44 h 28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55" h="28051">
                      <a:moveTo>
                        <a:pt x="1457" y="-44"/>
                      </a:moveTo>
                      <a:cubicBezTo>
                        <a:pt x="2981" y="-44"/>
                        <a:pt x="2409" y="10053"/>
                        <a:pt x="10982" y="17768"/>
                      </a:cubicBezTo>
                      <a:cubicBezTo>
                        <a:pt x="19554" y="25483"/>
                        <a:pt x="30032" y="24912"/>
                        <a:pt x="30032" y="26341"/>
                      </a:cubicBezTo>
                      <a:cubicBezTo>
                        <a:pt x="30032" y="27769"/>
                        <a:pt x="27460" y="28150"/>
                        <a:pt x="22983" y="27960"/>
                      </a:cubicBezTo>
                      <a:cubicBezTo>
                        <a:pt x="17073" y="27708"/>
                        <a:pt x="11440" y="25381"/>
                        <a:pt x="7077" y="21388"/>
                      </a:cubicBezTo>
                      <a:cubicBezTo>
                        <a:pt x="2922" y="17522"/>
                        <a:pt x="429" y="12195"/>
                        <a:pt x="124" y="6529"/>
                      </a:cubicBezTo>
                      <a:cubicBezTo>
                        <a:pt x="-448" y="2338"/>
                        <a:pt x="790" y="-139"/>
                        <a:pt x="1457" y="-44"/>
                      </a:cubicBezTo>
                      <a:close/>
                    </a:path>
                  </a:pathLst>
                </a:custGeom>
                <a:solidFill>
                  <a:srgbClr val="263238"/>
                </a:solidFill>
                <a:ln w="9525" cap="flat">
                  <a:noFill/>
                  <a:prstDash val="solid"/>
                  <a:miter/>
                </a:ln>
              </p:spPr>
              <p:txBody>
                <a:bodyPr rtlCol="0" anchor="ctr"/>
                <a:lstStyle/>
                <a:p>
                  <a:endParaRPr lang="en-US"/>
                </a:p>
              </p:txBody>
            </p:sp>
            <p:sp>
              <p:nvSpPr>
                <p:cNvPr id="239" name="Freeform: Shape 238">
                  <a:extLst>
                    <a:ext uri="{FF2B5EF4-FFF2-40B4-BE49-F238E27FC236}">
                      <a16:creationId xmlns:a16="http://schemas.microsoft.com/office/drawing/2014/main" id="{9A95DB17-0A27-49D3-89E7-7D5EFCE74CE3}"/>
                    </a:ext>
                  </a:extLst>
                </p:cNvPr>
                <p:cNvSpPr/>
                <p:nvPr/>
              </p:nvSpPr>
              <p:spPr>
                <a:xfrm>
                  <a:off x="8128459" y="3074320"/>
                  <a:ext cx="42919" cy="11225"/>
                </a:xfrm>
                <a:custGeom>
                  <a:avLst/>
                  <a:gdLst>
                    <a:gd name="connsiteX0" fmla="*/ 42825 w 42919"/>
                    <a:gd name="connsiteY0" fmla="*/ 8114 h 11225"/>
                    <a:gd name="connsiteX1" fmla="*/ 21583 w 42919"/>
                    <a:gd name="connsiteY1" fmla="*/ 9447 h 11225"/>
                    <a:gd name="connsiteX2" fmla="*/ 343 w 42919"/>
                    <a:gd name="connsiteY2" fmla="*/ 10209 h 11225"/>
                    <a:gd name="connsiteX3" fmla="*/ 5105 w 42919"/>
                    <a:gd name="connsiteY3" fmla="*/ 4589 h 11225"/>
                    <a:gd name="connsiteX4" fmla="*/ 21107 w 42919"/>
                    <a:gd name="connsiteY4" fmla="*/ 17 h 11225"/>
                    <a:gd name="connsiteX5" fmla="*/ 37490 w 42919"/>
                    <a:gd name="connsiteY5" fmla="*/ 2970 h 11225"/>
                    <a:gd name="connsiteX6" fmla="*/ 42825 w 42919"/>
                    <a:gd name="connsiteY6" fmla="*/ 8114 h 11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919" h="11225">
                      <a:moveTo>
                        <a:pt x="42825" y="8114"/>
                      </a:moveTo>
                      <a:cubicBezTo>
                        <a:pt x="41682" y="10495"/>
                        <a:pt x="32537" y="8780"/>
                        <a:pt x="21583" y="9447"/>
                      </a:cubicBezTo>
                      <a:cubicBezTo>
                        <a:pt x="10630" y="10114"/>
                        <a:pt x="1677" y="12495"/>
                        <a:pt x="343" y="10209"/>
                      </a:cubicBezTo>
                      <a:cubicBezTo>
                        <a:pt x="-991" y="7923"/>
                        <a:pt x="1486" y="6780"/>
                        <a:pt x="5105" y="4589"/>
                      </a:cubicBezTo>
                      <a:cubicBezTo>
                        <a:pt x="9983" y="1774"/>
                        <a:pt x="15479" y="204"/>
                        <a:pt x="21107" y="17"/>
                      </a:cubicBezTo>
                      <a:cubicBezTo>
                        <a:pt x="26726" y="-321"/>
                        <a:pt x="32343" y="692"/>
                        <a:pt x="37490" y="2970"/>
                      </a:cubicBezTo>
                      <a:cubicBezTo>
                        <a:pt x="41396" y="4780"/>
                        <a:pt x="43301" y="6875"/>
                        <a:pt x="42825" y="8114"/>
                      </a:cubicBezTo>
                      <a:close/>
                    </a:path>
                  </a:pathLst>
                </a:custGeom>
                <a:solidFill>
                  <a:srgbClr val="263238"/>
                </a:solidFill>
                <a:ln w="9525" cap="flat">
                  <a:noFill/>
                  <a:prstDash val="solid"/>
                  <a:miter/>
                </a:ln>
              </p:spPr>
              <p:txBody>
                <a:bodyPr rtlCol="0" anchor="ctr"/>
                <a:lstStyle/>
                <a:p>
                  <a:endParaRPr lang="en-US"/>
                </a:p>
              </p:txBody>
            </p:sp>
            <p:sp>
              <p:nvSpPr>
                <p:cNvPr id="240" name="Freeform: Shape 239">
                  <a:extLst>
                    <a:ext uri="{FF2B5EF4-FFF2-40B4-BE49-F238E27FC236}">
                      <a16:creationId xmlns:a16="http://schemas.microsoft.com/office/drawing/2014/main" id="{891CF5D9-B8E1-45B9-98ED-5744079ECE11}"/>
                    </a:ext>
                  </a:extLst>
                </p:cNvPr>
                <p:cNvSpPr/>
                <p:nvPr/>
              </p:nvSpPr>
              <p:spPr>
                <a:xfrm>
                  <a:off x="8226746" y="3080187"/>
                  <a:ext cx="32090" cy="11328"/>
                </a:xfrm>
                <a:custGeom>
                  <a:avLst/>
                  <a:gdLst>
                    <a:gd name="connsiteX0" fmla="*/ 31786 w 32090"/>
                    <a:gd name="connsiteY0" fmla="*/ 10533 h 11328"/>
                    <a:gd name="connsiteX1" fmla="*/ 16070 w 32090"/>
                    <a:gd name="connsiteY1" fmla="*/ 9390 h 11328"/>
                    <a:gd name="connsiteX2" fmla="*/ 449 w 32090"/>
                    <a:gd name="connsiteY2" fmla="*/ 7675 h 11328"/>
                    <a:gd name="connsiteX3" fmla="*/ 3973 w 32090"/>
                    <a:gd name="connsiteY3" fmla="*/ 2722 h 11328"/>
                    <a:gd name="connsiteX4" fmla="*/ 29215 w 32090"/>
                    <a:gd name="connsiteY4" fmla="*/ 5008 h 11328"/>
                    <a:gd name="connsiteX5" fmla="*/ 31786 w 32090"/>
                    <a:gd name="connsiteY5" fmla="*/ 10533 h 11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90" h="11328">
                      <a:moveTo>
                        <a:pt x="31786" y="10533"/>
                      </a:moveTo>
                      <a:cubicBezTo>
                        <a:pt x="29976" y="12533"/>
                        <a:pt x="23785" y="9961"/>
                        <a:pt x="16070" y="9390"/>
                      </a:cubicBezTo>
                      <a:cubicBezTo>
                        <a:pt x="8354" y="8818"/>
                        <a:pt x="1877" y="9961"/>
                        <a:pt x="449" y="7675"/>
                      </a:cubicBezTo>
                      <a:cubicBezTo>
                        <a:pt x="-980" y="5389"/>
                        <a:pt x="1020" y="4532"/>
                        <a:pt x="3973" y="2722"/>
                      </a:cubicBezTo>
                      <a:cubicBezTo>
                        <a:pt x="12078" y="-1676"/>
                        <a:pt x="22032" y="-775"/>
                        <a:pt x="29215" y="5008"/>
                      </a:cubicBezTo>
                      <a:cubicBezTo>
                        <a:pt x="31786" y="7771"/>
                        <a:pt x="32548" y="9580"/>
                        <a:pt x="31786" y="10533"/>
                      </a:cubicBezTo>
                      <a:close/>
                    </a:path>
                  </a:pathLst>
                </a:custGeom>
                <a:solidFill>
                  <a:srgbClr val="263238"/>
                </a:solidFill>
                <a:ln w="9525" cap="flat">
                  <a:noFill/>
                  <a:prstDash val="solid"/>
                  <a:miter/>
                </a:ln>
              </p:spPr>
              <p:txBody>
                <a:bodyPr rtlCol="0" anchor="ctr"/>
                <a:lstStyle/>
                <a:p>
                  <a:endParaRPr lang="en-US"/>
                </a:p>
              </p:txBody>
            </p:sp>
            <p:sp>
              <p:nvSpPr>
                <p:cNvPr id="241" name="Freeform: Shape 240">
                  <a:extLst>
                    <a:ext uri="{FF2B5EF4-FFF2-40B4-BE49-F238E27FC236}">
                      <a16:creationId xmlns:a16="http://schemas.microsoft.com/office/drawing/2014/main" id="{C86EB19D-5F2E-49A7-A827-A7DD7E2A77C8}"/>
                    </a:ext>
                  </a:extLst>
                </p:cNvPr>
                <p:cNvSpPr/>
                <p:nvPr/>
              </p:nvSpPr>
              <p:spPr>
                <a:xfrm>
                  <a:off x="8026975" y="3145524"/>
                  <a:ext cx="41937" cy="63315"/>
                </a:xfrm>
                <a:custGeom>
                  <a:avLst/>
                  <a:gdLst>
                    <a:gd name="connsiteX0" fmla="*/ 41914 w 41937"/>
                    <a:gd name="connsiteY0" fmla="*/ 2726 h 63315"/>
                    <a:gd name="connsiteX1" fmla="*/ 4 w 41937"/>
                    <a:gd name="connsiteY1" fmla="*/ 29206 h 63315"/>
                    <a:gd name="connsiteX2" fmla="*/ 40676 w 41937"/>
                    <a:gd name="connsiteY2" fmla="*/ 62067 h 63315"/>
                    <a:gd name="connsiteX3" fmla="*/ 41914 w 41937"/>
                    <a:gd name="connsiteY3" fmla="*/ 2726 h 63315"/>
                  </a:gdLst>
                  <a:ahLst/>
                  <a:cxnLst>
                    <a:cxn ang="0">
                      <a:pos x="connsiteX0" y="connsiteY0"/>
                    </a:cxn>
                    <a:cxn ang="0">
                      <a:pos x="connsiteX1" y="connsiteY1"/>
                    </a:cxn>
                    <a:cxn ang="0">
                      <a:pos x="connsiteX2" y="connsiteY2"/>
                    </a:cxn>
                    <a:cxn ang="0">
                      <a:pos x="connsiteX3" y="connsiteY3"/>
                    </a:cxn>
                  </a:cxnLst>
                  <a:rect l="l" t="t" r="r" b="b"/>
                  <a:pathLst>
                    <a:path w="41937" h="63315">
                      <a:moveTo>
                        <a:pt x="41914" y="2726"/>
                      </a:moveTo>
                      <a:cubicBezTo>
                        <a:pt x="40866" y="2250"/>
                        <a:pt x="1242" y="-12037"/>
                        <a:pt x="4" y="29206"/>
                      </a:cubicBezTo>
                      <a:cubicBezTo>
                        <a:pt x="-1234" y="70449"/>
                        <a:pt x="40581" y="63210"/>
                        <a:pt x="40676" y="62067"/>
                      </a:cubicBezTo>
                      <a:cubicBezTo>
                        <a:pt x="40771" y="60924"/>
                        <a:pt x="41914" y="2726"/>
                        <a:pt x="41914" y="2726"/>
                      </a:cubicBezTo>
                      <a:close/>
                    </a:path>
                  </a:pathLst>
                </a:custGeom>
                <a:solidFill>
                  <a:srgbClr val="FFBF9D"/>
                </a:solidFill>
                <a:ln w="9525" cap="flat">
                  <a:noFill/>
                  <a:prstDash val="solid"/>
                  <a:miter/>
                </a:ln>
              </p:spPr>
              <p:txBody>
                <a:bodyPr rtlCol="0" anchor="ctr"/>
                <a:lstStyle/>
                <a:p>
                  <a:endParaRPr lang="en-US"/>
                </a:p>
              </p:txBody>
            </p:sp>
            <p:sp>
              <p:nvSpPr>
                <p:cNvPr id="242" name="Freeform: Shape 241">
                  <a:extLst>
                    <a:ext uri="{FF2B5EF4-FFF2-40B4-BE49-F238E27FC236}">
                      <a16:creationId xmlns:a16="http://schemas.microsoft.com/office/drawing/2014/main" id="{11D4611B-B746-4A92-9F14-B48DD9D40E38}"/>
                    </a:ext>
                  </a:extLst>
                </p:cNvPr>
                <p:cNvSpPr/>
                <p:nvPr/>
              </p:nvSpPr>
              <p:spPr>
                <a:xfrm>
                  <a:off x="8037416" y="3158659"/>
                  <a:ext cx="18116" cy="36200"/>
                </a:xfrm>
                <a:custGeom>
                  <a:avLst/>
                  <a:gdLst>
                    <a:gd name="connsiteX0" fmla="*/ 18043 w 18116"/>
                    <a:gd name="connsiteY0" fmla="*/ 32931 h 36200"/>
                    <a:gd name="connsiteX1" fmla="*/ 16138 w 18116"/>
                    <a:gd name="connsiteY1" fmla="*/ 33883 h 36200"/>
                    <a:gd name="connsiteX2" fmla="*/ 10708 w 18116"/>
                    <a:gd name="connsiteY2" fmla="*/ 33883 h 36200"/>
                    <a:gd name="connsiteX3" fmla="*/ 2898 w 18116"/>
                    <a:gd name="connsiteY3" fmla="*/ 17690 h 36200"/>
                    <a:gd name="connsiteX4" fmla="*/ 5279 w 18116"/>
                    <a:gd name="connsiteY4" fmla="*/ 7403 h 36200"/>
                    <a:gd name="connsiteX5" fmla="*/ 10804 w 18116"/>
                    <a:gd name="connsiteY5" fmla="*/ 2069 h 36200"/>
                    <a:gd name="connsiteX6" fmla="*/ 14995 w 18116"/>
                    <a:gd name="connsiteY6" fmla="*/ 4165 h 36200"/>
                    <a:gd name="connsiteX7" fmla="*/ 15471 w 18116"/>
                    <a:gd name="connsiteY7" fmla="*/ 6165 h 36200"/>
                    <a:gd name="connsiteX8" fmla="*/ 16043 w 18116"/>
                    <a:gd name="connsiteY8" fmla="*/ 3784 h 36200"/>
                    <a:gd name="connsiteX9" fmla="*/ 14519 w 18116"/>
                    <a:gd name="connsiteY9" fmla="*/ 1212 h 36200"/>
                    <a:gd name="connsiteX10" fmla="*/ 10614 w 18116"/>
                    <a:gd name="connsiteY10" fmla="*/ -26 h 36200"/>
                    <a:gd name="connsiteX11" fmla="*/ 2899 w 18116"/>
                    <a:gd name="connsiteY11" fmla="*/ 6165 h 36200"/>
                    <a:gd name="connsiteX12" fmla="*/ 41 w 18116"/>
                    <a:gd name="connsiteY12" fmla="*/ 17690 h 36200"/>
                    <a:gd name="connsiteX13" fmla="*/ 9566 w 18116"/>
                    <a:gd name="connsiteY13" fmla="*/ 35788 h 36200"/>
                    <a:gd name="connsiteX14" fmla="*/ 16139 w 18116"/>
                    <a:gd name="connsiteY14" fmla="*/ 34835 h 36200"/>
                    <a:gd name="connsiteX15" fmla="*/ 18043 w 18116"/>
                    <a:gd name="connsiteY15" fmla="*/ 32931 h 3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116" h="36200">
                      <a:moveTo>
                        <a:pt x="18043" y="32931"/>
                      </a:moveTo>
                      <a:cubicBezTo>
                        <a:pt x="18043" y="32931"/>
                        <a:pt x="17376" y="33407"/>
                        <a:pt x="16138" y="33883"/>
                      </a:cubicBezTo>
                      <a:cubicBezTo>
                        <a:pt x="14401" y="34608"/>
                        <a:pt x="12445" y="34608"/>
                        <a:pt x="10708" y="33883"/>
                      </a:cubicBezTo>
                      <a:cubicBezTo>
                        <a:pt x="5388" y="30278"/>
                        <a:pt x="2407" y="24098"/>
                        <a:pt x="2898" y="17690"/>
                      </a:cubicBezTo>
                      <a:cubicBezTo>
                        <a:pt x="2908" y="14126"/>
                        <a:pt x="3722" y="10610"/>
                        <a:pt x="5279" y="7403"/>
                      </a:cubicBezTo>
                      <a:cubicBezTo>
                        <a:pt x="6121" y="4819"/>
                        <a:pt x="8191" y="2821"/>
                        <a:pt x="10804" y="2069"/>
                      </a:cubicBezTo>
                      <a:cubicBezTo>
                        <a:pt x="12525" y="1648"/>
                        <a:pt x="14299" y="2534"/>
                        <a:pt x="14995" y="4165"/>
                      </a:cubicBezTo>
                      <a:cubicBezTo>
                        <a:pt x="15566" y="5308"/>
                        <a:pt x="14995" y="6165"/>
                        <a:pt x="15471" y="6165"/>
                      </a:cubicBezTo>
                      <a:cubicBezTo>
                        <a:pt x="15948" y="6165"/>
                        <a:pt x="16328" y="5498"/>
                        <a:pt x="16043" y="3784"/>
                      </a:cubicBezTo>
                      <a:cubicBezTo>
                        <a:pt x="15877" y="2765"/>
                        <a:pt x="15333" y="1847"/>
                        <a:pt x="14519" y="1212"/>
                      </a:cubicBezTo>
                      <a:cubicBezTo>
                        <a:pt x="13434" y="296"/>
                        <a:pt x="12029" y="-150"/>
                        <a:pt x="10614" y="-26"/>
                      </a:cubicBezTo>
                      <a:cubicBezTo>
                        <a:pt x="7154" y="585"/>
                        <a:pt x="4244" y="2919"/>
                        <a:pt x="2899" y="6165"/>
                      </a:cubicBezTo>
                      <a:cubicBezTo>
                        <a:pt x="1029" y="9720"/>
                        <a:pt x="49" y="13674"/>
                        <a:pt x="41" y="17690"/>
                      </a:cubicBezTo>
                      <a:cubicBezTo>
                        <a:pt x="-565" y="25060"/>
                        <a:pt x="3148" y="32115"/>
                        <a:pt x="9566" y="35788"/>
                      </a:cubicBezTo>
                      <a:cubicBezTo>
                        <a:pt x="11787" y="36507"/>
                        <a:pt x="14214" y="36155"/>
                        <a:pt x="16139" y="34835"/>
                      </a:cubicBezTo>
                      <a:cubicBezTo>
                        <a:pt x="17947" y="34073"/>
                        <a:pt x="18233" y="33026"/>
                        <a:pt x="18043" y="32931"/>
                      </a:cubicBezTo>
                      <a:close/>
                    </a:path>
                  </a:pathLst>
                </a:custGeom>
                <a:solidFill>
                  <a:srgbClr val="FF9A6C"/>
                </a:solidFill>
                <a:ln w="9525" cap="flat">
                  <a:noFill/>
                  <a:prstDash val="solid"/>
                  <a:miter/>
                </a:ln>
              </p:spPr>
              <p:txBody>
                <a:bodyPr rtlCol="0" anchor="ctr"/>
                <a:lstStyle/>
                <a:p>
                  <a:endParaRPr lang="en-US"/>
                </a:p>
              </p:txBody>
            </p:sp>
            <p:sp>
              <p:nvSpPr>
                <p:cNvPr id="243" name="Freeform: Shape 242">
                  <a:extLst>
                    <a:ext uri="{FF2B5EF4-FFF2-40B4-BE49-F238E27FC236}">
                      <a16:creationId xmlns:a16="http://schemas.microsoft.com/office/drawing/2014/main" id="{3E127DCD-706C-49FF-BD79-1932242E0FA2}"/>
                    </a:ext>
                  </a:extLst>
                </p:cNvPr>
                <p:cNvSpPr/>
                <p:nvPr/>
              </p:nvSpPr>
              <p:spPr>
                <a:xfrm>
                  <a:off x="8049478" y="2979861"/>
                  <a:ext cx="201398" cy="199371"/>
                </a:xfrm>
                <a:custGeom>
                  <a:avLst/>
                  <a:gdLst>
                    <a:gd name="connsiteX0" fmla="*/ 200005 w 201398"/>
                    <a:gd name="connsiteY0" fmla="*/ 48661 h 199371"/>
                    <a:gd name="connsiteX1" fmla="*/ 170858 w 201398"/>
                    <a:gd name="connsiteY1" fmla="*/ 15323 h 199371"/>
                    <a:gd name="connsiteX2" fmla="*/ 85133 w 201398"/>
                    <a:gd name="connsiteY2" fmla="*/ 1893 h 199371"/>
                    <a:gd name="connsiteX3" fmla="*/ 19887 w 201398"/>
                    <a:gd name="connsiteY3" fmla="*/ 47232 h 199371"/>
                    <a:gd name="connsiteX4" fmla="*/ 75 w 201398"/>
                    <a:gd name="connsiteY4" fmla="*/ 129814 h 199371"/>
                    <a:gd name="connsiteX5" fmla="*/ 5314 w 201398"/>
                    <a:gd name="connsiteY5" fmla="*/ 155245 h 199371"/>
                    <a:gd name="connsiteX6" fmla="*/ 21126 w 201398"/>
                    <a:gd name="connsiteY6" fmla="*/ 183058 h 199371"/>
                    <a:gd name="connsiteX7" fmla="*/ 25221 w 201398"/>
                    <a:gd name="connsiteY7" fmla="*/ 195727 h 199371"/>
                    <a:gd name="connsiteX8" fmla="*/ 46367 w 201398"/>
                    <a:gd name="connsiteY8" fmla="*/ 189059 h 199371"/>
                    <a:gd name="connsiteX9" fmla="*/ 58368 w 201398"/>
                    <a:gd name="connsiteY9" fmla="*/ 135243 h 199371"/>
                    <a:gd name="connsiteX10" fmla="*/ 56558 w 201398"/>
                    <a:gd name="connsiteY10" fmla="*/ 95905 h 199371"/>
                    <a:gd name="connsiteX11" fmla="*/ 50081 w 201398"/>
                    <a:gd name="connsiteY11" fmla="*/ 75331 h 199371"/>
                    <a:gd name="connsiteX12" fmla="*/ 53415 w 201398"/>
                    <a:gd name="connsiteY12" fmla="*/ 54757 h 199371"/>
                    <a:gd name="connsiteX13" fmla="*/ 56844 w 201398"/>
                    <a:gd name="connsiteY13" fmla="*/ 51518 h 199371"/>
                    <a:gd name="connsiteX14" fmla="*/ 99706 w 201398"/>
                    <a:gd name="connsiteY14" fmla="*/ 44184 h 199371"/>
                    <a:gd name="connsiteX15" fmla="*/ 172859 w 201398"/>
                    <a:gd name="connsiteY15" fmla="*/ 58281 h 199371"/>
                    <a:gd name="connsiteX16" fmla="*/ 191909 w 201398"/>
                    <a:gd name="connsiteY16" fmla="*/ 39898 h 199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398" h="199371">
                      <a:moveTo>
                        <a:pt x="200005" y="48661"/>
                      </a:moveTo>
                      <a:cubicBezTo>
                        <a:pt x="206768" y="45136"/>
                        <a:pt x="187146" y="23134"/>
                        <a:pt x="170858" y="15323"/>
                      </a:cubicBezTo>
                      <a:cubicBezTo>
                        <a:pt x="146284" y="3512"/>
                        <a:pt x="108470" y="-3727"/>
                        <a:pt x="85133" y="1893"/>
                      </a:cubicBezTo>
                      <a:cubicBezTo>
                        <a:pt x="58043" y="7316"/>
                        <a:pt x="34417" y="23734"/>
                        <a:pt x="19887" y="47232"/>
                      </a:cubicBezTo>
                      <a:cubicBezTo>
                        <a:pt x="6088" y="72520"/>
                        <a:pt x="-749" y="101018"/>
                        <a:pt x="75" y="129814"/>
                      </a:cubicBezTo>
                      <a:cubicBezTo>
                        <a:pt x="-481" y="138607"/>
                        <a:pt x="1329" y="147388"/>
                        <a:pt x="5314" y="155245"/>
                      </a:cubicBezTo>
                      <a:cubicBezTo>
                        <a:pt x="10934" y="164770"/>
                        <a:pt x="21887" y="170485"/>
                        <a:pt x="21126" y="183058"/>
                      </a:cubicBezTo>
                      <a:cubicBezTo>
                        <a:pt x="20761" y="187657"/>
                        <a:pt x="22234" y="192212"/>
                        <a:pt x="25221" y="195727"/>
                      </a:cubicBezTo>
                      <a:cubicBezTo>
                        <a:pt x="32651" y="203918"/>
                        <a:pt x="41985" y="196584"/>
                        <a:pt x="46367" y="189059"/>
                      </a:cubicBezTo>
                      <a:cubicBezTo>
                        <a:pt x="54523" y="172307"/>
                        <a:pt x="58634" y="153874"/>
                        <a:pt x="58368" y="135243"/>
                      </a:cubicBezTo>
                      <a:cubicBezTo>
                        <a:pt x="59919" y="122119"/>
                        <a:pt x="59308" y="108830"/>
                        <a:pt x="56558" y="95905"/>
                      </a:cubicBezTo>
                      <a:cubicBezTo>
                        <a:pt x="54653" y="88951"/>
                        <a:pt x="51510" y="82379"/>
                        <a:pt x="50081" y="75331"/>
                      </a:cubicBezTo>
                      <a:cubicBezTo>
                        <a:pt x="48112" y="68316"/>
                        <a:pt x="49332" y="60790"/>
                        <a:pt x="53415" y="54757"/>
                      </a:cubicBezTo>
                      <a:cubicBezTo>
                        <a:pt x="54446" y="53564"/>
                        <a:pt x="55595" y="52480"/>
                        <a:pt x="56844" y="51518"/>
                      </a:cubicBezTo>
                      <a:cubicBezTo>
                        <a:pt x="68730" y="41450"/>
                        <a:pt x="85149" y="38640"/>
                        <a:pt x="99706" y="44184"/>
                      </a:cubicBezTo>
                      <a:cubicBezTo>
                        <a:pt x="122853" y="52852"/>
                        <a:pt x="162286" y="65996"/>
                        <a:pt x="172859" y="58281"/>
                      </a:cubicBezTo>
                      <a:cubicBezTo>
                        <a:pt x="180429" y="53559"/>
                        <a:pt x="186920" y="47295"/>
                        <a:pt x="191909" y="39898"/>
                      </a:cubicBezTo>
                      <a:close/>
                    </a:path>
                  </a:pathLst>
                </a:custGeom>
                <a:solidFill>
                  <a:srgbClr val="263238"/>
                </a:solidFill>
                <a:ln w="9525" cap="flat">
                  <a:noFill/>
                  <a:prstDash val="solid"/>
                  <a:miter/>
                </a:ln>
              </p:spPr>
              <p:txBody>
                <a:bodyPr rtlCol="0" anchor="ctr"/>
                <a:lstStyle/>
                <a:p>
                  <a:endParaRPr lang="en-US"/>
                </a:p>
              </p:txBody>
            </p:sp>
            <p:sp>
              <p:nvSpPr>
                <p:cNvPr id="244" name="Freeform: Shape 243">
                  <a:extLst>
                    <a:ext uri="{FF2B5EF4-FFF2-40B4-BE49-F238E27FC236}">
                      <a16:creationId xmlns:a16="http://schemas.microsoft.com/office/drawing/2014/main" id="{28C87682-3CC5-4922-BF29-64C9E5E5B55F}"/>
                    </a:ext>
                  </a:extLst>
                </p:cNvPr>
                <p:cNvSpPr/>
                <p:nvPr/>
              </p:nvSpPr>
              <p:spPr>
                <a:xfrm>
                  <a:off x="8078247" y="2971627"/>
                  <a:ext cx="154123" cy="72514"/>
                </a:xfrm>
                <a:custGeom>
                  <a:avLst/>
                  <a:gdLst>
                    <a:gd name="connsiteX0" fmla="*/ 58937 w 154123"/>
                    <a:gd name="connsiteY0" fmla="*/ 4602 h 72514"/>
                    <a:gd name="connsiteX1" fmla="*/ 128660 w 154123"/>
                    <a:gd name="connsiteY1" fmla="*/ 9746 h 72514"/>
                    <a:gd name="connsiteX2" fmla="*/ 153044 w 154123"/>
                    <a:gd name="connsiteY2" fmla="*/ 37749 h 72514"/>
                    <a:gd name="connsiteX3" fmla="*/ 138852 w 154123"/>
                    <a:gd name="connsiteY3" fmla="*/ 69562 h 72514"/>
                    <a:gd name="connsiteX4" fmla="*/ 137994 w 154123"/>
                    <a:gd name="connsiteY4" fmla="*/ 69562 h 72514"/>
                    <a:gd name="connsiteX5" fmla="*/ 91417 w 154123"/>
                    <a:gd name="connsiteY5" fmla="*/ 66133 h 72514"/>
                    <a:gd name="connsiteX6" fmla="*/ 49031 w 154123"/>
                    <a:gd name="connsiteY6" fmla="*/ 45941 h 72514"/>
                    <a:gd name="connsiteX7" fmla="*/ -23 w 154123"/>
                    <a:gd name="connsiteY7" fmla="*/ 43559 h 72514"/>
                    <a:gd name="connsiteX8" fmla="*/ 58937 w 154123"/>
                    <a:gd name="connsiteY8" fmla="*/ 4602 h 7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4123" h="72514">
                      <a:moveTo>
                        <a:pt x="58937" y="4602"/>
                      </a:moveTo>
                      <a:cubicBezTo>
                        <a:pt x="81934" y="-3050"/>
                        <a:pt x="107035" y="-1199"/>
                        <a:pt x="128660" y="9746"/>
                      </a:cubicBezTo>
                      <a:cubicBezTo>
                        <a:pt x="140242" y="15396"/>
                        <a:pt x="149039" y="25500"/>
                        <a:pt x="153044" y="37749"/>
                      </a:cubicBezTo>
                      <a:cubicBezTo>
                        <a:pt x="156679" y="50394"/>
                        <a:pt x="150689" y="63821"/>
                        <a:pt x="138852" y="69562"/>
                      </a:cubicBezTo>
                      <a:lnTo>
                        <a:pt x="137994" y="69562"/>
                      </a:lnTo>
                      <a:cubicBezTo>
                        <a:pt x="122599" y="74394"/>
                        <a:pt x="105939" y="73168"/>
                        <a:pt x="91417" y="66133"/>
                      </a:cubicBezTo>
                      <a:cubicBezTo>
                        <a:pt x="76748" y="60704"/>
                        <a:pt x="63795" y="51275"/>
                        <a:pt x="49031" y="45941"/>
                      </a:cubicBezTo>
                      <a:cubicBezTo>
                        <a:pt x="33276" y="40307"/>
                        <a:pt x="16203" y="39478"/>
                        <a:pt x="-23" y="43559"/>
                      </a:cubicBezTo>
                      <a:cubicBezTo>
                        <a:pt x="15881" y="25637"/>
                        <a:pt x="36212" y="12203"/>
                        <a:pt x="58937" y="4602"/>
                      </a:cubicBezTo>
                      <a:close/>
                    </a:path>
                  </a:pathLst>
                </a:custGeom>
                <a:solidFill>
                  <a:srgbClr val="263238"/>
                </a:solidFill>
                <a:ln w="9525" cap="flat">
                  <a:noFill/>
                  <a:prstDash val="solid"/>
                  <a:miter/>
                </a:ln>
              </p:spPr>
              <p:txBody>
                <a:bodyPr rtlCol="0" anchor="ctr"/>
                <a:lstStyle/>
                <a:p>
                  <a:endParaRPr lang="en-US"/>
                </a:p>
              </p:txBody>
            </p:sp>
            <p:sp>
              <p:nvSpPr>
                <p:cNvPr id="245" name="Freeform: Shape 244">
                  <a:extLst>
                    <a:ext uri="{FF2B5EF4-FFF2-40B4-BE49-F238E27FC236}">
                      <a16:creationId xmlns:a16="http://schemas.microsoft.com/office/drawing/2014/main" id="{C4DC2C2A-CDC1-410B-9232-93DE8F97FE9D}"/>
                    </a:ext>
                  </a:extLst>
                </p:cNvPr>
                <p:cNvSpPr/>
                <p:nvPr/>
              </p:nvSpPr>
              <p:spPr>
                <a:xfrm>
                  <a:off x="7967467" y="3290887"/>
                  <a:ext cx="352048" cy="645509"/>
                </a:xfrm>
                <a:custGeom>
                  <a:avLst/>
                  <a:gdLst>
                    <a:gd name="connsiteX0" fmla="*/ 85706 w 352048"/>
                    <a:gd name="connsiteY0" fmla="*/ 31196 h 645509"/>
                    <a:gd name="connsiteX1" fmla="*/ -19 w 352048"/>
                    <a:gd name="connsiteY1" fmla="*/ 203217 h 645509"/>
                    <a:gd name="connsiteX2" fmla="*/ 87135 w 352048"/>
                    <a:gd name="connsiteY2" fmla="*/ 645463 h 645509"/>
                    <a:gd name="connsiteX3" fmla="*/ 329641 w 352048"/>
                    <a:gd name="connsiteY3" fmla="*/ 555642 h 645509"/>
                    <a:gd name="connsiteX4" fmla="*/ 351644 w 352048"/>
                    <a:gd name="connsiteY4" fmla="*/ 518400 h 645509"/>
                    <a:gd name="connsiteX5" fmla="*/ 319640 w 352048"/>
                    <a:gd name="connsiteY5" fmla="*/ 306563 h 645509"/>
                    <a:gd name="connsiteX6" fmla="*/ 284397 w 352048"/>
                    <a:gd name="connsiteY6" fmla="*/ 116063 h 645509"/>
                    <a:gd name="connsiteX7" fmla="*/ 247631 w 352048"/>
                    <a:gd name="connsiteY7" fmla="*/ 89298 h 645509"/>
                    <a:gd name="connsiteX8" fmla="*/ 244773 w 352048"/>
                    <a:gd name="connsiteY8" fmla="*/ 69486 h 645509"/>
                    <a:gd name="connsiteX9" fmla="*/ 240106 w 352048"/>
                    <a:gd name="connsiteY9" fmla="*/ 59961 h 645509"/>
                    <a:gd name="connsiteX10" fmla="*/ 98755 w 352048"/>
                    <a:gd name="connsiteY10" fmla="*/ -46 h 645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2048" h="645509">
                      <a:moveTo>
                        <a:pt x="85706" y="31196"/>
                      </a:moveTo>
                      <a:cubicBezTo>
                        <a:pt x="85706" y="31196"/>
                        <a:pt x="-686" y="132446"/>
                        <a:pt x="-19" y="203217"/>
                      </a:cubicBezTo>
                      <a:cubicBezTo>
                        <a:pt x="-19" y="241317"/>
                        <a:pt x="87135" y="645463"/>
                        <a:pt x="87135" y="645463"/>
                      </a:cubicBezTo>
                      <a:lnTo>
                        <a:pt x="329641" y="555642"/>
                      </a:lnTo>
                      <a:cubicBezTo>
                        <a:pt x="344868" y="550003"/>
                        <a:pt x="354052" y="534458"/>
                        <a:pt x="351644" y="518400"/>
                      </a:cubicBezTo>
                      <a:lnTo>
                        <a:pt x="319640" y="306563"/>
                      </a:lnTo>
                      <a:lnTo>
                        <a:pt x="284397" y="116063"/>
                      </a:lnTo>
                      <a:lnTo>
                        <a:pt x="247631" y="89298"/>
                      </a:lnTo>
                      <a:lnTo>
                        <a:pt x="244773" y="69486"/>
                      </a:lnTo>
                      <a:lnTo>
                        <a:pt x="240106" y="59961"/>
                      </a:lnTo>
                      <a:lnTo>
                        <a:pt x="98755" y="-46"/>
                      </a:lnTo>
                      <a:close/>
                    </a:path>
                  </a:pathLst>
                </a:custGeom>
                <a:solidFill>
                  <a:schemeClr val="accent3"/>
                </a:solidFill>
                <a:ln w="9525" cap="flat">
                  <a:noFill/>
                  <a:prstDash val="solid"/>
                  <a:miter/>
                </a:ln>
              </p:spPr>
              <p:txBody>
                <a:bodyPr rtlCol="0" anchor="ctr"/>
                <a:lstStyle/>
                <a:p>
                  <a:endParaRPr lang="en-US"/>
                </a:p>
              </p:txBody>
            </p:sp>
            <p:sp>
              <p:nvSpPr>
                <p:cNvPr id="246" name="Freeform: Shape 245">
                  <a:extLst>
                    <a:ext uri="{FF2B5EF4-FFF2-40B4-BE49-F238E27FC236}">
                      <a16:creationId xmlns:a16="http://schemas.microsoft.com/office/drawing/2014/main" id="{6B2DCEB5-E4F7-4942-BC3C-CF85141EA3D8}"/>
                    </a:ext>
                  </a:extLst>
                </p:cNvPr>
                <p:cNvSpPr/>
                <p:nvPr/>
              </p:nvSpPr>
              <p:spPr>
                <a:xfrm>
                  <a:off x="8645937" y="3759802"/>
                  <a:ext cx="196024" cy="59340"/>
                </a:xfrm>
                <a:custGeom>
                  <a:avLst/>
                  <a:gdLst>
                    <a:gd name="connsiteX0" fmla="*/ 0 w 196024"/>
                    <a:gd name="connsiteY0" fmla="*/ 39148 h 59340"/>
                    <a:gd name="connsiteX1" fmla="*/ 177451 w 196024"/>
                    <a:gd name="connsiteY1" fmla="*/ 59341 h 59340"/>
                    <a:gd name="connsiteX2" fmla="*/ 196024 w 196024"/>
                    <a:gd name="connsiteY2" fmla="*/ 29623 h 59340"/>
                    <a:gd name="connsiteX3" fmla="*/ 89345 w 196024"/>
                    <a:gd name="connsiteY3" fmla="*/ 0 h 59340"/>
                    <a:gd name="connsiteX4" fmla="*/ 13811 w 196024"/>
                    <a:gd name="connsiteY4" fmla="*/ 5429 h 59340"/>
                    <a:gd name="connsiteX5" fmla="*/ 0 w 196024"/>
                    <a:gd name="connsiteY5" fmla="*/ 39148 h 5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6024" h="59340">
                      <a:moveTo>
                        <a:pt x="0" y="39148"/>
                      </a:moveTo>
                      <a:lnTo>
                        <a:pt x="177451" y="59341"/>
                      </a:lnTo>
                      <a:lnTo>
                        <a:pt x="196024" y="29623"/>
                      </a:lnTo>
                      <a:lnTo>
                        <a:pt x="89345" y="0"/>
                      </a:lnTo>
                      <a:lnTo>
                        <a:pt x="13811" y="5429"/>
                      </a:lnTo>
                      <a:lnTo>
                        <a:pt x="0" y="39148"/>
                      </a:lnTo>
                      <a:close/>
                    </a:path>
                  </a:pathLst>
                </a:custGeom>
                <a:solidFill>
                  <a:srgbClr val="263238"/>
                </a:solidFill>
                <a:ln w="9525" cap="flat">
                  <a:noFill/>
                  <a:prstDash val="solid"/>
                  <a:miter/>
                </a:ln>
              </p:spPr>
              <p:txBody>
                <a:bodyPr rtlCol="0" anchor="ctr"/>
                <a:lstStyle/>
                <a:p>
                  <a:endParaRPr lang="en-US"/>
                </a:p>
              </p:txBody>
            </p:sp>
            <p:sp>
              <p:nvSpPr>
                <p:cNvPr id="247" name="Freeform: Shape 246">
                  <a:extLst>
                    <a:ext uri="{FF2B5EF4-FFF2-40B4-BE49-F238E27FC236}">
                      <a16:creationId xmlns:a16="http://schemas.microsoft.com/office/drawing/2014/main" id="{7B7FC0A2-E767-44D3-BCF6-C92295FB55E9}"/>
                    </a:ext>
                  </a:extLst>
                </p:cNvPr>
                <p:cNvSpPr/>
                <p:nvPr/>
              </p:nvSpPr>
              <p:spPr>
                <a:xfrm>
                  <a:off x="8930829" y="3620356"/>
                  <a:ext cx="104965" cy="169068"/>
                </a:xfrm>
                <a:custGeom>
                  <a:avLst/>
                  <a:gdLst>
                    <a:gd name="connsiteX0" fmla="*/ 43434 w 104965"/>
                    <a:gd name="connsiteY0" fmla="*/ 14383 h 169068"/>
                    <a:gd name="connsiteX1" fmla="*/ 0 w 104965"/>
                    <a:gd name="connsiteY1" fmla="*/ 169069 h 169068"/>
                    <a:gd name="connsiteX2" fmla="*/ 44387 w 104965"/>
                    <a:gd name="connsiteY2" fmla="*/ 169069 h 169068"/>
                    <a:gd name="connsiteX3" fmla="*/ 104966 w 104965"/>
                    <a:gd name="connsiteY3" fmla="*/ 0 h 169068"/>
                    <a:gd name="connsiteX4" fmla="*/ 43434 w 104965"/>
                    <a:gd name="connsiteY4" fmla="*/ 14383 h 1690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965" h="169068">
                      <a:moveTo>
                        <a:pt x="43434" y="14383"/>
                      </a:moveTo>
                      <a:lnTo>
                        <a:pt x="0" y="169069"/>
                      </a:lnTo>
                      <a:lnTo>
                        <a:pt x="44387" y="169069"/>
                      </a:lnTo>
                      <a:lnTo>
                        <a:pt x="104966" y="0"/>
                      </a:lnTo>
                      <a:lnTo>
                        <a:pt x="43434" y="14383"/>
                      </a:lnTo>
                      <a:close/>
                    </a:path>
                  </a:pathLst>
                </a:custGeom>
                <a:solidFill>
                  <a:srgbClr val="263238"/>
                </a:solidFill>
                <a:ln w="9525" cap="flat">
                  <a:noFill/>
                  <a:prstDash val="solid"/>
                  <a:miter/>
                </a:ln>
              </p:spPr>
              <p:txBody>
                <a:bodyPr rtlCol="0" anchor="ctr"/>
                <a:lstStyle/>
                <a:p>
                  <a:endParaRPr lang="en-US"/>
                </a:p>
              </p:txBody>
            </p:sp>
            <p:sp>
              <p:nvSpPr>
                <p:cNvPr id="248" name="Freeform: Shape 247">
                  <a:extLst>
                    <a:ext uri="{FF2B5EF4-FFF2-40B4-BE49-F238E27FC236}">
                      <a16:creationId xmlns:a16="http://schemas.microsoft.com/office/drawing/2014/main" id="{EF7BBA16-D59B-450B-A29B-1CA7B8E16535}"/>
                    </a:ext>
                  </a:extLst>
                </p:cNvPr>
                <p:cNvSpPr/>
                <p:nvPr/>
              </p:nvSpPr>
              <p:spPr>
                <a:xfrm>
                  <a:off x="8645841" y="3770936"/>
                  <a:ext cx="549973" cy="748675"/>
                </a:xfrm>
                <a:custGeom>
                  <a:avLst/>
                  <a:gdLst>
                    <a:gd name="connsiteX0" fmla="*/ 35982 w 549973"/>
                    <a:gd name="connsiteY0" fmla="*/ 562892 h 748675"/>
                    <a:gd name="connsiteX1" fmla="*/ 135899 w 549973"/>
                    <a:gd name="connsiteY1" fmla="*/ 57400 h 748675"/>
                    <a:gd name="connsiteX2" fmla="*/ 204384 w 549973"/>
                    <a:gd name="connsiteY2" fmla="*/ 2155 h 748675"/>
                    <a:gd name="connsiteX3" fmla="*/ 549951 w 549973"/>
                    <a:gd name="connsiteY3" fmla="*/ 2155 h 748675"/>
                    <a:gd name="connsiteX4" fmla="*/ 549951 w 549973"/>
                    <a:gd name="connsiteY4" fmla="*/ 556224 h 748675"/>
                    <a:gd name="connsiteX5" fmla="*/ 189049 w 549973"/>
                    <a:gd name="connsiteY5" fmla="*/ 561558 h 748675"/>
                    <a:gd name="connsiteX6" fmla="*/ 187524 w 549973"/>
                    <a:gd name="connsiteY6" fmla="*/ 748629 h 748675"/>
                    <a:gd name="connsiteX7" fmla="*/ -23 w 549973"/>
                    <a:gd name="connsiteY7" fmla="*/ 739771 h 748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9973" h="748675">
                      <a:moveTo>
                        <a:pt x="35982" y="562892"/>
                      </a:moveTo>
                      <a:cubicBezTo>
                        <a:pt x="35982" y="562892"/>
                        <a:pt x="121707" y="92738"/>
                        <a:pt x="135899" y="57400"/>
                      </a:cubicBezTo>
                      <a:cubicBezTo>
                        <a:pt x="150091" y="22062"/>
                        <a:pt x="147710" y="7108"/>
                        <a:pt x="204384" y="2155"/>
                      </a:cubicBezTo>
                      <a:cubicBezTo>
                        <a:pt x="261058" y="-2798"/>
                        <a:pt x="549951" y="2155"/>
                        <a:pt x="549951" y="2155"/>
                      </a:cubicBezTo>
                      <a:lnTo>
                        <a:pt x="549951" y="556224"/>
                      </a:lnTo>
                      <a:lnTo>
                        <a:pt x="189049" y="561558"/>
                      </a:lnTo>
                      <a:lnTo>
                        <a:pt x="187524" y="748629"/>
                      </a:lnTo>
                      <a:lnTo>
                        <a:pt x="-23" y="739771"/>
                      </a:lnTo>
                      <a:close/>
                    </a:path>
                  </a:pathLst>
                </a:custGeom>
                <a:solidFill>
                  <a:srgbClr val="263238"/>
                </a:solidFill>
                <a:ln w="9525" cap="flat">
                  <a:noFill/>
                  <a:prstDash val="solid"/>
                  <a:miter/>
                </a:ln>
              </p:spPr>
              <p:txBody>
                <a:bodyPr rtlCol="0" anchor="ctr"/>
                <a:lstStyle/>
                <a:p>
                  <a:endParaRPr lang="en-US"/>
                </a:p>
              </p:txBody>
            </p:sp>
            <p:sp>
              <p:nvSpPr>
                <p:cNvPr id="249" name="Freeform: Shape 248">
                  <a:extLst>
                    <a:ext uri="{FF2B5EF4-FFF2-40B4-BE49-F238E27FC236}">
                      <a16:creationId xmlns:a16="http://schemas.microsoft.com/office/drawing/2014/main" id="{8D55F15F-F6AC-4080-A61B-3F5C00607577}"/>
                    </a:ext>
                  </a:extLst>
                </p:cNvPr>
                <p:cNvSpPr/>
                <p:nvPr/>
              </p:nvSpPr>
              <p:spPr>
                <a:xfrm>
                  <a:off x="7899653" y="3124580"/>
                  <a:ext cx="175618" cy="936498"/>
                </a:xfrm>
                <a:custGeom>
                  <a:avLst/>
                  <a:gdLst>
                    <a:gd name="connsiteX0" fmla="*/ -23 w 175618"/>
                    <a:gd name="connsiteY0" fmla="*/ -46 h 936498"/>
                    <a:gd name="connsiteX1" fmla="*/ 89417 w 175618"/>
                    <a:gd name="connsiteY1" fmla="*/ 38054 h 936498"/>
                    <a:gd name="connsiteX2" fmla="*/ 91227 w 175618"/>
                    <a:gd name="connsiteY2" fmla="*/ 193978 h 936498"/>
                    <a:gd name="connsiteX3" fmla="*/ 60842 w 175618"/>
                    <a:gd name="connsiteY3" fmla="*/ 222553 h 936498"/>
                    <a:gd name="connsiteX4" fmla="*/ 60842 w 175618"/>
                    <a:gd name="connsiteY4" fmla="*/ 222553 h 936498"/>
                    <a:gd name="connsiteX5" fmla="*/ 104657 w 175618"/>
                    <a:gd name="connsiteY5" fmla="*/ 271607 h 936498"/>
                    <a:gd name="connsiteX6" fmla="*/ 175047 w 175618"/>
                    <a:gd name="connsiteY6" fmla="*/ 811674 h 936498"/>
                    <a:gd name="connsiteX7" fmla="*/ 144662 w 175618"/>
                    <a:gd name="connsiteY7" fmla="*/ 928832 h 936498"/>
                    <a:gd name="connsiteX8" fmla="*/ -23 w 175618"/>
                    <a:gd name="connsiteY8" fmla="*/ 936452 h 936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5618" h="936498">
                      <a:moveTo>
                        <a:pt x="-23" y="-46"/>
                      </a:moveTo>
                      <a:cubicBezTo>
                        <a:pt x="-23" y="-46"/>
                        <a:pt x="77987" y="7574"/>
                        <a:pt x="89417" y="38054"/>
                      </a:cubicBezTo>
                      <a:cubicBezTo>
                        <a:pt x="97704" y="60152"/>
                        <a:pt x="93989" y="147877"/>
                        <a:pt x="91227" y="193978"/>
                      </a:cubicBezTo>
                      <a:cubicBezTo>
                        <a:pt x="90314" y="210070"/>
                        <a:pt x="76959" y="222630"/>
                        <a:pt x="60842" y="222553"/>
                      </a:cubicBezTo>
                      <a:lnTo>
                        <a:pt x="60842" y="222553"/>
                      </a:lnTo>
                      <a:cubicBezTo>
                        <a:pt x="60842" y="222553"/>
                        <a:pt x="100846" y="257700"/>
                        <a:pt x="104657" y="271607"/>
                      </a:cubicBezTo>
                      <a:cubicBezTo>
                        <a:pt x="108467" y="285513"/>
                        <a:pt x="182666" y="732522"/>
                        <a:pt x="175047" y="811674"/>
                      </a:cubicBezTo>
                      <a:cubicBezTo>
                        <a:pt x="167427" y="890827"/>
                        <a:pt x="144662" y="928832"/>
                        <a:pt x="144662" y="928832"/>
                      </a:cubicBezTo>
                      <a:lnTo>
                        <a:pt x="-23" y="936452"/>
                      </a:lnTo>
                      <a:close/>
                    </a:path>
                  </a:pathLst>
                </a:custGeom>
                <a:solidFill>
                  <a:srgbClr val="455A64"/>
                </a:solidFill>
                <a:ln w="9525" cap="flat">
                  <a:noFill/>
                  <a:prstDash val="solid"/>
                  <a:miter/>
                </a:ln>
              </p:spPr>
              <p:txBody>
                <a:bodyPr rtlCol="0" anchor="ctr"/>
                <a:lstStyle/>
                <a:p>
                  <a:endParaRPr lang="en-US"/>
                </a:p>
              </p:txBody>
            </p:sp>
            <p:sp>
              <p:nvSpPr>
                <p:cNvPr id="250" name="Freeform: Shape 249">
                  <a:extLst>
                    <a:ext uri="{FF2B5EF4-FFF2-40B4-BE49-F238E27FC236}">
                      <a16:creationId xmlns:a16="http://schemas.microsoft.com/office/drawing/2014/main" id="{A2B9552A-D732-4D05-975F-0D6948B90069}"/>
                    </a:ext>
                  </a:extLst>
                </p:cNvPr>
                <p:cNvSpPr/>
                <p:nvPr/>
              </p:nvSpPr>
              <p:spPr>
                <a:xfrm>
                  <a:off x="8084333" y="3378993"/>
                  <a:ext cx="171936" cy="685133"/>
                </a:xfrm>
                <a:custGeom>
                  <a:avLst/>
                  <a:gdLst>
                    <a:gd name="connsiteX0" fmla="*/ -13 w 171936"/>
                    <a:gd name="connsiteY0" fmla="*/ 664132 h 685133"/>
                    <a:gd name="connsiteX1" fmla="*/ 114287 w 171936"/>
                    <a:gd name="connsiteY1" fmla="*/ 325233 h 685133"/>
                    <a:gd name="connsiteX2" fmla="*/ 130765 w 171936"/>
                    <a:gd name="connsiteY2" fmla="*/ -46 h 685133"/>
                    <a:gd name="connsiteX3" fmla="*/ 171913 w 171936"/>
                    <a:gd name="connsiteY3" fmla="*/ 27957 h 685133"/>
                    <a:gd name="connsiteX4" fmla="*/ 157816 w 171936"/>
                    <a:gd name="connsiteY4" fmla="*/ 330567 h 685133"/>
                    <a:gd name="connsiteX5" fmla="*/ 64090 w 171936"/>
                    <a:gd name="connsiteY5" fmla="*/ 685087 h 685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936" h="685133">
                      <a:moveTo>
                        <a:pt x="-13" y="664132"/>
                      </a:moveTo>
                      <a:cubicBezTo>
                        <a:pt x="-1156" y="662894"/>
                        <a:pt x="95808" y="407909"/>
                        <a:pt x="114287" y="325233"/>
                      </a:cubicBezTo>
                      <a:cubicBezTo>
                        <a:pt x="132766" y="242555"/>
                        <a:pt x="130765" y="-46"/>
                        <a:pt x="130765" y="-46"/>
                      </a:cubicBezTo>
                      <a:cubicBezTo>
                        <a:pt x="138576" y="-46"/>
                        <a:pt x="164483" y="18146"/>
                        <a:pt x="171913" y="27957"/>
                      </a:cubicBezTo>
                      <a:cubicBezTo>
                        <a:pt x="171913" y="27957"/>
                        <a:pt x="168674" y="246461"/>
                        <a:pt x="157816" y="330567"/>
                      </a:cubicBezTo>
                      <a:cubicBezTo>
                        <a:pt x="146958" y="414672"/>
                        <a:pt x="64090" y="685087"/>
                        <a:pt x="64090" y="685087"/>
                      </a:cubicBezTo>
                      <a:close/>
                    </a:path>
                  </a:pathLst>
                </a:custGeom>
                <a:solidFill>
                  <a:srgbClr val="263238"/>
                </a:solidFill>
                <a:ln w="9525" cap="flat">
                  <a:noFill/>
                  <a:prstDash val="solid"/>
                  <a:miter/>
                </a:ln>
              </p:spPr>
              <p:txBody>
                <a:bodyPr rtlCol="0" anchor="ctr"/>
                <a:lstStyle/>
                <a:p>
                  <a:endParaRPr lang="en-US"/>
                </a:p>
              </p:txBody>
            </p:sp>
            <p:sp>
              <p:nvSpPr>
                <p:cNvPr id="251" name="Freeform: Shape 250">
                  <a:extLst>
                    <a:ext uri="{FF2B5EF4-FFF2-40B4-BE49-F238E27FC236}">
                      <a16:creationId xmlns:a16="http://schemas.microsoft.com/office/drawing/2014/main" id="{B793E178-1F00-40F5-92F7-F2F575C8DE75}"/>
                    </a:ext>
                  </a:extLst>
                </p:cNvPr>
                <p:cNvSpPr/>
                <p:nvPr/>
              </p:nvSpPr>
              <p:spPr>
                <a:xfrm>
                  <a:off x="8083390" y="3376230"/>
                  <a:ext cx="174117" cy="688943"/>
                </a:xfrm>
                <a:custGeom>
                  <a:avLst/>
                  <a:gdLst>
                    <a:gd name="connsiteX0" fmla="*/ 930 w 174117"/>
                    <a:gd name="connsiteY0" fmla="*/ 666894 h 688943"/>
                    <a:gd name="connsiteX1" fmla="*/ 5216 w 174117"/>
                    <a:gd name="connsiteY1" fmla="*/ 668037 h 688943"/>
                    <a:gd name="connsiteX2" fmla="*/ 17503 w 174117"/>
                    <a:gd name="connsiteY2" fmla="*/ 671752 h 688943"/>
                    <a:gd name="connsiteX3" fmla="*/ 65128 w 174117"/>
                    <a:gd name="connsiteY3" fmla="*/ 686897 h 688943"/>
                    <a:gd name="connsiteX4" fmla="*/ 63795 w 174117"/>
                    <a:gd name="connsiteY4" fmla="*/ 687564 h 688943"/>
                    <a:gd name="connsiteX5" fmla="*/ 135327 w 174117"/>
                    <a:gd name="connsiteY5" fmla="*/ 432008 h 688943"/>
                    <a:gd name="connsiteX6" fmla="*/ 154377 w 174117"/>
                    <a:gd name="connsiteY6" fmla="*/ 343520 h 688943"/>
                    <a:gd name="connsiteX7" fmla="*/ 162855 w 174117"/>
                    <a:gd name="connsiteY7" fmla="*/ 245889 h 688943"/>
                    <a:gd name="connsiteX8" fmla="*/ 169808 w 174117"/>
                    <a:gd name="connsiteY8" fmla="*/ 32053 h 688943"/>
                    <a:gd name="connsiteX9" fmla="*/ 169808 w 174117"/>
                    <a:gd name="connsiteY9" fmla="*/ 30720 h 688943"/>
                    <a:gd name="connsiteX10" fmla="*/ 170284 w 174117"/>
                    <a:gd name="connsiteY10" fmla="*/ 32243 h 688943"/>
                    <a:gd name="connsiteX11" fmla="*/ 151234 w 174117"/>
                    <a:gd name="connsiteY11" fmla="*/ 15956 h 688943"/>
                    <a:gd name="connsiteX12" fmla="*/ 140947 w 174117"/>
                    <a:gd name="connsiteY12" fmla="*/ 9383 h 688943"/>
                    <a:gd name="connsiteX13" fmla="*/ 130755 w 174117"/>
                    <a:gd name="connsiteY13" fmla="*/ 5192 h 688943"/>
                    <a:gd name="connsiteX14" fmla="*/ 133327 w 174117"/>
                    <a:gd name="connsiteY14" fmla="*/ 2716 h 688943"/>
                    <a:gd name="connsiteX15" fmla="*/ 125231 w 174117"/>
                    <a:gd name="connsiteY15" fmla="*/ 271035 h 688943"/>
                    <a:gd name="connsiteX16" fmla="*/ 116468 w 174117"/>
                    <a:gd name="connsiteY16" fmla="*/ 330567 h 688943"/>
                    <a:gd name="connsiteX17" fmla="*/ 100942 w 174117"/>
                    <a:gd name="connsiteY17" fmla="*/ 384859 h 688943"/>
                    <a:gd name="connsiteX18" fmla="*/ 68748 w 174117"/>
                    <a:gd name="connsiteY18" fmla="*/ 480585 h 688943"/>
                    <a:gd name="connsiteX19" fmla="*/ 19027 w 174117"/>
                    <a:gd name="connsiteY19" fmla="*/ 617174 h 688943"/>
                    <a:gd name="connsiteX20" fmla="*/ -23 w 174117"/>
                    <a:gd name="connsiteY20" fmla="*/ 666894 h 688943"/>
                    <a:gd name="connsiteX21" fmla="*/ 3882 w 174117"/>
                    <a:gd name="connsiteY21" fmla="*/ 653750 h 688943"/>
                    <a:gd name="connsiteX22" fmla="*/ 17408 w 174117"/>
                    <a:gd name="connsiteY22" fmla="*/ 616602 h 688943"/>
                    <a:gd name="connsiteX23" fmla="*/ 65604 w 174117"/>
                    <a:gd name="connsiteY23" fmla="*/ 479442 h 688943"/>
                    <a:gd name="connsiteX24" fmla="*/ 97227 w 174117"/>
                    <a:gd name="connsiteY24" fmla="*/ 383716 h 688943"/>
                    <a:gd name="connsiteX25" fmla="*/ 112467 w 174117"/>
                    <a:gd name="connsiteY25" fmla="*/ 329614 h 688943"/>
                    <a:gd name="connsiteX26" fmla="*/ 120849 w 174117"/>
                    <a:gd name="connsiteY26" fmla="*/ 270654 h 688943"/>
                    <a:gd name="connsiteX27" fmla="*/ 128469 w 174117"/>
                    <a:gd name="connsiteY27" fmla="*/ 2811 h 688943"/>
                    <a:gd name="connsiteX28" fmla="*/ 128469 w 174117"/>
                    <a:gd name="connsiteY28" fmla="*/ -46 h 688943"/>
                    <a:gd name="connsiteX29" fmla="*/ 130946 w 174117"/>
                    <a:gd name="connsiteY29" fmla="*/ -46 h 688943"/>
                    <a:gd name="connsiteX30" fmla="*/ 143423 w 174117"/>
                    <a:gd name="connsiteY30" fmla="*/ 4716 h 688943"/>
                    <a:gd name="connsiteX31" fmla="*/ 154187 w 174117"/>
                    <a:gd name="connsiteY31" fmla="*/ 11574 h 688943"/>
                    <a:gd name="connsiteX32" fmla="*/ 174094 w 174117"/>
                    <a:gd name="connsiteY32" fmla="*/ 28910 h 688943"/>
                    <a:gd name="connsiteX33" fmla="*/ 174094 w 174117"/>
                    <a:gd name="connsiteY33" fmla="*/ 29576 h 688943"/>
                    <a:gd name="connsiteX34" fmla="*/ 174094 w 174117"/>
                    <a:gd name="connsiteY34" fmla="*/ 31863 h 688943"/>
                    <a:gd name="connsiteX35" fmla="*/ 166951 w 174117"/>
                    <a:gd name="connsiteY35" fmla="*/ 245889 h 688943"/>
                    <a:gd name="connsiteX36" fmla="*/ 158092 w 174117"/>
                    <a:gd name="connsiteY36" fmla="*/ 343901 h 688943"/>
                    <a:gd name="connsiteX37" fmla="*/ 138280 w 174117"/>
                    <a:gd name="connsiteY37" fmla="*/ 432675 h 688943"/>
                    <a:gd name="connsiteX38" fmla="*/ 64652 w 174117"/>
                    <a:gd name="connsiteY38" fmla="*/ 687849 h 688943"/>
                    <a:gd name="connsiteX39" fmla="*/ 64652 w 174117"/>
                    <a:gd name="connsiteY39" fmla="*/ 688897 h 688943"/>
                    <a:gd name="connsiteX40" fmla="*/ 63604 w 174117"/>
                    <a:gd name="connsiteY40" fmla="*/ 688897 h 688943"/>
                    <a:gd name="connsiteX41" fmla="*/ 17408 w 174117"/>
                    <a:gd name="connsiteY41" fmla="*/ 672705 h 688943"/>
                    <a:gd name="connsiteX42" fmla="*/ 5311 w 174117"/>
                    <a:gd name="connsiteY42" fmla="*/ 668514 h 688943"/>
                    <a:gd name="connsiteX43" fmla="*/ 929 w 174117"/>
                    <a:gd name="connsiteY43" fmla="*/ 666894 h 688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74117" h="688943">
                      <a:moveTo>
                        <a:pt x="930" y="666894"/>
                      </a:moveTo>
                      <a:cubicBezTo>
                        <a:pt x="2394" y="667129"/>
                        <a:pt x="3830" y="667512"/>
                        <a:pt x="5216" y="668037"/>
                      </a:cubicBezTo>
                      <a:lnTo>
                        <a:pt x="17503" y="671752"/>
                      </a:lnTo>
                      <a:lnTo>
                        <a:pt x="65128" y="686897"/>
                      </a:lnTo>
                      <a:lnTo>
                        <a:pt x="63795" y="687564"/>
                      </a:lnTo>
                      <a:cubicBezTo>
                        <a:pt x="79892" y="632700"/>
                        <a:pt x="106752" y="543926"/>
                        <a:pt x="135327" y="432008"/>
                      </a:cubicBezTo>
                      <a:cubicBezTo>
                        <a:pt x="142281" y="403909"/>
                        <a:pt x="149615" y="374858"/>
                        <a:pt x="154377" y="343520"/>
                      </a:cubicBezTo>
                      <a:cubicBezTo>
                        <a:pt x="159140" y="312183"/>
                        <a:pt x="160854" y="279608"/>
                        <a:pt x="162855" y="245889"/>
                      </a:cubicBezTo>
                      <a:cubicBezTo>
                        <a:pt x="166379" y="178262"/>
                        <a:pt x="168379" y="106443"/>
                        <a:pt x="169808" y="32053"/>
                      </a:cubicBezTo>
                      <a:lnTo>
                        <a:pt x="169808" y="30720"/>
                      </a:lnTo>
                      <a:lnTo>
                        <a:pt x="170284" y="32243"/>
                      </a:lnTo>
                      <a:cubicBezTo>
                        <a:pt x="164691" y="25987"/>
                        <a:pt x="158284" y="20509"/>
                        <a:pt x="151234" y="15956"/>
                      </a:cubicBezTo>
                      <a:cubicBezTo>
                        <a:pt x="147930" y="13576"/>
                        <a:pt x="144495" y="11382"/>
                        <a:pt x="140947" y="9383"/>
                      </a:cubicBezTo>
                      <a:cubicBezTo>
                        <a:pt x="137812" y="7418"/>
                        <a:pt x="134366" y="6000"/>
                        <a:pt x="130755" y="5192"/>
                      </a:cubicBezTo>
                      <a:lnTo>
                        <a:pt x="133327" y="2716"/>
                      </a:lnTo>
                      <a:cubicBezTo>
                        <a:pt x="133327" y="98442"/>
                        <a:pt x="132375" y="189120"/>
                        <a:pt x="125231" y="271035"/>
                      </a:cubicBezTo>
                      <a:cubicBezTo>
                        <a:pt x="123481" y="291034"/>
                        <a:pt x="120555" y="310912"/>
                        <a:pt x="116468" y="330567"/>
                      </a:cubicBezTo>
                      <a:cubicBezTo>
                        <a:pt x="111991" y="349617"/>
                        <a:pt x="106372" y="367524"/>
                        <a:pt x="100942" y="384859"/>
                      </a:cubicBezTo>
                      <a:cubicBezTo>
                        <a:pt x="89988" y="419530"/>
                        <a:pt x="78940" y="451534"/>
                        <a:pt x="68748" y="480585"/>
                      </a:cubicBezTo>
                      <a:cubicBezTo>
                        <a:pt x="48269" y="538688"/>
                        <a:pt x="30648" y="585360"/>
                        <a:pt x="19027" y="617174"/>
                      </a:cubicBezTo>
                      <a:lnTo>
                        <a:pt x="-23" y="666894"/>
                      </a:lnTo>
                      <a:cubicBezTo>
                        <a:pt x="881" y="662404"/>
                        <a:pt x="2188" y="658005"/>
                        <a:pt x="3882" y="653750"/>
                      </a:cubicBezTo>
                      <a:lnTo>
                        <a:pt x="17408" y="616602"/>
                      </a:lnTo>
                      <a:cubicBezTo>
                        <a:pt x="28838" y="584312"/>
                        <a:pt x="45983" y="537640"/>
                        <a:pt x="65604" y="479442"/>
                      </a:cubicBezTo>
                      <a:cubicBezTo>
                        <a:pt x="75129" y="450296"/>
                        <a:pt x="86464" y="418387"/>
                        <a:pt x="97227" y="383716"/>
                      </a:cubicBezTo>
                      <a:cubicBezTo>
                        <a:pt x="102561" y="366381"/>
                        <a:pt x="108086" y="348378"/>
                        <a:pt x="112467" y="329614"/>
                      </a:cubicBezTo>
                      <a:cubicBezTo>
                        <a:pt x="116399" y="310139"/>
                        <a:pt x="119198" y="290453"/>
                        <a:pt x="120849" y="270654"/>
                      </a:cubicBezTo>
                      <a:cubicBezTo>
                        <a:pt x="127803" y="189025"/>
                        <a:pt x="128946" y="98347"/>
                        <a:pt x="128469" y="2811"/>
                      </a:cubicBezTo>
                      <a:lnTo>
                        <a:pt x="128469" y="-46"/>
                      </a:lnTo>
                      <a:lnTo>
                        <a:pt x="130946" y="-46"/>
                      </a:lnTo>
                      <a:cubicBezTo>
                        <a:pt x="135378" y="703"/>
                        <a:pt x="139619" y="2322"/>
                        <a:pt x="143423" y="4716"/>
                      </a:cubicBezTo>
                      <a:cubicBezTo>
                        <a:pt x="147138" y="6812"/>
                        <a:pt x="150663" y="9098"/>
                        <a:pt x="154187" y="11574"/>
                      </a:cubicBezTo>
                      <a:cubicBezTo>
                        <a:pt x="161540" y="16473"/>
                        <a:pt x="168231" y="22300"/>
                        <a:pt x="174094" y="28910"/>
                      </a:cubicBezTo>
                      <a:lnTo>
                        <a:pt x="174094" y="29576"/>
                      </a:lnTo>
                      <a:lnTo>
                        <a:pt x="174094" y="31863"/>
                      </a:lnTo>
                      <a:cubicBezTo>
                        <a:pt x="172761" y="106348"/>
                        <a:pt x="170570" y="178167"/>
                        <a:pt x="166951" y="245889"/>
                      </a:cubicBezTo>
                      <a:cubicBezTo>
                        <a:pt x="164855" y="279703"/>
                        <a:pt x="163045" y="312564"/>
                        <a:pt x="158092" y="343901"/>
                      </a:cubicBezTo>
                      <a:cubicBezTo>
                        <a:pt x="153139" y="375239"/>
                        <a:pt x="145329" y="404671"/>
                        <a:pt x="138280" y="432675"/>
                      </a:cubicBezTo>
                      <a:cubicBezTo>
                        <a:pt x="109038" y="544689"/>
                        <a:pt x="81130" y="633271"/>
                        <a:pt x="64652" y="687849"/>
                      </a:cubicBezTo>
                      <a:lnTo>
                        <a:pt x="64652" y="688897"/>
                      </a:lnTo>
                      <a:lnTo>
                        <a:pt x="63604" y="688897"/>
                      </a:lnTo>
                      <a:lnTo>
                        <a:pt x="17408" y="672705"/>
                      </a:lnTo>
                      <a:lnTo>
                        <a:pt x="5311" y="668514"/>
                      </a:lnTo>
                      <a:cubicBezTo>
                        <a:pt x="3820" y="668060"/>
                        <a:pt x="2357" y="667519"/>
                        <a:pt x="929" y="666894"/>
                      </a:cubicBezTo>
                      <a:close/>
                    </a:path>
                  </a:pathLst>
                </a:custGeom>
                <a:solidFill>
                  <a:srgbClr val="455A64"/>
                </a:solidFill>
                <a:ln w="9525" cap="flat">
                  <a:noFill/>
                  <a:prstDash val="solid"/>
                  <a:miter/>
                </a:ln>
              </p:spPr>
              <p:txBody>
                <a:bodyPr rtlCol="0" anchor="ctr"/>
                <a:lstStyle/>
                <a:p>
                  <a:endParaRPr lang="en-US"/>
                </a:p>
              </p:txBody>
            </p:sp>
            <p:sp>
              <p:nvSpPr>
                <p:cNvPr id="252" name="Freeform: Shape 251">
                  <a:extLst>
                    <a:ext uri="{FF2B5EF4-FFF2-40B4-BE49-F238E27FC236}">
                      <a16:creationId xmlns:a16="http://schemas.microsoft.com/office/drawing/2014/main" id="{1035E20D-2840-4896-AD9F-3F8D14BBD0DF}"/>
                    </a:ext>
                  </a:extLst>
                </p:cNvPr>
                <p:cNvSpPr/>
                <p:nvPr/>
              </p:nvSpPr>
              <p:spPr>
                <a:xfrm>
                  <a:off x="8090725" y="3853719"/>
                  <a:ext cx="242220" cy="210407"/>
                </a:xfrm>
                <a:custGeom>
                  <a:avLst/>
                  <a:gdLst>
                    <a:gd name="connsiteX0" fmla="*/ -23 w 242220"/>
                    <a:gd name="connsiteY0" fmla="*/ 196264 h 210407"/>
                    <a:gd name="connsiteX1" fmla="*/ 186191 w 242220"/>
                    <a:gd name="connsiteY1" fmla="*/ -46 h 210407"/>
                    <a:gd name="connsiteX2" fmla="*/ 242198 w 242220"/>
                    <a:gd name="connsiteY2" fmla="*/ 16336 h 210407"/>
                    <a:gd name="connsiteX3" fmla="*/ 57698 w 242220"/>
                    <a:gd name="connsiteY3" fmla="*/ 210361 h 210407"/>
                  </a:gdLst>
                  <a:ahLst/>
                  <a:cxnLst>
                    <a:cxn ang="0">
                      <a:pos x="connsiteX0" y="connsiteY0"/>
                    </a:cxn>
                    <a:cxn ang="0">
                      <a:pos x="connsiteX1" y="connsiteY1"/>
                    </a:cxn>
                    <a:cxn ang="0">
                      <a:pos x="connsiteX2" y="connsiteY2"/>
                    </a:cxn>
                    <a:cxn ang="0">
                      <a:pos x="connsiteX3" y="connsiteY3"/>
                    </a:cxn>
                  </a:cxnLst>
                  <a:rect l="l" t="t" r="r" b="b"/>
                  <a:pathLst>
                    <a:path w="242220" h="210407">
                      <a:moveTo>
                        <a:pt x="-23" y="196264"/>
                      </a:moveTo>
                      <a:cubicBezTo>
                        <a:pt x="-23" y="191787"/>
                        <a:pt x="85035" y="35196"/>
                        <a:pt x="186191" y="-46"/>
                      </a:cubicBezTo>
                      <a:lnTo>
                        <a:pt x="242198" y="16336"/>
                      </a:lnTo>
                      <a:cubicBezTo>
                        <a:pt x="242198" y="16336"/>
                        <a:pt x="75319" y="135590"/>
                        <a:pt x="57698" y="210361"/>
                      </a:cubicBezTo>
                      <a:close/>
                    </a:path>
                  </a:pathLst>
                </a:custGeom>
                <a:solidFill>
                  <a:srgbClr val="263238"/>
                </a:solidFill>
                <a:ln w="9525" cap="flat">
                  <a:noFill/>
                  <a:prstDash val="solid"/>
                  <a:miter/>
                </a:ln>
              </p:spPr>
              <p:txBody>
                <a:bodyPr rtlCol="0" anchor="ctr"/>
                <a:lstStyle/>
                <a:p>
                  <a:endParaRPr lang="en-US"/>
                </a:p>
              </p:txBody>
            </p:sp>
            <p:sp>
              <p:nvSpPr>
                <p:cNvPr id="253" name="Freeform: Shape 252">
                  <a:extLst>
                    <a:ext uri="{FF2B5EF4-FFF2-40B4-BE49-F238E27FC236}">
                      <a16:creationId xmlns:a16="http://schemas.microsoft.com/office/drawing/2014/main" id="{EA9811AA-B7C4-4943-9750-995ADDFFEC83}"/>
                    </a:ext>
                  </a:extLst>
                </p:cNvPr>
                <p:cNvSpPr/>
                <p:nvPr/>
              </p:nvSpPr>
              <p:spPr>
                <a:xfrm>
                  <a:off x="8090725" y="3851528"/>
                  <a:ext cx="248126" cy="214217"/>
                </a:xfrm>
                <a:custGeom>
                  <a:avLst/>
                  <a:gdLst>
                    <a:gd name="connsiteX0" fmla="*/ -23 w 248126"/>
                    <a:gd name="connsiteY0" fmla="*/ 198455 h 214217"/>
                    <a:gd name="connsiteX1" fmla="*/ 4073 w 248126"/>
                    <a:gd name="connsiteY1" fmla="*/ 199217 h 214217"/>
                    <a:gd name="connsiteX2" fmla="*/ 15503 w 248126"/>
                    <a:gd name="connsiteY2" fmla="*/ 201598 h 214217"/>
                    <a:gd name="connsiteX3" fmla="*/ 57508 w 248126"/>
                    <a:gd name="connsiteY3" fmla="*/ 211123 h 214217"/>
                    <a:gd name="connsiteX4" fmla="*/ 55793 w 248126"/>
                    <a:gd name="connsiteY4" fmla="*/ 212171 h 214217"/>
                    <a:gd name="connsiteX5" fmla="*/ 79415 w 248126"/>
                    <a:gd name="connsiteY5" fmla="*/ 165879 h 214217"/>
                    <a:gd name="connsiteX6" fmla="*/ 121611 w 248126"/>
                    <a:gd name="connsiteY6" fmla="*/ 117207 h 214217"/>
                    <a:gd name="connsiteX7" fmla="*/ 240769 w 248126"/>
                    <a:gd name="connsiteY7" fmla="*/ 16527 h 214217"/>
                    <a:gd name="connsiteX8" fmla="*/ 241531 w 248126"/>
                    <a:gd name="connsiteY8" fmla="*/ 20909 h 214217"/>
                    <a:gd name="connsiteX9" fmla="*/ 239626 w 248126"/>
                    <a:gd name="connsiteY9" fmla="*/ 20337 h 214217"/>
                    <a:gd name="connsiteX10" fmla="*/ 185524 w 248126"/>
                    <a:gd name="connsiteY10" fmla="*/ 4526 h 214217"/>
                    <a:gd name="connsiteX11" fmla="*/ 187048 w 248126"/>
                    <a:gd name="connsiteY11" fmla="*/ 4526 h 214217"/>
                    <a:gd name="connsiteX12" fmla="*/ 98466 w 248126"/>
                    <a:gd name="connsiteY12" fmla="*/ 65295 h 214217"/>
                    <a:gd name="connsiteX13" fmla="*/ 42363 w 248126"/>
                    <a:gd name="connsiteY13" fmla="*/ 131970 h 214217"/>
                    <a:gd name="connsiteX14" fmla="*/ -23 w 248126"/>
                    <a:gd name="connsiteY14" fmla="*/ 198645 h 214217"/>
                    <a:gd name="connsiteX15" fmla="*/ 8835 w 248126"/>
                    <a:gd name="connsiteY15" fmla="*/ 179595 h 214217"/>
                    <a:gd name="connsiteX16" fmla="*/ 39791 w 248126"/>
                    <a:gd name="connsiteY16" fmla="*/ 130256 h 214217"/>
                    <a:gd name="connsiteX17" fmla="*/ 95798 w 248126"/>
                    <a:gd name="connsiteY17" fmla="*/ 62247 h 214217"/>
                    <a:gd name="connsiteX18" fmla="*/ 185810 w 248126"/>
                    <a:gd name="connsiteY18" fmla="*/ -46 h 214217"/>
                    <a:gd name="connsiteX19" fmla="*/ 186477 w 248126"/>
                    <a:gd name="connsiteY19" fmla="*/ -46 h 214217"/>
                    <a:gd name="connsiteX20" fmla="*/ 187334 w 248126"/>
                    <a:gd name="connsiteY20" fmla="*/ -46 h 214217"/>
                    <a:gd name="connsiteX21" fmla="*/ 241436 w 248126"/>
                    <a:gd name="connsiteY21" fmla="*/ 15765 h 214217"/>
                    <a:gd name="connsiteX22" fmla="*/ 243245 w 248126"/>
                    <a:gd name="connsiteY22" fmla="*/ 16337 h 214217"/>
                    <a:gd name="connsiteX23" fmla="*/ 248103 w 248126"/>
                    <a:gd name="connsiteY23" fmla="*/ 17765 h 214217"/>
                    <a:gd name="connsiteX24" fmla="*/ 244007 w 248126"/>
                    <a:gd name="connsiteY24" fmla="*/ 20718 h 214217"/>
                    <a:gd name="connsiteX25" fmla="*/ 124373 w 248126"/>
                    <a:gd name="connsiteY25" fmla="*/ 120445 h 214217"/>
                    <a:gd name="connsiteX26" fmla="*/ 82082 w 248126"/>
                    <a:gd name="connsiteY26" fmla="*/ 168070 h 214217"/>
                    <a:gd name="connsiteX27" fmla="*/ 58270 w 248126"/>
                    <a:gd name="connsiteY27" fmla="*/ 212838 h 214217"/>
                    <a:gd name="connsiteX28" fmla="*/ 58270 w 248126"/>
                    <a:gd name="connsiteY28" fmla="*/ 214171 h 214217"/>
                    <a:gd name="connsiteX29" fmla="*/ 56936 w 248126"/>
                    <a:gd name="connsiteY29" fmla="*/ 214171 h 214217"/>
                    <a:gd name="connsiteX30" fmla="*/ 14645 w 248126"/>
                    <a:gd name="connsiteY30" fmla="*/ 203122 h 214217"/>
                    <a:gd name="connsiteX31" fmla="*/ 3597 w 248126"/>
                    <a:gd name="connsiteY31" fmla="*/ 200074 h 214217"/>
                    <a:gd name="connsiteX32" fmla="*/ -23 w 248126"/>
                    <a:gd name="connsiteY32" fmla="*/ 198455 h 214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48126" h="214217">
                      <a:moveTo>
                        <a:pt x="-23" y="198455"/>
                      </a:moveTo>
                      <a:cubicBezTo>
                        <a:pt x="1363" y="198582"/>
                        <a:pt x="2734" y="198837"/>
                        <a:pt x="4073" y="199217"/>
                      </a:cubicBezTo>
                      <a:lnTo>
                        <a:pt x="15503" y="201598"/>
                      </a:lnTo>
                      <a:lnTo>
                        <a:pt x="57508" y="211123"/>
                      </a:lnTo>
                      <a:lnTo>
                        <a:pt x="55793" y="212171"/>
                      </a:lnTo>
                      <a:cubicBezTo>
                        <a:pt x="60999" y="195518"/>
                        <a:pt x="68986" y="179866"/>
                        <a:pt x="79415" y="165879"/>
                      </a:cubicBezTo>
                      <a:cubicBezTo>
                        <a:pt x="92313" y="148679"/>
                        <a:pt x="106414" y="132414"/>
                        <a:pt x="121611" y="117207"/>
                      </a:cubicBezTo>
                      <a:cubicBezTo>
                        <a:pt x="158771" y="80731"/>
                        <a:pt x="198601" y="47078"/>
                        <a:pt x="240769" y="16527"/>
                      </a:cubicBezTo>
                      <a:lnTo>
                        <a:pt x="241531" y="20909"/>
                      </a:lnTo>
                      <a:lnTo>
                        <a:pt x="239626" y="20337"/>
                      </a:lnTo>
                      <a:lnTo>
                        <a:pt x="185524" y="4526"/>
                      </a:lnTo>
                      <a:lnTo>
                        <a:pt x="187048" y="4526"/>
                      </a:lnTo>
                      <a:cubicBezTo>
                        <a:pt x="153540" y="18262"/>
                        <a:pt x="123343" y="38978"/>
                        <a:pt x="98466" y="65295"/>
                      </a:cubicBezTo>
                      <a:cubicBezTo>
                        <a:pt x="78059" y="86027"/>
                        <a:pt x="59302" y="108320"/>
                        <a:pt x="42363" y="131970"/>
                      </a:cubicBezTo>
                      <a:cubicBezTo>
                        <a:pt x="26703" y="153184"/>
                        <a:pt x="12540" y="175463"/>
                        <a:pt x="-23" y="198645"/>
                      </a:cubicBezTo>
                      <a:cubicBezTo>
                        <a:pt x="2092" y="191939"/>
                        <a:pt x="5070" y="185535"/>
                        <a:pt x="8835" y="179595"/>
                      </a:cubicBezTo>
                      <a:cubicBezTo>
                        <a:pt x="18304" y="162631"/>
                        <a:pt x="28636" y="146163"/>
                        <a:pt x="39791" y="130256"/>
                      </a:cubicBezTo>
                      <a:cubicBezTo>
                        <a:pt x="56583" y="106104"/>
                        <a:pt x="75314" y="83359"/>
                        <a:pt x="95798" y="62247"/>
                      </a:cubicBezTo>
                      <a:cubicBezTo>
                        <a:pt x="120984" y="35264"/>
                        <a:pt x="151683" y="14018"/>
                        <a:pt x="185810" y="-46"/>
                      </a:cubicBezTo>
                      <a:lnTo>
                        <a:pt x="186477" y="-46"/>
                      </a:lnTo>
                      <a:lnTo>
                        <a:pt x="187334" y="-46"/>
                      </a:lnTo>
                      <a:lnTo>
                        <a:pt x="241436" y="15765"/>
                      </a:lnTo>
                      <a:lnTo>
                        <a:pt x="243245" y="16337"/>
                      </a:lnTo>
                      <a:lnTo>
                        <a:pt x="248103" y="17765"/>
                      </a:lnTo>
                      <a:lnTo>
                        <a:pt x="244007" y="20718"/>
                      </a:lnTo>
                      <a:cubicBezTo>
                        <a:pt x="201841" y="51116"/>
                        <a:pt x="161865" y="84440"/>
                        <a:pt x="124373" y="120445"/>
                      </a:cubicBezTo>
                      <a:cubicBezTo>
                        <a:pt x="109250" y="135378"/>
                        <a:pt x="95122" y="151287"/>
                        <a:pt x="82082" y="168070"/>
                      </a:cubicBezTo>
                      <a:cubicBezTo>
                        <a:pt x="71684" y="181547"/>
                        <a:pt x="63634" y="196682"/>
                        <a:pt x="58270" y="212838"/>
                      </a:cubicBezTo>
                      <a:lnTo>
                        <a:pt x="58270" y="214171"/>
                      </a:lnTo>
                      <a:lnTo>
                        <a:pt x="56936" y="214171"/>
                      </a:lnTo>
                      <a:lnTo>
                        <a:pt x="14645" y="203122"/>
                      </a:lnTo>
                      <a:lnTo>
                        <a:pt x="3597" y="200074"/>
                      </a:lnTo>
                      <a:cubicBezTo>
                        <a:pt x="2334" y="199670"/>
                        <a:pt x="1120" y="199127"/>
                        <a:pt x="-23" y="198455"/>
                      </a:cubicBezTo>
                      <a:close/>
                    </a:path>
                  </a:pathLst>
                </a:custGeom>
                <a:solidFill>
                  <a:srgbClr val="455A64"/>
                </a:solidFill>
                <a:ln w="9525" cap="flat">
                  <a:noFill/>
                  <a:prstDash val="solid"/>
                  <a:miter/>
                </a:ln>
              </p:spPr>
              <p:txBody>
                <a:bodyPr rtlCol="0" anchor="ctr"/>
                <a:lstStyle/>
                <a:p>
                  <a:endParaRPr lang="en-US"/>
                </a:p>
              </p:txBody>
            </p:sp>
            <p:sp>
              <p:nvSpPr>
                <p:cNvPr id="254" name="Freeform: Shape 253">
                  <a:extLst>
                    <a:ext uri="{FF2B5EF4-FFF2-40B4-BE49-F238E27FC236}">
                      <a16:creationId xmlns:a16="http://schemas.microsoft.com/office/drawing/2014/main" id="{3A215833-6226-484B-9B94-63DEDA62B1A6}"/>
                    </a:ext>
                  </a:extLst>
                </p:cNvPr>
                <p:cNvSpPr/>
                <p:nvPr/>
              </p:nvSpPr>
              <p:spPr>
                <a:xfrm>
                  <a:off x="8013993" y="3378993"/>
                  <a:ext cx="442206" cy="534352"/>
                </a:xfrm>
                <a:custGeom>
                  <a:avLst/>
                  <a:gdLst>
                    <a:gd name="connsiteX0" fmla="*/ 35847 w 442206"/>
                    <a:gd name="connsiteY0" fmla="*/ -46 h 534352"/>
                    <a:gd name="connsiteX1" fmla="*/ 18130 w 442206"/>
                    <a:gd name="connsiteY1" fmla="*/ 185405 h 534352"/>
                    <a:gd name="connsiteX2" fmla="*/ 119000 w 442206"/>
                    <a:gd name="connsiteY2" fmla="*/ 420768 h 534352"/>
                    <a:gd name="connsiteX3" fmla="*/ 395225 w 442206"/>
                    <a:gd name="connsiteY3" fmla="*/ 534306 h 534352"/>
                    <a:gd name="connsiteX4" fmla="*/ 442183 w 442206"/>
                    <a:gd name="connsiteY4" fmla="*/ 445533 h 534352"/>
                    <a:gd name="connsiteX5" fmla="*/ 214726 w 442206"/>
                    <a:gd name="connsiteY5" fmla="*/ 324566 h 534352"/>
                    <a:gd name="connsiteX6" fmla="*/ 205201 w 442206"/>
                    <a:gd name="connsiteY6" fmla="*/ 303706 h 534352"/>
                    <a:gd name="connsiteX7" fmla="*/ 169578 w 442206"/>
                    <a:gd name="connsiteY7" fmla="*/ 131208 h 534352"/>
                    <a:gd name="connsiteX8" fmla="*/ 136145 w 442206"/>
                    <a:gd name="connsiteY8" fmla="*/ 33863 h 534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2206" h="534352">
                      <a:moveTo>
                        <a:pt x="35847" y="-46"/>
                      </a:moveTo>
                      <a:cubicBezTo>
                        <a:pt x="-19113" y="27957"/>
                        <a:pt x="1080" y="138066"/>
                        <a:pt x="18130" y="185405"/>
                      </a:cubicBezTo>
                      <a:cubicBezTo>
                        <a:pt x="47943" y="268178"/>
                        <a:pt x="94330" y="398384"/>
                        <a:pt x="119000" y="420768"/>
                      </a:cubicBezTo>
                      <a:cubicBezTo>
                        <a:pt x="152909" y="452105"/>
                        <a:pt x="395225" y="534306"/>
                        <a:pt x="395225" y="534306"/>
                      </a:cubicBezTo>
                      <a:lnTo>
                        <a:pt x="442183" y="445533"/>
                      </a:lnTo>
                      <a:lnTo>
                        <a:pt x="214726" y="324566"/>
                      </a:lnTo>
                      <a:cubicBezTo>
                        <a:pt x="214726" y="324566"/>
                        <a:pt x="214726" y="306278"/>
                        <a:pt x="205201" y="303706"/>
                      </a:cubicBezTo>
                      <a:cubicBezTo>
                        <a:pt x="195676" y="301134"/>
                        <a:pt x="169578" y="131208"/>
                        <a:pt x="169578" y="131208"/>
                      </a:cubicBezTo>
                      <a:cubicBezTo>
                        <a:pt x="169578" y="131208"/>
                        <a:pt x="160053" y="65105"/>
                        <a:pt x="136145" y="33863"/>
                      </a:cubicBezTo>
                    </a:path>
                  </a:pathLst>
                </a:custGeom>
                <a:solidFill>
                  <a:schemeClr val="accent3"/>
                </a:solidFill>
                <a:ln w="9525" cap="flat">
                  <a:noFill/>
                  <a:prstDash val="solid"/>
                  <a:miter/>
                </a:ln>
              </p:spPr>
              <p:txBody>
                <a:bodyPr rtlCol="0" anchor="ctr"/>
                <a:lstStyle/>
                <a:p>
                  <a:endParaRPr lang="en-US"/>
                </a:p>
              </p:txBody>
            </p:sp>
            <p:sp>
              <p:nvSpPr>
                <p:cNvPr id="255" name="Freeform: Shape 254">
                  <a:extLst>
                    <a:ext uri="{FF2B5EF4-FFF2-40B4-BE49-F238E27FC236}">
                      <a16:creationId xmlns:a16="http://schemas.microsoft.com/office/drawing/2014/main" id="{6C042F55-7368-4574-8171-EF0881633872}"/>
                    </a:ext>
                  </a:extLst>
                </p:cNvPr>
                <p:cNvSpPr/>
                <p:nvPr/>
              </p:nvSpPr>
              <p:spPr>
                <a:xfrm>
                  <a:off x="8013159" y="3379279"/>
                  <a:ext cx="446373" cy="537114"/>
                </a:xfrm>
                <a:custGeom>
                  <a:avLst/>
                  <a:gdLst>
                    <a:gd name="connsiteX0" fmla="*/ 137550 w 446373"/>
                    <a:gd name="connsiteY0" fmla="*/ 33577 h 537114"/>
                    <a:gd name="connsiteX1" fmla="*/ 148885 w 446373"/>
                    <a:gd name="connsiteY1" fmla="*/ 51865 h 537114"/>
                    <a:gd name="connsiteX2" fmla="*/ 167935 w 446373"/>
                    <a:gd name="connsiteY2" fmla="*/ 110253 h 537114"/>
                    <a:gd name="connsiteX3" fmla="*/ 175745 w 446373"/>
                    <a:gd name="connsiteY3" fmla="*/ 153592 h 537114"/>
                    <a:gd name="connsiteX4" fmla="*/ 184699 w 446373"/>
                    <a:gd name="connsiteY4" fmla="*/ 204836 h 537114"/>
                    <a:gd name="connsiteX5" fmla="*/ 196129 w 446373"/>
                    <a:gd name="connsiteY5" fmla="*/ 263129 h 537114"/>
                    <a:gd name="connsiteX6" fmla="*/ 203939 w 446373"/>
                    <a:gd name="connsiteY6" fmla="*/ 294276 h 537114"/>
                    <a:gd name="connsiteX7" fmla="*/ 206892 w 446373"/>
                    <a:gd name="connsiteY7" fmla="*/ 301325 h 537114"/>
                    <a:gd name="connsiteX8" fmla="*/ 210035 w 446373"/>
                    <a:gd name="connsiteY8" fmla="*/ 303039 h 537114"/>
                    <a:gd name="connsiteX9" fmla="*/ 213369 w 446373"/>
                    <a:gd name="connsiteY9" fmla="*/ 306754 h 537114"/>
                    <a:gd name="connsiteX10" fmla="*/ 217750 w 446373"/>
                    <a:gd name="connsiteY10" fmla="*/ 324280 h 537114"/>
                    <a:gd name="connsiteX11" fmla="*/ 216607 w 446373"/>
                    <a:gd name="connsiteY11" fmla="*/ 322470 h 537114"/>
                    <a:gd name="connsiteX12" fmla="*/ 444255 w 446373"/>
                    <a:gd name="connsiteY12" fmla="*/ 443152 h 537114"/>
                    <a:gd name="connsiteX13" fmla="*/ 446350 w 446373"/>
                    <a:gd name="connsiteY13" fmla="*/ 444295 h 537114"/>
                    <a:gd name="connsiteX14" fmla="*/ 445207 w 446373"/>
                    <a:gd name="connsiteY14" fmla="*/ 446391 h 537114"/>
                    <a:gd name="connsiteX15" fmla="*/ 398249 w 446373"/>
                    <a:gd name="connsiteY15" fmla="*/ 535163 h 537114"/>
                    <a:gd name="connsiteX16" fmla="*/ 397297 w 446373"/>
                    <a:gd name="connsiteY16" fmla="*/ 537068 h 537114"/>
                    <a:gd name="connsiteX17" fmla="*/ 395296 w 446373"/>
                    <a:gd name="connsiteY17" fmla="*/ 536307 h 537114"/>
                    <a:gd name="connsiteX18" fmla="*/ 351196 w 446373"/>
                    <a:gd name="connsiteY18" fmla="*/ 520971 h 537114"/>
                    <a:gd name="connsiteX19" fmla="*/ 217179 w 446373"/>
                    <a:gd name="connsiteY19" fmla="*/ 470870 h 537114"/>
                    <a:gd name="connsiteX20" fmla="*/ 154695 w 446373"/>
                    <a:gd name="connsiteY20" fmla="*/ 443724 h 537114"/>
                    <a:gd name="connsiteX21" fmla="*/ 139741 w 446373"/>
                    <a:gd name="connsiteY21" fmla="*/ 436294 h 537114"/>
                    <a:gd name="connsiteX22" fmla="*/ 125453 w 446373"/>
                    <a:gd name="connsiteY22" fmla="*/ 427817 h 537114"/>
                    <a:gd name="connsiteX23" fmla="*/ 118691 w 446373"/>
                    <a:gd name="connsiteY23" fmla="*/ 422768 h 537114"/>
                    <a:gd name="connsiteX24" fmla="*/ 112976 w 446373"/>
                    <a:gd name="connsiteY24" fmla="*/ 416482 h 537114"/>
                    <a:gd name="connsiteX25" fmla="*/ 104118 w 446373"/>
                    <a:gd name="connsiteY25" fmla="*/ 402766 h 537114"/>
                    <a:gd name="connsiteX26" fmla="*/ 78115 w 446373"/>
                    <a:gd name="connsiteY26" fmla="*/ 346854 h 537114"/>
                    <a:gd name="connsiteX27" fmla="*/ 56492 w 446373"/>
                    <a:gd name="connsiteY27" fmla="*/ 292371 h 537114"/>
                    <a:gd name="connsiteX28" fmla="*/ 20393 w 446373"/>
                    <a:gd name="connsiteY28" fmla="*/ 193787 h 537114"/>
                    <a:gd name="connsiteX29" fmla="*/ 1343 w 446373"/>
                    <a:gd name="connsiteY29" fmla="*/ 109205 h 537114"/>
                    <a:gd name="connsiteX30" fmla="*/ 4867 w 446373"/>
                    <a:gd name="connsiteY30" fmla="*/ 43769 h 537114"/>
                    <a:gd name="connsiteX31" fmla="*/ 25155 w 446373"/>
                    <a:gd name="connsiteY31" fmla="*/ 8050 h 537114"/>
                    <a:gd name="connsiteX32" fmla="*/ 30013 w 446373"/>
                    <a:gd name="connsiteY32" fmla="*/ 4145 h 537114"/>
                    <a:gd name="connsiteX33" fmla="*/ 33918 w 446373"/>
                    <a:gd name="connsiteY33" fmla="*/ 1763 h 537114"/>
                    <a:gd name="connsiteX34" fmla="*/ 37157 w 446373"/>
                    <a:gd name="connsiteY34" fmla="*/ -46 h 537114"/>
                    <a:gd name="connsiteX35" fmla="*/ 34204 w 446373"/>
                    <a:gd name="connsiteY35" fmla="*/ 2240 h 537114"/>
                    <a:gd name="connsiteX36" fmla="*/ 30489 w 446373"/>
                    <a:gd name="connsiteY36" fmla="*/ 4811 h 537114"/>
                    <a:gd name="connsiteX37" fmla="*/ 25822 w 446373"/>
                    <a:gd name="connsiteY37" fmla="*/ 8717 h 537114"/>
                    <a:gd name="connsiteX38" fmla="*/ 6772 w 446373"/>
                    <a:gd name="connsiteY38" fmla="*/ 44245 h 537114"/>
                    <a:gd name="connsiteX39" fmla="*/ 4105 w 446373"/>
                    <a:gd name="connsiteY39" fmla="*/ 108920 h 537114"/>
                    <a:gd name="connsiteX40" fmla="*/ 23917 w 446373"/>
                    <a:gd name="connsiteY40" fmla="*/ 192549 h 537114"/>
                    <a:gd name="connsiteX41" fmla="*/ 60493 w 446373"/>
                    <a:gd name="connsiteY41" fmla="*/ 290942 h 537114"/>
                    <a:gd name="connsiteX42" fmla="*/ 82305 w 446373"/>
                    <a:gd name="connsiteY42" fmla="*/ 345140 h 537114"/>
                    <a:gd name="connsiteX43" fmla="*/ 108880 w 446373"/>
                    <a:gd name="connsiteY43" fmla="*/ 400766 h 537114"/>
                    <a:gd name="connsiteX44" fmla="*/ 128882 w 446373"/>
                    <a:gd name="connsiteY44" fmla="*/ 424197 h 537114"/>
                    <a:gd name="connsiteX45" fmla="*/ 142789 w 446373"/>
                    <a:gd name="connsiteY45" fmla="*/ 432389 h 537114"/>
                    <a:gd name="connsiteX46" fmla="*/ 157457 w 446373"/>
                    <a:gd name="connsiteY46" fmla="*/ 439818 h 537114"/>
                    <a:gd name="connsiteX47" fmla="*/ 219751 w 446373"/>
                    <a:gd name="connsiteY47" fmla="*/ 466584 h 537114"/>
                    <a:gd name="connsiteX48" fmla="*/ 353101 w 446373"/>
                    <a:gd name="connsiteY48" fmla="*/ 516590 h 537114"/>
                    <a:gd name="connsiteX49" fmla="*/ 397202 w 446373"/>
                    <a:gd name="connsiteY49" fmla="*/ 531925 h 537114"/>
                    <a:gd name="connsiteX50" fmla="*/ 394249 w 446373"/>
                    <a:gd name="connsiteY50" fmla="*/ 533163 h 537114"/>
                    <a:gd name="connsiteX51" fmla="*/ 441207 w 446373"/>
                    <a:gd name="connsiteY51" fmla="*/ 444390 h 537114"/>
                    <a:gd name="connsiteX52" fmla="*/ 442255 w 446373"/>
                    <a:gd name="connsiteY52" fmla="*/ 447724 h 537114"/>
                    <a:gd name="connsiteX53" fmla="*/ 214988 w 446373"/>
                    <a:gd name="connsiteY53" fmla="*/ 326376 h 537114"/>
                    <a:gd name="connsiteX54" fmla="*/ 213941 w 446373"/>
                    <a:gd name="connsiteY54" fmla="*/ 325804 h 537114"/>
                    <a:gd name="connsiteX55" fmla="*/ 213941 w 446373"/>
                    <a:gd name="connsiteY55" fmla="*/ 324566 h 537114"/>
                    <a:gd name="connsiteX56" fmla="*/ 210321 w 446373"/>
                    <a:gd name="connsiteY56" fmla="*/ 309135 h 537114"/>
                    <a:gd name="connsiteX57" fmla="*/ 207940 w 446373"/>
                    <a:gd name="connsiteY57" fmla="*/ 306564 h 537114"/>
                    <a:gd name="connsiteX58" fmla="*/ 204034 w 446373"/>
                    <a:gd name="connsiteY58" fmla="*/ 303992 h 537114"/>
                    <a:gd name="connsiteX59" fmla="*/ 200510 w 446373"/>
                    <a:gd name="connsiteY59" fmla="*/ 295705 h 537114"/>
                    <a:gd name="connsiteX60" fmla="*/ 192795 w 446373"/>
                    <a:gd name="connsiteY60" fmla="*/ 264177 h 537114"/>
                    <a:gd name="connsiteX61" fmla="*/ 181746 w 446373"/>
                    <a:gd name="connsiteY61" fmla="*/ 205694 h 537114"/>
                    <a:gd name="connsiteX62" fmla="*/ 173269 w 446373"/>
                    <a:gd name="connsiteY62" fmla="*/ 154354 h 537114"/>
                    <a:gd name="connsiteX63" fmla="*/ 165934 w 446373"/>
                    <a:gd name="connsiteY63" fmla="*/ 111015 h 537114"/>
                    <a:gd name="connsiteX64" fmla="*/ 147837 w 446373"/>
                    <a:gd name="connsiteY64" fmla="*/ 52722 h 537114"/>
                    <a:gd name="connsiteX65" fmla="*/ 140312 w 446373"/>
                    <a:gd name="connsiteY65" fmla="*/ 38530 h 537114"/>
                    <a:gd name="connsiteX66" fmla="*/ 137550 w 446373"/>
                    <a:gd name="connsiteY66" fmla="*/ 33577 h 537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446373" h="537114">
                      <a:moveTo>
                        <a:pt x="137550" y="33577"/>
                      </a:moveTo>
                      <a:cubicBezTo>
                        <a:pt x="142058" y="39189"/>
                        <a:pt x="145865" y="45331"/>
                        <a:pt x="148885" y="51865"/>
                      </a:cubicBezTo>
                      <a:cubicBezTo>
                        <a:pt x="157394" y="70556"/>
                        <a:pt x="163784" y="90140"/>
                        <a:pt x="167935" y="110253"/>
                      </a:cubicBezTo>
                      <a:cubicBezTo>
                        <a:pt x="170983" y="123207"/>
                        <a:pt x="173078" y="137780"/>
                        <a:pt x="175745" y="153592"/>
                      </a:cubicBezTo>
                      <a:cubicBezTo>
                        <a:pt x="178413" y="169403"/>
                        <a:pt x="181555" y="186549"/>
                        <a:pt x="184699" y="204836"/>
                      </a:cubicBezTo>
                      <a:cubicBezTo>
                        <a:pt x="187842" y="223125"/>
                        <a:pt x="191747" y="242936"/>
                        <a:pt x="196129" y="263129"/>
                      </a:cubicBezTo>
                      <a:cubicBezTo>
                        <a:pt x="198415" y="273321"/>
                        <a:pt x="200701" y="283894"/>
                        <a:pt x="203939" y="294276"/>
                      </a:cubicBezTo>
                      <a:cubicBezTo>
                        <a:pt x="204680" y="296721"/>
                        <a:pt x="205670" y="299082"/>
                        <a:pt x="206892" y="301325"/>
                      </a:cubicBezTo>
                      <a:cubicBezTo>
                        <a:pt x="206225" y="301325"/>
                        <a:pt x="208797" y="301992"/>
                        <a:pt x="210035" y="303039"/>
                      </a:cubicBezTo>
                      <a:cubicBezTo>
                        <a:pt x="211342" y="304087"/>
                        <a:pt x="212468" y="305342"/>
                        <a:pt x="213369" y="306754"/>
                      </a:cubicBezTo>
                      <a:cubicBezTo>
                        <a:pt x="216213" y="312160"/>
                        <a:pt x="217716" y="318171"/>
                        <a:pt x="217750" y="324280"/>
                      </a:cubicBezTo>
                      <a:lnTo>
                        <a:pt x="216607" y="322470"/>
                      </a:lnTo>
                      <a:lnTo>
                        <a:pt x="444255" y="443152"/>
                      </a:lnTo>
                      <a:lnTo>
                        <a:pt x="446350" y="444295"/>
                      </a:lnTo>
                      <a:lnTo>
                        <a:pt x="445207" y="446391"/>
                      </a:lnTo>
                      <a:cubicBezTo>
                        <a:pt x="430253" y="474966"/>
                        <a:pt x="414442" y="504684"/>
                        <a:pt x="398249" y="535163"/>
                      </a:cubicBezTo>
                      <a:lnTo>
                        <a:pt x="397297" y="537068"/>
                      </a:lnTo>
                      <a:lnTo>
                        <a:pt x="395296" y="536307"/>
                      </a:lnTo>
                      <a:lnTo>
                        <a:pt x="351196" y="520971"/>
                      </a:lnTo>
                      <a:cubicBezTo>
                        <a:pt x="305000" y="504684"/>
                        <a:pt x="260137" y="488110"/>
                        <a:pt x="217179" y="470870"/>
                      </a:cubicBezTo>
                      <a:cubicBezTo>
                        <a:pt x="195748" y="462202"/>
                        <a:pt x="174793" y="453344"/>
                        <a:pt x="154695" y="443724"/>
                      </a:cubicBezTo>
                      <a:lnTo>
                        <a:pt x="139741" y="436294"/>
                      </a:lnTo>
                      <a:cubicBezTo>
                        <a:pt x="134978" y="433436"/>
                        <a:pt x="130216" y="430960"/>
                        <a:pt x="125453" y="427817"/>
                      </a:cubicBezTo>
                      <a:lnTo>
                        <a:pt x="118691" y="422768"/>
                      </a:lnTo>
                      <a:cubicBezTo>
                        <a:pt x="116664" y="420787"/>
                        <a:pt x="114756" y="418688"/>
                        <a:pt x="112976" y="416482"/>
                      </a:cubicBezTo>
                      <a:cubicBezTo>
                        <a:pt x="109726" y="412109"/>
                        <a:pt x="106767" y="407527"/>
                        <a:pt x="104118" y="402766"/>
                      </a:cubicBezTo>
                      <a:cubicBezTo>
                        <a:pt x="94417" y="384627"/>
                        <a:pt x="85736" y="365960"/>
                        <a:pt x="78115" y="346854"/>
                      </a:cubicBezTo>
                      <a:cubicBezTo>
                        <a:pt x="70303" y="327804"/>
                        <a:pt x="63160" y="310088"/>
                        <a:pt x="56492" y="292371"/>
                      </a:cubicBezTo>
                      <a:cubicBezTo>
                        <a:pt x="43062" y="257129"/>
                        <a:pt x="31156" y="223982"/>
                        <a:pt x="20393" y="193787"/>
                      </a:cubicBezTo>
                      <a:cubicBezTo>
                        <a:pt x="10418" y="166534"/>
                        <a:pt x="4014" y="138104"/>
                        <a:pt x="1343" y="109205"/>
                      </a:cubicBezTo>
                      <a:cubicBezTo>
                        <a:pt x="-1297" y="87354"/>
                        <a:pt x="-104" y="65210"/>
                        <a:pt x="4867" y="43769"/>
                      </a:cubicBezTo>
                      <a:cubicBezTo>
                        <a:pt x="7827" y="30071"/>
                        <a:pt x="14906" y="17607"/>
                        <a:pt x="25155" y="8050"/>
                      </a:cubicBezTo>
                      <a:cubicBezTo>
                        <a:pt x="26549" y="6490"/>
                        <a:pt x="28190" y="5171"/>
                        <a:pt x="30013" y="4145"/>
                      </a:cubicBezTo>
                      <a:lnTo>
                        <a:pt x="33918" y="1763"/>
                      </a:lnTo>
                      <a:lnTo>
                        <a:pt x="37157" y="-46"/>
                      </a:lnTo>
                      <a:lnTo>
                        <a:pt x="34204" y="2240"/>
                      </a:lnTo>
                      <a:lnTo>
                        <a:pt x="30489" y="4811"/>
                      </a:lnTo>
                      <a:cubicBezTo>
                        <a:pt x="28711" y="5821"/>
                        <a:pt x="27129" y="7144"/>
                        <a:pt x="25822" y="8717"/>
                      </a:cubicBezTo>
                      <a:cubicBezTo>
                        <a:pt x="16117" y="18429"/>
                        <a:pt x="9490" y="30787"/>
                        <a:pt x="6772" y="44245"/>
                      </a:cubicBezTo>
                      <a:cubicBezTo>
                        <a:pt x="2131" y="65484"/>
                        <a:pt x="1229" y="87370"/>
                        <a:pt x="4105" y="108920"/>
                      </a:cubicBezTo>
                      <a:cubicBezTo>
                        <a:pt x="7089" y="137531"/>
                        <a:pt x="13748" y="165639"/>
                        <a:pt x="23917" y="192549"/>
                      </a:cubicBezTo>
                      <a:cubicBezTo>
                        <a:pt x="34871" y="222743"/>
                        <a:pt x="46967" y="255700"/>
                        <a:pt x="60493" y="290942"/>
                      </a:cubicBezTo>
                      <a:cubicBezTo>
                        <a:pt x="67255" y="308468"/>
                        <a:pt x="74494" y="326661"/>
                        <a:pt x="82305" y="345140"/>
                      </a:cubicBezTo>
                      <a:cubicBezTo>
                        <a:pt x="90111" y="364167"/>
                        <a:pt x="98983" y="382738"/>
                        <a:pt x="108880" y="400766"/>
                      </a:cubicBezTo>
                      <a:cubicBezTo>
                        <a:pt x="113276" y="410260"/>
                        <a:pt x="120195" y="418365"/>
                        <a:pt x="128882" y="424197"/>
                      </a:cubicBezTo>
                      <a:cubicBezTo>
                        <a:pt x="133169" y="427150"/>
                        <a:pt x="138407" y="429626"/>
                        <a:pt x="142789" y="432389"/>
                      </a:cubicBezTo>
                      <a:lnTo>
                        <a:pt x="157457" y="439818"/>
                      </a:lnTo>
                      <a:cubicBezTo>
                        <a:pt x="177460" y="449343"/>
                        <a:pt x="198319" y="458011"/>
                        <a:pt x="219751" y="466584"/>
                      </a:cubicBezTo>
                      <a:cubicBezTo>
                        <a:pt x="262613" y="483728"/>
                        <a:pt x="307476" y="500302"/>
                        <a:pt x="353101" y="516590"/>
                      </a:cubicBezTo>
                      <a:lnTo>
                        <a:pt x="397202" y="531925"/>
                      </a:lnTo>
                      <a:lnTo>
                        <a:pt x="394249" y="533163"/>
                      </a:lnTo>
                      <a:lnTo>
                        <a:pt x="441207" y="444390"/>
                      </a:lnTo>
                      <a:lnTo>
                        <a:pt x="442255" y="447724"/>
                      </a:lnTo>
                      <a:lnTo>
                        <a:pt x="214988" y="326376"/>
                      </a:lnTo>
                      <a:lnTo>
                        <a:pt x="213941" y="325804"/>
                      </a:lnTo>
                      <a:lnTo>
                        <a:pt x="213941" y="324566"/>
                      </a:lnTo>
                      <a:cubicBezTo>
                        <a:pt x="213952" y="319211"/>
                        <a:pt x="212713" y="313927"/>
                        <a:pt x="210321" y="309135"/>
                      </a:cubicBezTo>
                      <a:cubicBezTo>
                        <a:pt x="209707" y="308128"/>
                        <a:pt x="208897" y="307254"/>
                        <a:pt x="207940" y="306564"/>
                      </a:cubicBezTo>
                      <a:cubicBezTo>
                        <a:pt x="207178" y="305611"/>
                        <a:pt x="206416" y="306563"/>
                        <a:pt x="204034" y="303992"/>
                      </a:cubicBezTo>
                      <a:cubicBezTo>
                        <a:pt x="202495" y="301399"/>
                        <a:pt x="201310" y="298612"/>
                        <a:pt x="200510" y="295705"/>
                      </a:cubicBezTo>
                      <a:cubicBezTo>
                        <a:pt x="197177" y="285037"/>
                        <a:pt x="194986" y="274464"/>
                        <a:pt x="192795" y="264177"/>
                      </a:cubicBezTo>
                      <a:cubicBezTo>
                        <a:pt x="188509" y="243603"/>
                        <a:pt x="184984" y="224077"/>
                        <a:pt x="181746" y="205694"/>
                      </a:cubicBezTo>
                      <a:cubicBezTo>
                        <a:pt x="178507" y="187310"/>
                        <a:pt x="175936" y="170166"/>
                        <a:pt x="173269" y="154354"/>
                      </a:cubicBezTo>
                      <a:cubicBezTo>
                        <a:pt x="170602" y="138542"/>
                        <a:pt x="168792" y="123874"/>
                        <a:pt x="165934" y="111015"/>
                      </a:cubicBezTo>
                      <a:cubicBezTo>
                        <a:pt x="161943" y="91008"/>
                        <a:pt x="155878" y="71472"/>
                        <a:pt x="147837" y="52722"/>
                      </a:cubicBezTo>
                      <a:cubicBezTo>
                        <a:pt x="145619" y="47843"/>
                        <a:pt x="143106" y="43103"/>
                        <a:pt x="140312" y="38530"/>
                      </a:cubicBezTo>
                      <a:cubicBezTo>
                        <a:pt x="138407" y="35196"/>
                        <a:pt x="137550" y="33577"/>
                        <a:pt x="137550" y="33577"/>
                      </a:cubicBezTo>
                      <a:close/>
                    </a:path>
                  </a:pathLst>
                </a:custGeom>
                <a:solidFill>
                  <a:srgbClr val="263238"/>
                </a:solidFill>
                <a:ln w="9525" cap="flat">
                  <a:noFill/>
                  <a:prstDash val="solid"/>
                  <a:miter/>
                </a:ln>
              </p:spPr>
              <p:txBody>
                <a:bodyPr rtlCol="0" anchor="ctr"/>
                <a:lstStyle/>
                <a:p>
                  <a:endParaRPr lang="en-US"/>
                </a:p>
              </p:txBody>
            </p:sp>
            <p:sp>
              <p:nvSpPr>
                <p:cNvPr id="256" name="Freeform: Shape 255">
                  <a:extLst>
                    <a:ext uri="{FF2B5EF4-FFF2-40B4-BE49-F238E27FC236}">
                      <a16:creationId xmlns:a16="http://schemas.microsoft.com/office/drawing/2014/main" id="{1BE8F57B-08B5-44A2-B377-C208FF776C6C}"/>
                    </a:ext>
                  </a:extLst>
                </p:cNvPr>
                <p:cNvSpPr/>
                <p:nvPr/>
              </p:nvSpPr>
              <p:spPr>
                <a:xfrm>
                  <a:off x="7839635" y="3103054"/>
                  <a:ext cx="718341" cy="1138428"/>
                </a:xfrm>
                <a:custGeom>
                  <a:avLst/>
                  <a:gdLst>
                    <a:gd name="connsiteX0" fmla="*/ 59995 w 718341"/>
                    <a:gd name="connsiteY0" fmla="*/ -46 h 1138428"/>
                    <a:gd name="connsiteX1" fmla="*/ 4845 w 718341"/>
                    <a:gd name="connsiteY1" fmla="*/ 43007 h 1138428"/>
                    <a:gd name="connsiteX2" fmla="*/ 4845 w 718341"/>
                    <a:gd name="connsiteY2" fmla="*/ 1138382 h 1138428"/>
                    <a:gd name="connsiteX3" fmla="*/ 717696 w 718341"/>
                    <a:gd name="connsiteY3" fmla="*/ 1138382 h 1138428"/>
                    <a:gd name="connsiteX4" fmla="*/ 653117 w 718341"/>
                    <a:gd name="connsiteY4" fmla="*/ 1040941 h 1138428"/>
                    <a:gd name="connsiteX5" fmla="*/ 314027 w 718341"/>
                    <a:gd name="connsiteY5" fmla="*/ 1036083 h 1138428"/>
                    <a:gd name="connsiteX6" fmla="*/ 200870 w 718341"/>
                    <a:gd name="connsiteY6" fmla="*/ 927784 h 1138428"/>
                    <a:gd name="connsiteX7" fmla="*/ 142386 w 718341"/>
                    <a:gd name="connsiteY7" fmla="*/ 900638 h 1138428"/>
                    <a:gd name="connsiteX8" fmla="*/ 91332 w 718341"/>
                    <a:gd name="connsiteY8" fmla="*/ 909496 h 1138428"/>
                    <a:gd name="connsiteX9" fmla="*/ 91332 w 718341"/>
                    <a:gd name="connsiteY9" fmla="*/ 554404 h 1138428"/>
                    <a:gd name="connsiteX10" fmla="*/ 59995 w 718341"/>
                    <a:gd name="connsiteY10" fmla="*/ 463059 h 1138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8341" h="1138428">
                      <a:moveTo>
                        <a:pt x="59995" y="-46"/>
                      </a:moveTo>
                      <a:cubicBezTo>
                        <a:pt x="59995" y="-46"/>
                        <a:pt x="15799" y="8526"/>
                        <a:pt x="4845" y="43007"/>
                      </a:cubicBezTo>
                      <a:cubicBezTo>
                        <a:pt x="-6109" y="77487"/>
                        <a:pt x="4845" y="1138382"/>
                        <a:pt x="4845" y="1138382"/>
                      </a:cubicBezTo>
                      <a:lnTo>
                        <a:pt x="717696" y="1138382"/>
                      </a:lnTo>
                      <a:cubicBezTo>
                        <a:pt x="717696" y="1138382"/>
                        <a:pt x="729222" y="1056752"/>
                        <a:pt x="653117" y="1040941"/>
                      </a:cubicBezTo>
                      <a:cubicBezTo>
                        <a:pt x="577012" y="1025129"/>
                        <a:pt x="314027" y="1036083"/>
                        <a:pt x="314027" y="1036083"/>
                      </a:cubicBezTo>
                      <a:cubicBezTo>
                        <a:pt x="314027" y="1036083"/>
                        <a:pt x="221539" y="945977"/>
                        <a:pt x="200870" y="927784"/>
                      </a:cubicBezTo>
                      <a:cubicBezTo>
                        <a:pt x="180200" y="909591"/>
                        <a:pt x="171628" y="895399"/>
                        <a:pt x="142386" y="900638"/>
                      </a:cubicBezTo>
                      <a:cubicBezTo>
                        <a:pt x="113145" y="905876"/>
                        <a:pt x="91332" y="909496"/>
                        <a:pt x="91332" y="909496"/>
                      </a:cubicBezTo>
                      <a:lnTo>
                        <a:pt x="91332" y="554404"/>
                      </a:lnTo>
                      <a:lnTo>
                        <a:pt x="59995" y="463059"/>
                      </a:lnTo>
                      <a:close/>
                    </a:path>
                  </a:pathLst>
                </a:custGeom>
                <a:solidFill>
                  <a:srgbClr val="263238"/>
                </a:solidFill>
                <a:ln w="9525" cap="flat">
                  <a:noFill/>
                  <a:prstDash val="solid"/>
                  <a:miter/>
                </a:ln>
              </p:spPr>
              <p:txBody>
                <a:bodyPr rtlCol="0" anchor="ctr"/>
                <a:lstStyle/>
                <a:p>
                  <a:endParaRPr lang="en-US"/>
                </a:p>
              </p:txBody>
            </p:sp>
            <p:sp>
              <p:nvSpPr>
                <p:cNvPr id="257" name="Freeform: Shape 256">
                  <a:extLst>
                    <a:ext uri="{FF2B5EF4-FFF2-40B4-BE49-F238E27FC236}">
                      <a16:creationId xmlns:a16="http://schemas.microsoft.com/office/drawing/2014/main" id="{6EF97F7A-1D32-49C9-97BE-EED217715ED2}"/>
                    </a:ext>
                  </a:extLst>
                </p:cNvPr>
                <p:cNvSpPr/>
                <p:nvPr/>
              </p:nvSpPr>
              <p:spPr>
                <a:xfrm>
                  <a:off x="8431151" y="3921060"/>
                  <a:ext cx="102677" cy="584549"/>
                </a:xfrm>
                <a:custGeom>
                  <a:avLst/>
                  <a:gdLst>
                    <a:gd name="connsiteX0" fmla="*/ 27978 w 102677"/>
                    <a:gd name="connsiteY0" fmla="*/ -46 h 584549"/>
                    <a:gd name="connsiteX1" fmla="*/ 165 w 102677"/>
                    <a:gd name="connsiteY1" fmla="*/ 43578 h 584549"/>
                    <a:gd name="connsiteX2" fmla="*/ 13976 w 102677"/>
                    <a:gd name="connsiteY2" fmla="*/ 95585 h 584549"/>
                    <a:gd name="connsiteX3" fmla="*/ 61601 w 102677"/>
                    <a:gd name="connsiteY3" fmla="*/ 584503 h 584549"/>
                    <a:gd name="connsiteX4" fmla="*/ 102654 w 102677"/>
                    <a:gd name="connsiteY4" fmla="*/ 584503 h 584549"/>
                    <a:gd name="connsiteX5" fmla="*/ 57410 w 102677"/>
                    <a:gd name="connsiteY5" fmla="*/ 77868 h 584549"/>
                    <a:gd name="connsiteX6" fmla="*/ 57410 w 102677"/>
                    <a:gd name="connsiteY6" fmla="*/ 17861 h 58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677" h="584549">
                      <a:moveTo>
                        <a:pt x="27978" y="-46"/>
                      </a:moveTo>
                      <a:cubicBezTo>
                        <a:pt x="27978" y="-46"/>
                        <a:pt x="-2692" y="11955"/>
                        <a:pt x="165" y="43578"/>
                      </a:cubicBezTo>
                      <a:cubicBezTo>
                        <a:pt x="1485" y="61623"/>
                        <a:pt x="6169" y="79262"/>
                        <a:pt x="13976" y="95585"/>
                      </a:cubicBezTo>
                      <a:lnTo>
                        <a:pt x="61601" y="584503"/>
                      </a:lnTo>
                      <a:lnTo>
                        <a:pt x="102654" y="584503"/>
                      </a:lnTo>
                      <a:lnTo>
                        <a:pt x="57410" y="77868"/>
                      </a:lnTo>
                      <a:lnTo>
                        <a:pt x="57410" y="17861"/>
                      </a:lnTo>
                      <a:close/>
                    </a:path>
                  </a:pathLst>
                </a:custGeom>
                <a:solidFill>
                  <a:srgbClr val="263238"/>
                </a:solidFill>
                <a:ln w="9525" cap="flat">
                  <a:noFill/>
                  <a:prstDash val="solid"/>
                  <a:miter/>
                </a:ln>
              </p:spPr>
              <p:txBody>
                <a:bodyPr rtlCol="0" anchor="ctr"/>
                <a:lstStyle/>
                <a:p>
                  <a:endParaRPr lang="en-US"/>
                </a:p>
              </p:txBody>
            </p:sp>
            <p:sp>
              <p:nvSpPr>
                <p:cNvPr id="258" name="Freeform: Shape 257">
                  <a:extLst>
                    <a:ext uri="{FF2B5EF4-FFF2-40B4-BE49-F238E27FC236}">
                      <a16:creationId xmlns:a16="http://schemas.microsoft.com/office/drawing/2014/main" id="{EC9B3A12-A3BE-4D8D-AE67-5F762B3E3B9D}"/>
                    </a:ext>
                  </a:extLst>
                </p:cNvPr>
                <p:cNvSpPr/>
                <p:nvPr/>
              </p:nvSpPr>
              <p:spPr>
                <a:xfrm>
                  <a:off x="8429582" y="3920385"/>
                  <a:ext cx="106150" cy="587034"/>
                </a:xfrm>
                <a:custGeom>
                  <a:avLst/>
                  <a:gdLst>
                    <a:gd name="connsiteX0" fmla="*/ 29547 w 106150"/>
                    <a:gd name="connsiteY0" fmla="*/ 630 h 587034"/>
                    <a:gd name="connsiteX1" fmla="*/ 31547 w 106150"/>
                    <a:gd name="connsiteY1" fmla="*/ 1582 h 587034"/>
                    <a:gd name="connsiteX2" fmla="*/ 37262 w 106150"/>
                    <a:gd name="connsiteY2" fmla="*/ 4726 h 587034"/>
                    <a:gd name="connsiteX3" fmla="*/ 59741 w 106150"/>
                    <a:gd name="connsiteY3" fmla="*/ 17775 h 587034"/>
                    <a:gd name="connsiteX4" fmla="*/ 59741 w 106150"/>
                    <a:gd name="connsiteY4" fmla="*/ 17775 h 587034"/>
                    <a:gd name="connsiteX5" fmla="*/ 59741 w 106150"/>
                    <a:gd name="connsiteY5" fmla="*/ 17775 h 587034"/>
                    <a:gd name="connsiteX6" fmla="*/ 59741 w 106150"/>
                    <a:gd name="connsiteY6" fmla="*/ 77782 h 587034"/>
                    <a:gd name="connsiteX7" fmla="*/ 59741 w 106150"/>
                    <a:gd name="connsiteY7" fmla="*/ 77782 h 587034"/>
                    <a:gd name="connsiteX8" fmla="*/ 106127 w 106150"/>
                    <a:gd name="connsiteY8" fmla="*/ 584322 h 587034"/>
                    <a:gd name="connsiteX9" fmla="*/ 106127 w 106150"/>
                    <a:gd name="connsiteY9" fmla="*/ 586989 h 587034"/>
                    <a:gd name="connsiteX10" fmla="*/ 60122 w 106150"/>
                    <a:gd name="connsiteY10" fmla="*/ 586989 h 587034"/>
                    <a:gd name="connsiteX11" fmla="*/ 60122 w 106150"/>
                    <a:gd name="connsiteY11" fmla="*/ 584798 h 587034"/>
                    <a:gd name="connsiteX12" fmla="*/ 13449 w 106150"/>
                    <a:gd name="connsiteY12" fmla="*/ 95785 h 587034"/>
                    <a:gd name="connsiteX13" fmla="*/ 13449 w 106150"/>
                    <a:gd name="connsiteY13" fmla="*/ 96261 h 587034"/>
                    <a:gd name="connsiteX14" fmla="*/ 686 w 106150"/>
                    <a:gd name="connsiteY14" fmla="*/ 51493 h 587034"/>
                    <a:gd name="connsiteX15" fmla="*/ 686 w 106150"/>
                    <a:gd name="connsiteY15" fmla="*/ 32443 h 587034"/>
                    <a:gd name="connsiteX16" fmla="*/ 6686 w 106150"/>
                    <a:gd name="connsiteY16" fmla="*/ 17774 h 587034"/>
                    <a:gd name="connsiteX17" fmla="*/ 22403 w 106150"/>
                    <a:gd name="connsiteY17" fmla="*/ 3011 h 587034"/>
                    <a:gd name="connsiteX18" fmla="*/ 27356 w 106150"/>
                    <a:gd name="connsiteY18" fmla="*/ 534 h 587034"/>
                    <a:gd name="connsiteX19" fmla="*/ 29070 w 106150"/>
                    <a:gd name="connsiteY19" fmla="*/ -37 h 587034"/>
                    <a:gd name="connsiteX20" fmla="*/ 27451 w 106150"/>
                    <a:gd name="connsiteY20" fmla="*/ 915 h 587034"/>
                    <a:gd name="connsiteX21" fmla="*/ 22784 w 106150"/>
                    <a:gd name="connsiteY21" fmla="*/ 3678 h 587034"/>
                    <a:gd name="connsiteX22" fmla="*/ 7925 w 106150"/>
                    <a:gd name="connsiteY22" fmla="*/ 18537 h 587034"/>
                    <a:gd name="connsiteX23" fmla="*/ 2495 w 106150"/>
                    <a:gd name="connsiteY23" fmla="*/ 32824 h 587034"/>
                    <a:gd name="connsiteX24" fmla="*/ 3162 w 106150"/>
                    <a:gd name="connsiteY24" fmla="*/ 51207 h 587034"/>
                    <a:gd name="connsiteX25" fmla="*/ 16307 w 106150"/>
                    <a:gd name="connsiteY25" fmla="*/ 94927 h 587034"/>
                    <a:gd name="connsiteX26" fmla="*/ 16307 w 106150"/>
                    <a:gd name="connsiteY26" fmla="*/ 95499 h 587034"/>
                    <a:gd name="connsiteX27" fmla="*/ 65075 w 106150"/>
                    <a:gd name="connsiteY27" fmla="*/ 584322 h 587034"/>
                    <a:gd name="connsiteX28" fmla="*/ 62599 w 106150"/>
                    <a:gd name="connsiteY28" fmla="*/ 582036 h 587034"/>
                    <a:gd name="connsiteX29" fmla="*/ 103651 w 106150"/>
                    <a:gd name="connsiteY29" fmla="*/ 582036 h 587034"/>
                    <a:gd name="connsiteX30" fmla="*/ 101270 w 106150"/>
                    <a:gd name="connsiteY30" fmla="*/ 584798 h 587034"/>
                    <a:gd name="connsiteX31" fmla="*/ 57169 w 106150"/>
                    <a:gd name="connsiteY31" fmla="*/ 77973 h 587034"/>
                    <a:gd name="connsiteX32" fmla="*/ 57169 w 106150"/>
                    <a:gd name="connsiteY32" fmla="*/ 77973 h 587034"/>
                    <a:gd name="connsiteX33" fmla="*/ 57836 w 106150"/>
                    <a:gd name="connsiteY33" fmla="*/ 17965 h 587034"/>
                    <a:gd name="connsiteX34" fmla="*/ 57836 w 106150"/>
                    <a:gd name="connsiteY34" fmla="*/ 18632 h 587034"/>
                    <a:gd name="connsiteX35" fmla="*/ 37071 w 106150"/>
                    <a:gd name="connsiteY35" fmla="*/ 5773 h 587034"/>
                    <a:gd name="connsiteX36" fmla="*/ 31452 w 106150"/>
                    <a:gd name="connsiteY36" fmla="*/ 2154 h 587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6150" h="587034">
                      <a:moveTo>
                        <a:pt x="29547" y="630"/>
                      </a:moveTo>
                      <a:cubicBezTo>
                        <a:pt x="29547" y="630"/>
                        <a:pt x="30213" y="630"/>
                        <a:pt x="31547" y="1582"/>
                      </a:cubicBezTo>
                      <a:lnTo>
                        <a:pt x="37262" y="4726"/>
                      </a:lnTo>
                      <a:lnTo>
                        <a:pt x="59741" y="17775"/>
                      </a:lnTo>
                      <a:lnTo>
                        <a:pt x="59741" y="17775"/>
                      </a:lnTo>
                      <a:lnTo>
                        <a:pt x="59741" y="17775"/>
                      </a:lnTo>
                      <a:cubicBezTo>
                        <a:pt x="59741" y="33015"/>
                        <a:pt x="59741" y="53303"/>
                        <a:pt x="59741" y="77782"/>
                      </a:cubicBezTo>
                      <a:lnTo>
                        <a:pt x="59741" y="77782"/>
                      </a:lnTo>
                      <a:cubicBezTo>
                        <a:pt x="69266" y="183605"/>
                        <a:pt x="86506" y="370200"/>
                        <a:pt x="106127" y="584322"/>
                      </a:cubicBezTo>
                      <a:lnTo>
                        <a:pt x="106127" y="586989"/>
                      </a:lnTo>
                      <a:lnTo>
                        <a:pt x="60122" y="586989"/>
                      </a:lnTo>
                      <a:lnTo>
                        <a:pt x="60122" y="584798"/>
                      </a:lnTo>
                      <a:cubicBezTo>
                        <a:pt x="41072" y="381725"/>
                        <a:pt x="23832" y="203798"/>
                        <a:pt x="13449" y="95785"/>
                      </a:cubicBezTo>
                      <a:lnTo>
                        <a:pt x="13449" y="96261"/>
                      </a:lnTo>
                      <a:cubicBezTo>
                        <a:pt x="6851" y="82108"/>
                        <a:pt x="2543" y="66997"/>
                        <a:pt x="686" y="51493"/>
                      </a:cubicBezTo>
                      <a:cubicBezTo>
                        <a:pt x="-259" y="45178"/>
                        <a:pt x="-259" y="38758"/>
                        <a:pt x="686" y="32443"/>
                      </a:cubicBezTo>
                      <a:cubicBezTo>
                        <a:pt x="1755" y="27222"/>
                        <a:pt x="3789" y="22247"/>
                        <a:pt x="6686" y="17774"/>
                      </a:cubicBezTo>
                      <a:cubicBezTo>
                        <a:pt x="10767" y="11750"/>
                        <a:pt x="16136" y="6708"/>
                        <a:pt x="22403" y="3011"/>
                      </a:cubicBezTo>
                      <a:cubicBezTo>
                        <a:pt x="23993" y="2069"/>
                        <a:pt x="25648" y="1241"/>
                        <a:pt x="27356" y="534"/>
                      </a:cubicBezTo>
                      <a:cubicBezTo>
                        <a:pt x="28404" y="535"/>
                        <a:pt x="29070" y="-132"/>
                        <a:pt x="29070" y="-37"/>
                      </a:cubicBezTo>
                      <a:lnTo>
                        <a:pt x="27451" y="915"/>
                      </a:lnTo>
                      <a:cubicBezTo>
                        <a:pt x="26403" y="1487"/>
                        <a:pt x="24784" y="2344"/>
                        <a:pt x="22784" y="3678"/>
                      </a:cubicBezTo>
                      <a:cubicBezTo>
                        <a:pt x="16859" y="7553"/>
                        <a:pt x="11800" y="12612"/>
                        <a:pt x="7925" y="18537"/>
                      </a:cubicBezTo>
                      <a:cubicBezTo>
                        <a:pt x="5220" y="22909"/>
                        <a:pt x="3377" y="27759"/>
                        <a:pt x="2495" y="32824"/>
                      </a:cubicBezTo>
                      <a:cubicBezTo>
                        <a:pt x="1831" y="38952"/>
                        <a:pt x="2056" y="45144"/>
                        <a:pt x="3162" y="51207"/>
                      </a:cubicBezTo>
                      <a:cubicBezTo>
                        <a:pt x="5265" y="66371"/>
                        <a:pt x="9699" y="81118"/>
                        <a:pt x="16307" y="94927"/>
                      </a:cubicBezTo>
                      <a:lnTo>
                        <a:pt x="16307" y="95499"/>
                      </a:lnTo>
                      <a:cubicBezTo>
                        <a:pt x="27070" y="203512"/>
                        <a:pt x="44882" y="381249"/>
                        <a:pt x="65075" y="584322"/>
                      </a:cubicBezTo>
                      <a:lnTo>
                        <a:pt x="62599" y="582036"/>
                      </a:lnTo>
                      <a:lnTo>
                        <a:pt x="103651" y="582036"/>
                      </a:lnTo>
                      <a:lnTo>
                        <a:pt x="101270" y="584798"/>
                      </a:lnTo>
                      <a:cubicBezTo>
                        <a:pt x="82220" y="370485"/>
                        <a:pt x="66313" y="183891"/>
                        <a:pt x="57169" y="77973"/>
                      </a:cubicBezTo>
                      <a:lnTo>
                        <a:pt x="57169" y="77973"/>
                      </a:lnTo>
                      <a:cubicBezTo>
                        <a:pt x="57169" y="53493"/>
                        <a:pt x="57169" y="33205"/>
                        <a:pt x="57836" y="17965"/>
                      </a:cubicBezTo>
                      <a:lnTo>
                        <a:pt x="57836" y="18632"/>
                      </a:lnTo>
                      <a:lnTo>
                        <a:pt x="37071" y="5773"/>
                      </a:lnTo>
                      <a:lnTo>
                        <a:pt x="31452" y="2154"/>
                      </a:lnTo>
                      <a:close/>
                    </a:path>
                  </a:pathLst>
                </a:custGeom>
                <a:solidFill>
                  <a:srgbClr val="455A64"/>
                </a:solidFill>
                <a:ln w="9525" cap="flat">
                  <a:noFill/>
                  <a:prstDash val="solid"/>
                  <a:miter/>
                </a:ln>
              </p:spPr>
              <p:txBody>
                <a:bodyPr rtlCol="0" anchor="ctr"/>
                <a:lstStyle/>
                <a:p>
                  <a:endParaRPr lang="en-US"/>
                </a:p>
              </p:txBody>
            </p:sp>
            <p:sp>
              <p:nvSpPr>
                <p:cNvPr id="259" name="Freeform: Shape 258">
                  <a:extLst>
                    <a:ext uri="{FF2B5EF4-FFF2-40B4-BE49-F238E27FC236}">
                      <a16:creationId xmlns:a16="http://schemas.microsoft.com/office/drawing/2014/main" id="{6421236F-C175-4ADA-A57C-A39C34A8774D}"/>
                    </a:ext>
                  </a:extLst>
                </p:cNvPr>
                <p:cNvSpPr/>
                <p:nvPr/>
              </p:nvSpPr>
              <p:spPr>
                <a:xfrm>
                  <a:off x="8055387" y="3324224"/>
                  <a:ext cx="153577" cy="70866"/>
                </a:xfrm>
                <a:custGeom>
                  <a:avLst/>
                  <a:gdLst>
                    <a:gd name="connsiteX0" fmla="*/ 152948 w 153577"/>
                    <a:gd name="connsiteY0" fmla="*/ 28910 h 70866"/>
                    <a:gd name="connsiteX1" fmla="*/ 152948 w 153577"/>
                    <a:gd name="connsiteY1" fmla="*/ 40244 h 70866"/>
                    <a:gd name="connsiteX2" fmla="*/ 143423 w 153577"/>
                    <a:gd name="connsiteY2" fmla="*/ 69296 h 70866"/>
                    <a:gd name="connsiteX3" fmla="*/ 142661 w 153577"/>
                    <a:gd name="connsiteY3" fmla="*/ 70820 h 70866"/>
                    <a:gd name="connsiteX4" fmla="*/ 140947 w 153577"/>
                    <a:gd name="connsiteY4" fmla="*/ 70153 h 70866"/>
                    <a:gd name="connsiteX5" fmla="*/ 87511 w 153577"/>
                    <a:gd name="connsiteY5" fmla="*/ 47198 h 70866"/>
                    <a:gd name="connsiteX6" fmla="*/ 24742 w 153577"/>
                    <a:gd name="connsiteY6" fmla="*/ 15384 h 70866"/>
                    <a:gd name="connsiteX7" fmla="*/ -23 w 153577"/>
                    <a:gd name="connsiteY7" fmla="*/ -46 h 70866"/>
                    <a:gd name="connsiteX8" fmla="*/ 26361 w 153577"/>
                    <a:gd name="connsiteY8" fmla="*/ 12241 h 70866"/>
                    <a:gd name="connsiteX9" fmla="*/ 89607 w 153577"/>
                    <a:gd name="connsiteY9" fmla="*/ 42721 h 70866"/>
                    <a:gd name="connsiteX10" fmla="*/ 142471 w 153577"/>
                    <a:gd name="connsiteY10" fmla="*/ 66438 h 70866"/>
                    <a:gd name="connsiteX11" fmla="*/ 139899 w 153577"/>
                    <a:gd name="connsiteY11" fmla="*/ 67391 h 70866"/>
                    <a:gd name="connsiteX12" fmla="*/ 152948 w 153577"/>
                    <a:gd name="connsiteY12" fmla="*/ 28910 h 70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3577" h="70866">
                      <a:moveTo>
                        <a:pt x="152948" y="28910"/>
                      </a:moveTo>
                      <a:cubicBezTo>
                        <a:pt x="153757" y="32645"/>
                        <a:pt x="153757" y="36509"/>
                        <a:pt x="152948" y="40244"/>
                      </a:cubicBezTo>
                      <a:cubicBezTo>
                        <a:pt x="151464" y="50403"/>
                        <a:pt x="148242" y="60230"/>
                        <a:pt x="143423" y="69296"/>
                      </a:cubicBezTo>
                      <a:lnTo>
                        <a:pt x="142661" y="70820"/>
                      </a:lnTo>
                      <a:lnTo>
                        <a:pt x="140947" y="70153"/>
                      </a:lnTo>
                      <a:cubicBezTo>
                        <a:pt x="125802" y="64247"/>
                        <a:pt x="107228" y="56437"/>
                        <a:pt x="87511" y="47198"/>
                      </a:cubicBezTo>
                      <a:cubicBezTo>
                        <a:pt x="62556" y="35672"/>
                        <a:pt x="40458" y="24147"/>
                        <a:pt x="24742" y="15384"/>
                      </a:cubicBezTo>
                      <a:cubicBezTo>
                        <a:pt x="16008" y="11052"/>
                        <a:pt x="7714" y="5885"/>
                        <a:pt x="-23" y="-46"/>
                      </a:cubicBezTo>
                      <a:cubicBezTo>
                        <a:pt x="9055" y="3412"/>
                        <a:pt x="17872" y="7519"/>
                        <a:pt x="26361" y="12241"/>
                      </a:cubicBezTo>
                      <a:cubicBezTo>
                        <a:pt x="42458" y="20242"/>
                        <a:pt x="64461" y="31291"/>
                        <a:pt x="89607" y="42721"/>
                      </a:cubicBezTo>
                      <a:cubicBezTo>
                        <a:pt x="109228" y="52246"/>
                        <a:pt x="127707" y="59961"/>
                        <a:pt x="142471" y="66438"/>
                      </a:cubicBezTo>
                      <a:lnTo>
                        <a:pt x="139899" y="67391"/>
                      </a:lnTo>
                      <a:cubicBezTo>
                        <a:pt x="146097" y="55266"/>
                        <a:pt x="150492" y="42303"/>
                        <a:pt x="152948" y="28910"/>
                      </a:cubicBezTo>
                      <a:close/>
                    </a:path>
                  </a:pathLst>
                </a:custGeom>
                <a:solidFill>
                  <a:srgbClr val="263238"/>
                </a:solidFill>
                <a:ln w="9525" cap="flat">
                  <a:noFill/>
                  <a:prstDash val="solid"/>
                  <a:miter/>
                </a:ln>
              </p:spPr>
              <p:txBody>
                <a:bodyPr rtlCol="0" anchor="ctr"/>
                <a:lstStyle/>
                <a:p>
                  <a:endParaRPr lang="en-US"/>
                </a:p>
              </p:txBody>
            </p:sp>
            <p:sp>
              <p:nvSpPr>
                <p:cNvPr id="260" name="Freeform: Shape 259">
                  <a:extLst>
                    <a:ext uri="{FF2B5EF4-FFF2-40B4-BE49-F238E27FC236}">
                      <a16:creationId xmlns:a16="http://schemas.microsoft.com/office/drawing/2014/main" id="{FBDE11E4-2AC0-454A-9271-44C6C4352627}"/>
                    </a:ext>
                  </a:extLst>
                </p:cNvPr>
                <p:cNvSpPr/>
                <p:nvPr/>
              </p:nvSpPr>
              <p:spPr>
                <a:xfrm>
                  <a:off x="8267421" y="3461575"/>
                  <a:ext cx="40869" cy="279558"/>
                </a:xfrm>
                <a:custGeom>
                  <a:avLst/>
                  <a:gdLst>
                    <a:gd name="connsiteX0" fmla="*/ 255 w 40869"/>
                    <a:gd name="connsiteY0" fmla="*/ -46 h 279558"/>
                    <a:gd name="connsiteX1" fmla="*/ 2160 w 40869"/>
                    <a:gd name="connsiteY1" fmla="*/ 10907 h 279558"/>
                    <a:gd name="connsiteX2" fmla="*/ 6161 w 40869"/>
                    <a:gd name="connsiteY2" fmla="*/ 40911 h 279558"/>
                    <a:gd name="connsiteX3" fmla="*/ 20448 w 40869"/>
                    <a:gd name="connsiteY3" fmla="*/ 139686 h 279558"/>
                    <a:gd name="connsiteX4" fmla="*/ 35688 w 40869"/>
                    <a:gd name="connsiteY4" fmla="*/ 238364 h 279558"/>
                    <a:gd name="connsiteX5" fmla="*/ 39879 w 40869"/>
                    <a:gd name="connsiteY5" fmla="*/ 268368 h 279558"/>
                    <a:gd name="connsiteX6" fmla="*/ 40831 w 40869"/>
                    <a:gd name="connsiteY6" fmla="*/ 279513 h 279558"/>
                    <a:gd name="connsiteX7" fmla="*/ 37974 w 40869"/>
                    <a:gd name="connsiteY7" fmla="*/ 268654 h 279558"/>
                    <a:gd name="connsiteX8" fmla="*/ 32259 w 40869"/>
                    <a:gd name="connsiteY8" fmla="*/ 238936 h 279558"/>
                    <a:gd name="connsiteX9" fmla="*/ 15590 w 40869"/>
                    <a:gd name="connsiteY9" fmla="*/ 140447 h 279558"/>
                    <a:gd name="connsiteX10" fmla="*/ 2636 w 40869"/>
                    <a:gd name="connsiteY10" fmla="*/ 41292 h 279558"/>
                    <a:gd name="connsiteX11" fmla="*/ 255 w 40869"/>
                    <a:gd name="connsiteY11" fmla="*/ 11098 h 279558"/>
                    <a:gd name="connsiteX12" fmla="*/ 255 w 40869"/>
                    <a:gd name="connsiteY12" fmla="*/ -46 h 279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869" h="279558">
                      <a:moveTo>
                        <a:pt x="255" y="-46"/>
                      </a:moveTo>
                      <a:cubicBezTo>
                        <a:pt x="1357" y="3508"/>
                        <a:pt x="1997" y="7190"/>
                        <a:pt x="2160" y="10907"/>
                      </a:cubicBezTo>
                      <a:cubicBezTo>
                        <a:pt x="3303" y="19099"/>
                        <a:pt x="4541" y="29100"/>
                        <a:pt x="6161" y="40911"/>
                      </a:cubicBezTo>
                      <a:cubicBezTo>
                        <a:pt x="9494" y="66248"/>
                        <a:pt x="14543" y="101205"/>
                        <a:pt x="20448" y="139686"/>
                      </a:cubicBezTo>
                      <a:cubicBezTo>
                        <a:pt x="26354" y="178166"/>
                        <a:pt x="31592" y="211980"/>
                        <a:pt x="35688" y="238364"/>
                      </a:cubicBezTo>
                      <a:cubicBezTo>
                        <a:pt x="37402" y="250271"/>
                        <a:pt x="38736" y="260272"/>
                        <a:pt x="39879" y="268368"/>
                      </a:cubicBezTo>
                      <a:cubicBezTo>
                        <a:pt x="40604" y="272037"/>
                        <a:pt x="40924" y="275774"/>
                        <a:pt x="40831" y="279513"/>
                      </a:cubicBezTo>
                      <a:cubicBezTo>
                        <a:pt x="39454" y="276018"/>
                        <a:pt x="38495" y="272373"/>
                        <a:pt x="37974" y="268654"/>
                      </a:cubicBezTo>
                      <a:lnTo>
                        <a:pt x="32259" y="238936"/>
                      </a:lnTo>
                      <a:cubicBezTo>
                        <a:pt x="27592" y="213790"/>
                        <a:pt x="21496" y="179024"/>
                        <a:pt x="15590" y="140447"/>
                      </a:cubicBezTo>
                      <a:cubicBezTo>
                        <a:pt x="9685" y="101871"/>
                        <a:pt x="5113" y="66819"/>
                        <a:pt x="2636" y="41292"/>
                      </a:cubicBezTo>
                      <a:cubicBezTo>
                        <a:pt x="1398" y="28624"/>
                        <a:pt x="636" y="18242"/>
                        <a:pt x="255" y="11098"/>
                      </a:cubicBezTo>
                      <a:cubicBezTo>
                        <a:pt x="-116" y="7392"/>
                        <a:pt x="-116" y="3659"/>
                        <a:pt x="255" y="-46"/>
                      </a:cubicBezTo>
                      <a:close/>
                    </a:path>
                  </a:pathLst>
                </a:custGeom>
                <a:solidFill>
                  <a:srgbClr val="263238"/>
                </a:solidFill>
                <a:ln w="9525" cap="flat">
                  <a:noFill/>
                  <a:prstDash val="solid"/>
                  <a:miter/>
                </a:ln>
              </p:spPr>
              <p:txBody>
                <a:bodyPr rtlCol="0" anchor="ctr"/>
                <a:lstStyle/>
                <a:p>
                  <a:endParaRPr lang="en-US"/>
                </a:p>
              </p:txBody>
            </p:sp>
            <p:sp>
              <p:nvSpPr>
                <p:cNvPr id="261" name="Freeform: Shape 260">
                  <a:extLst>
                    <a:ext uri="{FF2B5EF4-FFF2-40B4-BE49-F238E27FC236}">
                      <a16:creationId xmlns:a16="http://schemas.microsoft.com/office/drawing/2014/main" id="{99B5DC00-7B5C-4E2D-98EF-413EAD6FB392}"/>
                    </a:ext>
                  </a:extLst>
                </p:cNvPr>
                <p:cNvSpPr/>
                <p:nvPr/>
              </p:nvSpPr>
              <p:spPr>
                <a:xfrm rot="-1417800">
                  <a:off x="8546414" y="3655191"/>
                  <a:ext cx="659034" cy="44862"/>
                </a:xfrm>
                <a:custGeom>
                  <a:avLst/>
                  <a:gdLst>
                    <a:gd name="connsiteX0" fmla="*/ 638724 w 659034"/>
                    <a:gd name="connsiteY0" fmla="*/ -46 h 44862"/>
                    <a:gd name="connsiteX1" fmla="*/ 659012 w 659034"/>
                    <a:gd name="connsiteY1" fmla="*/ -46 h 44862"/>
                    <a:gd name="connsiteX2" fmla="*/ 659012 w 659034"/>
                    <a:gd name="connsiteY2" fmla="*/ 44817 h 44862"/>
                    <a:gd name="connsiteX3" fmla="*/ 638724 w 659034"/>
                    <a:gd name="connsiteY3" fmla="*/ 44817 h 44862"/>
                    <a:gd name="connsiteX4" fmla="*/ 20266 w 659034"/>
                    <a:gd name="connsiteY4" fmla="*/ 44817 h 44862"/>
                    <a:gd name="connsiteX5" fmla="*/ -23 w 659034"/>
                    <a:gd name="connsiteY5" fmla="*/ 44817 h 44862"/>
                    <a:gd name="connsiteX6" fmla="*/ -23 w 659034"/>
                    <a:gd name="connsiteY6" fmla="*/ -46 h 44862"/>
                    <a:gd name="connsiteX7" fmla="*/ 20266 w 659034"/>
                    <a:gd name="connsiteY7" fmla="*/ -46 h 44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9034" h="44862">
                      <a:moveTo>
                        <a:pt x="638724" y="-46"/>
                      </a:moveTo>
                      <a:cubicBezTo>
                        <a:pt x="649929" y="-46"/>
                        <a:pt x="659012" y="-46"/>
                        <a:pt x="659012" y="-46"/>
                      </a:cubicBezTo>
                      <a:lnTo>
                        <a:pt x="659012" y="44817"/>
                      </a:lnTo>
                      <a:cubicBezTo>
                        <a:pt x="659012" y="44817"/>
                        <a:pt x="649929" y="44817"/>
                        <a:pt x="638724" y="44817"/>
                      </a:cubicBezTo>
                      <a:lnTo>
                        <a:pt x="20266" y="44817"/>
                      </a:lnTo>
                      <a:cubicBezTo>
                        <a:pt x="9060" y="44817"/>
                        <a:pt x="-23" y="44817"/>
                        <a:pt x="-23" y="44817"/>
                      </a:cubicBezTo>
                      <a:lnTo>
                        <a:pt x="-23" y="-46"/>
                      </a:lnTo>
                      <a:cubicBezTo>
                        <a:pt x="-23" y="-46"/>
                        <a:pt x="9060" y="-46"/>
                        <a:pt x="20266" y="-46"/>
                      </a:cubicBezTo>
                      <a:close/>
                    </a:path>
                  </a:pathLst>
                </a:custGeom>
                <a:solidFill>
                  <a:srgbClr val="455A64"/>
                </a:solidFill>
                <a:ln w="9525" cap="flat">
                  <a:noFill/>
                  <a:prstDash val="solid"/>
                  <a:miter/>
                </a:ln>
              </p:spPr>
              <p:txBody>
                <a:bodyPr rtlCol="0" anchor="ctr"/>
                <a:lstStyle/>
                <a:p>
                  <a:endParaRPr lang="en-US"/>
                </a:p>
              </p:txBody>
            </p:sp>
            <p:sp>
              <p:nvSpPr>
                <p:cNvPr id="262" name="Freeform: Shape 261">
                  <a:extLst>
                    <a:ext uri="{FF2B5EF4-FFF2-40B4-BE49-F238E27FC236}">
                      <a16:creationId xmlns:a16="http://schemas.microsoft.com/office/drawing/2014/main" id="{9199F5F0-C8B3-46FE-9367-B26C9430A876}"/>
                    </a:ext>
                  </a:extLst>
                </p:cNvPr>
                <p:cNvSpPr/>
                <p:nvPr/>
              </p:nvSpPr>
              <p:spPr>
                <a:xfrm>
                  <a:off x="8418289" y="3838479"/>
                  <a:ext cx="158210" cy="165258"/>
                </a:xfrm>
                <a:custGeom>
                  <a:avLst/>
                  <a:gdLst>
                    <a:gd name="connsiteX0" fmla="*/ 158187 w 158210"/>
                    <a:gd name="connsiteY0" fmla="*/ 111206 h 165258"/>
                    <a:gd name="connsiteX1" fmla="*/ 135804 w 158210"/>
                    <a:gd name="connsiteY1" fmla="*/ 36053 h 165258"/>
                    <a:gd name="connsiteX2" fmla="*/ 32743 w 158210"/>
                    <a:gd name="connsiteY2" fmla="*/ -46 h 165258"/>
                    <a:gd name="connsiteX3" fmla="*/ -23 w 158210"/>
                    <a:gd name="connsiteY3" fmla="*/ 58247 h 165258"/>
                    <a:gd name="connsiteX4" fmla="*/ 11121 w 158210"/>
                    <a:gd name="connsiteY4" fmla="*/ 67772 h 165258"/>
                    <a:gd name="connsiteX5" fmla="*/ 43030 w 158210"/>
                    <a:gd name="connsiteY5" fmla="*/ 88822 h 165258"/>
                    <a:gd name="connsiteX6" fmla="*/ 51888 w 158210"/>
                    <a:gd name="connsiteY6" fmla="*/ 120445 h 165258"/>
                    <a:gd name="connsiteX7" fmla="*/ 54270 w 158210"/>
                    <a:gd name="connsiteY7" fmla="*/ 143591 h 165258"/>
                    <a:gd name="connsiteX8" fmla="*/ 74272 w 158210"/>
                    <a:gd name="connsiteY8" fmla="*/ 148448 h 165258"/>
                    <a:gd name="connsiteX9" fmla="*/ 93322 w 158210"/>
                    <a:gd name="connsiteY9" fmla="*/ 150068 h 165258"/>
                    <a:gd name="connsiteX10" fmla="*/ 108657 w 158210"/>
                    <a:gd name="connsiteY10" fmla="*/ 150068 h 165258"/>
                    <a:gd name="connsiteX11" fmla="*/ 113419 w 158210"/>
                    <a:gd name="connsiteY11" fmla="*/ 165213 h 165258"/>
                    <a:gd name="connsiteX12" fmla="*/ 131041 w 158210"/>
                    <a:gd name="connsiteY12" fmla="*/ 157211 h 165258"/>
                    <a:gd name="connsiteX13" fmla="*/ 145423 w 158210"/>
                    <a:gd name="connsiteY13" fmla="*/ 136447 h 165258"/>
                    <a:gd name="connsiteX14" fmla="*/ 158187 w 158210"/>
                    <a:gd name="connsiteY14" fmla="*/ 111206 h 16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8210" h="165258">
                      <a:moveTo>
                        <a:pt x="158187" y="111206"/>
                      </a:moveTo>
                      <a:cubicBezTo>
                        <a:pt x="158187" y="105586"/>
                        <a:pt x="141423" y="43292"/>
                        <a:pt x="135804" y="36053"/>
                      </a:cubicBezTo>
                      <a:cubicBezTo>
                        <a:pt x="130184" y="28814"/>
                        <a:pt x="32266" y="906"/>
                        <a:pt x="32743" y="-46"/>
                      </a:cubicBezTo>
                      <a:lnTo>
                        <a:pt x="-23" y="58247"/>
                      </a:lnTo>
                      <a:lnTo>
                        <a:pt x="11121" y="67772"/>
                      </a:lnTo>
                      <a:cubicBezTo>
                        <a:pt x="20747" y="76211"/>
                        <a:pt x="31483" y="83294"/>
                        <a:pt x="43030" y="88822"/>
                      </a:cubicBezTo>
                      <a:lnTo>
                        <a:pt x="51888" y="120445"/>
                      </a:lnTo>
                      <a:cubicBezTo>
                        <a:pt x="51888" y="120445"/>
                        <a:pt x="53507" y="137209"/>
                        <a:pt x="54270" y="143591"/>
                      </a:cubicBezTo>
                      <a:cubicBezTo>
                        <a:pt x="55031" y="149972"/>
                        <a:pt x="74272" y="148448"/>
                        <a:pt x="74272" y="148448"/>
                      </a:cubicBezTo>
                      <a:cubicBezTo>
                        <a:pt x="78272" y="153973"/>
                        <a:pt x="93322" y="150068"/>
                        <a:pt x="93322" y="150068"/>
                      </a:cubicBezTo>
                      <a:lnTo>
                        <a:pt x="108657" y="150068"/>
                      </a:lnTo>
                      <a:cubicBezTo>
                        <a:pt x="102275" y="162831"/>
                        <a:pt x="113419" y="165213"/>
                        <a:pt x="113419" y="165213"/>
                      </a:cubicBezTo>
                      <a:lnTo>
                        <a:pt x="131041" y="157211"/>
                      </a:lnTo>
                      <a:cubicBezTo>
                        <a:pt x="157425" y="153211"/>
                        <a:pt x="145423" y="136447"/>
                        <a:pt x="145423" y="136447"/>
                      </a:cubicBezTo>
                      <a:cubicBezTo>
                        <a:pt x="150770" y="128631"/>
                        <a:pt x="155061" y="120144"/>
                        <a:pt x="158187" y="111206"/>
                      </a:cubicBezTo>
                      <a:close/>
                    </a:path>
                  </a:pathLst>
                </a:custGeom>
                <a:solidFill>
                  <a:srgbClr val="FFBF9D"/>
                </a:solidFill>
                <a:ln w="9525" cap="flat">
                  <a:noFill/>
                  <a:prstDash val="solid"/>
                  <a:miter/>
                </a:ln>
              </p:spPr>
              <p:txBody>
                <a:bodyPr rtlCol="0" anchor="ctr"/>
                <a:lstStyle/>
                <a:p>
                  <a:endParaRPr lang="en-US"/>
                </a:p>
              </p:txBody>
            </p:sp>
            <p:sp>
              <p:nvSpPr>
                <p:cNvPr id="263" name="Freeform: Shape 262">
                  <a:extLst>
                    <a:ext uri="{FF2B5EF4-FFF2-40B4-BE49-F238E27FC236}">
                      <a16:creationId xmlns:a16="http://schemas.microsoft.com/office/drawing/2014/main" id="{E6A1A7B1-B7A4-4B28-BA3E-72ECD798D137}"/>
                    </a:ext>
                  </a:extLst>
                </p:cNvPr>
                <p:cNvSpPr/>
                <p:nvPr/>
              </p:nvSpPr>
              <p:spPr>
                <a:xfrm>
                  <a:off x="8491226" y="3915822"/>
                  <a:ext cx="8900" cy="70199"/>
                </a:xfrm>
                <a:custGeom>
                  <a:avLst/>
                  <a:gdLst>
                    <a:gd name="connsiteX0" fmla="*/ 3812 w 8900"/>
                    <a:gd name="connsiteY0" fmla="*/ 70153 h 70199"/>
                    <a:gd name="connsiteX1" fmla="*/ 3812 w 8900"/>
                    <a:gd name="connsiteY1" fmla="*/ 34910 h 70199"/>
                    <a:gd name="connsiteX2" fmla="*/ 288 w 8900"/>
                    <a:gd name="connsiteY2" fmla="*/ -46 h 70199"/>
                    <a:gd name="connsiteX3" fmla="*/ 3716 w 8900"/>
                    <a:gd name="connsiteY3" fmla="*/ 70153 h 70199"/>
                  </a:gdLst>
                  <a:ahLst/>
                  <a:cxnLst>
                    <a:cxn ang="0">
                      <a:pos x="connsiteX0" y="connsiteY0"/>
                    </a:cxn>
                    <a:cxn ang="0">
                      <a:pos x="connsiteX1" y="connsiteY1"/>
                    </a:cxn>
                    <a:cxn ang="0">
                      <a:pos x="connsiteX2" y="connsiteY2"/>
                    </a:cxn>
                    <a:cxn ang="0">
                      <a:pos x="connsiteX3" y="connsiteY3"/>
                    </a:cxn>
                  </a:cxnLst>
                  <a:rect l="l" t="t" r="r" b="b"/>
                  <a:pathLst>
                    <a:path w="8900" h="70199">
                      <a:moveTo>
                        <a:pt x="3812" y="70153"/>
                      </a:moveTo>
                      <a:cubicBezTo>
                        <a:pt x="2383" y="70153"/>
                        <a:pt x="4859" y="54246"/>
                        <a:pt x="3812" y="34910"/>
                      </a:cubicBezTo>
                      <a:cubicBezTo>
                        <a:pt x="2764" y="15575"/>
                        <a:pt x="-1141" y="335"/>
                        <a:pt x="288" y="-46"/>
                      </a:cubicBezTo>
                      <a:cubicBezTo>
                        <a:pt x="10405" y="22045"/>
                        <a:pt x="11633" y="47181"/>
                        <a:pt x="3716" y="70153"/>
                      </a:cubicBezTo>
                      <a:close/>
                    </a:path>
                  </a:pathLst>
                </a:custGeom>
                <a:solidFill>
                  <a:srgbClr val="FF9A6C"/>
                </a:solidFill>
                <a:ln w="9525" cap="flat">
                  <a:noFill/>
                  <a:prstDash val="solid"/>
                  <a:miter/>
                </a:ln>
              </p:spPr>
              <p:txBody>
                <a:bodyPr rtlCol="0" anchor="ctr"/>
                <a:lstStyle/>
                <a:p>
                  <a:endParaRPr lang="en-US"/>
                </a:p>
              </p:txBody>
            </p:sp>
            <p:sp>
              <p:nvSpPr>
                <p:cNvPr id="264" name="Freeform: Shape 263">
                  <a:extLst>
                    <a:ext uri="{FF2B5EF4-FFF2-40B4-BE49-F238E27FC236}">
                      <a16:creationId xmlns:a16="http://schemas.microsoft.com/office/drawing/2014/main" id="{29E50E31-1826-4C63-9480-C3CDC92CF20B}"/>
                    </a:ext>
                  </a:extLst>
                </p:cNvPr>
                <p:cNvSpPr/>
                <p:nvPr/>
              </p:nvSpPr>
              <p:spPr>
                <a:xfrm>
                  <a:off x="8516014" y="3916052"/>
                  <a:ext cx="14353" cy="70366"/>
                </a:xfrm>
                <a:custGeom>
                  <a:avLst/>
                  <a:gdLst>
                    <a:gd name="connsiteX0" fmla="*/ 7504 w 14353"/>
                    <a:gd name="connsiteY0" fmla="*/ 70304 h 70366"/>
                    <a:gd name="connsiteX1" fmla="*/ 9028 w 14353"/>
                    <a:gd name="connsiteY1" fmla="*/ 59826 h 70366"/>
                    <a:gd name="connsiteX2" fmla="*/ 8361 w 14353"/>
                    <a:gd name="connsiteY2" fmla="*/ 35061 h 70366"/>
                    <a:gd name="connsiteX3" fmla="*/ 169 w 14353"/>
                    <a:gd name="connsiteY3" fmla="*/ 9 h 70366"/>
                    <a:gd name="connsiteX4" fmla="*/ 5503 w 14353"/>
                    <a:gd name="connsiteY4" fmla="*/ 9534 h 70366"/>
                    <a:gd name="connsiteX5" fmla="*/ 13314 w 14353"/>
                    <a:gd name="connsiteY5" fmla="*/ 34394 h 70366"/>
                    <a:gd name="connsiteX6" fmla="*/ 12456 w 14353"/>
                    <a:gd name="connsiteY6" fmla="*/ 60683 h 70366"/>
                    <a:gd name="connsiteX7" fmla="*/ 7504 w 14353"/>
                    <a:gd name="connsiteY7" fmla="*/ 70304 h 70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353" h="70366">
                      <a:moveTo>
                        <a:pt x="7504" y="70304"/>
                      </a:moveTo>
                      <a:cubicBezTo>
                        <a:pt x="6837" y="70304"/>
                        <a:pt x="8171" y="66208"/>
                        <a:pt x="9028" y="59826"/>
                      </a:cubicBezTo>
                      <a:cubicBezTo>
                        <a:pt x="10108" y="51587"/>
                        <a:pt x="9883" y="43230"/>
                        <a:pt x="8361" y="35061"/>
                      </a:cubicBezTo>
                      <a:cubicBezTo>
                        <a:pt x="4742" y="16011"/>
                        <a:pt x="-1164" y="580"/>
                        <a:pt x="169" y="9"/>
                      </a:cubicBezTo>
                      <a:cubicBezTo>
                        <a:pt x="1503" y="-562"/>
                        <a:pt x="2837" y="3343"/>
                        <a:pt x="5503" y="9534"/>
                      </a:cubicBezTo>
                      <a:cubicBezTo>
                        <a:pt x="9098" y="17476"/>
                        <a:pt x="11720" y="25823"/>
                        <a:pt x="13314" y="34394"/>
                      </a:cubicBezTo>
                      <a:cubicBezTo>
                        <a:pt x="14914" y="43117"/>
                        <a:pt x="14622" y="52083"/>
                        <a:pt x="12456" y="60683"/>
                      </a:cubicBezTo>
                      <a:cubicBezTo>
                        <a:pt x="10647" y="67255"/>
                        <a:pt x="8075" y="70589"/>
                        <a:pt x="7504" y="70304"/>
                      </a:cubicBezTo>
                      <a:close/>
                    </a:path>
                  </a:pathLst>
                </a:custGeom>
                <a:solidFill>
                  <a:srgbClr val="FF9A6C"/>
                </a:solidFill>
                <a:ln w="9525" cap="flat">
                  <a:noFill/>
                  <a:prstDash val="solid"/>
                  <a:miter/>
                </a:ln>
              </p:spPr>
              <p:txBody>
                <a:bodyPr rtlCol="0" anchor="ctr"/>
                <a:lstStyle/>
                <a:p>
                  <a:endParaRPr lang="en-US"/>
                </a:p>
              </p:txBody>
            </p:sp>
            <p:sp>
              <p:nvSpPr>
                <p:cNvPr id="265" name="Freeform: Shape 264">
                  <a:extLst>
                    <a:ext uri="{FF2B5EF4-FFF2-40B4-BE49-F238E27FC236}">
                      <a16:creationId xmlns:a16="http://schemas.microsoft.com/office/drawing/2014/main" id="{286CAD75-55E3-4E95-A18E-DF4E8A3E2BE5}"/>
                    </a:ext>
                  </a:extLst>
                </p:cNvPr>
                <p:cNvSpPr/>
                <p:nvPr/>
              </p:nvSpPr>
              <p:spPr>
                <a:xfrm>
                  <a:off x="8524779" y="3915536"/>
                  <a:ext cx="28557" cy="74149"/>
                </a:xfrm>
                <a:custGeom>
                  <a:avLst/>
                  <a:gdLst>
                    <a:gd name="connsiteX0" fmla="*/ -23 w 28557"/>
                    <a:gd name="connsiteY0" fmla="*/ 73963 h 74149"/>
                    <a:gd name="connsiteX1" fmla="*/ 10454 w 28557"/>
                    <a:gd name="connsiteY1" fmla="*/ 66724 h 74149"/>
                    <a:gd name="connsiteX2" fmla="*/ 23027 w 28557"/>
                    <a:gd name="connsiteY2" fmla="*/ 43292 h 74149"/>
                    <a:gd name="connsiteX3" fmla="*/ 18741 w 28557"/>
                    <a:gd name="connsiteY3" fmla="*/ -46 h 74149"/>
                    <a:gd name="connsiteX4" fmla="*/ 28266 w 28557"/>
                    <a:gd name="connsiteY4" fmla="*/ 42721 h 74149"/>
                    <a:gd name="connsiteX5" fmla="*/ 23789 w 28557"/>
                    <a:gd name="connsiteY5" fmla="*/ 60437 h 74149"/>
                    <a:gd name="connsiteX6" fmla="*/ 12550 w 28557"/>
                    <a:gd name="connsiteY6" fmla="*/ 69962 h 74149"/>
                    <a:gd name="connsiteX7" fmla="*/ -23 w 28557"/>
                    <a:gd name="connsiteY7" fmla="*/ 73963 h 7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557" h="74149">
                      <a:moveTo>
                        <a:pt x="-23" y="73963"/>
                      </a:moveTo>
                      <a:cubicBezTo>
                        <a:pt x="-23" y="73296"/>
                        <a:pt x="4073" y="71010"/>
                        <a:pt x="10454" y="66724"/>
                      </a:cubicBezTo>
                      <a:cubicBezTo>
                        <a:pt x="18947" y="62123"/>
                        <a:pt x="23889" y="52912"/>
                        <a:pt x="23027" y="43292"/>
                      </a:cubicBezTo>
                      <a:cubicBezTo>
                        <a:pt x="19975" y="29053"/>
                        <a:pt x="18537" y="14515"/>
                        <a:pt x="18741" y="-46"/>
                      </a:cubicBezTo>
                      <a:cubicBezTo>
                        <a:pt x="23551" y="13796"/>
                        <a:pt x="26746" y="28146"/>
                        <a:pt x="28266" y="42721"/>
                      </a:cubicBezTo>
                      <a:cubicBezTo>
                        <a:pt x="29222" y="48988"/>
                        <a:pt x="27608" y="55376"/>
                        <a:pt x="23789" y="60437"/>
                      </a:cubicBezTo>
                      <a:cubicBezTo>
                        <a:pt x="20760" y="64373"/>
                        <a:pt x="16929" y="67619"/>
                        <a:pt x="12550" y="69962"/>
                      </a:cubicBezTo>
                      <a:cubicBezTo>
                        <a:pt x="4644" y="73391"/>
                        <a:pt x="168" y="74534"/>
                        <a:pt x="-23" y="73963"/>
                      </a:cubicBezTo>
                      <a:close/>
                    </a:path>
                  </a:pathLst>
                </a:custGeom>
                <a:solidFill>
                  <a:srgbClr val="FF9A6C"/>
                </a:solidFill>
                <a:ln w="9525" cap="flat">
                  <a:noFill/>
                  <a:prstDash val="solid"/>
                  <a:miter/>
                </a:ln>
              </p:spPr>
              <p:txBody>
                <a:bodyPr rtlCol="0" anchor="ctr"/>
                <a:lstStyle/>
                <a:p>
                  <a:endParaRPr lang="en-US"/>
                </a:p>
              </p:txBody>
            </p:sp>
            <p:sp>
              <p:nvSpPr>
                <p:cNvPr id="266" name="Freeform: Shape 265">
                  <a:extLst>
                    <a:ext uri="{FF2B5EF4-FFF2-40B4-BE49-F238E27FC236}">
                      <a16:creationId xmlns:a16="http://schemas.microsoft.com/office/drawing/2014/main" id="{2FDE448B-A54C-4A30-889C-85285424BA89}"/>
                    </a:ext>
                  </a:extLst>
                </p:cNvPr>
                <p:cNvSpPr/>
                <p:nvPr/>
              </p:nvSpPr>
              <p:spPr>
                <a:xfrm>
                  <a:off x="8544628" y="3974113"/>
                  <a:ext cx="17375" cy="5086"/>
                </a:xfrm>
                <a:custGeom>
                  <a:avLst/>
                  <a:gdLst>
                    <a:gd name="connsiteX0" fmla="*/ 17275 w 17375"/>
                    <a:gd name="connsiteY0" fmla="*/ 4242 h 5086"/>
                    <a:gd name="connsiteX1" fmla="*/ 8608 w 17375"/>
                    <a:gd name="connsiteY1" fmla="*/ 4909 h 5086"/>
                    <a:gd name="connsiteX2" fmla="*/ 35 w 17375"/>
                    <a:gd name="connsiteY2" fmla="*/ 3956 h 5086"/>
                    <a:gd name="connsiteX3" fmla="*/ 8703 w 17375"/>
                    <a:gd name="connsiteY3" fmla="*/ -44 h 5086"/>
                    <a:gd name="connsiteX4" fmla="*/ 17275 w 17375"/>
                    <a:gd name="connsiteY4" fmla="*/ 4242 h 50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75" h="5086">
                      <a:moveTo>
                        <a:pt x="17275" y="4242"/>
                      </a:moveTo>
                      <a:cubicBezTo>
                        <a:pt x="16609" y="5480"/>
                        <a:pt x="12989" y="4909"/>
                        <a:pt x="8608" y="4909"/>
                      </a:cubicBezTo>
                      <a:cubicBezTo>
                        <a:pt x="4226" y="4909"/>
                        <a:pt x="606" y="4909"/>
                        <a:pt x="35" y="3956"/>
                      </a:cubicBezTo>
                      <a:cubicBezTo>
                        <a:pt x="-537" y="3004"/>
                        <a:pt x="3178" y="-140"/>
                        <a:pt x="8703" y="-44"/>
                      </a:cubicBezTo>
                      <a:cubicBezTo>
                        <a:pt x="14228" y="51"/>
                        <a:pt x="17942" y="3099"/>
                        <a:pt x="17275" y="4242"/>
                      </a:cubicBezTo>
                      <a:close/>
                    </a:path>
                  </a:pathLst>
                </a:custGeom>
                <a:solidFill>
                  <a:srgbClr val="FF9A6C"/>
                </a:solidFill>
                <a:ln w="9525" cap="flat">
                  <a:noFill/>
                  <a:prstDash val="solid"/>
                  <a:miter/>
                </a:ln>
              </p:spPr>
              <p:txBody>
                <a:bodyPr rtlCol="0" anchor="ctr"/>
                <a:lstStyle/>
                <a:p>
                  <a:endParaRPr lang="en-US"/>
                </a:p>
              </p:txBody>
            </p:sp>
            <p:sp>
              <p:nvSpPr>
                <p:cNvPr id="267" name="Freeform: Shape 266">
                  <a:extLst>
                    <a:ext uri="{FF2B5EF4-FFF2-40B4-BE49-F238E27FC236}">
                      <a16:creationId xmlns:a16="http://schemas.microsoft.com/office/drawing/2014/main" id="{16BA8868-B682-4C75-8A38-1E5CCE5448FC}"/>
                    </a:ext>
                  </a:extLst>
                </p:cNvPr>
                <p:cNvSpPr/>
                <p:nvPr/>
              </p:nvSpPr>
              <p:spPr>
                <a:xfrm>
                  <a:off x="8479419" y="3890187"/>
                  <a:ext cx="14576" cy="23557"/>
                </a:xfrm>
                <a:custGeom>
                  <a:avLst/>
                  <a:gdLst>
                    <a:gd name="connsiteX0" fmla="*/ 11904 w 14576"/>
                    <a:gd name="connsiteY0" fmla="*/ 23493 h 23557"/>
                    <a:gd name="connsiteX1" fmla="*/ 8189 w 14576"/>
                    <a:gd name="connsiteY1" fmla="*/ 11016 h 23557"/>
                    <a:gd name="connsiteX2" fmla="*/ -2 w 14576"/>
                    <a:gd name="connsiteY2" fmla="*/ 824 h 23557"/>
                    <a:gd name="connsiteX3" fmla="*/ 4665 w 14576"/>
                    <a:gd name="connsiteY3" fmla="*/ 824 h 23557"/>
                    <a:gd name="connsiteX4" fmla="*/ 12571 w 14576"/>
                    <a:gd name="connsiteY4" fmla="*/ 8349 h 23557"/>
                    <a:gd name="connsiteX5" fmla="*/ 14286 w 14576"/>
                    <a:gd name="connsiteY5" fmla="*/ 19207 h 23557"/>
                    <a:gd name="connsiteX6" fmla="*/ 11904 w 14576"/>
                    <a:gd name="connsiteY6" fmla="*/ 23493 h 23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6" h="23557">
                      <a:moveTo>
                        <a:pt x="11904" y="23493"/>
                      </a:moveTo>
                      <a:cubicBezTo>
                        <a:pt x="10571" y="23017"/>
                        <a:pt x="11904" y="17017"/>
                        <a:pt x="8189" y="11016"/>
                      </a:cubicBezTo>
                      <a:cubicBezTo>
                        <a:pt x="4475" y="5015"/>
                        <a:pt x="-383" y="2253"/>
                        <a:pt x="-2" y="824"/>
                      </a:cubicBezTo>
                      <a:cubicBezTo>
                        <a:pt x="379" y="-605"/>
                        <a:pt x="1999" y="-33"/>
                        <a:pt x="4665" y="824"/>
                      </a:cubicBezTo>
                      <a:cubicBezTo>
                        <a:pt x="8042" y="2416"/>
                        <a:pt x="10815" y="5055"/>
                        <a:pt x="12571" y="8349"/>
                      </a:cubicBezTo>
                      <a:cubicBezTo>
                        <a:pt x="14354" y="11670"/>
                        <a:pt x="14958" y="15498"/>
                        <a:pt x="14286" y="19207"/>
                      </a:cubicBezTo>
                      <a:cubicBezTo>
                        <a:pt x="13714" y="22351"/>
                        <a:pt x="12476" y="23684"/>
                        <a:pt x="11904" y="23493"/>
                      </a:cubicBezTo>
                      <a:close/>
                    </a:path>
                  </a:pathLst>
                </a:custGeom>
                <a:solidFill>
                  <a:srgbClr val="FF9A6C"/>
                </a:solidFill>
                <a:ln w="9525" cap="flat">
                  <a:noFill/>
                  <a:prstDash val="solid"/>
                  <a:miter/>
                </a:ln>
              </p:spPr>
              <p:txBody>
                <a:bodyPr rtlCol="0" anchor="ctr"/>
                <a:lstStyle/>
                <a:p>
                  <a:endParaRPr lang="en-US"/>
                </a:p>
              </p:txBody>
            </p:sp>
            <p:sp>
              <p:nvSpPr>
                <p:cNvPr id="268" name="Freeform: Shape 267">
                  <a:extLst>
                    <a:ext uri="{FF2B5EF4-FFF2-40B4-BE49-F238E27FC236}">
                      <a16:creationId xmlns:a16="http://schemas.microsoft.com/office/drawing/2014/main" id="{5EE2DA8B-52B6-4100-BF2C-25B486646137}"/>
                    </a:ext>
                  </a:extLst>
                </p:cNvPr>
                <p:cNvSpPr/>
                <p:nvPr/>
              </p:nvSpPr>
              <p:spPr>
                <a:xfrm>
                  <a:off x="8509232" y="3885052"/>
                  <a:ext cx="11315" cy="19350"/>
                </a:xfrm>
                <a:custGeom>
                  <a:avLst/>
                  <a:gdLst>
                    <a:gd name="connsiteX0" fmla="*/ 9142 w 11315"/>
                    <a:gd name="connsiteY0" fmla="*/ 19293 h 19350"/>
                    <a:gd name="connsiteX1" fmla="*/ 4856 w 11315"/>
                    <a:gd name="connsiteY1" fmla="*/ 9768 h 19350"/>
                    <a:gd name="connsiteX2" fmla="*/ 93 w 11315"/>
                    <a:gd name="connsiteY2" fmla="*/ 243 h 19350"/>
                    <a:gd name="connsiteX3" fmla="*/ 9618 w 11315"/>
                    <a:gd name="connsiteY3" fmla="*/ 7768 h 19350"/>
                    <a:gd name="connsiteX4" fmla="*/ 9142 w 11315"/>
                    <a:gd name="connsiteY4" fmla="*/ 19293 h 19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15" h="19350">
                      <a:moveTo>
                        <a:pt x="9142" y="19293"/>
                      </a:moveTo>
                      <a:cubicBezTo>
                        <a:pt x="7713" y="19293"/>
                        <a:pt x="7237" y="14340"/>
                        <a:pt x="4856" y="9768"/>
                      </a:cubicBezTo>
                      <a:cubicBezTo>
                        <a:pt x="2475" y="5196"/>
                        <a:pt x="-669" y="1386"/>
                        <a:pt x="93" y="243"/>
                      </a:cubicBezTo>
                      <a:cubicBezTo>
                        <a:pt x="855" y="-900"/>
                        <a:pt x="6380" y="1291"/>
                        <a:pt x="9618" y="7768"/>
                      </a:cubicBezTo>
                      <a:cubicBezTo>
                        <a:pt x="12856" y="14245"/>
                        <a:pt x="10666" y="19579"/>
                        <a:pt x="9142" y="19293"/>
                      </a:cubicBezTo>
                      <a:close/>
                    </a:path>
                  </a:pathLst>
                </a:custGeom>
                <a:solidFill>
                  <a:srgbClr val="FF9A6C"/>
                </a:solidFill>
                <a:ln w="9525" cap="flat">
                  <a:noFill/>
                  <a:prstDash val="solid"/>
                  <a:miter/>
                </a:ln>
              </p:spPr>
              <p:txBody>
                <a:bodyPr rtlCol="0" anchor="ctr"/>
                <a:lstStyle/>
                <a:p>
                  <a:endParaRPr lang="en-US"/>
                </a:p>
              </p:txBody>
            </p:sp>
            <p:sp>
              <p:nvSpPr>
                <p:cNvPr id="269" name="Freeform: Shape 268">
                  <a:extLst>
                    <a:ext uri="{FF2B5EF4-FFF2-40B4-BE49-F238E27FC236}">
                      <a16:creationId xmlns:a16="http://schemas.microsoft.com/office/drawing/2014/main" id="{87AC3230-DC4A-4134-93B1-6953FA3651D5}"/>
                    </a:ext>
                  </a:extLst>
                </p:cNvPr>
                <p:cNvSpPr/>
                <p:nvPr/>
              </p:nvSpPr>
              <p:spPr>
                <a:xfrm>
                  <a:off x="8531239" y="3882722"/>
                  <a:ext cx="10604" cy="24432"/>
                </a:xfrm>
                <a:custGeom>
                  <a:avLst/>
                  <a:gdLst>
                    <a:gd name="connsiteX0" fmla="*/ 8757 w 10604"/>
                    <a:gd name="connsiteY0" fmla="*/ 24386 h 24432"/>
                    <a:gd name="connsiteX1" fmla="*/ 4566 w 10604"/>
                    <a:gd name="connsiteY1" fmla="*/ 12194 h 24432"/>
                    <a:gd name="connsiteX2" fmla="*/ 185 w 10604"/>
                    <a:gd name="connsiteY2" fmla="*/ 98 h 24432"/>
                    <a:gd name="connsiteX3" fmla="*/ 9233 w 10604"/>
                    <a:gd name="connsiteY3" fmla="*/ 10575 h 24432"/>
                    <a:gd name="connsiteX4" fmla="*/ 8757 w 10604"/>
                    <a:gd name="connsiteY4" fmla="*/ 24386 h 244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4" h="24432">
                      <a:moveTo>
                        <a:pt x="8757" y="24386"/>
                      </a:moveTo>
                      <a:cubicBezTo>
                        <a:pt x="7329" y="24386"/>
                        <a:pt x="6852" y="18576"/>
                        <a:pt x="4566" y="12194"/>
                      </a:cubicBezTo>
                      <a:cubicBezTo>
                        <a:pt x="2280" y="5812"/>
                        <a:pt x="-863" y="1050"/>
                        <a:pt x="185" y="98"/>
                      </a:cubicBezTo>
                      <a:cubicBezTo>
                        <a:pt x="1232" y="-855"/>
                        <a:pt x="6566" y="2955"/>
                        <a:pt x="9233" y="10575"/>
                      </a:cubicBezTo>
                      <a:cubicBezTo>
                        <a:pt x="11900" y="18195"/>
                        <a:pt x="9995" y="24386"/>
                        <a:pt x="8757" y="24386"/>
                      </a:cubicBezTo>
                      <a:close/>
                    </a:path>
                  </a:pathLst>
                </a:custGeom>
                <a:solidFill>
                  <a:srgbClr val="FF9A6C"/>
                </a:solidFill>
                <a:ln w="9525" cap="flat">
                  <a:noFill/>
                  <a:prstDash val="solid"/>
                  <a:miter/>
                </a:ln>
              </p:spPr>
              <p:txBody>
                <a:bodyPr rtlCol="0" anchor="ctr"/>
                <a:lstStyle/>
                <a:p>
                  <a:endParaRPr lang="en-US"/>
                </a:p>
              </p:txBody>
            </p:sp>
            <p:sp>
              <p:nvSpPr>
                <p:cNvPr id="270" name="Freeform: Shape 269">
                  <a:extLst>
                    <a:ext uri="{FF2B5EF4-FFF2-40B4-BE49-F238E27FC236}">
                      <a16:creationId xmlns:a16="http://schemas.microsoft.com/office/drawing/2014/main" id="{3D5D463F-3652-46D5-9F23-CCB36AE26859}"/>
                    </a:ext>
                  </a:extLst>
                </p:cNvPr>
                <p:cNvSpPr/>
                <p:nvPr/>
              </p:nvSpPr>
              <p:spPr>
                <a:xfrm>
                  <a:off x="7846599" y="2801873"/>
                  <a:ext cx="71532" cy="2374963"/>
                </a:xfrm>
                <a:custGeom>
                  <a:avLst/>
                  <a:gdLst>
                    <a:gd name="connsiteX0" fmla="*/ 0 w 71532"/>
                    <a:gd name="connsiteY0" fmla="*/ 0 h 2374963"/>
                    <a:gd name="connsiteX1" fmla="*/ 71533 w 71532"/>
                    <a:gd name="connsiteY1" fmla="*/ 0 h 2374963"/>
                    <a:gd name="connsiteX2" fmla="*/ 71533 w 71532"/>
                    <a:gd name="connsiteY2" fmla="*/ 2374964 h 2374963"/>
                    <a:gd name="connsiteX3" fmla="*/ 0 w 71532"/>
                    <a:gd name="connsiteY3" fmla="*/ 2374964 h 2374963"/>
                  </a:gdLst>
                  <a:ahLst/>
                  <a:cxnLst>
                    <a:cxn ang="0">
                      <a:pos x="connsiteX0" y="connsiteY0"/>
                    </a:cxn>
                    <a:cxn ang="0">
                      <a:pos x="connsiteX1" y="connsiteY1"/>
                    </a:cxn>
                    <a:cxn ang="0">
                      <a:pos x="connsiteX2" y="connsiteY2"/>
                    </a:cxn>
                    <a:cxn ang="0">
                      <a:pos x="connsiteX3" y="connsiteY3"/>
                    </a:cxn>
                  </a:cxnLst>
                  <a:rect l="l" t="t" r="r" b="b"/>
                  <a:pathLst>
                    <a:path w="71532" h="2374963">
                      <a:moveTo>
                        <a:pt x="0" y="0"/>
                      </a:moveTo>
                      <a:lnTo>
                        <a:pt x="71533" y="0"/>
                      </a:lnTo>
                      <a:lnTo>
                        <a:pt x="71533" y="2374964"/>
                      </a:lnTo>
                      <a:lnTo>
                        <a:pt x="0" y="2374964"/>
                      </a:lnTo>
                      <a:close/>
                    </a:path>
                  </a:pathLst>
                </a:custGeom>
                <a:solidFill>
                  <a:schemeClr val="accent3"/>
                </a:solidFill>
                <a:ln w="9525" cap="flat">
                  <a:noFill/>
                  <a:prstDash val="solid"/>
                  <a:miter/>
                </a:ln>
              </p:spPr>
              <p:txBody>
                <a:bodyPr rtlCol="0" anchor="ctr"/>
                <a:lstStyle/>
                <a:p>
                  <a:endParaRPr lang="en-US"/>
                </a:p>
              </p:txBody>
            </p:sp>
            <p:sp>
              <p:nvSpPr>
                <p:cNvPr id="271" name="Freeform: Shape 270">
                  <a:extLst>
                    <a:ext uri="{FF2B5EF4-FFF2-40B4-BE49-F238E27FC236}">
                      <a16:creationId xmlns:a16="http://schemas.microsoft.com/office/drawing/2014/main" id="{7EA24E03-B037-4DAB-B29B-DDE7BEB5D9AB}"/>
                    </a:ext>
                  </a:extLst>
                </p:cNvPr>
                <p:cNvSpPr/>
                <p:nvPr/>
              </p:nvSpPr>
              <p:spPr>
                <a:xfrm>
                  <a:off x="7844789" y="2798254"/>
                  <a:ext cx="76200" cy="2378582"/>
                </a:xfrm>
                <a:custGeom>
                  <a:avLst/>
                  <a:gdLst>
                    <a:gd name="connsiteX0" fmla="*/ 73320 w 76200"/>
                    <a:gd name="connsiteY0" fmla="*/ 2378537 h 2378582"/>
                    <a:gd name="connsiteX1" fmla="*/ 73320 w 76200"/>
                    <a:gd name="connsiteY1" fmla="*/ 2366154 h 2378582"/>
                    <a:gd name="connsiteX2" fmla="*/ 73320 w 76200"/>
                    <a:gd name="connsiteY2" fmla="*/ 2330245 h 2378582"/>
                    <a:gd name="connsiteX3" fmla="*/ 73320 w 76200"/>
                    <a:gd name="connsiteY3" fmla="*/ 2192323 h 2378582"/>
                    <a:gd name="connsiteX4" fmla="*/ 72557 w 76200"/>
                    <a:gd name="connsiteY4" fmla="*/ 1684736 h 2378582"/>
                    <a:gd name="connsiteX5" fmla="*/ 71510 w 76200"/>
                    <a:gd name="connsiteY5" fmla="*/ 3573 h 2378582"/>
                    <a:gd name="connsiteX6" fmla="*/ 73986 w 76200"/>
                    <a:gd name="connsiteY6" fmla="*/ 6050 h 2378582"/>
                    <a:gd name="connsiteX7" fmla="*/ 2454 w 76200"/>
                    <a:gd name="connsiteY7" fmla="*/ 6050 h 2378582"/>
                    <a:gd name="connsiteX8" fmla="*/ 4930 w 76200"/>
                    <a:gd name="connsiteY8" fmla="*/ 3573 h 2378582"/>
                    <a:gd name="connsiteX9" fmla="*/ 3025 w 76200"/>
                    <a:gd name="connsiteY9" fmla="*/ 2378537 h 2378582"/>
                    <a:gd name="connsiteX10" fmla="*/ 2454 w 76200"/>
                    <a:gd name="connsiteY10" fmla="*/ 2377965 h 2378582"/>
                    <a:gd name="connsiteX11" fmla="*/ 56365 w 76200"/>
                    <a:gd name="connsiteY11" fmla="*/ 2377965 h 2378582"/>
                    <a:gd name="connsiteX12" fmla="*/ 73986 w 76200"/>
                    <a:gd name="connsiteY12" fmla="*/ 2377965 h 2378582"/>
                    <a:gd name="connsiteX13" fmla="*/ 56746 w 76200"/>
                    <a:gd name="connsiteY13" fmla="*/ 2377965 h 2378582"/>
                    <a:gd name="connsiteX14" fmla="*/ 2454 w 76200"/>
                    <a:gd name="connsiteY14" fmla="*/ 2377965 h 2378582"/>
                    <a:gd name="connsiteX15" fmla="*/ 1882 w 76200"/>
                    <a:gd name="connsiteY15" fmla="*/ 2377965 h 2378582"/>
                    <a:gd name="connsiteX16" fmla="*/ 1882 w 76200"/>
                    <a:gd name="connsiteY16" fmla="*/ 2377394 h 2378582"/>
                    <a:gd name="connsiteX17" fmla="*/ -23 w 76200"/>
                    <a:gd name="connsiteY17" fmla="*/ 2430 h 2378582"/>
                    <a:gd name="connsiteX18" fmla="*/ -23 w 76200"/>
                    <a:gd name="connsiteY18" fmla="*/ -46 h 2378582"/>
                    <a:gd name="connsiteX19" fmla="*/ 76177 w 76200"/>
                    <a:gd name="connsiteY19" fmla="*/ -46 h 2378582"/>
                    <a:gd name="connsiteX20" fmla="*/ 76177 w 76200"/>
                    <a:gd name="connsiteY20" fmla="*/ 3954 h 2378582"/>
                    <a:gd name="connsiteX21" fmla="*/ 75225 w 76200"/>
                    <a:gd name="connsiteY21" fmla="*/ 1686927 h 2378582"/>
                    <a:gd name="connsiteX22" fmla="*/ 74463 w 76200"/>
                    <a:gd name="connsiteY22" fmla="*/ 2193942 h 2378582"/>
                    <a:gd name="connsiteX23" fmla="*/ 74463 w 76200"/>
                    <a:gd name="connsiteY23" fmla="*/ 2331293 h 2378582"/>
                    <a:gd name="connsiteX24" fmla="*/ 74463 w 76200"/>
                    <a:gd name="connsiteY24" fmla="*/ 2366916 h 2378582"/>
                    <a:gd name="connsiteX25" fmla="*/ 73320 w 76200"/>
                    <a:gd name="connsiteY25" fmla="*/ 2378537 h 2378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76200" h="2378582">
                      <a:moveTo>
                        <a:pt x="73320" y="2378537"/>
                      </a:moveTo>
                      <a:cubicBezTo>
                        <a:pt x="73320" y="2378537"/>
                        <a:pt x="73320" y="2374346"/>
                        <a:pt x="73320" y="2366154"/>
                      </a:cubicBezTo>
                      <a:cubicBezTo>
                        <a:pt x="73320" y="2357963"/>
                        <a:pt x="73320" y="2345961"/>
                        <a:pt x="73320" y="2330245"/>
                      </a:cubicBezTo>
                      <a:cubicBezTo>
                        <a:pt x="73320" y="2298622"/>
                        <a:pt x="73320" y="2252140"/>
                        <a:pt x="73320" y="2192323"/>
                      </a:cubicBezTo>
                      <a:cubicBezTo>
                        <a:pt x="73320" y="2072499"/>
                        <a:pt x="73320" y="1899239"/>
                        <a:pt x="72557" y="1684736"/>
                      </a:cubicBezTo>
                      <a:cubicBezTo>
                        <a:pt x="72557" y="1256111"/>
                        <a:pt x="71986" y="662608"/>
                        <a:pt x="71510" y="3573"/>
                      </a:cubicBezTo>
                      <a:lnTo>
                        <a:pt x="73986" y="6050"/>
                      </a:lnTo>
                      <a:lnTo>
                        <a:pt x="2454" y="6050"/>
                      </a:lnTo>
                      <a:lnTo>
                        <a:pt x="4930" y="3573"/>
                      </a:lnTo>
                      <a:cubicBezTo>
                        <a:pt x="3977" y="1159813"/>
                        <a:pt x="3216" y="2128125"/>
                        <a:pt x="3025" y="2378537"/>
                      </a:cubicBezTo>
                      <a:lnTo>
                        <a:pt x="2454" y="2377965"/>
                      </a:lnTo>
                      <a:lnTo>
                        <a:pt x="56365" y="2377965"/>
                      </a:lnTo>
                      <a:lnTo>
                        <a:pt x="73986" y="2377965"/>
                      </a:lnTo>
                      <a:cubicBezTo>
                        <a:pt x="73986" y="2377965"/>
                        <a:pt x="68462" y="2377965"/>
                        <a:pt x="56746" y="2377965"/>
                      </a:cubicBezTo>
                      <a:lnTo>
                        <a:pt x="2454" y="2377965"/>
                      </a:lnTo>
                      <a:lnTo>
                        <a:pt x="1882" y="2377965"/>
                      </a:lnTo>
                      <a:lnTo>
                        <a:pt x="1882" y="2377394"/>
                      </a:lnTo>
                      <a:cubicBezTo>
                        <a:pt x="1882" y="2126982"/>
                        <a:pt x="929" y="1158670"/>
                        <a:pt x="-23" y="2430"/>
                      </a:cubicBezTo>
                      <a:lnTo>
                        <a:pt x="-23" y="-46"/>
                      </a:lnTo>
                      <a:lnTo>
                        <a:pt x="76177" y="-46"/>
                      </a:lnTo>
                      <a:lnTo>
                        <a:pt x="76177" y="3954"/>
                      </a:lnTo>
                      <a:cubicBezTo>
                        <a:pt x="76177" y="663751"/>
                        <a:pt x="75510" y="1257730"/>
                        <a:pt x="75225" y="1686927"/>
                      </a:cubicBezTo>
                      <a:cubicBezTo>
                        <a:pt x="75225" y="1901239"/>
                        <a:pt x="74653" y="2074308"/>
                        <a:pt x="74463" y="2193942"/>
                      </a:cubicBezTo>
                      <a:cubicBezTo>
                        <a:pt x="74463" y="2253569"/>
                        <a:pt x="74463" y="2299860"/>
                        <a:pt x="74463" y="2331293"/>
                      </a:cubicBezTo>
                      <a:cubicBezTo>
                        <a:pt x="74463" y="2346914"/>
                        <a:pt x="74463" y="2358820"/>
                        <a:pt x="74463" y="2366916"/>
                      </a:cubicBezTo>
                      <a:cubicBezTo>
                        <a:pt x="74463" y="2375012"/>
                        <a:pt x="73320" y="2378537"/>
                        <a:pt x="73320" y="2378537"/>
                      </a:cubicBezTo>
                      <a:close/>
                    </a:path>
                  </a:pathLst>
                </a:custGeom>
                <a:solidFill>
                  <a:srgbClr val="263238"/>
                </a:solidFill>
                <a:ln w="9525" cap="flat">
                  <a:noFill/>
                  <a:prstDash val="solid"/>
                  <a:miter/>
                </a:ln>
              </p:spPr>
              <p:txBody>
                <a:bodyPr rtlCol="0" anchor="ctr"/>
                <a:lstStyle/>
                <a:p>
                  <a:endParaRPr lang="en-US"/>
                </a:p>
              </p:txBody>
            </p:sp>
            <p:sp>
              <p:nvSpPr>
                <p:cNvPr id="272" name="Freeform: Shape 271">
                  <a:extLst>
                    <a:ext uri="{FF2B5EF4-FFF2-40B4-BE49-F238E27FC236}">
                      <a16:creationId xmlns:a16="http://schemas.microsoft.com/office/drawing/2014/main" id="{4EF8614C-16C4-49AC-9B38-AE3CE007B694}"/>
                    </a:ext>
                  </a:extLst>
                </p:cNvPr>
                <p:cNvSpPr/>
                <p:nvPr/>
              </p:nvSpPr>
              <p:spPr>
                <a:xfrm>
                  <a:off x="7922799" y="4864226"/>
                  <a:ext cx="898588" cy="4952"/>
                </a:xfrm>
                <a:custGeom>
                  <a:avLst/>
                  <a:gdLst>
                    <a:gd name="connsiteX0" fmla="*/ 898566 w 898588"/>
                    <a:gd name="connsiteY0" fmla="*/ 2430 h 4952"/>
                    <a:gd name="connsiteX1" fmla="*/ 449271 w 898588"/>
                    <a:gd name="connsiteY1" fmla="*/ 4907 h 4952"/>
                    <a:gd name="connsiteX2" fmla="*/ -23 w 898588"/>
                    <a:gd name="connsiteY2" fmla="*/ 2430 h 4952"/>
                    <a:gd name="connsiteX3" fmla="*/ 449271 w 898588"/>
                    <a:gd name="connsiteY3" fmla="*/ -46 h 4952"/>
                    <a:gd name="connsiteX4" fmla="*/ 898566 w 898588"/>
                    <a:gd name="connsiteY4" fmla="*/ 2430 h 4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8588" h="4952">
                      <a:moveTo>
                        <a:pt x="898566" y="2430"/>
                      </a:moveTo>
                      <a:cubicBezTo>
                        <a:pt x="898566" y="3859"/>
                        <a:pt x="697398" y="4907"/>
                        <a:pt x="449271" y="4907"/>
                      </a:cubicBezTo>
                      <a:cubicBezTo>
                        <a:pt x="201145" y="4907"/>
                        <a:pt x="-23" y="3859"/>
                        <a:pt x="-23" y="2430"/>
                      </a:cubicBezTo>
                      <a:cubicBezTo>
                        <a:pt x="-23" y="1001"/>
                        <a:pt x="201145" y="-46"/>
                        <a:pt x="449271" y="-46"/>
                      </a:cubicBezTo>
                      <a:cubicBezTo>
                        <a:pt x="697398" y="-46"/>
                        <a:pt x="898566" y="1097"/>
                        <a:pt x="898566" y="2430"/>
                      </a:cubicBezTo>
                      <a:close/>
                    </a:path>
                  </a:pathLst>
                </a:custGeom>
                <a:solidFill>
                  <a:srgbClr val="263238"/>
                </a:solidFill>
                <a:ln w="9525" cap="flat">
                  <a:noFill/>
                  <a:prstDash val="solid"/>
                  <a:miter/>
                </a:ln>
              </p:spPr>
              <p:txBody>
                <a:bodyPr rtlCol="0" anchor="ctr"/>
                <a:lstStyle/>
                <a:p>
                  <a:endParaRPr lang="en-US"/>
                </a:p>
              </p:txBody>
            </p:sp>
            <p:sp>
              <p:nvSpPr>
                <p:cNvPr id="273" name="Freeform: Shape 272">
                  <a:extLst>
                    <a:ext uri="{FF2B5EF4-FFF2-40B4-BE49-F238E27FC236}">
                      <a16:creationId xmlns:a16="http://schemas.microsoft.com/office/drawing/2014/main" id="{A6D31CA2-DDAD-4163-A10D-68D8856950D1}"/>
                    </a:ext>
                  </a:extLst>
                </p:cNvPr>
                <p:cNvSpPr/>
                <p:nvPr/>
              </p:nvSpPr>
              <p:spPr>
                <a:xfrm>
                  <a:off x="7922799" y="5039010"/>
                  <a:ext cx="901350" cy="4953"/>
                </a:xfrm>
                <a:custGeom>
                  <a:avLst/>
                  <a:gdLst>
                    <a:gd name="connsiteX0" fmla="*/ 901328 w 901350"/>
                    <a:gd name="connsiteY0" fmla="*/ 2430 h 4953"/>
                    <a:gd name="connsiteX1" fmla="*/ 450700 w 901350"/>
                    <a:gd name="connsiteY1" fmla="*/ 4907 h 4953"/>
                    <a:gd name="connsiteX2" fmla="*/ -23 w 901350"/>
                    <a:gd name="connsiteY2" fmla="*/ 2430 h 4953"/>
                    <a:gd name="connsiteX3" fmla="*/ 450700 w 901350"/>
                    <a:gd name="connsiteY3" fmla="*/ -46 h 4953"/>
                    <a:gd name="connsiteX4" fmla="*/ 901328 w 901350"/>
                    <a:gd name="connsiteY4" fmla="*/ 2430 h 49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1350" h="4953">
                      <a:moveTo>
                        <a:pt x="901328" y="2430"/>
                      </a:moveTo>
                      <a:cubicBezTo>
                        <a:pt x="901328" y="3859"/>
                        <a:pt x="699588" y="4907"/>
                        <a:pt x="450700" y="4907"/>
                      </a:cubicBezTo>
                      <a:cubicBezTo>
                        <a:pt x="201812" y="4907"/>
                        <a:pt x="-23" y="3859"/>
                        <a:pt x="-23" y="2430"/>
                      </a:cubicBezTo>
                      <a:cubicBezTo>
                        <a:pt x="-23" y="1002"/>
                        <a:pt x="201716" y="-46"/>
                        <a:pt x="450700" y="-46"/>
                      </a:cubicBezTo>
                      <a:cubicBezTo>
                        <a:pt x="699684" y="-46"/>
                        <a:pt x="901328" y="1573"/>
                        <a:pt x="901328" y="2430"/>
                      </a:cubicBezTo>
                      <a:close/>
                    </a:path>
                  </a:pathLst>
                </a:custGeom>
                <a:solidFill>
                  <a:srgbClr val="263238"/>
                </a:solidFill>
                <a:ln w="9525" cap="flat">
                  <a:noFill/>
                  <a:prstDash val="solid"/>
                  <a:miter/>
                </a:ln>
              </p:spPr>
              <p:txBody>
                <a:bodyPr rtlCol="0" anchor="ctr"/>
                <a:lstStyle/>
                <a:p>
                  <a:endParaRPr lang="en-US"/>
                </a:p>
              </p:txBody>
            </p:sp>
            <p:sp>
              <p:nvSpPr>
                <p:cNvPr id="274" name="Freeform: Shape 273">
                  <a:extLst>
                    <a:ext uri="{FF2B5EF4-FFF2-40B4-BE49-F238E27FC236}">
                      <a16:creationId xmlns:a16="http://schemas.microsoft.com/office/drawing/2014/main" id="{215584C9-977D-4205-B72D-BDE225CC18F7}"/>
                    </a:ext>
                  </a:extLst>
                </p:cNvPr>
                <p:cNvSpPr/>
                <p:nvPr/>
              </p:nvSpPr>
              <p:spPr>
                <a:xfrm>
                  <a:off x="7917274" y="4512277"/>
                  <a:ext cx="917448" cy="4952"/>
                </a:xfrm>
                <a:custGeom>
                  <a:avLst/>
                  <a:gdLst>
                    <a:gd name="connsiteX0" fmla="*/ 917425 w 917448"/>
                    <a:gd name="connsiteY0" fmla="*/ 2430 h 4952"/>
                    <a:gd name="connsiteX1" fmla="*/ 458701 w 917448"/>
                    <a:gd name="connsiteY1" fmla="*/ 4907 h 4952"/>
                    <a:gd name="connsiteX2" fmla="*/ -23 w 917448"/>
                    <a:gd name="connsiteY2" fmla="*/ 2430 h 4952"/>
                    <a:gd name="connsiteX3" fmla="*/ 458701 w 917448"/>
                    <a:gd name="connsiteY3" fmla="*/ -46 h 4952"/>
                    <a:gd name="connsiteX4" fmla="*/ 917425 w 917448"/>
                    <a:gd name="connsiteY4" fmla="*/ 2430 h 4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7448" h="4952">
                      <a:moveTo>
                        <a:pt x="917425" y="2430"/>
                      </a:moveTo>
                      <a:cubicBezTo>
                        <a:pt x="917425" y="3859"/>
                        <a:pt x="712066" y="4907"/>
                        <a:pt x="458701" y="4907"/>
                      </a:cubicBezTo>
                      <a:cubicBezTo>
                        <a:pt x="205336" y="4907"/>
                        <a:pt x="-23" y="3859"/>
                        <a:pt x="-23" y="2430"/>
                      </a:cubicBezTo>
                      <a:cubicBezTo>
                        <a:pt x="-23" y="1002"/>
                        <a:pt x="205336" y="-46"/>
                        <a:pt x="458701" y="-46"/>
                      </a:cubicBezTo>
                      <a:cubicBezTo>
                        <a:pt x="712066" y="-46"/>
                        <a:pt x="917425" y="1097"/>
                        <a:pt x="917425" y="2430"/>
                      </a:cubicBezTo>
                      <a:close/>
                    </a:path>
                  </a:pathLst>
                </a:custGeom>
                <a:solidFill>
                  <a:srgbClr val="263238"/>
                </a:solidFill>
                <a:ln w="9525" cap="flat">
                  <a:noFill/>
                  <a:prstDash val="solid"/>
                  <a:miter/>
                </a:ln>
              </p:spPr>
              <p:txBody>
                <a:bodyPr rtlCol="0" anchor="ctr"/>
                <a:lstStyle/>
                <a:p>
                  <a:endParaRPr lang="en-US"/>
                </a:p>
              </p:txBody>
            </p:sp>
            <p:sp>
              <p:nvSpPr>
                <p:cNvPr id="275" name="Freeform: Shape 274">
                  <a:extLst>
                    <a:ext uri="{FF2B5EF4-FFF2-40B4-BE49-F238E27FC236}">
                      <a16:creationId xmlns:a16="http://schemas.microsoft.com/office/drawing/2014/main" id="{C6154DF4-6484-4C8B-85A6-FFDDCE68FED0}"/>
                    </a:ext>
                  </a:extLst>
                </p:cNvPr>
                <p:cNvSpPr/>
                <p:nvPr/>
              </p:nvSpPr>
              <p:spPr>
                <a:xfrm>
                  <a:off x="7923656" y="4695252"/>
                  <a:ext cx="902588" cy="4953"/>
                </a:xfrm>
                <a:custGeom>
                  <a:avLst/>
                  <a:gdLst>
                    <a:gd name="connsiteX0" fmla="*/ 902566 w 902588"/>
                    <a:gd name="connsiteY0" fmla="*/ 2430 h 4953"/>
                    <a:gd name="connsiteX1" fmla="*/ 451272 w 902588"/>
                    <a:gd name="connsiteY1" fmla="*/ 4907 h 4953"/>
                    <a:gd name="connsiteX2" fmla="*/ -23 w 902588"/>
                    <a:gd name="connsiteY2" fmla="*/ 2430 h 4953"/>
                    <a:gd name="connsiteX3" fmla="*/ 451272 w 902588"/>
                    <a:gd name="connsiteY3" fmla="*/ -46 h 4953"/>
                    <a:gd name="connsiteX4" fmla="*/ 902566 w 902588"/>
                    <a:gd name="connsiteY4" fmla="*/ 2430 h 49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588" h="4953">
                      <a:moveTo>
                        <a:pt x="902566" y="2430"/>
                      </a:moveTo>
                      <a:cubicBezTo>
                        <a:pt x="902566" y="3764"/>
                        <a:pt x="700541" y="4907"/>
                        <a:pt x="451272" y="4907"/>
                      </a:cubicBezTo>
                      <a:cubicBezTo>
                        <a:pt x="202002" y="4907"/>
                        <a:pt x="-23" y="3764"/>
                        <a:pt x="-23" y="2430"/>
                      </a:cubicBezTo>
                      <a:cubicBezTo>
                        <a:pt x="-23" y="1097"/>
                        <a:pt x="202002" y="-46"/>
                        <a:pt x="451272" y="-46"/>
                      </a:cubicBezTo>
                      <a:cubicBezTo>
                        <a:pt x="700541" y="-46"/>
                        <a:pt x="902566" y="811"/>
                        <a:pt x="902566" y="2430"/>
                      </a:cubicBezTo>
                      <a:close/>
                    </a:path>
                  </a:pathLst>
                </a:custGeom>
                <a:solidFill>
                  <a:srgbClr val="263238"/>
                </a:solidFill>
                <a:ln w="9525" cap="flat">
                  <a:noFill/>
                  <a:prstDash val="solid"/>
                  <a:miter/>
                </a:ln>
              </p:spPr>
              <p:txBody>
                <a:bodyPr rtlCol="0" anchor="ctr"/>
                <a:lstStyle/>
                <a:p>
                  <a:endParaRPr lang="en-US"/>
                </a:p>
              </p:txBody>
            </p:sp>
            <p:sp>
              <p:nvSpPr>
                <p:cNvPr id="276" name="Freeform: Shape 275">
                  <a:extLst>
                    <a:ext uri="{FF2B5EF4-FFF2-40B4-BE49-F238E27FC236}">
                      <a16:creationId xmlns:a16="http://schemas.microsoft.com/office/drawing/2014/main" id="{5FAE82EE-B64C-4AE1-B9E3-C8AEDDECB97A}"/>
                    </a:ext>
                  </a:extLst>
                </p:cNvPr>
                <p:cNvSpPr/>
                <p:nvPr/>
              </p:nvSpPr>
              <p:spPr>
                <a:xfrm>
                  <a:off x="8646222" y="3776216"/>
                  <a:ext cx="180022" cy="743014"/>
                </a:xfrm>
                <a:custGeom>
                  <a:avLst/>
                  <a:gdLst>
                    <a:gd name="connsiteX0" fmla="*/ 180000 w 180022"/>
                    <a:gd name="connsiteY0" fmla="*/ 208 h 743014"/>
                    <a:gd name="connsiteX1" fmla="*/ 172475 w 180022"/>
                    <a:gd name="connsiteY1" fmla="*/ 2113 h 743014"/>
                    <a:gd name="connsiteX2" fmla="*/ 154854 w 180022"/>
                    <a:gd name="connsiteY2" fmla="*/ 15353 h 743014"/>
                    <a:gd name="connsiteX3" fmla="*/ 126279 w 180022"/>
                    <a:gd name="connsiteY3" fmla="*/ 91553 h 743014"/>
                    <a:gd name="connsiteX4" fmla="*/ 75415 w 180022"/>
                    <a:gd name="connsiteY4" fmla="*/ 361587 h 743014"/>
                    <a:gd name="connsiteX5" fmla="*/ 23123 w 180022"/>
                    <a:gd name="connsiteY5" fmla="*/ 631430 h 743014"/>
                    <a:gd name="connsiteX6" fmla="*/ 6645 w 180022"/>
                    <a:gd name="connsiteY6" fmla="*/ 713155 h 743014"/>
                    <a:gd name="connsiteX7" fmla="*/ 1977 w 180022"/>
                    <a:gd name="connsiteY7" fmla="*/ 735253 h 743014"/>
                    <a:gd name="connsiteX8" fmla="*/ -23 w 180022"/>
                    <a:gd name="connsiteY8" fmla="*/ 742968 h 743014"/>
                    <a:gd name="connsiteX9" fmla="*/ 1025 w 180022"/>
                    <a:gd name="connsiteY9" fmla="*/ 735062 h 743014"/>
                    <a:gd name="connsiteX10" fmla="*/ 4740 w 180022"/>
                    <a:gd name="connsiteY10" fmla="*/ 712774 h 743014"/>
                    <a:gd name="connsiteX11" fmla="*/ 19599 w 180022"/>
                    <a:gd name="connsiteY11" fmla="*/ 630858 h 743014"/>
                    <a:gd name="connsiteX12" fmla="*/ 70558 w 180022"/>
                    <a:gd name="connsiteY12" fmla="*/ 360730 h 743014"/>
                    <a:gd name="connsiteX13" fmla="*/ 122850 w 180022"/>
                    <a:gd name="connsiteY13" fmla="*/ 90982 h 743014"/>
                    <a:gd name="connsiteX14" fmla="*/ 153711 w 180022"/>
                    <a:gd name="connsiteY14" fmla="*/ 13829 h 743014"/>
                    <a:gd name="connsiteX15" fmla="*/ 172761 w 180022"/>
                    <a:gd name="connsiteY15" fmla="*/ 875 h 743014"/>
                    <a:gd name="connsiteX16" fmla="*/ 178667 w 180022"/>
                    <a:gd name="connsiteY16" fmla="*/ 18 h 743014"/>
                    <a:gd name="connsiteX17" fmla="*/ 180000 w 180022"/>
                    <a:gd name="connsiteY17" fmla="*/ 208 h 743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0022" h="743014">
                      <a:moveTo>
                        <a:pt x="180000" y="208"/>
                      </a:moveTo>
                      <a:cubicBezTo>
                        <a:pt x="177537" y="1011"/>
                        <a:pt x="175023" y="1648"/>
                        <a:pt x="172475" y="2113"/>
                      </a:cubicBezTo>
                      <a:cubicBezTo>
                        <a:pt x="165598" y="5003"/>
                        <a:pt x="159543" y="9552"/>
                        <a:pt x="154854" y="15353"/>
                      </a:cubicBezTo>
                      <a:cubicBezTo>
                        <a:pt x="142376" y="30307"/>
                        <a:pt x="131708" y="57454"/>
                        <a:pt x="126279" y="91553"/>
                      </a:cubicBezTo>
                      <a:cubicBezTo>
                        <a:pt x="113230" y="161086"/>
                        <a:pt x="95228" y="256336"/>
                        <a:pt x="75415" y="361587"/>
                      </a:cubicBezTo>
                      <a:cubicBezTo>
                        <a:pt x="55603" y="466838"/>
                        <a:pt x="36553" y="561612"/>
                        <a:pt x="23123" y="631430"/>
                      </a:cubicBezTo>
                      <a:cubicBezTo>
                        <a:pt x="16265" y="665625"/>
                        <a:pt x="10646" y="693342"/>
                        <a:pt x="6645" y="713155"/>
                      </a:cubicBezTo>
                      <a:cubicBezTo>
                        <a:pt x="4740" y="722680"/>
                        <a:pt x="3121" y="729823"/>
                        <a:pt x="1977" y="735253"/>
                      </a:cubicBezTo>
                      <a:cubicBezTo>
                        <a:pt x="1527" y="737876"/>
                        <a:pt x="858" y="740457"/>
                        <a:pt x="-23" y="742968"/>
                      </a:cubicBezTo>
                      <a:cubicBezTo>
                        <a:pt x="88" y="740306"/>
                        <a:pt x="439" y="737661"/>
                        <a:pt x="1025" y="735062"/>
                      </a:cubicBezTo>
                      <a:cubicBezTo>
                        <a:pt x="1977" y="729538"/>
                        <a:pt x="3216" y="722108"/>
                        <a:pt x="4740" y="712774"/>
                      </a:cubicBezTo>
                      <a:cubicBezTo>
                        <a:pt x="8360" y="692962"/>
                        <a:pt x="13408" y="665149"/>
                        <a:pt x="19599" y="630858"/>
                      </a:cubicBezTo>
                      <a:cubicBezTo>
                        <a:pt x="32744" y="561326"/>
                        <a:pt x="50651" y="465981"/>
                        <a:pt x="70558" y="360730"/>
                      </a:cubicBezTo>
                      <a:cubicBezTo>
                        <a:pt x="90465" y="255478"/>
                        <a:pt x="109324" y="160705"/>
                        <a:pt x="122850" y="90982"/>
                      </a:cubicBezTo>
                      <a:cubicBezTo>
                        <a:pt x="129137" y="56215"/>
                        <a:pt x="140471" y="28879"/>
                        <a:pt x="153711" y="13829"/>
                      </a:cubicBezTo>
                      <a:cubicBezTo>
                        <a:pt x="158807" y="7906"/>
                        <a:pt x="165380" y="3437"/>
                        <a:pt x="172761" y="875"/>
                      </a:cubicBezTo>
                      <a:cubicBezTo>
                        <a:pt x="175333" y="399"/>
                        <a:pt x="177333" y="208"/>
                        <a:pt x="178667" y="18"/>
                      </a:cubicBezTo>
                      <a:cubicBezTo>
                        <a:pt x="180000" y="-173"/>
                        <a:pt x="180000" y="113"/>
                        <a:pt x="180000" y="208"/>
                      </a:cubicBezTo>
                      <a:close/>
                    </a:path>
                  </a:pathLst>
                </a:custGeom>
                <a:solidFill>
                  <a:srgbClr val="455A64"/>
                </a:solidFill>
                <a:ln w="9525" cap="flat">
                  <a:noFill/>
                  <a:prstDash val="solid"/>
                  <a:miter/>
                </a:ln>
              </p:spPr>
              <p:txBody>
                <a:bodyPr rtlCol="0" anchor="ctr"/>
                <a:lstStyle/>
                <a:p>
                  <a:endParaRPr lang="en-US"/>
                </a:p>
              </p:txBody>
            </p:sp>
            <p:sp>
              <p:nvSpPr>
                <p:cNvPr id="277" name="Freeform: Shape 276">
                  <a:extLst>
                    <a:ext uri="{FF2B5EF4-FFF2-40B4-BE49-F238E27FC236}">
                      <a16:creationId xmlns:a16="http://schemas.microsoft.com/office/drawing/2014/main" id="{F86C0C05-3792-4DE8-84D0-57518170F49D}"/>
                    </a:ext>
                  </a:extLst>
                </p:cNvPr>
                <p:cNvSpPr/>
                <p:nvPr/>
              </p:nvSpPr>
              <p:spPr>
                <a:xfrm>
                  <a:off x="8047005" y="4048029"/>
                  <a:ext cx="92964" cy="84486"/>
                </a:xfrm>
                <a:custGeom>
                  <a:avLst/>
                  <a:gdLst>
                    <a:gd name="connsiteX0" fmla="*/ 0 w 92964"/>
                    <a:gd name="connsiteY0" fmla="*/ 62103 h 84486"/>
                    <a:gd name="connsiteX1" fmla="*/ 38671 w 92964"/>
                    <a:gd name="connsiteY1" fmla="*/ 0 h 84486"/>
                    <a:gd name="connsiteX2" fmla="*/ 92964 w 92964"/>
                    <a:gd name="connsiteY2" fmla="*/ 14097 h 84486"/>
                    <a:gd name="connsiteX3" fmla="*/ 62103 w 92964"/>
                    <a:gd name="connsiteY3" fmla="*/ 84487 h 84486"/>
                    <a:gd name="connsiteX4" fmla="*/ 0 w 92964"/>
                    <a:gd name="connsiteY4" fmla="*/ 62103 h 844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964" h="84486">
                      <a:moveTo>
                        <a:pt x="0" y="62103"/>
                      </a:moveTo>
                      <a:lnTo>
                        <a:pt x="38671" y="0"/>
                      </a:lnTo>
                      <a:lnTo>
                        <a:pt x="92964" y="14097"/>
                      </a:lnTo>
                      <a:lnTo>
                        <a:pt x="62103" y="84487"/>
                      </a:lnTo>
                      <a:lnTo>
                        <a:pt x="0" y="62103"/>
                      </a:lnTo>
                      <a:close/>
                    </a:path>
                  </a:pathLst>
                </a:custGeom>
                <a:solidFill>
                  <a:srgbClr val="263238"/>
                </a:solidFill>
                <a:ln w="9525" cap="flat">
                  <a:noFill/>
                  <a:prstDash val="solid"/>
                  <a:miter/>
                </a:ln>
              </p:spPr>
              <p:txBody>
                <a:bodyPr rtlCol="0" anchor="ctr"/>
                <a:lstStyle/>
                <a:p>
                  <a:endParaRPr lang="en-US"/>
                </a:p>
              </p:txBody>
            </p:sp>
            <p:sp>
              <p:nvSpPr>
                <p:cNvPr id="278" name="Freeform: Shape 277">
                  <a:extLst>
                    <a:ext uri="{FF2B5EF4-FFF2-40B4-BE49-F238E27FC236}">
                      <a16:creationId xmlns:a16="http://schemas.microsoft.com/office/drawing/2014/main" id="{82969A3F-E802-4C00-93C1-0E7BE2CFA2D1}"/>
                    </a:ext>
                  </a:extLst>
                </p:cNvPr>
                <p:cNvSpPr/>
                <p:nvPr/>
              </p:nvSpPr>
              <p:spPr>
                <a:xfrm>
                  <a:off x="8834532" y="2801873"/>
                  <a:ext cx="71532" cy="2368867"/>
                </a:xfrm>
                <a:custGeom>
                  <a:avLst/>
                  <a:gdLst>
                    <a:gd name="connsiteX0" fmla="*/ 0 w 71532"/>
                    <a:gd name="connsiteY0" fmla="*/ 0 h 2368867"/>
                    <a:gd name="connsiteX1" fmla="*/ 71533 w 71532"/>
                    <a:gd name="connsiteY1" fmla="*/ 0 h 2368867"/>
                    <a:gd name="connsiteX2" fmla="*/ 71533 w 71532"/>
                    <a:gd name="connsiteY2" fmla="*/ 2368868 h 2368867"/>
                    <a:gd name="connsiteX3" fmla="*/ 0 w 71532"/>
                    <a:gd name="connsiteY3" fmla="*/ 2368868 h 2368867"/>
                  </a:gdLst>
                  <a:ahLst/>
                  <a:cxnLst>
                    <a:cxn ang="0">
                      <a:pos x="connsiteX0" y="connsiteY0"/>
                    </a:cxn>
                    <a:cxn ang="0">
                      <a:pos x="connsiteX1" y="connsiteY1"/>
                    </a:cxn>
                    <a:cxn ang="0">
                      <a:pos x="connsiteX2" y="connsiteY2"/>
                    </a:cxn>
                    <a:cxn ang="0">
                      <a:pos x="connsiteX3" y="connsiteY3"/>
                    </a:cxn>
                  </a:cxnLst>
                  <a:rect l="l" t="t" r="r" b="b"/>
                  <a:pathLst>
                    <a:path w="71532" h="2368867">
                      <a:moveTo>
                        <a:pt x="0" y="0"/>
                      </a:moveTo>
                      <a:lnTo>
                        <a:pt x="71533" y="0"/>
                      </a:lnTo>
                      <a:lnTo>
                        <a:pt x="71533" y="2368868"/>
                      </a:lnTo>
                      <a:lnTo>
                        <a:pt x="0" y="2368868"/>
                      </a:lnTo>
                      <a:close/>
                    </a:path>
                  </a:pathLst>
                </a:custGeom>
                <a:solidFill>
                  <a:schemeClr val="accent3"/>
                </a:solidFill>
                <a:ln w="9525" cap="flat">
                  <a:noFill/>
                  <a:prstDash val="solid"/>
                  <a:miter/>
                </a:ln>
              </p:spPr>
              <p:txBody>
                <a:bodyPr rtlCol="0" anchor="ctr"/>
                <a:lstStyle/>
                <a:p>
                  <a:endParaRPr lang="en-US"/>
                </a:p>
              </p:txBody>
            </p:sp>
            <p:sp>
              <p:nvSpPr>
                <p:cNvPr id="279" name="Freeform: Shape 278">
                  <a:extLst>
                    <a:ext uri="{FF2B5EF4-FFF2-40B4-BE49-F238E27FC236}">
                      <a16:creationId xmlns:a16="http://schemas.microsoft.com/office/drawing/2014/main" id="{E4AB339C-F354-4E23-A255-31057F44E3E7}"/>
                    </a:ext>
                  </a:extLst>
                </p:cNvPr>
                <p:cNvSpPr/>
                <p:nvPr/>
              </p:nvSpPr>
              <p:spPr>
                <a:xfrm>
                  <a:off x="8832341" y="2798730"/>
                  <a:ext cx="76200" cy="2372486"/>
                </a:xfrm>
                <a:custGeom>
                  <a:avLst/>
                  <a:gdLst>
                    <a:gd name="connsiteX0" fmla="*/ 73700 w 76200"/>
                    <a:gd name="connsiteY0" fmla="*/ 2371965 h 2372486"/>
                    <a:gd name="connsiteX1" fmla="*/ 73700 w 76200"/>
                    <a:gd name="connsiteY1" fmla="*/ 2359677 h 2372486"/>
                    <a:gd name="connsiteX2" fmla="*/ 73700 w 76200"/>
                    <a:gd name="connsiteY2" fmla="*/ 2323863 h 2372486"/>
                    <a:gd name="connsiteX3" fmla="*/ 73700 w 76200"/>
                    <a:gd name="connsiteY3" fmla="*/ 2186227 h 2372486"/>
                    <a:gd name="connsiteX4" fmla="*/ 72939 w 76200"/>
                    <a:gd name="connsiteY4" fmla="*/ 1679973 h 2372486"/>
                    <a:gd name="connsiteX5" fmla="*/ 71891 w 76200"/>
                    <a:gd name="connsiteY5" fmla="*/ 3573 h 2372486"/>
                    <a:gd name="connsiteX6" fmla="*/ 74367 w 76200"/>
                    <a:gd name="connsiteY6" fmla="*/ 6050 h 2372486"/>
                    <a:gd name="connsiteX7" fmla="*/ 1882 w 76200"/>
                    <a:gd name="connsiteY7" fmla="*/ 6050 h 2372486"/>
                    <a:gd name="connsiteX8" fmla="*/ 4359 w 76200"/>
                    <a:gd name="connsiteY8" fmla="*/ 3573 h 2372486"/>
                    <a:gd name="connsiteX9" fmla="*/ 2454 w 76200"/>
                    <a:gd name="connsiteY9" fmla="*/ 2372441 h 2372486"/>
                    <a:gd name="connsiteX10" fmla="*/ 1882 w 76200"/>
                    <a:gd name="connsiteY10" fmla="*/ 2371869 h 2372486"/>
                    <a:gd name="connsiteX11" fmla="*/ 55793 w 76200"/>
                    <a:gd name="connsiteY11" fmla="*/ 2371869 h 2372486"/>
                    <a:gd name="connsiteX12" fmla="*/ 73415 w 76200"/>
                    <a:gd name="connsiteY12" fmla="*/ 2371869 h 2372486"/>
                    <a:gd name="connsiteX13" fmla="*/ 56175 w 76200"/>
                    <a:gd name="connsiteY13" fmla="*/ 2371869 h 2372486"/>
                    <a:gd name="connsiteX14" fmla="*/ 1882 w 76200"/>
                    <a:gd name="connsiteY14" fmla="*/ 2371869 h 2372486"/>
                    <a:gd name="connsiteX15" fmla="*/ 1882 w 76200"/>
                    <a:gd name="connsiteY15" fmla="*/ 2371869 h 2372486"/>
                    <a:gd name="connsiteX16" fmla="*/ 1882 w 76200"/>
                    <a:gd name="connsiteY16" fmla="*/ 2371298 h 2372486"/>
                    <a:gd name="connsiteX17" fmla="*/ -23 w 76200"/>
                    <a:gd name="connsiteY17" fmla="*/ 2430 h 2372486"/>
                    <a:gd name="connsiteX18" fmla="*/ -23 w 76200"/>
                    <a:gd name="connsiteY18" fmla="*/ -46 h 2372486"/>
                    <a:gd name="connsiteX19" fmla="*/ 76177 w 76200"/>
                    <a:gd name="connsiteY19" fmla="*/ -46 h 2372486"/>
                    <a:gd name="connsiteX20" fmla="*/ 76177 w 76200"/>
                    <a:gd name="connsiteY20" fmla="*/ 3478 h 2372486"/>
                    <a:gd name="connsiteX21" fmla="*/ 75225 w 76200"/>
                    <a:gd name="connsiteY21" fmla="*/ 1682164 h 2372486"/>
                    <a:gd name="connsiteX22" fmla="*/ 74463 w 76200"/>
                    <a:gd name="connsiteY22" fmla="*/ 2187846 h 2372486"/>
                    <a:gd name="connsiteX23" fmla="*/ 74463 w 76200"/>
                    <a:gd name="connsiteY23" fmla="*/ 2324911 h 2372486"/>
                    <a:gd name="connsiteX24" fmla="*/ 74463 w 76200"/>
                    <a:gd name="connsiteY24" fmla="*/ 2360439 h 2372486"/>
                    <a:gd name="connsiteX25" fmla="*/ 73700 w 76200"/>
                    <a:gd name="connsiteY25" fmla="*/ 2371965 h 2372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76200" h="2372486">
                      <a:moveTo>
                        <a:pt x="73700" y="2371965"/>
                      </a:moveTo>
                      <a:cubicBezTo>
                        <a:pt x="73700" y="2371965"/>
                        <a:pt x="73700" y="2367774"/>
                        <a:pt x="73700" y="2359677"/>
                      </a:cubicBezTo>
                      <a:cubicBezTo>
                        <a:pt x="73700" y="2351581"/>
                        <a:pt x="73700" y="2339484"/>
                        <a:pt x="73700" y="2323863"/>
                      </a:cubicBezTo>
                      <a:cubicBezTo>
                        <a:pt x="73700" y="2292335"/>
                        <a:pt x="73700" y="2245949"/>
                        <a:pt x="73700" y="2186227"/>
                      </a:cubicBezTo>
                      <a:cubicBezTo>
                        <a:pt x="73700" y="2066783"/>
                        <a:pt x="73224" y="1893905"/>
                        <a:pt x="72939" y="1679973"/>
                      </a:cubicBezTo>
                      <a:cubicBezTo>
                        <a:pt x="72939" y="1252301"/>
                        <a:pt x="72272" y="660798"/>
                        <a:pt x="71891" y="3573"/>
                      </a:cubicBezTo>
                      <a:lnTo>
                        <a:pt x="74367" y="6050"/>
                      </a:lnTo>
                      <a:lnTo>
                        <a:pt x="1882" y="6050"/>
                      </a:lnTo>
                      <a:lnTo>
                        <a:pt x="4359" y="3573"/>
                      </a:lnTo>
                      <a:cubicBezTo>
                        <a:pt x="3406" y="1156765"/>
                        <a:pt x="2644" y="2122409"/>
                        <a:pt x="2454" y="2372441"/>
                      </a:cubicBezTo>
                      <a:lnTo>
                        <a:pt x="1882" y="2371869"/>
                      </a:lnTo>
                      <a:lnTo>
                        <a:pt x="55793" y="2371869"/>
                      </a:lnTo>
                      <a:lnTo>
                        <a:pt x="73415" y="2371869"/>
                      </a:lnTo>
                      <a:cubicBezTo>
                        <a:pt x="73415" y="2371869"/>
                        <a:pt x="67890" y="2371869"/>
                        <a:pt x="56175" y="2371869"/>
                      </a:cubicBezTo>
                      <a:lnTo>
                        <a:pt x="1882" y="2371869"/>
                      </a:lnTo>
                      <a:lnTo>
                        <a:pt x="1882" y="2371869"/>
                      </a:lnTo>
                      <a:lnTo>
                        <a:pt x="1882" y="2371298"/>
                      </a:lnTo>
                      <a:cubicBezTo>
                        <a:pt x="1882" y="2121362"/>
                        <a:pt x="930" y="1155622"/>
                        <a:pt x="-23" y="2430"/>
                      </a:cubicBezTo>
                      <a:lnTo>
                        <a:pt x="-23" y="-46"/>
                      </a:lnTo>
                      <a:lnTo>
                        <a:pt x="76177" y="-46"/>
                      </a:lnTo>
                      <a:lnTo>
                        <a:pt x="76177" y="3478"/>
                      </a:lnTo>
                      <a:cubicBezTo>
                        <a:pt x="76177" y="661560"/>
                        <a:pt x="75415" y="1254110"/>
                        <a:pt x="75225" y="1682164"/>
                      </a:cubicBezTo>
                      <a:cubicBezTo>
                        <a:pt x="75225" y="1895905"/>
                        <a:pt x="74653" y="2068498"/>
                        <a:pt x="74463" y="2187846"/>
                      </a:cubicBezTo>
                      <a:cubicBezTo>
                        <a:pt x="74463" y="2247377"/>
                        <a:pt x="74463" y="2293479"/>
                        <a:pt x="74463" y="2324911"/>
                      </a:cubicBezTo>
                      <a:cubicBezTo>
                        <a:pt x="74463" y="2340437"/>
                        <a:pt x="74463" y="2352343"/>
                        <a:pt x="74463" y="2360439"/>
                      </a:cubicBezTo>
                      <a:cubicBezTo>
                        <a:pt x="74463" y="2368535"/>
                        <a:pt x="73700" y="2371965"/>
                        <a:pt x="73700" y="2371965"/>
                      </a:cubicBezTo>
                      <a:close/>
                    </a:path>
                  </a:pathLst>
                </a:custGeom>
                <a:solidFill>
                  <a:srgbClr val="263238"/>
                </a:solidFill>
                <a:ln w="9525" cap="flat">
                  <a:noFill/>
                  <a:prstDash val="solid"/>
                  <a:miter/>
                </a:ln>
              </p:spPr>
              <p:txBody>
                <a:bodyPr rtlCol="0" anchor="ctr"/>
                <a:lstStyle/>
                <a:p>
                  <a:endParaRPr lang="en-US"/>
                </a:p>
              </p:txBody>
            </p:sp>
            <p:sp>
              <p:nvSpPr>
                <p:cNvPr id="280" name="Freeform: Shape 279">
                  <a:extLst>
                    <a:ext uri="{FF2B5EF4-FFF2-40B4-BE49-F238E27FC236}">
                      <a16:creationId xmlns:a16="http://schemas.microsoft.com/office/drawing/2014/main" id="{A1426A90-7AE1-45C2-8DB6-6DE60EA466F6}"/>
                    </a:ext>
                  </a:extLst>
                </p:cNvPr>
                <p:cNvSpPr/>
                <p:nvPr/>
              </p:nvSpPr>
              <p:spPr>
                <a:xfrm>
                  <a:off x="8074748" y="4026484"/>
                  <a:ext cx="87336" cy="49661"/>
                </a:xfrm>
                <a:custGeom>
                  <a:avLst/>
                  <a:gdLst>
                    <a:gd name="connsiteX0" fmla="*/ 67484 w 87336"/>
                    <a:gd name="connsiteY0" fmla="*/ 48835 h 49661"/>
                    <a:gd name="connsiteX1" fmla="*/ 10334 w 87336"/>
                    <a:gd name="connsiteY1" fmla="*/ 29309 h 49661"/>
                    <a:gd name="connsiteX2" fmla="*/ 681 w 87336"/>
                    <a:gd name="connsiteY2" fmla="*/ 10643 h 49661"/>
                    <a:gd name="connsiteX3" fmla="*/ 809 w 87336"/>
                    <a:gd name="connsiteY3" fmla="*/ 10259 h 49661"/>
                    <a:gd name="connsiteX4" fmla="*/ 809 w 87336"/>
                    <a:gd name="connsiteY4" fmla="*/ 10259 h 49661"/>
                    <a:gd name="connsiteX5" fmla="*/ 19839 w 87336"/>
                    <a:gd name="connsiteY5" fmla="*/ 727 h 49661"/>
                    <a:gd name="connsiteX6" fmla="*/ 19859 w 87336"/>
                    <a:gd name="connsiteY6" fmla="*/ 734 h 49661"/>
                    <a:gd name="connsiteX7" fmla="*/ 77009 w 87336"/>
                    <a:gd name="connsiteY7" fmla="*/ 20260 h 49661"/>
                    <a:gd name="connsiteX8" fmla="*/ 86541 w 87336"/>
                    <a:gd name="connsiteY8" fmla="*/ 39289 h 49661"/>
                    <a:gd name="connsiteX9" fmla="*/ 86534 w 87336"/>
                    <a:gd name="connsiteY9" fmla="*/ 39310 h 49661"/>
                    <a:gd name="connsiteX10" fmla="*/ 86534 w 87336"/>
                    <a:gd name="connsiteY10" fmla="*/ 39310 h 49661"/>
                    <a:gd name="connsiteX11" fmla="*/ 67504 w 87336"/>
                    <a:gd name="connsiteY11" fmla="*/ 48842 h 49661"/>
                    <a:gd name="connsiteX12" fmla="*/ 67484 w 87336"/>
                    <a:gd name="connsiteY12" fmla="*/ 48835 h 4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7336" h="49661">
                      <a:moveTo>
                        <a:pt x="67484" y="48835"/>
                      </a:moveTo>
                      <a:lnTo>
                        <a:pt x="10334" y="29309"/>
                      </a:lnTo>
                      <a:cubicBezTo>
                        <a:pt x="2514" y="26820"/>
                        <a:pt x="-1808" y="18463"/>
                        <a:pt x="681" y="10643"/>
                      </a:cubicBezTo>
                      <a:cubicBezTo>
                        <a:pt x="722" y="10514"/>
                        <a:pt x="764" y="10386"/>
                        <a:pt x="809" y="10259"/>
                      </a:cubicBezTo>
                      <a:lnTo>
                        <a:pt x="809" y="10259"/>
                      </a:lnTo>
                      <a:cubicBezTo>
                        <a:pt x="3431" y="2372"/>
                        <a:pt x="11951" y="-1896"/>
                        <a:pt x="19839" y="727"/>
                      </a:cubicBezTo>
                      <a:cubicBezTo>
                        <a:pt x="19846" y="729"/>
                        <a:pt x="19853" y="731"/>
                        <a:pt x="19859" y="734"/>
                      </a:cubicBezTo>
                      <a:lnTo>
                        <a:pt x="77009" y="20260"/>
                      </a:lnTo>
                      <a:cubicBezTo>
                        <a:pt x="84896" y="22883"/>
                        <a:pt x="89163" y="31402"/>
                        <a:pt x="86541" y="39289"/>
                      </a:cubicBezTo>
                      <a:cubicBezTo>
                        <a:pt x="86539" y="39296"/>
                        <a:pt x="86536" y="39303"/>
                        <a:pt x="86534" y="39310"/>
                      </a:cubicBezTo>
                      <a:lnTo>
                        <a:pt x="86534" y="39310"/>
                      </a:lnTo>
                      <a:cubicBezTo>
                        <a:pt x="83911" y="47197"/>
                        <a:pt x="75392" y="51464"/>
                        <a:pt x="67504" y="48842"/>
                      </a:cubicBezTo>
                      <a:cubicBezTo>
                        <a:pt x="67497" y="48840"/>
                        <a:pt x="67490" y="48837"/>
                        <a:pt x="67484" y="48835"/>
                      </a:cubicBezTo>
                      <a:close/>
                    </a:path>
                  </a:pathLst>
                </a:custGeom>
                <a:solidFill>
                  <a:schemeClr val="accent3"/>
                </a:solidFill>
                <a:ln w="9525" cap="flat">
                  <a:noFill/>
                  <a:prstDash val="solid"/>
                  <a:miter/>
                </a:ln>
              </p:spPr>
              <p:txBody>
                <a:bodyPr rtlCol="0" anchor="ctr"/>
                <a:lstStyle/>
                <a:p>
                  <a:endParaRPr lang="en-US"/>
                </a:p>
              </p:txBody>
            </p:sp>
            <p:sp>
              <p:nvSpPr>
                <p:cNvPr id="281" name="Freeform: Shape 280">
                  <a:extLst>
                    <a:ext uri="{FF2B5EF4-FFF2-40B4-BE49-F238E27FC236}">
                      <a16:creationId xmlns:a16="http://schemas.microsoft.com/office/drawing/2014/main" id="{2809400E-0ED4-4EFA-892B-485FD8FB5B8C}"/>
                    </a:ext>
                  </a:extLst>
                </p:cNvPr>
                <p:cNvSpPr/>
                <p:nvPr/>
              </p:nvSpPr>
              <p:spPr>
                <a:xfrm>
                  <a:off x="8940139" y="3153910"/>
                  <a:ext cx="177024" cy="296620"/>
                </a:xfrm>
                <a:custGeom>
                  <a:avLst/>
                  <a:gdLst>
                    <a:gd name="connsiteX0" fmla="*/ 2 w 177024"/>
                    <a:gd name="connsiteY0" fmla="*/ 296569 h 296620"/>
                    <a:gd name="connsiteX1" fmla="*/ 86394 w 177024"/>
                    <a:gd name="connsiteY1" fmla="*/ 147026 h 296620"/>
                    <a:gd name="connsiteX2" fmla="*/ 176976 w 177024"/>
                    <a:gd name="connsiteY2" fmla="*/ -40 h 296620"/>
                    <a:gd name="connsiteX3" fmla="*/ 90680 w 177024"/>
                    <a:gd name="connsiteY3" fmla="*/ 149503 h 296620"/>
                    <a:gd name="connsiteX4" fmla="*/ 2 w 177024"/>
                    <a:gd name="connsiteY4" fmla="*/ 296569 h 2966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024" h="296620">
                      <a:moveTo>
                        <a:pt x="2" y="296569"/>
                      </a:moveTo>
                      <a:cubicBezTo>
                        <a:pt x="-1141" y="295902"/>
                        <a:pt x="37530" y="228846"/>
                        <a:pt x="86394" y="147026"/>
                      </a:cubicBezTo>
                      <a:cubicBezTo>
                        <a:pt x="135257" y="65207"/>
                        <a:pt x="175833" y="-802"/>
                        <a:pt x="176976" y="-40"/>
                      </a:cubicBezTo>
                      <a:cubicBezTo>
                        <a:pt x="178119" y="722"/>
                        <a:pt x="139543" y="67588"/>
                        <a:pt x="90680" y="149503"/>
                      </a:cubicBezTo>
                      <a:cubicBezTo>
                        <a:pt x="41817" y="231418"/>
                        <a:pt x="1145" y="297236"/>
                        <a:pt x="2" y="296569"/>
                      </a:cubicBezTo>
                      <a:close/>
                    </a:path>
                  </a:pathLst>
                </a:custGeom>
                <a:solidFill>
                  <a:srgbClr val="263238"/>
                </a:solidFill>
                <a:ln w="9525" cap="flat">
                  <a:noFill/>
                  <a:prstDash val="solid"/>
                  <a:miter/>
                </a:ln>
              </p:spPr>
              <p:txBody>
                <a:bodyPr rtlCol="0" anchor="ctr"/>
                <a:lstStyle/>
                <a:p>
                  <a:endParaRPr lang="en-US"/>
                </a:p>
              </p:txBody>
            </p:sp>
            <p:sp>
              <p:nvSpPr>
                <p:cNvPr id="282" name="Freeform: Shape 281">
                  <a:extLst>
                    <a:ext uri="{FF2B5EF4-FFF2-40B4-BE49-F238E27FC236}">
                      <a16:creationId xmlns:a16="http://schemas.microsoft.com/office/drawing/2014/main" id="{3E7F9E26-CD4D-4168-99D6-EAB66CAEDB3E}"/>
                    </a:ext>
                  </a:extLst>
                </p:cNvPr>
                <p:cNvSpPr/>
                <p:nvPr/>
              </p:nvSpPr>
              <p:spPr>
                <a:xfrm>
                  <a:off x="8942641" y="3023520"/>
                  <a:ext cx="192595" cy="311181"/>
                </a:xfrm>
                <a:custGeom>
                  <a:avLst/>
                  <a:gdLst>
                    <a:gd name="connsiteX0" fmla="*/ -23 w 192595"/>
                    <a:gd name="connsiteY0" fmla="*/ 311135 h 311181"/>
                    <a:gd name="connsiteX1" fmla="*/ 7788 w 192595"/>
                    <a:gd name="connsiteY1" fmla="*/ 299039 h 311181"/>
                    <a:gd name="connsiteX2" fmla="*/ 30171 w 192595"/>
                    <a:gd name="connsiteY2" fmla="*/ 266749 h 311181"/>
                    <a:gd name="connsiteX3" fmla="*/ 100942 w 192595"/>
                    <a:gd name="connsiteY3" fmla="*/ 158545 h 311181"/>
                    <a:gd name="connsiteX4" fmla="*/ 166093 w 192595"/>
                    <a:gd name="connsiteY4" fmla="*/ 46817 h 311181"/>
                    <a:gd name="connsiteX5" fmla="*/ 185143 w 192595"/>
                    <a:gd name="connsiteY5" fmla="*/ 12336 h 311181"/>
                    <a:gd name="connsiteX6" fmla="*/ 192573 w 192595"/>
                    <a:gd name="connsiteY6" fmla="*/ -46 h 311181"/>
                    <a:gd name="connsiteX7" fmla="*/ 186858 w 192595"/>
                    <a:gd name="connsiteY7" fmla="*/ 13289 h 311181"/>
                    <a:gd name="connsiteX8" fmla="*/ 169427 w 192595"/>
                    <a:gd name="connsiteY8" fmla="*/ 48436 h 311181"/>
                    <a:gd name="connsiteX9" fmla="*/ 105514 w 192595"/>
                    <a:gd name="connsiteY9" fmla="*/ 161212 h 311181"/>
                    <a:gd name="connsiteX10" fmla="*/ 33314 w 192595"/>
                    <a:gd name="connsiteY10" fmla="*/ 268845 h 311181"/>
                    <a:gd name="connsiteX11" fmla="*/ 9597 w 192595"/>
                    <a:gd name="connsiteY11" fmla="*/ 300182 h 311181"/>
                    <a:gd name="connsiteX12" fmla="*/ -23 w 192595"/>
                    <a:gd name="connsiteY12" fmla="*/ 311135 h 311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2595" h="311181">
                      <a:moveTo>
                        <a:pt x="-23" y="311135"/>
                      </a:moveTo>
                      <a:cubicBezTo>
                        <a:pt x="2196" y="306867"/>
                        <a:pt x="4811" y="302817"/>
                        <a:pt x="7788" y="299039"/>
                      </a:cubicBezTo>
                      <a:lnTo>
                        <a:pt x="30171" y="266749"/>
                      </a:lnTo>
                      <a:cubicBezTo>
                        <a:pt x="49221" y="239508"/>
                        <a:pt x="74367" y="201503"/>
                        <a:pt x="100942" y="158545"/>
                      </a:cubicBezTo>
                      <a:cubicBezTo>
                        <a:pt x="127517" y="115587"/>
                        <a:pt x="150091" y="75773"/>
                        <a:pt x="166093" y="46817"/>
                      </a:cubicBezTo>
                      <a:cubicBezTo>
                        <a:pt x="173713" y="32910"/>
                        <a:pt x="180000" y="21290"/>
                        <a:pt x="185143" y="12336"/>
                      </a:cubicBezTo>
                      <a:cubicBezTo>
                        <a:pt x="187271" y="8009"/>
                        <a:pt x="189756" y="3867"/>
                        <a:pt x="192573" y="-46"/>
                      </a:cubicBezTo>
                      <a:cubicBezTo>
                        <a:pt x="191076" y="4563"/>
                        <a:pt x="189163" y="9026"/>
                        <a:pt x="186858" y="13289"/>
                      </a:cubicBezTo>
                      <a:cubicBezTo>
                        <a:pt x="182952" y="21671"/>
                        <a:pt x="177332" y="33672"/>
                        <a:pt x="169427" y="48436"/>
                      </a:cubicBezTo>
                      <a:cubicBezTo>
                        <a:pt x="154282" y="77963"/>
                        <a:pt x="132089" y="118064"/>
                        <a:pt x="105514" y="161212"/>
                      </a:cubicBezTo>
                      <a:cubicBezTo>
                        <a:pt x="78939" y="204360"/>
                        <a:pt x="52841" y="242079"/>
                        <a:pt x="33314" y="268845"/>
                      </a:cubicBezTo>
                      <a:cubicBezTo>
                        <a:pt x="23789" y="282180"/>
                        <a:pt x="15407" y="292943"/>
                        <a:pt x="9597" y="300182"/>
                      </a:cubicBezTo>
                      <a:cubicBezTo>
                        <a:pt x="6741" y="304126"/>
                        <a:pt x="3520" y="307793"/>
                        <a:pt x="-23" y="311135"/>
                      </a:cubicBezTo>
                      <a:close/>
                    </a:path>
                  </a:pathLst>
                </a:custGeom>
                <a:solidFill>
                  <a:srgbClr val="263238"/>
                </a:solidFill>
                <a:ln w="9525" cap="flat">
                  <a:noFill/>
                  <a:prstDash val="solid"/>
                  <a:miter/>
                </a:ln>
              </p:spPr>
              <p:txBody>
                <a:bodyPr rtlCol="0" anchor="ctr"/>
                <a:lstStyle/>
                <a:p>
                  <a:endParaRPr lang="en-US"/>
                </a:p>
              </p:txBody>
            </p:sp>
            <p:sp>
              <p:nvSpPr>
                <p:cNvPr id="283" name="Freeform: Shape 282">
                  <a:extLst>
                    <a:ext uri="{FF2B5EF4-FFF2-40B4-BE49-F238E27FC236}">
                      <a16:creationId xmlns:a16="http://schemas.microsoft.com/office/drawing/2014/main" id="{D85B53D4-F6D8-42BC-9112-98E3E72418AF}"/>
                    </a:ext>
                  </a:extLst>
                </p:cNvPr>
                <p:cNvSpPr/>
                <p:nvPr/>
              </p:nvSpPr>
              <p:spPr>
                <a:xfrm>
                  <a:off x="7844122" y="2802921"/>
                  <a:ext cx="4953" cy="1556861"/>
                </a:xfrm>
                <a:custGeom>
                  <a:avLst/>
                  <a:gdLst>
                    <a:gd name="connsiteX0" fmla="*/ 2454 w 4953"/>
                    <a:gd name="connsiteY0" fmla="*/ 1556815 h 1556861"/>
                    <a:gd name="connsiteX1" fmla="*/ -23 w 4953"/>
                    <a:gd name="connsiteY1" fmla="*/ 778432 h 1556861"/>
                    <a:gd name="connsiteX2" fmla="*/ 2454 w 4953"/>
                    <a:gd name="connsiteY2" fmla="*/ -46 h 1556861"/>
                    <a:gd name="connsiteX3" fmla="*/ 4930 w 4953"/>
                    <a:gd name="connsiteY3" fmla="*/ 778432 h 1556861"/>
                    <a:gd name="connsiteX4" fmla="*/ 2454 w 4953"/>
                    <a:gd name="connsiteY4" fmla="*/ 1556815 h 15568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3" h="1556861">
                      <a:moveTo>
                        <a:pt x="2454" y="1556815"/>
                      </a:moveTo>
                      <a:cubicBezTo>
                        <a:pt x="1120" y="1556815"/>
                        <a:pt x="-23" y="1208295"/>
                        <a:pt x="-23" y="778432"/>
                      </a:cubicBezTo>
                      <a:cubicBezTo>
                        <a:pt x="-23" y="348569"/>
                        <a:pt x="1120" y="-46"/>
                        <a:pt x="2454" y="-46"/>
                      </a:cubicBezTo>
                      <a:cubicBezTo>
                        <a:pt x="3787" y="-46"/>
                        <a:pt x="4930" y="348473"/>
                        <a:pt x="4930" y="778432"/>
                      </a:cubicBezTo>
                      <a:cubicBezTo>
                        <a:pt x="4930" y="1208390"/>
                        <a:pt x="3787" y="1556815"/>
                        <a:pt x="2454" y="1556815"/>
                      </a:cubicBezTo>
                      <a:close/>
                    </a:path>
                  </a:pathLst>
                </a:custGeom>
                <a:solidFill>
                  <a:srgbClr val="263238"/>
                </a:solidFill>
                <a:ln w="9525" cap="flat">
                  <a:noFill/>
                  <a:prstDash val="solid"/>
                  <a:miter/>
                </a:ln>
              </p:spPr>
              <p:txBody>
                <a:bodyPr rtlCol="0" anchor="ctr"/>
                <a:lstStyle/>
                <a:p>
                  <a:endParaRPr lang="en-US"/>
                </a:p>
              </p:txBody>
            </p:sp>
          </p:grpSp>
          <p:grpSp>
            <p:nvGrpSpPr>
              <p:cNvPr id="284" name="Graphic 4">
                <a:extLst>
                  <a:ext uri="{FF2B5EF4-FFF2-40B4-BE49-F238E27FC236}">
                    <a16:creationId xmlns:a16="http://schemas.microsoft.com/office/drawing/2014/main" id="{908F14DE-4BE6-4FE7-9CE1-C5C965C888D9}"/>
                  </a:ext>
                </a:extLst>
              </p:cNvPr>
              <p:cNvGrpSpPr/>
              <p:nvPr/>
            </p:nvGrpSpPr>
            <p:grpSpPr>
              <a:xfrm>
                <a:off x="5004551" y="4973559"/>
                <a:ext cx="323202" cy="441598"/>
                <a:chOff x="5004551" y="4973559"/>
                <a:chExt cx="323202" cy="441598"/>
              </a:xfrm>
            </p:grpSpPr>
            <p:sp>
              <p:nvSpPr>
                <p:cNvPr id="285" name="Freeform: Shape 284">
                  <a:extLst>
                    <a:ext uri="{FF2B5EF4-FFF2-40B4-BE49-F238E27FC236}">
                      <a16:creationId xmlns:a16="http://schemas.microsoft.com/office/drawing/2014/main" id="{165C3ABA-BAA5-4442-A95E-F0F66D086348}"/>
                    </a:ext>
                  </a:extLst>
                </p:cNvPr>
                <p:cNvSpPr/>
                <p:nvPr/>
              </p:nvSpPr>
              <p:spPr>
                <a:xfrm>
                  <a:off x="5112745" y="4973954"/>
                  <a:ext cx="103370" cy="233838"/>
                </a:xfrm>
                <a:custGeom>
                  <a:avLst/>
                  <a:gdLst>
                    <a:gd name="connsiteX0" fmla="*/ 53210 w 103370"/>
                    <a:gd name="connsiteY0" fmla="*/ -46 h 233838"/>
                    <a:gd name="connsiteX1" fmla="*/ 95977 w 103370"/>
                    <a:gd name="connsiteY1" fmla="*/ 48341 h 233838"/>
                    <a:gd name="connsiteX2" fmla="*/ 101978 w 103370"/>
                    <a:gd name="connsiteY2" fmla="*/ 114254 h 233838"/>
                    <a:gd name="connsiteX3" fmla="*/ 47019 w 103370"/>
                    <a:gd name="connsiteY3" fmla="*/ 233792 h 233838"/>
                    <a:gd name="connsiteX4" fmla="*/ 441 w 103370"/>
                    <a:gd name="connsiteY4" fmla="*/ 120064 h 233838"/>
                    <a:gd name="connsiteX5" fmla="*/ 53591 w 103370"/>
                    <a:gd name="connsiteY5" fmla="*/ 335 h 233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3370" h="233838">
                      <a:moveTo>
                        <a:pt x="53210" y="-46"/>
                      </a:moveTo>
                      <a:cubicBezTo>
                        <a:pt x="73456" y="9591"/>
                        <a:pt x="88899" y="27064"/>
                        <a:pt x="95977" y="48341"/>
                      </a:cubicBezTo>
                      <a:cubicBezTo>
                        <a:pt x="102972" y="69567"/>
                        <a:pt x="105025" y="92112"/>
                        <a:pt x="101978" y="114254"/>
                      </a:cubicBezTo>
                      <a:cubicBezTo>
                        <a:pt x="97215" y="156830"/>
                        <a:pt x="73403" y="199979"/>
                        <a:pt x="47019" y="233792"/>
                      </a:cubicBezTo>
                      <a:cubicBezTo>
                        <a:pt x="11109" y="202550"/>
                        <a:pt x="2918" y="148067"/>
                        <a:pt x="441" y="120064"/>
                      </a:cubicBezTo>
                      <a:cubicBezTo>
                        <a:pt x="-3369" y="75868"/>
                        <a:pt x="16443" y="-6237"/>
                        <a:pt x="53591" y="335"/>
                      </a:cubicBezTo>
                    </a:path>
                  </a:pathLst>
                </a:custGeom>
                <a:solidFill>
                  <a:srgbClr val="455A64"/>
                </a:solidFill>
                <a:ln w="9525" cap="flat">
                  <a:noFill/>
                  <a:prstDash val="solid"/>
                  <a:miter/>
                </a:ln>
              </p:spPr>
              <p:txBody>
                <a:bodyPr rtlCol="0" anchor="ctr"/>
                <a:lstStyle/>
                <a:p>
                  <a:endParaRPr lang="en-US"/>
                </a:p>
              </p:txBody>
            </p:sp>
            <p:sp>
              <p:nvSpPr>
                <p:cNvPr id="286" name="Freeform: Shape 285">
                  <a:extLst>
                    <a:ext uri="{FF2B5EF4-FFF2-40B4-BE49-F238E27FC236}">
                      <a16:creationId xmlns:a16="http://schemas.microsoft.com/office/drawing/2014/main" id="{457732D9-9626-4DA1-9BE6-1FCFFD3CA6D8}"/>
                    </a:ext>
                  </a:extLst>
                </p:cNvPr>
                <p:cNvSpPr/>
                <p:nvPr/>
              </p:nvSpPr>
              <p:spPr>
                <a:xfrm>
                  <a:off x="5112366" y="4973559"/>
                  <a:ext cx="103978" cy="234614"/>
                </a:xfrm>
                <a:custGeom>
                  <a:avLst/>
                  <a:gdLst>
                    <a:gd name="connsiteX0" fmla="*/ 47017 w 103978"/>
                    <a:gd name="connsiteY0" fmla="*/ 234568 h 234614"/>
                    <a:gd name="connsiteX1" fmla="*/ 47017 w 103978"/>
                    <a:gd name="connsiteY1" fmla="*/ 234568 h 234614"/>
                    <a:gd name="connsiteX2" fmla="*/ 440 w 103978"/>
                    <a:gd name="connsiteY2" fmla="*/ 120268 h 234614"/>
                    <a:gd name="connsiteX3" fmla="*/ 31396 w 103978"/>
                    <a:gd name="connsiteY3" fmla="*/ 7778 h 234614"/>
                    <a:gd name="connsiteX4" fmla="*/ 53875 w 103978"/>
                    <a:gd name="connsiteY4" fmla="*/ 253 h 234614"/>
                    <a:gd name="connsiteX5" fmla="*/ 53875 w 103978"/>
                    <a:gd name="connsiteY5" fmla="*/ 253 h 234614"/>
                    <a:gd name="connsiteX6" fmla="*/ 96738 w 103978"/>
                    <a:gd name="connsiteY6" fmla="*/ 48735 h 234614"/>
                    <a:gd name="connsiteX7" fmla="*/ 102453 w 103978"/>
                    <a:gd name="connsiteY7" fmla="*/ 114458 h 234614"/>
                    <a:gd name="connsiteX8" fmla="*/ 47398 w 103978"/>
                    <a:gd name="connsiteY8" fmla="*/ 234092 h 234614"/>
                    <a:gd name="connsiteX9" fmla="*/ 49398 w 103978"/>
                    <a:gd name="connsiteY9" fmla="*/ 634 h 234614"/>
                    <a:gd name="connsiteX10" fmla="*/ 31587 w 103978"/>
                    <a:gd name="connsiteY10" fmla="*/ 8350 h 234614"/>
                    <a:gd name="connsiteX11" fmla="*/ 725 w 103978"/>
                    <a:gd name="connsiteY11" fmla="*/ 120459 h 234614"/>
                    <a:gd name="connsiteX12" fmla="*/ 46922 w 103978"/>
                    <a:gd name="connsiteY12" fmla="*/ 233806 h 234614"/>
                    <a:gd name="connsiteX13" fmla="*/ 101786 w 103978"/>
                    <a:gd name="connsiteY13" fmla="*/ 114649 h 234614"/>
                    <a:gd name="connsiteX14" fmla="*/ 96071 w 103978"/>
                    <a:gd name="connsiteY14" fmla="*/ 49212 h 234614"/>
                    <a:gd name="connsiteX15" fmla="*/ 53494 w 103978"/>
                    <a:gd name="connsiteY15" fmla="*/ 920 h 234614"/>
                    <a:gd name="connsiteX16" fmla="*/ 49398 w 103978"/>
                    <a:gd name="connsiteY16" fmla="*/ 349 h 234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978" h="234614">
                      <a:moveTo>
                        <a:pt x="47017" y="234568"/>
                      </a:moveTo>
                      <a:lnTo>
                        <a:pt x="47017" y="234568"/>
                      </a:lnTo>
                      <a:cubicBezTo>
                        <a:pt x="21014" y="211899"/>
                        <a:pt x="4916" y="172560"/>
                        <a:pt x="440" y="120268"/>
                      </a:cubicBezTo>
                      <a:cubicBezTo>
                        <a:pt x="-2418" y="87788"/>
                        <a:pt x="7965" y="29209"/>
                        <a:pt x="31396" y="7778"/>
                      </a:cubicBezTo>
                      <a:cubicBezTo>
                        <a:pt x="37235" y="1788"/>
                        <a:pt x="45606" y="-1014"/>
                        <a:pt x="53875" y="253"/>
                      </a:cubicBezTo>
                      <a:lnTo>
                        <a:pt x="53875" y="253"/>
                      </a:lnTo>
                      <a:cubicBezTo>
                        <a:pt x="74190" y="9874"/>
                        <a:pt x="89680" y="27394"/>
                        <a:pt x="96738" y="48735"/>
                      </a:cubicBezTo>
                      <a:cubicBezTo>
                        <a:pt x="103709" y="69904"/>
                        <a:pt x="105666" y="92403"/>
                        <a:pt x="102453" y="114458"/>
                      </a:cubicBezTo>
                      <a:cubicBezTo>
                        <a:pt x="99500" y="139985"/>
                        <a:pt x="87594" y="181133"/>
                        <a:pt x="47398" y="234092"/>
                      </a:cubicBezTo>
                      <a:close/>
                      <a:moveTo>
                        <a:pt x="49398" y="634"/>
                      </a:moveTo>
                      <a:cubicBezTo>
                        <a:pt x="42692" y="830"/>
                        <a:pt x="36317" y="3592"/>
                        <a:pt x="31587" y="8350"/>
                      </a:cubicBezTo>
                      <a:cubicBezTo>
                        <a:pt x="8250" y="29685"/>
                        <a:pt x="-2132" y="87979"/>
                        <a:pt x="725" y="120459"/>
                      </a:cubicBezTo>
                      <a:cubicBezTo>
                        <a:pt x="5202" y="171989"/>
                        <a:pt x="21204" y="211232"/>
                        <a:pt x="46922" y="233806"/>
                      </a:cubicBezTo>
                      <a:cubicBezTo>
                        <a:pt x="87022" y="181419"/>
                        <a:pt x="98928" y="140080"/>
                        <a:pt x="101786" y="114649"/>
                      </a:cubicBezTo>
                      <a:cubicBezTo>
                        <a:pt x="104989" y="92689"/>
                        <a:pt x="103032" y="70284"/>
                        <a:pt x="96071" y="49212"/>
                      </a:cubicBezTo>
                      <a:cubicBezTo>
                        <a:pt x="89094" y="27961"/>
                        <a:pt x="73703" y="10505"/>
                        <a:pt x="53494" y="920"/>
                      </a:cubicBezTo>
                      <a:cubicBezTo>
                        <a:pt x="52144" y="631"/>
                        <a:pt x="50776" y="440"/>
                        <a:pt x="49398" y="349"/>
                      </a:cubicBezTo>
                      <a:close/>
                    </a:path>
                  </a:pathLst>
                </a:custGeom>
                <a:solidFill>
                  <a:srgbClr val="263238"/>
                </a:solidFill>
                <a:ln w="9525" cap="flat">
                  <a:noFill/>
                  <a:prstDash val="solid"/>
                  <a:miter/>
                </a:ln>
              </p:spPr>
              <p:txBody>
                <a:bodyPr rtlCol="0" anchor="ctr"/>
                <a:lstStyle/>
                <a:p>
                  <a:endParaRPr lang="en-US"/>
                </a:p>
              </p:txBody>
            </p:sp>
            <p:sp>
              <p:nvSpPr>
                <p:cNvPr id="287" name="Freeform: Shape 286">
                  <a:extLst>
                    <a:ext uri="{FF2B5EF4-FFF2-40B4-BE49-F238E27FC236}">
                      <a16:creationId xmlns:a16="http://schemas.microsoft.com/office/drawing/2014/main" id="{47FE3996-8992-472D-AA4A-376874866608}"/>
                    </a:ext>
                  </a:extLst>
                </p:cNvPr>
                <p:cNvSpPr/>
                <p:nvPr/>
              </p:nvSpPr>
              <p:spPr>
                <a:xfrm>
                  <a:off x="5199696" y="5189371"/>
                  <a:ext cx="127301" cy="92311"/>
                </a:xfrm>
                <a:custGeom>
                  <a:avLst/>
                  <a:gdLst>
                    <a:gd name="connsiteX0" fmla="*/ 1310 w 127301"/>
                    <a:gd name="connsiteY0" fmla="*/ 88574 h 92311"/>
                    <a:gd name="connsiteX1" fmla="*/ 23980 w 127301"/>
                    <a:gd name="connsiteY1" fmla="*/ 21899 h 92311"/>
                    <a:gd name="connsiteX2" fmla="*/ 92941 w 127301"/>
                    <a:gd name="connsiteY2" fmla="*/ 373 h 92311"/>
                    <a:gd name="connsiteX3" fmla="*/ 123135 w 127301"/>
                    <a:gd name="connsiteY3" fmla="*/ 13994 h 92311"/>
                    <a:gd name="connsiteX4" fmla="*/ 123135 w 127301"/>
                    <a:gd name="connsiteY4" fmla="*/ 44474 h 92311"/>
                    <a:gd name="connsiteX5" fmla="*/ 100752 w 127301"/>
                    <a:gd name="connsiteY5" fmla="*/ 66476 h 92311"/>
                    <a:gd name="connsiteX6" fmla="*/ 1025 w 127301"/>
                    <a:gd name="connsiteY6" fmla="*/ 88574 h 92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301" h="92311">
                      <a:moveTo>
                        <a:pt x="1310" y="88574"/>
                      </a:moveTo>
                      <a:cubicBezTo>
                        <a:pt x="-3553" y="63898"/>
                        <a:pt x="5084" y="38498"/>
                        <a:pt x="23980" y="21899"/>
                      </a:cubicBezTo>
                      <a:cubicBezTo>
                        <a:pt x="43146" y="5759"/>
                        <a:pt x="67997" y="-1998"/>
                        <a:pt x="92941" y="373"/>
                      </a:cubicBezTo>
                      <a:cubicBezTo>
                        <a:pt x="104525" y="222"/>
                        <a:pt x="115582" y="5209"/>
                        <a:pt x="123135" y="13994"/>
                      </a:cubicBezTo>
                      <a:cubicBezTo>
                        <a:pt x="128660" y="23403"/>
                        <a:pt x="128660" y="35065"/>
                        <a:pt x="123135" y="44474"/>
                      </a:cubicBezTo>
                      <a:cubicBezTo>
                        <a:pt x="117726" y="53639"/>
                        <a:pt x="110008" y="61225"/>
                        <a:pt x="100752" y="66476"/>
                      </a:cubicBezTo>
                      <a:cubicBezTo>
                        <a:pt x="69700" y="85526"/>
                        <a:pt x="36077" y="99147"/>
                        <a:pt x="1025" y="88574"/>
                      </a:cubicBezTo>
                    </a:path>
                  </a:pathLst>
                </a:custGeom>
                <a:solidFill>
                  <a:srgbClr val="455A64"/>
                </a:solidFill>
                <a:ln w="9525" cap="flat">
                  <a:noFill/>
                  <a:prstDash val="solid"/>
                  <a:miter/>
                </a:ln>
              </p:spPr>
              <p:txBody>
                <a:bodyPr rtlCol="0" anchor="ctr"/>
                <a:lstStyle/>
                <a:p>
                  <a:endParaRPr lang="en-US"/>
                </a:p>
              </p:txBody>
            </p:sp>
            <p:sp>
              <p:nvSpPr>
                <p:cNvPr id="288" name="Freeform: Shape 287">
                  <a:extLst>
                    <a:ext uri="{FF2B5EF4-FFF2-40B4-BE49-F238E27FC236}">
                      <a16:creationId xmlns:a16="http://schemas.microsoft.com/office/drawing/2014/main" id="{D2262510-E6C4-4DF7-BCBD-230E99FF17F1}"/>
                    </a:ext>
                  </a:extLst>
                </p:cNvPr>
                <p:cNvSpPr/>
                <p:nvPr/>
              </p:nvSpPr>
              <p:spPr>
                <a:xfrm>
                  <a:off x="5199366" y="5189163"/>
                  <a:ext cx="128387" cy="92829"/>
                </a:xfrm>
                <a:custGeom>
                  <a:avLst/>
                  <a:gdLst>
                    <a:gd name="connsiteX0" fmla="*/ 26978 w 128387"/>
                    <a:gd name="connsiteY0" fmla="*/ 92784 h 92829"/>
                    <a:gd name="connsiteX1" fmla="*/ 1546 w 128387"/>
                    <a:gd name="connsiteY1" fmla="*/ 89069 h 92829"/>
                    <a:gd name="connsiteX2" fmla="*/ 1546 w 128387"/>
                    <a:gd name="connsiteY2" fmla="*/ 89069 h 92829"/>
                    <a:gd name="connsiteX3" fmla="*/ 3832 w 128387"/>
                    <a:gd name="connsiteY3" fmla="*/ 52588 h 92829"/>
                    <a:gd name="connsiteX4" fmla="*/ 24406 w 128387"/>
                    <a:gd name="connsiteY4" fmla="*/ 21918 h 92829"/>
                    <a:gd name="connsiteX5" fmla="*/ 93462 w 128387"/>
                    <a:gd name="connsiteY5" fmla="*/ 391 h 92829"/>
                    <a:gd name="connsiteX6" fmla="*/ 123847 w 128387"/>
                    <a:gd name="connsiteY6" fmla="*/ 14012 h 92829"/>
                    <a:gd name="connsiteX7" fmla="*/ 124323 w 128387"/>
                    <a:gd name="connsiteY7" fmla="*/ 44778 h 92829"/>
                    <a:gd name="connsiteX8" fmla="*/ 101749 w 128387"/>
                    <a:gd name="connsiteY8" fmla="*/ 67066 h 92829"/>
                    <a:gd name="connsiteX9" fmla="*/ 26978 w 128387"/>
                    <a:gd name="connsiteY9" fmla="*/ 92784 h 92829"/>
                    <a:gd name="connsiteX10" fmla="*/ 1832 w 128387"/>
                    <a:gd name="connsiteY10" fmla="*/ 88593 h 92829"/>
                    <a:gd name="connsiteX11" fmla="*/ 101273 w 128387"/>
                    <a:gd name="connsiteY11" fmla="*/ 66494 h 92829"/>
                    <a:gd name="connsiteX12" fmla="*/ 123752 w 128387"/>
                    <a:gd name="connsiteY12" fmla="*/ 44396 h 92829"/>
                    <a:gd name="connsiteX13" fmla="*/ 123276 w 128387"/>
                    <a:gd name="connsiteY13" fmla="*/ 14107 h 92829"/>
                    <a:gd name="connsiteX14" fmla="*/ 93272 w 128387"/>
                    <a:gd name="connsiteY14" fmla="*/ 677 h 92829"/>
                    <a:gd name="connsiteX15" fmla="*/ 85271 w 128387"/>
                    <a:gd name="connsiteY15" fmla="*/ 677 h 92829"/>
                    <a:gd name="connsiteX16" fmla="*/ 24501 w 128387"/>
                    <a:gd name="connsiteY16" fmla="*/ 22394 h 92829"/>
                    <a:gd name="connsiteX17" fmla="*/ 4118 w 128387"/>
                    <a:gd name="connsiteY17" fmla="*/ 52874 h 92829"/>
                    <a:gd name="connsiteX18" fmla="*/ 1832 w 128387"/>
                    <a:gd name="connsiteY18" fmla="*/ 88593 h 92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8387" h="92829">
                      <a:moveTo>
                        <a:pt x="26978" y="92784"/>
                      </a:moveTo>
                      <a:cubicBezTo>
                        <a:pt x="18365" y="92791"/>
                        <a:pt x="9797" y="91539"/>
                        <a:pt x="1546" y="89069"/>
                      </a:cubicBezTo>
                      <a:lnTo>
                        <a:pt x="1546" y="89069"/>
                      </a:lnTo>
                      <a:cubicBezTo>
                        <a:pt x="-1151" y="76937"/>
                        <a:pt x="-359" y="64289"/>
                        <a:pt x="3832" y="52588"/>
                      </a:cubicBezTo>
                      <a:cubicBezTo>
                        <a:pt x="8029" y="40811"/>
                        <a:pt x="15100" y="30268"/>
                        <a:pt x="24406" y="21918"/>
                      </a:cubicBezTo>
                      <a:cubicBezTo>
                        <a:pt x="43580" y="5724"/>
                        <a:pt x="68482" y="-2039"/>
                        <a:pt x="93462" y="391"/>
                      </a:cubicBezTo>
                      <a:cubicBezTo>
                        <a:pt x="105144" y="31"/>
                        <a:pt x="116344" y="5052"/>
                        <a:pt x="123847" y="14012"/>
                      </a:cubicBezTo>
                      <a:cubicBezTo>
                        <a:pt x="129694" y="23387"/>
                        <a:pt x="129878" y="35226"/>
                        <a:pt x="124323" y="44778"/>
                      </a:cubicBezTo>
                      <a:cubicBezTo>
                        <a:pt x="118930" y="54095"/>
                        <a:pt x="111134" y="61792"/>
                        <a:pt x="101749" y="67066"/>
                      </a:cubicBezTo>
                      <a:cubicBezTo>
                        <a:pt x="73841" y="84306"/>
                        <a:pt x="49552" y="92784"/>
                        <a:pt x="26978" y="92784"/>
                      </a:cubicBezTo>
                      <a:close/>
                      <a:moveTo>
                        <a:pt x="1832" y="88593"/>
                      </a:moveTo>
                      <a:cubicBezTo>
                        <a:pt x="31455" y="97451"/>
                        <a:pt x="63078" y="90498"/>
                        <a:pt x="101273" y="66494"/>
                      </a:cubicBezTo>
                      <a:cubicBezTo>
                        <a:pt x="110598" y="61260"/>
                        <a:pt x="118358" y="53631"/>
                        <a:pt x="123752" y="44396"/>
                      </a:cubicBezTo>
                      <a:cubicBezTo>
                        <a:pt x="129116" y="34966"/>
                        <a:pt x="128934" y="23365"/>
                        <a:pt x="123276" y="14107"/>
                      </a:cubicBezTo>
                      <a:cubicBezTo>
                        <a:pt x="115819" y="5324"/>
                        <a:pt x="104789" y="387"/>
                        <a:pt x="93272" y="677"/>
                      </a:cubicBezTo>
                      <a:lnTo>
                        <a:pt x="85271" y="677"/>
                      </a:lnTo>
                      <a:cubicBezTo>
                        <a:pt x="63046" y="272"/>
                        <a:pt x="41436" y="7995"/>
                        <a:pt x="24501" y="22394"/>
                      </a:cubicBezTo>
                      <a:cubicBezTo>
                        <a:pt x="15258" y="30683"/>
                        <a:pt x="8248" y="41165"/>
                        <a:pt x="4118" y="52874"/>
                      </a:cubicBezTo>
                      <a:cubicBezTo>
                        <a:pt x="-20" y="64322"/>
                        <a:pt x="-813" y="76711"/>
                        <a:pt x="1832" y="88593"/>
                      </a:cubicBezTo>
                      <a:close/>
                    </a:path>
                  </a:pathLst>
                </a:custGeom>
                <a:solidFill>
                  <a:srgbClr val="263238"/>
                </a:solidFill>
                <a:ln w="9525" cap="flat">
                  <a:noFill/>
                  <a:prstDash val="solid"/>
                  <a:miter/>
                </a:ln>
              </p:spPr>
              <p:txBody>
                <a:bodyPr rtlCol="0" anchor="ctr"/>
                <a:lstStyle/>
                <a:p>
                  <a:endParaRPr lang="en-US"/>
                </a:p>
              </p:txBody>
            </p:sp>
            <p:sp>
              <p:nvSpPr>
                <p:cNvPr id="289" name="Freeform: Shape 288">
                  <a:extLst>
                    <a:ext uri="{FF2B5EF4-FFF2-40B4-BE49-F238E27FC236}">
                      <a16:creationId xmlns:a16="http://schemas.microsoft.com/office/drawing/2014/main" id="{BFA83AE8-8EC4-4CB4-8F92-8E396EB1D926}"/>
                    </a:ext>
                  </a:extLst>
                </p:cNvPr>
                <p:cNvSpPr/>
                <p:nvPr/>
              </p:nvSpPr>
              <p:spPr>
                <a:xfrm>
                  <a:off x="5155024" y="5231822"/>
                  <a:ext cx="114967" cy="176662"/>
                </a:xfrm>
                <a:custGeom>
                  <a:avLst/>
                  <a:gdLst>
                    <a:gd name="connsiteX0" fmla="*/ -23 w 114967"/>
                    <a:gd name="connsiteY0" fmla="*/ 176616 h 176662"/>
                    <a:gd name="connsiteX1" fmla="*/ 1311 w 114967"/>
                    <a:gd name="connsiteY1" fmla="*/ 167853 h 176662"/>
                    <a:gd name="connsiteX2" fmla="*/ 5597 w 114967"/>
                    <a:gd name="connsiteY2" fmla="*/ 144231 h 176662"/>
                    <a:gd name="connsiteX3" fmla="*/ 29981 w 114967"/>
                    <a:gd name="connsiteY3" fmla="*/ 68793 h 176662"/>
                    <a:gd name="connsiteX4" fmla="*/ 84178 w 114967"/>
                    <a:gd name="connsiteY4" fmla="*/ 11167 h 176662"/>
                    <a:gd name="connsiteX5" fmla="*/ 106276 w 114967"/>
                    <a:gd name="connsiteY5" fmla="*/ 1642 h 176662"/>
                    <a:gd name="connsiteX6" fmla="*/ 112658 w 114967"/>
                    <a:gd name="connsiteY6" fmla="*/ 23 h 176662"/>
                    <a:gd name="connsiteX7" fmla="*/ 114944 w 114967"/>
                    <a:gd name="connsiteY7" fmla="*/ 23 h 176662"/>
                    <a:gd name="connsiteX8" fmla="*/ 85321 w 114967"/>
                    <a:gd name="connsiteY8" fmla="*/ 13643 h 176662"/>
                    <a:gd name="connsiteX9" fmla="*/ 32744 w 114967"/>
                    <a:gd name="connsiteY9" fmla="*/ 70793 h 176662"/>
                    <a:gd name="connsiteX10" fmla="*/ 7788 w 114967"/>
                    <a:gd name="connsiteY10" fmla="*/ 145184 h 176662"/>
                    <a:gd name="connsiteX11" fmla="*/ 2454 w 114967"/>
                    <a:gd name="connsiteY11" fmla="*/ 168615 h 176662"/>
                    <a:gd name="connsiteX12" fmla="*/ -23 w 114967"/>
                    <a:gd name="connsiteY12" fmla="*/ 176616 h 176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4967" h="176662">
                      <a:moveTo>
                        <a:pt x="-23" y="176616"/>
                      </a:moveTo>
                      <a:cubicBezTo>
                        <a:pt x="169" y="173662"/>
                        <a:pt x="615" y="170730"/>
                        <a:pt x="1311" y="167853"/>
                      </a:cubicBezTo>
                      <a:cubicBezTo>
                        <a:pt x="2454" y="161757"/>
                        <a:pt x="3883" y="153756"/>
                        <a:pt x="5597" y="144231"/>
                      </a:cubicBezTo>
                      <a:cubicBezTo>
                        <a:pt x="9621" y="117939"/>
                        <a:pt x="17855" y="92467"/>
                        <a:pt x="29981" y="68793"/>
                      </a:cubicBezTo>
                      <a:cubicBezTo>
                        <a:pt x="42615" y="45117"/>
                        <a:pt x="61320" y="25227"/>
                        <a:pt x="84178" y="11167"/>
                      </a:cubicBezTo>
                      <a:cubicBezTo>
                        <a:pt x="91120" y="7087"/>
                        <a:pt x="98543" y="3887"/>
                        <a:pt x="106276" y="1642"/>
                      </a:cubicBezTo>
                      <a:cubicBezTo>
                        <a:pt x="108367" y="968"/>
                        <a:pt x="110499" y="427"/>
                        <a:pt x="112658" y="23"/>
                      </a:cubicBezTo>
                      <a:cubicBezTo>
                        <a:pt x="113417" y="-69"/>
                        <a:pt x="114185" y="-69"/>
                        <a:pt x="114944" y="23"/>
                      </a:cubicBezTo>
                      <a:cubicBezTo>
                        <a:pt x="104652" y="3594"/>
                        <a:pt x="94732" y="8155"/>
                        <a:pt x="85321" y="13643"/>
                      </a:cubicBezTo>
                      <a:cubicBezTo>
                        <a:pt x="63243" y="27938"/>
                        <a:pt x="45152" y="47602"/>
                        <a:pt x="32744" y="70793"/>
                      </a:cubicBezTo>
                      <a:cubicBezTo>
                        <a:pt x="20776" y="94212"/>
                        <a:pt x="12365" y="119285"/>
                        <a:pt x="7788" y="145184"/>
                      </a:cubicBezTo>
                      <a:cubicBezTo>
                        <a:pt x="5597" y="154709"/>
                        <a:pt x="3883" y="163091"/>
                        <a:pt x="2454" y="168615"/>
                      </a:cubicBezTo>
                      <a:cubicBezTo>
                        <a:pt x="1932" y="171367"/>
                        <a:pt x="1101" y="174051"/>
                        <a:pt x="-23" y="176616"/>
                      </a:cubicBezTo>
                      <a:close/>
                    </a:path>
                  </a:pathLst>
                </a:custGeom>
                <a:solidFill>
                  <a:srgbClr val="263238"/>
                </a:solidFill>
                <a:ln w="9525" cap="flat">
                  <a:noFill/>
                  <a:prstDash val="solid"/>
                  <a:miter/>
                </a:ln>
              </p:spPr>
              <p:txBody>
                <a:bodyPr rtlCol="0" anchor="ctr"/>
                <a:lstStyle/>
                <a:p>
                  <a:endParaRPr lang="en-US"/>
                </a:p>
              </p:txBody>
            </p:sp>
            <p:sp>
              <p:nvSpPr>
                <p:cNvPr id="290" name="Freeform: Shape 289">
                  <a:extLst>
                    <a:ext uri="{FF2B5EF4-FFF2-40B4-BE49-F238E27FC236}">
                      <a16:creationId xmlns:a16="http://schemas.microsoft.com/office/drawing/2014/main" id="{FD85B135-09AF-416E-AD16-68B25EE2F8AA}"/>
                    </a:ext>
                  </a:extLst>
                </p:cNvPr>
                <p:cNvSpPr/>
                <p:nvPr/>
              </p:nvSpPr>
              <p:spPr>
                <a:xfrm>
                  <a:off x="5154277" y="5038248"/>
                  <a:ext cx="6231" cy="376909"/>
                </a:xfrm>
                <a:custGeom>
                  <a:avLst/>
                  <a:gdLst>
                    <a:gd name="connsiteX0" fmla="*/ 2153 w 6231"/>
                    <a:gd name="connsiteY0" fmla="*/ -46 h 376909"/>
                    <a:gd name="connsiteX1" fmla="*/ 2153 w 6231"/>
                    <a:gd name="connsiteY1" fmla="*/ 3764 h 376909"/>
                    <a:gd name="connsiteX2" fmla="*/ 2820 w 6231"/>
                    <a:gd name="connsiteY2" fmla="*/ 14717 h 376909"/>
                    <a:gd name="connsiteX3" fmla="*/ 4439 w 6231"/>
                    <a:gd name="connsiteY3" fmla="*/ 55104 h 376909"/>
                    <a:gd name="connsiteX4" fmla="*/ 6153 w 6231"/>
                    <a:gd name="connsiteY4" fmla="*/ 188454 h 376909"/>
                    <a:gd name="connsiteX5" fmla="*/ 3296 w 6231"/>
                    <a:gd name="connsiteY5" fmla="*/ 321804 h 376909"/>
                    <a:gd name="connsiteX6" fmla="*/ 1296 w 6231"/>
                    <a:gd name="connsiteY6" fmla="*/ 362094 h 376909"/>
                    <a:gd name="connsiteX7" fmla="*/ 533 w 6231"/>
                    <a:gd name="connsiteY7" fmla="*/ 373048 h 376909"/>
                    <a:gd name="connsiteX8" fmla="*/ 57 w 6231"/>
                    <a:gd name="connsiteY8" fmla="*/ 376858 h 376909"/>
                    <a:gd name="connsiteX9" fmla="*/ 57 w 6231"/>
                    <a:gd name="connsiteY9" fmla="*/ 373048 h 376909"/>
                    <a:gd name="connsiteX10" fmla="*/ 57 w 6231"/>
                    <a:gd name="connsiteY10" fmla="*/ 362094 h 376909"/>
                    <a:gd name="connsiteX11" fmla="*/ 1010 w 6231"/>
                    <a:gd name="connsiteY11" fmla="*/ 321708 h 376909"/>
                    <a:gd name="connsiteX12" fmla="*/ 3010 w 6231"/>
                    <a:gd name="connsiteY12" fmla="*/ 188358 h 376909"/>
                    <a:gd name="connsiteX13" fmla="*/ 2153 w 6231"/>
                    <a:gd name="connsiteY13" fmla="*/ 55008 h 376909"/>
                    <a:gd name="connsiteX14" fmla="*/ 1486 w 6231"/>
                    <a:gd name="connsiteY14" fmla="*/ 14622 h 376909"/>
                    <a:gd name="connsiteX15" fmla="*/ 1486 w 6231"/>
                    <a:gd name="connsiteY15" fmla="*/ 3669 h 376909"/>
                    <a:gd name="connsiteX16" fmla="*/ 2153 w 6231"/>
                    <a:gd name="connsiteY16" fmla="*/ -46 h 376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231" h="376909">
                      <a:moveTo>
                        <a:pt x="2153" y="-46"/>
                      </a:moveTo>
                      <a:cubicBezTo>
                        <a:pt x="2260" y="1221"/>
                        <a:pt x="2260" y="2496"/>
                        <a:pt x="2153" y="3764"/>
                      </a:cubicBezTo>
                      <a:cubicBezTo>
                        <a:pt x="2153" y="6526"/>
                        <a:pt x="2153" y="10241"/>
                        <a:pt x="2820" y="14717"/>
                      </a:cubicBezTo>
                      <a:cubicBezTo>
                        <a:pt x="3296" y="24242"/>
                        <a:pt x="3867" y="38054"/>
                        <a:pt x="4439" y="55104"/>
                      </a:cubicBezTo>
                      <a:cubicBezTo>
                        <a:pt x="5582" y="89203"/>
                        <a:pt x="6439" y="136256"/>
                        <a:pt x="6153" y="188454"/>
                      </a:cubicBezTo>
                      <a:cubicBezTo>
                        <a:pt x="5867" y="240650"/>
                        <a:pt x="4724" y="287609"/>
                        <a:pt x="3296" y="321804"/>
                      </a:cubicBezTo>
                      <a:cubicBezTo>
                        <a:pt x="2629" y="338853"/>
                        <a:pt x="1867" y="352569"/>
                        <a:pt x="1296" y="362094"/>
                      </a:cubicBezTo>
                      <a:cubicBezTo>
                        <a:pt x="1296" y="366666"/>
                        <a:pt x="724" y="370286"/>
                        <a:pt x="533" y="373048"/>
                      </a:cubicBezTo>
                      <a:cubicBezTo>
                        <a:pt x="343" y="375810"/>
                        <a:pt x="533" y="376953"/>
                        <a:pt x="57" y="376858"/>
                      </a:cubicBezTo>
                      <a:cubicBezTo>
                        <a:pt x="-50" y="375590"/>
                        <a:pt x="-50" y="374316"/>
                        <a:pt x="57" y="373048"/>
                      </a:cubicBezTo>
                      <a:cubicBezTo>
                        <a:pt x="57" y="370190"/>
                        <a:pt x="57" y="366571"/>
                        <a:pt x="57" y="362094"/>
                      </a:cubicBezTo>
                      <a:cubicBezTo>
                        <a:pt x="57" y="352569"/>
                        <a:pt x="629" y="338472"/>
                        <a:pt x="1010" y="321708"/>
                      </a:cubicBezTo>
                      <a:cubicBezTo>
                        <a:pt x="1867" y="287609"/>
                        <a:pt x="2724" y="240555"/>
                        <a:pt x="3010" y="188358"/>
                      </a:cubicBezTo>
                      <a:cubicBezTo>
                        <a:pt x="3296" y="136161"/>
                        <a:pt x="3010" y="89203"/>
                        <a:pt x="2153" y="55008"/>
                      </a:cubicBezTo>
                      <a:cubicBezTo>
                        <a:pt x="2153" y="38244"/>
                        <a:pt x="1676" y="24528"/>
                        <a:pt x="1486" y="14622"/>
                      </a:cubicBezTo>
                      <a:lnTo>
                        <a:pt x="1486" y="3669"/>
                      </a:lnTo>
                      <a:cubicBezTo>
                        <a:pt x="1509" y="2403"/>
                        <a:pt x="1734" y="1149"/>
                        <a:pt x="2153" y="-46"/>
                      </a:cubicBezTo>
                      <a:close/>
                    </a:path>
                  </a:pathLst>
                </a:custGeom>
                <a:solidFill>
                  <a:srgbClr val="263238"/>
                </a:solidFill>
                <a:ln w="9525" cap="flat">
                  <a:noFill/>
                  <a:prstDash val="solid"/>
                  <a:miter/>
                </a:ln>
              </p:spPr>
              <p:txBody>
                <a:bodyPr rtlCol="0" anchor="ctr"/>
                <a:lstStyle/>
                <a:p>
                  <a:endParaRPr lang="en-US"/>
                </a:p>
              </p:txBody>
            </p:sp>
            <p:sp>
              <p:nvSpPr>
                <p:cNvPr id="291" name="Freeform: Shape 290">
                  <a:extLst>
                    <a:ext uri="{FF2B5EF4-FFF2-40B4-BE49-F238E27FC236}">
                      <a16:creationId xmlns:a16="http://schemas.microsoft.com/office/drawing/2014/main" id="{C5E853D8-A7C1-4880-A85C-384C07E03E71}"/>
                    </a:ext>
                  </a:extLst>
                </p:cNvPr>
                <p:cNvSpPr/>
                <p:nvPr/>
              </p:nvSpPr>
              <p:spPr>
                <a:xfrm>
                  <a:off x="5004835" y="5177569"/>
                  <a:ext cx="134187" cy="129760"/>
                </a:xfrm>
                <a:custGeom>
                  <a:avLst/>
                  <a:gdLst>
                    <a:gd name="connsiteX0" fmla="*/ 134164 w 134187"/>
                    <a:gd name="connsiteY0" fmla="*/ 126285 h 129760"/>
                    <a:gd name="connsiteX1" fmla="*/ 44343 w 134187"/>
                    <a:gd name="connsiteY1" fmla="*/ 5889 h 129760"/>
                    <a:gd name="connsiteX2" fmla="*/ 6910 w 134187"/>
                    <a:gd name="connsiteY2" fmla="*/ 5317 h 129760"/>
                    <a:gd name="connsiteX3" fmla="*/ 4053 w 134187"/>
                    <a:gd name="connsiteY3" fmla="*/ 42560 h 129760"/>
                    <a:gd name="connsiteX4" fmla="*/ 133688 w 134187"/>
                    <a:gd name="connsiteY4" fmla="*/ 129714 h 129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187" h="129760">
                      <a:moveTo>
                        <a:pt x="134164" y="126285"/>
                      </a:moveTo>
                      <a:cubicBezTo>
                        <a:pt x="125335" y="74040"/>
                        <a:pt x="91908" y="29235"/>
                        <a:pt x="44343" y="5889"/>
                      </a:cubicBezTo>
                      <a:cubicBezTo>
                        <a:pt x="32342" y="79"/>
                        <a:pt x="16721" y="-3636"/>
                        <a:pt x="6910" y="5317"/>
                      </a:cubicBezTo>
                      <a:cubicBezTo>
                        <a:pt x="-2901" y="14271"/>
                        <a:pt x="-805" y="30177"/>
                        <a:pt x="4053" y="42560"/>
                      </a:cubicBezTo>
                      <a:cubicBezTo>
                        <a:pt x="25643" y="95170"/>
                        <a:pt x="76820" y="129577"/>
                        <a:pt x="133688" y="129714"/>
                      </a:cubicBezTo>
                    </a:path>
                  </a:pathLst>
                </a:custGeom>
                <a:solidFill>
                  <a:srgbClr val="455A64"/>
                </a:solidFill>
                <a:ln w="9525" cap="flat">
                  <a:noFill/>
                  <a:prstDash val="solid"/>
                  <a:miter/>
                </a:ln>
              </p:spPr>
              <p:txBody>
                <a:bodyPr rtlCol="0" anchor="ctr"/>
                <a:lstStyle/>
                <a:p>
                  <a:endParaRPr lang="en-US"/>
                </a:p>
              </p:txBody>
            </p:sp>
            <p:sp>
              <p:nvSpPr>
                <p:cNvPr id="292" name="Freeform: Shape 291">
                  <a:extLst>
                    <a:ext uri="{FF2B5EF4-FFF2-40B4-BE49-F238E27FC236}">
                      <a16:creationId xmlns:a16="http://schemas.microsoft.com/office/drawing/2014/main" id="{3425EAB4-BCE4-437E-9C7C-995304FE77A5}"/>
                    </a:ext>
                  </a:extLst>
                </p:cNvPr>
                <p:cNvSpPr/>
                <p:nvPr/>
              </p:nvSpPr>
              <p:spPr>
                <a:xfrm>
                  <a:off x="5004551" y="5176745"/>
                  <a:ext cx="135043" cy="130583"/>
                </a:xfrm>
                <a:custGeom>
                  <a:avLst/>
                  <a:gdLst>
                    <a:gd name="connsiteX0" fmla="*/ 132163 w 135043"/>
                    <a:gd name="connsiteY0" fmla="*/ 130537 h 130583"/>
                    <a:gd name="connsiteX1" fmla="*/ 4051 w 135043"/>
                    <a:gd name="connsiteY1" fmla="*/ 43002 h 130583"/>
                    <a:gd name="connsiteX2" fmla="*/ 7004 w 135043"/>
                    <a:gd name="connsiteY2" fmla="*/ 5474 h 130583"/>
                    <a:gd name="connsiteX3" fmla="*/ 45104 w 135043"/>
                    <a:gd name="connsiteY3" fmla="*/ 5474 h 130583"/>
                    <a:gd name="connsiteX4" fmla="*/ 135020 w 135043"/>
                    <a:gd name="connsiteY4" fmla="*/ 126251 h 130583"/>
                    <a:gd name="connsiteX5" fmla="*/ 133972 w 135043"/>
                    <a:gd name="connsiteY5" fmla="*/ 126251 h 130583"/>
                    <a:gd name="connsiteX6" fmla="*/ 103683 w 135043"/>
                    <a:gd name="connsiteY6" fmla="*/ 55194 h 130583"/>
                    <a:gd name="connsiteX7" fmla="*/ 44342 w 135043"/>
                    <a:gd name="connsiteY7" fmla="*/ 5855 h 130583"/>
                    <a:gd name="connsiteX8" fmla="*/ 7099 w 135043"/>
                    <a:gd name="connsiteY8" fmla="*/ 5188 h 130583"/>
                    <a:gd name="connsiteX9" fmla="*/ 4337 w 135043"/>
                    <a:gd name="connsiteY9" fmla="*/ 42336 h 130583"/>
                    <a:gd name="connsiteX10" fmla="*/ 131972 w 135043"/>
                    <a:gd name="connsiteY10" fmla="*/ 129394 h 130583"/>
                    <a:gd name="connsiteX11" fmla="*/ 133972 w 135043"/>
                    <a:gd name="connsiteY11" fmla="*/ 129394 h 130583"/>
                    <a:gd name="connsiteX12" fmla="*/ 133972 w 135043"/>
                    <a:gd name="connsiteY12" fmla="*/ 129394 h 130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5043" h="130583">
                      <a:moveTo>
                        <a:pt x="132163" y="130537"/>
                      </a:moveTo>
                      <a:cubicBezTo>
                        <a:pt x="75814" y="129549"/>
                        <a:pt x="25453" y="95139"/>
                        <a:pt x="4051" y="43002"/>
                      </a:cubicBezTo>
                      <a:cubicBezTo>
                        <a:pt x="1098" y="35287"/>
                        <a:pt x="-4712" y="16047"/>
                        <a:pt x="7004" y="5474"/>
                      </a:cubicBezTo>
                      <a:cubicBezTo>
                        <a:pt x="11671" y="1188"/>
                        <a:pt x="22911" y="-4051"/>
                        <a:pt x="45104" y="5474"/>
                      </a:cubicBezTo>
                      <a:cubicBezTo>
                        <a:pt x="92762" y="28922"/>
                        <a:pt x="126225" y="73871"/>
                        <a:pt x="135020" y="126251"/>
                      </a:cubicBezTo>
                      <a:lnTo>
                        <a:pt x="133972" y="126251"/>
                      </a:lnTo>
                      <a:cubicBezTo>
                        <a:pt x="129826" y="100448"/>
                        <a:pt x="119427" y="76053"/>
                        <a:pt x="103683" y="55194"/>
                      </a:cubicBezTo>
                      <a:cubicBezTo>
                        <a:pt x="88168" y="34206"/>
                        <a:pt x="67810" y="17278"/>
                        <a:pt x="44342" y="5855"/>
                      </a:cubicBezTo>
                      <a:cubicBezTo>
                        <a:pt x="22720" y="-4432"/>
                        <a:pt x="11767" y="997"/>
                        <a:pt x="7099" y="5188"/>
                      </a:cubicBezTo>
                      <a:cubicBezTo>
                        <a:pt x="2432" y="9379"/>
                        <a:pt x="-4616" y="19190"/>
                        <a:pt x="4337" y="42336"/>
                      </a:cubicBezTo>
                      <a:cubicBezTo>
                        <a:pt x="25655" y="94260"/>
                        <a:pt x="75850" y="128497"/>
                        <a:pt x="131972" y="129394"/>
                      </a:cubicBezTo>
                      <a:lnTo>
                        <a:pt x="133972" y="129394"/>
                      </a:lnTo>
                      <a:lnTo>
                        <a:pt x="133972" y="129394"/>
                      </a:lnTo>
                      <a:close/>
                    </a:path>
                  </a:pathLst>
                </a:custGeom>
                <a:solidFill>
                  <a:srgbClr val="263238"/>
                </a:solidFill>
                <a:ln w="9525" cap="flat">
                  <a:noFill/>
                  <a:prstDash val="solid"/>
                  <a:miter/>
                </a:ln>
              </p:spPr>
              <p:txBody>
                <a:bodyPr rtlCol="0" anchor="ctr"/>
                <a:lstStyle/>
                <a:p>
                  <a:endParaRPr lang="en-US"/>
                </a:p>
              </p:txBody>
            </p:sp>
            <p:sp>
              <p:nvSpPr>
                <p:cNvPr id="293" name="Freeform: Shape 292">
                  <a:extLst>
                    <a:ext uri="{FF2B5EF4-FFF2-40B4-BE49-F238E27FC236}">
                      <a16:creationId xmlns:a16="http://schemas.microsoft.com/office/drawing/2014/main" id="{88893961-2EE9-4C96-A42C-93B020AB5B01}"/>
                    </a:ext>
                  </a:extLst>
                </p:cNvPr>
                <p:cNvSpPr/>
                <p:nvPr/>
              </p:nvSpPr>
              <p:spPr>
                <a:xfrm>
                  <a:off x="5055002" y="5223700"/>
                  <a:ext cx="102016" cy="170688"/>
                </a:xfrm>
                <a:custGeom>
                  <a:avLst/>
                  <a:gdLst>
                    <a:gd name="connsiteX0" fmla="*/ -13 w 102016"/>
                    <a:gd name="connsiteY0" fmla="*/ -46 h 170688"/>
                    <a:gd name="connsiteX1" fmla="*/ 7512 w 102016"/>
                    <a:gd name="connsiteY1" fmla="*/ 3288 h 170688"/>
                    <a:gd name="connsiteX2" fmla="*/ 16179 w 102016"/>
                    <a:gd name="connsiteY2" fmla="*/ 7860 h 170688"/>
                    <a:gd name="connsiteX3" fmla="*/ 27038 w 102016"/>
                    <a:gd name="connsiteY3" fmla="*/ 14717 h 170688"/>
                    <a:gd name="connsiteX4" fmla="*/ 39611 w 102016"/>
                    <a:gd name="connsiteY4" fmla="*/ 24242 h 170688"/>
                    <a:gd name="connsiteX5" fmla="*/ 52946 w 102016"/>
                    <a:gd name="connsiteY5" fmla="*/ 36339 h 170688"/>
                    <a:gd name="connsiteX6" fmla="*/ 78187 w 102016"/>
                    <a:gd name="connsiteY6" fmla="*/ 68820 h 170688"/>
                    <a:gd name="connsiteX7" fmla="*/ 94856 w 102016"/>
                    <a:gd name="connsiteY7" fmla="*/ 106920 h 170688"/>
                    <a:gd name="connsiteX8" fmla="*/ 99047 w 102016"/>
                    <a:gd name="connsiteY8" fmla="*/ 124446 h 170688"/>
                    <a:gd name="connsiteX9" fmla="*/ 101238 w 102016"/>
                    <a:gd name="connsiteY9" fmla="*/ 139971 h 170688"/>
                    <a:gd name="connsiteX10" fmla="*/ 101809 w 102016"/>
                    <a:gd name="connsiteY10" fmla="*/ 152830 h 170688"/>
                    <a:gd name="connsiteX11" fmla="*/ 101809 w 102016"/>
                    <a:gd name="connsiteY11" fmla="*/ 162355 h 170688"/>
                    <a:gd name="connsiteX12" fmla="*/ 100952 w 102016"/>
                    <a:gd name="connsiteY12" fmla="*/ 170642 h 170688"/>
                    <a:gd name="connsiteX13" fmla="*/ 99332 w 102016"/>
                    <a:gd name="connsiteY13" fmla="*/ 139971 h 170688"/>
                    <a:gd name="connsiteX14" fmla="*/ 96856 w 102016"/>
                    <a:gd name="connsiteY14" fmla="*/ 124731 h 170688"/>
                    <a:gd name="connsiteX15" fmla="*/ 92474 w 102016"/>
                    <a:gd name="connsiteY15" fmla="*/ 107586 h 170688"/>
                    <a:gd name="connsiteX16" fmla="*/ 51136 w 102016"/>
                    <a:gd name="connsiteY16" fmla="*/ 38530 h 170688"/>
                    <a:gd name="connsiteX17" fmla="*/ 38182 w 102016"/>
                    <a:gd name="connsiteY17" fmla="*/ 26433 h 170688"/>
                    <a:gd name="connsiteX18" fmla="*/ 26085 w 102016"/>
                    <a:gd name="connsiteY18" fmla="*/ 16908 h 170688"/>
                    <a:gd name="connsiteX19" fmla="*/ -13 w 102016"/>
                    <a:gd name="connsiteY19" fmla="*/ -46 h 170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2016" h="170688">
                      <a:moveTo>
                        <a:pt x="-13" y="-46"/>
                      </a:moveTo>
                      <a:cubicBezTo>
                        <a:pt x="2588" y="841"/>
                        <a:pt x="5106" y="1956"/>
                        <a:pt x="7512" y="3288"/>
                      </a:cubicBezTo>
                      <a:cubicBezTo>
                        <a:pt x="10492" y="4631"/>
                        <a:pt x="13387" y="6158"/>
                        <a:pt x="16179" y="7860"/>
                      </a:cubicBezTo>
                      <a:cubicBezTo>
                        <a:pt x="19322" y="9860"/>
                        <a:pt x="23228" y="11860"/>
                        <a:pt x="27038" y="14717"/>
                      </a:cubicBezTo>
                      <a:cubicBezTo>
                        <a:pt x="31388" y="17676"/>
                        <a:pt x="35585" y="20855"/>
                        <a:pt x="39611" y="24242"/>
                      </a:cubicBezTo>
                      <a:cubicBezTo>
                        <a:pt x="44087" y="27767"/>
                        <a:pt x="48374" y="31958"/>
                        <a:pt x="52946" y="36339"/>
                      </a:cubicBezTo>
                      <a:cubicBezTo>
                        <a:pt x="62529" y="46204"/>
                        <a:pt x="70994" y="57097"/>
                        <a:pt x="78187" y="68820"/>
                      </a:cubicBezTo>
                      <a:cubicBezTo>
                        <a:pt x="85241" y="80810"/>
                        <a:pt x="90837" y="93601"/>
                        <a:pt x="94856" y="106920"/>
                      </a:cubicBezTo>
                      <a:cubicBezTo>
                        <a:pt x="96603" y="112672"/>
                        <a:pt x="98003" y="118525"/>
                        <a:pt x="99047" y="124446"/>
                      </a:cubicBezTo>
                      <a:cubicBezTo>
                        <a:pt x="100097" y="129571"/>
                        <a:pt x="100829" y="134756"/>
                        <a:pt x="101238" y="139971"/>
                      </a:cubicBezTo>
                      <a:cubicBezTo>
                        <a:pt x="101693" y="144242"/>
                        <a:pt x="101884" y="148536"/>
                        <a:pt x="101809" y="152830"/>
                      </a:cubicBezTo>
                      <a:cubicBezTo>
                        <a:pt x="102055" y="156000"/>
                        <a:pt x="102055" y="159185"/>
                        <a:pt x="101809" y="162355"/>
                      </a:cubicBezTo>
                      <a:cubicBezTo>
                        <a:pt x="101755" y="165136"/>
                        <a:pt x="101469" y="167909"/>
                        <a:pt x="100952" y="170642"/>
                      </a:cubicBezTo>
                      <a:cubicBezTo>
                        <a:pt x="100190" y="170642"/>
                        <a:pt x="101428" y="158831"/>
                        <a:pt x="99332" y="139971"/>
                      </a:cubicBezTo>
                      <a:cubicBezTo>
                        <a:pt x="98819" y="134845"/>
                        <a:pt x="97992" y="129756"/>
                        <a:pt x="96856" y="124731"/>
                      </a:cubicBezTo>
                      <a:cubicBezTo>
                        <a:pt x="95686" y="118946"/>
                        <a:pt x="94223" y="113224"/>
                        <a:pt x="92474" y="107586"/>
                      </a:cubicBezTo>
                      <a:cubicBezTo>
                        <a:pt x="84235" y="81674"/>
                        <a:pt x="70083" y="58032"/>
                        <a:pt x="51136" y="38530"/>
                      </a:cubicBezTo>
                      <a:cubicBezTo>
                        <a:pt x="47035" y="34272"/>
                        <a:pt x="42711" y="30234"/>
                        <a:pt x="38182" y="26433"/>
                      </a:cubicBezTo>
                      <a:cubicBezTo>
                        <a:pt x="34327" y="23039"/>
                        <a:pt x="30289" y="19859"/>
                        <a:pt x="26085" y="16908"/>
                      </a:cubicBezTo>
                      <a:cubicBezTo>
                        <a:pt x="10464" y="5478"/>
                        <a:pt x="-394" y="621"/>
                        <a:pt x="-13" y="-46"/>
                      </a:cubicBezTo>
                      <a:close/>
                    </a:path>
                  </a:pathLst>
                </a:custGeom>
                <a:solidFill>
                  <a:srgbClr val="263238"/>
                </a:solidFill>
                <a:ln w="9525" cap="flat">
                  <a:noFill/>
                  <a:prstDash val="solid"/>
                  <a:miter/>
                </a:ln>
              </p:spPr>
              <p:txBody>
                <a:bodyPr rtlCol="0" anchor="ctr"/>
                <a:lstStyle/>
                <a:p>
                  <a:endParaRPr lang="en-US"/>
                </a:p>
              </p:txBody>
            </p:sp>
          </p:grpSp>
          <p:grpSp>
            <p:nvGrpSpPr>
              <p:cNvPr id="294" name="Graphic 4">
                <a:extLst>
                  <a:ext uri="{FF2B5EF4-FFF2-40B4-BE49-F238E27FC236}">
                    <a16:creationId xmlns:a16="http://schemas.microsoft.com/office/drawing/2014/main" id="{93B2F3C3-4666-4F3E-B098-88DE6E60A5FB}"/>
                  </a:ext>
                </a:extLst>
              </p:cNvPr>
              <p:cNvGrpSpPr/>
              <p:nvPr/>
            </p:nvGrpSpPr>
            <p:grpSpPr>
              <a:xfrm>
                <a:off x="5885433" y="2852573"/>
                <a:ext cx="540893" cy="2557911"/>
                <a:chOff x="5885433" y="2852573"/>
                <a:chExt cx="540893" cy="2557911"/>
              </a:xfrm>
            </p:grpSpPr>
            <p:sp>
              <p:nvSpPr>
                <p:cNvPr id="295" name="Freeform: Shape 294">
                  <a:extLst>
                    <a:ext uri="{FF2B5EF4-FFF2-40B4-BE49-F238E27FC236}">
                      <a16:creationId xmlns:a16="http://schemas.microsoft.com/office/drawing/2014/main" id="{45ACAA6B-7DEB-4015-B32F-0B8B8473EBEC}"/>
                    </a:ext>
                  </a:extLst>
                </p:cNvPr>
                <p:cNvSpPr/>
                <p:nvPr/>
              </p:nvSpPr>
              <p:spPr>
                <a:xfrm>
                  <a:off x="6138766" y="3437953"/>
                  <a:ext cx="55816" cy="1972246"/>
                </a:xfrm>
                <a:custGeom>
                  <a:avLst/>
                  <a:gdLst>
                    <a:gd name="connsiteX0" fmla="*/ 0 w 55816"/>
                    <a:gd name="connsiteY0" fmla="*/ 0 h 1972246"/>
                    <a:gd name="connsiteX1" fmla="*/ 55816 w 55816"/>
                    <a:gd name="connsiteY1" fmla="*/ 0 h 1972246"/>
                    <a:gd name="connsiteX2" fmla="*/ 55816 w 55816"/>
                    <a:gd name="connsiteY2" fmla="*/ 1972247 h 1972246"/>
                    <a:gd name="connsiteX3" fmla="*/ 0 w 55816"/>
                    <a:gd name="connsiteY3" fmla="*/ 1972247 h 1972246"/>
                  </a:gdLst>
                  <a:ahLst/>
                  <a:cxnLst>
                    <a:cxn ang="0">
                      <a:pos x="connsiteX0" y="connsiteY0"/>
                    </a:cxn>
                    <a:cxn ang="0">
                      <a:pos x="connsiteX1" y="connsiteY1"/>
                    </a:cxn>
                    <a:cxn ang="0">
                      <a:pos x="connsiteX2" y="connsiteY2"/>
                    </a:cxn>
                    <a:cxn ang="0">
                      <a:pos x="connsiteX3" y="connsiteY3"/>
                    </a:cxn>
                  </a:cxnLst>
                  <a:rect l="l" t="t" r="r" b="b"/>
                  <a:pathLst>
                    <a:path w="55816" h="1972246">
                      <a:moveTo>
                        <a:pt x="0" y="0"/>
                      </a:moveTo>
                      <a:lnTo>
                        <a:pt x="55816" y="0"/>
                      </a:lnTo>
                      <a:lnTo>
                        <a:pt x="55816" y="1972247"/>
                      </a:lnTo>
                      <a:lnTo>
                        <a:pt x="0" y="1972247"/>
                      </a:lnTo>
                      <a:close/>
                    </a:path>
                  </a:pathLst>
                </a:custGeom>
                <a:solidFill>
                  <a:srgbClr val="E0E0E0"/>
                </a:solidFill>
                <a:ln w="9525" cap="flat">
                  <a:noFill/>
                  <a:prstDash val="solid"/>
                  <a:miter/>
                </a:ln>
              </p:spPr>
              <p:txBody>
                <a:bodyPr rtlCol="0" anchor="ctr"/>
                <a:lstStyle/>
                <a:p>
                  <a:endParaRPr lang="en-US"/>
                </a:p>
              </p:txBody>
            </p:sp>
            <p:sp>
              <p:nvSpPr>
                <p:cNvPr id="296" name="Freeform: Shape 295">
                  <a:extLst>
                    <a:ext uri="{FF2B5EF4-FFF2-40B4-BE49-F238E27FC236}">
                      <a16:creationId xmlns:a16="http://schemas.microsoft.com/office/drawing/2014/main" id="{9854912C-7F00-4501-8875-18621E6454D4}"/>
                    </a:ext>
                  </a:extLst>
                </p:cNvPr>
                <p:cNvSpPr/>
                <p:nvPr/>
              </p:nvSpPr>
              <p:spPr>
                <a:xfrm>
                  <a:off x="6136766" y="3435286"/>
                  <a:ext cx="60674" cy="1975199"/>
                </a:xfrm>
                <a:custGeom>
                  <a:avLst/>
                  <a:gdLst>
                    <a:gd name="connsiteX0" fmla="*/ 57698 w 60674"/>
                    <a:gd name="connsiteY0" fmla="*/ 1974772 h 1975199"/>
                    <a:gd name="connsiteX1" fmla="*/ 57698 w 60674"/>
                    <a:gd name="connsiteY1" fmla="*/ 1964485 h 1975199"/>
                    <a:gd name="connsiteX2" fmla="*/ 57698 w 60674"/>
                    <a:gd name="connsiteY2" fmla="*/ 1934672 h 1975199"/>
                    <a:gd name="connsiteX3" fmla="*/ 57698 w 60674"/>
                    <a:gd name="connsiteY3" fmla="*/ 1820372 h 1975199"/>
                    <a:gd name="connsiteX4" fmla="*/ 56937 w 60674"/>
                    <a:gd name="connsiteY4" fmla="*/ 1398700 h 1975199"/>
                    <a:gd name="connsiteX5" fmla="*/ 55889 w 60674"/>
                    <a:gd name="connsiteY5" fmla="*/ 3002 h 1975199"/>
                    <a:gd name="connsiteX6" fmla="*/ 58365 w 60674"/>
                    <a:gd name="connsiteY6" fmla="*/ 5478 h 1975199"/>
                    <a:gd name="connsiteX7" fmla="*/ 1882 w 60674"/>
                    <a:gd name="connsiteY7" fmla="*/ 5478 h 1975199"/>
                    <a:gd name="connsiteX8" fmla="*/ 4359 w 60674"/>
                    <a:gd name="connsiteY8" fmla="*/ 3002 h 1975199"/>
                    <a:gd name="connsiteX9" fmla="*/ 2454 w 60674"/>
                    <a:gd name="connsiteY9" fmla="*/ 1975153 h 1975199"/>
                    <a:gd name="connsiteX10" fmla="*/ 1882 w 60674"/>
                    <a:gd name="connsiteY10" fmla="*/ 1974677 h 1975199"/>
                    <a:gd name="connsiteX11" fmla="*/ 43792 w 60674"/>
                    <a:gd name="connsiteY11" fmla="*/ 1974677 h 1975199"/>
                    <a:gd name="connsiteX12" fmla="*/ 57603 w 60674"/>
                    <a:gd name="connsiteY12" fmla="*/ 1974677 h 1975199"/>
                    <a:gd name="connsiteX13" fmla="*/ 44078 w 60674"/>
                    <a:gd name="connsiteY13" fmla="*/ 1974677 h 1975199"/>
                    <a:gd name="connsiteX14" fmla="*/ 1882 w 60674"/>
                    <a:gd name="connsiteY14" fmla="*/ 1974677 h 1975199"/>
                    <a:gd name="connsiteX15" fmla="*/ 1882 w 60674"/>
                    <a:gd name="connsiteY15" fmla="*/ 1974677 h 1975199"/>
                    <a:gd name="connsiteX16" fmla="*/ 1882 w 60674"/>
                    <a:gd name="connsiteY16" fmla="*/ 1974105 h 1975199"/>
                    <a:gd name="connsiteX17" fmla="*/ -23 w 60674"/>
                    <a:gd name="connsiteY17" fmla="*/ 2430 h 1975199"/>
                    <a:gd name="connsiteX18" fmla="*/ -23 w 60674"/>
                    <a:gd name="connsiteY18" fmla="*/ -46 h 1975199"/>
                    <a:gd name="connsiteX19" fmla="*/ 60651 w 60674"/>
                    <a:gd name="connsiteY19" fmla="*/ -46 h 1975199"/>
                    <a:gd name="connsiteX20" fmla="*/ 60651 w 60674"/>
                    <a:gd name="connsiteY20" fmla="*/ 2430 h 1975199"/>
                    <a:gd name="connsiteX21" fmla="*/ 59699 w 60674"/>
                    <a:gd name="connsiteY21" fmla="*/ 1400034 h 1975199"/>
                    <a:gd name="connsiteX22" fmla="*/ 58937 w 60674"/>
                    <a:gd name="connsiteY22" fmla="*/ 1821038 h 1975199"/>
                    <a:gd name="connsiteX23" fmla="*/ 58937 w 60674"/>
                    <a:gd name="connsiteY23" fmla="*/ 1935338 h 1975199"/>
                    <a:gd name="connsiteX24" fmla="*/ 58937 w 60674"/>
                    <a:gd name="connsiteY24" fmla="*/ 1964866 h 1975199"/>
                    <a:gd name="connsiteX25" fmla="*/ 57698 w 60674"/>
                    <a:gd name="connsiteY25" fmla="*/ 1974772 h 1975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674" h="1975199">
                      <a:moveTo>
                        <a:pt x="57698" y="1974772"/>
                      </a:moveTo>
                      <a:cubicBezTo>
                        <a:pt x="57698" y="1974772"/>
                        <a:pt x="57698" y="1971248"/>
                        <a:pt x="57698" y="1964485"/>
                      </a:cubicBezTo>
                      <a:cubicBezTo>
                        <a:pt x="57698" y="1957722"/>
                        <a:pt x="57698" y="1947721"/>
                        <a:pt x="57698" y="1934672"/>
                      </a:cubicBezTo>
                      <a:cubicBezTo>
                        <a:pt x="57698" y="1908287"/>
                        <a:pt x="57698" y="1869711"/>
                        <a:pt x="57698" y="1820372"/>
                      </a:cubicBezTo>
                      <a:cubicBezTo>
                        <a:pt x="57698" y="1720835"/>
                        <a:pt x="57222" y="1576913"/>
                        <a:pt x="56937" y="1398700"/>
                      </a:cubicBezTo>
                      <a:cubicBezTo>
                        <a:pt x="56937" y="1042655"/>
                        <a:pt x="56365" y="550022"/>
                        <a:pt x="55889" y="3002"/>
                      </a:cubicBezTo>
                      <a:lnTo>
                        <a:pt x="58365" y="5478"/>
                      </a:lnTo>
                      <a:lnTo>
                        <a:pt x="1882" y="5478"/>
                      </a:lnTo>
                      <a:lnTo>
                        <a:pt x="4359" y="3002"/>
                      </a:lnTo>
                      <a:cubicBezTo>
                        <a:pt x="4359" y="965884"/>
                        <a:pt x="3501" y="1771794"/>
                        <a:pt x="2454" y="1975153"/>
                      </a:cubicBezTo>
                      <a:lnTo>
                        <a:pt x="1882" y="1974677"/>
                      </a:lnTo>
                      <a:lnTo>
                        <a:pt x="43792" y="1974677"/>
                      </a:lnTo>
                      <a:lnTo>
                        <a:pt x="57603" y="1974677"/>
                      </a:lnTo>
                      <a:cubicBezTo>
                        <a:pt x="57603" y="1974677"/>
                        <a:pt x="53317" y="1974677"/>
                        <a:pt x="44078" y="1974677"/>
                      </a:cubicBezTo>
                      <a:lnTo>
                        <a:pt x="1882" y="1974677"/>
                      </a:lnTo>
                      <a:lnTo>
                        <a:pt x="1882" y="1974677"/>
                      </a:lnTo>
                      <a:lnTo>
                        <a:pt x="1882" y="1974105"/>
                      </a:lnTo>
                      <a:cubicBezTo>
                        <a:pt x="739" y="1770746"/>
                        <a:pt x="-23" y="964455"/>
                        <a:pt x="-23" y="2430"/>
                      </a:cubicBezTo>
                      <a:lnTo>
                        <a:pt x="-23" y="-46"/>
                      </a:lnTo>
                      <a:lnTo>
                        <a:pt x="60651" y="-46"/>
                      </a:lnTo>
                      <a:lnTo>
                        <a:pt x="60651" y="2430"/>
                      </a:lnTo>
                      <a:cubicBezTo>
                        <a:pt x="60651" y="550118"/>
                        <a:pt x="59889" y="1043513"/>
                        <a:pt x="59699" y="1400034"/>
                      </a:cubicBezTo>
                      <a:cubicBezTo>
                        <a:pt x="59699" y="1577960"/>
                        <a:pt x="59127" y="1721693"/>
                        <a:pt x="58937" y="1821038"/>
                      </a:cubicBezTo>
                      <a:cubicBezTo>
                        <a:pt x="58937" y="1870569"/>
                        <a:pt x="58937" y="1908954"/>
                        <a:pt x="58937" y="1935338"/>
                      </a:cubicBezTo>
                      <a:cubicBezTo>
                        <a:pt x="58937" y="1948197"/>
                        <a:pt x="58937" y="1958103"/>
                        <a:pt x="58937" y="1964866"/>
                      </a:cubicBezTo>
                      <a:cubicBezTo>
                        <a:pt x="58937" y="1971629"/>
                        <a:pt x="57698" y="1974772"/>
                        <a:pt x="57698" y="1974772"/>
                      </a:cubicBezTo>
                      <a:close/>
                    </a:path>
                  </a:pathLst>
                </a:custGeom>
                <a:solidFill>
                  <a:srgbClr val="263238"/>
                </a:solidFill>
                <a:ln w="9525" cap="flat">
                  <a:noFill/>
                  <a:prstDash val="solid"/>
                  <a:miter/>
                </a:ln>
              </p:spPr>
              <p:txBody>
                <a:bodyPr rtlCol="0" anchor="ctr"/>
                <a:lstStyle/>
                <a:p>
                  <a:endParaRPr lang="en-US"/>
                </a:p>
              </p:txBody>
            </p:sp>
            <p:sp>
              <p:nvSpPr>
                <p:cNvPr id="297" name="Freeform: Shape 296">
                  <a:extLst>
                    <a:ext uri="{FF2B5EF4-FFF2-40B4-BE49-F238E27FC236}">
                      <a16:creationId xmlns:a16="http://schemas.microsoft.com/office/drawing/2014/main" id="{9367AEFC-E4CD-462B-8F37-74C2453EB196}"/>
                    </a:ext>
                  </a:extLst>
                </p:cNvPr>
                <p:cNvSpPr/>
                <p:nvPr/>
              </p:nvSpPr>
              <p:spPr>
                <a:xfrm>
                  <a:off x="5886925" y="2857309"/>
                  <a:ext cx="536352" cy="631317"/>
                </a:xfrm>
                <a:custGeom>
                  <a:avLst/>
                  <a:gdLst>
                    <a:gd name="connsiteX0" fmla="*/ 498824 w 536352"/>
                    <a:gd name="connsiteY0" fmla="*/ 0 h 631317"/>
                    <a:gd name="connsiteX1" fmla="*/ 536353 w 536352"/>
                    <a:gd name="connsiteY1" fmla="*/ 0 h 631317"/>
                    <a:gd name="connsiteX2" fmla="*/ 536353 w 536352"/>
                    <a:gd name="connsiteY2" fmla="*/ 631317 h 631317"/>
                    <a:gd name="connsiteX3" fmla="*/ 498824 w 536352"/>
                    <a:gd name="connsiteY3" fmla="*/ 631317 h 631317"/>
                    <a:gd name="connsiteX4" fmla="*/ 37529 w 536352"/>
                    <a:gd name="connsiteY4" fmla="*/ 631317 h 631317"/>
                    <a:gd name="connsiteX5" fmla="*/ 0 w 536352"/>
                    <a:gd name="connsiteY5" fmla="*/ 631317 h 631317"/>
                    <a:gd name="connsiteX6" fmla="*/ 0 w 536352"/>
                    <a:gd name="connsiteY6" fmla="*/ 0 h 631317"/>
                    <a:gd name="connsiteX7" fmla="*/ 37529 w 536352"/>
                    <a:gd name="connsiteY7" fmla="*/ 0 h 631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6352" h="631317">
                      <a:moveTo>
                        <a:pt x="498824" y="0"/>
                      </a:moveTo>
                      <a:cubicBezTo>
                        <a:pt x="519551" y="0"/>
                        <a:pt x="536353" y="0"/>
                        <a:pt x="536353" y="0"/>
                      </a:cubicBezTo>
                      <a:lnTo>
                        <a:pt x="536353" y="631317"/>
                      </a:lnTo>
                      <a:cubicBezTo>
                        <a:pt x="536353" y="631317"/>
                        <a:pt x="519551" y="631317"/>
                        <a:pt x="498824" y="631317"/>
                      </a:cubicBezTo>
                      <a:lnTo>
                        <a:pt x="37529" y="631317"/>
                      </a:lnTo>
                      <a:cubicBezTo>
                        <a:pt x="16802" y="631317"/>
                        <a:pt x="0" y="631317"/>
                        <a:pt x="0" y="631317"/>
                      </a:cubicBezTo>
                      <a:lnTo>
                        <a:pt x="0" y="0"/>
                      </a:lnTo>
                      <a:cubicBezTo>
                        <a:pt x="0" y="0"/>
                        <a:pt x="16802" y="0"/>
                        <a:pt x="37529" y="0"/>
                      </a:cubicBezTo>
                      <a:close/>
                    </a:path>
                  </a:pathLst>
                </a:custGeom>
                <a:solidFill>
                  <a:srgbClr val="FFFFFF"/>
                </a:solidFill>
                <a:ln w="9525" cap="flat">
                  <a:noFill/>
                  <a:prstDash val="solid"/>
                  <a:miter/>
                </a:ln>
              </p:spPr>
              <p:txBody>
                <a:bodyPr rtlCol="0" anchor="ctr"/>
                <a:lstStyle/>
                <a:p>
                  <a:endParaRPr lang="en-US"/>
                </a:p>
              </p:txBody>
            </p:sp>
            <p:sp>
              <p:nvSpPr>
                <p:cNvPr id="298" name="Freeform: Shape 297">
                  <a:extLst>
                    <a:ext uri="{FF2B5EF4-FFF2-40B4-BE49-F238E27FC236}">
                      <a16:creationId xmlns:a16="http://schemas.microsoft.com/office/drawing/2014/main" id="{F1E344F6-59E8-4112-9D61-3E2E5C1D5D44}"/>
                    </a:ext>
                  </a:extLst>
                </p:cNvPr>
                <p:cNvSpPr/>
                <p:nvPr/>
              </p:nvSpPr>
              <p:spPr>
                <a:xfrm>
                  <a:off x="5885433" y="2852573"/>
                  <a:ext cx="540893" cy="636086"/>
                </a:xfrm>
                <a:custGeom>
                  <a:avLst/>
                  <a:gdLst>
                    <a:gd name="connsiteX0" fmla="*/ 500198 w 540893"/>
                    <a:gd name="connsiteY0" fmla="*/ 636006 h 636086"/>
                    <a:gd name="connsiteX1" fmla="*/ 506009 w 540893"/>
                    <a:gd name="connsiteY1" fmla="*/ 635244 h 636086"/>
                    <a:gd name="connsiteX2" fmla="*/ 536203 w 540893"/>
                    <a:gd name="connsiteY2" fmla="*/ 606097 h 636086"/>
                    <a:gd name="connsiteX3" fmla="*/ 536870 w 540893"/>
                    <a:gd name="connsiteY3" fmla="*/ 588476 h 636086"/>
                    <a:gd name="connsiteX4" fmla="*/ 536870 w 540893"/>
                    <a:gd name="connsiteY4" fmla="*/ 568092 h 636086"/>
                    <a:gd name="connsiteX5" fmla="*/ 536108 w 540893"/>
                    <a:gd name="connsiteY5" fmla="*/ 324824 h 636086"/>
                    <a:gd name="connsiteX6" fmla="*/ 536108 w 540893"/>
                    <a:gd name="connsiteY6" fmla="*/ 156708 h 636086"/>
                    <a:gd name="connsiteX7" fmla="*/ 536108 w 540893"/>
                    <a:gd name="connsiteY7" fmla="*/ 63172 h 636086"/>
                    <a:gd name="connsiteX8" fmla="*/ 536108 w 540893"/>
                    <a:gd name="connsiteY8" fmla="*/ 39074 h 636086"/>
                    <a:gd name="connsiteX9" fmla="*/ 506580 w 540893"/>
                    <a:gd name="connsiteY9" fmla="*/ 7356 h 636086"/>
                    <a:gd name="connsiteX10" fmla="*/ 494293 w 540893"/>
                    <a:gd name="connsiteY10" fmla="*/ 6879 h 636086"/>
                    <a:gd name="connsiteX11" fmla="*/ 480863 w 540893"/>
                    <a:gd name="connsiteY11" fmla="*/ 6879 h 636086"/>
                    <a:gd name="connsiteX12" fmla="*/ 38998 w 540893"/>
                    <a:gd name="connsiteY12" fmla="*/ 6879 h 636086"/>
                    <a:gd name="connsiteX13" fmla="*/ 3946 w 540893"/>
                    <a:gd name="connsiteY13" fmla="*/ 41358 h 636086"/>
                    <a:gd name="connsiteX14" fmla="*/ 3946 w 540893"/>
                    <a:gd name="connsiteY14" fmla="*/ 41360 h 636086"/>
                    <a:gd name="connsiteX15" fmla="*/ 3946 w 540893"/>
                    <a:gd name="connsiteY15" fmla="*/ 98986 h 636086"/>
                    <a:gd name="connsiteX16" fmla="*/ 3946 w 540893"/>
                    <a:gd name="connsiteY16" fmla="*/ 211762 h 636086"/>
                    <a:gd name="connsiteX17" fmla="*/ 3946 w 540893"/>
                    <a:gd name="connsiteY17" fmla="*/ 424932 h 636086"/>
                    <a:gd name="connsiteX18" fmla="*/ 3946 w 540893"/>
                    <a:gd name="connsiteY18" fmla="*/ 524182 h 636086"/>
                    <a:gd name="connsiteX19" fmla="*/ 3946 w 540893"/>
                    <a:gd name="connsiteY19" fmla="*/ 571807 h 636086"/>
                    <a:gd name="connsiteX20" fmla="*/ 3946 w 540893"/>
                    <a:gd name="connsiteY20" fmla="*/ 595048 h 636086"/>
                    <a:gd name="connsiteX21" fmla="*/ 8708 w 540893"/>
                    <a:gd name="connsiteY21" fmla="*/ 616003 h 636086"/>
                    <a:gd name="connsiteX22" fmla="*/ 24044 w 540893"/>
                    <a:gd name="connsiteY22" fmla="*/ 630196 h 636086"/>
                    <a:gd name="connsiteX23" fmla="*/ 44618 w 540893"/>
                    <a:gd name="connsiteY23" fmla="*/ 633815 h 636086"/>
                    <a:gd name="connsiteX24" fmla="*/ 168443 w 540893"/>
                    <a:gd name="connsiteY24" fmla="*/ 633815 h 636086"/>
                    <a:gd name="connsiteX25" fmla="*/ 411806 w 540893"/>
                    <a:gd name="connsiteY25" fmla="*/ 634672 h 636086"/>
                    <a:gd name="connsiteX26" fmla="*/ 477910 w 540893"/>
                    <a:gd name="connsiteY26" fmla="*/ 634672 h 636086"/>
                    <a:gd name="connsiteX27" fmla="*/ 495150 w 540893"/>
                    <a:gd name="connsiteY27" fmla="*/ 634672 h 636086"/>
                    <a:gd name="connsiteX28" fmla="*/ 500961 w 540893"/>
                    <a:gd name="connsiteY28" fmla="*/ 634672 h 636086"/>
                    <a:gd name="connsiteX29" fmla="*/ 495150 w 540893"/>
                    <a:gd name="connsiteY29" fmla="*/ 634672 h 636086"/>
                    <a:gd name="connsiteX30" fmla="*/ 477910 w 540893"/>
                    <a:gd name="connsiteY30" fmla="*/ 634672 h 636086"/>
                    <a:gd name="connsiteX31" fmla="*/ 411806 w 540893"/>
                    <a:gd name="connsiteY31" fmla="*/ 635149 h 636086"/>
                    <a:gd name="connsiteX32" fmla="*/ 168443 w 540893"/>
                    <a:gd name="connsiteY32" fmla="*/ 635910 h 636086"/>
                    <a:gd name="connsiteX33" fmla="*/ 87861 w 540893"/>
                    <a:gd name="connsiteY33" fmla="*/ 635910 h 636086"/>
                    <a:gd name="connsiteX34" fmla="*/ 44904 w 540893"/>
                    <a:gd name="connsiteY34" fmla="*/ 635910 h 636086"/>
                    <a:gd name="connsiteX35" fmla="*/ 22520 w 540893"/>
                    <a:gd name="connsiteY35" fmla="*/ 632005 h 636086"/>
                    <a:gd name="connsiteX36" fmla="*/ 5470 w 540893"/>
                    <a:gd name="connsiteY36" fmla="*/ 616194 h 636086"/>
                    <a:gd name="connsiteX37" fmla="*/ 41 w 540893"/>
                    <a:gd name="connsiteY37" fmla="*/ 593143 h 636086"/>
                    <a:gd name="connsiteX38" fmla="*/ 41 w 540893"/>
                    <a:gd name="connsiteY38" fmla="*/ 569902 h 636086"/>
                    <a:gd name="connsiteX39" fmla="*/ 41 w 540893"/>
                    <a:gd name="connsiteY39" fmla="*/ 522277 h 636086"/>
                    <a:gd name="connsiteX40" fmla="*/ 41 w 540893"/>
                    <a:gd name="connsiteY40" fmla="*/ 423027 h 636086"/>
                    <a:gd name="connsiteX41" fmla="*/ 41 w 540893"/>
                    <a:gd name="connsiteY41" fmla="*/ 209857 h 636086"/>
                    <a:gd name="connsiteX42" fmla="*/ 41 w 540893"/>
                    <a:gd name="connsiteY42" fmla="*/ 97081 h 636086"/>
                    <a:gd name="connsiteX43" fmla="*/ 41 w 540893"/>
                    <a:gd name="connsiteY43" fmla="*/ 39455 h 636086"/>
                    <a:gd name="connsiteX44" fmla="*/ 40046 w 540893"/>
                    <a:gd name="connsiteY44" fmla="*/ 21 h 636086"/>
                    <a:gd name="connsiteX45" fmla="*/ 481911 w 540893"/>
                    <a:gd name="connsiteY45" fmla="*/ 21 h 636086"/>
                    <a:gd name="connsiteX46" fmla="*/ 494579 w 540893"/>
                    <a:gd name="connsiteY46" fmla="*/ 21 h 636086"/>
                    <a:gd name="connsiteX47" fmla="*/ 507533 w 540893"/>
                    <a:gd name="connsiteY47" fmla="*/ 593 h 636086"/>
                    <a:gd name="connsiteX48" fmla="*/ 530488 w 540893"/>
                    <a:gd name="connsiteY48" fmla="*/ 12785 h 636086"/>
                    <a:gd name="connsiteX49" fmla="*/ 540870 w 540893"/>
                    <a:gd name="connsiteY49" fmla="*/ 36312 h 636086"/>
                    <a:gd name="connsiteX50" fmla="*/ 540870 w 540893"/>
                    <a:gd name="connsiteY50" fmla="*/ 60791 h 636086"/>
                    <a:gd name="connsiteX51" fmla="*/ 540870 w 540893"/>
                    <a:gd name="connsiteY51" fmla="*/ 154327 h 636086"/>
                    <a:gd name="connsiteX52" fmla="*/ 540870 w 540893"/>
                    <a:gd name="connsiteY52" fmla="*/ 322443 h 636086"/>
                    <a:gd name="connsiteX53" fmla="*/ 540013 w 540893"/>
                    <a:gd name="connsiteY53" fmla="*/ 565711 h 636086"/>
                    <a:gd name="connsiteX54" fmla="*/ 540013 w 540893"/>
                    <a:gd name="connsiteY54" fmla="*/ 586095 h 636086"/>
                    <a:gd name="connsiteX55" fmla="*/ 539060 w 540893"/>
                    <a:gd name="connsiteY55" fmla="*/ 604002 h 636086"/>
                    <a:gd name="connsiteX56" fmla="*/ 507533 w 540893"/>
                    <a:gd name="connsiteY56" fmla="*/ 633339 h 636086"/>
                    <a:gd name="connsiteX57" fmla="*/ 500198 w 540893"/>
                    <a:gd name="connsiteY57" fmla="*/ 636006 h 636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540893" h="636086">
                      <a:moveTo>
                        <a:pt x="500198" y="636006"/>
                      </a:moveTo>
                      <a:cubicBezTo>
                        <a:pt x="500198" y="636006"/>
                        <a:pt x="502199" y="636006"/>
                        <a:pt x="506009" y="635244"/>
                      </a:cubicBezTo>
                      <a:cubicBezTo>
                        <a:pt x="521111" y="632664"/>
                        <a:pt x="533092" y="621098"/>
                        <a:pt x="536203" y="606097"/>
                      </a:cubicBezTo>
                      <a:cubicBezTo>
                        <a:pt x="536970" y="600257"/>
                        <a:pt x="537193" y="594358"/>
                        <a:pt x="536870" y="588476"/>
                      </a:cubicBezTo>
                      <a:cubicBezTo>
                        <a:pt x="536870" y="582094"/>
                        <a:pt x="536870" y="575332"/>
                        <a:pt x="536870" y="568092"/>
                      </a:cubicBezTo>
                      <a:cubicBezTo>
                        <a:pt x="536870" y="510466"/>
                        <a:pt x="536870" y="427408"/>
                        <a:pt x="536108" y="324824"/>
                      </a:cubicBezTo>
                      <a:cubicBezTo>
                        <a:pt x="536108" y="273389"/>
                        <a:pt x="536108" y="217191"/>
                        <a:pt x="536108" y="156708"/>
                      </a:cubicBezTo>
                      <a:cubicBezTo>
                        <a:pt x="536108" y="126514"/>
                        <a:pt x="536108" y="95271"/>
                        <a:pt x="536108" y="63172"/>
                      </a:cubicBezTo>
                      <a:cubicBezTo>
                        <a:pt x="536108" y="55171"/>
                        <a:pt x="536108" y="46789"/>
                        <a:pt x="536108" y="39074"/>
                      </a:cubicBezTo>
                      <a:cubicBezTo>
                        <a:pt x="534696" y="22984"/>
                        <a:pt x="522528" y="9913"/>
                        <a:pt x="506580" y="7356"/>
                      </a:cubicBezTo>
                      <a:cubicBezTo>
                        <a:pt x="502501" y="6903"/>
                        <a:pt x="498395" y="6744"/>
                        <a:pt x="494293" y="6879"/>
                      </a:cubicBezTo>
                      <a:lnTo>
                        <a:pt x="480863" y="6879"/>
                      </a:lnTo>
                      <a:lnTo>
                        <a:pt x="38998" y="6879"/>
                      </a:lnTo>
                      <a:cubicBezTo>
                        <a:pt x="19798" y="6721"/>
                        <a:pt x="4105" y="22157"/>
                        <a:pt x="3946" y="41358"/>
                      </a:cubicBezTo>
                      <a:cubicBezTo>
                        <a:pt x="3946" y="41358"/>
                        <a:pt x="3946" y="41359"/>
                        <a:pt x="3946" y="41360"/>
                      </a:cubicBezTo>
                      <a:cubicBezTo>
                        <a:pt x="3946" y="60410"/>
                        <a:pt x="3946" y="79619"/>
                        <a:pt x="3946" y="98986"/>
                      </a:cubicBezTo>
                      <a:lnTo>
                        <a:pt x="3946" y="211762"/>
                      </a:lnTo>
                      <a:cubicBezTo>
                        <a:pt x="3946" y="285676"/>
                        <a:pt x="3946" y="357019"/>
                        <a:pt x="3946" y="424932"/>
                      </a:cubicBezTo>
                      <a:cubicBezTo>
                        <a:pt x="3946" y="458904"/>
                        <a:pt x="3946" y="491988"/>
                        <a:pt x="3946" y="524182"/>
                      </a:cubicBezTo>
                      <a:lnTo>
                        <a:pt x="3946" y="571807"/>
                      </a:lnTo>
                      <a:cubicBezTo>
                        <a:pt x="3946" y="579618"/>
                        <a:pt x="3946" y="587428"/>
                        <a:pt x="3946" y="595048"/>
                      </a:cubicBezTo>
                      <a:cubicBezTo>
                        <a:pt x="3490" y="602346"/>
                        <a:pt x="5143" y="609620"/>
                        <a:pt x="8708" y="616003"/>
                      </a:cubicBezTo>
                      <a:cubicBezTo>
                        <a:pt x="12229" y="622207"/>
                        <a:pt x="17587" y="627165"/>
                        <a:pt x="24044" y="630196"/>
                      </a:cubicBezTo>
                      <a:cubicBezTo>
                        <a:pt x="30469" y="633173"/>
                        <a:pt x="37561" y="634420"/>
                        <a:pt x="44618" y="633815"/>
                      </a:cubicBezTo>
                      <a:lnTo>
                        <a:pt x="168443" y="633815"/>
                      </a:lnTo>
                      <a:lnTo>
                        <a:pt x="411806" y="634672"/>
                      </a:lnTo>
                      <a:lnTo>
                        <a:pt x="477910" y="634672"/>
                      </a:lnTo>
                      <a:lnTo>
                        <a:pt x="495150" y="634672"/>
                      </a:lnTo>
                      <a:cubicBezTo>
                        <a:pt x="499056" y="634672"/>
                        <a:pt x="500961" y="634672"/>
                        <a:pt x="500961" y="634672"/>
                      </a:cubicBezTo>
                      <a:lnTo>
                        <a:pt x="495150" y="634672"/>
                      </a:lnTo>
                      <a:lnTo>
                        <a:pt x="477910" y="634672"/>
                      </a:lnTo>
                      <a:lnTo>
                        <a:pt x="411806" y="635149"/>
                      </a:lnTo>
                      <a:lnTo>
                        <a:pt x="168443" y="635910"/>
                      </a:lnTo>
                      <a:lnTo>
                        <a:pt x="87861" y="635910"/>
                      </a:lnTo>
                      <a:lnTo>
                        <a:pt x="44904" y="635910"/>
                      </a:lnTo>
                      <a:cubicBezTo>
                        <a:pt x="37234" y="636484"/>
                        <a:pt x="29542" y="635142"/>
                        <a:pt x="22520" y="632005"/>
                      </a:cubicBezTo>
                      <a:cubicBezTo>
                        <a:pt x="15380" y="628563"/>
                        <a:pt x="9439" y="623054"/>
                        <a:pt x="5470" y="616194"/>
                      </a:cubicBezTo>
                      <a:cubicBezTo>
                        <a:pt x="1482" y="609192"/>
                        <a:pt x="-403" y="601189"/>
                        <a:pt x="41" y="593143"/>
                      </a:cubicBezTo>
                      <a:lnTo>
                        <a:pt x="41" y="569902"/>
                      </a:lnTo>
                      <a:cubicBezTo>
                        <a:pt x="41" y="554377"/>
                        <a:pt x="41" y="538470"/>
                        <a:pt x="41" y="522277"/>
                      </a:cubicBezTo>
                      <a:cubicBezTo>
                        <a:pt x="41" y="490083"/>
                        <a:pt x="41" y="456999"/>
                        <a:pt x="41" y="423027"/>
                      </a:cubicBezTo>
                      <a:cubicBezTo>
                        <a:pt x="41" y="355114"/>
                        <a:pt x="41" y="283771"/>
                        <a:pt x="41" y="209857"/>
                      </a:cubicBezTo>
                      <a:cubicBezTo>
                        <a:pt x="41" y="172900"/>
                        <a:pt x="41" y="135308"/>
                        <a:pt x="41" y="97081"/>
                      </a:cubicBezTo>
                      <a:cubicBezTo>
                        <a:pt x="41" y="78031"/>
                        <a:pt x="41" y="58981"/>
                        <a:pt x="41" y="39455"/>
                      </a:cubicBezTo>
                      <a:cubicBezTo>
                        <a:pt x="250" y="17540"/>
                        <a:pt x="18131" y="-84"/>
                        <a:pt x="40046" y="21"/>
                      </a:cubicBezTo>
                      <a:lnTo>
                        <a:pt x="481911" y="21"/>
                      </a:lnTo>
                      <a:lnTo>
                        <a:pt x="494579" y="21"/>
                      </a:lnTo>
                      <a:cubicBezTo>
                        <a:pt x="498905" y="-163"/>
                        <a:pt x="503239" y="29"/>
                        <a:pt x="507533" y="593"/>
                      </a:cubicBezTo>
                      <a:cubicBezTo>
                        <a:pt x="516350" y="1924"/>
                        <a:pt x="524448" y="6225"/>
                        <a:pt x="530488" y="12785"/>
                      </a:cubicBezTo>
                      <a:cubicBezTo>
                        <a:pt x="536414" y="19290"/>
                        <a:pt x="540059" y="27549"/>
                        <a:pt x="540870" y="36312"/>
                      </a:cubicBezTo>
                      <a:cubicBezTo>
                        <a:pt x="540870" y="44789"/>
                        <a:pt x="540870" y="52599"/>
                        <a:pt x="540870" y="60791"/>
                      </a:cubicBezTo>
                      <a:cubicBezTo>
                        <a:pt x="540870" y="92890"/>
                        <a:pt x="540870" y="124132"/>
                        <a:pt x="540870" y="154327"/>
                      </a:cubicBezTo>
                      <a:cubicBezTo>
                        <a:pt x="540870" y="214810"/>
                        <a:pt x="540870" y="271008"/>
                        <a:pt x="540870" y="322443"/>
                      </a:cubicBezTo>
                      <a:cubicBezTo>
                        <a:pt x="540870" y="425027"/>
                        <a:pt x="540204" y="508085"/>
                        <a:pt x="540013" y="565711"/>
                      </a:cubicBezTo>
                      <a:cubicBezTo>
                        <a:pt x="540013" y="572950"/>
                        <a:pt x="540013" y="579713"/>
                        <a:pt x="540013" y="586095"/>
                      </a:cubicBezTo>
                      <a:cubicBezTo>
                        <a:pt x="540287" y="592080"/>
                        <a:pt x="539968" y="598079"/>
                        <a:pt x="539060" y="604002"/>
                      </a:cubicBezTo>
                      <a:cubicBezTo>
                        <a:pt x="535844" y="619482"/>
                        <a:pt x="523204" y="631244"/>
                        <a:pt x="507533" y="633339"/>
                      </a:cubicBezTo>
                      <a:cubicBezTo>
                        <a:pt x="505256" y="634636"/>
                        <a:pt x="502777" y="635538"/>
                        <a:pt x="500198" y="636006"/>
                      </a:cubicBezTo>
                      <a:close/>
                    </a:path>
                  </a:pathLst>
                </a:custGeom>
                <a:solidFill>
                  <a:srgbClr val="263238"/>
                </a:solidFill>
                <a:ln w="9525" cap="flat">
                  <a:noFill/>
                  <a:prstDash val="solid"/>
                  <a:miter/>
                </a:ln>
              </p:spPr>
              <p:txBody>
                <a:bodyPr rtlCol="0" anchor="ctr"/>
                <a:lstStyle/>
                <a:p>
                  <a:endParaRPr lang="en-US"/>
                </a:p>
              </p:txBody>
            </p:sp>
            <p:sp>
              <p:nvSpPr>
                <p:cNvPr id="299" name="Freeform: Shape 298">
                  <a:extLst>
                    <a:ext uri="{FF2B5EF4-FFF2-40B4-BE49-F238E27FC236}">
                      <a16:creationId xmlns:a16="http://schemas.microsoft.com/office/drawing/2014/main" id="{4C67D1A5-FDD1-4510-A8DE-8DA36D6F414E}"/>
                    </a:ext>
                  </a:extLst>
                </p:cNvPr>
                <p:cNvSpPr/>
                <p:nvPr/>
              </p:nvSpPr>
              <p:spPr>
                <a:xfrm>
                  <a:off x="6009988" y="2983801"/>
                  <a:ext cx="300894" cy="380904"/>
                </a:xfrm>
                <a:custGeom>
                  <a:avLst/>
                  <a:gdLst>
                    <a:gd name="connsiteX0" fmla="*/ 287083 w 300894"/>
                    <a:gd name="connsiteY0" fmla="*/ 0 h 380904"/>
                    <a:gd name="connsiteX1" fmla="*/ 300895 w 300894"/>
                    <a:gd name="connsiteY1" fmla="*/ 0 h 380904"/>
                    <a:gd name="connsiteX2" fmla="*/ 300895 w 300894"/>
                    <a:gd name="connsiteY2" fmla="*/ 380905 h 380904"/>
                    <a:gd name="connsiteX3" fmla="*/ 287083 w 300894"/>
                    <a:gd name="connsiteY3" fmla="*/ 380905 h 380904"/>
                    <a:gd name="connsiteX4" fmla="*/ 13811 w 300894"/>
                    <a:gd name="connsiteY4" fmla="*/ 380905 h 380904"/>
                    <a:gd name="connsiteX5" fmla="*/ 0 w 300894"/>
                    <a:gd name="connsiteY5" fmla="*/ 380905 h 380904"/>
                    <a:gd name="connsiteX6" fmla="*/ 0 w 300894"/>
                    <a:gd name="connsiteY6" fmla="*/ 0 h 380904"/>
                    <a:gd name="connsiteX7" fmla="*/ 13811 w 300894"/>
                    <a:gd name="connsiteY7" fmla="*/ 0 h 380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0894" h="380904">
                      <a:moveTo>
                        <a:pt x="287083" y="0"/>
                      </a:moveTo>
                      <a:cubicBezTo>
                        <a:pt x="294711" y="0"/>
                        <a:pt x="300895" y="0"/>
                        <a:pt x="300895" y="0"/>
                      </a:cubicBezTo>
                      <a:lnTo>
                        <a:pt x="300895" y="380905"/>
                      </a:lnTo>
                      <a:cubicBezTo>
                        <a:pt x="300895" y="380905"/>
                        <a:pt x="294711" y="380905"/>
                        <a:pt x="287083" y="380905"/>
                      </a:cubicBezTo>
                      <a:lnTo>
                        <a:pt x="13811" y="380905"/>
                      </a:lnTo>
                      <a:cubicBezTo>
                        <a:pt x="6183" y="380905"/>
                        <a:pt x="0" y="380905"/>
                        <a:pt x="0" y="380905"/>
                      </a:cubicBezTo>
                      <a:lnTo>
                        <a:pt x="0" y="0"/>
                      </a:lnTo>
                      <a:cubicBezTo>
                        <a:pt x="0" y="0"/>
                        <a:pt x="6183" y="0"/>
                        <a:pt x="13811" y="0"/>
                      </a:cubicBezTo>
                      <a:close/>
                    </a:path>
                  </a:pathLst>
                </a:custGeom>
                <a:solidFill>
                  <a:schemeClr val="accent3"/>
                </a:solidFill>
                <a:ln w="9525" cap="flat">
                  <a:noFill/>
                  <a:prstDash val="solid"/>
                  <a:miter/>
                </a:ln>
              </p:spPr>
              <p:txBody>
                <a:bodyPr rtlCol="0" anchor="ctr"/>
                <a:lstStyle/>
                <a:p>
                  <a:endParaRPr lang="en-US"/>
                </a:p>
              </p:txBody>
            </p:sp>
            <p:sp>
              <p:nvSpPr>
                <p:cNvPr id="300" name="Freeform: Shape 299">
                  <a:extLst>
                    <a:ext uri="{FF2B5EF4-FFF2-40B4-BE49-F238E27FC236}">
                      <a16:creationId xmlns:a16="http://schemas.microsoft.com/office/drawing/2014/main" id="{D79FCCCF-D133-4952-ADBC-322EE0ACDF44}"/>
                    </a:ext>
                  </a:extLst>
                </p:cNvPr>
                <p:cNvSpPr/>
                <p:nvPr/>
              </p:nvSpPr>
              <p:spPr>
                <a:xfrm>
                  <a:off x="5987890" y="3057143"/>
                  <a:ext cx="45720" cy="110775"/>
                </a:xfrm>
                <a:custGeom>
                  <a:avLst/>
                  <a:gdLst>
                    <a:gd name="connsiteX0" fmla="*/ 27527 w 45720"/>
                    <a:gd name="connsiteY0" fmla="*/ 0 h 110775"/>
                    <a:gd name="connsiteX1" fmla="*/ 45720 w 45720"/>
                    <a:gd name="connsiteY1" fmla="*/ 0 h 110775"/>
                    <a:gd name="connsiteX2" fmla="*/ 45720 w 45720"/>
                    <a:gd name="connsiteY2" fmla="*/ 110776 h 110775"/>
                    <a:gd name="connsiteX3" fmla="*/ 27527 w 45720"/>
                    <a:gd name="connsiteY3" fmla="*/ 110776 h 110775"/>
                    <a:gd name="connsiteX4" fmla="*/ 18193 w 45720"/>
                    <a:gd name="connsiteY4" fmla="*/ 110776 h 110775"/>
                    <a:gd name="connsiteX5" fmla="*/ 0 w 45720"/>
                    <a:gd name="connsiteY5" fmla="*/ 110776 h 110775"/>
                    <a:gd name="connsiteX6" fmla="*/ 0 w 45720"/>
                    <a:gd name="connsiteY6" fmla="*/ 0 h 110775"/>
                    <a:gd name="connsiteX7" fmla="*/ 18193 w 45720"/>
                    <a:gd name="connsiteY7" fmla="*/ 0 h 110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720" h="110775">
                      <a:moveTo>
                        <a:pt x="27527" y="0"/>
                      </a:moveTo>
                      <a:cubicBezTo>
                        <a:pt x="37575" y="0"/>
                        <a:pt x="45720" y="0"/>
                        <a:pt x="45720" y="0"/>
                      </a:cubicBezTo>
                      <a:lnTo>
                        <a:pt x="45720" y="110776"/>
                      </a:lnTo>
                      <a:cubicBezTo>
                        <a:pt x="45720" y="110776"/>
                        <a:pt x="37575" y="110776"/>
                        <a:pt x="27527" y="110776"/>
                      </a:cubicBezTo>
                      <a:lnTo>
                        <a:pt x="18193" y="110776"/>
                      </a:lnTo>
                      <a:cubicBezTo>
                        <a:pt x="8145" y="110776"/>
                        <a:pt x="0" y="110776"/>
                        <a:pt x="0" y="110776"/>
                      </a:cubicBezTo>
                      <a:lnTo>
                        <a:pt x="0" y="0"/>
                      </a:lnTo>
                      <a:cubicBezTo>
                        <a:pt x="0" y="0"/>
                        <a:pt x="8145" y="0"/>
                        <a:pt x="18193" y="0"/>
                      </a:cubicBezTo>
                      <a:close/>
                    </a:path>
                  </a:pathLst>
                </a:custGeom>
                <a:solidFill>
                  <a:schemeClr val="accent3"/>
                </a:solidFill>
                <a:ln w="9525" cap="flat">
                  <a:noFill/>
                  <a:prstDash val="solid"/>
                  <a:miter/>
                </a:ln>
              </p:spPr>
              <p:txBody>
                <a:bodyPr rtlCol="0" anchor="ctr"/>
                <a:lstStyle/>
                <a:p>
                  <a:endParaRPr lang="en-US"/>
                </a:p>
              </p:txBody>
            </p:sp>
            <p:sp>
              <p:nvSpPr>
                <p:cNvPr id="301" name="Freeform: Shape 300">
                  <a:extLst>
                    <a:ext uri="{FF2B5EF4-FFF2-40B4-BE49-F238E27FC236}">
                      <a16:creationId xmlns:a16="http://schemas.microsoft.com/office/drawing/2014/main" id="{A91A21E8-9779-4012-AEAC-28670FDFFBC7}"/>
                    </a:ext>
                  </a:extLst>
                </p:cNvPr>
                <p:cNvSpPr/>
                <p:nvPr/>
              </p:nvSpPr>
              <p:spPr>
                <a:xfrm>
                  <a:off x="6288785" y="3057143"/>
                  <a:ext cx="45720" cy="110775"/>
                </a:xfrm>
                <a:custGeom>
                  <a:avLst/>
                  <a:gdLst>
                    <a:gd name="connsiteX0" fmla="*/ 27527 w 45720"/>
                    <a:gd name="connsiteY0" fmla="*/ 0 h 110775"/>
                    <a:gd name="connsiteX1" fmla="*/ 45720 w 45720"/>
                    <a:gd name="connsiteY1" fmla="*/ 0 h 110775"/>
                    <a:gd name="connsiteX2" fmla="*/ 45720 w 45720"/>
                    <a:gd name="connsiteY2" fmla="*/ 110776 h 110775"/>
                    <a:gd name="connsiteX3" fmla="*/ 27527 w 45720"/>
                    <a:gd name="connsiteY3" fmla="*/ 110776 h 110775"/>
                    <a:gd name="connsiteX4" fmla="*/ 18193 w 45720"/>
                    <a:gd name="connsiteY4" fmla="*/ 110776 h 110775"/>
                    <a:gd name="connsiteX5" fmla="*/ 0 w 45720"/>
                    <a:gd name="connsiteY5" fmla="*/ 110776 h 110775"/>
                    <a:gd name="connsiteX6" fmla="*/ 0 w 45720"/>
                    <a:gd name="connsiteY6" fmla="*/ 0 h 110775"/>
                    <a:gd name="connsiteX7" fmla="*/ 18193 w 45720"/>
                    <a:gd name="connsiteY7" fmla="*/ 0 h 110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720" h="110775">
                      <a:moveTo>
                        <a:pt x="27527" y="0"/>
                      </a:moveTo>
                      <a:cubicBezTo>
                        <a:pt x="37575" y="0"/>
                        <a:pt x="45720" y="0"/>
                        <a:pt x="45720" y="0"/>
                      </a:cubicBezTo>
                      <a:lnTo>
                        <a:pt x="45720" y="110776"/>
                      </a:lnTo>
                      <a:cubicBezTo>
                        <a:pt x="45720" y="110776"/>
                        <a:pt x="37575" y="110776"/>
                        <a:pt x="27527" y="110776"/>
                      </a:cubicBezTo>
                      <a:lnTo>
                        <a:pt x="18193" y="110776"/>
                      </a:lnTo>
                      <a:cubicBezTo>
                        <a:pt x="8145" y="110776"/>
                        <a:pt x="0" y="110776"/>
                        <a:pt x="0" y="110776"/>
                      </a:cubicBezTo>
                      <a:lnTo>
                        <a:pt x="0" y="0"/>
                      </a:lnTo>
                      <a:cubicBezTo>
                        <a:pt x="0" y="0"/>
                        <a:pt x="8145" y="0"/>
                        <a:pt x="18193" y="0"/>
                      </a:cubicBezTo>
                      <a:close/>
                    </a:path>
                  </a:pathLst>
                </a:custGeom>
                <a:solidFill>
                  <a:schemeClr val="accent3"/>
                </a:solidFill>
                <a:ln w="9525" cap="flat">
                  <a:noFill/>
                  <a:prstDash val="solid"/>
                  <a:miter/>
                </a:ln>
              </p:spPr>
              <p:txBody>
                <a:bodyPr rtlCol="0" anchor="ctr"/>
                <a:lstStyle/>
                <a:p>
                  <a:endParaRPr lang="en-US"/>
                </a:p>
              </p:txBody>
            </p:sp>
            <p:sp>
              <p:nvSpPr>
                <p:cNvPr id="302" name="Freeform: Shape 301">
                  <a:extLst>
                    <a:ext uri="{FF2B5EF4-FFF2-40B4-BE49-F238E27FC236}">
                      <a16:creationId xmlns:a16="http://schemas.microsoft.com/office/drawing/2014/main" id="{8DBA6A4C-BB89-48D6-A5AA-03E74E908C08}"/>
                    </a:ext>
                  </a:extLst>
                </p:cNvPr>
                <p:cNvSpPr/>
                <p:nvPr/>
              </p:nvSpPr>
              <p:spPr>
                <a:xfrm>
                  <a:off x="6045707" y="3057143"/>
                  <a:ext cx="229457" cy="143541"/>
                </a:xfrm>
                <a:custGeom>
                  <a:avLst/>
                  <a:gdLst>
                    <a:gd name="connsiteX0" fmla="*/ 0 w 229457"/>
                    <a:gd name="connsiteY0" fmla="*/ 0 h 143541"/>
                    <a:gd name="connsiteX1" fmla="*/ 229457 w 229457"/>
                    <a:gd name="connsiteY1" fmla="*/ 0 h 143541"/>
                    <a:gd name="connsiteX2" fmla="*/ 229457 w 229457"/>
                    <a:gd name="connsiteY2" fmla="*/ 143542 h 143541"/>
                    <a:gd name="connsiteX3" fmla="*/ 0 w 229457"/>
                    <a:gd name="connsiteY3" fmla="*/ 143542 h 143541"/>
                  </a:gdLst>
                  <a:ahLst/>
                  <a:cxnLst>
                    <a:cxn ang="0">
                      <a:pos x="connsiteX0" y="connsiteY0"/>
                    </a:cxn>
                    <a:cxn ang="0">
                      <a:pos x="connsiteX1" y="connsiteY1"/>
                    </a:cxn>
                    <a:cxn ang="0">
                      <a:pos x="connsiteX2" y="connsiteY2"/>
                    </a:cxn>
                    <a:cxn ang="0">
                      <a:pos x="connsiteX3" y="connsiteY3"/>
                    </a:cxn>
                  </a:cxnLst>
                  <a:rect l="l" t="t" r="r" b="b"/>
                  <a:pathLst>
                    <a:path w="229457" h="143541">
                      <a:moveTo>
                        <a:pt x="0" y="0"/>
                      </a:moveTo>
                      <a:lnTo>
                        <a:pt x="229457" y="0"/>
                      </a:lnTo>
                      <a:lnTo>
                        <a:pt x="229457" y="143542"/>
                      </a:lnTo>
                      <a:lnTo>
                        <a:pt x="0" y="143542"/>
                      </a:lnTo>
                      <a:close/>
                    </a:path>
                  </a:pathLst>
                </a:custGeom>
                <a:solidFill>
                  <a:srgbClr val="FFFFFF"/>
                </a:solidFill>
                <a:ln w="9525" cap="flat">
                  <a:noFill/>
                  <a:prstDash val="solid"/>
                  <a:miter/>
                </a:ln>
              </p:spPr>
              <p:txBody>
                <a:bodyPr rtlCol="0" anchor="ctr"/>
                <a:lstStyle/>
                <a:p>
                  <a:endParaRPr lang="en-US"/>
                </a:p>
              </p:txBody>
            </p:sp>
            <p:sp>
              <p:nvSpPr>
                <p:cNvPr id="303" name="Freeform: Shape 302">
                  <a:extLst>
                    <a:ext uri="{FF2B5EF4-FFF2-40B4-BE49-F238E27FC236}">
                      <a16:creationId xmlns:a16="http://schemas.microsoft.com/office/drawing/2014/main" id="{0B687C21-04F2-43A0-924E-8E4A944E0052}"/>
                    </a:ext>
                  </a:extLst>
                </p:cNvPr>
                <p:cNvSpPr/>
                <p:nvPr/>
              </p:nvSpPr>
              <p:spPr>
                <a:xfrm>
                  <a:off x="6215062" y="3232403"/>
                  <a:ext cx="60007" cy="60007"/>
                </a:xfrm>
                <a:custGeom>
                  <a:avLst/>
                  <a:gdLst>
                    <a:gd name="connsiteX0" fmla="*/ 60007 w 60007"/>
                    <a:gd name="connsiteY0" fmla="*/ 30004 h 60007"/>
                    <a:gd name="connsiteX1" fmla="*/ 30004 w 60007"/>
                    <a:gd name="connsiteY1" fmla="*/ 60007 h 60007"/>
                    <a:gd name="connsiteX2" fmla="*/ 0 w 60007"/>
                    <a:gd name="connsiteY2" fmla="*/ 30004 h 60007"/>
                    <a:gd name="connsiteX3" fmla="*/ 30004 w 60007"/>
                    <a:gd name="connsiteY3" fmla="*/ 0 h 60007"/>
                    <a:gd name="connsiteX4" fmla="*/ 60007 w 60007"/>
                    <a:gd name="connsiteY4" fmla="*/ 30004 h 600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007" h="60007">
                      <a:moveTo>
                        <a:pt x="60007" y="30004"/>
                      </a:moveTo>
                      <a:cubicBezTo>
                        <a:pt x="60007" y="46574"/>
                        <a:pt x="46574" y="60007"/>
                        <a:pt x="30004" y="60007"/>
                      </a:cubicBezTo>
                      <a:cubicBezTo>
                        <a:pt x="13433" y="60007"/>
                        <a:pt x="0" y="46574"/>
                        <a:pt x="0" y="30004"/>
                      </a:cubicBezTo>
                      <a:cubicBezTo>
                        <a:pt x="0" y="13433"/>
                        <a:pt x="13433" y="0"/>
                        <a:pt x="30004" y="0"/>
                      </a:cubicBezTo>
                      <a:cubicBezTo>
                        <a:pt x="46574" y="0"/>
                        <a:pt x="60007" y="13433"/>
                        <a:pt x="60007" y="30004"/>
                      </a:cubicBezTo>
                      <a:close/>
                    </a:path>
                  </a:pathLst>
                </a:custGeom>
                <a:solidFill>
                  <a:srgbClr val="FFFFFF"/>
                </a:solidFill>
                <a:ln w="9525" cap="flat">
                  <a:noFill/>
                  <a:prstDash val="solid"/>
                  <a:miter/>
                </a:ln>
              </p:spPr>
              <p:txBody>
                <a:bodyPr rtlCol="0" anchor="ctr"/>
                <a:lstStyle/>
                <a:p>
                  <a:endParaRPr lang="en-US"/>
                </a:p>
              </p:txBody>
            </p:sp>
            <p:sp>
              <p:nvSpPr>
                <p:cNvPr id="304" name="Freeform: Shape 303">
                  <a:extLst>
                    <a:ext uri="{FF2B5EF4-FFF2-40B4-BE49-F238E27FC236}">
                      <a16:creationId xmlns:a16="http://schemas.microsoft.com/office/drawing/2014/main" id="{57D8E29F-25E8-47EC-976A-A43E39C3DD62}"/>
                    </a:ext>
                  </a:extLst>
                </p:cNvPr>
                <p:cNvSpPr/>
                <p:nvPr/>
              </p:nvSpPr>
              <p:spPr>
                <a:xfrm>
                  <a:off x="6047136" y="3232403"/>
                  <a:ext cx="60007" cy="60007"/>
                </a:xfrm>
                <a:custGeom>
                  <a:avLst/>
                  <a:gdLst>
                    <a:gd name="connsiteX0" fmla="*/ 60008 w 60007"/>
                    <a:gd name="connsiteY0" fmla="*/ 30004 h 60007"/>
                    <a:gd name="connsiteX1" fmla="*/ 30004 w 60007"/>
                    <a:gd name="connsiteY1" fmla="*/ 60007 h 60007"/>
                    <a:gd name="connsiteX2" fmla="*/ 0 w 60007"/>
                    <a:gd name="connsiteY2" fmla="*/ 30004 h 60007"/>
                    <a:gd name="connsiteX3" fmla="*/ 30004 w 60007"/>
                    <a:gd name="connsiteY3" fmla="*/ 0 h 60007"/>
                    <a:gd name="connsiteX4" fmla="*/ 60008 w 60007"/>
                    <a:gd name="connsiteY4" fmla="*/ 30004 h 600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007" h="60007">
                      <a:moveTo>
                        <a:pt x="60008" y="30004"/>
                      </a:moveTo>
                      <a:cubicBezTo>
                        <a:pt x="60008" y="46574"/>
                        <a:pt x="46574" y="60007"/>
                        <a:pt x="30004" y="60007"/>
                      </a:cubicBezTo>
                      <a:cubicBezTo>
                        <a:pt x="13433" y="60007"/>
                        <a:pt x="0" y="46574"/>
                        <a:pt x="0" y="30004"/>
                      </a:cubicBezTo>
                      <a:cubicBezTo>
                        <a:pt x="0" y="13433"/>
                        <a:pt x="13433" y="0"/>
                        <a:pt x="30004" y="0"/>
                      </a:cubicBezTo>
                      <a:cubicBezTo>
                        <a:pt x="46574" y="0"/>
                        <a:pt x="60008" y="13433"/>
                        <a:pt x="60008" y="30004"/>
                      </a:cubicBezTo>
                      <a:close/>
                    </a:path>
                  </a:pathLst>
                </a:custGeom>
                <a:solidFill>
                  <a:srgbClr val="FFFFFF"/>
                </a:solidFill>
                <a:ln w="9525" cap="flat">
                  <a:noFill/>
                  <a:prstDash val="solid"/>
                  <a:miter/>
                </a:ln>
              </p:spPr>
              <p:txBody>
                <a:bodyPr rtlCol="0" anchor="ctr"/>
                <a:lstStyle/>
                <a:p>
                  <a:endParaRPr lang="en-US"/>
                </a:p>
              </p:txBody>
            </p:sp>
            <p:sp>
              <p:nvSpPr>
                <p:cNvPr id="305" name="Freeform: Shape 304">
                  <a:extLst>
                    <a:ext uri="{FF2B5EF4-FFF2-40B4-BE49-F238E27FC236}">
                      <a16:creationId xmlns:a16="http://schemas.microsoft.com/office/drawing/2014/main" id="{CC1232B4-E002-422F-99C5-55828901F0E6}"/>
                    </a:ext>
                  </a:extLst>
                </p:cNvPr>
                <p:cNvSpPr/>
                <p:nvPr/>
              </p:nvSpPr>
              <p:spPr>
                <a:xfrm>
                  <a:off x="6030562" y="3323653"/>
                  <a:ext cx="53625" cy="82772"/>
                </a:xfrm>
                <a:custGeom>
                  <a:avLst/>
                  <a:gdLst>
                    <a:gd name="connsiteX0" fmla="*/ 0 w 53625"/>
                    <a:gd name="connsiteY0" fmla="*/ 0 h 82772"/>
                    <a:gd name="connsiteX1" fmla="*/ 53626 w 53625"/>
                    <a:gd name="connsiteY1" fmla="*/ 0 h 82772"/>
                    <a:gd name="connsiteX2" fmla="*/ 53626 w 53625"/>
                    <a:gd name="connsiteY2" fmla="*/ 0 h 82772"/>
                    <a:gd name="connsiteX3" fmla="*/ 53626 w 53625"/>
                    <a:gd name="connsiteY3" fmla="*/ 61436 h 82772"/>
                    <a:gd name="connsiteX4" fmla="*/ 32290 w 53625"/>
                    <a:gd name="connsiteY4" fmla="*/ 82772 h 82772"/>
                    <a:gd name="connsiteX5" fmla="*/ 21336 w 53625"/>
                    <a:gd name="connsiteY5" fmla="*/ 82772 h 82772"/>
                    <a:gd name="connsiteX6" fmla="*/ 0 w 53625"/>
                    <a:gd name="connsiteY6" fmla="*/ 61436 h 82772"/>
                    <a:gd name="connsiteX7" fmla="*/ 0 w 53625"/>
                    <a:gd name="connsiteY7" fmla="*/ 0 h 82772"/>
                    <a:gd name="connsiteX8" fmla="*/ 0 w 53625"/>
                    <a:gd name="connsiteY8" fmla="*/ 0 h 82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625" h="82772">
                      <a:moveTo>
                        <a:pt x="0" y="0"/>
                      </a:moveTo>
                      <a:lnTo>
                        <a:pt x="53626" y="0"/>
                      </a:lnTo>
                      <a:lnTo>
                        <a:pt x="53626" y="0"/>
                      </a:lnTo>
                      <a:lnTo>
                        <a:pt x="53626" y="61436"/>
                      </a:lnTo>
                      <a:cubicBezTo>
                        <a:pt x="53626" y="73220"/>
                        <a:pt x="44073" y="82772"/>
                        <a:pt x="32290" y="82772"/>
                      </a:cubicBezTo>
                      <a:lnTo>
                        <a:pt x="21336" y="82772"/>
                      </a:lnTo>
                      <a:cubicBezTo>
                        <a:pt x="9552" y="82772"/>
                        <a:pt x="0" y="73220"/>
                        <a:pt x="0" y="61436"/>
                      </a:cubicBezTo>
                      <a:lnTo>
                        <a:pt x="0" y="0"/>
                      </a:lnTo>
                      <a:lnTo>
                        <a:pt x="0" y="0"/>
                      </a:lnTo>
                      <a:close/>
                    </a:path>
                  </a:pathLst>
                </a:custGeom>
                <a:solidFill>
                  <a:schemeClr val="accent3"/>
                </a:solidFill>
                <a:ln w="9525" cap="flat">
                  <a:noFill/>
                  <a:prstDash val="solid"/>
                  <a:miter/>
                </a:ln>
              </p:spPr>
              <p:txBody>
                <a:bodyPr rtlCol="0" anchor="ctr"/>
                <a:lstStyle/>
                <a:p>
                  <a:endParaRPr lang="en-US"/>
                </a:p>
              </p:txBody>
            </p:sp>
            <p:sp>
              <p:nvSpPr>
                <p:cNvPr id="306" name="Freeform: Shape 305">
                  <a:extLst>
                    <a:ext uri="{FF2B5EF4-FFF2-40B4-BE49-F238E27FC236}">
                      <a16:creationId xmlns:a16="http://schemas.microsoft.com/office/drawing/2014/main" id="{7EBDE0FF-D69F-4324-9766-03566B0A62EF}"/>
                    </a:ext>
                  </a:extLst>
                </p:cNvPr>
                <p:cNvSpPr/>
                <p:nvPr/>
              </p:nvSpPr>
              <p:spPr>
                <a:xfrm>
                  <a:off x="6228682" y="3323653"/>
                  <a:ext cx="53625" cy="82772"/>
                </a:xfrm>
                <a:custGeom>
                  <a:avLst/>
                  <a:gdLst>
                    <a:gd name="connsiteX0" fmla="*/ 0 w 53625"/>
                    <a:gd name="connsiteY0" fmla="*/ 0 h 82772"/>
                    <a:gd name="connsiteX1" fmla="*/ 53626 w 53625"/>
                    <a:gd name="connsiteY1" fmla="*/ 0 h 82772"/>
                    <a:gd name="connsiteX2" fmla="*/ 53626 w 53625"/>
                    <a:gd name="connsiteY2" fmla="*/ 0 h 82772"/>
                    <a:gd name="connsiteX3" fmla="*/ 53626 w 53625"/>
                    <a:gd name="connsiteY3" fmla="*/ 61436 h 82772"/>
                    <a:gd name="connsiteX4" fmla="*/ 32290 w 53625"/>
                    <a:gd name="connsiteY4" fmla="*/ 82772 h 82772"/>
                    <a:gd name="connsiteX5" fmla="*/ 21336 w 53625"/>
                    <a:gd name="connsiteY5" fmla="*/ 82772 h 82772"/>
                    <a:gd name="connsiteX6" fmla="*/ 0 w 53625"/>
                    <a:gd name="connsiteY6" fmla="*/ 61436 h 82772"/>
                    <a:gd name="connsiteX7" fmla="*/ 0 w 53625"/>
                    <a:gd name="connsiteY7" fmla="*/ 0 h 82772"/>
                    <a:gd name="connsiteX8" fmla="*/ 0 w 53625"/>
                    <a:gd name="connsiteY8" fmla="*/ 0 h 82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625" h="82772">
                      <a:moveTo>
                        <a:pt x="0" y="0"/>
                      </a:moveTo>
                      <a:lnTo>
                        <a:pt x="53626" y="0"/>
                      </a:lnTo>
                      <a:lnTo>
                        <a:pt x="53626" y="0"/>
                      </a:lnTo>
                      <a:lnTo>
                        <a:pt x="53626" y="61436"/>
                      </a:lnTo>
                      <a:cubicBezTo>
                        <a:pt x="53626" y="73220"/>
                        <a:pt x="44073" y="82772"/>
                        <a:pt x="32290" y="82772"/>
                      </a:cubicBezTo>
                      <a:lnTo>
                        <a:pt x="21336" y="82772"/>
                      </a:lnTo>
                      <a:cubicBezTo>
                        <a:pt x="9553" y="82772"/>
                        <a:pt x="0" y="73220"/>
                        <a:pt x="0" y="61436"/>
                      </a:cubicBezTo>
                      <a:lnTo>
                        <a:pt x="0" y="0"/>
                      </a:lnTo>
                      <a:lnTo>
                        <a:pt x="0" y="0"/>
                      </a:lnTo>
                      <a:close/>
                    </a:path>
                  </a:pathLst>
                </a:custGeom>
                <a:solidFill>
                  <a:schemeClr val="accent3"/>
                </a:solidFill>
                <a:ln w="9525" cap="flat">
                  <a:noFill/>
                  <a:prstDash val="solid"/>
                  <a:miter/>
                </a:ln>
              </p:spPr>
              <p:txBody>
                <a:bodyPr rtlCol="0" anchor="ctr"/>
                <a:lstStyle/>
                <a:p>
                  <a:endParaRPr lang="en-US"/>
                </a:p>
              </p:txBody>
            </p:sp>
            <p:sp>
              <p:nvSpPr>
                <p:cNvPr id="307" name="Freeform: Shape 306">
                  <a:extLst>
                    <a:ext uri="{FF2B5EF4-FFF2-40B4-BE49-F238E27FC236}">
                      <a16:creationId xmlns:a16="http://schemas.microsoft.com/office/drawing/2014/main" id="{5DC26D9F-50CB-4814-B314-84E7D5C48B46}"/>
                    </a:ext>
                  </a:extLst>
                </p:cNvPr>
                <p:cNvSpPr/>
                <p:nvPr/>
              </p:nvSpPr>
              <p:spPr>
                <a:xfrm>
                  <a:off x="6102667" y="3015233"/>
                  <a:ext cx="115633" cy="12763"/>
                </a:xfrm>
                <a:custGeom>
                  <a:avLst/>
                  <a:gdLst>
                    <a:gd name="connsiteX0" fmla="*/ 0 w 115633"/>
                    <a:gd name="connsiteY0" fmla="*/ 0 h 12763"/>
                    <a:gd name="connsiteX1" fmla="*/ 115634 w 115633"/>
                    <a:gd name="connsiteY1" fmla="*/ 0 h 12763"/>
                    <a:gd name="connsiteX2" fmla="*/ 115634 w 115633"/>
                    <a:gd name="connsiteY2" fmla="*/ 12763 h 12763"/>
                    <a:gd name="connsiteX3" fmla="*/ 0 w 115633"/>
                    <a:gd name="connsiteY3" fmla="*/ 12763 h 12763"/>
                  </a:gdLst>
                  <a:ahLst/>
                  <a:cxnLst>
                    <a:cxn ang="0">
                      <a:pos x="connsiteX0" y="connsiteY0"/>
                    </a:cxn>
                    <a:cxn ang="0">
                      <a:pos x="connsiteX1" y="connsiteY1"/>
                    </a:cxn>
                    <a:cxn ang="0">
                      <a:pos x="connsiteX2" y="connsiteY2"/>
                    </a:cxn>
                    <a:cxn ang="0">
                      <a:pos x="connsiteX3" y="connsiteY3"/>
                    </a:cxn>
                  </a:cxnLst>
                  <a:rect l="l" t="t" r="r" b="b"/>
                  <a:pathLst>
                    <a:path w="115633" h="12763">
                      <a:moveTo>
                        <a:pt x="0" y="0"/>
                      </a:moveTo>
                      <a:lnTo>
                        <a:pt x="115634" y="0"/>
                      </a:lnTo>
                      <a:lnTo>
                        <a:pt x="115634" y="12763"/>
                      </a:lnTo>
                      <a:lnTo>
                        <a:pt x="0" y="12763"/>
                      </a:lnTo>
                      <a:close/>
                    </a:path>
                  </a:pathLst>
                </a:custGeom>
                <a:solidFill>
                  <a:srgbClr val="FFFFFF"/>
                </a:solidFill>
                <a:ln w="9525" cap="flat">
                  <a:noFill/>
                  <a:prstDash val="solid"/>
                  <a:miter/>
                </a:ln>
              </p:spPr>
              <p:txBody>
                <a:bodyPr rtlCol="0" anchor="ctr"/>
                <a:lstStyle/>
                <a:p>
                  <a:endParaRPr lang="en-US"/>
                </a:p>
              </p:txBody>
            </p:sp>
          </p:grpSp>
        </p:grpSp>
        <p:grpSp>
          <p:nvGrpSpPr>
            <p:cNvPr id="332" name="Group 331">
              <a:extLst>
                <a:ext uri="{FF2B5EF4-FFF2-40B4-BE49-F238E27FC236}">
                  <a16:creationId xmlns:a16="http://schemas.microsoft.com/office/drawing/2014/main" id="{8CE98FC6-8CF8-44D7-8C8E-4B6497F9E1DB}"/>
                </a:ext>
              </a:extLst>
            </p:cNvPr>
            <p:cNvGrpSpPr/>
            <p:nvPr/>
          </p:nvGrpSpPr>
          <p:grpSpPr>
            <a:xfrm>
              <a:off x="7798893" y="1324683"/>
              <a:ext cx="4227971" cy="4510020"/>
              <a:chOff x="7798893" y="1538777"/>
              <a:chExt cx="4227971" cy="4510020"/>
            </a:xfrm>
          </p:grpSpPr>
          <p:grpSp>
            <p:nvGrpSpPr>
              <p:cNvPr id="310" name="Group 309">
                <a:extLst>
                  <a:ext uri="{FF2B5EF4-FFF2-40B4-BE49-F238E27FC236}">
                    <a16:creationId xmlns:a16="http://schemas.microsoft.com/office/drawing/2014/main" id="{9767D294-E170-4486-AF85-B8799B13465F}"/>
                  </a:ext>
                </a:extLst>
              </p:cNvPr>
              <p:cNvGrpSpPr/>
              <p:nvPr/>
            </p:nvGrpSpPr>
            <p:grpSpPr>
              <a:xfrm>
                <a:off x="7798893" y="1538777"/>
                <a:ext cx="4227971" cy="769496"/>
                <a:chOff x="7161972" y="1420796"/>
                <a:chExt cx="4492941" cy="817723"/>
              </a:xfrm>
            </p:grpSpPr>
            <p:grpSp>
              <p:nvGrpSpPr>
                <p:cNvPr id="312" name="Group 311">
                  <a:extLst>
                    <a:ext uri="{FF2B5EF4-FFF2-40B4-BE49-F238E27FC236}">
                      <a16:creationId xmlns:a16="http://schemas.microsoft.com/office/drawing/2014/main" id="{8F373DEB-4049-46A9-8ACC-7F067AE2F8C4}"/>
                    </a:ext>
                  </a:extLst>
                </p:cNvPr>
                <p:cNvGrpSpPr/>
                <p:nvPr/>
              </p:nvGrpSpPr>
              <p:grpSpPr>
                <a:xfrm>
                  <a:off x="7161972" y="1420796"/>
                  <a:ext cx="4492941" cy="817723"/>
                  <a:chOff x="1212435" y="1252556"/>
                  <a:chExt cx="4492941" cy="817723"/>
                </a:xfrm>
              </p:grpSpPr>
              <p:sp>
                <p:nvSpPr>
                  <p:cNvPr id="314" name="Donut 59">
                    <a:extLst>
                      <a:ext uri="{FF2B5EF4-FFF2-40B4-BE49-F238E27FC236}">
                        <a16:creationId xmlns:a16="http://schemas.microsoft.com/office/drawing/2014/main" id="{78338898-F17E-46A4-B8FD-22187347E71E}"/>
                      </a:ext>
                    </a:extLst>
                  </p:cNvPr>
                  <p:cNvSpPr/>
                  <p:nvPr/>
                </p:nvSpPr>
                <p:spPr>
                  <a:xfrm>
                    <a:off x="1212435" y="1267097"/>
                    <a:ext cx="803182" cy="803182"/>
                  </a:xfrm>
                  <a:prstGeom prst="donut">
                    <a:avLst>
                      <a:gd name="adj" fmla="val 8736"/>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grpSp>
                <p:nvGrpSpPr>
                  <p:cNvPr id="315" name="그룹 6">
                    <a:extLst>
                      <a:ext uri="{FF2B5EF4-FFF2-40B4-BE49-F238E27FC236}">
                        <a16:creationId xmlns:a16="http://schemas.microsoft.com/office/drawing/2014/main" id="{7B2552A2-D3A9-4CCD-838C-51ED5664107E}"/>
                      </a:ext>
                    </a:extLst>
                  </p:cNvPr>
                  <p:cNvGrpSpPr/>
                  <p:nvPr/>
                </p:nvGrpSpPr>
                <p:grpSpPr>
                  <a:xfrm>
                    <a:off x="2062615" y="1252556"/>
                    <a:ext cx="3642761" cy="764272"/>
                    <a:chOff x="8315999" y="1805049"/>
                    <a:chExt cx="2908198" cy="667072"/>
                  </a:xfrm>
                </p:grpSpPr>
                <p:sp>
                  <p:nvSpPr>
                    <p:cNvPr id="316" name="TextBox 315">
                      <a:extLst>
                        <a:ext uri="{FF2B5EF4-FFF2-40B4-BE49-F238E27FC236}">
                          <a16:creationId xmlns:a16="http://schemas.microsoft.com/office/drawing/2014/main" id="{275BEE8A-6D99-414A-86EA-2EA1DBA7B213}"/>
                        </a:ext>
                      </a:extLst>
                    </p:cNvPr>
                    <p:cNvSpPr txBox="1"/>
                    <p:nvPr/>
                  </p:nvSpPr>
                  <p:spPr>
                    <a:xfrm>
                      <a:off x="8315999" y="2215198"/>
                      <a:ext cx="2899577" cy="256923"/>
                    </a:xfrm>
                    <a:prstGeom prst="rect">
                      <a:avLst/>
                    </a:prstGeom>
                    <a:noFill/>
                  </p:spPr>
                  <p:txBody>
                    <a:bodyPr wrap="square" rtlCol="0">
                      <a:spAutoFit/>
                    </a:bodyPr>
                    <a:lstStyle/>
                    <a:p>
                      <a:endParaRPr lang="en-US" sz="1200" dirty="0">
                        <a:latin typeface="Georgia Pro Light" panose="02040302050405020303" pitchFamily="18" charset="0"/>
                      </a:endParaRPr>
                    </a:p>
                  </p:txBody>
                </p:sp>
                <p:sp>
                  <p:nvSpPr>
                    <p:cNvPr id="317" name="TextBox 316">
                      <a:extLst>
                        <a:ext uri="{FF2B5EF4-FFF2-40B4-BE49-F238E27FC236}">
                          <a16:creationId xmlns:a16="http://schemas.microsoft.com/office/drawing/2014/main" id="{0F5C9773-05B4-4A94-9BC8-C8A61A941039}"/>
                        </a:ext>
                      </a:extLst>
                    </p:cNvPr>
                    <p:cNvSpPr txBox="1"/>
                    <p:nvPr/>
                  </p:nvSpPr>
                  <p:spPr>
                    <a:xfrm>
                      <a:off x="8315999" y="1805049"/>
                      <a:ext cx="2908198" cy="285470"/>
                    </a:xfrm>
                    <a:prstGeom prst="rect">
                      <a:avLst/>
                    </a:prstGeom>
                    <a:noFill/>
                  </p:spPr>
                  <p:txBody>
                    <a:bodyPr wrap="square" rtlCol="0">
                      <a:spAutoFit/>
                    </a:bodyPr>
                    <a:lstStyle/>
                    <a:p>
                      <a:pPr lvl="0"/>
                      <a:r>
                        <a:rPr lang="en-US" sz="1400" b="1" dirty="0">
                          <a:latin typeface="Georgia" panose="02040502050405020303" pitchFamily="18" charset="0"/>
                        </a:rPr>
                        <a:t>Agency Information</a:t>
                      </a:r>
                    </a:p>
                  </p:txBody>
                </p:sp>
              </p:grpSp>
            </p:grpSp>
            <p:cxnSp>
              <p:nvCxnSpPr>
                <p:cNvPr id="313" name="Straight Connector 312">
                  <a:extLst>
                    <a:ext uri="{FF2B5EF4-FFF2-40B4-BE49-F238E27FC236}">
                      <a16:creationId xmlns:a16="http://schemas.microsoft.com/office/drawing/2014/main" id="{6FE409D5-8992-41DA-AA5A-8E052576F621}"/>
                    </a:ext>
                  </a:extLst>
                </p:cNvPr>
                <p:cNvCxnSpPr>
                  <a:cxnSpLocks/>
                </p:cNvCxnSpPr>
                <p:nvPr/>
              </p:nvCxnSpPr>
              <p:spPr>
                <a:xfrm>
                  <a:off x="8107659" y="1822072"/>
                  <a:ext cx="3292653" cy="0"/>
                </a:xfrm>
                <a:prstGeom prst="line">
                  <a:avLst/>
                </a:prstGeom>
                <a:solidFill>
                  <a:schemeClr val="accent3"/>
                </a:solidFill>
                <a:ln w="12700">
                  <a:solidFill>
                    <a:schemeClr val="accent3"/>
                  </a:solidFill>
                  <a:tailEnd type="oval"/>
                </a:ln>
              </p:spPr>
              <p:style>
                <a:lnRef idx="1">
                  <a:schemeClr val="accent1"/>
                </a:lnRef>
                <a:fillRef idx="0">
                  <a:schemeClr val="accent1"/>
                </a:fillRef>
                <a:effectRef idx="0">
                  <a:schemeClr val="accent1"/>
                </a:effectRef>
                <a:fontRef idx="minor">
                  <a:schemeClr val="tx1"/>
                </a:fontRef>
              </p:style>
            </p:cxnSp>
          </p:grpSp>
          <p:grpSp>
            <p:nvGrpSpPr>
              <p:cNvPr id="318" name="Group 317">
                <a:extLst>
                  <a:ext uri="{FF2B5EF4-FFF2-40B4-BE49-F238E27FC236}">
                    <a16:creationId xmlns:a16="http://schemas.microsoft.com/office/drawing/2014/main" id="{B1B690CF-3074-4C0B-8EC7-FA337C2A3D8A}"/>
                  </a:ext>
                </a:extLst>
              </p:cNvPr>
              <p:cNvGrpSpPr/>
              <p:nvPr/>
            </p:nvGrpSpPr>
            <p:grpSpPr>
              <a:xfrm>
                <a:off x="7798893" y="5287970"/>
                <a:ext cx="4217810" cy="760827"/>
                <a:chOff x="7161972" y="1430008"/>
                <a:chExt cx="4482143" cy="808511"/>
              </a:xfrm>
            </p:grpSpPr>
            <p:grpSp>
              <p:nvGrpSpPr>
                <p:cNvPr id="319" name="Group 318">
                  <a:extLst>
                    <a:ext uri="{FF2B5EF4-FFF2-40B4-BE49-F238E27FC236}">
                      <a16:creationId xmlns:a16="http://schemas.microsoft.com/office/drawing/2014/main" id="{6C2F5C5F-6F30-4E3C-AFC0-02C1D0B9C3E2}"/>
                    </a:ext>
                  </a:extLst>
                </p:cNvPr>
                <p:cNvGrpSpPr/>
                <p:nvPr/>
              </p:nvGrpSpPr>
              <p:grpSpPr>
                <a:xfrm>
                  <a:off x="7161972" y="1430008"/>
                  <a:ext cx="4482143" cy="808511"/>
                  <a:chOff x="1212435" y="1261768"/>
                  <a:chExt cx="4482143" cy="808511"/>
                </a:xfrm>
              </p:grpSpPr>
              <p:sp>
                <p:nvSpPr>
                  <p:cNvPr id="321" name="Donut 59">
                    <a:extLst>
                      <a:ext uri="{FF2B5EF4-FFF2-40B4-BE49-F238E27FC236}">
                        <a16:creationId xmlns:a16="http://schemas.microsoft.com/office/drawing/2014/main" id="{52CDD081-9112-400F-8969-7CDB81ED21A6}"/>
                      </a:ext>
                    </a:extLst>
                  </p:cNvPr>
                  <p:cNvSpPr/>
                  <p:nvPr/>
                </p:nvSpPr>
                <p:spPr>
                  <a:xfrm>
                    <a:off x="1212435" y="1267097"/>
                    <a:ext cx="803182" cy="803182"/>
                  </a:xfrm>
                  <a:prstGeom prst="donut">
                    <a:avLst>
                      <a:gd name="adj" fmla="val 8736"/>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grpSp>
                <p:nvGrpSpPr>
                  <p:cNvPr id="322" name="그룹 6">
                    <a:extLst>
                      <a:ext uri="{FF2B5EF4-FFF2-40B4-BE49-F238E27FC236}">
                        <a16:creationId xmlns:a16="http://schemas.microsoft.com/office/drawing/2014/main" id="{68826401-EC97-4FB2-91BD-219B5A0F88AE}"/>
                      </a:ext>
                    </a:extLst>
                  </p:cNvPr>
                  <p:cNvGrpSpPr/>
                  <p:nvPr/>
                </p:nvGrpSpPr>
                <p:grpSpPr>
                  <a:xfrm>
                    <a:off x="2050355" y="1261768"/>
                    <a:ext cx="3644223" cy="755059"/>
                    <a:chOff x="8306211" y="1813090"/>
                    <a:chExt cx="2909365" cy="659031"/>
                  </a:xfrm>
                </p:grpSpPr>
                <p:sp>
                  <p:nvSpPr>
                    <p:cNvPr id="323" name="TextBox 322">
                      <a:extLst>
                        <a:ext uri="{FF2B5EF4-FFF2-40B4-BE49-F238E27FC236}">
                          <a16:creationId xmlns:a16="http://schemas.microsoft.com/office/drawing/2014/main" id="{2A1B1870-5EEF-4917-813F-3DEC1623FB1F}"/>
                        </a:ext>
                      </a:extLst>
                    </p:cNvPr>
                    <p:cNvSpPr txBox="1"/>
                    <p:nvPr/>
                  </p:nvSpPr>
                  <p:spPr>
                    <a:xfrm>
                      <a:off x="8315999" y="2215198"/>
                      <a:ext cx="2899577" cy="256923"/>
                    </a:xfrm>
                    <a:prstGeom prst="rect">
                      <a:avLst/>
                    </a:prstGeom>
                    <a:noFill/>
                  </p:spPr>
                  <p:txBody>
                    <a:bodyPr wrap="square" rtlCol="0">
                      <a:spAutoFit/>
                    </a:bodyPr>
                    <a:lstStyle/>
                    <a:p>
                      <a:endParaRPr lang="en-US" sz="1200" dirty="0">
                        <a:latin typeface="Georgia Pro Light" panose="02040302050405020303" pitchFamily="18" charset="0"/>
                      </a:endParaRPr>
                    </a:p>
                  </p:txBody>
                </p:sp>
                <p:sp>
                  <p:nvSpPr>
                    <p:cNvPr id="324" name="TextBox 323">
                      <a:extLst>
                        <a:ext uri="{FF2B5EF4-FFF2-40B4-BE49-F238E27FC236}">
                          <a16:creationId xmlns:a16="http://schemas.microsoft.com/office/drawing/2014/main" id="{E6AF6F8D-5B75-41E3-928C-8A82A04D4F68}"/>
                        </a:ext>
                      </a:extLst>
                    </p:cNvPr>
                    <p:cNvSpPr txBox="1"/>
                    <p:nvPr/>
                  </p:nvSpPr>
                  <p:spPr>
                    <a:xfrm>
                      <a:off x="8306211" y="1813090"/>
                      <a:ext cx="2908198" cy="285470"/>
                    </a:xfrm>
                    <a:prstGeom prst="rect">
                      <a:avLst/>
                    </a:prstGeom>
                    <a:noFill/>
                  </p:spPr>
                  <p:txBody>
                    <a:bodyPr wrap="square" rtlCol="0">
                      <a:spAutoFit/>
                    </a:bodyPr>
                    <a:lstStyle/>
                    <a:p>
                      <a:pPr lvl="0"/>
                      <a:r>
                        <a:rPr lang="en-US" sz="1400" b="1" dirty="0">
                          <a:latin typeface="Georgia" panose="02040502050405020303" pitchFamily="18" charset="0"/>
                        </a:rPr>
                        <a:t>Navigation and Accessibility</a:t>
                      </a:r>
                    </a:p>
                  </p:txBody>
                </p:sp>
              </p:grpSp>
            </p:grpSp>
            <p:cxnSp>
              <p:nvCxnSpPr>
                <p:cNvPr id="320" name="Straight Connector 319">
                  <a:extLst>
                    <a:ext uri="{FF2B5EF4-FFF2-40B4-BE49-F238E27FC236}">
                      <a16:creationId xmlns:a16="http://schemas.microsoft.com/office/drawing/2014/main" id="{C23B8364-87A9-45DE-BADA-8145DD0BBC30}"/>
                    </a:ext>
                  </a:extLst>
                </p:cNvPr>
                <p:cNvCxnSpPr>
                  <a:cxnSpLocks/>
                </p:cNvCxnSpPr>
                <p:nvPr/>
              </p:nvCxnSpPr>
              <p:spPr>
                <a:xfrm>
                  <a:off x="8107659" y="1822072"/>
                  <a:ext cx="3292653" cy="0"/>
                </a:xfrm>
                <a:prstGeom prst="line">
                  <a:avLst/>
                </a:prstGeom>
                <a:solidFill>
                  <a:schemeClr val="accent3"/>
                </a:solidFill>
                <a:ln w="12700">
                  <a:solidFill>
                    <a:schemeClr val="accent3"/>
                  </a:solidFill>
                  <a:tailEnd type="oval"/>
                </a:ln>
              </p:spPr>
              <p:style>
                <a:lnRef idx="1">
                  <a:schemeClr val="accent1"/>
                </a:lnRef>
                <a:fillRef idx="0">
                  <a:schemeClr val="accent1"/>
                </a:fillRef>
                <a:effectRef idx="0">
                  <a:schemeClr val="accent1"/>
                </a:effectRef>
                <a:fontRef idx="minor">
                  <a:schemeClr val="tx1"/>
                </a:fontRef>
              </p:style>
            </p:cxnSp>
          </p:grpSp>
          <p:grpSp>
            <p:nvGrpSpPr>
              <p:cNvPr id="325" name="Group 324">
                <a:extLst>
                  <a:ext uri="{FF2B5EF4-FFF2-40B4-BE49-F238E27FC236}">
                    <a16:creationId xmlns:a16="http://schemas.microsoft.com/office/drawing/2014/main" id="{1DBBEFB1-47D4-4BB4-A42E-80833287FD54}"/>
                  </a:ext>
                </a:extLst>
              </p:cNvPr>
              <p:cNvGrpSpPr/>
              <p:nvPr/>
            </p:nvGrpSpPr>
            <p:grpSpPr>
              <a:xfrm>
                <a:off x="7798893" y="3417708"/>
                <a:ext cx="4217810" cy="760827"/>
                <a:chOff x="7161972" y="1430008"/>
                <a:chExt cx="4482143" cy="808511"/>
              </a:xfrm>
            </p:grpSpPr>
            <p:grpSp>
              <p:nvGrpSpPr>
                <p:cNvPr id="326" name="Group 325">
                  <a:extLst>
                    <a:ext uri="{FF2B5EF4-FFF2-40B4-BE49-F238E27FC236}">
                      <a16:creationId xmlns:a16="http://schemas.microsoft.com/office/drawing/2014/main" id="{9A54DDC6-0A06-4AF9-9D6C-5CACDE26EAE1}"/>
                    </a:ext>
                  </a:extLst>
                </p:cNvPr>
                <p:cNvGrpSpPr/>
                <p:nvPr/>
              </p:nvGrpSpPr>
              <p:grpSpPr>
                <a:xfrm>
                  <a:off x="7161972" y="1430008"/>
                  <a:ext cx="4482143" cy="808511"/>
                  <a:chOff x="1212435" y="1261768"/>
                  <a:chExt cx="4482143" cy="808511"/>
                </a:xfrm>
              </p:grpSpPr>
              <p:sp>
                <p:nvSpPr>
                  <p:cNvPr id="328" name="Donut 59">
                    <a:extLst>
                      <a:ext uri="{FF2B5EF4-FFF2-40B4-BE49-F238E27FC236}">
                        <a16:creationId xmlns:a16="http://schemas.microsoft.com/office/drawing/2014/main" id="{CED3BFB1-0633-485F-AD9B-461DD892F533}"/>
                      </a:ext>
                    </a:extLst>
                  </p:cNvPr>
                  <p:cNvSpPr/>
                  <p:nvPr/>
                </p:nvSpPr>
                <p:spPr>
                  <a:xfrm>
                    <a:off x="1212435" y="1267097"/>
                    <a:ext cx="803182" cy="803182"/>
                  </a:xfrm>
                  <a:prstGeom prst="donut">
                    <a:avLst>
                      <a:gd name="adj" fmla="val 8736"/>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grpSp>
                <p:nvGrpSpPr>
                  <p:cNvPr id="329" name="그룹 6">
                    <a:extLst>
                      <a:ext uri="{FF2B5EF4-FFF2-40B4-BE49-F238E27FC236}">
                        <a16:creationId xmlns:a16="http://schemas.microsoft.com/office/drawing/2014/main" id="{9EB5C171-2FC3-4044-9F67-95E9A1F6657A}"/>
                      </a:ext>
                    </a:extLst>
                  </p:cNvPr>
                  <p:cNvGrpSpPr/>
                  <p:nvPr/>
                </p:nvGrpSpPr>
                <p:grpSpPr>
                  <a:xfrm>
                    <a:off x="2050355" y="1261768"/>
                    <a:ext cx="3644223" cy="755059"/>
                    <a:chOff x="8306211" y="1813090"/>
                    <a:chExt cx="2909365" cy="659031"/>
                  </a:xfrm>
                </p:grpSpPr>
                <p:sp>
                  <p:nvSpPr>
                    <p:cNvPr id="330" name="TextBox 329">
                      <a:extLst>
                        <a:ext uri="{FF2B5EF4-FFF2-40B4-BE49-F238E27FC236}">
                          <a16:creationId xmlns:a16="http://schemas.microsoft.com/office/drawing/2014/main" id="{5D3B69D1-7695-40FF-A6A5-AB8195A6A165}"/>
                        </a:ext>
                      </a:extLst>
                    </p:cNvPr>
                    <p:cNvSpPr txBox="1"/>
                    <p:nvPr/>
                  </p:nvSpPr>
                  <p:spPr>
                    <a:xfrm>
                      <a:off x="8315999" y="2215198"/>
                      <a:ext cx="2899577" cy="256923"/>
                    </a:xfrm>
                    <a:prstGeom prst="rect">
                      <a:avLst/>
                    </a:prstGeom>
                    <a:noFill/>
                  </p:spPr>
                  <p:txBody>
                    <a:bodyPr wrap="square" rtlCol="0">
                      <a:spAutoFit/>
                    </a:bodyPr>
                    <a:lstStyle/>
                    <a:p>
                      <a:endParaRPr lang="en-US" sz="1200" dirty="0">
                        <a:latin typeface="Georgia Pro Light" panose="02040302050405020303" pitchFamily="18" charset="0"/>
                      </a:endParaRPr>
                    </a:p>
                  </p:txBody>
                </p:sp>
                <p:sp>
                  <p:nvSpPr>
                    <p:cNvPr id="331" name="TextBox 330">
                      <a:extLst>
                        <a:ext uri="{FF2B5EF4-FFF2-40B4-BE49-F238E27FC236}">
                          <a16:creationId xmlns:a16="http://schemas.microsoft.com/office/drawing/2014/main" id="{A5ADB4CA-816C-47A0-B26E-8413639E2576}"/>
                        </a:ext>
                      </a:extLst>
                    </p:cNvPr>
                    <p:cNvSpPr txBox="1"/>
                    <p:nvPr/>
                  </p:nvSpPr>
                  <p:spPr>
                    <a:xfrm>
                      <a:off x="8306211" y="1813090"/>
                      <a:ext cx="2908198" cy="285470"/>
                    </a:xfrm>
                    <a:prstGeom prst="rect">
                      <a:avLst/>
                    </a:prstGeom>
                    <a:noFill/>
                  </p:spPr>
                  <p:txBody>
                    <a:bodyPr wrap="square" rtlCol="0">
                      <a:spAutoFit/>
                    </a:bodyPr>
                    <a:lstStyle/>
                    <a:p>
                      <a:pPr lvl="0"/>
                      <a:r>
                        <a:rPr lang="en-US" sz="1400" b="1" dirty="0">
                          <a:latin typeface="Georgia" panose="02040502050405020303" pitchFamily="18" charset="0"/>
                        </a:rPr>
                        <a:t>Policy Requirements</a:t>
                      </a:r>
                    </a:p>
                  </p:txBody>
                </p:sp>
              </p:grpSp>
            </p:grpSp>
            <p:cxnSp>
              <p:nvCxnSpPr>
                <p:cNvPr id="327" name="Straight Connector 326">
                  <a:extLst>
                    <a:ext uri="{FF2B5EF4-FFF2-40B4-BE49-F238E27FC236}">
                      <a16:creationId xmlns:a16="http://schemas.microsoft.com/office/drawing/2014/main" id="{D0A5D85C-52EB-4335-A3CC-2901DEA33576}"/>
                    </a:ext>
                  </a:extLst>
                </p:cNvPr>
                <p:cNvCxnSpPr>
                  <a:cxnSpLocks/>
                </p:cNvCxnSpPr>
                <p:nvPr/>
              </p:nvCxnSpPr>
              <p:spPr>
                <a:xfrm>
                  <a:off x="8107659" y="1822072"/>
                  <a:ext cx="3292653" cy="0"/>
                </a:xfrm>
                <a:prstGeom prst="line">
                  <a:avLst/>
                </a:prstGeom>
                <a:solidFill>
                  <a:schemeClr val="accent3"/>
                </a:solidFill>
                <a:ln w="12700">
                  <a:solidFill>
                    <a:schemeClr val="accent3"/>
                  </a:solidFill>
                  <a:tailEnd type="oval"/>
                </a:ln>
              </p:spPr>
              <p:style>
                <a:lnRef idx="1">
                  <a:schemeClr val="accent1"/>
                </a:lnRef>
                <a:fillRef idx="0">
                  <a:schemeClr val="accent1"/>
                </a:fillRef>
                <a:effectRef idx="0">
                  <a:schemeClr val="accent1"/>
                </a:effectRef>
                <a:fontRef idx="minor">
                  <a:schemeClr val="tx1"/>
                </a:fontRef>
              </p:style>
            </p:cxnSp>
          </p:grpSp>
        </p:grpSp>
      </p:grpSp>
      <p:pic>
        <p:nvPicPr>
          <p:cNvPr id="1026" name="Picture 2" descr="Free Bus Icon, Symbol. PNG, SVG Download.">
            <a:extLst>
              <a:ext uri="{FF2B5EF4-FFF2-40B4-BE49-F238E27FC236}">
                <a16:creationId xmlns:a16="http://schemas.microsoft.com/office/drawing/2014/main" id="{DA3A710C-B244-48C9-B318-75110AF053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81745" y="1529062"/>
            <a:ext cx="342752" cy="34275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Bus Icon - Download in Line Style">
            <a:extLst>
              <a:ext uri="{FF2B5EF4-FFF2-40B4-BE49-F238E27FC236}">
                <a16:creationId xmlns:a16="http://schemas.microsoft.com/office/drawing/2014/main" id="{E3B7E5CB-71C6-4588-AC05-D8597216E1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93468" y="5293003"/>
            <a:ext cx="308498" cy="30849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Free Bus Icon, Symbol. PNG, SVG Download.">
            <a:extLst>
              <a:ext uri="{FF2B5EF4-FFF2-40B4-BE49-F238E27FC236}">
                <a16:creationId xmlns:a16="http://schemas.microsoft.com/office/drawing/2014/main" id="{E59075B1-1E5E-4877-A88F-ED1722078F5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12716" y="3381621"/>
            <a:ext cx="470216" cy="470216"/>
          </a:xfrm>
          <a:prstGeom prst="rect">
            <a:avLst/>
          </a:prstGeom>
          <a:noFill/>
          <a:extLst>
            <a:ext uri="{909E8E84-426E-40DD-AFC4-6F175D3DCCD1}">
              <a14:hiddenFill xmlns:a14="http://schemas.microsoft.com/office/drawing/2010/main">
                <a:solidFill>
                  <a:srgbClr val="FFFFFF"/>
                </a:solidFill>
              </a14:hiddenFill>
            </a:ext>
          </a:extLst>
        </p:spPr>
      </p:pic>
      <p:sp>
        <p:nvSpPr>
          <p:cNvPr id="334" name="TextBox 333">
            <a:extLst>
              <a:ext uri="{FF2B5EF4-FFF2-40B4-BE49-F238E27FC236}">
                <a16:creationId xmlns:a16="http://schemas.microsoft.com/office/drawing/2014/main" id="{8A1C6130-383A-4AE4-874F-7A60217219A4}"/>
              </a:ext>
            </a:extLst>
          </p:cNvPr>
          <p:cNvSpPr txBox="1"/>
          <p:nvPr/>
        </p:nvSpPr>
        <p:spPr>
          <a:xfrm>
            <a:off x="0" y="187569"/>
            <a:ext cx="12192000" cy="553998"/>
          </a:xfrm>
          <a:prstGeom prst="rect">
            <a:avLst/>
          </a:prstGeom>
          <a:noFill/>
        </p:spPr>
        <p:txBody>
          <a:bodyPr wrap="square" rtlCol="0">
            <a:spAutoFit/>
          </a:bodyPr>
          <a:lstStyle/>
          <a:p>
            <a:pPr algn="ctr"/>
            <a:r>
              <a:rPr lang="en-US" sz="3000" dirty="0">
                <a:latin typeface="Georgia" panose="02040502050405020303" pitchFamily="18" charset="0"/>
                <a:ea typeface="Cambria" panose="02040503050406030204" pitchFamily="18" charset="0"/>
                <a:cs typeface="+mj-cs"/>
              </a:rPr>
              <a:t>Transit Website Compliance</a:t>
            </a:r>
          </a:p>
        </p:txBody>
      </p:sp>
    </p:spTree>
    <p:extLst>
      <p:ext uri="{BB962C8B-B14F-4D97-AF65-F5344CB8AC3E}">
        <p14:creationId xmlns:p14="http://schemas.microsoft.com/office/powerpoint/2010/main" val="438117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B2CFCDA-D5F5-C47E-E8CE-745D1CFB9B45}"/>
              </a:ext>
            </a:extLst>
          </p:cNvPr>
          <p:cNvSpPr>
            <a:spLocks noGrp="1"/>
          </p:cNvSpPr>
          <p:nvPr>
            <p:ph type="title"/>
          </p:nvPr>
        </p:nvSpPr>
        <p:spPr/>
        <p:txBody>
          <a:bodyPr/>
          <a:lstStyle/>
          <a:p>
            <a:pPr algn="ctr"/>
            <a:r>
              <a:rPr lang="en-US" dirty="0"/>
              <a:t>Resources</a:t>
            </a:r>
          </a:p>
        </p:txBody>
      </p:sp>
      <p:sp>
        <p:nvSpPr>
          <p:cNvPr id="6" name="Content Placeholder 5">
            <a:extLst>
              <a:ext uri="{FF2B5EF4-FFF2-40B4-BE49-F238E27FC236}">
                <a16:creationId xmlns:a16="http://schemas.microsoft.com/office/drawing/2014/main" id="{E8709845-6DD0-7566-180B-5C978AA24903}"/>
              </a:ext>
            </a:extLst>
          </p:cNvPr>
          <p:cNvSpPr>
            <a:spLocks noGrp="1"/>
          </p:cNvSpPr>
          <p:nvPr>
            <p:ph sz="half" idx="1"/>
          </p:nvPr>
        </p:nvSpPr>
        <p:spPr>
          <a:xfrm>
            <a:off x="838200" y="1825625"/>
            <a:ext cx="4553932" cy="4351338"/>
          </a:xfrm>
        </p:spPr>
        <p:txBody>
          <a:bodyPr>
            <a:normAutofit/>
          </a:bodyPr>
          <a:lstStyle/>
          <a:p>
            <a:pPr algn="l"/>
            <a:r>
              <a:rPr lang="en-US" sz="1800" b="0" i="0" u="none" strike="noStrike" baseline="0" dirty="0">
                <a:solidFill>
                  <a:srgbClr val="383837"/>
                </a:solidFill>
                <a:latin typeface="Arial" panose="020B0604020202020204" pitchFamily="34" charset="0"/>
              </a:rPr>
              <a:t>For additional information on what to include in a transit website, see our Marketing Workshop series webinar on transit websites at </a:t>
            </a:r>
            <a:r>
              <a:rPr lang="en-US" sz="1800" b="0" i="0" u="none" strike="noStrike" baseline="0" dirty="0">
                <a:solidFill>
                  <a:srgbClr val="000000"/>
                </a:solidFill>
                <a:latin typeface="Arial" panose="020B0604020202020204" pitchFamily="34" charset="0"/>
              </a:rPr>
              <a:t>https://youtu.be/VOJuBKYM1ME </a:t>
            </a:r>
          </a:p>
          <a:p>
            <a:pPr algn="l"/>
            <a:endParaRPr lang="en-US" sz="1800" dirty="0">
              <a:solidFill>
                <a:srgbClr val="000000"/>
              </a:solidFill>
              <a:latin typeface="Arial" panose="020B0604020202020204" pitchFamily="34" charset="0"/>
            </a:endParaRPr>
          </a:p>
          <a:p>
            <a:r>
              <a:rPr lang="en-US" sz="2400" b="1" dirty="0">
                <a:solidFill>
                  <a:srgbClr val="000000"/>
                </a:solidFill>
                <a:latin typeface="Arial" panose="020B0604020202020204" pitchFamily="34" charset="0"/>
              </a:rPr>
              <a:t>Website Accessibility Training - </a:t>
            </a:r>
            <a:r>
              <a:rPr lang="en-US" sz="2400" dirty="0">
                <a:hlinkClick r:id="rId2"/>
              </a:rPr>
              <a:t>National RTAP</a:t>
            </a:r>
            <a:endParaRPr lang="en-US" sz="2400" b="1" dirty="0">
              <a:solidFill>
                <a:srgbClr val="000000"/>
              </a:solidFill>
              <a:latin typeface="Arial" panose="020B0604020202020204" pitchFamily="34" charset="0"/>
            </a:endParaRPr>
          </a:p>
          <a:p>
            <a:pPr algn="l"/>
            <a:endParaRPr lang="en-US" sz="1800" b="0" i="0" u="none" strike="noStrike" baseline="0" dirty="0">
              <a:solidFill>
                <a:srgbClr val="000000"/>
              </a:solidFill>
              <a:latin typeface="Arial" panose="020B0604020202020204" pitchFamily="34" charset="0"/>
            </a:endParaRPr>
          </a:p>
          <a:p>
            <a:pPr algn="l"/>
            <a:endParaRPr lang="en-US" sz="1800" b="0" i="0" u="none" strike="noStrike" baseline="0" dirty="0">
              <a:solidFill>
                <a:srgbClr val="000000"/>
              </a:solidFill>
              <a:latin typeface="Garamond" panose="02020404030301010803" pitchFamily="18" charset="0"/>
            </a:endParaRPr>
          </a:p>
        </p:txBody>
      </p:sp>
      <p:sp>
        <p:nvSpPr>
          <p:cNvPr id="4" name="Content Placeholder 3">
            <a:extLst>
              <a:ext uri="{FF2B5EF4-FFF2-40B4-BE49-F238E27FC236}">
                <a16:creationId xmlns:a16="http://schemas.microsoft.com/office/drawing/2014/main" id="{28A00FD2-ECF2-C514-1A9E-646EFCDD10A2}"/>
              </a:ext>
            </a:extLst>
          </p:cNvPr>
          <p:cNvSpPr>
            <a:spLocks noGrp="1"/>
          </p:cNvSpPr>
          <p:nvPr>
            <p:ph sz="half" idx="2"/>
          </p:nvPr>
        </p:nvSpPr>
        <p:spPr/>
        <p:txBody>
          <a:bodyPr/>
          <a:lstStyle/>
          <a:p>
            <a:r>
              <a:rPr lang="en-US" dirty="0">
                <a:hlinkClick r:id="rId3"/>
              </a:rPr>
              <a:t>Resource Library Search (nationalrtap.org)</a:t>
            </a:r>
            <a:r>
              <a:rPr lang="en-US" dirty="0"/>
              <a:t> (Transit Website Checklist)</a:t>
            </a:r>
          </a:p>
          <a:p>
            <a:endParaRPr lang="en-US" dirty="0"/>
          </a:p>
          <a:p>
            <a:r>
              <a:rPr lang="en-US" sz="2800" b="1" dirty="0">
                <a:hlinkClick r:id="rId4"/>
              </a:rPr>
              <a:t>Website Builder (nationalrtap.org)</a:t>
            </a:r>
            <a:endParaRPr lang="en-US" sz="2800" b="1" dirty="0"/>
          </a:p>
          <a:p>
            <a:endParaRPr lang="en-US" dirty="0"/>
          </a:p>
        </p:txBody>
      </p:sp>
    </p:spTree>
    <p:extLst>
      <p:ext uri="{BB962C8B-B14F-4D97-AF65-F5344CB8AC3E}">
        <p14:creationId xmlns:p14="http://schemas.microsoft.com/office/powerpoint/2010/main" val="3483067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6ACD4F7-0927-BB04-733F-8FBE9DF2F74A}"/>
              </a:ext>
            </a:extLst>
          </p:cNvPr>
          <p:cNvSpPr>
            <a:spLocks noGrp="1"/>
          </p:cNvSpPr>
          <p:nvPr>
            <p:ph type="title"/>
          </p:nvPr>
        </p:nvSpPr>
        <p:spPr>
          <a:xfrm>
            <a:off x="630936" y="639520"/>
            <a:ext cx="3429000" cy="1719072"/>
          </a:xfrm>
        </p:spPr>
        <p:txBody>
          <a:bodyPr vert="horz" lIns="91440" tIns="45720" rIns="91440" bIns="45720" rtlCol="0" anchor="b">
            <a:normAutofit/>
          </a:bodyPr>
          <a:lstStyle/>
          <a:p>
            <a:r>
              <a:rPr lang="en-US" sz="3800" kern="1200">
                <a:solidFill>
                  <a:schemeClr val="tx1"/>
                </a:solidFill>
                <a:latin typeface="+mj-lt"/>
                <a:ea typeface="+mj-ea"/>
                <a:cs typeface="+mj-cs"/>
              </a:rPr>
              <a:t>Transit Website Components</a:t>
            </a:r>
          </a:p>
        </p:txBody>
      </p:sp>
      <p:sp>
        <p:nvSpPr>
          <p:cNvPr id="13"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201D3475-348E-50C6-2389-D4910CE35784}"/>
              </a:ext>
            </a:extLst>
          </p:cNvPr>
          <p:cNvSpPr>
            <a:spLocks noGrp="1"/>
          </p:cNvSpPr>
          <p:nvPr>
            <p:ph type="body" sz="half" idx="2"/>
          </p:nvPr>
        </p:nvSpPr>
        <p:spPr>
          <a:xfrm>
            <a:off x="630936" y="2807208"/>
            <a:ext cx="3429000" cy="3410712"/>
          </a:xfrm>
        </p:spPr>
        <p:txBody>
          <a:bodyPr vert="horz" lIns="91440" tIns="45720" rIns="91440" bIns="45720" rtlCol="0" anchor="t">
            <a:normAutofit/>
          </a:bodyPr>
          <a:lstStyle/>
          <a:p>
            <a:pPr marL="285750" indent="-228600">
              <a:buFont typeface="Arial" panose="020B0604020202020204" pitchFamily="34" charset="0"/>
              <a:buChar char="•"/>
            </a:pPr>
            <a:r>
              <a:rPr lang="en-US" sz="1200" dirty="0"/>
              <a:t>Agency Information</a:t>
            </a:r>
          </a:p>
          <a:p>
            <a:pPr marL="285750" indent="-228600">
              <a:buFont typeface="Arial" panose="020B0604020202020204" pitchFamily="34" charset="0"/>
              <a:buChar char="•"/>
            </a:pPr>
            <a:r>
              <a:rPr lang="en-US" sz="1200" dirty="0"/>
              <a:t>Route Information</a:t>
            </a:r>
          </a:p>
          <a:p>
            <a:pPr marL="285750" indent="-228600">
              <a:buFont typeface="Arial" panose="020B0604020202020204" pitchFamily="34" charset="0"/>
              <a:buChar char="•"/>
            </a:pPr>
            <a:r>
              <a:rPr lang="en-US" sz="1200" dirty="0"/>
              <a:t>Real-time information</a:t>
            </a:r>
          </a:p>
          <a:p>
            <a:pPr marL="285750" indent="-228600">
              <a:buFont typeface="Arial" panose="020B0604020202020204" pitchFamily="34" charset="0"/>
              <a:buChar char="•"/>
            </a:pPr>
            <a:r>
              <a:rPr lang="en-US" sz="1200" dirty="0"/>
              <a:t>Fare Information</a:t>
            </a:r>
          </a:p>
          <a:p>
            <a:pPr marL="285750" indent="-228600">
              <a:buFont typeface="Arial" panose="020B0604020202020204" pitchFamily="34" charset="0"/>
              <a:buChar char="•"/>
            </a:pPr>
            <a:r>
              <a:rPr lang="en-US" sz="1200" dirty="0"/>
              <a:t>Policies</a:t>
            </a:r>
          </a:p>
          <a:p>
            <a:pPr marL="742950" lvl="1" indent="-228600">
              <a:buFont typeface="Arial" panose="020B0604020202020204" pitchFamily="34" charset="0"/>
              <a:buChar char="•"/>
            </a:pPr>
            <a:r>
              <a:rPr lang="en-US" sz="1200" dirty="0"/>
              <a:t>Title VI</a:t>
            </a:r>
          </a:p>
          <a:p>
            <a:pPr marL="742950" lvl="1" indent="-228600">
              <a:buFont typeface="Arial" panose="020B0604020202020204" pitchFamily="34" charset="0"/>
              <a:buChar char="•"/>
            </a:pPr>
            <a:r>
              <a:rPr lang="en-US" sz="1200" dirty="0"/>
              <a:t>ADA</a:t>
            </a:r>
          </a:p>
          <a:p>
            <a:pPr marL="742950" lvl="1" indent="-228600">
              <a:buFont typeface="Arial" panose="020B0604020202020204" pitchFamily="34" charset="0"/>
              <a:buChar char="•"/>
            </a:pPr>
            <a:r>
              <a:rPr lang="en-US" sz="1200" dirty="0"/>
              <a:t>Rider Conduct</a:t>
            </a:r>
          </a:p>
          <a:p>
            <a:pPr marL="742950" lvl="1" indent="-228600">
              <a:buFont typeface="Arial" panose="020B0604020202020204" pitchFamily="34" charset="0"/>
              <a:buChar char="•"/>
            </a:pPr>
            <a:r>
              <a:rPr lang="en-US" sz="1200" dirty="0"/>
              <a:t>Privacy</a:t>
            </a:r>
          </a:p>
          <a:p>
            <a:pPr marL="742950" lvl="1" indent="-228600">
              <a:buFont typeface="Arial" panose="020B0604020202020204" pitchFamily="34" charset="0"/>
              <a:buChar char="•"/>
            </a:pPr>
            <a:r>
              <a:rPr lang="en-US" sz="1200" dirty="0"/>
              <a:t>Paratransit Eligibility</a:t>
            </a:r>
          </a:p>
          <a:p>
            <a:pPr marL="285750" lvl="1" indent="-228600">
              <a:spcBef>
                <a:spcPts val="1000"/>
              </a:spcBef>
              <a:buFont typeface="Arial" panose="020B0604020202020204" pitchFamily="34" charset="0"/>
              <a:buChar char="•"/>
            </a:pPr>
            <a:r>
              <a:rPr lang="en-US" sz="1200" dirty="0"/>
              <a:t>Navigation and Accessibility</a:t>
            </a:r>
          </a:p>
          <a:p>
            <a:pPr marL="285750" lvl="1" indent="-228600">
              <a:spcBef>
                <a:spcPts val="1000"/>
              </a:spcBef>
              <a:buFont typeface="Arial" panose="020B0604020202020204" pitchFamily="34" charset="0"/>
              <a:buChar char="•"/>
            </a:pPr>
            <a:r>
              <a:rPr lang="en-US" sz="1200" dirty="0"/>
              <a:t>Alerts</a:t>
            </a:r>
          </a:p>
          <a:p>
            <a:pPr marL="742950" lvl="1" indent="-228600">
              <a:buFont typeface="Arial" panose="020B0604020202020204" pitchFamily="34" charset="0"/>
              <a:buChar char="•"/>
            </a:pPr>
            <a:endParaRPr lang="en-US" sz="1200" dirty="0"/>
          </a:p>
          <a:p>
            <a:pPr marL="742950" lvl="1" indent="-228600">
              <a:buFont typeface="Arial" panose="020B0604020202020204" pitchFamily="34" charset="0"/>
              <a:buChar char="•"/>
            </a:pPr>
            <a:endParaRPr lang="en-US" sz="1200" dirty="0"/>
          </a:p>
          <a:p>
            <a:pPr marL="742950" lvl="1" indent="-228600">
              <a:buFont typeface="Arial" panose="020B0604020202020204" pitchFamily="34" charset="0"/>
              <a:buChar char="•"/>
            </a:pPr>
            <a:endParaRPr lang="en-US" sz="1200" dirty="0"/>
          </a:p>
          <a:p>
            <a:pPr indent="-228600">
              <a:buFont typeface="Arial" panose="020B0604020202020204" pitchFamily="34" charset="0"/>
              <a:buChar char="•"/>
            </a:pPr>
            <a:endParaRPr lang="en-US" sz="1200" dirty="0"/>
          </a:p>
        </p:txBody>
      </p:sp>
      <p:pic>
        <p:nvPicPr>
          <p:cNvPr id="6" name="Content Placeholder 5">
            <a:extLst>
              <a:ext uri="{FF2B5EF4-FFF2-40B4-BE49-F238E27FC236}">
                <a16:creationId xmlns:a16="http://schemas.microsoft.com/office/drawing/2014/main" id="{F692C8D7-172D-703C-FCE1-80D1748B6F05}"/>
              </a:ext>
            </a:extLst>
          </p:cNvPr>
          <p:cNvPicPr>
            <a:picLocks noGrp="1" noChangeAspect="1"/>
          </p:cNvPicPr>
          <p:nvPr>
            <p:ph idx="1"/>
          </p:nvPr>
        </p:nvPicPr>
        <p:blipFill>
          <a:blip r:embed="rId2"/>
          <a:stretch>
            <a:fillRect/>
          </a:stretch>
        </p:blipFill>
        <p:spPr>
          <a:xfrm>
            <a:off x="4654296" y="745179"/>
            <a:ext cx="6903720" cy="5367641"/>
          </a:xfrm>
          <a:prstGeom prst="rect">
            <a:avLst/>
          </a:prstGeom>
        </p:spPr>
      </p:pic>
    </p:spTree>
    <p:extLst>
      <p:ext uri="{BB962C8B-B14F-4D97-AF65-F5344CB8AC3E}">
        <p14:creationId xmlns:p14="http://schemas.microsoft.com/office/powerpoint/2010/main" val="10951349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74952-5708-D111-FB1C-D5ECBFED0DD8}"/>
              </a:ext>
            </a:extLst>
          </p:cNvPr>
          <p:cNvSpPr>
            <a:spLocks noGrp="1"/>
          </p:cNvSpPr>
          <p:nvPr>
            <p:ph type="title"/>
          </p:nvPr>
        </p:nvSpPr>
        <p:spPr/>
        <p:txBody>
          <a:bodyPr/>
          <a:lstStyle/>
          <a:p>
            <a:r>
              <a:rPr lang="en-US" b="1" dirty="0"/>
              <a:t>Agency Information</a:t>
            </a:r>
          </a:p>
        </p:txBody>
      </p:sp>
      <p:pic>
        <p:nvPicPr>
          <p:cNvPr id="6" name="Content Placeholder 5">
            <a:extLst>
              <a:ext uri="{FF2B5EF4-FFF2-40B4-BE49-F238E27FC236}">
                <a16:creationId xmlns:a16="http://schemas.microsoft.com/office/drawing/2014/main" id="{7617A50C-465E-440D-C376-7CF6871EBBA8}"/>
              </a:ext>
            </a:extLst>
          </p:cNvPr>
          <p:cNvPicPr>
            <a:picLocks noGrp="1" noChangeAspect="1"/>
          </p:cNvPicPr>
          <p:nvPr>
            <p:ph idx="1"/>
          </p:nvPr>
        </p:nvPicPr>
        <p:blipFill>
          <a:blip r:embed="rId2"/>
          <a:stretch>
            <a:fillRect/>
          </a:stretch>
        </p:blipFill>
        <p:spPr>
          <a:xfrm>
            <a:off x="4791231" y="774440"/>
            <a:ext cx="7274793" cy="5542383"/>
          </a:xfrm>
        </p:spPr>
      </p:pic>
      <p:sp>
        <p:nvSpPr>
          <p:cNvPr id="4" name="Text Placeholder 3">
            <a:extLst>
              <a:ext uri="{FF2B5EF4-FFF2-40B4-BE49-F238E27FC236}">
                <a16:creationId xmlns:a16="http://schemas.microsoft.com/office/drawing/2014/main" id="{B27CDAC3-207B-6F73-ADA7-5BE6542E76C8}"/>
              </a:ext>
            </a:extLst>
          </p:cNvPr>
          <p:cNvSpPr>
            <a:spLocks noGrp="1"/>
          </p:cNvSpPr>
          <p:nvPr>
            <p:ph type="body" sz="half" idx="2"/>
          </p:nvPr>
        </p:nvSpPr>
        <p:spPr/>
        <p:txBody>
          <a:bodyPr/>
          <a:lstStyle/>
          <a:p>
            <a:pPr algn="l"/>
            <a:endParaRPr lang="en-US" sz="1800" b="0" i="0" u="none" strike="noStrike" baseline="0" dirty="0">
              <a:solidFill>
                <a:srgbClr val="000000"/>
              </a:solidFill>
              <a:latin typeface="Garamond" panose="02020404030301010803" pitchFamily="18" charset="0"/>
            </a:endParaRPr>
          </a:p>
          <a:p>
            <a:r>
              <a:rPr lang="en-US" sz="1800" b="0" i="0" u="none" strike="noStrike" baseline="0" dirty="0">
                <a:solidFill>
                  <a:srgbClr val="000000"/>
                </a:solidFill>
                <a:latin typeface="Garamond" panose="02020404030301010803" pitchFamily="18" charset="0"/>
              </a:rPr>
              <a:t>Agency logo should be visible on each page, usually at the top. Full agency name and short names or acronyms, street address (shipping address if different), phone number(s), fax number, and email(s). A “Contact Us” link or button visible on all pages. List main contact information on the homepage and consider a contact form. 	</a:t>
            </a:r>
          </a:p>
          <a:p>
            <a:endParaRPr lang="en-US" dirty="0"/>
          </a:p>
        </p:txBody>
      </p:sp>
    </p:spTree>
    <p:extLst>
      <p:ext uri="{BB962C8B-B14F-4D97-AF65-F5344CB8AC3E}">
        <p14:creationId xmlns:p14="http://schemas.microsoft.com/office/powerpoint/2010/main" val="15158544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77711D-484A-4DC6-5250-0F39B1D67CA8}"/>
              </a:ext>
            </a:extLst>
          </p:cNvPr>
          <p:cNvSpPr>
            <a:spLocks noGrp="1"/>
          </p:cNvSpPr>
          <p:nvPr>
            <p:ph type="title"/>
          </p:nvPr>
        </p:nvSpPr>
        <p:spPr/>
        <p:txBody>
          <a:bodyPr/>
          <a:lstStyle/>
          <a:p>
            <a:r>
              <a:rPr lang="en-US" b="1" dirty="0"/>
              <a:t>Route Information</a:t>
            </a:r>
          </a:p>
        </p:txBody>
      </p:sp>
      <p:sp>
        <p:nvSpPr>
          <p:cNvPr id="4" name="Text Placeholder 3">
            <a:extLst>
              <a:ext uri="{FF2B5EF4-FFF2-40B4-BE49-F238E27FC236}">
                <a16:creationId xmlns:a16="http://schemas.microsoft.com/office/drawing/2014/main" id="{B09E37F2-1360-01AE-D13F-F4A4ADBE4C0E}"/>
              </a:ext>
            </a:extLst>
          </p:cNvPr>
          <p:cNvSpPr>
            <a:spLocks noGrp="1"/>
          </p:cNvSpPr>
          <p:nvPr>
            <p:ph type="body" sz="half" idx="2"/>
          </p:nvPr>
        </p:nvSpPr>
        <p:spPr>
          <a:xfrm>
            <a:off x="552092" y="2057400"/>
            <a:ext cx="4994694" cy="3811588"/>
          </a:xfrm>
        </p:spPr>
        <p:txBody>
          <a:bodyPr>
            <a:normAutofit lnSpcReduction="10000"/>
          </a:bodyPr>
          <a:lstStyle/>
          <a:p>
            <a:pPr algn="l"/>
            <a:endParaRPr lang="en-US" sz="1800" b="0" i="0" u="none" strike="noStrike" baseline="0" dirty="0">
              <a:solidFill>
                <a:srgbClr val="000000"/>
              </a:solidFill>
              <a:latin typeface="Webdings" panose="05030102010509060703" pitchFamily="18" charset="2"/>
            </a:endParaRPr>
          </a:p>
          <a:p>
            <a:r>
              <a:rPr lang="en-US" sz="1800" b="0" i="0" u="none" strike="noStrike" baseline="0" dirty="0">
                <a:solidFill>
                  <a:srgbClr val="000000"/>
                </a:solidFill>
                <a:latin typeface="Webdings" panose="05030102010509060703" pitchFamily="18" charset="2"/>
              </a:rPr>
              <a:t> 	</a:t>
            </a:r>
            <a:r>
              <a:rPr lang="en-US" sz="1800" b="0" i="0" u="none" strike="noStrike" baseline="0" dirty="0">
                <a:solidFill>
                  <a:srgbClr val="000000"/>
                </a:solidFill>
                <a:latin typeface="Garamond" panose="02020404030301010803" pitchFamily="18" charset="0"/>
              </a:rPr>
              <a:t>Fixed route information                        	Simple maps and schedules (weekday and 	weekend if offered) 	</a:t>
            </a:r>
          </a:p>
          <a:p>
            <a:r>
              <a:rPr lang="en-US" sz="1800" b="0" i="0" u="none" strike="noStrike" baseline="0" dirty="0">
                <a:solidFill>
                  <a:srgbClr val="000000"/>
                </a:solidFill>
                <a:latin typeface="Webdings" panose="05030102010509060703" pitchFamily="18" charset="2"/>
              </a:rPr>
              <a:t> 	</a:t>
            </a:r>
            <a:r>
              <a:rPr lang="en-US" sz="1800" b="0" i="0" u="none" strike="noStrike" baseline="0" dirty="0">
                <a:solidFill>
                  <a:srgbClr val="000000"/>
                </a:solidFill>
                <a:latin typeface="Garamond" panose="02020404030301010803" pitchFamily="18" charset="0"/>
              </a:rPr>
              <a:t>On demand service information 	List service area, eligibility criteria, how to 	schedule a ride, and limitations. 	</a:t>
            </a:r>
          </a:p>
          <a:p>
            <a:r>
              <a:rPr lang="en-US" sz="1800" b="0" i="0" u="none" strike="noStrike" baseline="0" dirty="0">
                <a:solidFill>
                  <a:srgbClr val="000000"/>
                </a:solidFill>
                <a:latin typeface="Webdings" panose="05030102010509060703" pitchFamily="18" charset="2"/>
              </a:rPr>
              <a:t> 	</a:t>
            </a:r>
            <a:r>
              <a:rPr lang="en-US" sz="1800" b="0" i="0" u="none" strike="noStrike" baseline="0" dirty="0">
                <a:solidFill>
                  <a:srgbClr val="000000"/>
                </a:solidFill>
                <a:latin typeface="Garamond" panose="02020404030301010803" pitchFamily="18" charset="0"/>
              </a:rPr>
              <a:t>Trip planner/real-time information           	If fixed routes are published on Google, 	Apple, Bing, etc., consider offering an 	interactive trip planner/real-time 	information. If not, use our free GTFS 	Builder (nationalrtap.org/Technology-	Tools/GTFS-Builder). 	</a:t>
            </a:r>
          </a:p>
          <a:p>
            <a:endParaRPr lang="en-US" dirty="0"/>
          </a:p>
        </p:txBody>
      </p:sp>
      <p:pic>
        <p:nvPicPr>
          <p:cNvPr id="10" name="Content Placeholder 9">
            <a:extLst>
              <a:ext uri="{FF2B5EF4-FFF2-40B4-BE49-F238E27FC236}">
                <a16:creationId xmlns:a16="http://schemas.microsoft.com/office/drawing/2014/main" id="{7565E94D-9421-BC88-DBE8-9628B35BB022}"/>
              </a:ext>
            </a:extLst>
          </p:cNvPr>
          <p:cNvPicPr>
            <a:picLocks noGrp="1" noChangeAspect="1"/>
          </p:cNvPicPr>
          <p:nvPr>
            <p:ph idx="1"/>
          </p:nvPr>
        </p:nvPicPr>
        <p:blipFill>
          <a:blip r:embed="rId2"/>
          <a:stretch>
            <a:fillRect/>
          </a:stretch>
        </p:blipFill>
        <p:spPr>
          <a:xfrm>
            <a:off x="5437068" y="987425"/>
            <a:ext cx="6582107" cy="5663177"/>
          </a:xfrm>
        </p:spPr>
      </p:pic>
    </p:spTree>
    <p:extLst>
      <p:ext uri="{BB962C8B-B14F-4D97-AF65-F5344CB8AC3E}">
        <p14:creationId xmlns:p14="http://schemas.microsoft.com/office/powerpoint/2010/main" val="39460990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77711D-484A-4DC6-5250-0F39B1D67CA8}"/>
              </a:ext>
            </a:extLst>
          </p:cNvPr>
          <p:cNvSpPr>
            <a:spLocks noGrp="1"/>
          </p:cNvSpPr>
          <p:nvPr>
            <p:ph type="title"/>
          </p:nvPr>
        </p:nvSpPr>
        <p:spPr/>
        <p:txBody>
          <a:bodyPr/>
          <a:lstStyle/>
          <a:p>
            <a:r>
              <a:rPr lang="en-US" b="1" dirty="0"/>
              <a:t>Fare information</a:t>
            </a:r>
          </a:p>
        </p:txBody>
      </p:sp>
      <p:sp>
        <p:nvSpPr>
          <p:cNvPr id="4" name="Text Placeholder 3">
            <a:extLst>
              <a:ext uri="{FF2B5EF4-FFF2-40B4-BE49-F238E27FC236}">
                <a16:creationId xmlns:a16="http://schemas.microsoft.com/office/drawing/2014/main" id="{B09E37F2-1360-01AE-D13F-F4A4ADBE4C0E}"/>
              </a:ext>
            </a:extLst>
          </p:cNvPr>
          <p:cNvSpPr>
            <a:spLocks noGrp="1"/>
          </p:cNvSpPr>
          <p:nvPr>
            <p:ph type="body" sz="half" idx="2"/>
          </p:nvPr>
        </p:nvSpPr>
        <p:spPr>
          <a:xfrm>
            <a:off x="552092" y="2057400"/>
            <a:ext cx="4994694" cy="3811588"/>
          </a:xfrm>
        </p:spPr>
        <p:txBody>
          <a:bodyPr>
            <a:normAutofit/>
          </a:bodyPr>
          <a:lstStyle/>
          <a:p>
            <a:pPr algn="l"/>
            <a:endParaRPr lang="en-US" sz="1800" b="0" i="0" u="none" strike="noStrike" baseline="0" dirty="0">
              <a:solidFill>
                <a:srgbClr val="000000"/>
              </a:solidFill>
              <a:latin typeface="Webdings" panose="05030102010509060703" pitchFamily="18" charset="2"/>
            </a:endParaRPr>
          </a:p>
          <a:p>
            <a:r>
              <a:rPr lang="en-US" sz="1800" b="0" i="0" u="none" strike="noStrike" baseline="0" dirty="0">
                <a:solidFill>
                  <a:srgbClr val="000000"/>
                </a:solidFill>
                <a:latin typeface="Garamond" panose="02020404030301010803" pitchFamily="18" charset="0"/>
              </a:rPr>
              <a:t>Include discounted fares for populations (children, older adults, persons with disabilities, etc.), discount fares for daily, weekly, or monthly trips, special offers (fare-free days), and how to purchase fares. Include QR codes if the agency offers mobile ticketing. Consider fare calculators.). 	</a:t>
            </a:r>
          </a:p>
          <a:p>
            <a:endParaRPr lang="en-US" dirty="0"/>
          </a:p>
        </p:txBody>
      </p:sp>
      <p:pic>
        <p:nvPicPr>
          <p:cNvPr id="7" name="Content Placeholder 6">
            <a:extLst>
              <a:ext uri="{FF2B5EF4-FFF2-40B4-BE49-F238E27FC236}">
                <a16:creationId xmlns:a16="http://schemas.microsoft.com/office/drawing/2014/main" id="{0006770A-5BD3-76BE-6E12-C805AEC9111A}"/>
              </a:ext>
            </a:extLst>
          </p:cNvPr>
          <p:cNvPicPr>
            <a:picLocks noGrp="1" noChangeAspect="1"/>
          </p:cNvPicPr>
          <p:nvPr>
            <p:ph idx="1"/>
          </p:nvPr>
        </p:nvPicPr>
        <p:blipFill>
          <a:blip r:embed="rId2"/>
          <a:stretch>
            <a:fillRect/>
          </a:stretch>
        </p:blipFill>
        <p:spPr>
          <a:xfrm>
            <a:off x="5834482" y="987425"/>
            <a:ext cx="6128131" cy="5135659"/>
          </a:xfrm>
        </p:spPr>
      </p:pic>
    </p:spTree>
    <p:extLst>
      <p:ext uri="{BB962C8B-B14F-4D97-AF65-F5344CB8AC3E}">
        <p14:creationId xmlns:p14="http://schemas.microsoft.com/office/powerpoint/2010/main" val="34942250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B2CFCDA-D5F5-C47E-E8CE-745D1CFB9B45}"/>
              </a:ext>
            </a:extLst>
          </p:cNvPr>
          <p:cNvSpPr>
            <a:spLocks noGrp="1"/>
          </p:cNvSpPr>
          <p:nvPr>
            <p:ph type="title"/>
          </p:nvPr>
        </p:nvSpPr>
        <p:spPr/>
        <p:txBody>
          <a:bodyPr/>
          <a:lstStyle/>
          <a:p>
            <a:r>
              <a:rPr lang="en-US" dirty="0"/>
              <a:t>Policies – Title VI</a:t>
            </a:r>
          </a:p>
        </p:txBody>
      </p:sp>
      <p:sp>
        <p:nvSpPr>
          <p:cNvPr id="6" name="Content Placeholder 5">
            <a:extLst>
              <a:ext uri="{FF2B5EF4-FFF2-40B4-BE49-F238E27FC236}">
                <a16:creationId xmlns:a16="http://schemas.microsoft.com/office/drawing/2014/main" id="{E8709845-6DD0-7566-180B-5C978AA24903}"/>
              </a:ext>
            </a:extLst>
          </p:cNvPr>
          <p:cNvSpPr>
            <a:spLocks noGrp="1"/>
          </p:cNvSpPr>
          <p:nvPr>
            <p:ph sz="half" idx="1"/>
          </p:nvPr>
        </p:nvSpPr>
        <p:spPr/>
        <p:txBody>
          <a:bodyPr/>
          <a:lstStyle/>
          <a:p>
            <a:r>
              <a:rPr lang="en-US" dirty="0"/>
              <a:t>Title VI</a:t>
            </a:r>
          </a:p>
          <a:p>
            <a:pPr lvl="1"/>
            <a:r>
              <a:rPr lang="en-US" dirty="0"/>
              <a:t>Must show Agency’s Title VI Policy with information to file a complaint on the MAIN PAGE.</a:t>
            </a:r>
          </a:p>
          <a:p>
            <a:pPr lvl="1"/>
            <a:r>
              <a:rPr lang="en-US" dirty="0"/>
              <a:t>It is important to have this information readily and easily accessible.   </a:t>
            </a:r>
          </a:p>
        </p:txBody>
      </p:sp>
      <p:pic>
        <p:nvPicPr>
          <p:cNvPr id="9" name="Content Placeholder 8">
            <a:extLst>
              <a:ext uri="{FF2B5EF4-FFF2-40B4-BE49-F238E27FC236}">
                <a16:creationId xmlns:a16="http://schemas.microsoft.com/office/drawing/2014/main" id="{81EA86C8-998E-6576-8536-BA2B921F95A0}"/>
              </a:ext>
            </a:extLst>
          </p:cNvPr>
          <p:cNvPicPr>
            <a:picLocks noGrp="1" noChangeAspect="1"/>
          </p:cNvPicPr>
          <p:nvPr>
            <p:ph sz="half" idx="2"/>
          </p:nvPr>
        </p:nvPicPr>
        <p:blipFill>
          <a:blip r:embed="rId2"/>
          <a:stretch>
            <a:fillRect/>
          </a:stretch>
        </p:blipFill>
        <p:spPr>
          <a:xfrm>
            <a:off x="6505260" y="1829291"/>
            <a:ext cx="4515480" cy="4344006"/>
          </a:xfrm>
        </p:spPr>
      </p:pic>
    </p:spTree>
    <p:extLst>
      <p:ext uri="{BB962C8B-B14F-4D97-AF65-F5344CB8AC3E}">
        <p14:creationId xmlns:p14="http://schemas.microsoft.com/office/powerpoint/2010/main" val="21489998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B2CFCDA-D5F5-C47E-E8CE-745D1CFB9B45}"/>
              </a:ext>
            </a:extLst>
          </p:cNvPr>
          <p:cNvSpPr>
            <a:spLocks noGrp="1"/>
          </p:cNvSpPr>
          <p:nvPr>
            <p:ph type="title"/>
          </p:nvPr>
        </p:nvSpPr>
        <p:spPr/>
        <p:txBody>
          <a:bodyPr/>
          <a:lstStyle/>
          <a:p>
            <a:r>
              <a:rPr lang="en-US" dirty="0"/>
              <a:t>Policies – ADA, Paratransit Eligibility, Privacy, and Complaints</a:t>
            </a:r>
          </a:p>
        </p:txBody>
      </p:sp>
      <p:sp>
        <p:nvSpPr>
          <p:cNvPr id="6" name="Content Placeholder 5">
            <a:extLst>
              <a:ext uri="{FF2B5EF4-FFF2-40B4-BE49-F238E27FC236}">
                <a16:creationId xmlns:a16="http://schemas.microsoft.com/office/drawing/2014/main" id="{E8709845-6DD0-7566-180B-5C978AA24903}"/>
              </a:ext>
            </a:extLst>
          </p:cNvPr>
          <p:cNvSpPr>
            <a:spLocks noGrp="1"/>
          </p:cNvSpPr>
          <p:nvPr>
            <p:ph sz="half" idx="1"/>
          </p:nvPr>
        </p:nvSpPr>
        <p:spPr/>
        <p:txBody>
          <a:bodyPr>
            <a:normAutofit lnSpcReduction="10000"/>
          </a:bodyPr>
          <a:lstStyle/>
          <a:p>
            <a:r>
              <a:rPr lang="en-US" dirty="0"/>
              <a:t>ADA</a:t>
            </a:r>
          </a:p>
          <a:p>
            <a:pPr lvl="1"/>
            <a:r>
              <a:rPr lang="en-US" dirty="0"/>
              <a:t>Policy</a:t>
            </a:r>
          </a:p>
          <a:p>
            <a:pPr lvl="1"/>
            <a:r>
              <a:rPr lang="en-US" dirty="0"/>
              <a:t>Complaints</a:t>
            </a:r>
          </a:p>
          <a:p>
            <a:r>
              <a:rPr lang="en-US" dirty="0"/>
              <a:t>Paratransit Eligibility</a:t>
            </a:r>
          </a:p>
          <a:p>
            <a:pPr lvl="1"/>
            <a:r>
              <a:rPr lang="en-US" dirty="0"/>
              <a:t>Application</a:t>
            </a:r>
          </a:p>
          <a:p>
            <a:pPr lvl="1"/>
            <a:r>
              <a:rPr lang="en-US" dirty="0"/>
              <a:t>Appeals</a:t>
            </a:r>
          </a:p>
          <a:p>
            <a:r>
              <a:rPr lang="en-US" dirty="0"/>
              <a:t>Privacy</a:t>
            </a:r>
          </a:p>
          <a:p>
            <a:pPr lvl="1"/>
            <a:r>
              <a:rPr lang="en-US" dirty="0"/>
              <a:t>Policy</a:t>
            </a:r>
          </a:p>
          <a:p>
            <a:r>
              <a:rPr lang="en-US" dirty="0"/>
              <a:t>Complaints/Disputes</a:t>
            </a:r>
          </a:p>
          <a:p>
            <a:pPr lvl="1"/>
            <a:r>
              <a:rPr lang="en-US" dirty="0"/>
              <a:t>Contact information</a:t>
            </a:r>
          </a:p>
          <a:p>
            <a:pPr lvl="1"/>
            <a:r>
              <a:rPr lang="en-US" dirty="0"/>
              <a:t>Process</a:t>
            </a:r>
          </a:p>
          <a:p>
            <a:pPr lvl="1"/>
            <a:endParaRPr lang="en-US" dirty="0"/>
          </a:p>
        </p:txBody>
      </p:sp>
      <p:pic>
        <p:nvPicPr>
          <p:cNvPr id="7" name="Content Placeholder 6">
            <a:extLst>
              <a:ext uri="{FF2B5EF4-FFF2-40B4-BE49-F238E27FC236}">
                <a16:creationId xmlns:a16="http://schemas.microsoft.com/office/drawing/2014/main" id="{CA0074E6-F58E-3340-6654-FF430A7A62EC}"/>
              </a:ext>
            </a:extLst>
          </p:cNvPr>
          <p:cNvPicPr>
            <a:picLocks noGrp="1" noChangeAspect="1"/>
          </p:cNvPicPr>
          <p:nvPr>
            <p:ph sz="half" idx="2"/>
          </p:nvPr>
        </p:nvPicPr>
        <p:blipFill>
          <a:blip r:embed="rId2"/>
          <a:stretch>
            <a:fillRect/>
          </a:stretch>
        </p:blipFill>
        <p:spPr>
          <a:xfrm>
            <a:off x="4647614" y="2067596"/>
            <a:ext cx="7224660" cy="3867395"/>
          </a:xfrm>
        </p:spPr>
      </p:pic>
    </p:spTree>
    <p:extLst>
      <p:ext uri="{BB962C8B-B14F-4D97-AF65-F5344CB8AC3E}">
        <p14:creationId xmlns:p14="http://schemas.microsoft.com/office/powerpoint/2010/main" val="8414302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B2CFCDA-D5F5-C47E-E8CE-745D1CFB9B45}"/>
              </a:ext>
            </a:extLst>
          </p:cNvPr>
          <p:cNvSpPr>
            <a:spLocks noGrp="1"/>
          </p:cNvSpPr>
          <p:nvPr>
            <p:ph type="title"/>
          </p:nvPr>
        </p:nvSpPr>
        <p:spPr/>
        <p:txBody>
          <a:bodyPr/>
          <a:lstStyle/>
          <a:p>
            <a:r>
              <a:rPr lang="en-US" dirty="0"/>
              <a:t>Navigation and Accessibility</a:t>
            </a:r>
          </a:p>
        </p:txBody>
      </p:sp>
      <p:sp>
        <p:nvSpPr>
          <p:cNvPr id="6" name="Content Placeholder 5">
            <a:extLst>
              <a:ext uri="{FF2B5EF4-FFF2-40B4-BE49-F238E27FC236}">
                <a16:creationId xmlns:a16="http://schemas.microsoft.com/office/drawing/2014/main" id="{E8709845-6DD0-7566-180B-5C978AA24903}"/>
              </a:ext>
            </a:extLst>
          </p:cNvPr>
          <p:cNvSpPr>
            <a:spLocks noGrp="1"/>
          </p:cNvSpPr>
          <p:nvPr>
            <p:ph sz="half" idx="1"/>
          </p:nvPr>
        </p:nvSpPr>
        <p:spPr/>
        <p:txBody>
          <a:bodyPr>
            <a:normAutofit lnSpcReduction="10000"/>
          </a:bodyPr>
          <a:lstStyle/>
          <a:p>
            <a:pPr algn="l"/>
            <a:endParaRPr lang="en-US" sz="1800" b="0" i="0" u="none" strike="noStrike" baseline="0" dirty="0">
              <a:solidFill>
                <a:srgbClr val="000000"/>
              </a:solidFill>
              <a:latin typeface="Garamond" panose="02020404030301010803" pitchFamily="18" charset="0"/>
            </a:endParaRPr>
          </a:p>
          <a:p>
            <a:pPr>
              <a:spcBef>
                <a:spcPts val="500"/>
              </a:spcBef>
            </a:pPr>
            <a:r>
              <a:rPr lang="en-US" sz="2400" dirty="0"/>
              <a:t> Clear links, buttons, fonts, layouts. Include site map, alt text for images, and other language options. Compatibility with multiple browsers, tablets, and mobile devices. All internal/external links should work. 	</a:t>
            </a:r>
          </a:p>
          <a:p>
            <a:pPr lvl="1"/>
            <a:r>
              <a:rPr lang="en-US" dirty="0"/>
              <a:t>Other Language Options</a:t>
            </a:r>
          </a:p>
          <a:p>
            <a:pPr lvl="2"/>
            <a:r>
              <a:rPr lang="en-US" b="0" i="0" dirty="0">
                <a:solidFill>
                  <a:srgbClr val="040C28"/>
                </a:solidFill>
                <a:effectLst/>
                <a:latin typeface="Google Sans"/>
              </a:rPr>
              <a:t>Translations must be in each LEP language group that is 5% or 1,000 people (whichever is less) of the total population eligible to be served</a:t>
            </a:r>
            <a:r>
              <a:rPr lang="en-US" b="0" i="0" dirty="0">
                <a:solidFill>
                  <a:srgbClr val="202124"/>
                </a:solidFill>
                <a:effectLst/>
                <a:latin typeface="Google Sans"/>
              </a:rPr>
              <a:t>.</a:t>
            </a:r>
            <a:endParaRPr lang="en-US" dirty="0"/>
          </a:p>
        </p:txBody>
      </p:sp>
      <p:pic>
        <p:nvPicPr>
          <p:cNvPr id="4" name="Content Placeholder 3">
            <a:extLst>
              <a:ext uri="{FF2B5EF4-FFF2-40B4-BE49-F238E27FC236}">
                <a16:creationId xmlns:a16="http://schemas.microsoft.com/office/drawing/2014/main" id="{50183EE8-F9FF-AB1D-0C62-FBB8CF2E5225}"/>
              </a:ext>
            </a:extLst>
          </p:cNvPr>
          <p:cNvPicPr>
            <a:picLocks noGrp="1" noChangeAspect="1"/>
          </p:cNvPicPr>
          <p:nvPr>
            <p:ph sz="half" idx="2"/>
          </p:nvPr>
        </p:nvPicPr>
        <p:blipFill>
          <a:blip r:embed="rId2"/>
          <a:stretch>
            <a:fillRect/>
          </a:stretch>
        </p:blipFill>
        <p:spPr>
          <a:xfrm>
            <a:off x="6172199" y="1825625"/>
            <a:ext cx="6080949" cy="4810845"/>
          </a:xfrm>
        </p:spPr>
      </p:pic>
    </p:spTree>
    <p:extLst>
      <p:ext uri="{BB962C8B-B14F-4D97-AF65-F5344CB8AC3E}">
        <p14:creationId xmlns:p14="http://schemas.microsoft.com/office/powerpoint/2010/main" val="9026968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B2CFCDA-D5F5-C47E-E8CE-745D1CFB9B45}"/>
              </a:ext>
            </a:extLst>
          </p:cNvPr>
          <p:cNvSpPr>
            <a:spLocks noGrp="1"/>
          </p:cNvSpPr>
          <p:nvPr>
            <p:ph type="title"/>
          </p:nvPr>
        </p:nvSpPr>
        <p:spPr/>
        <p:txBody>
          <a:bodyPr/>
          <a:lstStyle/>
          <a:p>
            <a:r>
              <a:rPr lang="en-US" dirty="0"/>
              <a:t>Alerts</a:t>
            </a:r>
          </a:p>
        </p:txBody>
      </p:sp>
      <p:sp>
        <p:nvSpPr>
          <p:cNvPr id="6" name="Content Placeholder 5">
            <a:extLst>
              <a:ext uri="{FF2B5EF4-FFF2-40B4-BE49-F238E27FC236}">
                <a16:creationId xmlns:a16="http://schemas.microsoft.com/office/drawing/2014/main" id="{E8709845-6DD0-7566-180B-5C978AA24903}"/>
              </a:ext>
            </a:extLst>
          </p:cNvPr>
          <p:cNvSpPr>
            <a:spLocks noGrp="1"/>
          </p:cNvSpPr>
          <p:nvPr>
            <p:ph sz="half" idx="1"/>
          </p:nvPr>
        </p:nvSpPr>
        <p:spPr>
          <a:xfrm>
            <a:off x="838200" y="1825625"/>
            <a:ext cx="4553932" cy="4351338"/>
          </a:xfrm>
        </p:spPr>
        <p:txBody>
          <a:bodyPr>
            <a:normAutofit/>
          </a:bodyPr>
          <a:lstStyle/>
          <a:p>
            <a:pPr algn="l"/>
            <a:endParaRPr lang="en-US" sz="1800" b="0" i="0" u="none" strike="noStrike" baseline="0" dirty="0">
              <a:solidFill>
                <a:srgbClr val="000000"/>
              </a:solidFill>
              <a:latin typeface="Garamond" panose="02020404030301010803" pitchFamily="18" charset="0"/>
            </a:endParaRPr>
          </a:p>
          <a:p>
            <a:pPr>
              <a:spcBef>
                <a:spcPts val="500"/>
              </a:spcBef>
            </a:pPr>
            <a:r>
              <a:rPr lang="en-US" sz="2400" dirty="0"/>
              <a:t>Post delayed or canceled service alerts on the home page.</a:t>
            </a:r>
            <a:endParaRPr lang="en-US" dirty="0"/>
          </a:p>
        </p:txBody>
      </p:sp>
      <p:pic>
        <p:nvPicPr>
          <p:cNvPr id="8" name="Content Placeholder 7">
            <a:extLst>
              <a:ext uri="{FF2B5EF4-FFF2-40B4-BE49-F238E27FC236}">
                <a16:creationId xmlns:a16="http://schemas.microsoft.com/office/drawing/2014/main" id="{72C36FDD-E4A1-79C7-2BC3-FDD3B184E035}"/>
              </a:ext>
            </a:extLst>
          </p:cNvPr>
          <p:cNvPicPr>
            <a:picLocks noGrp="1" noChangeAspect="1"/>
          </p:cNvPicPr>
          <p:nvPr>
            <p:ph sz="half" idx="2"/>
          </p:nvPr>
        </p:nvPicPr>
        <p:blipFill>
          <a:blip r:embed="rId2"/>
          <a:stretch>
            <a:fillRect/>
          </a:stretch>
        </p:blipFill>
        <p:spPr>
          <a:xfrm>
            <a:off x="5544339" y="1690688"/>
            <a:ext cx="6767068" cy="4235040"/>
          </a:xfrm>
        </p:spPr>
      </p:pic>
    </p:spTree>
    <p:extLst>
      <p:ext uri="{BB962C8B-B14F-4D97-AF65-F5344CB8AC3E}">
        <p14:creationId xmlns:p14="http://schemas.microsoft.com/office/powerpoint/2010/main" val="719848834"/>
      </p:ext>
    </p:extLst>
  </p:cSld>
  <p:clrMapOvr>
    <a:masterClrMapping/>
  </p:clrMapOvr>
</p:sld>
</file>

<file path=ppt/theme/theme1.xml><?xml version="1.0" encoding="utf-8"?>
<a:theme xmlns:a="http://schemas.openxmlformats.org/drawingml/2006/main" name="Office Theme">
  <a:themeElements>
    <a:clrScheme name="Custom 10">
      <a:dk1>
        <a:sysClr val="windowText" lastClr="000000"/>
      </a:dk1>
      <a:lt1>
        <a:sysClr val="window" lastClr="FFFFFF"/>
      </a:lt1>
      <a:dk2>
        <a:srgbClr val="44546A"/>
      </a:dk2>
      <a:lt2>
        <a:srgbClr val="BF2424"/>
      </a:lt2>
      <a:accent1>
        <a:srgbClr val="286D94"/>
      </a:accent1>
      <a:accent2>
        <a:srgbClr val="941358"/>
      </a:accent2>
      <a:accent3>
        <a:srgbClr val="2CACB8"/>
      </a:accent3>
      <a:accent4>
        <a:srgbClr val="E74B59"/>
      </a:accent4>
      <a:accent5>
        <a:srgbClr val="591959"/>
      </a:accent5>
      <a:accent6>
        <a:srgbClr val="FE9E50"/>
      </a:accent6>
      <a:hlink>
        <a:srgbClr val="BF2424"/>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79</TotalTime>
  <Words>474</Words>
  <Application>Microsoft Office PowerPoint</Application>
  <PresentationFormat>Widescreen</PresentationFormat>
  <Paragraphs>61</Paragraphs>
  <Slides>10</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10</vt:i4>
      </vt:variant>
    </vt:vector>
  </HeadingPairs>
  <TitlesOfParts>
    <vt:vector size="19" baseType="lpstr">
      <vt:lpstr>Arial</vt:lpstr>
      <vt:lpstr>Calibri</vt:lpstr>
      <vt:lpstr>Calibri Light</vt:lpstr>
      <vt:lpstr>Garamond</vt:lpstr>
      <vt:lpstr>Georgia</vt:lpstr>
      <vt:lpstr>Georgia Pro Light</vt:lpstr>
      <vt:lpstr>Google Sans</vt:lpstr>
      <vt:lpstr>Webdings</vt:lpstr>
      <vt:lpstr>Office Theme</vt:lpstr>
      <vt:lpstr>PowerPoint Presentation</vt:lpstr>
      <vt:lpstr>Transit Website Components</vt:lpstr>
      <vt:lpstr>Agency Information</vt:lpstr>
      <vt:lpstr>Route Information</vt:lpstr>
      <vt:lpstr>Fare information</vt:lpstr>
      <vt:lpstr>Policies – Title VI</vt:lpstr>
      <vt:lpstr>Policies – ADA, Paratransit Eligibility, Privacy, and Complaints</vt:lpstr>
      <vt:lpstr>Navigation and Accessibility</vt:lpstr>
      <vt:lpstr>Alerts</vt:lpstr>
      <vt:lpstr>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Deckzi Solutions</dc:creator>
  <cp:lastModifiedBy>Grants Accountant</cp:lastModifiedBy>
  <cp:revision>3</cp:revision>
  <dcterms:created xsi:type="dcterms:W3CDTF">2021-11-23T06:29:11Z</dcterms:created>
  <dcterms:modified xsi:type="dcterms:W3CDTF">2024-01-31T13:43:41Z</dcterms:modified>
</cp:coreProperties>
</file>